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9.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0.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392" r:id="rId2"/>
    <p:sldId id="357" r:id="rId3"/>
    <p:sldId id="373" r:id="rId4"/>
    <p:sldId id="315" r:id="rId5"/>
    <p:sldId id="347" r:id="rId6"/>
    <p:sldId id="362" r:id="rId7"/>
    <p:sldId id="378" r:id="rId8"/>
    <p:sldId id="393" r:id="rId9"/>
    <p:sldId id="379" r:id="rId10"/>
    <p:sldId id="352" r:id="rId11"/>
    <p:sldId id="328" r:id="rId12"/>
    <p:sldId id="380" r:id="rId13"/>
    <p:sldId id="381" r:id="rId14"/>
    <p:sldId id="372" r:id="rId15"/>
    <p:sldId id="382" r:id="rId16"/>
    <p:sldId id="383" r:id="rId17"/>
    <p:sldId id="384" r:id="rId18"/>
    <p:sldId id="385" r:id="rId19"/>
    <p:sldId id="369" r:id="rId20"/>
    <p:sldId id="368" r:id="rId21"/>
    <p:sldId id="370" r:id="rId22"/>
    <p:sldId id="374" r:id="rId23"/>
    <p:sldId id="390" r:id="rId24"/>
    <p:sldId id="391" r:id="rId25"/>
    <p:sldId id="348" r:id="rId26"/>
    <p:sldId id="344" r:id="rId27"/>
    <p:sldId id="361" r:id="rId28"/>
    <p:sldId id="375" r:id="rId29"/>
    <p:sldId id="376" r:id="rId30"/>
    <p:sldId id="377" r:id="rId31"/>
    <p:sldId id="351" r:id="rId32"/>
    <p:sldId id="318" r:id="rId33"/>
    <p:sldId id="319" r:id="rId34"/>
    <p:sldId id="323" r:id="rId35"/>
    <p:sldId id="326" r:id="rId36"/>
    <p:sldId id="354" r:id="rId37"/>
    <p:sldId id="337" r:id="rId38"/>
    <p:sldId id="335" r:id="rId39"/>
    <p:sldId id="336" r:id="rId40"/>
    <p:sldId id="338" r:id="rId41"/>
    <p:sldId id="339" r:id="rId42"/>
    <p:sldId id="340" r:id="rId43"/>
    <p:sldId id="341" r:id="rId44"/>
    <p:sldId id="356" r:id="rId45"/>
    <p:sldId id="342" r:id="rId46"/>
    <p:sldId id="272" r:id="rId47"/>
  </p:sldIdLst>
  <p:sldSz cx="9144000" cy="6858000" type="screen4x3"/>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DF906-838D-7749-B199-0655835C7135}" name="Bromley, Judith (DPH)" initials="JB" userId="S::Judith.Bromley2@mass.gov::45b976c8-5111-4b49-b058-a54ca5380fb1" providerId="AD"/>
  <p188:author id="{73F6EB69-4563-C4A0-B556-02AEC676E409}" name="Joubert, Steven (DPH)" initials="SJ" userId="S::Steven.Joubert@mass.gov::1ab760c6-71a5-4313-8c91-7c51af8e4ef0" providerId="AD"/>
  <p188:author id="{48207482-3291-F345-A679-854BCDF1C701}" name="Engman, Heather (DPH)" initials="EH(" userId="S::heather.engman@mass.gov::00e6a5fd-01e6-48bf-86bb-6531a6da54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 herscu" initials="ph" lastIdx="1" clrIdx="0"/>
  <p:cmAuthor id="2" name="paul herscu" initials="ph [2]" lastIdx="1" clrIdx="1"/>
  <p:cmAuthor id="3" name="paul herscu" initials="ph [3]" lastIdx="1" clrIdx="2"/>
  <p:cmAuthor id="4" name="paul herscu" initials="ph [4]" lastIdx="1" clrIdx="3"/>
  <p:cmAuthor id="5" name="paul herscu" initials="ph [5]" lastIdx="1" clrIdx="4"/>
  <p:cmAuthor id="6" name="paul herscu" initials="ph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3783" autoAdjust="0"/>
  </p:normalViewPr>
  <p:slideViewPr>
    <p:cSldViewPr>
      <p:cViewPr varScale="1">
        <p:scale>
          <a:sx n="107" d="100"/>
          <a:sy n="107" d="100"/>
        </p:scale>
        <p:origin x="948"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 </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34DEEF2A-11C6-444A-9CE3-06164A70012B}" type="parTrans" cxnId="{7956A332-C53F-43E4-94DA-27AD1039F9B9}">
      <dgm:prSet/>
      <dgm:spPr/>
      <dgm:t>
        <a:bodyPr/>
        <a:lstStyle/>
        <a:p>
          <a:endParaRPr lang="en-US"/>
        </a:p>
      </dgm:t>
    </dgm:pt>
    <dgm:pt modelId="{1F5D3BE7-B11A-4246-9343-CE704BC44546}" type="sibTrans" cxnId="{7956A332-C53F-43E4-94DA-27AD1039F9B9}">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B98D80D4-DD71-4B04-83B9-76F270DCF5ED}">
      <dgm:prSet phldrT="[Text]"/>
      <dgm:spPr>
        <a:solidFill>
          <a:schemeClr val="tx1"/>
        </a:solidFill>
      </dgm:spPr>
      <dgm:t>
        <a:bodyPr/>
        <a:lstStyle/>
        <a:p>
          <a:r>
            <a:rPr lang="en-US" dirty="0"/>
            <a:t>R</a:t>
          </a:r>
        </a:p>
      </dgm:t>
    </dgm:pt>
    <dgm:pt modelId="{F060C1F1-7BBB-4D4A-9A12-869209528052}" type="parTrans" cxnId="{31B1CEDE-1731-4031-8AE4-0CEA7659BE78}">
      <dgm:prSet/>
      <dgm:spPr/>
      <dgm:t>
        <a:bodyPr/>
        <a:lstStyle/>
        <a:p>
          <a:endParaRPr lang="en-US"/>
        </a:p>
      </dgm:t>
    </dgm:pt>
    <dgm:pt modelId="{E1CF4AB7-8344-4545-856B-D8F179DF2094}" type="sibTrans" cxnId="{31B1CEDE-1731-4031-8AE4-0CEA7659BE78}">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896B2412-D9A5-41DA-8EFD-30325106A279}" type="pres">
      <dgm:prSet presAssocID="{B98D80D4-DD71-4B04-83B9-76F270DCF5ED}" presName="parTxOnly" presStyleLbl="node1" presStyleIdx="2" presStyleCnt="5" custLinFactNeighborX="-15177" custLinFactNeighborY="3670">
        <dgm:presLayoutVars>
          <dgm:chMax val="0"/>
          <dgm:chPref val="0"/>
          <dgm:bulletEnabled val="1"/>
        </dgm:presLayoutVars>
      </dgm:prSet>
      <dgm:spPr/>
    </dgm:pt>
    <dgm:pt modelId="{1B067390-A0D8-4503-8759-FA6ECF294EB0}" type="pres">
      <dgm:prSet presAssocID="{E1CF4AB7-8344-4545-856B-D8F179DF2094}"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B292A217-B891-4460-B5AA-D892A28E397F}" type="presOf" srcId="{B98D80D4-DD71-4B04-83B9-76F270DCF5ED}" destId="{896B2412-D9A5-41DA-8EFD-30325106A279}"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FD9B9E7B-086B-48E3-BE42-A8CEC57B1843}" type="presOf" srcId="{54C488DD-9265-4B00-8F07-C165940DFDA9}" destId="{D55A7017-10E9-4128-A1D6-F81D47B9D2AE}"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B646D1AF-84DE-4E9D-AB1D-1CC20B1CBAA3}" type="presOf" srcId="{F3A5E71B-8CF7-4FEE-BE7A-108A03F755F6}" destId="{A12B2FD4-A878-4032-AC83-303DF917985C}" srcOrd="0" destOrd="0" presId="urn:microsoft.com/office/officeart/2005/8/layout/chevron1"/>
    <dgm:cxn modelId="{EEBE16DE-50F5-4794-9BF7-B3A2C17B57A5}" type="presOf" srcId="{997326A8-FD58-4EA8-B470-8DF55CCBDED6}" destId="{3F4ADD00-0E7C-434F-ABC5-C1F6946212BA}" srcOrd="0" destOrd="0" presId="urn:microsoft.com/office/officeart/2005/8/layout/chevron1"/>
    <dgm:cxn modelId="{31B1CEDE-1731-4031-8AE4-0CEA7659BE78}" srcId="{17DEF7EE-2430-41C9-9203-703B46ECA942}" destId="{B98D80D4-DD71-4B04-83B9-76F270DCF5ED}" srcOrd="2" destOrd="0" parTransId="{F060C1F1-7BBB-4D4A-9A12-869209528052}" sibTransId="{E1CF4AB7-8344-4545-856B-D8F179DF2094}"/>
    <dgm:cxn modelId="{DC7B4CEC-9325-4384-B9A2-D348E6D45566}" type="presOf" srcId="{17DEF7EE-2430-41C9-9203-703B46ECA942}" destId="{CA22AF89-26D2-45B3-86A2-5E342471BB19}" srcOrd="0" destOrd="0" presId="urn:microsoft.com/office/officeart/2005/8/layout/chevron1"/>
    <dgm:cxn modelId="{8997CBED-CB7C-47BC-82DC-5A9C7159E977}" type="presOf" srcId="{AEE75D83-DD58-4CE2-B590-DF28810A31ED}" destId="{68B32A0F-4210-477A-8D57-32B670B59996}"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86CB126E-83F0-4A92-A94B-5867D0F580C4}" type="presParOf" srcId="{CA22AF89-26D2-45B3-86A2-5E342471BB19}" destId="{D55A7017-10E9-4128-A1D6-F81D47B9D2AE}" srcOrd="0" destOrd="0" presId="urn:microsoft.com/office/officeart/2005/8/layout/chevron1"/>
    <dgm:cxn modelId="{EFEC10FF-96DD-4A87-8403-837551737E22}" type="presParOf" srcId="{CA22AF89-26D2-45B3-86A2-5E342471BB19}" destId="{D8E06502-7373-47F5-A0AD-4543326F8907}" srcOrd="1" destOrd="0" presId="urn:microsoft.com/office/officeart/2005/8/layout/chevron1"/>
    <dgm:cxn modelId="{043AA768-83D6-4DBE-8E54-257AD5C8061A}" type="presParOf" srcId="{CA22AF89-26D2-45B3-86A2-5E342471BB19}" destId="{3F4ADD00-0E7C-434F-ABC5-C1F6946212BA}" srcOrd="2" destOrd="0" presId="urn:microsoft.com/office/officeart/2005/8/layout/chevron1"/>
    <dgm:cxn modelId="{B09CC5EE-9773-45C3-8742-726029B2E704}" type="presParOf" srcId="{CA22AF89-26D2-45B3-86A2-5E342471BB19}" destId="{8E8BCA50-BD0F-4B55-820A-399DDB20E313}" srcOrd="3" destOrd="0" presId="urn:microsoft.com/office/officeart/2005/8/layout/chevron1"/>
    <dgm:cxn modelId="{A7CFFAB8-C81D-4D0A-A36D-105CA5EC04F7}" type="presParOf" srcId="{CA22AF89-26D2-45B3-86A2-5E342471BB19}" destId="{896B2412-D9A5-41DA-8EFD-30325106A279}" srcOrd="4" destOrd="0" presId="urn:microsoft.com/office/officeart/2005/8/layout/chevron1"/>
    <dgm:cxn modelId="{A52A6AEE-00F0-41BE-BB5F-65FC807E5BC0}" type="presParOf" srcId="{CA22AF89-26D2-45B3-86A2-5E342471BB19}" destId="{1B067390-A0D8-4503-8759-FA6ECF294EB0}" srcOrd="5" destOrd="0" presId="urn:microsoft.com/office/officeart/2005/8/layout/chevron1"/>
    <dgm:cxn modelId="{81A092C2-9769-456E-A049-A833C7573264}" type="presParOf" srcId="{CA22AF89-26D2-45B3-86A2-5E342471BB19}" destId="{A12B2FD4-A878-4032-AC83-303DF917985C}" srcOrd="6" destOrd="0" presId="urn:microsoft.com/office/officeart/2005/8/layout/chevron1"/>
    <dgm:cxn modelId="{C8DDBAC1-73F3-45EF-880C-9DB9E2B9356C}" type="presParOf" srcId="{CA22AF89-26D2-45B3-86A2-5E342471BB19}" destId="{45680117-E63E-42FE-A208-B22F2D74A8CA}" srcOrd="7" destOrd="0" presId="urn:microsoft.com/office/officeart/2005/8/layout/chevron1"/>
    <dgm:cxn modelId="{29112E1D-F5FE-480F-8368-278B9A622595}"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550363AF-0EE1-48EC-A1E2-0CA3468B5186}">
      <dgm:prSet phldrT="[Text]"/>
      <dgm:spPr>
        <a:solidFill>
          <a:schemeClr val="tx1"/>
        </a:solidFill>
      </dgm:spPr>
      <dgm:t>
        <a:bodyPr/>
        <a:lstStyle/>
        <a:p>
          <a:r>
            <a:rPr lang="en-US" dirty="0"/>
            <a:t>N</a:t>
          </a:r>
        </a:p>
      </dgm:t>
    </dgm:pt>
    <dgm:pt modelId="{82C0EC5C-9201-4D48-9757-5927D10DC281}" type="parTrans" cxnId="{1FB61B1E-7E44-4AFA-A832-FAF8925B944F}">
      <dgm:prSet/>
      <dgm:spPr/>
      <dgm:t>
        <a:bodyPr/>
        <a:lstStyle/>
        <a:p>
          <a:endParaRPr lang="en-US"/>
        </a:p>
      </dgm:t>
    </dgm:pt>
    <dgm:pt modelId="{525E5653-35C4-4CE7-8288-4D1B999107EB}" type="sibTrans" cxnId="{1FB61B1E-7E44-4AFA-A832-FAF8925B944F}">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B491D4AA-0A09-4C9B-AFE9-9D66851D630C}" type="pres">
      <dgm:prSet presAssocID="{550363AF-0EE1-48EC-A1E2-0CA3468B5186}" presName="parTxOnly" presStyleLbl="node1" presStyleIdx="3" presStyleCnt="5" custLinFactNeighborX="-22203" custLinFactNeighborY="18869">
        <dgm:presLayoutVars>
          <dgm:chMax val="0"/>
          <dgm:chPref val="0"/>
          <dgm:bulletEnabled val="1"/>
        </dgm:presLayoutVars>
      </dgm:prSet>
      <dgm:spPr/>
    </dgm:pt>
    <dgm:pt modelId="{D230BFA7-7F23-4C84-9655-2BB4A02684A7}" type="pres">
      <dgm:prSet presAssocID="{525E5653-35C4-4CE7-8288-4D1B999107EB}"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66A5B91B-6D43-48E7-BD3E-087CBADE4640}" type="presOf" srcId="{550363AF-0EE1-48EC-A1E2-0CA3468B5186}" destId="{B491D4AA-0A09-4C9B-AFE9-9D66851D630C}" srcOrd="0" destOrd="0" presId="urn:microsoft.com/office/officeart/2005/8/layout/chevron1"/>
    <dgm:cxn modelId="{1FB61B1E-7E44-4AFA-A832-FAF8925B944F}" srcId="{17DEF7EE-2430-41C9-9203-703B46ECA942}" destId="{550363AF-0EE1-48EC-A1E2-0CA3468B5186}" srcOrd="3" destOrd="0" parTransId="{82C0EC5C-9201-4D48-9757-5927D10DC281}" sibTransId="{525E5653-35C4-4CE7-8288-4D1B999107EB}"/>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B0E8795E-95E7-4816-BA88-0E4C0895CFE3}" type="presParOf" srcId="{CA22AF89-26D2-45B3-86A2-5E342471BB19}" destId="{B491D4AA-0A09-4C9B-AFE9-9D66851D630C}" srcOrd="6" destOrd="0" presId="urn:microsoft.com/office/officeart/2005/8/layout/chevron1"/>
    <dgm:cxn modelId="{C550DCB9-5BAA-4CC3-993F-ECC88F2D7F3B}" type="presParOf" srcId="{CA22AF89-26D2-45B3-86A2-5E342471BB19}" destId="{D230BFA7-7F23-4C84-9655-2BB4A02684A7}"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29E77FBF-83D7-41AB-84E9-1E57B6ECC997}">
      <dgm:prSet phldrT="[Text]"/>
      <dgm:spPr>
        <a:solidFill>
          <a:schemeClr val="tx1"/>
        </a:solidFill>
      </dgm:spPr>
      <dgm:t>
        <a:bodyPr/>
        <a:lstStyle/>
        <a:p>
          <a:r>
            <a:rPr lang="en-US" dirty="0"/>
            <a:t>N</a:t>
          </a:r>
        </a:p>
      </dgm:t>
    </dgm:pt>
    <dgm:pt modelId="{1BD4AD7E-8138-40E6-8B8C-6EF3376742CD}" type="parTrans" cxnId="{834DD93E-0A10-4044-B40A-CED7B74E2364}">
      <dgm:prSet/>
      <dgm:spPr/>
      <dgm:t>
        <a:bodyPr/>
        <a:lstStyle/>
        <a:p>
          <a:endParaRPr lang="en-US"/>
        </a:p>
      </dgm:t>
    </dgm:pt>
    <dgm:pt modelId="{851B8656-3666-47EB-B04A-B67E249A04F4}" type="sibTrans" cxnId="{834DD93E-0A10-4044-B40A-CED7B74E2364}">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58FA4AE-A9D7-48B1-B59A-1A825F053D09}" type="pres">
      <dgm:prSet presAssocID="{29E77FBF-83D7-41AB-84E9-1E57B6ECC997}" presName="parTxOnly" presStyleLbl="node1" presStyleIdx="3" presStyleCnt="5" custLinFactNeighborX="-15177" custLinFactNeighborY="3670">
        <dgm:presLayoutVars>
          <dgm:chMax val="0"/>
          <dgm:chPref val="0"/>
          <dgm:bulletEnabled val="1"/>
        </dgm:presLayoutVars>
      </dgm:prSet>
      <dgm:spPr/>
    </dgm:pt>
    <dgm:pt modelId="{46B8C382-2E3F-46CA-BEAA-47C7A4BEDF63}" type="pres">
      <dgm:prSet presAssocID="{851B8656-3666-47EB-B04A-B67E249A04F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C5E4360B-C34B-4BC8-B222-E0E982FB6B79}" type="presOf" srcId="{29E77FBF-83D7-41AB-84E9-1E57B6ECC997}" destId="{658FA4AE-A9D7-48B1-B59A-1A825F053D09}" srcOrd="0" destOrd="0" presId="urn:microsoft.com/office/officeart/2005/8/layout/chevron1"/>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834DD93E-0A10-4044-B40A-CED7B74E2364}" srcId="{17DEF7EE-2430-41C9-9203-703B46ECA942}" destId="{29E77FBF-83D7-41AB-84E9-1E57B6ECC997}" srcOrd="3" destOrd="0" parTransId="{1BD4AD7E-8138-40E6-8B8C-6EF3376742CD}" sibTransId="{851B8656-3666-47EB-B04A-B67E249A04F4}"/>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31DBF7E1-7186-4FB6-B106-572C68E3B374}" type="presParOf" srcId="{CA22AF89-26D2-45B3-86A2-5E342471BB19}" destId="{658FA4AE-A9D7-48B1-B59A-1A825F053D09}" srcOrd="6" destOrd="0" presId="urn:microsoft.com/office/officeart/2005/8/layout/chevron1"/>
    <dgm:cxn modelId="{2A473B5B-9B71-460B-A942-21AFC33872A1}" type="presParOf" srcId="{CA22AF89-26D2-45B3-86A2-5E342471BB19}" destId="{46B8C382-2E3F-46CA-BEAA-47C7A4BEDF63}"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C389E746-F8AD-4C6E-AACA-EFAA4A99F962}">
      <dgm:prSet phldrT="[Text]"/>
      <dgm:spPr>
        <a:solidFill>
          <a:schemeClr val="tx1"/>
        </a:solidFill>
      </dgm:spPr>
      <dgm:t>
        <a:bodyPr/>
        <a:lstStyle/>
        <a:p>
          <a:r>
            <a:rPr lang="en-US" dirty="0"/>
            <a:t>N</a:t>
          </a:r>
        </a:p>
      </dgm:t>
    </dgm:pt>
    <dgm:pt modelId="{855287D4-F307-4729-83D0-2A41FCF10B7D}" type="parTrans" cxnId="{4BB2432B-D5BA-4941-9976-38D99335FE9A}">
      <dgm:prSet/>
      <dgm:spPr/>
      <dgm:t>
        <a:bodyPr/>
        <a:lstStyle/>
        <a:p>
          <a:endParaRPr lang="en-US"/>
        </a:p>
      </dgm:t>
    </dgm:pt>
    <dgm:pt modelId="{97DD1FC1-67D3-4CED-9883-A068463F8481}" type="sibTrans" cxnId="{4BB2432B-D5BA-4941-9976-38D99335FE9A}">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82175234-81C6-4B2F-AA90-F3C440BEDC74}" type="pres">
      <dgm:prSet presAssocID="{C389E746-F8AD-4C6E-AACA-EFAA4A99F962}" presName="parTxOnly" presStyleLbl="node1" presStyleIdx="3" presStyleCnt="5" custLinFactNeighborX="-15177" custLinFactNeighborY="3670">
        <dgm:presLayoutVars>
          <dgm:chMax val="0"/>
          <dgm:chPref val="0"/>
          <dgm:bulletEnabled val="1"/>
        </dgm:presLayoutVars>
      </dgm:prSet>
      <dgm:spPr/>
    </dgm:pt>
    <dgm:pt modelId="{BF230F95-C8DB-49B5-8E35-ED2DB66518BE}" type="pres">
      <dgm:prSet presAssocID="{97DD1FC1-67D3-4CED-9883-A068463F8481}"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4BB2432B-D5BA-4941-9976-38D99335FE9A}" srcId="{17DEF7EE-2430-41C9-9203-703B46ECA942}" destId="{C389E746-F8AD-4C6E-AACA-EFAA4A99F962}" srcOrd="3" destOrd="0" parTransId="{855287D4-F307-4729-83D0-2A41FCF10B7D}" sibTransId="{97DD1FC1-67D3-4CED-9883-A068463F848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92B51BD4-110B-43DE-BCC4-1CF6C719DBBF}" type="presOf" srcId="{C389E746-F8AD-4C6E-AACA-EFAA4A99F962}" destId="{82175234-81C6-4B2F-AA90-F3C440BEDC74}"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CED7A1B6-9BCD-43BE-A484-19CD1449C47E}" type="presParOf" srcId="{CA22AF89-26D2-45B3-86A2-5E342471BB19}" destId="{82175234-81C6-4B2F-AA90-F3C440BEDC74}" srcOrd="6" destOrd="0" presId="urn:microsoft.com/office/officeart/2005/8/layout/chevron1"/>
    <dgm:cxn modelId="{8C96B3BA-594B-44AB-891F-D4BFE095C71F}" type="presParOf" srcId="{CA22AF89-26D2-45B3-86A2-5E342471BB19}" destId="{BF230F95-C8DB-49B5-8E35-ED2DB66518BE}"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E581BDC6-33E6-4AA5-9F8F-4AA7B6311F3D}">
      <dgm:prSet phldrT="[Text]"/>
      <dgm:spPr>
        <a:solidFill>
          <a:schemeClr val="tx1"/>
        </a:solidFill>
      </dgm:spPr>
      <dgm:t>
        <a:bodyPr/>
        <a:lstStyle/>
        <a:p>
          <a:r>
            <a:rPr lang="en-US" dirty="0"/>
            <a:t>N</a:t>
          </a:r>
        </a:p>
      </dgm:t>
    </dgm:pt>
    <dgm:pt modelId="{99C802EC-31F8-4EB9-B1AF-456B9FA50DB7}" type="parTrans" cxnId="{C0AAA8AD-8043-47CA-8F5C-F2C44FFD818B}">
      <dgm:prSet/>
      <dgm:spPr/>
      <dgm:t>
        <a:bodyPr/>
        <a:lstStyle/>
        <a:p>
          <a:endParaRPr lang="en-US"/>
        </a:p>
      </dgm:t>
    </dgm:pt>
    <dgm:pt modelId="{3C628F53-15CB-4E38-B0AF-93C911C37EA5}" type="sibTrans" cxnId="{C0AAA8AD-8043-47CA-8F5C-F2C44FFD818B}">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398AB60E-5241-42D2-9A51-FB49607E999A}" type="pres">
      <dgm:prSet presAssocID="{E581BDC6-33E6-4AA5-9F8F-4AA7B6311F3D}" presName="parTxOnly" presStyleLbl="node1" presStyleIdx="3" presStyleCnt="5" custLinFactNeighborX="-15177" custLinFactNeighborY="3670">
        <dgm:presLayoutVars>
          <dgm:chMax val="0"/>
          <dgm:chPref val="0"/>
          <dgm:bulletEnabled val="1"/>
        </dgm:presLayoutVars>
      </dgm:prSet>
      <dgm:spPr/>
    </dgm:pt>
    <dgm:pt modelId="{447B42A8-26D7-4ED8-B8E6-36702556607A}" type="pres">
      <dgm:prSet presAssocID="{3C628F53-15CB-4E38-B0AF-93C911C37EA5}"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B8D9AA51-56D8-440C-BAD2-C1D076D1EA94}" type="presOf" srcId="{E581BDC6-33E6-4AA5-9F8F-4AA7B6311F3D}" destId="{398AB60E-5241-42D2-9A51-FB49607E999A}"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C0AAA8AD-8043-47CA-8F5C-F2C44FFD818B}" srcId="{17DEF7EE-2430-41C9-9203-703B46ECA942}" destId="{E581BDC6-33E6-4AA5-9F8F-4AA7B6311F3D}" srcOrd="3" destOrd="0" parTransId="{99C802EC-31F8-4EB9-B1AF-456B9FA50DB7}" sibTransId="{3C628F53-15CB-4E38-B0AF-93C911C37EA5}"/>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81A3F275-5A40-4DF5-8F27-0321AB8DD48B}" type="presParOf" srcId="{CA22AF89-26D2-45B3-86A2-5E342471BB19}" destId="{398AB60E-5241-42D2-9A51-FB49607E999A}" srcOrd="6" destOrd="0" presId="urn:microsoft.com/office/officeart/2005/8/layout/chevron1"/>
    <dgm:cxn modelId="{D4EAAA0E-17D2-46D8-A0B9-9670566E793E}" type="presParOf" srcId="{CA22AF89-26D2-45B3-86A2-5E342471BB19}" destId="{447B42A8-26D7-4ED8-B8E6-36702556607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6DA4AEC2-9627-4550-8D0D-565EFDCC662E}">
      <dgm:prSet phldrT="[Text]"/>
      <dgm:spPr>
        <a:solidFill>
          <a:schemeClr val="tx1"/>
        </a:solidFill>
      </dgm:spPr>
      <dgm:t>
        <a:bodyPr/>
        <a:lstStyle/>
        <a:p>
          <a:r>
            <a:rPr lang="en-US" dirty="0"/>
            <a:t>N</a:t>
          </a:r>
        </a:p>
      </dgm:t>
    </dgm:pt>
    <dgm:pt modelId="{60D5793F-D33A-46F0-974E-8B1D72F44F9B}" type="parTrans" cxnId="{9D673EBA-C1F0-4ED6-8F78-4366446B7912}">
      <dgm:prSet/>
      <dgm:spPr/>
      <dgm:t>
        <a:bodyPr/>
        <a:lstStyle/>
        <a:p>
          <a:endParaRPr lang="en-US"/>
        </a:p>
      </dgm:t>
    </dgm:pt>
    <dgm:pt modelId="{E7CFFB7A-EB93-4862-8DBB-405B9BE921E6}" type="sibTrans" cxnId="{9D673EBA-C1F0-4ED6-8F78-4366446B7912}">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25295244-1071-480C-8B22-CF3ADFE45F42}" type="pres">
      <dgm:prSet presAssocID="{6DA4AEC2-9627-4550-8D0D-565EFDCC662E}" presName="parTxOnly" presStyleLbl="node1" presStyleIdx="3" presStyleCnt="5" custLinFactNeighborX="-15177" custLinFactNeighborY="3670">
        <dgm:presLayoutVars>
          <dgm:chMax val="0"/>
          <dgm:chPref val="0"/>
          <dgm:bulletEnabled val="1"/>
        </dgm:presLayoutVars>
      </dgm:prSet>
      <dgm:spPr/>
    </dgm:pt>
    <dgm:pt modelId="{03CB11B0-B533-4A03-A201-E727301ECFBA}" type="pres">
      <dgm:prSet presAssocID="{E7CFFB7A-EB93-4862-8DBB-405B9BE921E6}"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9D673EBA-C1F0-4ED6-8F78-4366446B7912}" srcId="{17DEF7EE-2430-41C9-9203-703B46ECA942}" destId="{6DA4AEC2-9627-4550-8D0D-565EFDCC662E}" srcOrd="3" destOrd="0" parTransId="{60D5793F-D33A-46F0-974E-8B1D72F44F9B}" sibTransId="{E7CFFB7A-EB93-4862-8DBB-405B9BE921E6}"/>
    <dgm:cxn modelId="{C319E0BC-8331-402F-983F-F712AC161272}" type="presOf" srcId="{6DA4AEC2-9627-4550-8D0D-565EFDCC662E}" destId="{25295244-1071-480C-8B22-CF3ADFE45F42}"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8318C389-CB8A-4538-BCC3-1A16B95749D2}" type="presParOf" srcId="{CA22AF89-26D2-45B3-86A2-5E342471BB19}" destId="{25295244-1071-480C-8B22-CF3ADFE45F42}" srcOrd="6" destOrd="0" presId="urn:microsoft.com/office/officeart/2005/8/layout/chevron1"/>
    <dgm:cxn modelId="{AE7A67E4-9866-43B4-8A8F-877BE327A387}" type="presParOf" srcId="{CA22AF89-26D2-45B3-86A2-5E342471BB19}" destId="{03CB11B0-B533-4A03-A201-E727301ECFB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31A86CFE-1A81-4D3E-94C5-02FA9FEE3E52}">
      <dgm:prSet phldrT="[Text]"/>
      <dgm:spPr>
        <a:solidFill>
          <a:schemeClr val="tx1"/>
        </a:solidFill>
      </dgm:spPr>
      <dgm:t>
        <a:bodyPr/>
        <a:lstStyle/>
        <a:p>
          <a:r>
            <a:rPr lang="en-US" dirty="0"/>
            <a:t>N</a:t>
          </a:r>
        </a:p>
      </dgm:t>
    </dgm:pt>
    <dgm:pt modelId="{BD34D423-39E9-4C4A-BEAB-AEADE939676D}" type="parTrans" cxnId="{A3491EEF-8281-4B5C-8FF9-A4177D05F64F}">
      <dgm:prSet/>
      <dgm:spPr/>
      <dgm:t>
        <a:bodyPr/>
        <a:lstStyle/>
        <a:p>
          <a:endParaRPr lang="en-US"/>
        </a:p>
      </dgm:t>
    </dgm:pt>
    <dgm:pt modelId="{3E864FAA-D886-469A-AA6F-49EC7047032E}" type="sibTrans" cxnId="{A3491EEF-8281-4B5C-8FF9-A4177D05F64F}">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7FF2C286-B478-4261-AA5F-BBC0C6459408}" type="pres">
      <dgm:prSet presAssocID="{31A86CFE-1A81-4D3E-94C5-02FA9FEE3E52}" presName="parTxOnly" presStyleLbl="node1" presStyleIdx="3" presStyleCnt="5" custLinFactNeighborX="-15177" custLinFactNeighborY="3670">
        <dgm:presLayoutVars>
          <dgm:chMax val="0"/>
          <dgm:chPref val="0"/>
          <dgm:bulletEnabled val="1"/>
        </dgm:presLayoutVars>
      </dgm:prSet>
      <dgm:spPr/>
    </dgm:pt>
    <dgm:pt modelId="{C1EF690D-6305-4EBA-A0E3-408D6CD39B20}" type="pres">
      <dgm:prSet presAssocID="{3E864FAA-D886-469A-AA6F-49EC7047032E}"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11CC9E54-CA83-43C6-AA25-4BB936457AA9}" type="presOf" srcId="{31A86CFE-1A81-4D3E-94C5-02FA9FEE3E52}" destId="{7FF2C286-B478-4261-AA5F-BBC0C6459408}"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A3491EEF-8281-4B5C-8FF9-A4177D05F64F}" srcId="{17DEF7EE-2430-41C9-9203-703B46ECA942}" destId="{31A86CFE-1A81-4D3E-94C5-02FA9FEE3E52}" srcOrd="3" destOrd="0" parTransId="{BD34D423-39E9-4C4A-BEAB-AEADE939676D}" sibTransId="{3E864FAA-D886-469A-AA6F-49EC7047032E}"/>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46B8CC02-8883-4460-B5C9-6F3A4B00CC5F}" type="presParOf" srcId="{CA22AF89-26D2-45B3-86A2-5E342471BB19}" destId="{7FF2C286-B478-4261-AA5F-BBC0C6459408}" srcOrd="6" destOrd="0" presId="urn:microsoft.com/office/officeart/2005/8/layout/chevron1"/>
    <dgm:cxn modelId="{6198C00B-14FE-452A-AF59-B5A81565F10D}" type="presParOf" srcId="{CA22AF89-26D2-45B3-86A2-5E342471BB19}" destId="{C1EF690D-6305-4EBA-A0E3-408D6CD39B20}"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90AEC0D6-4D02-466F-9947-E588F7C58FDE}">
      <dgm:prSet phldrT="[Text]"/>
      <dgm:spPr>
        <a:solidFill>
          <a:schemeClr val="tx1"/>
        </a:solidFill>
      </dgm:spPr>
      <dgm:t>
        <a:bodyPr/>
        <a:lstStyle/>
        <a:p>
          <a:r>
            <a:rPr lang="en-US" dirty="0"/>
            <a:t>N</a:t>
          </a:r>
        </a:p>
      </dgm:t>
    </dgm:pt>
    <dgm:pt modelId="{76B23898-ECF5-4757-BE4F-9EE8248ECBE9}" type="parTrans" cxnId="{48638629-F80E-4927-A195-80D0A0025F9F}">
      <dgm:prSet/>
      <dgm:spPr/>
      <dgm:t>
        <a:bodyPr/>
        <a:lstStyle/>
        <a:p>
          <a:endParaRPr lang="en-US"/>
        </a:p>
      </dgm:t>
    </dgm:pt>
    <dgm:pt modelId="{C2E70C66-3ADF-4FE1-A502-48F5875CCB0B}" type="sibTrans" cxnId="{48638629-F80E-4927-A195-80D0A0025F9F}">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32912" custLinFactNeighborY="5809">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09FA98A8-316E-4E55-A2B3-7AF6A91A1B28}" type="pres">
      <dgm:prSet presAssocID="{90AEC0D6-4D02-466F-9947-E588F7C58FDE}" presName="parTxOnly" presStyleLbl="node1" presStyleIdx="3" presStyleCnt="5" custLinFactNeighborX="-15177" custLinFactNeighborY="3670">
        <dgm:presLayoutVars>
          <dgm:chMax val="0"/>
          <dgm:chPref val="0"/>
          <dgm:bulletEnabled val="1"/>
        </dgm:presLayoutVars>
      </dgm:prSet>
      <dgm:spPr/>
    </dgm:pt>
    <dgm:pt modelId="{200D32BB-711B-4340-B99A-F661B4CDCD7D}" type="pres">
      <dgm:prSet presAssocID="{C2E70C66-3ADF-4FE1-A502-48F5875CCB0B}"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48638629-F80E-4927-A195-80D0A0025F9F}" srcId="{17DEF7EE-2430-41C9-9203-703B46ECA942}" destId="{90AEC0D6-4D02-466F-9947-E588F7C58FDE}" srcOrd="3" destOrd="0" parTransId="{76B23898-ECF5-4757-BE4F-9EE8248ECBE9}" sibTransId="{C2E70C66-3ADF-4FE1-A502-48F5875CCB0B}"/>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ED2503DB-DCA6-485A-951C-5702611B59F2}" type="presOf" srcId="{90AEC0D6-4D02-466F-9947-E588F7C58FDE}" destId="{09FA98A8-316E-4E55-A2B3-7AF6A91A1B28}"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FB71B986-C932-445A-A45D-CFDCB4D18FF0}" type="presParOf" srcId="{CA22AF89-26D2-45B3-86A2-5E342471BB19}" destId="{09FA98A8-316E-4E55-A2B3-7AF6A91A1B28}" srcOrd="6" destOrd="0" presId="urn:microsoft.com/office/officeart/2005/8/layout/chevron1"/>
    <dgm:cxn modelId="{1D2277C0-6D49-435E-A41B-C96059AD0FE0}" type="presParOf" srcId="{CA22AF89-26D2-45B3-86A2-5E342471BB19}" destId="{200D32BB-711B-4340-B99A-F661B4CDCD7D}"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8D635C61-CD2C-4BE1-A717-4210B64BEF81}">
      <dgm:prSet phldrT="[Text]"/>
      <dgm:spPr>
        <a:solidFill>
          <a:schemeClr val="tx1"/>
        </a:solidFill>
      </dgm:spPr>
      <dgm:t>
        <a:bodyPr/>
        <a:lstStyle/>
        <a:p>
          <a:r>
            <a:rPr lang="en-US" dirty="0"/>
            <a:t>N</a:t>
          </a:r>
        </a:p>
      </dgm:t>
    </dgm:pt>
    <dgm:pt modelId="{B8363ADE-4A0D-4F98-8DFF-770C9DAF3C60}" type="parTrans" cxnId="{D4C89B27-8B29-4AE3-BC29-788C5E171F77}">
      <dgm:prSet/>
      <dgm:spPr/>
      <dgm:t>
        <a:bodyPr/>
        <a:lstStyle/>
        <a:p>
          <a:endParaRPr lang="en-US"/>
        </a:p>
      </dgm:t>
    </dgm:pt>
    <dgm:pt modelId="{7DB495DD-B295-4723-8539-62DC8B79AB7C}" type="sibTrans" cxnId="{D4C89B27-8B29-4AE3-BC29-788C5E171F77}">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3E2FABC-DD35-45A9-9229-C6DC012FE979}" type="pres">
      <dgm:prSet presAssocID="{8D635C61-CD2C-4BE1-A717-4210B64BEF81}" presName="parTxOnly" presStyleLbl="node1" presStyleIdx="3" presStyleCnt="5" custLinFactNeighborX="-15177" custLinFactNeighborY="3670">
        <dgm:presLayoutVars>
          <dgm:chMax val="0"/>
          <dgm:chPref val="0"/>
          <dgm:bulletEnabled val="1"/>
        </dgm:presLayoutVars>
      </dgm:prSet>
      <dgm:spPr/>
    </dgm:pt>
    <dgm:pt modelId="{D6C50D20-A914-44CB-B28D-1A0BF67813FA}" type="pres">
      <dgm:prSet presAssocID="{7DB495DD-B295-4723-8539-62DC8B79AB7C}"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D4C89B27-8B29-4AE3-BC29-788C5E171F77}" srcId="{17DEF7EE-2430-41C9-9203-703B46ECA942}" destId="{8D635C61-CD2C-4BE1-A717-4210B64BEF81}" srcOrd="3" destOrd="0" parTransId="{B8363ADE-4A0D-4F98-8DFF-770C9DAF3C60}" sibTransId="{7DB495DD-B295-4723-8539-62DC8B79AB7C}"/>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E7CC24AE-9387-43D4-9C70-1EBA14FAA49A}" type="presOf" srcId="{8D635C61-CD2C-4BE1-A717-4210B64BEF81}" destId="{63E2FABC-DD35-45A9-9229-C6DC012FE979}"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6724E6E6-FB0D-487E-B4DF-9BF8BFC076F1}" type="presParOf" srcId="{CA22AF89-26D2-45B3-86A2-5E342471BB19}" destId="{63E2FABC-DD35-45A9-9229-C6DC012FE979}" srcOrd="6" destOrd="0" presId="urn:microsoft.com/office/officeart/2005/8/layout/chevron1"/>
    <dgm:cxn modelId="{08DA73A7-7940-4026-A394-CC3B804B98FA}" type="presParOf" srcId="{CA22AF89-26D2-45B3-86A2-5E342471BB19}" destId="{D6C50D20-A914-44CB-B28D-1A0BF67813F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8CAC6220-C40E-46F6-92A1-CCE34E7A2517}">
      <dgm:prSet phldrT="[Text]"/>
      <dgm:spPr>
        <a:solidFill>
          <a:schemeClr val="tx1"/>
        </a:solidFill>
      </dgm:spPr>
      <dgm:t>
        <a:bodyPr/>
        <a:lstStyle/>
        <a:p>
          <a:r>
            <a:rPr lang="en-US" dirty="0"/>
            <a:t>N</a:t>
          </a:r>
        </a:p>
      </dgm:t>
    </dgm:pt>
    <dgm:pt modelId="{BCC9B20E-A7F7-4680-9355-DB927484CFFF}" type="parTrans" cxnId="{EBB4A0A8-030A-40CB-A79B-9CA9EF6EF16B}">
      <dgm:prSet/>
      <dgm:spPr/>
      <dgm:t>
        <a:bodyPr/>
        <a:lstStyle/>
        <a:p>
          <a:endParaRPr lang="en-US"/>
        </a:p>
      </dgm:t>
    </dgm:pt>
    <dgm:pt modelId="{41046CE7-09F5-460D-B8C6-32383900EA73}" type="sibTrans" cxnId="{EBB4A0A8-030A-40CB-A79B-9CA9EF6EF16B}">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FD6B4705-B392-4647-BEEE-C6CC69DF90FA}" type="pres">
      <dgm:prSet presAssocID="{8CAC6220-C40E-46F6-92A1-CCE34E7A2517}" presName="parTxOnly" presStyleLbl="node1" presStyleIdx="3" presStyleCnt="5" custLinFactNeighborX="-15177" custLinFactNeighborY="3670">
        <dgm:presLayoutVars>
          <dgm:chMax val="0"/>
          <dgm:chPref val="0"/>
          <dgm:bulletEnabled val="1"/>
        </dgm:presLayoutVars>
      </dgm:prSet>
      <dgm:spPr/>
    </dgm:pt>
    <dgm:pt modelId="{5C9A0B04-AE13-4032-A811-CE38295FD06B}" type="pres">
      <dgm:prSet presAssocID="{41046CE7-09F5-460D-B8C6-32383900EA73}"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CAF85C7F-D671-4699-B0E6-FF90E7ECABC8}" type="presOf" srcId="{8CAC6220-C40E-46F6-92A1-CCE34E7A2517}" destId="{FD6B4705-B392-4647-BEEE-C6CC69DF90FA}"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EBB4A0A8-030A-40CB-A79B-9CA9EF6EF16B}" srcId="{17DEF7EE-2430-41C9-9203-703B46ECA942}" destId="{8CAC6220-C40E-46F6-92A1-CCE34E7A2517}" srcOrd="3" destOrd="0" parTransId="{BCC9B20E-A7F7-4680-9355-DB927484CFFF}" sibTransId="{41046CE7-09F5-460D-B8C6-32383900EA73}"/>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2A075867-F4AA-4EE7-993B-52B7F69B19D4}" type="presParOf" srcId="{CA22AF89-26D2-45B3-86A2-5E342471BB19}" destId="{FD6B4705-B392-4647-BEEE-C6CC69DF90FA}" srcOrd="6" destOrd="0" presId="urn:microsoft.com/office/officeart/2005/8/layout/chevron1"/>
    <dgm:cxn modelId="{544FB375-C460-45DC-B953-9B08D193D056}" type="presParOf" srcId="{CA22AF89-26D2-45B3-86A2-5E342471BB19}" destId="{5C9A0B04-AE13-4032-A811-CE38295FD06B}"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1E6B3F20-FE10-4A87-814D-08DD0B3B6998}">
      <dgm:prSet phldrT="[Text]"/>
      <dgm:spPr>
        <a:solidFill>
          <a:schemeClr val="tx1"/>
        </a:solidFill>
      </dgm:spPr>
      <dgm:t>
        <a:bodyPr/>
        <a:lstStyle/>
        <a:p>
          <a:r>
            <a:rPr lang="en-US" dirty="0"/>
            <a:t>N</a:t>
          </a:r>
        </a:p>
      </dgm:t>
    </dgm:pt>
    <dgm:pt modelId="{D8018A10-5C49-46D9-9BC7-A8032A6559B3}" type="parTrans" cxnId="{ECF50021-835F-4EB7-85D6-CD5E03AFF1A3}">
      <dgm:prSet/>
      <dgm:spPr/>
      <dgm:t>
        <a:bodyPr/>
        <a:lstStyle/>
        <a:p>
          <a:endParaRPr lang="en-US"/>
        </a:p>
      </dgm:t>
    </dgm:pt>
    <dgm:pt modelId="{69914B9D-E3C5-43D8-8373-B472F4F00B83}" type="sibTrans" cxnId="{ECF50021-835F-4EB7-85D6-CD5E03AFF1A3}">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F02F8D9F-C1FE-4B75-B932-7ABD1AF98B2F}" type="pres">
      <dgm:prSet presAssocID="{1E6B3F20-FE10-4A87-814D-08DD0B3B6998}" presName="parTxOnly" presStyleLbl="node1" presStyleIdx="3" presStyleCnt="5" custLinFactNeighborX="-15177" custLinFactNeighborY="3670">
        <dgm:presLayoutVars>
          <dgm:chMax val="0"/>
          <dgm:chPref val="0"/>
          <dgm:bulletEnabled val="1"/>
        </dgm:presLayoutVars>
      </dgm:prSet>
      <dgm:spPr/>
    </dgm:pt>
    <dgm:pt modelId="{2B99871F-828C-43DE-BD7D-3CA57B0C6106}" type="pres">
      <dgm:prSet presAssocID="{69914B9D-E3C5-43D8-8373-B472F4F00B83}"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1E436714-D454-404B-8B87-A28C0119AAE6}" type="presOf" srcId="{1E6B3F20-FE10-4A87-814D-08DD0B3B6998}" destId="{F02F8D9F-C1FE-4B75-B932-7ABD1AF98B2F}" srcOrd="0" destOrd="0" presId="urn:microsoft.com/office/officeart/2005/8/layout/chevron1"/>
    <dgm:cxn modelId="{ECF50021-835F-4EB7-85D6-CD5E03AFF1A3}" srcId="{17DEF7EE-2430-41C9-9203-703B46ECA942}" destId="{1E6B3F20-FE10-4A87-814D-08DD0B3B6998}" srcOrd="3" destOrd="0" parTransId="{D8018A10-5C49-46D9-9BC7-A8032A6559B3}" sibTransId="{69914B9D-E3C5-43D8-8373-B472F4F00B83}"/>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D33A4E62-75C6-45BF-B8CE-25A3C5C6963D}" type="presParOf" srcId="{CA22AF89-26D2-45B3-86A2-5E342471BB19}" destId="{F02F8D9F-C1FE-4B75-B932-7ABD1AF98B2F}" srcOrd="6" destOrd="0" presId="urn:microsoft.com/office/officeart/2005/8/layout/chevron1"/>
    <dgm:cxn modelId="{7C637FA5-E190-493D-8CBA-C99872299992}" type="presParOf" srcId="{CA22AF89-26D2-45B3-86A2-5E342471BB19}" destId="{2B99871F-828C-43DE-BD7D-3CA57B0C6106}"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34DEEF2A-11C6-444A-9CE3-06164A70012B}" type="parTrans" cxnId="{7956A332-C53F-43E4-94DA-27AD1039F9B9}">
      <dgm:prSet/>
      <dgm:spPr/>
      <dgm:t>
        <a:bodyPr/>
        <a:lstStyle/>
        <a:p>
          <a:endParaRPr lang="en-US"/>
        </a:p>
      </dgm:t>
    </dgm:pt>
    <dgm:pt modelId="{1F5D3BE7-B11A-4246-9343-CE704BC44546}" type="sibTrans" cxnId="{7956A332-C53F-43E4-94DA-27AD1039F9B9}">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3D2515B0-EBD5-4F73-A4FD-83658F1945D5}">
      <dgm:prSet phldrT="[Text]"/>
      <dgm:spPr>
        <a:solidFill>
          <a:schemeClr val="tx1"/>
        </a:solidFill>
      </dgm:spPr>
      <dgm:t>
        <a:bodyPr/>
        <a:lstStyle/>
        <a:p>
          <a:r>
            <a:rPr lang="en-US" dirty="0"/>
            <a:t>R</a:t>
          </a:r>
        </a:p>
      </dgm:t>
    </dgm:pt>
    <dgm:pt modelId="{A13B0D52-47D6-4C2B-AD66-979923609294}" type="parTrans" cxnId="{A11C45D0-061B-4A67-8B14-5565B5FE0A42}">
      <dgm:prSet/>
      <dgm:spPr/>
      <dgm:t>
        <a:bodyPr/>
        <a:lstStyle/>
        <a:p>
          <a:endParaRPr lang="en-US"/>
        </a:p>
      </dgm:t>
    </dgm:pt>
    <dgm:pt modelId="{A77633BE-174A-44B6-9D2B-420A27780ACB}" type="sibTrans" cxnId="{A11C45D0-061B-4A67-8B14-5565B5FE0A42}">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X="-1718" custLinFactNeighborY="-1144">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X="7215" custLinFactNeighborY="566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8DBCC214-0FEE-4EDF-9C85-22563F65DDFE}" type="pres">
      <dgm:prSet presAssocID="{3D2515B0-EBD5-4F73-A4FD-83658F1945D5}" presName="parTxOnly" presStyleLbl="node1" presStyleIdx="2" presStyleCnt="5" custLinFactNeighborX="7215" custLinFactNeighborY="5667">
        <dgm:presLayoutVars>
          <dgm:chMax val="0"/>
          <dgm:chPref val="0"/>
          <dgm:bulletEnabled val="1"/>
        </dgm:presLayoutVars>
      </dgm:prSet>
      <dgm:spPr/>
    </dgm:pt>
    <dgm:pt modelId="{157C628E-567D-42FE-9D5C-C0E83611776E}" type="pres">
      <dgm:prSet presAssocID="{A77633BE-174A-44B6-9D2B-420A27780ACB}" presName="parTxOnlySpace" presStyleCnt="0"/>
      <dgm:spPr/>
    </dgm:pt>
    <dgm:pt modelId="{A12B2FD4-A878-4032-AC83-303DF917985C}" type="pres">
      <dgm:prSet presAssocID="{F3A5E71B-8CF7-4FEE-BE7A-108A03F755F6}" presName="parTxOnly" presStyleLbl="node1" presStyleIdx="3" presStyleCnt="5" custLinFactNeighborX="1271" custLinFactNeighborY="-5204">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3DD21E5D-99F6-4F39-9724-14D154379F92}" type="presOf" srcId="{F3A5E71B-8CF7-4FEE-BE7A-108A03F755F6}" destId="{A12B2FD4-A878-4032-AC83-303DF917985C}" srcOrd="0" destOrd="0" presId="urn:microsoft.com/office/officeart/2005/8/layout/chevron1"/>
    <dgm:cxn modelId="{A1D61D67-5404-467F-9E82-F7C38F267AAA}" type="presOf" srcId="{AEE75D83-DD58-4CE2-B590-DF28810A31ED}" destId="{68B32A0F-4210-477A-8D57-32B670B59996}" srcOrd="0" destOrd="0" presId="urn:microsoft.com/office/officeart/2005/8/layout/chevron1"/>
    <dgm:cxn modelId="{47A45D79-456D-4A73-A3C8-8456A3E03E48}" type="presOf" srcId="{54C488DD-9265-4B00-8F07-C165940DFDA9}" destId="{D55A7017-10E9-4128-A1D6-F81D47B9D2AE}" srcOrd="0" destOrd="0" presId="urn:microsoft.com/office/officeart/2005/8/layout/chevron1"/>
    <dgm:cxn modelId="{899FE77B-585E-47D4-A002-E7211ED4E085}" type="presOf" srcId="{3D2515B0-EBD5-4F73-A4FD-83658F1945D5}" destId="{8DBCC214-0FEE-4EDF-9C85-22563F65DDFE}" srcOrd="0" destOrd="0" presId="urn:microsoft.com/office/officeart/2005/8/layout/chevron1"/>
    <dgm:cxn modelId="{718F1785-03D1-4CBC-BE85-5E5F68D9EADF}"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69B3C0BD-CB25-4FA4-B692-352410549DC0}" type="presOf" srcId="{997326A8-FD58-4EA8-B470-8DF55CCBDED6}" destId="{3F4ADD00-0E7C-434F-ABC5-C1F6946212BA}" srcOrd="0" destOrd="0" presId="urn:microsoft.com/office/officeart/2005/8/layout/chevron1"/>
    <dgm:cxn modelId="{A11C45D0-061B-4A67-8B14-5565B5FE0A42}" srcId="{17DEF7EE-2430-41C9-9203-703B46ECA942}" destId="{3D2515B0-EBD5-4F73-A4FD-83658F1945D5}" srcOrd="2" destOrd="0" parTransId="{A13B0D52-47D6-4C2B-AD66-979923609294}" sibTransId="{A77633BE-174A-44B6-9D2B-420A27780ACB}"/>
    <dgm:cxn modelId="{01E85DF7-8A0D-444B-A398-2F9C2193C0B0}" srcId="{17DEF7EE-2430-41C9-9203-703B46ECA942}" destId="{54C488DD-9265-4B00-8F07-C165940DFDA9}" srcOrd="0" destOrd="0" parTransId="{ABD5E963-1ADD-487B-8ACC-CFE4D718DD23}" sibTransId="{B0A720AB-BE88-4697-A3F1-52CED24334FC}"/>
    <dgm:cxn modelId="{AE887C48-DCE6-45C0-9782-9BD973D493EB}" type="presParOf" srcId="{CA22AF89-26D2-45B3-86A2-5E342471BB19}" destId="{D55A7017-10E9-4128-A1D6-F81D47B9D2AE}" srcOrd="0" destOrd="0" presId="urn:microsoft.com/office/officeart/2005/8/layout/chevron1"/>
    <dgm:cxn modelId="{378D91EC-60DC-4A6D-8166-4D168C562840}" type="presParOf" srcId="{CA22AF89-26D2-45B3-86A2-5E342471BB19}" destId="{D8E06502-7373-47F5-A0AD-4543326F8907}" srcOrd="1" destOrd="0" presId="urn:microsoft.com/office/officeart/2005/8/layout/chevron1"/>
    <dgm:cxn modelId="{AA2594C8-C054-4170-B81B-80BA13AF69A1}" type="presParOf" srcId="{CA22AF89-26D2-45B3-86A2-5E342471BB19}" destId="{3F4ADD00-0E7C-434F-ABC5-C1F6946212BA}" srcOrd="2" destOrd="0" presId="urn:microsoft.com/office/officeart/2005/8/layout/chevron1"/>
    <dgm:cxn modelId="{9D798D90-E79C-444B-AD71-089240B09BE2}" type="presParOf" srcId="{CA22AF89-26D2-45B3-86A2-5E342471BB19}" destId="{8E8BCA50-BD0F-4B55-820A-399DDB20E313}" srcOrd="3" destOrd="0" presId="urn:microsoft.com/office/officeart/2005/8/layout/chevron1"/>
    <dgm:cxn modelId="{CC7CA6EE-F49F-4B9E-BEC2-DEA6A9AC0C23}" type="presParOf" srcId="{CA22AF89-26D2-45B3-86A2-5E342471BB19}" destId="{8DBCC214-0FEE-4EDF-9C85-22563F65DDFE}" srcOrd="4" destOrd="0" presId="urn:microsoft.com/office/officeart/2005/8/layout/chevron1"/>
    <dgm:cxn modelId="{732C4B35-4C35-4082-B4E2-A1E0DECFE8E4}" type="presParOf" srcId="{CA22AF89-26D2-45B3-86A2-5E342471BB19}" destId="{157C628E-567D-42FE-9D5C-C0E83611776E}" srcOrd="5" destOrd="0" presId="urn:microsoft.com/office/officeart/2005/8/layout/chevron1"/>
    <dgm:cxn modelId="{62CB3CC8-A21F-442E-B91B-74520D5CFD7A}" type="presParOf" srcId="{CA22AF89-26D2-45B3-86A2-5E342471BB19}" destId="{A12B2FD4-A878-4032-AC83-303DF917985C}" srcOrd="6" destOrd="0" presId="urn:microsoft.com/office/officeart/2005/8/layout/chevron1"/>
    <dgm:cxn modelId="{979C1556-839D-43BC-96C5-1A4FD0502EE4}" type="presParOf" srcId="{CA22AF89-26D2-45B3-86A2-5E342471BB19}" destId="{45680117-E63E-42FE-A208-B22F2D74A8CA}" srcOrd="7" destOrd="0" presId="urn:microsoft.com/office/officeart/2005/8/layout/chevron1"/>
    <dgm:cxn modelId="{03D5E00E-4104-4321-857F-923A7A513B73}"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6E54FAC5-DE7A-4499-B52D-969DB63EEB76}">
      <dgm:prSet phldrT="[Text]"/>
      <dgm:spPr>
        <a:solidFill>
          <a:schemeClr val="tx1"/>
        </a:solidFill>
      </dgm:spPr>
      <dgm:t>
        <a:bodyPr/>
        <a:lstStyle/>
        <a:p>
          <a:r>
            <a:rPr lang="en-US" dirty="0"/>
            <a:t>N</a:t>
          </a:r>
        </a:p>
      </dgm:t>
    </dgm:pt>
    <dgm:pt modelId="{F242B5B2-99D0-4E56-96A3-9513885BE976}" type="parTrans" cxnId="{605DB247-8069-4617-8B39-0F01613B67F9}">
      <dgm:prSet/>
      <dgm:spPr/>
      <dgm:t>
        <a:bodyPr/>
        <a:lstStyle/>
        <a:p>
          <a:endParaRPr lang="en-US"/>
        </a:p>
      </dgm:t>
    </dgm:pt>
    <dgm:pt modelId="{B59A5003-4DB9-4D7F-B138-E0D5EB07B3BA}" type="sibTrans" cxnId="{605DB247-8069-4617-8B39-0F01613B67F9}">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5164D4B4-E70E-4B0F-8FF8-59451022A95A}" type="pres">
      <dgm:prSet presAssocID="{6E54FAC5-DE7A-4499-B52D-969DB63EEB76}" presName="parTxOnly" presStyleLbl="node1" presStyleIdx="3" presStyleCnt="5" custLinFactNeighborX="-15177" custLinFactNeighborY="3670">
        <dgm:presLayoutVars>
          <dgm:chMax val="0"/>
          <dgm:chPref val="0"/>
          <dgm:bulletEnabled val="1"/>
        </dgm:presLayoutVars>
      </dgm:prSet>
      <dgm:spPr/>
    </dgm:pt>
    <dgm:pt modelId="{2ED940C9-A662-4C13-BF78-A657D1AB41B1}" type="pres">
      <dgm:prSet presAssocID="{B59A5003-4DB9-4D7F-B138-E0D5EB07B3BA}"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31A6AA3A-F0CE-4658-8262-A73F0A9E0886}" type="presOf" srcId="{6E54FAC5-DE7A-4499-B52D-969DB63EEB76}" destId="{5164D4B4-E70E-4B0F-8FF8-59451022A95A}" srcOrd="0" destOrd="0" presId="urn:microsoft.com/office/officeart/2005/8/layout/chevron1"/>
    <dgm:cxn modelId="{7E39B53B-B4BE-4C27-BA2E-56CD13E1F62D}" type="presOf" srcId="{AEE75D83-DD58-4CE2-B590-DF28810A31ED}" destId="{68B32A0F-4210-477A-8D57-32B670B59996}" srcOrd="0" destOrd="0" presId="urn:microsoft.com/office/officeart/2005/8/layout/chevron1"/>
    <dgm:cxn modelId="{605DB247-8069-4617-8B39-0F01613B67F9}" srcId="{17DEF7EE-2430-41C9-9203-703B46ECA942}" destId="{6E54FAC5-DE7A-4499-B52D-969DB63EEB76}" srcOrd="3" destOrd="0" parTransId="{F242B5B2-99D0-4E56-96A3-9513885BE976}" sibTransId="{B59A5003-4DB9-4D7F-B138-E0D5EB07B3BA}"/>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F77107CA-88C5-4CFE-B5A0-A193A0F9B2B0}" type="presParOf" srcId="{CA22AF89-26D2-45B3-86A2-5E342471BB19}" destId="{5164D4B4-E70E-4B0F-8FF8-59451022A95A}" srcOrd="6" destOrd="0" presId="urn:microsoft.com/office/officeart/2005/8/layout/chevron1"/>
    <dgm:cxn modelId="{19BD38D0-1066-41DB-ADC4-1AB18BB7DA23}" type="presParOf" srcId="{CA22AF89-26D2-45B3-86A2-5E342471BB19}" destId="{2ED940C9-A662-4C13-BF78-A657D1AB41B1}"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B5BBEFCB-BC65-43DA-8EA7-25918CA135BE}">
      <dgm:prSet phldrT="[Text]"/>
      <dgm:spPr>
        <a:solidFill>
          <a:schemeClr val="tx1"/>
        </a:solidFill>
      </dgm:spPr>
      <dgm:t>
        <a:bodyPr/>
        <a:lstStyle/>
        <a:p>
          <a:r>
            <a:rPr lang="en-US" dirty="0"/>
            <a:t>N</a:t>
          </a:r>
        </a:p>
      </dgm:t>
    </dgm:pt>
    <dgm:pt modelId="{A340AB3D-A4EF-499D-ADA6-5659EC48FE61}" type="parTrans" cxnId="{51383E25-EEC9-4BDD-84E9-6435CF23A559}">
      <dgm:prSet/>
      <dgm:spPr/>
      <dgm:t>
        <a:bodyPr/>
        <a:lstStyle/>
        <a:p>
          <a:endParaRPr lang="en-US"/>
        </a:p>
      </dgm:t>
    </dgm:pt>
    <dgm:pt modelId="{F238C87E-8DA1-4961-A0B6-168F730D0033}" type="sibTrans" cxnId="{51383E25-EEC9-4BDD-84E9-6435CF23A559}">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31E8D33C-EA4B-4A96-9E36-254152DB181E}" type="pres">
      <dgm:prSet presAssocID="{B5BBEFCB-BC65-43DA-8EA7-25918CA135BE}" presName="parTxOnly" presStyleLbl="node1" presStyleIdx="3" presStyleCnt="5" custLinFactNeighborX="-15177" custLinFactNeighborY="3670">
        <dgm:presLayoutVars>
          <dgm:chMax val="0"/>
          <dgm:chPref val="0"/>
          <dgm:bulletEnabled val="1"/>
        </dgm:presLayoutVars>
      </dgm:prSet>
      <dgm:spPr/>
    </dgm:pt>
    <dgm:pt modelId="{B0AC7C47-853A-4CA7-AAB2-DB0064E6AA97}" type="pres">
      <dgm:prSet presAssocID="{F238C87E-8DA1-4961-A0B6-168F730D0033}"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1383E25-EEC9-4BDD-84E9-6435CF23A559}" srcId="{17DEF7EE-2430-41C9-9203-703B46ECA942}" destId="{B5BBEFCB-BC65-43DA-8EA7-25918CA135BE}" srcOrd="3" destOrd="0" parTransId="{A340AB3D-A4EF-499D-ADA6-5659EC48FE61}" sibTransId="{F238C87E-8DA1-4961-A0B6-168F730D0033}"/>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98C78071-E085-4573-A82C-8F4BDC6B9B32}" type="presOf" srcId="{B5BBEFCB-BC65-43DA-8EA7-25918CA135BE}" destId="{31E8D33C-EA4B-4A96-9E36-254152DB181E}"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A6704470-723C-4961-AB08-9BE37E7959B3}" type="presParOf" srcId="{CA22AF89-26D2-45B3-86A2-5E342471BB19}" destId="{31E8D33C-EA4B-4A96-9E36-254152DB181E}" srcOrd="6" destOrd="0" presId="urn:microsoft.com/office/officeart/2005/8/layout/chevron1"/>
    <dgm:cxn modelId="{B0983A02-B9B6-4013-8F7F-60533CA57B18}" type="presParOf" srcId="{CA22AF89-26D2-45B3-86A2-5E342471BB19}" destId="{B0AC7C47-853A-4CA7-AAB2-DB0064E6AA97}"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125DAEF5-ECE1-4C39-AB8C-2C1A060B9CBC}">
      <dgm:prSet phldrT="[Text]"/>
      <dgm:spPr>
        <a:solidFill>
          <a:schemeClr val="tx1"/>
        </a:solidFill>
      </dgm:spPr>
      <dgm:t>
        <a:bodyPr/>
        <a:lstStyle/>
        <a:p>
          <a:r>
            <a:rPr lang="en-US" dirty="0"/>
            <a:t>R</a:t>
          </a:r>
        </a:p>
      </dgm:t>
    </dgm:pt>
    <dgm:pt modelId="{063B01B3-6F91-4135-B6AD-2A6AE4F72B30}" type="parTrans" cxnId="{EC28E565-F7D2-4463-9B53-183F1640699B}">
      <dgm:prSet/>
      <dgm:spPr/>
      <dgm:t>
        <a:bodyPr/>
        <a:lstStyle/>
        <a:p>
          <a:endParaRPr lang="en-US"/>
        </a:p>
      </dgm:t>
    </dgm:pt>
    <dgm:pt modelId="{0E0A74DA-79FF-442D-9479-87BEC4492034}" type="sibTrans" cxnId="{EC28E565-F7D2-4463-9B53-183F1640699B}">
      <dgm:prSet/>
      <dgm:spPr/>
      <dgm:t>
        <a:bodyPr/>
        <a:lstStyle/>
        <a:p>
          <a:endParaRPr lang="en-US"/>
        </a:p>
      </dgm:t>
    </dgm:pt>
    <dgm:pt modelId="{033722D5-796B-47D5-B047-B3EC46F51EAA}">
      <dgm:prSet phldrT="[Text]"/>
      <dgm:spPr>
        <a:solidFill>
          <a:schemeClr val="tx1"/>
        </a:solidFill>
      </dgm:spPr>
      <dgm:t>
        <a:bodyPr/>
        <a:lstStyle/>
        <a:p>
          <a:r>
            <a:rPr lang="en-US" dirty="0"/>
            <a:t>N</a:t>
          </a:r>
        </a:p>
      </dgm:t>
    </dgm:pt>
    <dgm:pt modelId="{8DF7FC7E-B4EA-4932-B350-BB988BBE1098}" type="parTrans" cxnId="{C4E01B4B-04DA-4B19-882B-F90DFE50D390}">
      <dgm:prSet/>
      <dgm:spPr/>
      <dgm:t>
        <a:bodyPr/>
        <a:lstStyle/>
        <a:p>
          <a:endParaRPr lang="en-US"/>
        </a:p>
      </dgm:t>
    </dgm:pt>
    <dgm:pt modelId="{7033872D-6B12-4EA9-BBA5-61513B5C3B41}" type="sibTrans" cxnId="{C4E01B4B-04DA-4B19-882B-F90DFE50D390}">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76A12D70-3DB7-4E69-BDD4-B68CC7DC54A3}" type="pres">
      <dgm:prSet presAssocID="{125DAEF5-ECE1-4C39-AB8C-2C1A060B9CBC}" presName="parTxOnly" presStyleLbl="node1" presStyleIdx="2" presStyleCnt="5" custLinFactNeighborX="-15177" custLinFactNeighborY="3670">
        <dgm:presLayoutVars>
          <dgm:chMax val="0"/>
          <dgm:chPref val="0"/>
          <dgm:bulletEnabled val="1"/>
        </dgm:presLayoutVars>
      </dgm:prSet>
      <dgm:spPr/>
    </dgm:pt>
    <dgm:pt modelId="{8B9E12B7-E4EF-40DA-A9E8-E0EDA290B894}" type="pres">
      <dgm:prSet presAssocID="{0E0A74DA-79FF-442D-9479-87BEC4492034}" presName="parTxOnlySpace" presStyleCnt="0"/>
      <dgm:spPr/>
    </dgm:pt>
    <dgm:pt modelId="{C0C6B26F-5660-414F-AE82-A17EA41C8B67}" type="pres">
      <dgm:prSet presAssocID="{033722D5-796B-47D5-B047-B3EC46F51EAA}" presName="parTxOnly" presStyleLbl="node1" presStyleIdx="3" presStyleCnt="5" custLinFactNeighborX="-15177" custLinFactNeighborY="3670">
        <dgm:presLayoutVars>
          <dgm:chMax val="0"/>
          <dgm:chPref val="0"/>
          <dgm:bulletEnabled val="1"/>
        </dgm:presLayoutVars>
      </dgm:prSet>
      <dgm:spPr/>
    </dgm:pt>
    <dgm:pt modelId="{6B58F287-5247-4425-B099-5D77EA8D78CF}" type="pres">
      <dgm:prSet presAssocID="{7033872D-6B12-4EA9-BBA5-61513B5C3B41}"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B87C7505-4B7E-47A0-A90C-91F696FDAC5B}" type="presOf" srcId="{125DAEF5-ECE1-4C39-AB8C-2C1A060B9CBC}" destId="{76A12D70-3DB7-4E69-BDD4-B68CC7DC54A3}" srcOrd="0" destOrd="0" presId="urn:microsoft.com/office/officeart/2005/8/layout/chevron1"/>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EC28E565-F7D2-4463-9B53-183F1640699B}" srcId="{17DEF7EE-2430-41C9-9203-703B46ECA942}" destId="{125DAEF5-ECE1-4C39-AB8C-2C1A060B9CBC}" srcOrd="2" destOrd="0" parTransId="{063B01B3-6F91-4135-B6AD-2A6AE4F72B30}" sibTransId="{0E0A74DA-79FF-442D-9479-87BEC4492034}"/>
    <dgm:cxn modelId="{C4E01B4B-04DA-4B19-882B-F90DFE50D390}" srcId="{17DEF7EE-2430-41C9-9203-703B46ECA942}" destId="{033722D5-796B-47D5-B047-B3EC46F51EAA}" srcOrd="3" destOrd="0" parTransId="{8DF7FC7E-B4EA-4932-B350-BB988BBE1098}" sibTransId="{7033872D-6B12-4EA9-BBA5-61513B5C3B41}"/>
    <dgm:cxn modelId="{DC59AD73-D1C7-42D5-82B7-0B8343D1FA33}" type="presOf" srcId="{033722D5-796B-47D5-B047-B3EC46F51EAA}" destId="{C0C6B26F-5660-414F-AE82-A17EA41C8B67}"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1D4F4409-6BB6-4F20-B614-CFEF25F4CA49}" type="presParOf" srcId="{CA22AF89-26D2-45B3-86A2-5E342471BB19}" destId="{76A12D70-3DB7-4E69-BDD4-B68CC7DC54A3}" srcOrd="4" destOrd="0" presId="urn:microsoft.com/office/officeart/2005/8/layout/chevron1"/>
    <dgm:cxn modelId="{B063DC5F-D4EF-4F06-9DF5-D353BCBBB835}" type="presParOf" srcId="{CA22AF89-26D2-45B3-86A2-5E342471BB19}" destId="{8B9E12B7-E4EF-40DA-A9E8-E0EDA290B894}" srcOrd="5" destOrd="0" presId="urn:microsoft.com/office/officeart/2005/8/layout/chevron1"/>
    <dgm:cxn modelId="{5F0C0B19-5838-42EF-8EFA-E2BDFB8F3B65}" type="presParOf" srcId="{CA22AF89-26D2-45B3-86A2-5E342471BB19}" destId="{C0C6B26F-5660-414F-AE82-A17EA41C8B67}" srcOrd="6" destOrd="0" presId="urn:microsoft.com/office/officeart/2005/8/layout/chevron1"/>
    <dgm:cxn modelId="{B4A72C3D-541A-4B23-B4DB-8FDF39B9AED6}" type="presParOf" srcId="{CA22AF89-26D2-45B3-86A2-5E342471BB19}" destId="{6B58F287-5247-4425-B099-5D77EA8D78CF}"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74C95B3A-CBC5-4E45-BF83-9D6EF57898C9}">
      <dgm:prSet phldrT="[Text]"/>
      <dgm:spPr>
        <a:solidFill>
          <a:schemeClr val="tx1"/>
        </a:solidFill>
      </dgm:spPr>
      <dgm:t>
        <a:bodyPr/>
        <a:lstStyle/>
        <a:p>
          <a:r>
            <a:rPr lang="en-US" dirty="0"/>
            <a:t>N</a:t>
          </a:r>
        </a:p>
      </dgm:t>
    </dgm:pt>
    <dgm:pt modelId="{4C350065-E99C-45E1-948F-88624496E048}" type="parTrans" cxnId="{7084332E-F51D-471E-9669-2ABE9E73C1CA}">
      <dgm:prSet/>
      <dgm:spPr/>
      <dgm:t>
        <a:bodyPr/>
        <a:lstStyle/>
        <a:p>
          <a:endParaRPr lang="en-US"/>
        </a:p>
      </dgm:t>
    </dgm:pt>
    <dgm:pt modelId="{1B8D23A8-C021-4E78-863D-3C46F74FDC93}" type="sibTrans" cxnId="{7084332E-F51D-471E-9669-2ABE9E73C1CA}">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D7DB1579-1FBB-4654-AD43-6C20A5E3E7D3}" type="pres">
      <dgm:prSet presAssocID="{74C95B3A-CBC5-4E45-BF83-9D6EF57898C9}" presName="parTxOnly" presStyleLbl="node1" presStyleIdx="3" presStyleCnt="5" custLinFactNeighborX="-15177" custLinFactNeighborY="3670">
        <dgm:presLayoutVars>
          <dgm:chMax val="0"/>
          <dgm:chPref val="0"/>
          <dgm:bulletEnabled val="1"/>
        </dgm:presLayoutVars>
      </dgm:prSet>
      <dgm:spPr/>
    </dgm:pt>
    <dgm:pt modelId="{B8050C3E-0BAC-4CBE-8468-CCD353EDE42E}" type="pres">
      <dgm:prSet presAssocID="{1B8D23A8-C021-4E78-863D-3C46F74FDC93}"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84332E-F51D-471E-9669-2ABE9E73C1CA}" srcId="{17DEF7EE-2430-41C9-9203-703B46ECA942}" destId="{74C95B3A-CBC5-4E45-BF83-9D6EF57898C9}" srcOrd="3" destOrd="0" parTransId="{4C350065-E99C-45E1-948F-88624496E048}" sibTransId="{1B8D23A8-C021-4E78-863D-3C46F74FDC93}"/>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F7B1B9B2-D57D-4B04-9B9E-E8027EE73509}" type="presOf" srcId="{74C95B3A-CBC5-4E45-BF83-9D6EF57898C9}" destId="{D7DB1579-1FBB-4654-AD43-6C20A5E3E7D3}"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388E2326-D54F-4CBA-8260-2AD29E33E25E}" type="presParOf" srcId="{CA22AF89-26D2-45B3-86A2-5E342471BB19}" destId="{D7DB1579-1FBB-4654-AD43-6C20A5E3E7D3}" srcOrd="6" destOrd="0" presId="urn:microsoft.com/office/officeart/2005/8/layout/chevron1"/>
    <dgm:cxn modelId="{F9E01841-119E-4230-83B5-DC8A919273EA}" type="presParOf" srcId="{CA22AF89-26D2-45B3-86A2-5E342471BB19}" destId="{B8050C3E-0BAC-4CBE-8468-CCD353EDE42E}"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958D6F6E-1F2F-4D69-9D45-0B64EACF9C2B}">
      <dgm:prSet phldrT="[Text]"/>
      <dgm:spPr>
        <a:solidFill>
          <a:schemeClr val="tx1"/>
        </a:solidFill>
      </dgm:spPr>
      <dgm:t>
        <a:bodyPr/>
        <a:lstStyle/>
        <a:p>
          <a:r>
            <a:rPr lang="en-US" dirty="0"/>
            <a:t>N</a:t>
          </a:r>
        </a:p>
      </dgm:t>
    </dgm:pt>
    <dgm:pt modelId="{E96932DD-C59C-43DB-80C2-54D781D9B519}" type="parTrans" cxnId="{DDDD624E-9316-4A25-BFB8-C0290A50B3BC}">
      <dgm:prSet/>
      <dgm:spPr/>
      <dgm:t>
        <a:bodyPr/>
        <a:lstStyle/>
        <a:p>
          <a:endParaRPr lang="en-US"/>
        </a:p>
      </dgm:t>
    </dgm:pt>
    <dgm:pt modelId="{56F29D37-85EE-44D5-8D17-EA56A78109F8}" type="sibTrans" cxnId="{DDDD624E-9316-4A25-BFB8-C0290A50B3BC}">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963EE06B-7C1E-48C4-95DA-930842310956}" type="pres">
      <dgm:prSet presAssocID="{958D6F6E-1F2F-4D69-9D45-0B64EACF9C2B}" presName="parTxOnly" presStyleLbl="node1" presStyleIdx="3" presStyleCnt="5" custLinFactNeighborX="-15177" custLinFactNeighborY="3670">
        <dgm:presLayoutVars>
          <dgm:chMax val="0"/>
          <dgm:chPref val="0"/>
          <dgm:bulletEnabled val="1"/>
        </dgm:presLayoutVars>
      </dgm:prSet>
      <dgm:spPr/>
    </dgm:pt>
    <dgm:pt modelId="{C53BA017-BCE3-4340-A603-31AD0850DEB5}" type="pres">
      <dgm:prSet presAssocID="{56F29D37-85EE-44D5-8D17-EA56A78109F8}"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DDDD624E-9316-4A25-BFB8-C0290A50B3BC}" srcId="{17DEF7EE-2430-41C9-9203-703B46ECA942}" destId="{958D6F6E-1F2F-4D69-9D45-0B64EACF9C2B}" srcOrd="3" destOrd="0" parTransId="{E96932DD-C59C-43DB-80C2-54D781D9B519}" sibTransId="{56F29D37-85EE-44D5-8D17-EA56A78109F8}"/>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D2EA6A9A-19F2-49D1-963B-01C0AC543A1E}" type="presOf" srcId="{958D6F6E-1F2F-4D69-9D45-0B64EACF9C2B}" destId="{963EE06B-7C1E-48C4-95DA-930842310956}"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67239C5A-7DA8-4C9F-A18A-9E726FAE7795}" type="presParOf" srcId="{CA22AF89-26D2-45B3-86A2-5E342471BB19}" destId="{963EE06B-7C1E-48C4-95DA-930842310956}" srcOrd="6" destOrd="0" presId="urn:microsoft.com/office/officeart/2005/8/layout/chevron1"/>
    <dgm:cxn modelId="{2B9F8670-D899-466C-AD5A-AA2D1806A594}" type="presParOf" srcId="{CA22AF89-26D2-45B3-86A2-5E342471BB19}" destId="{C53BA017-BCE3-4340-A603-31AD0850DEB5}"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175ACDFB-5428-4B54-82AD-A7A69D604435}">
      <dgm:prSet phldrT="[Text]"/>
      <dgm:spPr>
        <a:solidFill>
          <a:schemeClr val="tx1"/>
        </a:solidFill>
      </dgm:spPr>
      <dgm:t>
        <a:bodyPr/>
        <a:lstStyle/>
        <a:p>
          <a:r>
            <a:rPr lang="en-US" dirty="0"/>
            <a:t>N</a:t>
          </a:r>
        </a:p>
      </dgm:t>
    </dgm:pt>
    <dgm:pt modelId="{FDBCBD72-4009-4AA9-99BF-6F338CEDB6B7}" type="parTrans" cxnId="{3BA1320F-3BDE-4016-976B-52FA2F1DF751}">
      <dgm:prSet/>
      <dgm:spPr/>
      <dgm:t>
        <a:bodyPr/>
        <a:lstStyle/>
        <a:p>
          <a:endParaRPr lang="en-US"/>
        </a:p>
      </dgm:t>
    </dgm:pt>
    <dgm:pt modelId="{9358F081-5177-4F20-9410-39EDC6BFAD97}" type="sibTrans" cxnId="{3BA1320F-3BDE-4016-976B-52FA2F1DF751}">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B804F928-422C-4876-9226-A63CAB036D0A}" type="pres">
      <dgm:prSet presAssocID="{175ACDFB-5428-4B54-82AD-A7A69D604435}" presName="parTxOnly" presStyleLbl="node1" presStyleIdx="3" presStyleCnt="5" custLinFactNeighborX="-15177" custLinFactNeighborY="3670">
        <dgm:presLayoutVars>
          <dgm:chMax val="0"/>
          <dgm:chPref val="0"/>
          <dgm:bulletEnabled val="1"/>
        </dgm:presLayoutVars>
      </dgm:prSet>
      <dgm:spPr/>
    </dgm:pt>
    <dgm:pt modelId="{EE6970BC-F501-429F-B0F7-0FD97AD5923B}" type="pres">
      <dgm:prSet presAssocID="{9358F081-5177-4F20-9410-39EDC6BFAD97}"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3BA1320F-3BDE-4016-976B-52FA2F1DF751}" srcId="{17DEF7EE-2430-41C9-9203-703B46ECA942}" destId="{175ACDFB-5428-4B54-82AD-A7A69D604435}" srcOrd="3" destOrd="0" parTransId="{FDBCBD72-4009-4AA9-99BF-6F338CEDB6B7}" sibTransId="{9358F081-5177-4F20-9410-39EDC6BFAD97}"/>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A516ADB7-A0A0-4A9D-A960-17D3EA15791E}" type="presOf" srcId="{175ACDFB-5428-4B54-82AD-A7A69D604435}" destId="{B804F928-422C-4876-9226-A63CAB036D0A}"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B97EEB56-981B-4277-8857-3FA7A20A274E}" type="presParOf" srcId="{CA22AF89-26D2-45B3-86A2-5E342471BB19}" destId="{B804F928-422C-4876-9226-A63CAB036D0A}" srcOrd="6" destOrd="0" presId="urn:microsoft.com/office/officeart/2005/8/layout/chevron1"/>
    <dgm:cxn modelId="{82418E15-1DB9-4B6F-A611-9FDD707DF39B}" type="presParOf" srcId="{CA22AF89-26D2-45B3-86A2-5E342471BB19}" destId="{EE6970BC-F501-429F-B0F7-0FD97AD5923B}"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C1C2DFEB-2643-40F1-BDC9-AA87788CC203}">
      <dgm:prSet phldrT="[Text]"/>
      <dgm:spPr>
        <a:solidFill>
          <a:schemeClr val="tx1"/>
        </a:solidFill>
      </dgm:spPr>
      <dgm:t>
        <a:bodyPr/>
        <a:lstStyle/>
        <a:p>
          <a:r>
            <a:rPr lang="en-US" dirty="0"/>
            <a:t>N</a:t>
          </a:r>
        </a:p>
      </dgm:t>
    </dgm:pt>
    <dgm:pt modelId="{7ED057F0-B811-4B2D-AFD7-4EE61D9C26A3}" type="parTrans" cxnId="{77743559-F4D3-4F6D-BCB2-654C586E9985}">
      <dgm:prSet/>
      <dgm:spPr/>
      <dgm:t>
        <a:bodyPr/>
        <a:lstStyle/>
        <a:p>
          <a:endParaRPr lang="en-US"/>
        </a:p>
      </dgm:t>
    </dgm:pt>
    <dgm:pt modelId="{FEB8E19D-98F9-4A9F-9A4A-484C8B8F99B2}" type="sibTrans" cxnId="{77743559-F4D3-4F6D-BCB2-654C586E9985}">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70FF82EC-2CCD-4B68-98D0-3387BEC2FCAB}" type="pres">
      <dgm:prSet presAssocID="{C1C2DFEB-2643-40F1-BDC9-AA87788CC203}" presName="parTxOnly" presStyleLbl="node1" presStyleIdx="3" presStyleCnt="5" custLinFactNeighborX="-15177" custLinFactNeighborY="3670">
        <dgm:presLayoutVars>
          <dgm:chMax val="0"/>
          <dgm:chPref val="0"/>
          <dgm:bulletEnabled val="1"/>
        </dgm:presLayoutVars>
      </dgm:prSet>
      <dgm:spPr/>
    </dgm:pt>
    <dgm:pt modelId="{E6DE5A39-F0EA-4A9A-AE67-B7207AD699BC}" type="pres">
      <dgm:prSet presAssocID="{FEB8E19D-98F9-4A9F-9A4A-484C8B8F99B2}"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86233632-935B-4E42-BF8C-0E7B07CC523E}" type="presOf" srcId="{C1C2DFEB-2643-40F1-BDC9-AA87788CC203}" destId="{70FF82EC-2CCD-4B68-98D0-3387BEC2FCAB}" srcOrd="0" destOrd="0" presId="urn:microsoft.com/office/officeart/2005/8/layout/chevron1"/>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77743559-F4D3-4F6D-BCB2-654C586E9985}" srcId="{17DEF7EE-2430-41C9-9203-703B46ECA942}" destId="{C1C2DFEB-2643-40F1-BDC9-AA87788CC203}" srcOrd="3" destOrd="0" parTransId="{7ED057F0-B811-4B2D-AFD7-4EE61D9C26A3}" sibTransId="{FEB8E19D-98F9-4A9F-9A4A-484C8B8F99B2}"/>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1FC0328B-1E2D-401D-B522-59BC4DB5D6CF}" type="presParOf" srcId="{CA22AF89-26D2-45B3-86A2-5E342471BB19}" destId="{70FF82EC-2CCD-4B68-98D0-3387BEC2FCAB}" srcOrd="6" destOrd="0" presId="urn:microsoft.com/office/officeart/2005/8/layout/chevron1"/>
    <dgm:cxn modelId="{452E518B-08C6-422B-A9B9-0452376C8825}" type="presParOf" srcId="{CA22AF89-26D2-45B3-86A2-5E342471BB19}" destId="{E6DE5A39-F0EA-4A9A-AE67-B7207AD699BC}"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44AFC6ED-1F2B-4A5C-8F0E-4EF4EC7EB9B1}">
      <dgm:prSet phldrT="[Text]"/>
      <dgm:spPr>
        <a:solidFill>
          <a:schemeClr val="tx1"/>
        </a:solidFill>
      </dgm:spPr>
      <dgm:t>
        <a:bodyPr/>
        <a:lstStyle/>
        <a:p>
          <a:r>
            <a:rPr lang="en-US" dirty="0"/>
            <a:t>N</a:t>
          </a:r>
        </a:p>
      </dgm:t>
    </dgm:pt>
    <dgm:pt modelId="{6C947F0E-BBC8-4F2A-AF17-5868D9C006A2}" type="parTrans" cxnId="{22AB18BC-F4D4-46A4-91B5-EEF7485F8220}">
      <dgm:prSet/>
      <dgm:spPr/>
      <dgm:t>
        <a:bodyPr/>
        <a:lstStyle/>
        <a:p>
          <a:endParaRPr lang="en-US"/>
        </a:p>
      </dgm:t>
    </dgm:pt>
    <dgm:pt modelId="{A77C3B5E-7AF2-4235-8D54-C534B94A62E4}" type="sibTrans" cxnId="{22AB18BC-F4D4-46A4-91B5-EEF7485F8220}">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9D96EEF2-7380-4E71-BF42-2B09EDA32590}" type="pres">
      <dgm:prSet presAssocID="{44AFC6ED-1F2B-4A5C-8F0E-4EF4EC7EB9B1}" presName="parTxOnly" presStyleLbl="node1" presStyleIdx="3" presStyleCnt="5" custLinFactNeighborX="-15177" custLinFactNeighborY="3670">
        <dgm:presLayoutVars>
          <dgm:chMax val="0"/>
          <dgm:chPref val="0"/>
          <dgm:bulletEnabled val="1"/>
        </dgm:presLayoutVars>
      </dgm:prSet>
      <dgm:spPr/>
    </dgm:pt>
    <dgm:pt modelId="{5C5BE384-3444-42BD-82CF-B52F077268DB}" type="pres">
      <dgm:prSet presAssocID="{A77C3B5E-7AF2-4235-8D54-C534B94A62E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4813F43-7057-4C5C-A290-898909CC664B}" type="presOf" srcId="{44AFC6ED-1F2B-4A5C-8F0E-4EF4EC7EB9B1}" destId="{9D96EEF2-7380-4E71-BF42-2B09EDA32590}"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22AB18BC-F4D4-46A4-91B5-EEF7485F8220}" srcId="{17DEF7EE-2430-41C9-9203-703B46ECA942}" destId="{44AFC6ED-1F2B-4A5C-8F0E-4EF4EC7EB9B1}" srcOrd="3" destOrd="0" parTransId="{6C947F0E-BBC8-4F2A-AF17-5868D9C006A2}" sibTransId="{A77C3B5E-7AF2-4235-8D54-C534B94A62E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589B4F3E-8B7E-473E-8633-8AE8326F9027}" type="presParOf" srcId="{CA22AF89-26D2-45B3-86A2-5E342471BB19}" destId="{9D96EEF2-7380-4E71-BF42-2B09EDA32590}" srcOrd="6" destOrd="0" presId="urn:microsoft.com/office/officeart/2005/8/layout/chevron1"/>
    <dgm:cxn modelId="{872AFFAD-4D28-4AD1-AA95-F374C3296EF3}" type="presParOf" srcId="{CA22AF89-26D2-45B3-86A2-5E342471BB19}" destId="{5C5BE384-3444-42BD-82CF-B52F077268DB}"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171FCD3A-8DB2-414D-A416-10975A9539F6}">
      <dgm:prSet phldrT="[Text]"/>
      <dgm:spPr>
        <a:solidFill>
          <a:schemeClr val="tx1"/>
        </a:solidFill>
      </dgm:spPr>
      <dgm:t>
        <a:bodyPr/>
        <a:lstStyle/>
        <a:p>
          <a:r>
            <a:rPr lang="en-US" dirty="0"/>
            <a:t>N</a:t>
          </a:r>
        </a:p>
      </dgm:t>
    </dgm:pt>
    <dgm:pt modelId="{469B44B4-9EE1-446B-9BAF-6DC94390F4DB}" type="parTrans" cxnId="{00EE128D-53C0-4DD3-BEDA-BF0235F1BB8B}">
      <dgm:prSet/>
      <dgm:spPr/>
      <dgm:t>
        <a:bodyPr/>
        <a:lstStyle/>
        <a:p>
          <a:endParaRPr lang="en-US"/>
        </a:p>
      </dgm:t>
    </dgm:pt>
    <dgm:pt modelId="{5BC5F881-2CD9-4842-BFC7-DD369EA5C1C2}" type="sibTrans" cxnId="{00EE128D-53C0-4DD3-BEDA-BF0235F1BB8B}">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D056955E-1FE3-4FA7-ACE0-7D2D6CF010FE}" type="pres">
      <dgm:prSet presAssocID="{171FCD3A-8DB2-414D-A416-10975A9539F6}" presName="parTxOnly" presStyleLbl="node1" presStyleIdx="3" presStyleCnt="5" custLinFactNeighborX="-15177" custLinFactNeighborY="3670">
        <dgm:presLayoutVars>
          <dgm:chMax val="0"/>
          <dgm:chPref val="0"/>
          <dgm:bulletEnabled val="1"/>
        </dgm:presLayoutVars>
      </dgm:prSet>
      <dgm:spPr/>
    </dgm:pt>
    <dgm:pt modelId="{8A789AF4-252E-4DD9-81C9-2D0BD2B59D75}" type="pres">
      <dgm:prSet presAssocID="{5BC5F881-2CD9-4842-BFC7-DD369EA5C1C2}"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00EE128D-53C0-4DD3-BEDA-BF0235F1BB8B}" srcId="{17DEF7EE-2430-41C9-9203-703B46ECA942}" destId="{171FCD3A-8DB2-414D-A416-10975A9539F6}" srcOrd="3" destOrd="0" parTransId="{469B44B4-9EE1-446B-9BAF-6DC94390F4DB}" sibTransId="{5BC5F881-2CD9-4842-BFC7-DD369EA5C1C2}"/>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2282D6F7-A08E-4DAA-8458-65CF6042AD90}" type="presOf" srcId="{171FCD3A-8DB2-414D-A416-10975A9539F6}" destId="{D056955E-1FE3-4FA7-ACE0-7D2D6CF010FE}" srcOrd="0" destOrd="0" presId="urn:microsoft.com/office/officeart/2005/8/layout/chevron1"/>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10E41176-996C-4D92-9F3F-6AF7D46CCCFD}" type="presParOf" srcId="{CA22AF89-26D2-45B3-86A2-5E342471BB19}" destId="{D056955E-1FE3-4FA7-ACE0-7D2D6CF010FE}" srcOrd="6" destOrd="0" presId="urn:microsoft.com/office/officeart/2005/8/layout/chevron1"/>
    <dgm:cxn modelId="{1273F007-9844-4C5B-BAE9-6F2CD01C1773}" type="presParOf" srcId="{CA22AF89-26D2-45B3-86A2-5E342471BB19}" destId="{8A789AF4-252E-4DD9-81C9-2D0BD2B59D75}"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62D025CE-4206-4025-BE32-CC8AD9277961}">
      <dgm:prSet phldrT="[Text]"/>
      <dgm:spPr>
        <a:solidFill>
          <a:schemeClr val="tx1"/>
        </a:solidFill>
      </dgm:spPr>
      <dgm:t>
        <a:bodyPr/>
        <a:lstStyle/>
        <a:p>
          <a:r>
            <a:rPr lang="en-US" dirty="0"/>
            <a:t>N</a:t>
          </a:r>
        </a:p>
      </dgm:t>
    </dgm:pt>
    <dgm:pt modelId="{FEBF197F-2556-42B8-AF65-BBE0019A1F53}" type="parTrans" cxnId="{7C1675CC-1ED7-46DE-8F1F-DF97AB29C017}">
      <dgm:prSet/>
      <dgm:spPr/>
      <dgm:t>
        <a:bodyPr/>
        <a:lstStyle/>
        <a:p>
          <a:endParaRPr lang="en-US"/>
        </a:p>
      </dgm:t>
    </dgm:pt>
    <dgm:pt modelId="{5F2CB340-9055-4AAA-B170-FC2FA99A9E02}" type="sibTrans" cxnId="{7C1675CC-1ED7-46DE-8F1F-DF97AB29C017}">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9E978DD9-EBEE-4D7E-869C-08E594D20C2A}" type="pres">
      <dgm:prSet presAssocID="{62D025CE-4206-4025-BE32-CC8AD9277961}" presName="parTxOnly" presStyleLbl="node1" presStyleIdx="3" presStyleCnt="5" custLinFactNeighborX="-15177" custLinFactNeighborY="3670">
        <dgm:presLayoutVars>
          <dgm:chMax val="0"/>
          <dgm:chPref val="0"/>
          <dgm:bulletEnabled val="1"/>
        </dgm:presLayoutVars>
      </dgm:prSet>
      <dgm:spPr/>
    </dgm:pt>
    <dgm:pt modelId="{621BBF57-FF66-4376-BCA4-97A451996A1B}" type="pres">
      <dgm:prSet presAssocID="{5F2CB340-9055-4AAA-B170-FC2FA99A9E02}"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FDA0E429-5589-449B-9868-19E7B5798492}" type="presOf" srcId="{62D025CE-4206-4025-BE32-CC8AD9277961}" destId="{9E978DD9-EBEE-4D7E-869C-08E594D20C2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7C1675CC-1ED7-46DE-8F1F-DF97AB29C017}" srcId="{17DEF7EE-2430-41C9-9203-703B46ECA942}" destId="{62D025CE-4206-4025-BE32-CC8AD9277961}" srcOrd="3" destOrd="0" parTransId="{FEBF197F-2556-42B8-AF65-BBE0019A1F53}" sibTransId="{5F2CB340-9055-4AAA-B170-FC2FA99A9E02}"/>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DB6F4421-7DCD-4E9D-B420-B8D251BB7831}" type="presParOf" srcId="{CA22AF89-26D2-45B3-86A2-5E342471BB19}" destId="{9E978DD9-EBEE-4D7E-869C-08E594D20C2A}" srcOrd="6" destOrd="0" presId="urn:microsoft.com/office/officeart/2005/8/layout/chevron1"/>
    <dgm:cxn modelId="{F145AF75-7F8D-4DAC-8FA4-63CD08F0B93B}" type="presParOf" srcId="{CA22AF89-26D2-45B3-86A2-5E342471BB19}" destId="{621BBF57-FF66-4376-BCA4-97A451996A1B}"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34DEEF2A-11C6-444A-9CE3-06164A70012B}" type="parTrans" cxnId="{7956A332-C53F-43E4-94DA-27AD1039F9B9}">
      <dgm:prSet/>
      <dgm:spPr/>
      <dgm:t>
        <a:bodyPr/>
        <a:lstStyle/>
        <a:p>
          <a:endParaRPr lang="en-US"/>
        </a:p>
      </dgm:t>
    </dgm:pt>
    <dgm:pt modelId="{1F5D3BE7-B11A-4246-9343-CE704BC44546}" type="sibTrans" cxnId="{7956A332-C53F-43E4-94DA-27AD1039F9B9}">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C206F1AF-098E-4365-9A88-0DC7C99EFE74}" type="sibTrans" cxnId="{3AD3808F-AD43-4C6F-BC98-B8D9E1DFA3BE}">
      <dgm:prSet/>
      <dgm:spPr/>
      <dgm:t>
        <a:bodyPr/>
        <a:lstStyle/>
        <a:p>
          <a:endParaRPr lang="en-US"/>
        </a:p>
      </dgm:t>
    </dgm:pt>
    <dgm:pt modelId="{3C5C5EE8-3B8F-436E-B836-E4F71C41751D}" type="parTrans" cxnId="{3AD3808F-AD43-4C6F-BC98-B8D9E1DFA3BE}">
      <dgm:prSet/>
      <dgm:spPr/>
      <dgm:t>
        <a:bodyPr/>
        <a:lstStyle/>
        <a:p>
          <a:endParaRPr lang="en-US"/>
        </a:p>
      </dgm:t>
    </dgm:pt>
    <dgm:pt modelId="{E022C2CB-8510-48C6-9EBD-5E6C6E7A7F6A}">
      <dgm:prSet phldrT="[Text]"/>
      <dgm:spPr>
        <a:solidFill>
          <a:schemeClr val="tx1"/>
        </a:solidFill>
      </dgm:spPr>
      <dgm:t>
        <a:bodyPr/>
        <a:lstStyle/>
        <a:p>
          <a:r>
            <a:rPr lang="en-US" dirty="0"/>
            <a:t>N</a:t>
          </a:r>
        </a:p>
      </dgm:t>
    </dgm:pt>
    <dgm:pt modelId="{2FEFE478-5FE9-4024-85EF-0A65E15C97F7}" type="parTrans" cxnId="{1ED2E7D4-3E43-45AA-B3BA-E727FCB5DA83}">
      <dgm:prSet/>
      <dgm:spPr/>
      <dgm:t>
        <a:bodyPr/>
        <a:lstStyle/>
        <a:p>
          <a:endParaRPr lang="en-US"/>
        </a:p>
      </dgm:t>
    </dgm:pt>
    <dgm:pt modelId="{805CF7EB-65C8-4FEF-BF58-7E1DFE2A7FDA}" type="sibTrans" cxnId="{1ED2E7D4-3E43-45AA-B3BA-E727FCB5DA83}">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AADA71C4-A098-4A4C-9429-169650C78E41}" type="pres">
      <dgm:prSet presAssocID="{E022C2CB-8510-48C6-9EBD-5E6C6E7A7F6A}" presName="parTxOnly" presStyleLbl="node1" presStyleIdx="3" presStyleCnt="5" custLinFactNeighborX="-15177" custLinFactNeighborY="3670">
        <dgm:presLayoutVars>
          <dgm:chMax val="0"/>
          <dgm:chPref val="0"/>
          <dgm:bulletEnabled val="1"/>
        </dgm:presLayoutVars>
      </dgm:prSet>
      <dgm:spPr/>
    </dgm:pt>
    <dgm:pt modelId="{EB13B205-F8E5-4FBB-A51B-D7CEC376026B}" type="pres">
      <dgm:prSet presAssocID="{805CF7EB-65C8-4FEF-BF58-7E1DFE2A7FDA}"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C9BAFE11-1D7D-8747-AF5E-8D35ACC54213}" type="presOf" srcId="{AEE75D83-DD58-4CE2-B590-DF28810A31ED}" destId="{68B32A0F-4210-477A-8D57-32B670B59996}" srcOrd="0" destOrd="0" presId="urn:microsoft.com/office/officeart/2005/8/layout/chevron1"/>
    <dgm:cxn modelId="{6A1AF228-2C17-E949-A08D-14BDF2828151}" type="presOf" srcId="{F3A5E71B-8CF7-4FEE-BE7A-108A03F755F6}" destId="{A12B2FD4-A878-4032-AC83-303DF917985C}"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F7549951-5FB1-3C4C-A1EF-186F8F3EBEE8}"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0573C792-82FC-1F40-AC3B-240A6AE3A293}" type="presOf" srcId="{997326A8-FD58-4EA8-B470-8DF55CCBDED6}" destId="{3F4ADD00-0E7C-434F-ABC5-C1F6946212BA}" srcOrd="0" destOrd="0" presId="urn:microsoft.com/office/officeart/2005/8/layout/chevron1"/>
    <dgm:cxn modelId="{1ED2E7D4-3E43-45AA-B3BA-E727FCB5DA83}" srcId="{17DEF7EE-2430-41C9-9203-703B46ECA942}" destId="{E022C2CB-8510-48C6-9EBD-5E6C6E7A7F6A}" srcOrd="3" destOrd="0" parTransId="{2FEFE478-5FE9-4024-85EF-0A65E15C97F7}" sibTransId="{805CF7EB-65C8-4FEF-BF58-7E1DFE2A7FDA}"/>
    <dgm:cxn modelId="{E0D5C6DB-8C75-4254-BF9C-10F64D0C02FC}" type="presOf" srcId="{E022C2CB-8510-48C6-9EBD-5E6C6E7A7F6A}" destId="{AADA71C4-A098-4A4C-9429-169650C78E41}" srcOrd="0" destOrd="0" presId="urn:microsoft.com/office/officeart/2005/8/layout/chevron1"/>
    <dgm:cxn modelId="{8E5B94EF-4609-4A43-AAD8-4A7A3D3237DD}" type="presOf" srcId="{54C488DD-9265-4B00-8F07-C165940DFDA9}" destId="{D55A7017-10E9-4128-A1D6-F81D47B9D2AE}"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9B187517-DD5A-1B42-946D-7A1A02090F11}" type="presParOf" srcId="{CA22AF89-26D2-45B3-86A2-5E342471BB19}" destId="{D55A7017-10E9-4128-A1D6-F81D47B9D2AE}" srcOrd="0" destOrd="0" presId="urn:microsoft.com/office/officeart/2005/8/layout/chevron1"/>
    <dgm:cxn modelId="{9B99EC88-7767-C14F-B78F-A9E20F1BF345}" type="presParOf" srcId="{CA22AF89-26D2-45B3-86A2-5E342471BB19}" destId="{D8E06502-7373-47F5-A0AD-4543326F8907}" srcOrd="1" destOrd="0" presId="urn:microsoft.com/office/officeart/2005/8/layout/chevron1"/>
    <dgm:cxn modelId="{4A055FF8-8F3E-A241-8720-9E1A61B5B7D6}" type="presParOf" srcId="{CA22AF89-26D2-45B3-86A2-5E342471BB19}" destId="{3F4ADD00-0E7C-434F-ABC5-C1F6946212BA}" srcOrd="2" destOrd="0" presId="urn:microsoft.com/office/officeart/2005/8/layout/chevron1"/>
    <dgm:cxn modelId="{C461B98F-F1C6-1C47-940E-249D37E35449}" type="presParOf" srcId="{CA22AF89-26D2-45B3-86A2-5E342471BB19}" destId="{8E8BCA50-BD0F-4B55-820A-399DDB20E313}" srcOrd="3" destOrd="0" presId="urn:microsoft.com/office/officeart/2005/8/layout/chevron1"/>
    <dgm:cxn modelId="{0FC1C162-8DEA-AB48-976D-9C0EAF94F6CE}" type="presParOf" srcId="{CA22AF89-26D2-45B3-86A2-5E342471BB19}" destId="{A12B2FD4-A878-4032-AC83-303DF917985C}" srcOrd="4" destOrd="0" presId="urn:microsoft.com/office/officeart/2005/8/layout/chevron1"/>
    <dgm:cxn modelId="{72577EFF-F7E1-6C4C-802C-3AB8A6233842}" type="presParOf" srcId="{CA22AF89-26D2-45B3-86A2-5E342471BB19}" destId="{45680117-E63E-42FE-A208-B22F2D74A8CA}" srcOrd="5" destOrd="0" presId="urn:microsoft.com/office/officeart/2005/8/layout/chevron1"/>
    <dgm:cxn modelId="{51F129A7-132C-4339-928D-F45892E962FD}" type="presParOf" srcId="{CA22AF89-26D2-45B3-86A2-5E342471BB19}" destId="{AADA71C4-A098-4A4C-9429-169650C78E41}" srcOrd="6" destOrd="0" presId="urn:microsoft.com/office/officeart/2005/8/layout/chevron1"/>
    <dgm:cxn modelId="{7D9CF6A6-4778-4DD0-95E4-0F361423A782}" type="presParOf" srcId="{CA22AF89-26D2-45B3-86A2-5E342471BB19}" destId="{EB13B205-F8E5-4FBB-A51B-D7CEC376026B}" srcOrd="7" destOrd="0" presId="urn:microsoft.com/office/officeart/2005/8/layout/chevron1"/>
    <dgm:cxn modelId="{5F396AE5-B1EA-1A49-B9A1-C6C281469019}"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224D63F3-0BFC-4029-B16F-1EC6710DC78F}">
      <dgm:prSet phldrT="[Text]"/>
      <dgm:spPr>
        <a:solidFill>
          <a:schemeClr val="tx1"/>
        </a:solidFill>
      </dgm:spPr>
      <dgm:t>
        <a:bodyPr/>
        <a:lstStyle/>
        <a:p>
          <a:r>
            <a:rPr lang="en-US" dirty="0"/>
            <a:t>N</a:t>
          </a:r>
        </a:p>
      </dgm:t>
    </dgm:pt>
    <dgm:pt modelId="{7AE433C1-6D9C-43F4-BCB5-071E02194E04}" type="parTrans" cxnId="{336E82E1-CDBD-4411-AD0F-B511F380D6A2}">
      <dgm:prSet/>
      <dgm:spPr/>
      <dgm:t>
        <a:bodyPr/>
        <a:lstStyle/>
        <a:p>
          <a:endParaRPr lang="en-US"/>
        </a:p>
      </dgm:t>
    </dgm:pt>
    <dgm:pt modelId="{A9F2E66F-A3A1-48F8-99D4-2CA456A56062}" type="sibTrans" cxnId="{336E82E1-CDBD-4411-AD0F-B511F380D6A2}">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AD173811-A5B7-4C2E-8E3A-4623FE64894F}" type="pres">
      <dgm:prSet presAssocID="{224D63F3-0BFC-4029-B16F-1EC6710DC78F}" presName="parTxOnly" presStyleLbl="node1" presStyleIdx="3" presStyleCnt="5" custLinFactNeighborX="-15177" custLinFactNeighborY="3670">
        <dgm:presLayoutVars>
          <dgm:chMax val="0"/>
          <dgm:chPref val="0"/>
          <dgm:bulletEnabled val="1"/>
        </dgm:presLayoutVars>
      </dgm:prSet>
      <dgm:spPr/>
    </dgm:pt>
    <dgm:pt modelId="{BD9D8E40-23CE-4801-B5F1-8D932D35BA31}" type="pres">
      <dgm:prSet presAssocID="{A9F2E66F-A3A1-48F8-99D4-2CA456A56062}"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336E82E1-CDBD-4411-AD0F-B511F380D6A2}" srcId="{17DEF7EE-2430-41C9-9203-703B46ECA942}" destId="{224D63F3-0BFC-4029-B16F-1EC6710DC78F}" srcOrd="3" destOrd="0" parTransId="{7AE433C1-6D9C-43F4-BCB5-071E02194E04}" sibTransId="{A9F2E66F-A3A1-48F8-99D4-2CA456A56062}"/>
    <dgm:cxn modelId="{5CDAE8F1-7B42-4C0F-B23C-D446F4DF8BD7}" type="presOf" srcId="{F3A5E71B-8CF7-4FEE-BE7A-108A03F755F6}" destId="{A12B2FD4-A878-4032-AC83-303DF917985C}" srcOrd="0" destOrd="0" presId="urn:microsoft.com/office/officeart/2005/8/layout/chevron1"/>
    <dgm:cxn modelId="{BE3059F2-B177-461E-B357-F02BD3ED978C}" type="presOf" srcId="{224D63F3-0BFC-4029-B16F-1EC6710DC78F}" destId="{AD173811-A5B7-4C2E-8E3A-4623FE64894F}"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AB192DF9-7173-4ECA-8D31-5A023C5662CC}" type="presParOf" srcId="{CA22AF89-26D2-45B3-86A2-5E342471BB19}" destId="{AD173811-A5B7-4C2E-8E3A-4623FE64894F}" srcOrd="6" destOrd="0" presId="urn:microsoft.com/office/officeart/2005/8/layout/chevron1"/>
    <dgm:cxn modelId="{789D31E9-868F-4D13-A346-16C23223D05E}" type="presParOf" srcId="{CA22AF89-26D2-45B3-86A2-5E342471BB19}" destId="{BD9D8E40-23CE-4801-B5F1-8D932D35BA31}"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571E12D8-92D6-4827-B2E6-9DCD93A86330}">
      <dgm:prSet phldrT="[Text]"/>
      <dgm:spPr>
        <a:solidFill>
          <a:schemeClr val="tx1"/>
        </a:solidFill>
      </dgm:spPr>
      <dgm:t>
        <a:bodyPr/>
        <a:lstStyle/>
        <a:p>
          <a:r>
            <a:rPr lang="en-US" dirty="0"/>
            <a:t>N</a:t>
          </a:r>
        </a:p>
      </dgm:t>
    </dgm:pt>
    <dgm:pt modelId="{9CFEC2F1-D742-4F4F-BC2B-EEAE06A04EFB}" type="parTrans" cxnId="{95055603-BBBA-4F6D-9F14-4572A09B6673}">
      <dgm:prSet/>
      <dgm:spPr/>
      <dgm:t>
        <a:bodyPr/>
        <a:lstStyle/>
        <a:p>
          <a:endParaRPr lang="en-US"/>
        </a:p>
      </dgm:t>
    </dgm:pt>
    <dgm:pt modelId="{632EFF7D-106B-4A95-881A-F14782515AD7}" type="sibTrans" cxnId="{95055603-BBBA-4F6D-9F14-4572A09B6673}">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22BFA5CD-1B54-4545-A5FE-C7596B5625CF}" type="pres">
      <dgm:prSet presAssocID="{571E12D8-92D6-4827-B2E6-9DCD93A86330}" presName="parTxOnly" presStyleLbl="node1" presStyleIdx="3" presStyleCnt="5" custLinFactNeighborX="-15177" custLinFactNeighborY="3670">
        <dgm:presLayoutVars>
          <dgm:chMax val="0"/>
          <dgm:chPref val="0"/>
          <dgm:bulletEnabled val="1"/>
        </dgm:presLayoutVars>
      </dgm:prSet>
      <dgm:spPr/>
    </dgm:pt>
    <dgm:pt modelId="{137BD8E9-FBFD-4E8F-BFDA-9A1D7AA8E29D}" type="pres">
      <dgm:prSet presAssocID="{632EFF7D-106B-4A95-881A-F14782515AD7}"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95055603-BBBA-4F6D-9F14-4572A09B6673}" srcId="{17DEF7EE-2430-41C9-9203-703B46ECA942}" destId="{571E12D8-92D6-4827-B2E6-9DCD93A86330}" srcOrd="3" destOrd="0" parTransId="{9CFEC2F1-D742-4F4F-BC2B-EEAE06A04EFB}" sibTransId="{632EFF7D-106B-4A95-881A-F14782515AD7}"/>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3BF5BF95-2C16-4D43-AD53-9104C1C9C8E1}" type="presOf" srcId="{571E12D8-92D6-4827-B2E6-9DCD93A86330}" destId="{22BFA5CD-1B54-4545-A5FE-C7596B5625CF}"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EBB56E01-7ED8-4356-898A-A1E1D2DEB35B}" type="presParOf" srcId="{CA22AF89-26D2-45B3-86A2-5E342471BB19}" destId="{22BFA5CD-1B54-4545-A5FE-C7596B5625CF}" srcOrd="6" destOrd="0" presId="urn:microsoft.com/office/officeart/2005/8/layout/chevron1"/>
    <dgm:cxn modelId="{C503B020-B722-4F8B-A820-510C143D75CD}" type="presParOf" srcId="{CA22AF89-26D2-45B3-86A2-5E342471BB19}" destId="{137BD8E9-FBFD-4E8F-BFDA-9A1D7AA8E29D}"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31D9AD06-A744-488C-BA5B-DE4A7FC6FC0B}">
      <dgm:prSet phldrT="[Text]"/>
      <dgm:spPr>
        <a:solidFill>
          <a:schemeClr val="tx1"/>
        </a:solidFill>
      </dgm:spPr>
      <dgm:t>
        <a:bodyPr/>
        <a:lstStyle/>
        <a:p>
          <a:r>
            <a:rPr lang="en-US" dirty="0"/>
            <a:t>N</a:t>
          </a:r>
        </a:p>
      </dgm:t>
    </dgm:pt>
    <dgm:pt modelId="{C8605428-2F00-4F54-9387-F32350A4CAD7}" type="parTrans" cxnId="{16B6C7AB-0A3D-4C86-8055-A66EE68ACC88}">
      <dgm:prSet/>
      <dgm:spPr/>
      <dgm:t>
        <a:bodyPr/>
        <a:lstStyle/>
        <a:p>
          <a:endParaRPr lang="en-US"/>
        </a:p>
      </dgm:t>
    </dgm:pt>
    <dgm:pt modelId="{1F808098-DBB2-4829-881F-9AE4E0D7DA40}" type="sibTrans" cxnId="{16B6C7AB-0A3D-4C86-8055-A66EE68ACC88}">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91CA0309-BE99-479C-A518-58B931AA153A}" type="pres">
      <dgm:prSet presAssocID="{31D9AD06-A744-488C-BA5B-DE4A7FC6FC0B}" presName="parTxOnly" presStyleLbl="node1" presStyleIdx="3" presStyleCnt="5" custLinFactNeighborX="-15177" custLinFactNeighborY="3670">
        <dgm:presLayoutVars>
          <dgm:chMax val="0"/>
          <dgm:chPref val="0"/>
          <dgm:bulletEnabled val="1"/>
        </dgm:presLayoutVars>
      </dgm:prSet>
      <dgm:spPr/>
    </dgm:pt>
    <dgm:pt modelId="{DFC0A102-798F-47FE-AD72-7EA3379D9A23}" type="pres">
      <dgm:prSet presAssocID="{1F808098-DBB2-4829-881F-9AE4E0D7DA40}"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F2FD3669-7FE0-4A0B-9405-676A37DCD97F}" type="presOf" srcId="{31D9AD06-A744-488C-BA5B-DE4A7FC6FC0B}" destId="{91CA0309-BE99-479C-A518-58B931AA153A}"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16B6C7AB-0A3D-4C86-8055-A66EE68ACC88}" srcId="{17DEF7EE-2430-41C9-9203-703B46ECA942}" destId="{31D9AD06-A744-488C-BA5B-DE4A7FC6FC0B}" srcOrd="3" destOrd="0" parTransId="{C8605428-2F00-4F54-9387-F32350A4CAD7}" sibTransId="{1F808098-DBB2-4829-881F-9AE4E0D7DA40}"/>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4DC29808-E916-4B3A-9D5A-88D0B16AA1AD}" type="presParOf" srcId="{CA22AF89-26D2-45B3-86A2-5E342471BB19}" destId="{91CA0309-BE99-479C-A518-58B931AA153A}" srcOrd="6" destOrd="0" presId="urn:microsoft.com/office/officeart/2005/8/layout/chevron1"/>
    <dgm:cxn modelId="{DB07700F-1B22-4A96-83DE-6D8EAD3246C5}" type="presParOf" srcId="{CA22AF89-26D2-45B3-86A2-5E342471BB19}" destId="{DFC0A102-798F-47FE-AD72-7EA3379D9A23}"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9DD6C883-A1F7-4578-A191-85E119BEAAED}">
      <dgm:prSet phldrT="[Text]"/>
      <dgm:spPr>
        <a:solidFill>
          <a:schemeClr val="tx1"/>
        </a:solidFill>
      </dgm:spPr>
      <dgm:t>
        <a:bodyPr/>
        <a:lstStyle/>
        <a:p>
          <a:r>
            <a:rPr lang="en-US" dirty="0"/>
            <a:t>N</a:t>
          </a:r>
        </a:p>
      </dgm:t>
    </dgm:pt>
    <dgm:pt modelId="{81876F96-40ED-4DF6-ACE0-A885BABF4A1A}" type="parTrans" cxnId="{E45F2161-202E-4639-9C00-779565025A70}">
      <dgm:prSet/>
      <dgm:spPr/>
      <dgm:t>
        <a:bodyPr/>
        <a:lstStyle/>
        <a:p>
          <a:endParaRPr lang="en-US"/>
        </a:p>
      </dgm:t>
    </dgm:pt>
    <dgm:pt modelId="{51BCBA20-DDDE-4863-8112-5DAFF8EF9D20}" type="sibTrans" cxnId="{E45F2161-202E-4639-9C00-779565025A70}">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3034596B-D8F6-4F64-9D26-601186928250}" type="pres">
      <dgm:prSet presAssocID="{9DD6C883-A1F7-4578-A191-85E119BEAAED}" presName="parTxOnly" presStyleLbl="node1" presStyleIdx="3" presStyleCnt="5" custLinFactNeighborX="-15177" custLinFactNeighborY="3670">
        <dgm:presLayoutVars>
          <dgm:chMax val="0"/>
          <dgm:chPref val="0"/>
          <dgm:bulletEnabled val="1"/>
        </dgm:presLayoutVars>
      </dgm:prSet>
      <dgm:spPr/>
    </dgm:pt>
    <dgm:pt modelId="{0C4E1BD6-0923-42C1-A062-5306095CA460}" type="pres">
      <dgm:prSet presAssocID="{51BCBA20-DDDE-4863-8112-5DAFF8EF9D20}"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9B71D2E-997C-4A62-B7D2-F7F81F5C939D}" type="presOf" srcId="{9DD6C883-A1F7-4578-A191-85E119BEAAED}" destId="{3034596B-D8F6-4F64-9D26-601186928250}"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E45F2161-202E-4639-9C00-779565025A70}" srcId="{17DEF7EE-2430-41C9-9203-703B46ECA942}" destId="{9DD6C883-A1F7-4578-A191-85E119BEAAED}" srcOrd="3" destOrd="0" parTransId="{81876F96-40ED-4DF6-ACE0-A885BABF4A1A}" sibTransId="{51BCBA20-DDDE-4863-8112-5DAFF8EF9D20}"/>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CC44E884-D415-43C1-8F63-391F87C0A92C}" type="presParOf" srcId="{CA22AF89-26D2-45B3-86A2-5E342471BB19}" destId="{3034596B-D8F6-4F64-9D26-601186928250}" srcOrd="6" destOrd="0" presId="urn:microsoft.com/office/officeart/2005/8/layout/chevron1"/>
    <dgm:cxn modelId="{CD9F8657-F29C-449F-ACEE-02C8F12D400C}" type="presParOf" srcId="{CA22AF89-26D2-45B3-86A2-5E342471BB19}" destId="{0C4E1BD6-0923-42C1-A062-5306095CA460}"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7C38C2F9-59D1-4E12-BB35-6F2504697936}">
      <dgm:prSet phldrT="[Text]"/>
      <dgm:spPr>
        <a:solidFill>
          <a:schemeClr val="tx1"/>
        </a:solidFill>
      </dgm:spPr>
      <dgm:t>
        <a:bodyPr/>
        <a:lstStyle/>
        <a:p>
          <a:r>
            <a:rPr lang="en-US" dirty="0"/>
            <a:t>N</a:t>
          </a:r>
        </a:p>
      </dgm:t>
    </dgm:pt>
    <dgm:pt modelId="{6FE7337B-8C54-4F5E-B7BA-0D3CA210057B}" type="parTrans" cxnId="{5EEC370E-33D6-4425-9C49-7429EFE55834}">
      <dgm:prSet/>
      <dgm:spPr/>
      <dgm:t>
        <a:bodyPr/>
        <a:lstStyle/>
        <a:p>
          <a:endParaRPr lang="en-US"/>
        </a:p>
      </dgm:t>
    </dgm:pt>
    <dgm:pt modelId="{CA216649-2464-4C8D-868E-5C715BF70DF9}" type="sibTrans" cxnId="{5EEC370E-33D6-4425-9C49-7429EFE55834}">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F6F6906C-6B27-44D8-9681-52AB0172A277}" type="pres">
      <dgm:prSet presAssocID="{7C38C2F9-59D1-4E12-BB35-6F2504697936}" presName="parTxOnly" presStyleLbl="node1" presStyleIdx="3" presStyleCnt="5" custLinFactNeighborY="4917">
        <dgm:presLayoutVars>
          <dgm:chMax val="0"/>
          <dgm:chPref val="0"/>
          <dgm:bulletEnabled val="1"/>
        </dgm:presLayoutVars>
      </dgm:prSet>
      <dgm:spPr/>
    </dgm:pt>
    <dgm:pt modelId="{D9DF8859-DA24-48CE-AA5D-373E1DE4AA0A}" type="pres">
      <dgm:prSet presAssocID="{CA216649-2464-4C8D-868E-5C715BF70DF9}"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EEC370E-33D6-4425-9C49-7429EFE55834}" srcId="{17DEF7EE-2430-41C9-9203-703B46ECA942}" destId="{7C38C2F9-59D1-4E12-BB35-6F2504697936}" srcOrd="3" destOrd="0" parTransId="{6FE7337B-8C54-4F5E-B7BA-0D3CA210057B}" sibTransId="{CA216649-2464-4C8D-868E-5C715BF70DF9}"/>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C98C7C3B-E72A-48E5-BADD-B00236EE61A7}" type="presOf" srcId="{7C38C2F9-59D1-4E12-BB35-6F2504697936}" destId="{F6F6906C-6B27-44D8-9681-52AB0172A277}" srcOrd="0" destOrd="0" presId="urn:microsoft.com/office/officeart/2005/8/layout/chevron1"/>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ED60F90F-1F46-4132-AF13-CC0E1401BA18}" type="presParOf" srcId="{CA22AF89-26D2-45B3-86A2-5E342471BB19}" destId="{F6F6906C-6B27-44D8-9681-52AB0172A277}" srcOrd="6" destOrd="0" presId="urn:microsoft.com/office/officeart/2005/8/layout/chevron1"/>
    <dgm:cxn modelId="{CF5909E1-02AA-4193-A701-D9B7644FA13E}" type="presParOf" srcId="{CA22AF89-26D2-45B3-86A2-5E342471BB19}" destId="{D9DF8859-DA24-48CE-AA5D-373E1DE4AA0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8E3CC8E6-4126-464D-A38A-DE34A33A680D}">
      <dgm:prSet phldrT="[Text]"/>
      <dgm:spPr>
        <a:solidFill>
          <a:schemeClr val="tx1"/>
        </a:solidFill>
      </dgm:spPr>
      <dgm:t>
        <a:bodyPr/>
        <a:lstStyle/>
        <a:p>
          <a:r>
            <a:rPr lang="en-US" dirty="0"/>
            <a:t>N</a:t>
          </a:r>
        </a:p>
      </dgm:t>
    </dgm:pt>
    <dgm:pt modelId="{DC058752-7DEC-4213-80D7-F805062FF6DA}" type="parTrans" cxnId="{8314EDD0-FB68-4CB8-8BE1-B264E25C814E}">
      <dgm:prSet/>
      <dgm:spPr/>
      <dgm:t>
        <a:bodyPr/>
        <a:lstStyle/>
        <a:p>
          <a:endParaRPr lang="en-US"/>
        </a:p>
      </dgm:t>
    </dgm:pt>
    <dgm:pt modelId="{1E4FA952-AD9B-4E9E-AFFE-310E86D29FA9}" type="sibTrans" cxnId="{8314EDD0-FB68-4CB8-8BE1-B264E25C814E}">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F5F0171F-67B8-4BC3-91D0-A67383FB4D92}" type="pres">
      <dgm:prSet presAssocID="{8E3CC8E6-4126-464D-A38A-DE34A33A680D}" presName="parTxOnly" presStyleLbl="node1" presStyleIdx="3" presStyleCnt="5" custLinFactNeighborX="-15177" custLinFactNeighborY="3670">
        <dgm:presLayoutVars>
          <dgm:chMax val="0"/>
          <dgm:chPref val="0"/>
          <dgm:bulletEnabled val="1"/>
        </dgm:presLayoutVars>
      </dgm:prSet>
      <dgm:spPr/>
    </dgm:pt>
    <dgm:pt modelId="{394DE357-D6D4-46CA-9E74-1BEFC31B3C80}" type="pres">
      <dgm:prSet presAssocID="{1E4FA952-AD9B-4E9E-AFFE-310E86D29FA9}"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E2DFA23A-AB9B-4AFD-945D-D18DAA0DAA91}" type="presOf" srcId="{8E3CC8E6-4126-464D-A38A-DE34A33A680D}" destId="{F5F0171F-67B8-4BC3-91D0-A67383FB4D92}" srcOrd="0" destOrd="0" presId="urn:microsoft.com/office/officeart/2005/8/layout/chevron1"/>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8314EDD0-FB68-4CB8-8BE1-B264E25C814E}" srcId="{17DEF7EE-2430-41C9-9203-703B46ECA942}" destId="{8E3CC8E6-4126-464D-A38A-DE34A33A680D}" srcOrd="3" destOrd="0" parTransId="{DC058752-7DEC-4213-80D7-F805062FF6DA}" sibTransId="{1E4FA952-AD9B-4E9E-AFFE-310E86D29FA9}"/>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36DB00B8-5FBF-4EEC-ABAC-21CC45F1E43C}" type="presParOf" srcId="{CA22AF89-26D2-45B3-86A2-5E342471BB19}" destId="{F5F0171F-67B8-4BC3-91D0-A67383FB4D92}" srcOrd="6" destOrd="0" presId="urn:microsoft.com/office/officeart/2005/8/layout/chevron1"/>
    <dgm:cxn modelId="{8D8D4C67-5782-4863-A600-91564ABD45BD}" type="presParOf" srcId="{CA22AF89-26D2-45B3-86A2-5E342471BB19}" destId="{394DE357-D6D4-46CA-9E74-1BEFC31B3C80}"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63269021-D8C7-433E-95DC-AACBD726E590}">
      <dgm:prSet phldrT="[Text]"/>
      <dgm:spPr>
        <a:solidFill>
          <a:schemeClr val="tx1"/>
        </a:solidFill>
      </dgm:spPr>
      <dgm:t>
        <a:bodyPr/>
        <a:lstStyle/>
        <a:p>
          <a:r>
            <a:rPr lang="en-US" dirty="0"/>
            <a:t>R</a:t>
          </a:r>
        </a:p>
      </dgm:t>
    </dgm:pt>
    <dgm:pt modelId="{9892D9CE-64DE-4A2F-9407-49FC8BA56049}" type="parTrans" cxnId="{5957683D-F4F2-4D37-905D-45AD6ECA0BD7}">
      <dgm:prSet/>
      <dgm:spPr/>
      <dgm:t>
        <a:bodyPr/>
        <a:lstStyle/>
        <a:p>
          <a:endParaRPr lang="en-US"/>
        </a:p>
      </dgm:t>
    </dgm:pt>
    <dgm:pt modelId="{F0378F1A-D611-4682-A665-07C40B33C325}" type="sibTrans" cxnId="{5957683D-F4F2-4D37-905D-45AD6ECA0BD7}">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3035FE8D-F394-4FC1-9D22-826125FCC546}" type="pres">
      <dgm:prSet presAssocID="{63269021-D8C7-433E-95DC-AACBD726E590}" presName="parTxOnly" presStyleLbl="node1" presStyleIdx="2" presStyleCnt="5" custLinFactNeighborX="-15177" custLinFactNeighborY="3670">
        <dgm:presLayoutVars>
          <dgm:chMax val="0"/>
          <dgm:chPref val="0"/>
          <dgm:bulletEnabled val="1"/>
        </dgm:presLayoutVars>
      </dgm:prSet>
      <dgm:spPr/>
    </dgm:pt>
    <dgm:pt modelId="{85F13CB4-6E82-4AEB-9B45-D97E2886EF6B}" type="pres">
      <dgm:prSet presAssocID="{F0378F1A-D611-4682-A665-07C40B33C325}"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5957683D-F4F2-4D37-905D-45AD6ECA0BD7}" srcId="{17DEF7EE-2430-41C9-9203-703B46ECA942}" destId="{63269021-D8C7-433E-95DC-AACBD726E590}" srcOrd="2" destOrd="0" parTransId="{9892D9CE-64DE-4A2F-9407-49FC8BA56049}" sibTransId="{F0378F1A-D611-4682-A665-07C40B33C325}"/>
    <dgm:cxn modelId="{C7022966-44A7-4A25-B7EF-3BFBB4759275}" type="presOf" srcId="{63269021-D8C7-433E-95DC-AACBD726E590}" destId="{3035FE8D-F394-4FC1-9D22-826125FCC54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DC27FD6B-E373-44FB-BAD7-9DEDC4248CBE}" type="presParOf" srcId="{CA22AF89-26D2-45B3-86A2-5E342471BB19}" destId="{3035FE8D-F394-4FC1-9D22-826125FCC546}" srcOrd="4" destOrd="0" presId="urn:microsoft.com/office/officeart/2005/8/layout/chevron1"/>
    <dgm:cxn modelId="{CBC44B4D-D9D7-421E-92DA-E338271451ED}" type="presParOf" srcId="{CA22AF89-26D2-45B3-86A2-5E342471BB19}" destId="{85F13CB4-6E82-4AEB-9B45-D97E2886EF6B}"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298D22EA-FA74-42E0-A430-33A3A42D27D0}">
      <dgm:prSet phldrT="[Text]"/>
      <dgm:spPr>
        <a:solidFill>
          <a:schemeClr val="tx1"/>
        </a:solidFill>
      </dgm:spPr>
      <dgm:t>
        <a:bodyPr/>
        <a:lstStyle/>
        <a:p>
          <a:r>
            <a:rPr lang="en-US" dirty="0"/>
            <a:t>N</a:t>
          </a:r>
        </a:p>
      </dgm:t>
    </dgm:pt>
    <dgm:pt modelId="{D70E57D8-AF6B-43C6-AF80-513EC5B065E7}" type="parTrans" cxnId="{0ADCD0ED-3996-45C4-BD76-9B4909EC9A47}">
      <dgm:prSet/>
      <dgm:spPr/>
      <dgm:t>
        <a:bodyPr/>
        <a:lstStyle/>
        <a:p>
          <a:endParaRPr lang="en-US"/>
        </a:p>
      </dgm:t>
    </dgm:pt>
    <dgm:pt modelId="{442A60DD-2642-4224-9D1E-6D4916D276C8}" type="sibTrans" cxnId="{0ADCD0ED-3996-45C4-BD76-9B4909EC9A47}">
      <dgm:prSet/>
      <dgm:spPr/>
      <dgm:t>
        <a:bodyPr/>
        <a:lstStyle/>
        <a:p>
          <a:endParaRPr lang="en-US"/>
        </a:p>
      </dgm:t>
    </dgm:pt>
    <dgm:pt modelId="{FFD179F6-6A20-43CE-8B0F-EEA067CF368C}">
      <dgm:prSet phldrT="[Text]"/>
      <dgm:spPr>
        <a:solidFill>
          <a:schemeClr val="tx1"/>
        </a:solidFill>
      </dgm:spPr>
      <dgm:t>
        <a:bodyPr/>
        <a:lstStyle/>
        <a:p>
          <a:r>
            <a:rPr lang="en-US" dirty="0"/>
            <a:t>R</a:t>
          </a:r>
        </a:p>
      </dgm:t>
    </dgm:pt>
    <dgm:pt modelId="{2A50933D-46B4-4480-93F1-C7FA361D6D71}" type="parTrans" cxnId="{D3D64431-3923-4151-84E3-C32FBBD6EA95}">
      <dgm:prSet/>
      <dgm:spPr/>
      <dgm:t>
        <a:bodyPr/>
        <a:lstStyle/>
        <a:p>
          <a:endParaRPr lang="en-US"/>
        </a:p>
      </dgm:t>
    </dgm:pt>
    <dgm:pt modelId="{59B21594-3133-4CF7-A6E6-9C18A871A78D}" type="sibTrans" cxnId="{D3D64431-3923-4151-84E3-C32FBBD6EA95}">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5154F793-7950-4863-A865-A11F2445D4A7}" type="pres">
      <dgm:prSet presAssocID="{FFD179F6-6A20-43CE-8B0F-EEA067CF368C}" presName="parTxOnly" presStyleLbl="node1" presStyleIdx="2" presStyleCnt="5" custLinFactNeighborX="-15177" custLinFactNeighborY="3670">
        <dgm:presLayoutVars>
          <dgm:chMax val="0"/>
          <dgm:chPref val="0"/>
          <dgm:bulletEnabled val="1"/>
        </dgm:presLayoutVars>
      </dgm:prSet>
      <dgm:spPr/>
    </dgm:pt>
    <dgm:pt modelId="{442802AE-02BA-485B-81C6-E1557A4F0BB9}" type="pres">
      <dgm:prSet presAssocID="{59B21594-3133-4CF7-A6E6-9C18A871A78D}" presName="parTxOnlySpace" presStyleCnt="0"/>
      <dgm:spPr/>
    </dgm:pt>
    <dgm:pt modelId="{8289CDE3-B513-4810-B51A-90E5CBF2C9DD}" type="pres">
      <dgm:prSet presAssocID="{298D22EA-FA74-42E0-A430-33A3A42D27D0}" presName="parTxOnly" presStyleLbl="node1" presStyleIdx="3" presStyleCnt="5" custLinFactNeighborX="-15177" custLinFactNeighborY="3670">
        <dgm:presLayoutVars>
          <dgm:chMax val="0"/>
          <dgm:chPref val="0"/>
          <dgm:bulletEnabled val="1"/>
        </dgm:presLayoutVars>
      </dgm:prSet>
      <dgm:spPr/>
    </dgm:pt>
    <dgm:pt modelId="{1A45F471-217B-42DF-A1E3-54F0C6DBAFE7}" type="pres">
      <dgm:prSet presAssocID="{442A60DD-2642-4224-9D1E-6D4916D276C8}"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D3D64431-3923-4151-84E3-C32FBBD6EA95}" srcId="{17DEF7EE-2430-41C9-9203-703B46ECA942}" destId="{FFD179F6-6A20-43CE-8B0F-EEA067CF368C}" srcOrd="2" destOrd="0" parTransId="{2A50933D-46B4-4480-93F1-C7FA361D6D71}" sibTransId="{59B21594-3133-4CF7-A6E6-9C18A871A78D}"/>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086FC4DD-225F-42F4-A3AD-1E01CB928F5A}" type="presOf" srcId="{FFD179F6-6A20-43CE-8B0F-EEA067CF368C}" destId="{5154F793-7950-4863-A865-A11F2445D4A7}" srcOrd="0" destOrd="0" presId="urn:microsoft.com/office/officeart/2005/8/layout/chevron1"/>
    <dgm:cxn modelId="{0ADCD0ED-3996-45C4-BD76-9B4909EC9A47}" srcId="{17DEF7EE-2430-41C9-9203-703B46ECA942}" destId="{298D22EA-FA74-42E0-A430-33A3A42D27D0}" srcOrd="3" destOrd="0" parTransId="{D70E57D8-AF6B-43C6-AF80-513EC5B065E7}" sibTransId="{442A60DD-2642-4224-9D1E-6D4916D276C8}"/>
    <dgm:cxn modelId="{EBF38AF3-FF06-4AF7-B237-68D9E9342873}" type="presOf" srcId="{298D22EA-FA74-42E0-A430-33A3A42D27D0}" destId="{8289CDE3-B513-4810-B51A-90E5CBF2C9DD}"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28BE1895-67CC-4A3C-B8E3-3031AE8DB1CD}" type="presParOf" srcId="{CA22AF89-26D2-45B3-86A2-5E342471BB19}" destId="{5154F793-7950-4863-A865-A11F2445D4A7}" srcOrd="4" destOrd="0" presId="urn:microsoft.com/office/officeart/2005/8/layout/chevron1"/>
    <dgm:cxn modelId="{CA2AFE0B-E7BA-4E24-872B-5A3D358C5D43}" type="presParOf" srcId="{CA22AF89-26D2-45B3-86A2-5E342471BB19}" destId="{442802AE-02BA-485B-81C6-E1557A4F0BB9}" srcOrd="5" destOrd="0" presId="urn:microsoft.com/office/officeart/2005/8/layout/chevron1"/>
    <dgm:cxn modelId="{D7CB75B6-61A3-490A-AAF3-7DCAB9875848}" type="presParOf" srcId="{CA22AF89-26D2-45B3-86A2-5E342471BB19}" destId="{8289CDE3-B513-4810-B51A-90E5CBF2C9DD}" srcOrd="6" destOrd="0" presId="urn:microsoft.com/office/officeart/2005/8/layout/chevron1"/>
    <dgm:cxn modelId="{593A16D3-5E11-48D3-8FFE-52A074F14A29}" type="presParOf" srcId="{CA22AF89-26D2-45B3-86A2-5E342471BB19}" destId="{1A45F471-217B-42DF-A1E3-54F0C6DBAFE7}"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1BC6F66E-1CA3-4626-AF2A-9447A70D0AA6}">
      <dgm:prSet phldrT="[Text]"/>
      <dgm:spPr>
        <a:solidFill>
          <a:schemeClr val="tx1"/>
        </a:solidFill>
      </dgm:spPr>
      <dgm:t>
        <a:bodyPr/>
        <a:lstStyle/>
        <a:p>
          <a:r>
            <a:rPr lang="en-US" dirty="0"/>
            <a:t>O</a:t>
          </a:r>
        </a:p>
      </dgm:t>
    </dgm:pt>
    <dgm:pt modelId="{3E33ED49-A4F0-41BF-B184-AD78D518D19F}" type="parTrans" cxnId="{D8DE2EAB-337E-4139-807F-2EDC5A344588}">
      <dgm:prSet/>
      <dgm:spPr/>
      <dgm:t>
        <a:bodyPr/>
        <a:lstStyle/>
        <a:p>
          <a:endParaRPr lang="en-US"/>
        </a:p>
      </dgm:t>
    </dgm:pt>
    <dgm:pt modelId="{C52FDB30-7B50-4472-8BDA-D9504E048E1F}" type="sibTrans" cxnId="{D8DE2EAB-337E-4139-807F-2EDC5A344588}">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E33BFC83-A4A2-4B62-B1EA-283CC1AF28C8}" type="pres">
      <dgm:prSet presAssocID="{1BC6F66E-1CA3-4626-AF2A-9447A70D0AA6}" presName="parTxOnly" presStyleLbl="node1" presStyleIdx="1" presStyleCnt="5" custLinFactNeighborX="-15177" custLinFactNeighborY="3670">
        <dgm:presLayoutVars>
          <dgm:chMax val="0"/>
          <dgm:chPref val="0"/>
          <dgm:bulletEnabled val="1"/>
        </dgm:presLayoutVars>
      </dgm:prSet>
      <dgm:spPr/>
    </dgm:pt>
    <dgm:pt modelId="{56BA470B-7408-4816-8A6F-8532DC48E022}" type="pres">
      <dgm:prSet presAssocID="{C52FDB30-7B50-4472-8BDA-D9504E048E1F}" presName="parTxOnlySpace" presStyleCnt="0"/>
      <dgm:spPr/>
    </dgm:pt>
    <dgm:pt modelId="{3F4ADD00-0E7C-434F-ABC5-C1F6946212BA}" type="pres">
      <dgm:prSet presAssocID="{997326A8-FD58-4EA8-B470-8DF55CCBDED6}" presName="parTxOnly" presStyleLbl="node1" presStyleIdx="2"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2"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C7F61667-B311-4B77-AF21-54CDB44F675F}" type="presOf" srcId="{1BC6F66E-1CA3-4626-AF2A-9447A70D0AA6}" destId="{E33BFC83-A4A2-4B62-B1EA-283CC1AF28C8}"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D8DE2EAB-337E-4139-807F-2EDC5A344588}" srcId="{17DEF7EE-2430-41C9-9203-703B46ECA942}" destId="{1BC6F66E-1CA3-4626-AF2A-9447A70D0AA6}" srcOrd="1" destOrd="0" parTransId="{3E33ED49-A4F0-41BF-B184-AD78D518D19F}" sibTransId="{C52FDB30-7B50-4472-8BDA-D9504E048E1F}"/>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AE4675A4-8C2E-419D-800B-8A4541DCED5F}" type="presParOf" srcId="{CA22AF89-26D2-45B3-86A2-5E342471BB19}" destId="{E33BFC83-A4A2-4B62-B1EA-283CC1AF28C8}" srcOrd="2" destOrd="0" presId="urn:microsoft.com/office/officeart/2005/8/layout/chevron1"/>
    <dgm:cxn modelId="{8508070A-38D8-4C94-AF79-120F369C6761}" type="presParOf" srcId="{CA22AF89-26D2-45B3-86A2-5E342471BB19}" destId="{56BA470B-7408-4816-8A6F-8532DC48E022}" srcOrd="3" destOrd="0" presId="urn:microsoft.com/office/officeart/2005/8/layout/chevron1"/>
    <dgm:cxn modelId="{426177B6-2DF8-4D19-A89C-A98A364E08D1}" type="presParOf" srcId="{CA22AF89-26D2-45B3-86A2-5E342471BB19}" destId="{3F4ADD00-0E7C-434F-ABC5-C1F6946212BA}" srcOrd="4" destOrd="0" presId="urn:microsoft.com/office/officeart/2005/8/layout/chevron1"/>
    <dgm:cxn modelId="{7F7C447D-8E4A-420A-A73D-97615B044D30}" type="presParOf" srcId="{CA22AF89-26D2-45B3-86A2-5E342471BB19}" destId="{8E8BCA50-BD0F-4B55-820A-399DDB20E313}"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8B501460-2DFC-4040-AEB0-94E34103FA49}">
      <dgm:prSet phldrT="[Text]"/>
      <dgm:spPr>
        <a:solidFill>
          <a:schemeClr val="tx1"/>
        </a:solidFill>
      </dgm:spPr>
      <dgm:t>
        <a:bodyPr/>
        <a:lstStyle/>
        <a:p>
          <a:r>
            <a:rPr lang="en-US" dirty="0"/>
            <a:t>O</a:t>
          </a:r>
        </a:p>
      </dgm:t>
    </dgm:pt>
    <dgm:pt modelId="{FEC94411-55DD-4B00-99CC-8D802B08CC34}" type="parTrans" cxnId="{F3941E83-CE3D-4EB6-B9E5-E7DB2A42E824}">
      <dgm:prSet/>
      <dgm:spPr/>
      <dgm:t>
        <a:bodyPr/>
        <a:lstStyle/>
        <a:p>
          <a:endParaRPr lang="en-US"/>
        </a:p>
      </dgm:t>
    </dgm:pt>
    <dgm:pt modelId="{96796B91-0291-4F41-84DA-E1CC0E72B3AA}" type="sibTrans" cxnId="{F3941E83-CE3D-4EB6-B9E5-E7DB2A42E824}">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148F7D27-4B81-43E9-9384-4245B3F7DD1E}" type="pres">
      <dgm:prSet presAssocID="{8B501460-2DFC-4040-AEB0-94E34103FA49}" presName="parTxOnly" presStyleLbl="node1" presStyleIdx="1" presStyleCnt="5" custLinFactNeighborX="-15177" custLinFactNeighborY="3670">
        <dgm:presLayoutVars>
          <dgm:chMax val="0"/>
          <dgm:chPref val="0"/>
          <dgm:bulletEnabled val="1"/>
        </dgm:presLayoutVars>
      </dgm:prSet>
      <dgm:spPr/>
    </dgm:pt>
    <dgm:pt modelId="{4B27FECE-AAD5-418A-8A84-F9B116275EE1}" type="pres">
      <dgm:prSet presAssocID="{96796B91-0291-4F41-84DA-E1CC0E72B3AA}" presName="parTxOnlySpace" presStyleCnt="0"/>
      <dgm:spPr/>
    </dgm:pt>
    <dgm:pt modelId="{3F4ADD00-0E7C-434F-ABC5-C1F6946212BA}" type="pres">
      <dgm:prSet presAssocID="{997326A8-FD58-4EA8-B470-8DF55CCBDED6}" presName="parTxOnly" presStyleLbl="node1" presStyleIdx="2"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F01D9325-3594-47CE-953B-917B184EF553}" type="presOf" srcId="{8B501460-2DFC-4040-AEB0-94E34103FA49}" destId="{148F7D27-4B81-43E9-9384-4245B3F7DD1E}" srcOrd="0" destOrd="0" presId="urn:microsoft.com/office/officeart/2005/8/layout/chevron1"/>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2"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F3941E83-CE3D-4EB6-B9E5-E7DB2A42E824}" srcId="{17DEF7EE-2430-41C9-9203-703B46ECA942}" destId="{8B501460-2DFC-4040-AEB0-94E34103FA49}" srcOrd="1" destOrd="0" parTransId="{FEC94411-55DD-4B00-99CC-8D802B08CC34}" sibTransId="{96796B91-0291-4F41-84DA-E1CC0E72B3AA}"/>
    <dgm:cxn modelId="{3AD3808F-AD43-4C6F-BC98-B8D9E1DFA3BE}" srcId="{17DEF7EE-2430-41C9-9203-703B46ECA942}" destId="{F3A5E71B-8CF7-4FEE-BE7A-108A03F755F6}" srcOrd="3"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89F41394-FB53-40B0-86BB-7C521C9C10D3}" type="presParOf" srcId="{CA22AF89-26D2-45B3-86A2-5E342471BB19}" destId="{148F7D27-4B81-43E9-9384-4245B3F7DD1E}" srcOrd="2" destOrd="0" presId="urn:microsoft.com/office/officeart/2005/8/layout/chevron1"/>
    <dgm:cxn modelId="{8BC7E876-D02A-45E7-9F64-54F2693F62AD}" type="presParOf" srcId="{CA22AF89-26D2-45B3-86A2-5E342471BB19}" destId="{4B27FECE-AAD5-418A-8A84-F9B116275EE1}" srcOrd="3" destOrd="0" presId="urn:microsoft.com/office/officeart/2005/8/layout/chevron1"/>
    <dgm:cxn modelId="{426177B6-2DF8-4D19-A89C-A98A364E08D1}" type="presParOf" srcId="{CA22AF89-26D2-45B3-86A2-5E342471BB19}" destId="{3F4ADD00-0E7C-434F-ABC5-C1F6946212BA}" srcOrd="4" destOrd="0" presId="urn:microsoft.com/office/officeart/2005/8/layout/chevron1"/>
    <dgm:cxn modelId="{7F7C447D-8E4A-420A-A73D-97615B044D30}" type="presParOf" srcId="{CA22AF89-26D2-45B3-86A2-5E342471BB19}" destId="{8E8BCA50-BD0F-4B55-820A-399DDB20E313}"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34DEEF2A-11C6-444A-9CE3-06164A70012B}" type="parTrans" cxnId="{7956A332-C53F-43E4-94DA-27AD1039F9B9}">
      <dgm:prSet/>
      <dgm:spPr/>
      <dgm:t>
        <a:bodyPr/>
        <a:lstStyle/>
        <a:p>
          <a:endParaRPr lang="en-US"/>
        </a:p>
      </dgm:t>
    </dgm:pt>
    <dgm:pt modelId="{1F5D3BE7-B11A-4246-9343-CE704BC44546}" type="sibTrans" cxnId="{7956A332-C53F-43E4-94DA-27AD1039F9B9}">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C206F1AF-098E-4365-9A88-0DC7C99EFE74}" type="sibTrans" cxnId="{3AD3808F-AD43-4C6F-BC98-B8D9E1DFA3BE}">
      <dgm:prSet/>
      <dgm:spPr/>
      <dgm:t>
        <a:bodyPr/>
        <a:lstStyle/>
        <a:p>
          <a:endParaRPr lang="en-US"/>
        </a:p>
      </dgm:t>
    </dgm:pt>
    <dgm:pt modelId="{3C5C5EE8-3B8F-436E-B836-E4F71C41751D}" type="parTrans" cxnId="{3AD3808F-AD43-4C6F-BC98-B8D9E1DFA3BE}">
      <dgm:prSet/>
      <dgm:spPr/>
      <dgm:t>
        <a:bodyPr/>
        <a:lstStyle/>
        <a:p>
          <a:endParaRPr lang="en-US"/>
        </a:p>
      </dgm:t>
    </dgm:pt>
    <dgm:pt modelId="{6ACF8D85-1FAB-4C1F-884F-49ED1FBDAD25}">
      <dgm:prSet phldrT="[Text]"/>
      <dgm:spPr>
        <a:solidFill>
          <a:schemeClr val="tx1"/>
        </a:solidFill>
      </dgm:spPr>
      <dgm:t>
        <a:bodyPr/>
        <a:lstStyle/>
        <a:p>
          <a:r>
            <a:rPr lang="en-US" dirty="0"/>
            <a:t>N</a:t>
          </a:r>
        </a:p>
      </dgm:t>
    </dgm:pt>
    <dgm:pt modelId="{D567907F-3ACD-4B60-84DE-21C37806AC08}" type="parTrans" cxnId="{A281CE9A-09E3-4B1A-9C47-027D25E467D4}">
      <dgm:prSet/>
      <dgm:spPr/>
      <dgm:t>
        <a:bodyPr/>
        <a:lstStyle/>
        <a:p>
          <a:endParaRPr lang="en-US"/>
        </a:p>
      </dgm:t>
    </dgm:pt>
    <dgm:pt modelId="{68E78EB7-A492-497E-996E-97965D1EFDB3}" type="sibTrans" cxnId="{A281CE9A-09E3-4B1A-9C47-027D25E467D4}">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FD96605F-CD2E-40CB-9A9C-2222EE1D5658}" type="pres">
      <dgm:prSet presAssocID="{6ACF8D85-1FAB-4C1F-884F-49ED1FBDAD25}" presName="parTxOnly" presStyleLbl="node1" presStyleIdx="3" presStyleCnt="5" custLinFactNeighborX="-15177" custLinFactNeighborY="3670">
        <dgm:presLayoutVars>
          <dgm:chMax val="0"/>
          <dgm:chPref val="0"/>
          <dgm:bulletEnabled val="1"/>
        </dgm:presLayoutVars>
      </dgm:prSet>
      <dgm:spPr/>
    </dgm:pt>
    <dgm:pt modelId="{A73E29B2-B3DA-4700-9F15-BBF661A98F3D}" type="pres">
      <dgm:prSet presAssocID="{68E78EB7-A492-497E-996E-97965D1EFDB3}"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2F8CF820-6D63-4DED-810D-2BE19C0968D3}" type="presOf" srcId="{AEE75D83-DD58-4CE2-B590-DF28810A31ED}" destId="{68B32A0F-4210-477A-8D57-32B670B59996}"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D0BC1E68-5A96-49B7-A5AE-B93AE81F1C33}" type="presOf" srcId="{F3A5E71B-8CF7-4FEE-BE7A-108A03F755F6}" destId="{A12B2FD4-A878-4032-AC83-303DF917985C}" srcOrd="0" destOrd="0" presId="urn:microsoft.com/office/officeart/2005/8/layout/chevron1"/>
    <dgm:cxn modelId="{D91C855A-B8A1-42C1-A1E4-E4EF29216F1D}" type="presOf" srcId="{54C488DD-9265-4B00-8F07-C165940DFDA9}" destId="{D55A7017-10E9-4128-A1D6-F81D47B9D2AE}" srcOrd="0" destOrd="0" presId="urn:microsoft.com/office/officeart/2005/8/layout/chevron1"/>
    <dgm:cxn modelId="{ABD4F27A-7499-4A72-BCF3-041F0CB274E9}"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120AC598-B687-4FC2-9B68-7B081F3E9709}" type="presOf" srcId="{997326A8-FD58-4EA8-B470-8DF55CCBDED6}" destId="{3F4ADD00-0E7C-434F-ABC5-C1F6946212BA}" srcOrd="0" destOrd="0" presId="urn:microsoft.com/office/officeart/2005/8/layout/chevron1"/>
    <dgm:cxn modelId="{A281CE9A-09E3-4B1A-9C47-027D25E467D4}" srcId="{17DEF7EE-2430-41C9-9203-703B46ECA942}" destId="{6ACF8D85-1FAB-4C1F-884F-49ED1FBDAD25}" srcOrd="3" destOrd="0" parTransId="{D567907F-3ACD-4B60-84DE-21C37806AC08}" sibTransId="{68E78EB7-A492-497E-996E-97965D1EFDB3}"/>
    <dgm:cxn modelId="{09E416B5-518A-4B6A-8DA1-2A2C5E53D9F5}" type="presOf" srcId="{6ACF8D85-1FAB-4C1F-884F-49ED1FBDAD25}" destId="{FD96605F-CD2E-40CB-9A9C-2222EE1D5658}"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EFBF2D51-1DC9-4072-8A8E-0117C540D8C6}" type="presParOf" srcId="{CA22AF89-26D2-45B3-86A2-5E342471BB19}" destId="{D55A7017-10E9-4128-A1D6-F81D47B9D2AE}" srcOrd="0" destOrd="0" presId="urn:microsoft.com/office/officeart/2005/8/layout/chevron1"/>
    <dgm:cxn modelId="{9B0D684E-A6D2-49A2-BB03-5075381B9DBD}" type="presParOf" srcId="{CA22AF89-26D2-45B3-86A2-5E342471BB19}" destId="{D8E06502-7373-47F5-A0AD-4543326F8907}" srcOrd="1" destOrd="0" presId="urn:microsoft.com/office/officeart/2005/8/layout/chevron1"/>
    <dgm:cxn modelId="{A3790A67-348D-4EFE-9974-5C88150F50E7}" type="presParOf" srcId="{CA22AF89-26D2-45B3-86A2-5E342471BB19}" destId="{3F4ADD00-0E7C-434F-ABC5-C1F6946212BA}" srcOrd="2" destOrd="0" presId="urn:microsoft.com/office/officeart/2005/8/layout/chevron1"/>
    <dgm:cxn modelId="{A09CF72B-7773-4A6A-8C49-3F4DCE7305BF}" type="presParOf" srcId="{CA22AF89-26D2-45B3-86A2-5E342471BB19}" destId="{8E8BCA50-BD0F-4B55-820A-399DDB20E313}" srcOrd="3" destOrd="0" presId="urn:microsoft.com/office/officeart/2005/8/layout/chevron1"/>
    <dgm:cxn modelId="{FF8B34CE-75CF-42BE-9D3B-640C38CD4186}" type="presParOf" srcId="{CA22AF89-26D2-45B3-86A2-5E342471BB19}" destId="{A12B2FD4-A878-4032-AC83-303DF917985C}" srcOrd="4" destOrd="0" presId="urn:microsoft.com/office/officeart/2005/8/layout/chevron1"/>
    <dgm:cxn modelId="{FD2E7A9A-9288-4E86-9986-E940D8BBF26B}" type="presParOf" srcId="{CA22AF89-26D2-45B3-86A2-5E342471BB19}" destId="{45680117-E63E-42FE-A208-B22F2D74A8CA}" srcOrd="5" destOrd="0" presId="urn:microsoft.com/office/officeart/2005/8/layout/chevron1"/>
    <dgm:cxn modelId="{BB653783-5108-4AE7-9B58-E55AA116B84F}" type="presParOf" srcId="{CA22AF89-26D2-45B3-86A2-5E342471BB19}" destId="{FD96605F-CD2E-40CB-9A9C-2222EE1D5658}" srcOrd="6" destOrd="0" presId="urn:microsoft.com/office/officeart/2005/8/layout/chevron1"/>
    <dgm:cxn modelId="{8B9FC67A-293F-41FD-B312-60F74D027890}" type="presParOf" srcId="{CA22AF89-26D2-45B3-86A2-5E342471BB19}" destId="{A73E29B2-B3DA-4700-9F15-BBF661A98F3D}" srcOrd="7" destOrd="0" presId="urn:microsoft.com/office/officeart/2005/8/layout/chevron1"/>
    <dgm:cxn modelId="{63B84072-A5E7-4A50-A1E2-D27AB0D246BD}"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8F076AA3-028D-41D3-BD02-AD1E33E90D76}">
      <dgm:prSet phldrT="[Text]"/>
      <dgm:spPr>
        <a:solidFill>
          <a:schemeClr val="tx1"/>
        </a:solidFill>
      </dgm:spPr>
      <dgm:t>
        <a:bodyPr/>
        <a:lstStyle/>
        <a:p>
          <a:r>
            <a:rPr lang="en-US" dirty="0"/>
            <a:t>R</a:t>
          </a:r>
        </a:p>
      </dgm:t>
    </dgm:pt>
    <dgm:pt modelId="{4AF6A3B4-1439-4F23-9801-0F01A86EB1F9}" type="parTrans" cxnId="{FD77158A-1DD0-440B-80FB-B7E2C19C08D7}">
      <dgm:prSet/>
      <dgm:spPr/>
      <dgm:t>
        <a:bodyPr/>
        <a:lstStyle/>
        <a:p>
          <a:endParaRPr lang="en-US"/>
        </a:p>
      </dgm:t>
    </dgm:pt>
    <dgm:pt modelId="{00CB759B-7D86-41FB-8C03-2F9E0E260FFB}" type="sibTrans" cxnId="{FD77158A-1DD0-440B-80FB-B7E2C19C08D7}">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CFB06C2F-25AB-40F9-9624-E45EB5A97C47}" type="pres">
      <dgm:prSet presAssocID="{8F076AA3-028D-41D3-BD02-AD1E33E90D76}" presName="parTxOnly" presStyleLbl="node1" presStyleIdx="2" presStyleCnt="5" custLinFactNeighborX="-15177" custLinFactNeighborY="3670">
        <dgm:presLayoutVars>
          <dgm:chMax val="0"/>
          <dgm:chPref val="0"/>
          <dgm:bulletEnabled val="1"/>
        </dgm:presLayoutVars>
      </dgm:prSet>
      <dgm:spPr/>
    </dgm:pt>
    <dgm:pt modelId="{0FA699E8-1436-4196-A928-95C74D027895}" type="pres">
      <dgm:prSet presAssocID="{00CB759B-7D86-41FB-8C03-2F9E0E260FFB}"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FD77158A-1DD0-440B-80FB-B7E2C19C08D7}" srcId="{17DEF7EE-2430-41C9-9203-703B46ECA942}" destId="{8F076AA3-028D-41D3-BD02-AD1E33E90D76}" srcOrd="2" destOrd="0" parTransId="{4AF6A3B4-1439-4F23-9801-0F01A86EB1F9}" sibTransId="{00CB759B-7D86-41FB-8C03-2F9E0E260FFB}"/>
    <dgm:cxn modelId="{3AD3808F-AD43-4C6F-BC98-B8D9E1DFA3BE}" srcId="{17DEF7EE-2430-41C9-9203-703B46ECA942}" destId="{F3A5E71B-8CF7-4FEE-BE7A-108A03F755F6}" srcOrd="3" destOrd="0" parTransId="{3C5C5EE8-3B8F-436E-B836-E4F71C41751D}" sibTransId="{C206F1AF-098E-4365-9A88-0DC7C99EFE74}"/>
    <dgm:cxn modelId="{4756F5A6-D0F6-4212-9491-90615EA65E98}" type="presOf" srcId="{8F076AA3-028D-41D3-BD02-AD1E33E90D76}" destId="{CFB06C2F-25AB-40F9-9624-E45EB5A97C47}"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181522E3-491B-4A70-9B2D-8FA30F42E3CB}" type="presParOf" srcId="{CA22AF89-26D2-45B3-86A2-5E342471BB19}" destId="{CFB06C2F-25AB-40F9-9624-E45EB5A97C47}" srcOrd="4" destOrd="0" presId="urn:microsoft.com/office/officeart/2005/8/layout/chevron1"/>
    <dgm:cxn modelId="{F2EF3B1A-EA42-4B56-8CD4-4EDE9ABB6E52}" type="presParOf" srcId="{CA22AF89-26D2-45B3-86A2-5E342471BB19}" destId="{0FA699E8-1436-4196-A928-95C74D027895}"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D7A80B8C-3434-41E7-BA60-0349DBB1D3C8}">
      <dgm:prSet phldrT="[Text]"/>
      <dgm:spPr>
        <a:solidFill>
          <a:schemeClr val="tx1"/>
        </a:solidFill>
      </dgm:spPr>
      <dgm:t>
        <a:bodyPr/>
        <a:lstStyle/>
        <a:p>
          <a:r>
            <a:rPr lang="en-US" dirty="0"/>
            <a:t>O</a:t>
          </a:r>
        </a:p>
      </dgm:t>
    </dgm:pt>
    <dgm:pt modelId="{08C73024-9683-402C-BA32-A58F7D178100}" type="parTrans" cxnId="{7EEFF6E4-EB81-4E23-9722-A011089284B8}">
      <dgm:prSet/>
      <dgm:spPr/>
      <dgm:t>
        <a:bodyPr/>
        <a:lstStyle/>
        <a:p>
          <a:endParaRPr lang="en-US"/>
        </a:p>
      </dgm:t>
    </dgm:pt>
    <dgm:pt modelId="{BFD94F4B-F3C2-4C52-B684-D9CFC8C3E6A8}" type="sibTrans" cxnId="{7EEFF6E4-EB81-4E23-9722-A011089284B8}">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52703794-8A7F-4D9E-87E6-FC6CFC9766CE}" type="pres">
      <dgm:prSet presAssocID="{D7A80B8C-3434-41E7-BA60-0349DBB1D3C8}" presName="parTxOnly" presStyleLbl="node1" presStyleIdx="1" presStyleCnt="5" custLinFactNeighborX="-15177" custLinFactNeighborY="3670">
        <dgm:presLayoutVars>
          <dgm:chMax val="0"/>
          <dgm:chPref val="0"/>
          <dgm:bulletEnabled val="1"/>
        </dgm:presLayoutVars>
      </dgm:prSet>
      <dgm:spPr/>
    </dgm:pt>
    <dgm:pt modelId="{7CD2909F-F9D4-4197-87C9-C334317015D8}" type="pres">
      <dgm:prSet presAssocID="{BFD94F4B-F3C2-4C52-B684-D9CFC8C3E6A8}" presName="parTxOnlySpace" presStyleCnt="0"/>
      <dgm:spPr/>
    </dgm:pt>
    <dgm:pt modelId="{3F4ADD00-0E7C-434F-ABC5-C1F6946212BA}" type="pres">
      <dgm:prSet presAssocID="{997326A8-FD58-4EA8-B470-8DF55CCBDED6}" presName="parTxOnly" presStyleLbl="node1" presStyleIdx="2"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2"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61539BC1-E430-4365-91D3-835A37A87079}" type="presOf" srcId="{D7A80B8C-3434-41E7-BA60-0349DBB1D3C8}" destId="{52703794-8A7F-4D9E-87E6-FC6CFC9766CE}" srcOrd="0" destOrd="0" presId="urn:microsoft.com/office/officeart/2005/8/layout/chevron1"/>
    <dgm:cxn modelId="{7EEFF6E4-EB81-4E23-9722-A011089284B8}" srcId="{17DEF7EE-2430-41C9-9203-703B46ECA942}" destId="{D7A80B8C-3434-41E7-BA60-0349DBB1D3C8}" srcOrd="1" destOrd="0" parTransId="{08C73024-9683-402C-BA32-A58F7D178100}" sibTransId="{BFD94F4B-F3C2-4C52-B684-D9CFC8C3E6A8}"/>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BB25076B-AF94-4BA4-BA37-26D5BD20532B}" type="presParOf" srcId="{CA22AF89-26D2-45B3-86A2-5E342471BB19}" destId="{52703794-8A7F-4D9E-87E6-FC6CFC9766CE}" srcOrd="2" destOrd="0" presId="urn:microsoft.com/office/officeart/2005/8/layout/chevron1"/>
    <dgm:cxn modelId="{BD55B29E-DA36-43A8-B271-400BB399163A}" type="presParOf" srcId="{CA22AF89-26D2-45B3-86A2-5E342471BB19}" destId="{7CD2909F-F9D4-4197-87C9-C334317015D8}" srcOrd="3" destOrd="0" presId="urn:microsoft.com/office/officeart/2005/8/layout/chevron1"/>
    <dgm:cxn modelId="{426177B6-2DF8-4D19-A89C-A98A364E08D1}" type="presParOf" srcId="{CA22AF89-26D2-45B3-86A2-5E342471BB19}" destId="{3F4ADD00-0E7C-434F-ABC5-C1F6946212BA}" srcOrd="4" destOrd="0" presId="urn:microsoft.com/office/officeart/2005/8/layout/chevron1"/>
    <dgm:cxn modelId="{7F7C447D-8E4A-420A-A73D-97615B044D30}" type="presParOf" srcId="{CA22AF89-26D2-45B3-86A2-5E342471BB19}" destId="{8E8BCA50-BD0F-4B55-820A-399DDB20E313}"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09C6E08F-8F72-413E-8306-998FA2494218}">
      <dgm:prSet phldrT="[Text]"/>
      <dgm:spPr>
        <a:solidFill>
          <a:schemeClr val="tx1"/>
        </a:solidFill>
      </dgm:spPr>
      <dgm:t>
        <a:bodyPr/>
        <a:lstStyle/>
        <a:p>
          <a:r>
            <a:rPr lang="en-US" dirty="0"/>
            <a:t>N</a:t>
          </a:r>
        </a:p>
      </dgm:t>
    </dgm:pt>
    <dgm:pt modelId="{0F99FA16-3A51-4CD5-9E54-A56EC56A01D9}" type="parTrans" cxnId="{E920C446-24E0-48B3-836F-ECFB2CBD0558}">
      <dgm:prSet/>
      <dgm:spPr/>
      <dgm:t>
        <a:bodyPr/>
        <a:lstStyle/>
        <a:p>
          <a:endParaRPr lang="en-US"/>
        </a:p>
      </dgm:t>
    </dgm:pt>
    <dgm:pt modelId="{43F452CD-5A3A-47E9-AB94-BEF0229A90ED}" type="sibTrans" cxnId="{E920C446-24E0-48B3-836F-ECFB2CBD0558}">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DA1C0F71-49BA-442D-82B9-4BF630347C51}" type="pres">
      <dgm:prSet presAssocID="{09C6E08F-8F72-413E-8306-998FA2494218}" presName="parTxOnly" presStyleLbl="node1" presStyleIdx="3" presStyleCnt="5" custLinFactNeighborY="4917">
        <dgm:presLayoutVars>
          <dgm:chMax val="0"/>
          <dgm:chPref val="0"/>
          <dgm:bulletEnabled val="1"/>
        </dgm:presLayoutVars>
      </dgm:prSet>
      <dgm:spPr/>
    </dgm:pt>
    <dgm:pt modelId="{1171AF78-D836-442F-AA5D-69C9A762A0DC}" type="pres">
      <dgm:prSet presAssocID="{43F452CD-5A3A-47E9-AB94-BEF0229A90ED}"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EBBC980F-E10A-4281-8669-67CC5C2A56BB}" type="presOf" srcId="{09C6E08F-8F72-413E-8306-998FA2494218}" destId="{DA1C0F71-49BA-442D-82B9-4BF630347C51}" srcOrd="0" destOrd="0" presId="urn:microsoft.com/office/officeart/2005/8/layout/chevron1"/>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E920C446-24E0-48B3-836F-ECFB2CBD0558}" srcId="{17DEF7EE-2430-41C9-9203-703B46ECA942}" destId="{09C6E08F-8F72-413E-8306-998FA2494218}" srcOrd="3" destOrd="0" parTransId="{0F99FA16-3A51-4CD5-9E54-A56EC56A01D9}" sibTransId="{43F452CD-5A3A-47E9-AB94-BEF0229A90ED}"/>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74E0FEDA-B0EF-4E97-AD34-73F89DF5E008}" type="presParOf" srcId="{CA22AF89-26D2-45B3-86A2-5E342471BB19}" destId="{DA1C0F71-49BA-442D-82B9-4BF630347C51}" srcOrd="6" destOrd="0" presId="urn:microsoft.com/office/officeart/2005/8/layout/chevron1"/>
    <dgm:cxn modelId="{C3ADD654-6078-4C80-92CC-47AABD2A37A3}" type="presParOf" srcId="{CA22AF89-26D2-45B3-86A2-5E342471BB19}" destId="{1171AF78-D836-442F-AA5D-69C9A762A0DC}"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CF66370A-C0BF-449E-97E0-30D8B9460058}">
      <dgm:prSet phldrT="[Text]"/>
      <dgm:spPr>
        <a:solidFill>
          <a:schemeClr val="tx1"/>
        </a:solidFill>
      </dgm:spPr>
      <dgm:t>
        <a:bodyPr/>
        <a:lstStyle/>
        <a:p>
          <a:r>
            <a:rPr lang="en-US" dirty="0"/>
            <a:t>O</a:t>
          </a:r>
        </a:p>
      </dgm:t>
    </dgm:pt>
    <dgm:pt modelId="{12CBCDEB-3E8E-4EB9-B50A-5EE93B75BEFD}" type="parTrans" cxnId="{259FB4AC-F418-4A1A-A87C-031156EC3770}">
      <dgm:prSet/>
      <dgm:spPr/>
      <dgm:t>
        <a:bodyPr/>
        <a:lstStyle/>
        <a:p>
          <a:endParaRPr lang="en-US"/>
        </a:p>
      </dgm:t>
    </dgm:pt>
    <dgm:pt modelId="{CEB0F268-922A-43C7-B561-D96D90CA7C49}" type="sibTrans" cxnId="{259FB4AC-F418-4A1A-A87C-031156EC3770}">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817F649D-44A5-4826-BFD1-3F3AC86C2B4A}" type="pres">
      <dgm:prSet presAssocID="{CF66370A-C0BF-449E-97E0-30D8B9460058}" presName="parTxOnly" presStyleLbl="node1" presStyleIdx="1" presStyleCnt="5" custLinFactNeighborX="-15177" custLinFactNeighborY="3670">
        <dgm:presLayoutVars>
          <dgm:chMax val="0"/>
          <dgm:chPref val="0"/>
          <dgm:bulletEnabled val="1"/>
        </dgm:presLayoutVars>
      </dgm:prSet>
      <dgm:spPr/>
    </dgm:pt>
    <dgm:pt modelId="{482CB9F5-C00A-40C1-9995-21CA022E8CAA}" type="pres">
      <dgm:prSet presAssocID="{CEB0F268-922A-43C7-B561-D96D90CA7C49}" presName="parTxOnlySpace" presStyleCnt="0"/>
      <dgm:spPr/>
    </dgm:pt>
    <dgm:pt modelId="{3F4ADD00-0E7C-434F-ABC5-C1F6946212BA}" type="pres">
      <dgm:prSet presAssocID="{997326A8-FD58-4EA8-B470-8DF55CCBDED6}" presName="parTxOnly" presStyleLbl="node1" presStyleIdx="2"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2"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259FB4AC-F418-4A1A-A87C-031156EC3770}" srcId="{17DEF7EE-2430-41C9-9203-703B46ECA942}" destId="{CF66370A-C0BF-449E-97E0-30D8B9460058}" srcOrd="1" destOrd="0" parTransId="{12CBCDEB-3E8E-4EB9-B50A-5EE93B75BEFD}" sibTransId="{CEB0F268-922A-43C7-B561-D96D90CA7C49}"/>
    <dgm:cxn modelId="{5CDAE8F1-7B42-4C0F-B23C-D446F4DF8BD7}" type="presOf" srcId="{F3A5E71B-8CF7-4FEE-BE7A-108A03F755F6}" destId="{A12B2FD4-A878-4032-AC83-303DF917985C}" srcOrd="0" destOrd="0" presId="urn:microsoft.com/office/officeart/2005/8/layout/chevron1"/>
    <dgm:cxn modelId="{78A032F4-0911-4A67-8528-2EAF8D41AED6}" type="presOf" srcId="{CF66370A-C0BF-449E-97E0-30D8B9460058}" destId="{817F649D-44A5-4826-BFD1-3F3AC86C2B4A}"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23502631-4EAE-4A52-A6EF-D53E52E06D9A}" type="presParOf" srcId="{CA22AF89-26D2-45B3-86A2-5E342471BB19}" destId="{817F649D-44A5-4826-BFD1-3F3AC86C2B4A}" srcOrd="2" destOrd="0" presId="urn:microsoft.com/office/officeart/2005/8/layout/chevron1"/>
    <dgm:cxn modelId="{1F8DC31E-9BAC-4E4D-8E2E-BC2223A75E2A}" type="presParOf" srcId="{CA22AF89-26D2-45B3-86A2-5E342471BB19}" destId="{482CB9F5-C00A-40C1-9995-21CA022E8CAA}" srcOrd="3" destOrd="0" presId="urn:microsoft.com/office/officeart/2005/8/layout/chevron1"/>
    <dgm:cxn modelId="{426177B6-2DF8-4D19-A89C-A98A364E08D1}" type="presParOf" srcId="{CA22AF89-26D2-45B3-86A2-5E342471BB19}" destId="{3F4ADD00-0E7C-434F-ABC5-C1F6946212BA}" srcOrd="4" destOrd="0" presId="urn:microsoft.com/office/officeart/2005/8/layout/chevron1"/>
    <dgm:cxn modelId="{7F7C447D-8E4A-420A-A73D-97615B044D30}" type="presParOf" srcId="{CA22AF89-26D2-45B3-86A2-5E342471BB19}" destId="{8E8BCA50-BD0F-4B55-820A-399DDB20E313}"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97326A8-FD58-4EA8-B470-8DF55CCBDED6}">
      <dgm:prSet phldrT="[Text]"/>
      <dgm:spPr>
        <a:solidFill>
          <a:schemeClr val="tx1"/>
        </a:solidFill>
      </dgm:spPr>
      <dgm:t>
        <a:bodyPr/>
        <a:lstStyle/>
        <a:p>
          <a:r>
            <a:rPr lang="en-US" dirty="0"/>
            <a:t>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A262363D-9265-4F4B-B155-FD75104A6B62}">
      <dgm:prSet phldrT="[Text]"/>
      <dgm:spPr>
        <a:solidFill>
          <a:schemeClr val="tx1"/>
        </a:solidFill>
      </dgm:spPr>
      <dgm:t>
        <a:bodyPr/>
        <a:lstStyle/>
        <a:p>
          <a:r>
            <a:rPr lang="en-US" dirty="0"/>
            <a:t>O</a:t>
          </a:r>
        </a:p>
      </dgm:t>
    </dgm:pt>
    <dgm:pt modelId="{BA938097-95E6-4B2B-A2A4-78F9455A0939}" type="parTrans" cxnId="{B0B8A689-8FA1-4BB8-A103-40F73F144B81}">
      <dgm:prSet/>
      <dgm:spPr/>
      <dgm:t>
        <a:bodyPr/>
        <a:lstStyle/>
        <a:p>
          <a:endParaRPr lang="en-US"/>
        </a:p>
      </dgm:t>
    </dgm:pt>
    <dgm:pt modelId="{91C749AD-DE1A-4244-B820-38E1696E7436}" type="sibTrans" cxnId="{B0B8A689-8FA1-4BB8-A103-40F73F144B81}">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70036BA6-9BCB-4452-8660-0AE166C6C79E}" type="pres">
      <dgm:prSet presAssocID="{A262363D-9265-4F4B-B155-FD75104A6B62}" presName="parTxOnly" presStyleLbl="node1" presStyleIdx="1" presStyleCnt="5" custLinFactNeighborX="-15177" custLinFactNeighborY="3670">
        <dgm:presLayoutVars>
          <dgm:chMax val="0"/>
          <dgm:chPref val="0"/>
          <dgm:bulletEnabled val="1"/>
        </dgm:presLayoutVars>
      </dgm:prSet>
      <dgm:spPr/>
    </dgm:pt>
    <dgm:pt modelId="{52C6721E-5B45-4BC5-AD8E-14C54C45BD1D}" type="pres">
      <dgm:prSet presAssocID="{91C749AD-DE1A-4244-B820-38E1696E7436}" presName="parTxOnlySpace" presStyleCnt="0"/>
      <dgm:spPr/>
    </dgm:pt>
    <dgm:pt modelId="{3F4ADD00-0E7C-434F-ABC5-C1F6946212BA}" type="pres">
      <dgm:prSet presAssocID="{997326A8-FD58-4EA8-B470-8DF55CCBDED6}" presName="parTxOnly" presStyleLbl="node1" presStyleIdx="2"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2"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B0B8A689-8FA1-4BB8-A103-40F73F144B81}" srcId="{17DEF7EE-2430-41C9-9203-703B46ECA942}" destId="{A262363D-9265-4F4B-B155-FD75104A6B62}" srcOrd="1" destOrd="0" parTransId="{BA938097-95E6-4B2B-A2A4-78F9455A0939}" sibTransId="{91C749AD-DE1A-4244-B820-38E1696E7436}"/>
    <dgm:cxn modelId="{3AD3808F-AD43-4C6F-BC98-B8D9E1DFA3BE}" srcId="{17DEF7EE-2430-41C9-9203-703B46ECA942}" destId="{F3A5E71B-8CF7-4FEE-BE7A-108A03F755F6}" srcOrd="3" destOrd="0" parTransId="{3C5C5EE8-3B8F-436E-B836-E4F71C41751D}" sibTransId="{C206F1AF-098E-4365-9A88-0DC7C99EFE74}"/>
    <dgm:cxn modelId="{9A77EBD8-221D-455E-9803-4E5BE27D8217}" type="presOf" srcId="{A262363D-9265-4F4B-B155-FD75104A6B62}" destId="{70036BA6-9BCB-4452-8660-0AE166C6C79E}"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8FB28CB0-DEDB-47D0-8F11-EE7BBB64C65A}" type="presParOf" srcId="{CA22AF89-26D2-45B3-86A2-5E342471BB19}" destId="{70036BA6-9BCB-4452-8660-0AE166C6C79E}" srcOrd="2" destOrd="0" presId="urn:microsoft.com/office/officeart/2005/8/layout/chevron1"/>
    <dgm:cxn modelId="{23FFCD1E-611D-4EDA-9E9B-2DC0E52EF24D}" type="presParOf" srcId="{CA22AF89-26D2-45B3-86A2-5E342471BB19}" destId="{52C6721E-5B45-4BC5-AD8E-14C54C45BD1D}" srcOrd="3" destOrd="0" presId="urn:microsoft.com/office/officeart/2005/8/layout/chevron1"/>
    <dgm:cxn modelId="{426177B6-2DF8-4D19-A89C-A98A364E08D1}" type="presParOf" srcId="{CA22AF89-26D2-45B3-86A2-5E342471BB19}" destId="{3F4ADD00-0E7C-434F-ABC5-C1F6946212BA}" srcOrd="4" destOrd="0" presId="urn:microsoft.com/office/officeart/2005/8/layout/chevron1"/>
    <dgm:cxn modelId="{7F7C447D-8E4A-420A-A73D-97615B044D30}" type="presParOf" srcId="{CA22AF89-26D2-45B3-86A2-5E342471BB19}" destId="{8E8BCA50-BD0F-4B55-820A-399DDB20E313}"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4"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4"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4"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3" presStyleCnt="4">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3"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B17E502C-4747-496B-AE95-458E1E996E8F}" type="presParOf" srcId="{CA22AF89-26D2-45B3-86A2-5E342471BB19}" destId="{68B32A0F-4210-477A-8D57-32B670B5999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5B4088EE-9DF0-4C18-89AD-B2A4EABCC8C2}">
      <dgm:prSet phldrT="[Text]"/>
      <dgm:spPr>
        <a:solidFill>
          <a:schemeClr val="tx1"/>
        </a:solidFill>
      </dgm:spPr>
      <dgm:t>
        <a:bodyPr/>
        <a:lstStyle/>
        <a:p>
          <a:r>
            <a:rPr lang="en-US" dirty="0"/>
            <a:t>O</a:t>
          </a:r>
        </a:p>
      </dgm:t>
    </dgm:pt>
    <dgm:pt modelId="{5D555230-A6FD-4127-BB8B-25E284689EF1}" type="parTrans" cxnId="{088159E6-CDD2-4B44-AE9E-10668B3BCC5D}">
      <dgm:prSet/>
      <dgm:spPr/>
      <dgm:t>
        <a:bodyPr/>
        <a:lstStyle/>
        <a:p>
          <a:endParaRPr lang="en-US"/>
        </a:p>
      </dgm:t>
    </dgm:pt>
    <dgm:pt modelId="{9E8079EB-49AF-4EB0-8DC9-B0C62E5449C7}" type="sibTrans" cxnId="{088159E6-CDD2-4B44-AE9E-10668B3BCC5D}">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00E95185-6037-44E7-86F1-5F3EDFE5DE95}" type="pres">
      <dgm:prSet presAssocID="{5B4088EE-9DF0-4C18-89AD-B2A4EABCC8C2}" presName="parTxOnly" presStyleLbl="node1" presStyleIdx="1" presStyleCnt="5" custLinFactNeighborX="-15177" custLinFactNeighborY="3670">
        <dgm:presLayoutVars>
          <dgm:chMax val="0"/>
          <dgm:chPref val="0"/>
          <dgm:bulletEnabled val="1"/>
        </dgm:presLayoutVars>
      </dgm:prSet>
      <dgm:spPr/>
    </dgm:pt>
    <dgm:pt modelId="{789F1E61-459C-457D-BD31-A230829F2681}" type="pres">
      <dgm:prSet presAssocID="{9E8079EB-49AF-4EB0-8DC9-B0C62E5449C7}" presName="parTxOnlySpace" presStyleCnt="0"/>
      <dgm:spPr/>
    </dgm:pt>
    <dgm:pt modelId="{3F4ADD00-0E7C-434F-ABC5-C1F6946212BA}" type="pres">
      <dgm:prSet presAssocID="{997326A8-FD58-4EA8-B470-8DF55CCBDED6}" presName="parTxOnly" presStyleLbl="node1" presStyleIdx="2"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3"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2"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3" destOrd="0" parTransId="{3C5C5EE8-3B8F-436E-B836-E4F71C41751D}" sibTransId="{C206F1AF-098E-4365-9A88-0DC7C99EFE74}"/>
    <dgm:cxn modelId="{3370E1A2-CA00-4546-AF46-A2461434C101}" type="presOf" srcId="{5B4088EE-9DF0-4C18-89AD-B2A4EABCC8C2}" destId="{00E95185-6037-44E7-86F1-5F3EDFE5DE95}" srcOrd="0" destOrd="0" presId="urn:microsoft.com/office/officeart/2005/8/layout/chevron1"/>
    <dgm:cxn modelId="{088159E6-CDD2-4B44-AE9E-10668B3BCC5D}" srcId="{17DEF7EE-2430-41C9-9203-703B46ECA942}" destId="{5B4088EE-9DF0-4C18-89AD-B2A4EABCC8C2}" srcOrd="1" destOrd="0" parTransId="{5D555230-A6FD-4127-BB8B-25E284689EF1}" sibTransId="{9E8079EB-49AF-4EB0-8DC9-B0C62E5449C7}"/>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D82B9326-1C3B-4ABE-BD76-4FB643EE1A4C}" type="presParOf" srcId="{CA22AF89-26D2-45B3-86A2-5E342471BB19}" destId="{00E95185-6037-44E7-86F1-5F3EDFE5DE95}" srcOrd="2" destOrd="0" presId="urn:microsoft.com/office/officeart/2005/8/layout/chevron1"/>
    <dgm:cxn modelId="{D657AD3B-1FC0-4A71-ADBB-8F0288F5B0CF}" type="presParOf" srcId="{CA22AF89-26D2-45B3-86A2-5E342471BB19}" destId="{789F1E61-459C-457D-BD31-A230829F2681}" srcOrd="3" destOrd="0" presId="urn:microsoft.com/office/officeart/2005/8/layout/chevron1"/>
    <dgm:cxn modelId="{426177B6-2DF8-4D19-A89C-A98A364E08D1}" type="presParOf" srcId="{CA22AF89-26D2-45B3-86A2-5E342471BB19}" destId="{3F4ADD00-0E7C-434F-ABC5-C1F6946212BA}" srcOrd="4" destOrd="0" presId="urn:microsoft.com/office/officeart/2005/8/layout/chevron1"/>
    <dgm:cxn modelId="{7F7C447D-8E4A-420A-A73D-97615B044D30}" type="presParOf" srcId="{CA22AF89-26D2-45B3-86A2-5E342471BB19}" destId="{8E8BCA50-BD0F-4B55-820A-399DDB20E313}" srcOrd="5" destOrd="0" presId="urn:microsoft.com/office/officeart/2005/8/layout/chevron1"/>
    <dgm:cxn modelId="{C4E16BBD-5D1C-47D4-9B88-D6BD6E53E33B}" type="presParOf" srcId="{CA22AF89-26D2-45B3-86A2-5E342471BB19}" destId="{A12B2FD4-A878-4032-AC83-303DF917985C}" srcOrd="6" destOrd="0" presId="urn:microsoft.com/office/officeart/2005/8/layout/chevron1"/>
    <dgm:cxn modelId="{C71E2E9E-12FC-47B8-A2F5-875CA3D700E6}" type="presParOf" srcId="{CA22AF89-26D2-45B3-86A2-5E342471BB19}" destId="{45680117-E63E-42FE-A208-B22F2D74A8C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6664DD17-9616-431F-BE4B-D99B9F6BAEFE}">
      <dgm:prSet phldrT="[Text]"/>
      <dgm:spPr>
        <a:solidFill>
          <a:schemeClr val="tx1"/>
        </a:solidFill>
      </dgm:spPr>
      <dgm:t>
        <a:bodyPr/>
        <a:lstStyle/>
        <a:p>
          <a:r>
            <a:rPr lang="en-US" dirty="0"/>
            <a:t>N</a:t>
          </a:r>
        </a:p>
      </dgm:t>
    </dgm:pt>
    <dgm:pt modelId="{9AD78CA2-ACCB-48E3-BB74-3E1D0C63635C}" type="parTrans" cxnId="{5B356DB2-147C-40F3-AB86-4D9A7CE2D41E}">
      <dgm:prSet/>
      <dgm:spPr/>
      <dgm:t>
        <a:bodyPr/>
        <a:lstStyle/>
        <a:p>
          <a:endParaRPr lang="en-US"/>
        </a:p>
      </dgm:t>
    </dgm:pt>
    <dgm:pt modelId="{839DB4F1-CB70-435F-8211-5520B2A03A25}" type="sibTrans" cxnId="{5B356DB2-147C-40F3-AB86-4D9A7CE2D41E}">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4BBA6695-3FF4-47EC-864F-AE57315C8257}" type="pres">
      <dgm:prSet presAssocID="{6664DD17-9616-431F-BE4B-D99B9F6BAEFE}" presName="parTxOnly" presStyleLbl="node1" presStyleIdx="3" presStyleCnt="5" custLinFactNeighborX="-15177" custLinFactNeighborY="3670">
        <dgm:presLayoutVars>
          <dgm:chMax val="0"/>
          <dgm:chPref val="0"/>
          <dgm:bulletEnabled val="1"/>
        </dgm:presLayoutVars>
      </dgm:prSet>
      <dgm:spPr/>
    </dgm:pt>
    <dgm:pt modelId="{CDBC2802-EA8A-4D8E-AB70-A222FB035492}" type="pres">
      <dgm:prSet presAssocID="{839DB4F1-CB70-435F-8211-5520B2A03A25}"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C7DD9D8D-B0E3-4757-A417-2E3B703A32E2}" type="presOf" srcId="{6664DD17-9616-431F-BE4B-D99B9F6BAEFE}" destId="{4BBA6695-3FF4-47EC-864F-AE57315C8257}"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B356DB2-147C-40F3-AB86-4D9A7CE2D41E}" srcId="{17DEF7EE-2430-41C9-9203-703B46ECA942}" destId="{6664DD17-9616-431F-BE4B-D99B9F6BAEFE}" srcOrd="3" destOrd="0" parTransId="{9AD78CA2-ACCB-48E3-BB74-3E1D0C63635C}" sibTransId="{839DB4F1-CB70-435F-8211-5520B2A03A25}"/>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19F9D253-7152-448D-8B05-5FF3F3EC4E14}" type="presParOf" srcId="{CA22AF89-26D2-45B3-86A2-5E342471BB19}" destId="{4BBA6695-3FF4-47EC-864F-AE57315C8257}" srcOrd="6" destOrd="0" presId="urn:microsoft.com/office/officeart/2005/8/layout/chevron1"/>
    <dgm:cxn modelId="{73CD4948-1365-4D6E-BD66-E6600548AE25}" type="presParOf" srcId="{CA22AF89-26D2-45B3-86A2-5E342471BB19}" destId="{CDBC2802-EA8A-4D8E-AB70-A222FB035492}"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OR</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N</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4"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4"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4"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68B32A0F-4210-477A-8D57-32B670B59996}" type="pres">
      <dgm:prSet presAssocID="{AEE75D83-DD58-4CE2-B590-DF28810A31ED}" presName="parTxOnly" presStyleLbl="node1" presStyleIdx="3" presStyleCnt="4">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3"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B17E502C-4747-496B-AE95-458E1E996E8F}" type="presParOf" srcId="{CA22AF89-26D2-45B3-86A2-5E342471BB19}" destId="{68B32A0F-4210-477A-8D57-32B670B59996}"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422B4BDB-0038-4BD4-A519-D492DBB2DCC8}">
      <dgm:prSet phldrT="[Text]"/>
      <dgm:spPr>
        <a:solidFill>
          <a:schemeClr val="tx1"/>
        </a:solidFill>
      </dgm:spPr>
      <dgm:t>
        <a:bodyPr/>
        <a:lstStyle/>
        <a:p>
          <a:r>
            <a:rPr lang="en-US" dirty="0"/>
            <a:t>N</a:t>
          </a:r>
        </a:p>
      </dgm:t>
    </dgm:pt>
    <dgm:pt modelId="{CF20B080-6E1E-4B89-99CE-93F9707A264D}" type="parTrans" cxnId="{76D8C34B-5D75-4D77-BFF1-0DC62DC0B523}">
      <dgm:prSet/>
      <dgm:spPr/>
      <dgm:t>
        <a:bodyPr/>
        <a:lstStyle/>
        <a:p>
          <a:endParaRPr lang="en-US"/>
        </a:p>
      </dgm:t>
    </dgm:pt>
    <dgm:pt modelId="{93EB23AC-5ED6-48CF-86C3-2AE1CF678937}" type="sibTrans" cxnId="{76D8C34B-5D75-4D77-BFF1-0DC62DC0B523}">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55037A9B-26D6-4B65-BAF7-1D4E86BFD351}" type="pres">
      <dgm:prSet presAssocID="{422B4BDB-0038-4BD4-A519-D492DBB2DCC8}" presName="parTxOnly" presStyleLbl="node1" presStyleIdx="3" presStyleCnt="5" custLinFactNeighborX="-15177" custLinFactNeighborY="3670">
        <dgm:presLayoutVars>
          <dgm:chMax val="0"/>
          <dgm:chPref val="0"/>
          <dgm:bulletEnabled val="1"/>
        </dgm:presLayoutVars>
      </dgm:prSet>
      <dgm:spPr/>
    </dgm:pt>
    <dgm:pt modelId="{D1A01361-4551-4898-BB88-FDFAF227B6B9}" type="pres">
      <dgm:prSet presAssocID="{93EB23AC-5ED6-48CF-86C3-2AE1CF678937}"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000ABA68-D1D8-4C2F-9816-F2E99C5FF2CF}" type="presOf" srcId="{422B4BDB-0038-4BD4-A519-D492DBB2DCC8}" destId="{55037A9B-26D6-4B65-BAF7-1D4E86BFD351}" srcOrd="0" destOrd="0" presId="urn:microsoft.com/office/officeart/2005/8/layout/chevron1"/>
    <dgm:cxn modelId="{76D8C34B-5D75-4D77-BFF1-0DC62DC0B523}" srcId="{17DEF7EE-2430-41C9-9203-703B46ECA942}" destId="{422B4BDB-0038-4BD4-A519-D492DBB2DCC8}" srcOrd="3" destOrd="0" parTransId="{CF20B080-6E1E-4B89-99CE-93F9707A264D}" sibTransId="{93EB23AC-5ED6-48CF-86C3-2AE1CF678937}"/>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B6B1F047-88C3-4AB7-99A2-C3652FFADA8C}" type="presParOf" srcId="{CA22AF89-26D2-45B3-86A2-5E342471BB19}" destId="{55037A9B-26D6-4B65-BAF7-1D4E86BFD351}" srcOrd="6" destOrd="0" presId="urn:microsoft.com/office/officeart/2005/8/layout/chevron1"/>
    <dgm:cxn modelId="{7F92CF95-9E91-4C08-85FB-F782F3C8F3F5}" type="presParOf" srcId="{CA22AF89-26D2-45B3-86A2-5E342471BB19}" destId="{D1A01361-4551-4898-BB88-FDFAF227B6B9}"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422B4BDB-0038-4BD4-A519-D492DBB2DCC8}">
      <dgm:prSet phldrT="[Text]"/>
      <dgm:spPr>
        <a:solidFill>
          <a:schemeClr val="tx1"/>
        </a:solidFill>
      </dgm:spPr>
      <dgm:t>
        <a:bodyPr/>
        <a:lstStyle/>
        <a:p>
          <a:r>
            <a:rPr lang="en-US" dirty="0"/>
            <a:t>N</a:t>
          </a:r>
        </a:p>
      </dgm:t>
    </dgm:pt>
    <dgm:pt modelId="{CF20B080-6E1E-4B89-99CE-93F9707A264D}" type="parTrans" cxnId="{76D8C34B-5D75-4D77-BFF1-0DC62DC0B523}">
      <dgm:prSet/>
      <dgm:spPr/>
      <dgm:t>
        <a:bodyPr/>
        <a:lstStyle/>
        <a:p>
          <a:endParaRPr lang="en-US"/>
        </a:p>
      </dgm:t>
    </dgm:pt>
    <dgm:pt modelId="{93EB23AC-5ED6-48CF-86C3-2AE1CF678937}" type="sibTrans" cxnId="{76D8C34B-5D75-4D77-BFF1-0DC62DC0B523}">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NeighborX="-15177" custLinFactNeighborY="3670">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55037A9B-26D6-4B65-BAF7-1D4E86BFD351}" type="pres">
      <dgm:prSet presAssocID="{422B4BDB-0038-4BD4-A519-D492DBB2DCC8}" presName="parTxOnly" presStyleLbl="node1" presStyleIdx="3" presStyleCnt="5" custLinFactNeighborX="-15177" custLinFactNeighborY="3670">
        <dgm:presLayoutVars>
          <dgm:chMax val="0"/>
          <dgm:chPref val="0"/>
          <dgm:bulletEnabled val="1"/>
        </dgm:presLayoutVars>
      </dgm:prSet>
      <dgm:spPr/>
    </dgm:pt>
    <dgm:pt modelId="{D1A01361-4551-4898-BB88-FDFAF227B6B9}" type="pres">
      <dgm:prSet presAssocID="{93EB23AC-5ED6-48CF-86C3-2AE1CF678937}"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000ABA68-D1D8-4C2F-9816-F2E99C5FF2CF}" type="presOf" srcId="{422B4BDB-0038-4BD4-A519-D492DBB2DCC8}" destId="{55037A9B-26D6-4B65-BAF7-1D4E86BFD351}" srcOrd="0" destOrd="0" presId="urn:microsoft.com/office/officeart/2005/8/layout/chevron1"/>
    <dgm:cxn modelId="{76D8C34B-5D75-4D77-BFF1-0DC62DC0B523}" srcId="{17DEF7EE-2430-41C9-9203-703B46ECA942}" destId="{422B4BDB-0038-4BD4-A519-D492DBB2DCC8}" srcOrd="3" destOrd="0" parTransId="{CF20B080-6E1E-4B89-99CE-93F9707A264D}" sibTransId="{93EB23AC-5ED6-48CF-86C3-2AE1CF678937}"/>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B6B1F047-88C3-4AB7-99A2-C3652FFADA8C}" type="presParOf" srcId="{CA22AF89-26D2-45B3-86A2-5E342471BB19}" destId="{55037A9B-26D6-4B65-BAF7-1D4E86BFD351}" srcOrd="6" destOrd="0" presId="urn:microsoft.com/office/officeart/2005/8/layout/chevron1"/>
    <dgm:cxn modelId="{7F92CF95-9E91-4C08-85FB-F782F3C8F3F5}" type="presParOf" srcId="{CA22AF89-26D2-45B3-86A2-5E342471BB19}" destId="{D1A01361-4551-4898-BB88-FDFAF227B6B9}"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DEF7EE-2430-41C9-9203-703B46ECA942}" type="doc">
      <dgm:prSet loTypeId="urn:microsoft.com/office/officeart/2005/8/layout/chevron1" loCatId="process" qsTypeId="urn:microsoft.com/office/officeart/2005/8/quickstyle/simple1" qsCatId="simple" csTypeId="urn:microsoft.com/office/officeart/2005/8/colors/accent1_2" csCatId="accent1" phldr="1"/>
      <dgm:spPr/>
    </dgm:pt>
    <dgm:pt modelId="{997326A8-FD58-4EA8-B470-8DF55CCBDED6}">
      <dgm:prSet phldrT="[Text]"/>
      <dgm:spPr>
        <a:solidFill>
          <a:schemeClr val="tx1"/>
        </a:solidFill>
      </dgm:spPr>
      <dgm:t>
        <a:bodyPr/>
        <a:lstStyle/>
        <a:p>
          <a:r>
            <a:rPr lang="en-US" dirty="0"/>
            <a:t>O</a:t>
          </a:r>
        </a:p>
      </dgm:t>
    </dgm:pt>
    <dgm:pt modelId="{CDBFC41B-28CD-4A2E-A47F-B0B34E9B4691}" type="parTrans" cxnId="{70DADC2E-E887-4DEC-8C7F-8923F2AD4D06}">
      <dgm:prSet/>
      <dgm:spPr/>
      <dgm:t>
        <a:bodyPr/>
        <a:lstStyle/>
        <a:p>
          <a:endParaRPr lang="en-US"/>
        </a:p>
      </dgm:t>
    </dgm:pt>
    <dgm:pt modelId="{16E5F443-4C65-4B67-8836-85932CAE42D6}" type="sibTrans" cxnId="{70DADC2E-E887-4DEC-8C7F-8923F2AD4D06}">
      <dgm:prSet/>
      <dgm:spPr/>
      <dgm:t>
        <a:bodyPr/>
        <a:lstStyle/>
        <a:p>
          <a:endParaRPr lang="en-US"/>
        </a:p>
      </dgm:t>
    </dgm:pt>
    <dgm:pt modelId="{F3A5E71B-8CF7-4FEE-BE7A-108A03F755F6}">
      <dgm:prSet phldrT="[Text]"/>
      <dgm:spPr>
        <a:solidFill>
          <a:schemeClr val="tx1"/>
        </a:solidFill>
      </dgm:spPr>
      <dgm:t>
        <a:bodyPr/>
        <a:lstStyle/>
        <a:p>
          <a:r>
            <a:rPr lang="en-US" dirty="0"/>
            <a:t>R</a:t>
          </a:r>
        </a:p>
      </dgm:t>
    </dgm:pt>
    <dgm:pt modelId="{3C5C5EE8-3B8F-436E-B836-E4F71C41751D}" type="parTrans" cxnId="{3AD3808F-AD43-4C6F-BC98-B8D9E1DFA3BE}">
      <dgm:prSet/>
      <dgm:spPr/>
      <dgm:t>
        <a:bodyPr/>
        <a:lstStyle/>
        <a:p>
          <a:endParaRPr lang="en-US"/>
        </a:p>
      </dgm:t>
    </dgm:pt>
    <dgm:pt modelId="{C206F1AF-098E-4365-9A88-0DC7C99EFE74}" type="sibTrans" cxnId="{3AD3808F-AD43-4C6F-BC98-B8D9E1DFA3BE}">
      <dgm:prSet/>
      <dgm:spPr/>
      <dgm:t>
        <a:bodyPr/>
        <a:lstStyle/>
        <a:p>
          <a:endParaRPr lang="en-US"/>
        </a:p>
      </dgm:t>
    </dgm:pt>
    <dgm:pt modelId="{54C488DD-9265-4B00-8F07-C165940DFDA9}">
      <dgm:prSet/>
      <dgm:spPr>
        <a:solidFill>
          <a:schemeClr val="tx1"/>
        </a:solidFill>
      </dgm:spPr>
      <dgm:t>
        <a:bodyPr/>
        <a:lstStyle/>
        <a:p>
          <a:r>
            <a:rPr lang="en-US" dirty="0"/>
            <a:t>B</a:t>
          </a:r>
        </a:p>
      </dgm:t>
    </dgm:pt>
    <dgm:pt modelId="{ABD5E963-1ADD-487B-8ACC-CFE4D718DD23}" type="parTrans" cxnId="{01E85DF7-8A0D-444B-A398-2F9C2193C0B0}">
      <dgm:prSet/>
      <dgm:spPr/>
      <dgm:t>
        <a:bodyPr/>
        <a:lstStyle/>
        <a:p>
          <a:endParaRPr lang="en-US"/>
        </a:p>
      </dgm:t>
    </dgm:pt>
    <dgm:pt modelId="{B0A720AB-BE88-4697-A3F1-52CED24334FC}" type="sibTrans" cxnId="{01E85DF7-8A0D-444B-A398-2F9C2193C0B0}">
      <dgm:prSet/>
      <dgm:spPr/>
      <dgm:t>
        <a:bodyPr/>
        <a:lstStyle/>
        <a:p>
          <a:endParaRPr lang="en-US"/>
        </a:p>
      </dgm:t>
    </dgm:pt>
    <dgm:pt modelId="{AEE75D83-DD58-4CE2-B590-DF28810A31ED}">
      <dgm:prSet phldrT="[Text]"/>
      <dgm:spPr>
        <a:solidFill>
          <a:schemeClr val="accent1"/>
        </a:solidFill>
      </dgm:spPr>
      <dgm:t>
        <a:bodyPr/>
        <a:lstStyle/>
        <a:p>
          <a:r>
            <a:rPr lang="en-US" dirty="0"/>
            <a:t>D</a:t>
          </a:r>
        </a:p>
      </dgm:t>
    </dgm:pt>
    <dgm:pt modelId="{1F5D3BE7-B11A-4246-9343-CE704BC44546}" type="sibTrans" cxnId="{7956A332-C53F-43E4-94DA-27AD1039F9B9}">
      <dgm:prSet/>
      <dgm:spPr/>
      <dgm:t>
        <a:bodyPr/>
        <a:lstStyle/>
        <a:p>
          <a:endParaRPr lang="en-US"/>
        </a:p>
      </dgm:t>
    </dgm:pt>
    <dgm:pt modelId="{34DEEF2A-11C6-444A-9CE3-06164A70012B}" type="parTrans" cxnId="{7956A332-C53F-43E4-94DA-27AD1039F9B9}">
      <dgm:prSet/>
      <dgm:spPr/>
      <dgm:t>
        <a:bodyPr/>
        <a:lstStyle/>
        <a:p>
          <a:endParaRPr lang="en-US"/>
        </a:p>
      </dgm:t>
    </dgm:pt>
    <dgm:pt modelId="{7DD759BD-DC95-45E3-B60C-2121B3855474}">
      <dgm:prSet phldrT="[Text]"/>
      <dgm:spPr>
        <a:solidFill>
          <a:schemeClr val="tx1"/>
        </a:solidFill>
      </dgm:spPr>
      <dgm:t>
        <a:bodyPr/>
        <a:lstStyle/>
        <a:p>
          <a:r>
            <a:rPr lang="en-US" dirty="0"/>
            <a:t>N</a:t>
          </a:r>
        </a:p>
      </dgm:t>
    </dgm:pt>
    <dgm:pt modelId="{709EEFCA-5991-48FE-8665-BBF029FCB0B9}" type="parTrans" cxnId="{AE26346E-21A3-4274-8F2B-F4DCAC8ADD3D}">
      <dgm:prSet/>
      <dgm:spPr/>
      <dgm:t>
        <a:bodyPr/>
        <a:lstStyle/>
        <a:p>
          <a:endParaRPr lang="en-US"/>
        </a:p>
      </dgm:t>
    </dgm:pt>
    <dgm:pt modelId="{49865974-E7AB-4E5B-B9F5-A89BAA33B851}" type="sibTrans" cxnId="{AE26346E-21A3-4274-8F2B-F4DCAC8ADD3D}">
      <dgm:prSet/>
      <dgm:spPr/>
      <dgm:t>
        <a:bodyPr/>
        <a:lstStyle/>
        <a:p>
          <a:endParaRPr lang="en-US"/>
        </a:p>
      </dgm:t>
    </dgm:pt>
    <dgm:pt modelId="{CA22AF89-26D2-45B3-86A2-5E342471BB19}" type="pres">
      <dgm:prSet presAssocID="{17DEF7EE-2430-41C9-9203-703B46ECA942}" presName="Name0" presStyleCnt="0">
        <dgm:presLayoutVars>
          <dgm:dir/>
          <dgm:animLvl val="lvl"/>
          <dgm:resizeHandles val="exact"/>
        </dgm:presLayoutVars>
      </dgm:prSet>
      <dgm:spPr/>
    </dgm:pt>
    <dgm:pt modelId="{D55A7017-10E9-4128-A1D6-F81D47B9D2AE}" type="pres">
      <dgm:prSet presAssocID="{54C488DD-9265-4B00-8F07-C165940DFDA9}" presName="parTxOnly" presStyleLbl="node1" presStyleIdx="0" presStyleCnt="5" custLinFactNeighborY="4917">
        <dgm:presLayoutVars>
          <dgm:chMax val="0"/>
          <dgm:chPref val="0"/>
          <dgm:bulletEnabled val="1"/>
        </dgm:presLayoutVars>
      </dgm:prSet>
      <dgm:spPr/>
    </dgm:pt>
    <dgm:pt modelId="{D8E06502-7373-47F5-A0AD-4543326F8907}" type="pres">
      <dgm:prSet presAssocID="{B0A720AB-BE88-4697-A3F1-52CED24334FC}" presName="parTxOnlySpace" presStyleCnt="0"/>
      <dgm:spPr/>
    </dgm:pt>
    <dgm:pt modelId="{3F4ADD00-0E7C-434F-ABC5-C1F6946212BA}" type="pres">
      <dgm:prSet presAssocID="{997326A8-FD58-4EA8-B470-8DF55CCBDED6}" presName="parTxOnly" presStyleLbl="node1" presStyleIdx="1" presStyleCnt="5" custLinFactNeighborY="4917">
        <dgm:presLayoutVars>
          <dgm:chMax val="0"/>
          <dgm:chPref val="0"/>
          <dgm:bulletEnabled val="1"/>
        </dgm:presLayoutVars>
      </dgm:prSet>
      <dgm:spPr/>
    </dgm:pt>
    <dgm:pt modelId="{8E8BCA50-BD0F-4B55-820A-399DDB20E313}" type="pres">
      <dgm:prSet presAssocID="{16E5F443-4C65-4B67-8836-85932CAE42D6}" presName="parTxOnlySpace" presStyleCnt="0"/>
      <dgm:spPr/>
    </dgm:pt>
    <dgm:pt modelId="{A12B2FD4-A878-4032-AC83-303DF917985C}" type="pres">
      <dgm:prSet presAssocID="{F3A5E71B-8CF7-4FEE-BE7A-108A03F755F6}" presName="parTxOnly" presStyleLbl="node1" presStyleIdx="2" presStyleCnt="5" custLinFactX="4673" custLinFactNeighborX="100000" custLinFactNeighborY="5419">
        <dgm:presLayoutVars>
          <dgm:chMax val="0"/>
          <dgm:chPref val="0"/>
          <dgm:bulletEnabled val="1"/>
        </dgm:presLayoutVars>
      </dgm:prSet>
      <dgm:spPr/>
    </dgm:pt>
    <dgm:pt modelId="{45680117-E63E-42FE-A208-B22F2D74A8CA}" type="pres">
      <dgm:prSet presAssocID="{C206F1AF-098E-4365-9A88-0DC7C99EFE74}" presName="parTxOnlySpace" presStyleCnt="0"/>
      <dgm:spPr/>
    </dgm:pt>
    <dgm:pt modelId="{38A34702-1A55-4D54-8EF4-F91E3905C29C}" type="pres">
      <dgm:prSet presAssocID="{7DD759BD-DC95-45E3-B60C-2121B3855474}" presName="parTxOnly" presStyleLbl="node1" presStyleIdx="3" presStyleCnt="5" custLinFactX="4673" custLinFactNeighborX="100000" custLinFactNeighborY="5419">
        <dgm:presLayoutVars>
          <dgm:chMax val="0"/>
          <dgm:chPref val="0"/>
          <dgm:bulletEnabled val="1"/>
        </dgm:presLayoutVars>
      </dgm:prSet>
      <dgm:spPr/>
    </dgm:pt>
    <dgm:pt modelId="{134E46CE-535C-4D48-96C9-826101A57D4A}" type="pres">
      <dgm:prSet presAssocID="{49865974-E7AB-4E5B-B9F5-A89BAA33B851}" presName="parTxOnlySpace" presStyleCnt="0"/>
      <dgm:spPr/>
    </dgm:pt>
    <dgm:pt modelId="{68B32A0F-4210-477A-8D57-32B670B59996}" type="pres">
      <dgm:prSet presAssocID="{AEE75D83-DD58-4CE2-B590-DF28810A31ED}" presName="parTxOnly" presStyleLbl="node1" presStyleIdx="4" presStyleCnt="5">
        <dgm:presLayoutVars>
          <dgm:chMax val="0"/>
          <dgm:chPref val="0"/>
          <dgm:bulletEnabled val="1"/>
        </dgm:presLayoutVars>
      </dgm:prSet>
      <dgm:spPr/>
    </dgm:pt>
  </dgm:ptLst>
  <dgm:cxnLst>
    <dgm:cxn modelId="{59516B27-0814-4967-8D80-8738721CD52B}" type="presOf" srcId="{997326A8-FD58-4EA8-B470-8DF55CCBDED6}" destId="{3F4ADD00-0E7C-434F-ABC5-C1F6946212BA}" srcOrd="0" destOrd="0" presId="urn:microsoft.com/office/officeart/2005/8/layout/chevron1"/>
    <dgm:cxn modelId="{70DADC2E-E887-4DEC-8C7F-8923F2AD4D06}" srcId="{17DEF7EE-2430-41C9-9203-703B46ECA942}" destId="{997326A8-FD58-4EA8-B470-8DF55CCBDED6}" srcOrd="1" destOrd="0" parTransId="{CDBFC41B-28CD-4A2E-A47F-B0B34E9B4691}" sibTransId="{16E5F443-4C65-4B67-8836-85932CAE42D6}"/>
    <dgm:cxn modelId="{7956A332-C53F-43E4-94DA-27AD1039F9B9}" srcId="{17DEF7EE-2430-41C9-9203-703B46ECA942}" destId="{AEE75D83-DD58-4CE2-B590-DF28810A31ED}" srcOrd="4" destOrd="0" parTransId="{34DEEF2A-11C6-444A-9CE3-06164A70012B}" sibTransId="{1F5D3BE7-B11A-4246-9343-CE704BC44546}"/>
    <dgm:cxn modelId="{7E39B53B-B4BE-4C27-BA2E-56CD13E1F62D}" type="presOf" srcId="{AEE75D83-DD58-4CE2-B590-DF28810A31ED}" destId="{68B32A0F-4210-477A-8D57-32B670B59996}" srcOrd="0" destOrd="0" presId="urn:microsoft.com/office/officeart/2005/8/layout/chevron1"/>
    <dgm:cxn modelId="{AE26346E-21A3-4274-8F2B-F4DCAC8ADD3D}" srcId="{17DEF7EE-2430-41C9-9203-703B46ECA942}" destId="{7DD759BD-DC95-45E3-B60C-2121B3855474}" srcOrd="3" destOrd="0" parTransId="{709EEFCA-5991-48FE-8665-BBF029FCB0B9}" sibTransId="{49865974-E7AB-4E5B-B9F5-A89BAA33B851}"/>
    <dgm:cxn modelId="{30E97D58-2271-4B98-B671-C9A7C0763E0B}" type="presOf" srcId="{54C488DD-9265-4B00-8F07-C165940DFDA9}" destId="{D55A7017-10E9-4128-A1D6-F81D47B9D2AE}" srcOrd="0" destOrd="0" presId="urn:microsoft.com/office/officeart/2005/8/layout/chevron1"/>
    <dgm:cxn modelId="{0CAED982-16B5-422B-AEFE-CCC0D9A58A05}" type="presOf" srcId="{17DEF7EE-2430-41C9-9203-703B46ECA942}" destId="{CA22AF89-26D2-45B3-86A2-5E342471BB19}" srcOrd="0" destOrd="0" presId="urn:microsoft.com/office/officeart/2005/8/layout/chevron1"/>
    <dgm:cxn modelId="{3AD3808F-AD43-4C6F-BC98-B8D9E1DFA3BE}" srcId="{17DEF7EE-2430-41C9-9203-703B46ECA942}" destId="{F3A5E71B-8CF7-4FEE-BE7A-108A03F755F6}" srcOrd="2" destOrd="0" parTransId="{3C5C5EE8-3B8F-436E-B836-E4F71C41751D}" sibTransId="{C206F1AF-098E-4365-9A88-0DC7C99EFE74}"/>
    <dgm:cxn modelId="{168681E0-18E5-40C6-A549-7EF572D68C11}" type="presOf" srcId="{7DD759BD-DC95-45E3-B60C-2121B3855474}" destId="{38A34702-1A55-4D54-8EF4-F91E3905C29C}" srcOrd="0" destOrd="0" presId="urn:microsoft.com/office/officeart/2005/8/layout/chevron1"/>
    <dgm:cxn modelId="{5CDAE8F1-7B42-4C0F-B23C-D446F4DF8BD7}" type="presOf" srcId="{F3A5E71B-8CF7-4FEE-BE7A-108A03F755F6}" destId="{A12B2FD4-A878-4032-AC83-303DF917985C}" srcOrd="0" destOrd="0" presId="urn:microsoft.com/office/officeart/2005/8/layout/chevron1"/>
    <dgm:cxn modelId="{01E85DF7-8A0D-444B-A398-2F9C2193C0B0}" srcId="{17DEF7EE-2430-41C9-9203-703B46ECA942}" destId="{54C488DD-9265-4B00-8F07-C165940DFDA9}" srcOrd="0" destOrd="0" parTransId="{ABD5E963-1ADD-487B-8ACC-CFE4D718DD23}" sibTransId="{B0A720AB-BE88-4697-A3F1-52CED24334FC}"/>
    <dgm:cxn modelId="{C9298D23-A8D6-464F-B5CF-D3539A365DF8}" type="presParOf" srcId="{CA22AF89-26D2-45B3-86A2-5E342471BB19}" destId="{D55A7017-10E9-4128-A1D6-F81D47B9D2AE}" srcOrd="0" destOrd="0" presId="urn:microsoft.com/office/officeart/2005/8/layout/chevron1"/>
    <dgm:cxn modelId="{CE8FB08C-31D1-45A1-8CF5-3E051A0333A7}" type="presParOf" srcId="{CA22AF89-26D2-45B3-86A2-5E342471BB19}" destId="{D8E06502-7373-47F5-A0AD-4543326F8907}" srcOrd="1" destOrd="0" presId="urn:microsoft.com/office/officeart/2005/8/layout/chevron1"/>
    <dgm:cxn modelId="{426177B6-2DF8-4D19-A89C-A98A364E08D1}" type="presParOf" srcId="{CA22AF89-26D2-45B3-86A2-5E342471BB19}" destId="{3F4ADD00-0E7C-434F-ABC5-C1F6946212BA}" srcOrd="2" destOrd="0" presId="urn:microsoft.com/office/officeart/2005/8/layout/chevron1"/>
    <dgm:cxn modelId="{7F7C447D-8E4A-420A-A73D-97615B044D30}" type="presParOf" srcId="{CA22AF89-26D2-45B3-86A2-5E342471BB19}" destId="{8E8BCA50-BD0F-4B55-820A-399DDB20E313}" srcOrd="3" destOrd="0" presId="urn:microsoft.com/office/officeart/2005/8/layout/chevron1"/>
    <dgm:cxn modelId="{C4E16BBD-5D1C-47D4-9B88-D6BD6E53E33B}" type="presParOf" srcId="{CA22AF89-26D2-45B3-86A2-5E342471BB19}" destId="{A12B2FD4-A878-4032-AC83-303DF917985C}" srcOrd="4" destOrd="0" presId="urn:microsoft.com/office/officeart/2005/8/layout/chevron1"/>
    <dgm:cxn modelId="{C71E2E9E-12FC-47B8-A2F5-875CA3D700E6}" type="presParOf" srcId="{CA22AF89-26D2-45B3-86A2-5E342471BB19}" destId="{45680117-E63E-42FE-A208-B22F2D74A8CA}" srcOrd="5" destOrd="0" presId="urn:microsoft.com/office/officeart/2005/8/layout/chevron1"/>
    <dgm:cxn modelId="{49D3ACB7-FC68-4A57-B1FE-C4D3F6A47AD9}" type="presParOf" srcId="{CA22AF89-26D2-45B3-86A2-5E342471BB19}" destId="{38A34702-1A55-4D54-8EF4-F91E3905C29C}" srcOrd="6" destOrd="0" presId="urn:microsoft.com/office/officeart/2005/8/layout/chevron1"/>
    <dgm:cxn modelId="{1881C589-4AF6-49A6-BDFF-6D8562D28F76}" type="presParOf" srcId="{CA22AF89-26D2-45B3-86A2-5E342471BB19}" destId="{134E46CE-535C-4D48-96C9-826101A57D4A}" srcOrd="7" destOrd="0" presId="urn:microsoft.com/office/officeart/2005/8/layout/chevron1"/>
    <dgm:cxn modelId="{B17E502C-4747-496B-AE95-458E1E996E8F}" type="presParOf" srcId="{CA22AF89-26D2-45B3-86A2-5E342471BB19}" destId="{68B32A0F-4210-477A-8D57-32B670B5999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 </a:t>
          </a:r>
        </a:p>
      </dsp:txBody>
      <dsp:txXfrm>
        <a:off x="1221507" y="119834"/>
        <a:ext cx="665596" cy="443731"/>
      </dsp:txXfrm>
    </dsp:sp>
    <dsp:sp modelId="{896B2412-D9A5-41DA-8EFD-30325106A279}">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B491D4AA-0A09-4C9B-AFE9-9D66851D630C}">
      <dsp:nvSpPr>
        <dsp:cNvPr id="0" name=""/>
        <dsp:cNvSpPr/>
      </dsp:nvSpPr>
      <dsp:spPr>
        <a:xfrm>
          <a:off x="2971800" y="181743"/>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193666" y="181743"/>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658FA4AE-A9D7-48B1-B59A-1A825F053D09}">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82175234-81C6-4B2F-AA90-F3C440BEDC74}">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398AB60E-5241-42D2-9A51-FB49607E999A}">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25295244-1071-480C-8B22-CF3ADFE45F42}">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7FF2C286-B478-4261-AA5F-BBC0C6459408}">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61525" y="123792"/>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183391" y="123792"/>
        <a:ext cx="665596" cy="443731"/>
      </dsp:txXfrm>
    </dsp:sp>
    <dsp:sp modelId="{09FA98A8-316E-4E55-A2B3-7AF6A91A1B28}">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63E2FABC-DD35-45A9-9229-C6DC012FE979}">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FD6B4705-B392-4647-BEEE-C6CC69DF90FA}">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F02F8D9F-C1FE-4B75-B932-7ABD1AF98B2F}">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0" y="62454"/>
          <a:ext cx="1258341" cy="503336"/>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B</a:t>
          </a:r>
        </a:p>
      </dsp:txBody>
      <dsp:txXfrm>
        <a:off x="251668" y="62454"/>
        <a:ext cx="755005" cy="503336"/>
      </dsp:txXfrm>
    </dsp:sp>
    <dsp:sp modelId="{3F4ADD00-0E7C-434F-ABC5-C1F6946212BA}">
      <dsp:nvSpPr>
        <dsp:cNvPr id="0" name=""/>
        <dsp:cNvSpPr/>
      </dsp:nvSpPr>
      <dsp:spPr>
        <a:xfrm>
          <a:off x="1143000" y="96737"/>
          <a:ext cx="1258341" cy="503336"/>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O</a:t>
          </a:r>
        </a:p>
      </dsp:txBody>
      <dsp:txXfrm>
        <a:off x="1394668" y="96737"/>
        <a:ext cx="755005" cy="503336"/>
      </dsp:txXfrm>
    </dsp:sp>
    <dsp:sp modelId="{8DBCC214-0FEE-4EDF-9C85-22563F65DDFE}">
      <dsp:nvSpPr>
        <dsp:cNvPr id="0" name=""/>
        <dsp:cNvSpPr/>
      </dsp:nvSpPr>
      <dsp:spPr>
        <a:xfrm>
          <a:off x="2275508" y="96737"/>
          <a:ext cx="1258341" cy="503336"/>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R</a:t>
          </a:r>
        </a:p>
      </dsp:txBody>
      <dsp:txXfrm>
        <a:off x="2527176" y="96737"/>
        <a:ext cx="755005" cy="503336"/>
      </dsp:txXfrm>
    </dsp:sp>
    <dsp:sp modelId="{A12B2FD4-A878-4032-AC83-303DF917985C}">
      <dsp:nvSpPr>
        <dsp:cNvPr id="0" name=""/>
        <dsp:cNvSpPr/>
      </dsp:nvSpPr>
      <dsp:spPr>
        <a:xfrm>
          <a:off x="3400536" y="42019"/>
          <a:ext cx="1258341" cy="503336"/>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N</a:t>
          </a:r>
        </a:p>
      </dsp:txBody>
      <dsp:txXfrm>
        <a:off x="3652204" y="42019"/>
        <a:ext cx="755005" cy="503336"/>
      </dsp:txXfrm>
    </dsp:sp>
    <dsp:sp modelId="{68B32A0F-4210-477A-8D57-32B670B59996}">
      <dsp:nvSpPr>
        <dsp:cNvPr id="0" name=""/>
        <dsp:cNvSpPr/>
      </dsp:nvSpPr>
      <dsp:spPr>
        <a:xfrm>
          <a:off x="4531444" y="68213"/>
          <a:ext cx="1258341" cy="503336"/>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D</a:t>
          </a:r>
        </a:p>
      </dsp:txBody>
      <dsp:txXfrm>
        <a:off x="4783112" y="68213"/>
        <a:ext cx="755005" cy="5033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5164D4B4-E70E-4B0F-8FF8-59451022A95A}">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31E8D33C-EA4B-4A96-9E36-254152DB181E}">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76A12D70-3DB7-4E69-BDD4-B68CC7DC54A3}">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C0C6B26F-5660-414F-AE82-A17EA41C8B67}">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D7DB1579-1FBB-4654-AD43-6C20A5E3E7D3}">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963EE06B-7C1E-48C4-95DA-930842310956}">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B804F928-422C-4876-9226-A63CAB036D0A}">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70FF82EC-2CCD-4B68-98D0-3387BEC2FCAB}">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9D96EEF2-7380-4E71-BF42-2B09EDA32590}">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D056955E-1FE3-4FA7-ACE0-7D2D6CF010FE}">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9E978DD9-EBEE-4D7E-869C-08E594D20C2A}">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AADA71C4-A098-4A4C-9429-169650C78E41}">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AD173811-A5B7-4C2E-8E3A-4623FE64894F}">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22BFA5CD-1B54-4545-A5FE-C7596B5625CF}">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91CA0309-BE99-479C-A518-58B931AA153A}">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3034596B-D8F6-4F64-9D26-601186928250}">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F6F6906C-6B27-44D8-9681-52AB0172A277}">
      <dsp:nvSpPr>
        <dsp:cNvPr id="0" name=""/>
        <dsp:cNvSpPr/>
      </dsp:nvSpPr>
      <dsp:spPr>
        <a:xfrm>
          <a:off x="299643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18297" y="119834"/>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F5F0171F-67B8-4BC3-91D0-A67383FB4D92}">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3035FE8D-F394-4FC1-9D22-826125FCC546}">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5154F793-7950-4863-A865-A11F2445D4A7}">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8289CDE3-B513-4810-B51A-90E5CBF2C9DD}">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E33BFC83-A4A2-4B62-B1EA-283CC1AF28C8}">
      <dsp:nvSpPr>
        <dsp:cNvPr id="0" name=""/>
        <dsp:cNvSpPr/>
      </dsp:nvSpPr>
      <dsp:spPr>
        <a:xfrm>
          <a:off x="982805"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04671" y="114300"/>
        <a:ext cx="665596" cy="443731"/>
      </dsp:txXfrm>
    </dsp:sp>
    <dsp:sp modelId="{3F4ADD00-0E7C-434F-ABC5-C1F6946212BA}">
      <dsp:nvSpPr>
        <dsp:cNvPr id="0" name=""/>
        <dsp:cNvSpPr/>
      </dsp:nvSpPr>
      <dsp:spPr>
        <a:xfrm>
          <a:off x="199803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19902" y="119834"/>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148F7D27-4B81-43E9-9384-4245B3F7DD1E}">
      <dsp:nvSpPr>
        <dsp:cNvPr id="0" name=""/>
        <dsp:cNvSpPr/>
      </dsp:nvSpPr>
      <dsp:spPr>
        <a:xfrm>
          <a:off x="982805"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04671" y="114300"/>
        <a:ext cx="665596" cy="443731"/>
      </dsp:txXfrm>
    </dsp:sp>
    <dsp:sp modelId="{3F4ADD00-0E7C-434F-ABC5-C1F6946212BA}">
      <dsp:nvSpPr>
        <dsp:cNvPr id="0" name=""/>
        <dsp:cNvSpPr/>
      </dsp:nvSpPr>
      <dsp:spPr>
        <a:xfrm>
          <a:off x="199803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19902" y="119834"/>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FD96605F-CD2E-40CB-9A9C-2222EE1D5658}">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CFB06C2F-25AB-40F9-9624-E45EB5A97C47}">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52703794-8A7F-4D9E-87E6-FC6CFC9766CE}">
      <dsp:nvSpPr>
        <dsp:cNvPr id="0" name=""/>
        <dsp:cNvSpPr/>
      </dsp:nvSpPr>
      <dsp:spPr>
        <a:xfrm>
          <a:off x="982805"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04671" y="114300"/>
        <a:ext cx="665596" cy="443731"/>
      </dsp:txXfrm>
    </dsp:sp>
    <dsp:sp modelId="{3F4ADD00-0E7C-434F-ABC5-C1F6946212BA}">
      <dsp:nvSpPr>
        <dsp:cNvPr id="0" name=""/>
        <dsp:cNvSpPr/>
      </dsp:nvSpPr>
      <dsp:spPr>
        <a:xfrm>
          <a:off x="199803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19902" y="119834"/>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DA1C0F71-49BA-442D-82B9-4BF630347C51}">
      <dsp:nvSpPr>
        <dsp:cNvPr id="0" name=""/>
        <dsp:cNvSpPr/>
      </dsp:nvSpPr>
      <dsp:spPr>
        <a:xfrm>
          <a:off x="299643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18297" y="119834"/>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817F649D-44A5-4826-BFD1-3F3AC86C2B4A}">
      <dsp:nvSpPr>
        <dsp:cNvPr id="0" name=""/>
        <dsp:cNvSpPr/>
      </dsp:nvSpPr>
      <dsp:spPr>
        <a:xfrm>
          <a:off x="982805"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04671" y="114300"/>
        <a:ext cx="665596" cy="443731"/>
      </dsp:txXfrm>
    </dsp:sp>
    <dsp:sp modelId="{3F4ADD00-0E7C-434F-ABC5-C1F6946212BA}">
      <dsp:nvSpPr>
        <dsp:cNvPr id="0" name=""/>
        <dsp:cNvSpPr/>
      </dsp:nvSpPr>
      <dsp:spPr>
        <a:xfrm>
          <a:off x="199803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19902" y="119834"/>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70036BA6-9BCB-4452-8660-0AE166C6C79E}">
      <dsp:nvSpPr>
        <dsp:cNvPr id="0" name=""/>
        <dsp:cNvSpPr/>
      </dsp:nvSpPr>
      <dsp:spPr>
        <a:xfrm>
          <a:off x="982805"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04671" y="114300"/>
        <a:ext cx="665596" cy="443731"/>
      </dsp:txXfrm>
    </dsp:sp>
    <dsp:sp modelId="{3F4ADD00-0E7C-434F-ABC5-C1F6946212BA}">
      <dsp:nvSpPr>
        <dsp:cNvPr id="0" name=""/>
        <dsp:cNvSpPr/>
      </dsp:nvSpPr>
      <dsp:spPr>
        <a:xfrm>
          <a:off x="199803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19902" y="119834"/>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2368" y="71283"/>
          <a:ext cx="1378557" cy="551423"/>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B</a:t>
          </a:r>
        </a:p>
      </dsp:txBody>
      <dsp:txXfrm>
        <a:off x="278080" y="71283"/>
        <a:ext cx="827134" cy="551423"/>
      </dsp:txXfrm>
    </dsp:sp>
    <dsp:sp modelId="{3F4ADD00-0E7C-434F-ABC5-C1F6946212BA}">
      <dsp:nvSpPr>
        <dsp:cNvPr id="0" name=""/>
        <dsp:cNvSpPr/>
      </dsp:nvSpPr>
      <dsp:spPr>
        <a:xfrm>
          <a:off x="1243070" y="71283"/>
          <a:ext cx="1378557" cy="551423"/>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OR</a:t>
          </a:r>
        </a:p>
      </dsp:txBody>
      <dsp:txXfrm>
        <a:off x="1518782" y="71283"/>
        <a:ext cx="827134" cy="551423"/>
      </dsp:txXfrm>
    </dsp:sp>
    <dsp:sp modelId="{A12B2FD4-A878-4032-AC83-303DF917985C}">
      <dsp:nvSpPr>
        <dsp:cNvPr id="0" name=""/>
        <dsp:cNvSpPr/>
      </dsp:nvSpPr>
      <dsp:spPr>
        <a:xfrm>
          <a:off x="2462849" y="64407"/>
          <a:ext cx="1378557" cy="551423"/>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N</a:t>
          </a:r>
        </a:p>
      </dsp:txBody>
      <dsp:txXfrm>
        <a:off x="2738561" y="64407"/>
        <a:ext cx="827134" cy="551423"/>
      </dsp:txXfrm>
    </dsp:sp>
    <dsp:sp modelId="{68B32A0F-4210-477A-8D57-32B670B59996}">
      <dsp:nvSpPr>
        <dsp:cNvPr id="0" name=""/>
        <dsp:cNvSpPr/>
      </dsp:nvSpPr>
      <dsp:spPr>
        <a:xfrm>
          <a:off x="3724474" y="44169"/>
          <a:ext cx="1378557" cy="55142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D</a:t>
          </a:r>
        </a:p>
      </dsp:txBody>
      <dsp:txXfrm>
        <a:off x="4000186" y="44169"/>
        <a:ext cx="827134" cy="55142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00E95185-6037-44E7-86F1-5F3EDFE5DE95}">
      <dsp:nvSpPr>
        <dsp:cNvPr id="0" name=""/>
        <dsp:cNvSpPr/>
      </dsp:nvSpPr>
      <dsp:spPr>
        <a:xfrm>
          <a:off x="982805"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04671" y="114300"/>
        <a:ext cx="665596" cy="443731"/>
      </dsp:txXfrm>
    </dsp:sp>
    <dsp:sp modelId="{3F4ADD00-0E7C-434F-ABC5-C1F6946212BA}">
      <dsp:nvSpPr>
        <dsp:cNvPr id="0" name=""/>
        <dsp:cNvSpPr/>
      </dsp:nvSpPr>
      <dsp:spPr>
        <a:xfrm>
          <a:off x="199803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19902" y="119834"/>
        <a:ext cx="665596" cy="443731"/>
      </dsp:txXfrm>
    </dsp:sp>
    <dsp:sp modelId="{A12B2FD4-A878-4032-AC83-303DF917985C}">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4BBA6695-3FF4-47EC-864F-AE57315C8257}">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2368" y="71283"/>
          <a:ext cx="1378557" cy="551423"/>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B</a:t>
          </a:r>
        </a:p>
      </dsp:txBody>
      <dsp:txXfrm>
        <a:off x="278080" y="71283"/>
        <a:ext cx="827134" cy="551423"/>
      </dsp:txXfrm>
    </dsp:sp>
    <dsp:sp modelId="{3F4ADD00-0E7C-434F-ABC5-C1F6946212BA}">
      <dsp:nvSpPr>
        <dsp:cNvPr id="0" name=""/>
        <dsp:cNvSpPr/>
      </dsp:nvSpPr>
      <dsp:spPr>
        <a:xfrm>
          <a:off x="1243070" y="71283"/>
          <a:ext cx="1378557" cy="551423"/>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OR</a:t>
          </a:r>
        </a:p>
      </dsp:txBody>
      <dsp:txXfrm>
        <a:off x="1518782" y="71283"/>
        <a:ext cx="827134" cy="551423"/>
      </dsp:txXfrm>
    </dsp:sp>
    <dsp:sp modelId="{A12B2FD4-A878-4032-AC83-303DF917985C}">
      <dsp:nvSpPr>
        <dsp:cNvPr id="0" name=""/>
        <dsp:cNvSpPr/>
      </dsp:nvSpPr>
      <dsp:spPr>
        <a:xfrm>
          <a:off x="2462849" y="64407"/>
          <a:ext cx="1378557" cy="551423"/>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N</a:t>
          </a:r>
        </a:p>
      </dsp:txBody>
      <dsp:txXfrm>
        <a:off x="2738561" y="64407"/>
        <a:ext cx="827134" cy="551423"/>
      </dsp:txXfrm>
    </dsp:sp>
    <dsp:sp modelId="{68B32A0F-4210-477A-8D57-32B670B59996}">
      <dsp:nvSpPr>
        <dsp:cNvPr id="0" name=""/>
        <dsp:cNvSpPr/>
      </dsp:nvSpPr>
      <dsp:spPr>
        <a:xfrm>
          <a:off x="3724474" y="44169"/>
          <a:ext cx="1378557" cy="55142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t>D</a:t>
          </a:r>
        </a:p>
      </dsp:txBody>
      <dsp:txXfrm>
        <a:off x="4000186" y="44169"/>
        <a:ext cx="827134" cy="5514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55037A9B-26D6-4B65-BAF7-1D4E86BFD351}">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1981199"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203065" y="114300"/>
        <a:ext cx="665596" cy="443731"/>
      </dsp:txXfrm>
    </dsp:sp>
    <dsp:sp modelId="{55037A9B-26D6-4B65-BAF7-1D4E86BFD351}">
      <dsp:nvSpPr>
        <dsp:cNvPr id="0" name=""/>
        <dsp:cNvSpPr/>
      </dsp:nvSpPr>
      <dsp:spPr>
        <a:xfrm>
          <a:off x="2979594" y="114300"/>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201460" y="114300"/>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7017-10E9-4128-A1D6-F81D47B9D2AE}">
      <dsp:nvSpPr>
        <dsp:cNvPr id="0" name=""/>
        <dsp:cNvSpPr/>
      </dsp:nvSpPr>
      <dsp:spPr>
        <a:xfrm>
          <a:off x="1246"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a:t>
          </a:r>
        </a:p>
      </dsp:txBody>
      <dsp:txXfrm>
        <a:off x="223112" y="119834"/>
        <a:ext cx="665596" cy="443731"/>
      </dsp:txXfrm>
    </dsp:sp>
    <dsp:sp modelId="{3F4ADD00-0E7C-434F-ABC5-C1F6946212BA}">
      <dsp:nvSpPr>
        <dsp:cNvPr id="0" name=""/>
        <dsp:cNvSpPr/>
      </dsp:nvSpPr>
      <dsp:spPr>
        <a:xfrm>
          <a:off x="999641" y="119834"/>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a:t>
          </a:r>
        </a:p>
      </dsp:txBody>
      <dsp:txXfrm>
        <a:off x="1221507" y="119834"/>
        <a:ext cx="665596" cy="443731"/>
      </dsp:txXfrm>
    </dsp:sp>
    <dsp:sp modelId="{A12B2FD4-A878-4032-AC83-303DF917985C}">
      <dsp:nvSpPr>
        <dsp:cNvPr id="0" name=""/>
        <dsp:cNvSpPr/>
      </dsp:nvSpPr>
      <dsp:spPr>
        <a:xfrm>
          <a:off x="2160807" y="122061"/>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R</a:t>
          </a:r>
        </a:p>
      </dsp:txBody>
      <dsp:txXfrm>
        <a:off x="2382673" y="122061"/>
        <a:ext cx="665596" cy="443731"/>
      </dsp:txXfrm>
    </dsp:sp>
    <dsp:sp modelId="{38A34702-1A55-4D54-8EF4-F91E3905C29C}">
      <dsp:nvSpPr>
        <dsp:cNvPr id="0" name=""/>
        <dsp:cNvSpPr/>
      </dsp:nvSpPr>
      <dsp:spPr>
        <a:xfrm>
          <a:off x="3159202" y="122061"/>
          <a:ext cx="1109327" cy="443731"/>
        </a:xfrm>
        <a:prstGeom prst="chevron">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N</a:t>
          </a:r>
        </a:p>
      </dsp:txBody>
      <dsp:txXfrm>
        <a:off x="3381068" y="122061"/>
        <a:ext cx="665596" cy="443731"/>
      </dsp:txXfrm>
    </dsp:sp>
    <dsp:sp modelId="{68B32A0F-4210-477A-8D57-32B670B59996}">
      <dsp:nvSpPr>
        <dsp:cNvPr id="0" name=""/>
        <dsp:cNvSpPr/>
      </dsp:nvSpPr>
      <dsp:spPr>
        <a:xfrm>
          <a:off x="3994825" y="98015"/>
          <a:ext cx="1109327" cy="443731"/>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D</a:t>
          </a:r>
        </a:p>
      </dsp:txBody>
      <dsp:txXfrm>
        <a:off x="4216691" y="98015"/>
        <a:ext cx="665596" cy="4437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9163" cy="465217"/>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1238" y="0"/>
            <a:ext cx="3039163" cy="465217"/>
          </a:xfrm>
          <a:prstGeom prst="rect">
            <a:avLst/>
          </a:prstGeom>
        </p:spPr>
        <p:txBody>
          <a:bodyPr vert="horz" lIns="91449" tIns="45725" rIns="91449" bIns="45725" rtlCol="0"/>
          <a:lstStyle>
            <a:lvl1pPr algn="r">
              <a:defRPr sz="1200"/>
            </a:lvl1pPr>
          </a:lstStyle>
          <a:p>
            <a:fld id="{1AB8EFFB-AE83-42B5-83C7-229042242995}" type="datetimeFigureOut">
              <a:rPr lang="en-US" smtClean="0"/>
              <a:t>8/4/2023</a:t>
            </a:fld>
            <a:endParaRPr lang="en-US"/>
          </a:p>
        </p:txBody>
      </p:sp>
      <p:sp>
        <p:nvSpPr>
          <p:cNvPr id="4" name="Footer Placeholder 3"/>
          <p:cNvSpPr>
            <a:spLocks noGrp="1"/>
          </p:cNvSpPr>
          <p:nvPr>
            <p:ph type="ftr" sz="quarter" idx="2"/>
          </p:nvPr>
        </p:nvSpPr>
        <p:spPr>
          <a:xfrm>
            <a:off x="1" y="8831184"/>
            <a:ext cx="3039163" cy="465217"/>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1238" y="8831184"/>
            <a:ext cx="3039163" cy="465217"/>
          </a:xfrm>
          <a:prstGeom prst="rect">
            <a:avLst/>
          </a:prstGeom>
        </p:spPr>
        <p:txBody>
          <a:bodyPr vert="horz" lIns="91449" tIns="45725" rIns="91449" bIns="45725" rtlCol="0" anchor="b"/>
          <a:lstStyle>
            <a:lvl1pPr algn="r">
              <a:defRPr sz="1200"/>
            </a:lvl1pPr>
          </a:lstStyle>
          <a:p>
            <a:fld id="{A2810258-514E-44A1-AAAF-0B4B92527851}" type="slidenum">
              <a:rPr lang="en-US" smtClean="0"/>
              <a:t>‹#›</a:t>
            </a:fld>
            <a:endParaRPr lang="en-US"/>
          </a:p>
        </p:txBody>
      </p:sp>
    </p:spTree>
    <p:extLst>
      <p:ext uri="{BB962C8B-B14F-4D97-AF65-F5344CB8AC3E}">
        <p14:creationId xmlns:p14="http://schemas.microsoft.com/office/powerpoint/2010/main" val="2160170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3186" tIns="46594" rIns="93186" bIns="46594" rtlCol="0"/>
          <a:lstStyle>
            <a:lvl1pPr algn="l">
              <a:defRPr sz="1200"/>
            </a:lvl1pPr>
          </a:lstStyle>
          <a:p>
            <a:endParaRPr lang="en-US" dirty="0"/>
          </a:p>
        </p:txBody>
      </p:sp>
      <p:sp>
        <p:nvSpPr>
          <p:cNvPr id="3" name="Date Placeholder 2"/>
          <p:cNvSpPr>
            <a:spLocks noGrp="1"/>
          </p:cNvSpPr>
          <p:nvPr>
            <p:ph type="dt" idx="1"/>
          </p:nvPr>
        </p:nvSpPr>
        <p:spPr>
          <a:xfrm>
            <a:off x="3971838" y="0"/>
            <a:ext cx="3038528" cy="464899"/>
          </a:xfrm>
          <a:prstGeom prst="rect">
            <a:avLst/>
          </a:prstGeom>
        </p:spPr>
        <p:txBody>
          <a:bodyPr vert="horz" lIns="93186" tIns="46594" rIns="93186" bIns="46594" rtlCol="0"/>
          <a:lstStyle>
            <a:lvl1pPr algn="r">
              <a:defRPr sz="1200"/>
            </a:lvl1pPr>
          </a:lstStyle>
          <a:p>
            <a:fld id="{962517DE-24C5-460F-8B19-E052554E2491}" type="datetimeFigureOut">
              <a:rPr lang="en-US" smtClean="0"/>
              <a:t>8/4/2023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86" tIns="46594" rIns="93186" bIns="46594" rtlCol="0" anchor="ctr"/>
          <a:lstStyle/>
          <a:p>
            <a:endParaRPr lang="en-US" dirty="0"/>
          </a:p>
        </p:txBody>
      </p:sp>
      <p:sp>
        <p:nvSpPr>
          <p:cNvPr id="5" name="Notes Placeholder 4"/>
          <p:cNvSpPr>
            <a:spLocks noGrp="1"/>
          </p:cNvSpPr>
          <p:nvPr>
            <p:ph type="body" sz="quarter" idx="3"/>
          </p:nvPr>
        </p:nvSpPr>
        <p:spPr>
          <a:xfrm>
            <a:off x="701199" y="4416544"/>
            <a:ext cx="5609590" cy="4184095"/>
          </a:xfrm>
          <a:prstGeom prst="rect">
            <a:avLst/>
          </a:prstGeom>
        </p:spPr>
        <p:txBody>
          <a:bodyPr vert="horz" lIns="93186" tIns="46594" rIns="93186" bIns="465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4899"/>
          </a:xfrm>
          <a:prstGeom prst="rect">
            <a:avLst/>
          </a:prstGeom>
        </p:spPr>
        <p:txBody>
          <a:bodyPr vert="horz" lIns="93186" tIns="46594" rIns="93186" bIns="465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8" y="8831476"/>
            <a:ext cx="3038528" cy="464899"/>
          </a:xfrm>
          <a:prstGeom prst="rect">
            <a:avLst/>
          </a:prstGeom>
        </p:spPr>
        <p:txBody>
          <a:bodyPr vert="horz" lIns="93186" tIns="46594" rIns="93186" bIns="46594" rtlCol="0" anchor="b"/>
          <a:lstStyle>
            <a:lvl1pPr algn="r">
              <a:defRPr sz="1200"/>
            </a:lvl1pPr>
          </a:lstStyle>
          <a:p>
            <a:fld id="{1D9B2541-6D15-4DA2-BF58-BF70A7976B80}" type="slidenum">
              <a:rPr lang="en-US" smtClean="0"/>
              <a:t>‹#›</a:t>
            </a:fld>
            <a:endParaRPr lang="en-US" dirty="0"/>
          </a:p>
        </p:txBody>
      </p:sp>
    </p:spTree>
    <p:extLst>
      <p:ext uri="{BB962C8B-B14F-4D97-AF65-F5344CB8AC3E}">
        <p14:creationId xmlns:p14="http://schemas.microsoft.com/office/powerpoint/2010/main" val="23862184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7301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170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768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776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0872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382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18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89884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19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79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20</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0736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62590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21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4506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22</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6574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23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838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4CA747E1-A33D-40D8-A2D1-D8C442A738CD}" type="slidenum">
              <a:rPr lang="en-US" smtClean="0"/>
              <a:pPr/>
              <a:t>24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9710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25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5124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7354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864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8179CA1-35EE-403D-8225-942F703DB25E}" type="slidenum">
              <a:rPr lang="en-US" smtClean="0"/>
              <a:pPr/>
              <a:t>31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15A38DE7-6897-41A2-AC22-D60212E3FABE}" type="slidenum">
              <a:rPr lang="en-US" smtClean="0"/>
              <a:pPr/>
              <a:t>33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88A252E-CB05-443A-B14D-96D42848843F}" type="slidenum">
              <a:rPr lang="en-US" smtClean="0"/>
              <a:pPr/>
              <a:t>34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z="18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36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D122A200-152C-4F7C-B630-C4D43357F4D5}" type="slidenum">
              <a:rPr lang="en-US" smtClean="0"/>
              <a:pPr/>
              <a:t>37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C82BA1A3-063D-468E-A923-FB66352851F3}" type="slidenum">
              <a:rPr lang="en-US" smtClean="0"/>
              <a:pPr/>
              <a:t>38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C5D97A0B-F948-417E-BE92-919A9D7B32C8}" type="slidenum">
              <a:rPr lang="en-US" smtClean="0"/>
              <a:pPr/>
              <a:t>39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B8BC2F6-23B7-4074-8020-D1475556E46A}" type="slidenum">
              <a:rPr lang="en-US" smtClean="0"/>
              <a:pPr/>
              <a:t>40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300411CF-9398-4A5F-B159-B3A60CA9484A}" type="slidenum">
              <a:rPr lang="en-US" smtClean="0"/>
              <a:pPr/>
              <a:t>43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44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2271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4682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4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42C8F22-0544-4B03-AD73-1BA44E333E0B}" type="slidenum">
              <a:rPr lang="en-US" smtClean="0"/>
              <a:pPr/>
              <a:t>10</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0FC037-85A4-4D34-8B79-4168BA6C985D}"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FA7DC-0C44-4795-80A3-B7DC556E334E}"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EE6AF-5830-4703-ACF7-AFE69051FAA8}"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23903C-19EE-442D-8E2E-A4C6518A3567}"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683B44-1BF5-4166-A755-5915642991B1}" type="datetime1">
              <a:rPr lang="en-US" smtClean="0"/>
              <a:t>8/4/2023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7939DA-E80C-4CEA-B796-EAB573315325}"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C11C1-07A4-4358-92A2-CB0B637F25C9}" type="datetime1">
              <a:rPr lang="en-US" smtClean="0"/>
              <a:t>8/4/2023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2BD516-D2C0-4E0C-9808-98BC4EB8732D}" type="datetime1">
              <a:rPr lang="en-US" smtClean="0"/>
              <a:t>8/4/2023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94E6F-F8AB-44B4-BBC1-19D0B31245E9}" type="datetime1">
              <a:rPr lang="en-US" smtClean="0"/>
              <a:t>8/4/2023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07899C-F6D1-4F30-9411-A9A3C6305DAE}"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E6010-727E-4530-AAA0-B6BB8E48F713}" type="datetime1">
              <a:rPr lang="en-US" smtClean="0"/>
              <a:t>8/4/2023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A1175-EF55-4E46-9EAC-C19F65EF012F}" type="datetime1">
              <a:rPr lang="en-US" smtClean="0"/>
              <a:t>8/4/2023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hyperlink" Target="https://aanmc.org/reports-and-research/aanmc-professional-competencies-graduating-naturopathic-physicians" TargetMode="External"/><Relationship Id="rId7" Type="http://schemas.openxmlformats.org/officeDocument/2006/relationships/diagramLayout" Target="../diagrams/layout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2.png"/><Relationship Id="rId10" Type="http://schemas.microsoft.com/office/2007/relationships/diagramDrawing" Target="../diagrams/drawing16.xml"/><Relationship Id="rId4" Type="http://schemas.openxmlformats.org/officeDocument/2006/relationships/hyperlink" Target="https://aanmc.org/naturopathic-residencies/)" TargetMode="External"/><Relationship Id="rId9" Type="http://schemas.openxmlformats.org/officeDocument/2006/relationships/diagramColors" Target="../diagrams/colors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hyperlink" Target="https://www.mass.gov/regulations/273-CMR-400-scope-of-practice" TargetMode="External"/><Relationship Id="rId7" Type="http://schemas.openxmlformats.org/officeDocument/2006/relationships/diagramLayout" Target="../diagrams/layout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openxmlformats.org/officeDocument/2006/relationships/image" Target="../media/image2.png"/><Relationship Id="rId10" Type="http://schemas.microsoft.com/office/2007/relationships/diagramDrawing" Target="../diagrams/drawing20.xml"/><Relationship Id="rId4" Type="http://schemas.openxmlformats.org/officeDocument/2006/relationships/hyperlink" Target="https://www.mass.gov/regulations/273-CMR-200-purpose-definitions-and-severability" TargetMode="External"/><Relationship Id="rId9" Type="http://schemas.openxmlformats.org/officeDocument/2006/relationships/diagramColors" Target="../diagrams/colors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3.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2.png"/><Relationship Id="rId7" Type="http://schemas.openxmlformats.org/officeDocument/2006/relationships/diagramLayout" Target="../diagrams/layout2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Data" Target="../diagrams/data26.xml"/><Relationship Id="rId5" Type="http://schemas.openxmlformats.org/officeDocument/2006/relationships/hyperlink" Target="https://www.mass.gov/regulations/273-CMR-300-licensure-of-individual-naturopathic-doctors" TargetMode="External"/><Relationship Id="rId10" Type="http://schemas.microsoft.com/office/2007/relationships/diagramDrawing" Target="../diagrams/drawing26.xml"/><Relationship Id="rId4" Type="http://schemas.openxmlformats.org/officeDocument/2006/relationships/hyperlink" Target="https://www.mass.gov/law-library/273-cmr" TargetMode="External"/><Relationship Id="rId9" Type="http://schemas.openxmlformats.org/officeDocument/2006/relationships/diagramColors" Target="../diagrams/colors26.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hyperlink" Target="https://www.mass.gov/regulations/273-CMR-300-licensure-of-individual-naturopathic-doctors" TargetMode="External"/><Relationship Id="rId7" Type="http://schemas.openxmlformats.org/officeDocument/2006/relationships/diagramQuickStyle" Target="../diagrams/quickStyle2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image" Target="../media/image2.png"/><Relationship Id="rId9" Type="http://schemas.microsoft.com/office/2007/relationships/diagramDrawing" Target="../diagrams/drawing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png"/><Relationship Id="rId7" Type="http://schemas.openxmlformats.org/officeDocument/2006/relationships/diagramColors" Target="../diagrams/colors2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png"/><Relationship Id="rId7" Type="http://schemas.openxmlformats.org/officeDocument/2006/relationships/diagramColors" Target="../diagrams/colors2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hyperlink" Target="https://www.mass.gov/regulations/273-CMR-300-licensure-of-individual-naturopathic-doctors" TargetMode="External"/><Relationship Id="rId7" Type="http://schemas.openxmlformats.org/officeDocument/2006/relationships/diagramQuickStyle" Target="../diagrams/quickStyle3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2.png"/><Relationship Id="rId9" Type="http://schemas.microsoft.com/office/2007/relationships/diagramDrawing" Target="../diagrams/drawing30.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2.png"/><Relationship Id="rId7" Type="http://schemas.openxmlformats.org/officeDocument/2006/relationships/diagramQuickStyle" Target="../diagrams/quickStyle3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3.png"/><Relationship Id="rId9" Type="http://schemas.microsoft.com/office/2007/relationships/diagramDrawing" Target="../diagrams/drawing31.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32.xml"/><Relationship Id="rId3" Type="http://schemas.openxmlformats.org/officeDocument/2006/relationships/hyperlink" Target="https://www.mass.gov/how-to/license-without-examination-by-application" TargetMode="External"/><Relationship Id="rId7" Type="http://schemas.openxmlformats.org/officeDocument/2006/relationships/diagramLayout" Target="../diagrams/layout3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Data" Target="../diagrams/data32.xml"/><Relationship Id="rId5" Type="http://schemas.openxmlformats.org/officeDocument/2006/relationships/hyperlink" Target="https://www.mass.gov/how-to/license-by-reciprocity" TargetMode="External"/><Relationship Id="rId10" Type="http://schemas.microsoft.com/office/2007/relationships/diagramDrawing" Target="../diagrams/drawing32.xml"/><Relationship Id="rId4" Type="http://schemas.openxmlformats.org/officeDocument/2006/relationships/hyperlink" Target="https://www.mass.gov/how-to/license-by-examination" TargetMode="External"/><Relationship Id="rId9" Type="http://schemas.openxmlformats.org/officeDocument/2006/relationships/diagramColors" Target="../diagrams/colors32.xml"/></Relationships>
</file>

<file path=ppt/slides/_rels/slide33.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png"/><Relationship Id="rId7" Type="http://schemas.openxmlformats.org/officeDocument/2006/relationships/diagramColors" Target="../diagrams/colors3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hyperlink" Target="https://www.mass.gov/orgs/bureau-of-health-professions-licensure" TargetMode="External"/><Relationship Id="rId7" Type="http://schemas.openxmlformats.org/officeDocument/2006/relationships/diagramQuickStyle" Target="../diagrams/quickStyle3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34.xml"/><Relationship Id="rId5" Type="http://schemas.openxmlformats.org/officeDocument/2006/relationships/diagramData" Target="../diagrams/data34.xml"/><Relationship Id="rId4" Type="http://schemas.openxmlformats.org/officeDocument/2006/relationships/image" Target="../media/image2.png"/><Relationship Id="rId9" Type="http://schemas.microsoft.com/office/2007/relationships/diagramDrawing" Target="../diagrams/drawing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6.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png"/><Relationship Id="rId7" Type="http://schemas.openxmlformats.org/officeDocument/2006/relationships/diagramColors" Target="../diagrams/colors3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hyperlink" Target="https://www.mass.gov/regulations/273-CMR-700-investigations-complaints-and-board-actions" TargetMode="External"/><Relationship Id="rId7" Type="http://schemas.openxmlformats.org/officeDocument/2006/relationships/diagramQuickStyle" Target="../diagrams/quickStyle3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Layout" Target="../diagrams/layout37.xml"/><Relationship Id="rId5" Type="http://schemas.openxmlformats.org/officeDocument/2006/relationships/diagramData" Target="../diagrams/data37.xml"/><Relationship Id="rId4" Type="http://schemas.openxmlformats.org/officeDocument/2006/relationships/image" Target="../media/image2.png"/><Relationship Id="rId9" Type="http://schemas.microsoft.com/office/2007/relationships/diagramDrawing" Target="../diagrams/drawing37.xml"/></Relationships>
</file>

<file path=ppt/slides/_rels/slide38.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png"/><Relationship Id="rId7" Type="http://schemas.openxmlformats.org/officeDocument/2006/relationships/diagramColors" Target="../diagrams/colors3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39.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png"/><Relationship Id="rId7" Type="http://schemas.openxmlformats.org/officeDocument/2006/relationships/diagramColors" Target="../diagrams/colors3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2.png"/><Relationship Id="rId7" Type="http://schemas.openxmlformats.org/officeDocument/2006/relationships/diagramColors" Target="../diagrams/colors4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3.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2.png"/><Relationship Id="rId7" Type="http://schemas.openxmlformats.org/officeDocument/2006/relationships/diagramColors" Target="../diagrams/colors4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4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2.png"/><Relationship Id="rId7" Type="http://schemas.openxmlformats.org/officeDocument/2006/relationships/diagramColors" Target="../diagrams/colors4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hyperlink" Target="https://www.mass.gov/orgs/bureau-of-health-professions-licensure" TargetMode="External"/><Relationship Id="rId7" Type="http://schemas.openxmlformats.org/officeDocument/2006/relationships/diagramData" Target="../diagrams/data45.xml"/><Relationship Id="rId2" Type="http://schemas.openxmlformats.org/officeDocument/2006/relationships/hyperlink" Target="http://www.mass.gov/dph/boards/pa"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45.xml"/><Relationship Id="rId5" Type="http://schemas.openxmlformats.org/officeDocument/2006/relationships/hyperlink" Target="mailto:Multiboard.admin@state.ma.us" TargetMode="External"/><Relationship Id="rId10" Type="http://schemas.openxmlformats.org/officeDocument/2006/relationships/diagramColors" Target="../diagrams/colors45.xml"/><Relationship Id="rId4" Type="http://schemas.openxmlformats.org/officeDocument/2006/relationships/hyperlink" Target="https://www.mass.gov/naturopathic-doctor-licensing" TargetMode="External"/><Relationship Id="rId9" Type="http://schemas.openxmlformats.org/officeDocument/2006/relationships/diagramQuickStyle" Target="../diagrams/quickStyle45.xml"/></Relationships>
</file>

<file path=ppt/slides/_rels/slide46.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4.png"/><Relationship Id="rId7" Type="http://schemas.openxmlformats.org/officeDocument/2006/relationships/diagramColors" Target="../diagrams/colors4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hyperlink" Target="https://malegislature.gov/Laws/GeneralLaws/PartI/TitleII/Chapter13/Section109" TargetMode="External"/><Relationship Id="rId7"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5.xml"/><Relationship Id="rId5" Type="http://schemas.openxmlformats.org/officeDocument/2006/relationships/hyperlink" Target="https://www.mass.gov/law-library/273-cmr" TargetMode="External"/><Relationship Id="rId10" Type="http://schemas.openxmlformats.org/officeDocument/2006/relationships/diagramColors" Target="../diagrams/colors5.xml"/><Relationship Id="rId4" Type="http://schemas.openxmlformats.org/officeDocument/2006/relationships/hyperlink" Target="https://malegislature.gov/Laws/GeneralLaws/PartI/TitleXVI/Chapter112/Section266" TargetMode="Externa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www.mass.gov/regulations/273-CMR-300-licensure-of-individual-naturopathic-doctors" TargetMode="External"/><Relationship Id="rId7" Type="http://schemas.openxmlformats.org/officeDocument/2006/relationships/diagramQuickStyle" Target="../diagrams/quickStyl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hyperlink" Target="https://www.mass.gov/regulations/273-CMR-300-licensure-of-individual-naturopathic-doctors" TargetMode="External"/><Relationship Id="rId7" Type="http://schemas.openxmlformats.org/officeDocument/2006/relationships/diagramQuickStyle" Target="../diagrams/quickStyle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21168"/>
            <a:ext cx="9144000" cy="1047896"/>
          </a:xfrm>
          <a:prstGeom prst="rect">
            <a:avLst/>
          </a:prstGeom>
          <a:solidFill>
            <a:schemeClr val="accent2"/>
          </a:solidFill>
          <a:ln>
            <a:solidFill>
              <a:schemeClr val="tx1"/>
            </a:solidFill>
          </a:ln>
        </p:spPr>
      </p:pic>
      <p:sp>
        <p:nvSpPr>
          <p:cNvPr id="4" name="Title 3"/>
          <p:cNvSpPr>
            <a:spLocks noGrp="1"/>
          </p:cNvSpPr>
          <p:nvPr>
            <p:ph type="ctrTitle"/>
          </p:nvPr>
        </p:nvSpPr>
        <p:spPr>
          <a:xfrm>
            <a:off x="679938" y="4244975"/>
            <a:ext cx="7772400" cy="708025"/>
          </a:xfrm>
        </p:spPr>
        <p:txBody>
          <a:bodyPr>
            <a:normAutofit/>
          </a:bodyPr>
          <a:lstStyle/>
          <a:p>
            <a:r>
              <a:rPr lang="en-US" sz="3600" b="1" i="1" dirty="0"/>
              <a:t>2023 Licensing </a:t>
            </a:r>
          </a:p>
        </p:txBody>
      </p:sp>
      <p:sp>
        <p:nvSpPr>
          <p:cNvPr id="9" name="Subtitle 8"/>
          <p:cNvSpPr>
            <a:spLocks noGrp="1"/>
          </p:cNvSpPr>
          <p:nvPr>
            <p:ph type="subTitle" idx="1"/>
          </p:nvPr>
        </p:nvSpPr>
        <p:spPr>
          <a:xfrm>
            <a:off x="565638" y="2782662"/>
            <a:ext cx="8001000" cy="1473310"/>
          </a:xfrm>
        </p:spPr>
        <p:txBody>
          <a:bodyPr>
            <a:noAutofit/>
          </a:bodyPr>
          <a:lstStyle/>
          <a:p>
            <a:r>
              <a:rPr lang="en-US" sz="4000" b="1" dirty="0">
                <a:solidFill>
                  <a:schemeClr val="accent1"/>
                </a:solidFill>
              </a:rPr>
              <a:t>Board of Registration in </a:t>
            </a:r>
          </a:p>
          <a:p>
            <a:r>
              <a:rPr lang="en-US" sz="4000" b="1" dirty="0">
                <a:solidFill>
                  <a:schemeClr val="accent1"/>
                </a:solidFill>
              </a:rPr>
              <a:t>Naturopathy</a:t>
            </a:r>
          </a:p>
        </p:txBody>
      </p:sp>
      <p:graphicFrame>
        <p:nvGraphicFramePr>
          <p:cNvPr id="10" name="Content Placeholder 3"/>
          <p:cNvGraphicFramePr>
            <a:graphicFrameLocks/>
          </p:cNvGraphicFramePr>
          <p:nvPr>
            <p:extLst>
              <p:ext uri="{D42A27DB-BD31-4B8C-83A1-F6EECF244321}">
                <p14:modId xmlns:p14="http://schemas.microsoft.com/office/powerpoint/2010/main" val="2537087708"/>
              </p:ext>
            </p:extLst>
          </p:nvPr>
        </p:nvGraphicFramePr>
        <p:xfrm>
          <a:off x="2013438" y="6028450"/>
          <a:ext cx="5105400" cy="63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
            <a:extLst>
              <a:ext uri="{FF2B5EF4-FFF2-40B4-BE49-F238E27FC236}">
                <a16:creationId xmlns:a16="http://schemas.microsoft.com/office/drawing/2014/main" id="{890BBC8F-5D78-4769-ACF0-79661550DF5E}"/>
              </a:ext>
            </a:extLst>
          </p:cNvPr>
          <p:cNvSpPr>
            <a:spLocks noChangeArrowheads="1"/>
          </p:cNvSpPr>
          <p:nvPr/>
        </p:nvSpPr>
        <p:spPr bwMode="auto">
          <a:xfrm>
            <a:off x="2895600" y="844637"/>
            <a:ext cx="111116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DC143AF4-3FC7-483B-A79F-E77C2AB59830}"/>
              </a:ext>
            </a:extLst>
          </p:cNvPr>
          <p:cNvSpPr txBox="1"/>
          <p:nvPr/>
        </p:nvSpPr>
        <p:spPr>
          <a:xfrm>
            <a:off x="152400" y="1236583"/>
            <a:ext cx="2895601" cy="1354217"/>
          </a:xfrm>
          <a:prstGeom prst="rect">
            <a:avLst/>
          </a:prstGeom>
          <a:solidFill>
            <a:schemeClr val="accent1"/>
          </a:solidFill>
          <a:ln w="28575">
            <a:solidFill>
              <a:schemeClr val="bg1"/>
            </a:solidFill>
          </a:ln>
        </p:spPr>
        <p:txBody>
          <a:bodyPr wrap="square" rtlCol="0">
            <a:spAutoFit/>
          </a:bodyPr>
          <a:lstStyle/>
          <a:p>
            <a:pPr marL="0" marR="0" algn="ctr">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rPr>
              <a:t>MAURA T. HEALEY</a:t>
            </a:r>
          </a:p>
          <a:p>
            <a:pPr marL="0" marR="0" algn="ctr">
              <a:spcBef>
                <a:spcPts val="0"/>
              </a:spcBef>
              <a:spcAft>
                <a:spcPts val="600"/>
              </a:spcAft>
            </a:pPr>
            <a:r>
              <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rPr>
              <a:t>Governor</a:t>
            </a:r>
          </a:p>
          <a:p>
            <a:pPr marL="0" marR="0" algn="ctr">
              <a:spcBef>
                <a:spcPts val="0"/>
              </a:spcBef>
              <a:spcAft>
                <a:spcPts val="0"/>
              </a:spcAft>
            </a:pPr>
            <a:r>
              <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rPr>
              <a:t>KIMBERLEY DRISCOLL</a:t>
            </a:r>
          </a:p>
          <a:p>
            <a:pPr marL="0" marR="0" algn="ctr">
              <a:spcBef>
                <a:spcPts val="0"/>
              </a:spcBef>
              <a:spcAft>
                <a:spcPts val="600"/>
              </a:spcAft>
            </a:pPr>
            <a:r>
              <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rPr>
              <a:t>Lieutenant Governor</a:t>
            </a:r>
          </a:p>
          <a:p>
            <a:pPr marL="0" marR="0" algn="ctr">
              <a:spcBef>
                <a:spcPts val="0"/>
              </a:spcBef>
              <a:spcAft>
                <a:spcPts val="0"/>
              </a:spcAft>
            </a:pPr>
            <a:endParaRPr lang="en-US" sz="1200" dirty="0">
              <a:effectLst/>
              <a:latin typeface="Arial Rounded MT Bold" panose="020F0704030504030204" pitchFamily="34" charset="0"/>
              <a:ea typeface="Times New Roman" panose="02020603050405020304" pitchFamily="18" charset="0"/>
            </a:endParaRPr>
          </a:p>
        </p:txBody>
      </p:sp>
      <p:sp>
        <p:nvSpPr>
          <p:cNvPr id="14" name="TextBox 13">
            <a:extLst>
              <a:ext uri="{FF2B5EF4-FFF2-40B4-BE49-F238E27FC236}">
                <a16:creationId xmlns:a16="http://schemas.microsoft.com/office/drawing/2014/main" id="{9564DA04-D3A7-40D5-843A-2A2829DD8F89}"/>
              </a:ext>
            </a:extLst>
          </p:cNvPr>
          <p:cNvSpPr txBox="1"/>
          <p:nvPr/>
        </p:nvSpPr>
        <p:spPr>
          <a:xfrm>
            <a:off x="184638" y="5164105"/>
            <a:ext cx="3657600" cy="523220"/>
          </a:xfrm>
          <a:prstGeom prst="rect">
            <a:avLst/>
          </a:prstGeom>
          <a:noFill/>
        </p:spPr>
        <p:txBody>
          <a:bodyPr wrap="square" rtlCol="0">
            <a:spAutoFit/>
          </a:bodyPr>
          <a:lstStyle/>
          <a:p>
            <a:pPr marL="0" marR="0" algn="ctr">
              <a:spcBef>
                <a:spcPts val="0"/>
              </a:spcBef>
              <a:spcAft>
                <a:spcPts val="0"/>
              </a:spcAft>
            </a:pPr>
            <a:r>
              <a:rPr lang="en-US" sz="1400" dirty="0">
                <a:effectLst/>
                <a:latin typeface="Arial Rounded MT Bold" panose="020F0704030504030204" pitchFamily="34" charset="0"/>
                <a:ea typeface="Times New Roman" panose="02020603050405020304" pitchFamily="18" charset="0"/>
                <a:cs typeface="Times New Roman" panose="02020603050405020304" pitchFamily="18" charset="0"/>
              </a:rPr>
              <a:t>Bureau of Health Professions Licensure</a:t>
            </a:r>
          </a:p>
          <a:p>
            <a:pPr marL="0" marR="0" algn="ctr">
              <a:spcBef>
                <a:spcPts val="0"/>
              </a:spcBef>
              <a:spcAft>
                <a:spcPts val="0"/>
              </a:spcAft>
            </a:pPr>
            <a:r>
              <a:rPr lang="en-US" sz="1400" dirty="0">
                <a:latin typeface="Arial Rounded MT Bold" panose="020F0704030504030204" pitchFamily="34" charset="0"/>
                <a:ea typeface="Times New Roman" panose="02020603050405020304" pitchFamily="18" charset="0"/>
                <a:cs typeface="Times New Roman" panose="02020603050405020304" pitchFamily="18" charset="0"/>
              </a:rPr>
              <a:t>James G. Lavery, Director</a:t>
            </a:r>
          </a:p>
        </p:txBody>
      </p:sp>
      <p:sp>
        <p:nvSpPr>
          <p:cNvPr id="18" name="TextBox 17">
            <a:extLst>
              <a:ext uri="{FF2B5EF4-FFF2-40B4-BE49-F238E27FC236}">
                <a16:creationId xmlns:a16="http://schemas.microsoft.com/office/drawing/2014/main" id="{49298D55-C703-4E32-8B95-C8CF4988A5B1}"/>
              </a:ext>
            </a:extLst>
          </p:cNvPr>
          <p:cNvSpPr txBox="1"/>
          <p:nvPr/>
        </p:nvSpPr>
        <p:spPr>
          <a:xfrm>
            <a:off x="6096000" y="1201949"/>
            <a:ext cx="2878668" cy="1277273"/>
          </a:xfrm>
          <a:prstGeom prst="rect">
            <a:avLst/>
          </a:prstGeom>
          <a:solidFill>
            <a:schemeClr val="accent1"/>
          </a:solidFill>
          <a:ln w="28575">
            <a:solidFill>
              <a:schemeClr val="bg1"/>
            </a:solidFill>
          </a:ln>
        </p:spPr>
        <p:txBody>
          <a:bodyPr wrap="square" rtlCol="0">
            <a:spAutoFit/>
          </a:bodyPr>
          <a:lstStyle/>
          <a:p>
            <a:pPr marL="0" marR="0" algn="ctr">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rPr>
              <a:t>KATHLEEN E. WALSH</a:t>
            </a:r>
          </a:p>
          <a:p>
            <a:pPr marL="0" marR="0" algn="ctr">
              <a:spcBef>
                <a:spcPts val="0"/>
              </a:spcBef>
              <a:spcAft>
                <a:spcPts val="600"/>
              </a:spcAft>
            </a:pPr>
            <a:r>
              <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rPr>
              <a:t>Secretary </a:t>
            </a:r>
          </a:p>
          <a:p>
            <a:pPr marL="0" marR="0" algn="ctr">
              <a:spcBef>
                <a:spcPts val="0"/>
              </a:spcBef>
              <a:spcAft>
                <a:spcPts val="0"/>
              </a:spcAft>
            </a:pPr>
            <a:r>
              <a:rPr lang="en-US" sz="1200" dirty="0">
                <a:effectLst/>
                <a:latin typeface="Arial Rounded MT Bold" panose="020F0704030504030204" pitchFamily="34" charset="0"/>
                <a:ea typeface="Times New Roman" panose="02020603050405020304" pitchFamily="18" charset="0"/>
              </a:rPr>
              <a:t>ROBERT GOLDSTEIN, MD, PhD</a:t>
            </a:r>
          </a:p>
          <a:p>
            <a:pPr marL="0" marR="0" algn="ctr">
              <a:spcBef>
                <a:spcPts val="0"/>
              </a:spcBef>
              <a:spcAft>
                <a:spcPts val="0"/>
              </a:spcAft>
            </a:pPr>
            <a:r>
              <a:rPr lang="en-US" sz="1200" dirty="0">
                <a:effectLst/>
                <a:latin typeface="Arial Rounded MT Bold" panose="020F0704030504030204" pitchFamily="34" charset="0"/>
                <a:ea typeface="Times New Roman" panose="02020603050405020304" pitchFamily="18" charset="0"/>
              </a:rPr>
              <a:t>Commissioner</a:t>
            </a:r>
          </a:p>
          <a:p>
            <a:pPr marL="0" marR="0" algn="ctr">
              <a:spcBef>
                <a:spcPts val="0"/>
              </a:spcBef>
              <a:spcAft>
                <a:spcPts val="0"/>
              </a:spcAft>
            </a:pPr>
            <a:endParaRPr lang="en-US" sz="1200" dirty="0">
              <a:effectLst/>
              <a:latin typeface="Arial Rounded MT Bold" panose="020F0704030504030204" pitchFamily="34" charset="0"/>
              <a:ea typeface="Times New Roman" panose="02020603050405020304" pitchFamily="18" charset="0"/>
            </a:endParaRPr>
          </a:p>
        </p:txBody>
      </p:sp>
      <p:sp>
        <p:nvSpPr>
          <p:cNvPr id="19" name="TextBox 18">
            <a:extLst>
              <a:ext uri="{FF2B5EF4-FFF2-40B4-BE49-F238E27FC236}">
                <a16:creationId xmlns:a16="http://schemas.microsoft.com/office/drawing/2014/main" id="{704B1628-2630-4885-AD87-3BA50FEAE57D}"/>
              </a:ext>
            </a:extLst>
          </p:cNvPr>
          <p:cNvSpPr txBox="1"/>
          <p:nvPr/>
        </p:nvSpPr>
        <p:spPr>
          <a:xfrm>
            <a:off x="5317068" y="5164105"/>
            <a:ext cx="3657600" cy="523220"/>
          </a:xfrm>
          <a:prstGeom prst="rect">
            <a:avLst/>
          </a:prstGeom>
          <a:noFill/>
        </p:spPr>
        <p:txBody>
          <a:bodyPr wrap="square" rtlCol="0">
            <a:spAutoFit/>
          </a:bodyPr>
          <a:lstStyle/>
          <a:p>
            <a:pPr marL="0" marR="0" algn="ctr">
              <a:spcBef>
                <a:spcPts val="0"/>
              </a:spcBef>
              <a:spcAft>
                <a:spcPts val="0"/>
              </a:spcAft>
            </a:pPr>
            <a:r>
              <a:rPr lang="en-US" sz="1400" dirty="0">
                <a:latin typeface="Arial Rounded MT Bold" panose="020F0704030504030204" pitchFamily="34" charset="0"/>
                <a:ea typeface="Times New Roman" panose="02020603050405020304" pitchFamily="18" charset="0"/>
                <a:cs typeface="Times New Roman" panose="02020603050405020304" pitchFamily="18" charset="0"/>
              </a:rPr>
              <a:t>Board of Registration in Naturopathy</a:t>
            </a:r>
          </a:p>
          <a:p>
            <a:pPr marL="0" marR="0" algn="ctr">
              <a:spcBef>
                <a:spcPts val="0"/>
              </a:spcBef>
              <a:spcAft>
                <a:spcPts val="0"/>
              </a:spcAft>
            </a:pPr>
            <a:r>
              <a:rPr lang="en-US" sz="1400" dirty="0">
                <a:latin typeface="Arial Rounded MT Bold" panose="020F0704030504030204" pitchFamily="34" charset="0"/>
                <a:ea typeface="Times New Roman" panose="02020603050405020304" pitchFamily="18" charset="0"/>
                <a:cs typeface="Times New Roman" panose="02020603050405020304" pitchFamily="18" charset="0"/>
              </a:rPr>
              <a:t>Steven R. Joubert, Executive Director</a:t>
            </a:r>
          </a:p>
        </p:txBody>
      </p:sp>
    </p:spTree>
    <p:extLst>
      <p:ext uri="{BB962C8B-B14F-4D97-AF65-F5344CB8AC3E}">
        <p14:creationId xmlns:p14="http://schemas.microsoft.com/office/powerpoint/2010/main" val="189837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10</a:t>
            </a:fld>
            <a:endParaRPr lang="en-US" dirty="0"/>
          </a:p>
        </p:txBody>
      </p:sp>
      <p:sp>
        <p:nvSpPr>
          <p:cNvPr id="17412" name="Rectangle 3"/>
          <p:cNvSpPr>
            <a:spLocks noGrp="1" noChangeArrowheads="1"/>
          </p:cNvSpPr>
          <p:nvPr>
            <p:ph type="body" idx="1"/>
          </p:nvPr>
        </p:nvSpPr>
        <p:spPr>
          <a:xfrm>
            <a:off x="304800" y="1447800"/>
            <a:ext cx="8534400" cy="2133600"/>
          </a:xfrm>
        </p:spPr>
        <p:txBody>
          <a:bodyPr>
            <a:noAutofit/>
          </a:bodyPr>
          <a:lstStyle/>
          <a:p>
            <a:pPr marL="0" indent="0" algn="ctr" eaLnBrk="1" hangingPunct="1">
              <a:buClr>
                <a:schemeClr val="accent1"/>
              </a:buClr>
              <a:buNone/>
            </a:pPr>
            <a:r>
              <a:rPr lang="en-US" sz="5400" b="1" dirty="0">
                <a:solidFill>
                  <a:schemeClr val="tx2">
                    <a:lumMod val="60000"/>
                    <a:lumOff val="40000"/>
                  </a:schemeClr>
                </a:solidFill>
              </a:rPr>
              <a:t>What is Naturopathic Medicine?</a:t>
            </a:r>
          </a:p>
          <a:p>
            <a:pPr marL="0" indent="0" algn="ctr" eaLnBrk="1" hangingPunct="1">
              <a:buClr>
                <a:schemeClr val="accent1"/>
              </a:buClr>
              <a:buNone/>
            </a:pPr>
            <a:r>
              <a:rPr lang="en-US" sz="5400" b="1" dirty="0">
                <a:solidFill>
                  <a:schemeClr val="tx2">
                    <a:lumMod val="60000"/>
                    <a:lumOff val="40000"/>
                  </a:schemeClr>
                </a:solidFill>
              </a:rPr>
              <a:t>Definition of Doctor of Naturopathic Medicine</a:t>
            </a:r>
          </a:p>
        </p:txBody>
      </p:sp>
      <p:graphicFrame>
        <p:nvGraphicFramePr>
          <p:cNvPr id="6" name="Content Placeholder 3">
            <a:extLst>
              <a:ext uri="{FF2B5EF4-FFF2-40B4-BE49-F238E27FC236}">
                <a16:creationId xmlns:a16="http://schemas.microsoft.com/office/drawing/2014/main" id="{CD705929-DDAE-471A-A9D8-D43B1D2584E6}"/>
              </a:ext>
            </a:extLst>
          </p:cNvPr>
          <p:cNvGraphicFramePr>
            <a:graphicFrameLocks/>
          </p:cNvGraphicFramePr>
          <p:nvPr>
            <p:extLst>
              <p:ext uri="{D42A27DB-BD31-4B8C-83A1-F6EECF244321}">
                <p14:modId xmlns:p14="http://schemas.microsoft.com/office/powerpoint/2010/main" val="1986430317"/>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20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t>	</a:t>
            </a:r>
            <a:r>
              <a:rPr lang="en-US" b="1" dirty="0">
                <a:solidFill>
                  <a:schemeClr val="tx2">
                    <a:lumMod val="60000"/>
                    <a:lumOff val="40000"/>
                  </a:schemeClr>
                </a:solidFill>
              </a:rPr>
              <a:t> </a:t>
            </a:r>
            <a:r>
              <a:rPr lang="en-US" b="1" dirty="0">
                <a:solidFill>
                  <a:schemeClr val="bg1"/>
                </a:solidFill>
              </a:rPr>
              <a:t>Naturopathic Medicine</a:t>
            </a:r>
            <a:br>
              <a:rPr lang="en-US" b="1" dirty="0">
                <a:solidFill>
                  <a:schemeClr val="bg1"/>
                </a:solidFill>
              </a:rPr>
            </a:br>
            <a:r>
              <a:rPr lang="en-US" dirty="0"/>
              <a:t>        </a:t>
            </a:r>
            <a:r>
              <a:rPr lang="en-US" dirty="0">
                <a:solidFill>
                  <a:schemeClr val="bg1"/>
                </a:solidFill>
              </a:rPr>
              <a:t>Naturopathic Six Principles</a:t>
            </a:r>
            <a:endParaRPr lang="en-US" b="1" dirty="0">
              <a:solidFill>
                <a:schemeClr val="bg1"/>
              </a:solidFill>
            </a:endParaRPr>
          </a:p>
        </p:txBody>
      </p:sp>
      <p:sp>
        <p:nvSpPr>
          <p:cNvPr id="38916" name="Rectangle 3"/>
          <p:cNvSpPr>
            <a:spLocks noGrp="1" noChangeArrowheads="1"/>
          </p:cNvSpPr>
          <p:nvPr>
            <p:ph type="body" idx="1"/>
          </p:nvPr>
        </p:nvSpPr>
        <p:spPr>
          <a:xfrm>
            <a:off x="304800" y="1828799"/>
            <a:ext cx="8650288" cy="4303713"/>
          </a:xfrm>
        </p:spPr>
        <p:txBody>
          <a:bodyPr>
            <a:noAutofit/>
          </a:bodyPr>
          <a:lstStyle/>
          <a:p>
            <a:pPr>
              <a:buFont typeface="Wingdings" panose="05000000000000000000" pitchFamily="2" charset="2"/>
              <a:buChar char="§"/>
            </a:pPr>
            <a:r>
              <a:rPr lang="en-US" sz="1600" dirty="0"/>
              <a:t>Doctors of naturopathy (ND) are educated in accredited four-year, full time naturopathic medical schools to prevent, or diagnose and treat both acute or chronic disease as well as to maintain or reestablish health by supporting the patient’s inherent self-healing capacity. </a:t>
            </a:r>
          </a:p>
          <a:p>
            <a:pPr>
              <a:buFont typeface="Wingdings" panose="05000000000000000000" pitchFamily="2" charset="2"/>
              <a:buChar char="§"/>
            </a:pPr>
            <a:r>
              <a:rPr lang="en-US" sz="1600" dirty="0"/>
              <a:t>Naturopathic doctors follow the Naturopathic Six Principles:</a:t>
            </a:r>
          </a:p>
          <a:p>
            <a:pPr marL="800100" lvl="2" indent="0">
              <a:buNone/>
            </a:pPr>
            <a:r>
              <a:rPr lang="en-US" sz="1800" dirty="0"/>
              <a:t>1. </a:t>
            </a:r>
            <a:r>
              <a:rPr lang="en-US" sz="1800" b="1" dirty="0"/>
              <a:t>Do No Harm</a:t>
            </a:r>
            <a:r>
              <a:rPr lang="en-US" sz="1800" dirty="0"/>
              <a:t>: Utilize the most natural, least toxic approaches</a:t>
            </a:r>
          </a:p>
          <a:p>
            <a:pPr marL="800100" lvl="2" indent="0">
              <a:buNone/>
            </a:pPr>
            <a:r>
              <a:rPr lang="en-US" sz="1800" dirty="0"/>
              <a:t>2. </a:t>
            </a:r>
            <a:r>
              <a:rPr lang="en-US" sz="1800" b="1" dirty="0"/>
              <a:t>Healing Power of Nature</a:t>
            </a:r>
            <a:r>
              <a:rPr lang="en-US" sz="1800" dirty="0"/>
              <a:t>: Assisting in patient’s inherent capacity to heal</a:t>
            </a:r>
          </a:p>
          <a:p>
            <a:pPr marL="800100" lvl="2" indent="0">
              <a:buNone/>
            </a:pPr>
            <a:r>
              <a:rPr lang="en-US" sz="1800" dirty="0"/>
              <a:t>3. </a:t>
            </a:r>
            <a:r>
              <a:rPr lang="en-US" sz="1800" b="1" dirty="0"/>
              <a:t>Identify &amp; Treat the Cause(s): </a:t>
            </a:r>
            <a:r>
              <a:rPr lang="en-US" sz="1800" dirty="0"/>
              <a:t>Identify underlying cause(s) of disease</a:t>
            </a:r>
          </a:p>
          <a:p>
            <a:pPr marL="800100" lvl="2" indent="0">
              <a:buNone/>
            </a:pPr>
            <a:r>
              <a:rPr lang="en-US" sz="1800" dirty="0"/>
              <a:t>4. </a:t>
            </a:r>
            <a:r>
              <a:rPr lang="en-US" sz="1800" b="1" dirty="0"/>
              <a:t>Doctor as Teacher: </a:t>
            </a:r>
            <a:r>
              <a:rPr lang="en-US" sz="1800" dirty="0"/>
              <a:t>Educate patients to attain and maintain health</a:t>
            </a:r>
          </a:p>
          <a:p>
            <a:pPr marL="800100" lvl="2" indent="0">
              <a:buNone/>
            </a:pPr>
            <a:r>
              <a:rPr lang="en-US" sz="1800" dirty="0"/>
              <a:t>5. </a:t>
            </a:r>
            <a:r>
              <a:rPr lang="en-US" sz="1800" b="1" dirty="0"/>
              <a:t>Treat the Whole Person: </a:t>
            </a:r>
            <a:r>
              <a:rPr lang="en-US" sz="1800" dirty="0"/>
              <a:t>As an integrated whole with physical, emotional, and cognitive dimensions</a:t>
            </a:r>
          </a:p>
          <a:p>
            <a:pPr marL="800100" lvl="2" indent="0">
              <a:buNone/>
            </a:pPr>
            <a:r>
              <a:rPr lang="en-US" sz="1800" dirty="0"/>
              <a:t>6. </a:t>
            </a:r>
            <a:r>
              <a:rPr lang="en-US" sz="1800" b="1" dirty="0"/>
              <a:t>Prevention: </a:t>
            </a:r>
            <a:r>
              <a:rPr lang="en-US" sz="1800" dirty="0"/>
              <a:t>Emphasis on overall health, wellness &amp; preventive measures</a:t>
            </a:r>
          </a:p>
          <a:p>
            <a:endParaRPr lang="en-US" sz="2000" dirty="0">
              <a:solidFill>
                <a:schemeClr val="accent6">
                  <a:lumMod val="50000"/>
                </a:schemeClr>
              </a:solidFill>
            </a:endParaRPr>
          </a:p>
          <a:p>
            <a:endParaRPr lang="en-US" sz="2000" dirty="0">
              <a:solidFill>
                <a:srgbClr val="71481C"/>
              </a:solidFill>
            </a:endParaRPr>
          </a:p>
          <a:p>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DE8EAEA7-B8C0-4E9A-B450-1CAE91389E13}"/>
              </a:ext>
            </a:extLst>
          </p:cNvPr>
          <p:cNvGraphicFramePr>
            <a:graphicFrameLocks/>
          </p:cNvGraphicFramePr>
          <p:nvPr>
            <p:extLst>
              <p:ext uri="{D42A27DB-BD31-4B8C-83A1-F6EECF244321}">
                <p14:modId xmlns:p14="http://schemas.microsoft.com/office/powerpoint/2010/main" val="345756559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t>	</a:t>
            </a:r>
            <a:r>
              <a:rPr lang="en-US" b="1" dirty="0">
                <a:solidFill>
                  <a:schemeClr val="tx2">
                    <a:lumMod val="60000"/>
                    <a:lumOff val="40000"/>
                  </a:schemeClr>
                </a:solidFill>
              </a:rPr>
              <a:t> </a:t>
            </a:r>
            <a:r>
              <a:rPr lang="en-US" b="1" dirty="0">
                <a:solidFill>
                  <a:schemeClr val="bg1"/>
                </a:solidFill>
              </a:rPr>
              <a:t>Naturopathic Medicine</a:t>
            </a:r>
            <a:br>
              <a:rPr lang="en-US" b="1" dirty="0">
                <a:solidFill>
                  <a:schemeClr val="bg1"/>
                </a:solidFill>
              </a:rPr>
            </a:br>
            <a:r>
              <a:rPr lang="en-US" b="1" dirty="0">
                <a:solidFill>
                  <a:schemeClr val="bg1"/>
                </a:solidFill>
              </a:rPr>
              <a:t>       </a:t>
            </a:r>
            <a:r>
              <a:rPr lang="en-US" dirty="0"/>
              <a:t> </a:t>
            </a:r>
            <a:r>
              <a:rPr lang="en-US" dirty="0">
                <a:solidFill>
                  <a:schemeClr val="bg1"/>
                </a:solidFill>
              </a:rPr>
              <a:t>Naturopathic</a:t>
            </a:r>
            <a:r>
              <a:rPr lang="en-US" b="1" dirty="0">
                <a:solidFill>
                  <a:schemeClr val="bg1"/>
                </a:solidFill>
              </a:rPr>
              <a:t> </a:t>
            </a:r>
            <a:r>
              <a:rPr lang="en-US" dirty="0">
                <a:solidFill>
                  <a:schemeClr val="bg1"/>
                </a:solidFill>
              </a:rPr>
              <a:t>Therapeutic Order</a:t>
            </a:r>
            <a:endParaRPr lang="en-US" b="1" dirty="0">
              <a:solidFill>
                <a:schemeClr val="bg1"/>
              </a:solidFill>
            </a:endParaRPr>
          </a:p>
        </p:txBody>
      </p:sp>
      <p:sp>
        <p:nvSpPr>
          <p:cNvPr id="38916" name="Rectangle 3"/>
          <p:cNvSpPr>
            <a:spLocks noGrp="1" noChangeArrowheads="1"/>
          </p:cNvSpPr>
          <p:nvPr>
            <p:ph type="body" idx="1"/>
          </p:nvPr>
        </p:nvSpPr>
        <p:spPr>
          <a:xfrm>
            <a:off x="304800" y="1828799"/>
            <a:ext cx="8650288" cy="4303713"/>
          </a:xfrm>
        </p:spPr>
        <p:txBody>
          <a:bodyPr>
            <a:noAutofit/>
          </a:bodyPr>
          <a:lstStyle/>
          <a:p>
            <a:pPr>
              <a:buFont typeface="Wingdings" panose="05000000000000000000" pitchFamily="2" charset="2"/>
              <a:buChar char="§"/>
            </a:pPr>
            <a:r>
              <a:rPr lang="en-US" sz="2000" dirty="0"/>
              <a:t>Naturopathic doctors practice these Principles via Therapeutic Order from least invasive to most invasive:</a:t>
            </a:r>
          </a:p>
          <a:p>
            <a:pPr>
              <a:buFont typeface="Wingdings" panose="05000000000000000000" pitchFamily="2" charset="2"/>
              <a:buChar char="§"/>
            </a:pPr>
            <a:r>
              <a:rPr lang="en-US" sz="2000" b="1" dirty="0"/>
              <a:t>1</a:t>
            </a:r>
            <a:r>
              <a:rPr lang="en-US" sz="2000" dirty="0"/>
              <a:t>. </a:t>
            </a:r>
            <a:r>
              <a:rPr lang="en-US" sz="2000" b="1" dirty="0"/>
              <a:t>Remove Obstacles to Health. </a:t>
            </a:r>
            <a:r>
              <a:rPr lang="en-US" sz="2000" dirty="0"/>
              <a:t>To establish conditions for better health, putting in place healthful habits such as personalized diets, and  removing/modifying obstacles to health, to assisting other therapies have better effects.</a:t>
            </a:r>
          </a:p>
          <a:p>
            <a:pPr>
              <a:buFont typeface="Wingdings" panose="05000000000000000000" pitchFamily="2" charset="2"/>
              <a:buChar char="§"/>
            </a:pPr>
            <a:r>
              <a:rPr lang="en-US" sz="2000" b="1" dirty="0"/>
              <a:t>2. Stimulate the Self-Healing Mechanisms of the body. </a:t>
            </a:r>
            <a:r>
              <a:rPr lang="en-US" sz="2000" dirty="0"/>
              <a:t>Personalized therapies strengthen the body’s self-healing abilities, including modalities such as nutrition, botanical medicines, constitutional hydrotherapy, and homeopathy.</a:t>
            </a:r>
          </a:p>
          <a:p>
            <a:pPr>
              <a:buFont typeface="Wingdings" panose="05000000000000000000" pitchFamily="2" charset="2"/>
              <a:buChar char="§"/>
            </a:pPr>
            <a:r>
              <a:rPr lang="en-US" sz="2000" b="1" dirty="0"/>
              <a:t>3. Repairing Weakened Systems. </a:t>
            </a:r>
            <a:r>
              <a:rPr lang="en-US" sz="2000" dirty="0"/>
              <a:t>Repairing/enhancing specific tissues, organs or systems via lifestyle and dietary modifications, botanical medicine, orthomolecular therapy (use of substances that occur naturally in the body such as vitamins, amino acids, minerals), etc.</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6A66EB80-998B-442A-8FA1-BA66936CD4A8}"/>
              </a:ext>
            </a:extLst>
          </p:cNvPr>
          <p:cNvGraphicFramePr>
            <a:graphicFrameLocks/>
          </p:cNvGraphicFramePr>
          <p:nvPr>
            <p:extLst>
              <p:ext uri="{D42A27DB-BD31-4B8C-83A1-F6EECF244321}">
                <p14:modId xmlns:p14="http://schemas.microsoft.com/office/powerpoint/2010/main" val="2564433604"/>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155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t>	</a:t>
            </a:r>
            <a:r>
              <a:rPr lang="en-US" b="1" dirty="0">
                <a:solidFill>
                  <a:schemeClr val="tx2">
                    <a:lumMod val="60000"/>
                    <a:lumOff val="40000"/>
                  </a:schemeClr>
                </a:solidFill>
              </a:rPr>
              <a:t> </a:t>
            </a:r>
            <a:r>
              <a:rPr lang="en-US" sz="3100" b="1" dirty="0">
                <a:solidFill>
                  <a:schemeClr val="bg1"/>
                </a:solidFill>
              </a:rPr>
              <a:t>Naturopathic Medicine</a:t>
            </a:r>
            <a:br>
              <a:rPr lang="en-US" sz="3100" b="1" dirty="0">
                <a:solidFill>
                  <a:schemeClr val="bg1"/>
                </a:solidFill>
              </a:rPr>
            </a:br>
            <a:r>
              <a:rPr lang="en-US" sz="3100" b="1" dirty="0">
                <a:solidFill>
                  <a:schemeClr val="bg1"/>
                </a:solidFill>
              </a:rPr>
              <a:t>       </a:t>
            </a:r>
            <a:r>
              <a:rPr lang="en-US" sz="3100" dirty="0"/>
              <a:t> </a:t>
            </a:r>
            <a:r>
              <a:rPr lang="en-US" sz="3100" dirty="0">
                <a:solidFill>
                  <a:schemeClr val="bg1"/>
                </a:solidFill>
              </a:rPr>
              <a:t>Naturopathic</a:t>
            </a:r>
            <a:r>
              <a:rPr lang="en-US" sz="3100" b="1" dirty="0">
                <a:solidFill>
                  <a:schemeClr val="bg1"/>
                </a:solidFill>
              </a:rPr>
              <a:t> </a:t>
            </a:r>
            <a:r>
              <a:rPr lang="en-US" sz="3100" dirty="0">
                <a:solidFill>
                  <a:schemeClr val="bg1"/>
                </a:solidFill>
              </a:rPr>
              <a:t>Therapeutic Order (continued)</a:t>
            </a:r>
            <a:endParaRPr lang="en-US" sz="3100" b="1" dirty="0">
              <a:solidFill>
                <a:schemeClr val="bg1"/>
              </a:solidFill>
            </a:endParaRPr>
          </a:p>
        </p:txBody>
      </p:sp>
      <p:sp>
        <p:nvSpPr>
          <p:cNvPr id="38916" name="Rectangle 3"/>
          <p:cNvSpPr>
            <a:spLocks noGrp="1" noChangeArrowheads="1"/>
          </p:cNvSpPr>
          <p:nvPr>
            <p:ph type="body" idx="1"/>
          </p:nvPr>
        </p:nvSpPr>
        <p:spPr>
          <a:xfrm>
            <a:off x="304800" y="1828799"/>
            <a:ext cx="8650288" cy="4303713"/>
          </a:xfrm>
        </p:spPr>
        <p:txBody>
          <a:bodyPr>
            <a:noAutofit/>
          </a:bodyPr>
          <a:lstStyle/>
          <a:p>
            <a:pPr>
              <a:buFont typeface="Wingdings" panose="05000000000000000000" pitchFamily="2" charset="2"/>
              <a:buChar char="§"/>
            </a:pPr>
            <a:r>
              <a:rPr lang="en-US" sz="1800" b="1" dirty="0"/>
              <a:t>4. Correct Structural Integrity. </a:t>
            </a:r>
            <a:r>
              <a:rPr lang="en-US" sz="1800" dirty="0"/>
              <a:t>Via</a:t>
            </a:r>
            <a:r>
              <a:rPr lang="en-US" sz="1800" b="1" dirty="0"/>
              <a:t> </a:t>
            </a:r>
            <a:r>
              <a:rPr lang="en-US" sz="1800" dirty="0"/>
              <a:t>naturopathic</a:t>
            </a:r>
            <a:r>
              <a:rPr lang="en-US" sz="1800" b="1" dirty="0"/>
              <a:t> </a:t>
            </a:r>
            <a:r>
              <a:rPr lang="en-US" sz="1800" dirty="0"/>
              <a:t>physical modalities used to improve and maintain skeletal and musculature integrity.</a:t>
            </a:r>
          </a:p>
          <a:p>
            <a:pPr>
              <a:buFont typeface="Wingdings" panose="05000000000000000000" pitchFamily="2" charset="2"/>
              <a:buChar char="§"/>
            </a:pPr>
            <a:r>
              <a:rPr lang="en-US" sz="1800" b="1" dirty="0"/>
              <a:t>5. Use Natural Substances to Restore and Regenerate. </a:t>
            </a:r>
            <a:r>
              <a:rPr lang="en-US" sz="1800" dirty="0"/>
              <a:t>Beyond prevention, to treat a specific pathology NDs employ natural substances that do not add toxicity or additional burden to the body.</a:t>
            </a:r>
          </a:p>
          <a:p>
            <a:pPr>
              <a:buFont typeface="Wingdings" panose="05000000000000000000" pitchFamily="2" charset="2"/>
              <a:buChar char="§"/>
            </a:pPr>
            <a:r>
              <a:rPr lang="en-US" sz="1800" b="1" dirty="0"/>
              <a:t>6. Use of Pharmacologic Substances to Halt Progressive Pathology. </a:t>
            </a:r>
            <a:r>
              <a:rPr lang="en-US" sz="1800" dirty="0"/>
              <a:t>In progressed disease, NDs may refer patients to prescribing physicians to use pharmaceutical drugs when necessary.</a:t>
            </a:r>
          </a:p>
          <a:p>
            <a:pPr>
              <a:buFont typeface="Wingdings" panose="05000000000000000000" pitchFamily="2" charset="2"/>
              <a:buChar char="§"/>
            </a:pPr>
            <a:r>
              <a:rPr lang="en-US" sz="1800" b="1" dirty="0"/>
              <a:t>7. Use High Force, Invasive Modalities: Surgery, Radiation, Chemotherapy.</a:t>
            </a:r>
            <a:r>
              <a:rPr lang="en-US" sz="1800" dirty="0"/>
              <a:t> When life, limb, or function are threatened and must be preserved, NDs refer patients to other medical colleagues with that expertise. At the same time, NDs use complementary or supportive therapies to decrease side effects and increase efficacy of more invasive procedures and approaches.</a:t>
            </a:r>
            <a:br>
              <a:rPr lang="en-US" sz="2000" dirty="0"/>
            </a:br>
            <a:endParaRPr lang="en-US" sz="2000" dirty="0">
              <a:solidFill>
                <a:schemeClr val="accent6">
                  <a:lumMod val="50000"/>
                </a:schemeClr>
              </a:solidFill>
            </a:endParaRPr>
          </a:p>
          <a:p>
            <a:endParaRPr lang="en-US" sz="2000" dirty="0">
              <a:solidFill>
                <a:schemeClr val="accent6">
                  <a:lumMod val="50000"/>
                </a:schemeClr>
              </a:solidFill>
            </a:endParaRPr>
          </a:p>
          <a:p>
            <a:endParaRPr lang="en-US" sz="2000" dirty="0">
              <a:solidFill>
                <a:srgbClr val="71481C"/>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56C54D57-27FB-4F6B-A60A-4EA3AE96E1EE}"/>
              </a:ext>
            </a:extLst>
          </p:cNvPr>
          <p:cNvGraphicFramePr>
            <a:graphicFrameLocks/>
          </p:cNvGraphicFramePr>
          <p:nvPr>
            <p:extLst>
              <p:ext uri="{D42A27DB-BD31-4B8C-83A1-F6EECF244321}">
                <p14:modId xmlns:p14="http://schemas.microsoft.com/office/powerpoint/2010/main" val="2931406716"/>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4076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solidFill>
                  <a:schemeClr val="bg1"/>
                </a:solidFill>
              </a:rPr>
              <a:t>	  Training of Naturopathic   Doctor</a:t>
            </a:r>
          </a:p>
        </p:txBody>
      </p:sp>
      <p:sp>
        <p:nvSpPr>
          <p:cNvPr id="38916" name="Rectangle 3"/>
          <p:cNvSpPr>
            <a:spLocks noGrp="1" noChangeArrowheads="1"/>
          </p:cNvSpPr>
          <p:nvPr>
            <p:ph type="body" idx="1"/>
          </p:nvPr>
        </p:nvSpPr>
        <p:spPr>
          <a:xfrm>
            <a:off x="304800" y="1828799"/>
            <a:ext cx="8650288" cy="4303713"/>
          </a:xfrm>
        </p:spPr>
        <p:txBody>
          <a:bodyPr>
            <a:noAutofit/>
          </a:bodyPr>
          <a:lstStyle/>
          <a:p>
            <a:pPr>
              <a:buFont typeface="Wingdings" panose="05000000000000000000" pitchFamily="2" charset="2"/>
              <a:buChar char="§"/>
            </a:pPr>
            <a:r>
              <a:rPr lang="en-US" sz="2000" dirty="0"/>
              <a:t>Education takes place at a four- year, in-residence, full-time naturopathic medical school with prerequisites similar to those needed to gain admission to medical and osteopathic school</a:t>
            </a:r>
          </a:p>
          <a:p>
            <a:pPr>
              <a:buFont typeface="Wingdings" panose="05000000000000000000" pitchFamily="2" charset="2"/>
              <a:buChar char="§"/>
            </a:pPr>
            <a:r>
              <a:rPr lang="en-US" sz="2000" dirty="0"/>
              <a:t>Schools recognized by regional accrediting bodies which in turn are recognized by the Federal Department of Education. </a:t>
            </a:r>
          </a:p>
          <a:p>
            <a:pPr>
              <a:buFont typeface="Wingdings" panose="05000000000000000000" pitchFamily="2" charset="2"/>
              <a:buChar char="§"/>
            </a:pPr>
            <a:r>
              <a:rPr lang="en-US" sz="2000" dirty="0"/>
              <a:t>There is some variability among the different schools, but minimally: </a:t>
            </a:r>
          </a:p>
          <a:p>
            <a:pPr lvl="1">
              <a:buFont typeface="Wingdings" panose="05000000000000000000" pitchFamily="2" charset="2"/>
              <a:buChar char="Ø"/>
            </a:pPr>
            <a:r>
              <a:rPr lang="en-US" sz="2000" dirty="0">
                <a:solidFill>
                  <a:schemeClr val="accent2">
                    <a:lumMod val="75000"/>
                  </a:schemeClr>
                </a:solidFill>
              </a:rPr>
              <a:t>1</a:t>
            </a:r>
            <a:r>
              <a:rPr lang="en-US" sz="2000" baseline="30000" dirty="0">
                <a:solidFill>
                  <a:schemeClr val="accent2">
                    <a:lumMod val="75000"/>
                  </a:schemeClr>
                </a:solidFill>
              </a:rPr>
              <a:t>st</a:t>
            </a:r>
            <a:r>
              <a:rPr lang="en-US" sz="2000" dirty="0">
                <a:solidFill>
                  <a:schemeClr val="accent2">
                    <a:lumMod val="75000"/>
                  </a:schemeClr>
                </a:solidFill>
              </a:rPr>
              <a:t> year Basic Sciences: Anatomy, Biochemistry, Physiology, Histology Human pathology, Immunology, Macro- and Microbiology, Neuroscience, Pharmacology </a:t>
            </a:r>
          </a:p>
          <a:p>
            <a:pPr lvl="1">
              <a:buFont typeface="Wingdings" panose="05000000000000000000" pitchFamily="2" charset="2"/>
              <a:buChar char="Ø"/>
            </a:pPr>
            <a:r>
              <a:rPr lang="en-US" sz="2000" dirty="0">
                <a:solidFill>
                  <a:schemeClr val="accent2">
                    <a:lumMod val="75000"/>
                  </a:schemeClr>
                </a:solidFill>
              </a:rPr>
              <a:t>2</a:t>
            </a:r>
            <a:r>
              <a:rPr lang="en-US" sz="2000" baseline="30000" dirty="0">
                <a:solidFill>
                  <a:schemeClr val="accent2">
                    <a:lumMod val="75000"/>
                  </a:schemeClr>
                </a:solidFill>
              </a:rPr>
              <a:t>nd</a:t>
            </a:r>
            <a:r>
              <a:rPr lang="en-US" sz="2000" dirty="0">
                <a:solidFill>
                  <a:schemeClr val="accent2">
                    <a:lumMod val="75000"/>
                  </a:schemeClr>
                </a:solidFill>
              </a:rPr>
              <a:t> year: Diagnostic course work: Physical &amp; Clinical Diagnosis, Laboratory Diagnosis, Diagnostics Imaging</a:t>
            </a:r>
          </a:p>
          <a:p>
            <a:pPr>
              <a:buFont typeface="Wingdings" panose="05000000000000000000" pitchFamily="2" charset="2"/>
              <a:buChar char="Ø"/>
            </a:pPr>
            <a:endParaRPr lang="en-US" sz="2000" dirty="0">
              <a:solidFill>
                <a:srgbClr val="71481C"/>
              </a:solidFill>
            </a:endParaRPr>
          </a:p>
          <a:p>
            <a:pPr eaLnBrk="1" hangingPunct="1"/>
            <a:endParaRPr lang="en-US" sz="2000" b="1"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105235E7-EA43-41AF-A96F-EC3B72BF8844}"/>
              </a:ext>
            </a:extLst>
          </p:cNvPr>
          <p:cNvGraphicFramePr>
            <a:graphicFrameLocks/>
          </p:cNvGraphicFramePr>
          <p:nvPr>
            <p:extLst>
              <p:ext uri="{D42A27DB-BD31-4B8C-83A1-F6EECF244321}">
                <p14:modId xmlns:p14="http://schemas.microsoft.com/office/powerpoint/2010/main" val="209613584"/>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080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solidFill>
                  <a:schemeClr val="bg1"/>
                </a:solidFill>
              </a:rPr>
              <a:t>	  Training of Naturopathic   Doctor (Continued)</a:t>
            </a:r>
          </a:p>
        </p:txBody>
      </p:sp>
      <p:sp>
        <p:nvSpPr>
          <p:cNvPr id="38916" name="Rectangle 3"/>
          <p:cNvSpPr>
            <a:spLocks noGrp="1" noChangeArrowheads="1"/>
          </p:cNvSpPr>
          <p:nvPr>
            <p:ph type="body" idx="1"/>
          </p:nvPr>
        </p:nvSpPr>
        <p:spPr>
          <a:xfrm>
            <a:off x="304800" y="1792287"/>
            <a:ext cx="8650288" cy="4303713"/>
          </a:xfrm>
        </p:spPr>
        <p:txBody>
          <a:bodyPr>
            <a:noAutofit/>
          </a:bodyPr>
          <a:lstStyle/>
          <a:p>
            <a:pPr lvl="1">
              <a:buFont typeface="Wingdings" panose="05000000000000000000" pitchFamily="2" charset="2"/>
              <a:buChar char="Ø"/>
            </a:pPr>
            <a:r>
              <a:rPr lang="en-US" sz="2400" dirty="0">
                <a:solidFill>
                  <a:schemeClr val="accent2">
                    <a:lumMod val="75000"/>
                  </a:schemeClr>
                </a:solidFill>
              </a:rPr>
              <a:t>3</a:t>
            </a:r>
            <a:r>
              <a:rPr lang="en-US" sz="2400" baseline="30000" dirty="0">
                <a:solidFill>
                  <a:schemeClr val="accent2">
                    <a:lumMod val="75000"/>
                  </a:schemeClr>
                </a:solidFill>
              </a:rPr>
              <a:t>rd</a:t>
            </a:r>
            <a:r>
              <a:rPr lang="en-US" sz="2400" dirty="0">
                <a:solidFill>
                  <a:schemeClr val="accent2">
                    <a:lumMod val="75000"/>
                  </a:schemeClr>
                </a:solidFill>
              </a:rPr>
              <a:t> year System Review Classes: EENT, Gastroenterology, Urology, Dermatology, Gynecology, Cardiology, Pediatrics, etc., </a:t>
            </a:r>
            <a:r>
              <a:rPr lang="en-US" sz="2400" dirty="0">
                <a:solidFill>
                  <a:schemeClr val="accent2">
                    <a:lumMod val="75000"/>
                  </a:schemeClr>
                </a:solidFill>
                <a:ea typeface="ＭＳ Ｐゴシック" pitchFamily="-65" charset="-128"/>
              </a:rPr>
              <a:t>where conventional approaches are delineated, and natural medicine approaches are learned. </a:t>
            </a:r>
          </a:p>
          <a:p>
            <a:pPr lvl="1">
              <a:buFont typeface="Wingdings" panose="05000000000000000000" pitchFamily="2" charset="2"/>
              <a:buChar char="Ø"/>
            </a:pPr>
            <a:r>
              <a:rPr lang="en-US" sz="2400" dirty="0">
                <a:solidFill>
                  <a:schemeClr val="accent2">
                    <a:lumMod val="75000"/>
                  </a:schemeClr>
                </a:solidFill>
              </a:rPr>
              <a:t>4</a:t>
            </a:r>
            <a:r>
              <a:rPr lang="en-US" sz="2400" baseline="30000" dirty="0">
                <a:solidFill>
                  <a:schemeClr val="accent2">
                    <a:lumMod val="75000"/>
                  </a:schemeClr>
                </a:solidFill>
              </a:rPr>
              <a:t>th</a:t>
            </a:r>
            <a:r>
              <a:rPr lang="en-US" sz="2400" dirty="0">
                <a:solidFill>
                  <a:schemeClr val="accent2">
                    <a:lumMod val="75000"/>
                  </a:schemeClr>
                </a:solidFill>
              </a:rPr>
              <a:t> year: System Review Classes (continued): ongoing training in natural medicine modalities</a:t>
            </a:r>
          </a:p>
          <a:p>
            <a:pPr lvl="1">
              <a:buFont typeface="Wingdings" panose="05000000000000000000" pitchFamily="2" charset="2"/>
              <a:buChar char="Ø"/>
            </a:pPr>
            <a:r>
              <a:rPr lang="en-US" sz="2400" dirty="0">
                <a:solidFill>
                  <a:schemeClr val="accent2">
                    <a:lumMod val="75000"/>
                  </a:schemeClr>
                </a:solidFill>
              </a:rPr>
              <a:t>Throughout, focus is on the naturopathic medicine philosophy, and application of natural medicine modalities</a:t>
            </a:r>
          </a:p>
          <a:p>
            <a:pPr lvl="1"/>
            <a:endParaRPr lang="en-US" sz="1800" dirty="0">
              <a:solidFill>
                <a:srgbClr val="71481C"/>
              </a:solidFill>
            </a:endParaRPr>
          </a:p>
          <a:p>
            <a:endParaRPr lang="en-US" sz="1800" dirty="0">
              <a:solidFill>
                <a:srgbClr val="71481C"/>
              </a:solidFill>
            </a:endParaRPr>
          </a:p>
          <a:p>
            <a:pPr eaLnBrk="1" hangingPunct="1"/>
            <a:endParaRPr lang="en-US" sz="1800" b="1"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50502728-2A09-4D7F-890B-940F2A82799C}"/>
              </a:ext>
            </a:extLst>
          </p:cNvPr>
          <p:cNvGraphicFramePr>
            <a:graphicFrameLocks/>
          </p:cNvGraphicFramePr>
          <p:nvPr>
            <p:extLst>
              <p:ext uri="{D42A27DB-BD31-4B8C-83A1-F6EECF244321}">
                <p14:modId xmlns:p14="http://schemas.microsoft.com/office/powerpoint/2010/main" val="74159232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248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solidFill>
                  <a:schemeClr val="bg1"/>
                </a:solidFill>
              </a:rPr>
              <a:t>	  Clinical Training of Naturopathic   Doctor</a:t>
            </a:r>
          </a:p>
        </p:txBody>
      </p:sp>
      <p:sp>
        <p:nvSpPr>
          <p:cNvPr id="38916" name="Rectangle 3"/>
          <p:cNvSpPr>
            <a:spLocks noGrp="1" noChangeArrowheads="1"/>
          </p:cNvSpPr>
          <p:nvPr>
            <p:ph type="body" idx="1"/>
          </p:nvPr>
        </p:nvSpPr>
        <p:spPr>
          <a:xfrm>
            <a:off x="246856" y="1676400"/>
            <a:ext cx="8650288" cy="4303713"/>
          </a:xfrm>
        </p:spPr>
        <p:txBody>
          <a:bodyPr>
            <a:noAutofit/>
          </a:bodyPr>
          <a:lstStyle/>
          <a:p>
            <a:pPr>
              <a:buFont typeface="Wingdings" panose="05000000000000000000" pitchFamily="2" charset="2"/>
              <a:buChar char="§"/>
            </a:pPr>
            <a:r>
              <a:rPr lang="en-US" sz="2000" dirty="0"/>
              <a:t>In the first year, students begin working in the outpatient clinic, supervised by licensed NDs, MDs, and DOs</a:t>
            </a:r>
          </a:p>
          <a:p>
            <a:pPr>
              <a:buFont typeface="Wingdings" panose="05000000000000000000" pitchFamily="2" charset="2"/>
              <a:buChar char="§"/>
            </a:pPr>
            <a:r>
              <a:rPr lang="en-US" sz="2000" dirty="0"/>
              <a:t>Students also work in community clinics off-site and at clinics for underserved populations</a:t>
            </a:r>
          </a:p>
          <a:p>
            <a:pPr>
              <a:buFont typeface="Wingdings" panose="05000000000000000000" pitchFamily="2" charset="2"/>
              <a:buChar char="§"/>
            </a:pPr>
            <a:r>
              <a:rPr lang="en-US" sz="2000" dirty="0"/>
              <a:t>Core competencies of education can be found here: </a:t>
            </a:r>
            <a:r>
              <a:rPr lang="en-US" sz="2000" dirty="0">
                <a:hlinkClick r:id="rId3"/>
              </a:rPr>
              <a:t>https://aanmc.org/reports-and-research/aanmc-professional-competencies-graduating-naturopathic-physicians</a:t>
            </a:r>
            <a:endParaRPr lang="en-US" sz="2000" dirty="0"/>
          </a:p>
          <a:p>
            <a:pPr>
              <a:buFont typeface="Wingdings" panose="05000000000000000000" pitchFamily="2" charset="2"/>
              <a:buChar char="§"/>
            </a:pPr>
            <a:r>
              <a:rPr lang="en-US" sz="2000" dirty="0"/>
              <a:t>Postgraduate residencies exist in an increased number of setting and specialties and can be found here (</a:t>
            </a:r>
            <a:r>
              <a:rPr lang="en-US" sz="2000" dirty="0">
                <a:hlinkClick r:id="rId4"/>
              </a:rPr>
              <a:t>https://aanmc.org/naturopathic-residencies/)</a:t>
            </a:r>
            <a:endParaRPr lang="en-US" sz="2000" dirty="0"/>
          </a:p>
          <a:p>
            <a:endParaRPr lang="en-US" sz="2000" dirty="0"/>
          </a:p>
          <a:p>
            <a:endParaRPr lang="en-US" sz="2000"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16825603-E1B2-467F-A95B-02DBEF6496C6}"/>
              </a:ext>
            </a:extLst>
          </p:cNvPr>
          <p:cNvGraphicFramePr>
            <a:graphicFrameLocks/>
          </p:cNvGraphicFramePr>
          <p:nvPr>
            <p:extLst>
              <p:ext uri="{D42A27DB-BD31-4B8C-83A1-F6EECF244321}">
                <p14:modId xmlns:p14="http://schemas.microsoft.com/office/powerpoint/2010/main" val="351125706"/>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5569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solidFill>
                  <a:schemeClr val="bg1"/>
                </a:solidFill>
              </a:rPr>
              <a:t>	  Clinical Settings of Naturopathic   Doctor</a:t>
            </a:r>
          </a:p>
        </p:txBody>
      </p:sp>
      <p:sp>
        <p:nvSpPr>
          <p:cNvPr id="38916" name="Rectangle 3"/>
          <p:cNvSpPr>
            <a:spLocks noGrp="1" noChangeArrowheads="1"/>
          </p:cNvSpPr>
          <p:nvPr>
            <p:ph type="body" idx="1"/>
          </p:nvPr>
        </p:nvSpPr>
        <p:spPr>
          <a:xfrm>
            <a:off x="246856" y="1417638"/>
            <a:ext cx="8650288" cy="4495801"/>
          </a:xfrm>
        </p:spPr>
        <p:txBody>
          <a:bodyPr>
            <a:noAutofit/>
          </a:bodyPr>
          <a:lstStyle/>
          <a:p>
            <a:pPr>
              <a:buFont typeface="Wingdings" panose="05000000000000000000" pitchFamily="2" charset="2"/>
              <a:buChar char="Ø"/>
            </a:pPr>
            <a:r>
              <a:rPr lang="en-US" sz="2000" dirty="0">
                <a:solidFill>
                  <a:schemeClr val="accent1">
                    <a:lumMod val="75000"/>
                  </a:schemeClr>
                </a:solidFill>
              </a:rPr>
              <a:t>The majority of NDs see a range of patients from children to older people with all manner of acute and chronic disease</a:t>
            </a:r>
          </a:p>
          <a:p>
            <a:pPr>
              <a:buFont typeface="Wingdings" panose="05000000000000000000" pitchFamily="2" charset="2"/>
              <a:buChar char="Ø"/>
            </a:pPr>
            <a:r>
              <a:rPr lang="en-US" sz="2000" dirty="0">
                <a:solidFill>
                  <a:schemeClr val="accent1">
                    <a:lumMod val="75000"/>
                  </a:schemeClr>
                </a:solidFill>
              </a:rPr>
              <a:t>Most NDs work in private practice settings though there are increasing opportunities at integrative health centers, hospitals, in industry, in research centers, cancer and other specialty clinics and facilities in the developing world. Some NDs work in the natural products industry, education, and public health</a:t>
            </a:r>
          </a:p>
          <a:p>
            <a:pPr>
              <a:lnSpc>
                <a:spcPct val="90000"/>
              </a:lnSpc>
              <a:buFont typeface="Wingdings" panose="05000000000000000000" pitchFamily="2" charset="2"/>
              <a:buChar char="Ø"/>
            </a:pPr>
            <a:r>
              <a:rPr lang="en-US" sz="2000" dirty="0">
                <a:solidFill>
                  <a:schemeClr val="accent2">
                    <a:lumMod val="75000"/>
                  </a:schemeClr>
                </a:solidFill>
              </a:rPr>
              <a:t>Some NDs choose to specialize as in women’s health, sports medicine, cancer care, fertility, and more</a:t>
            </a:r>
          </a:p>
          <a:p>
            <a:pPr>
              <a:lnSpc>
                <a:spcPct val="90000"/>
              </a:lnSpc>
              <a:buFont typeface="Wingdings" panose="05000000000000000000" pitchFamily="2" charset="2"/>
              <a:buChar char="Ø"/>
            </a:pPr>
            <a:r>
              <a:rPr lang="en-US" sz="2000" dirty="0">
                <a:solidFill>
                  <a:schemeClr val="accent2">
                    <a:lumMod val="75000"/>
                  </a:schemeClr>
                </a:solidFill>
              </a:rPr>
              <a:t>Others choose to specialize by modality such as botanical medicine or therapeutic nutrition</a:t>
            </a:r>
          </a:p>
          <a:p>
            <a:pPr lvl="0">
              <a:buFont typeface="Wingdings" panose="05000000000000000000" pitchFamily="2" charset="2"/>
              <a:buChar char="Ø"/>
            </a:pPr>
            <a:r>
              <a:rPr lang="en-US" sz="2000" dirty="0">
                <a:solidFill>
                  <a:schemeClr val="accent2">
                    <a:lumMod val="75000"/>
                  </a:schemeClr>
                </a:solidFill>
              </a:rPr>
              <a:t>NDs work in universities, hospitals and conventional medical schools to advance research in natural medicine, and the training of conventional health care providers in natural medicine.</a:t>
            </a:r>
          </a:p>
          <a:p>
            <a:endParaRPr lang="en-US" sz="2000" dirty="0">
              <a:solidFill>
                <a:schemeClr val="accent6">
                  <a:lumMod val="50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a:extLst>
              <a:ext uri="{FF2B5EF4-FFF2-40B4-BE49-F238E27FC236}">
                <a16:creationId xmlns:a16="http://schemas.microsoft.com/office/drawing/2014/main" id="{BA7F5A51-B882-4179-80AF-00EBD7950A6C}"/>
              </a:ext>
            </a:extLst>
          </p:cNvPr>
          <p:cNvGraphicFramePr>
            <a:graphicFrameLocks/>
          </p:cNvGraphicFramePr>
          <p:nvPr>
            <p:extLst>
              <p:ext uri="{D42A27DB-BD31-4B8C-83A1-F6EECF244321}">
                <p14:modId xmlns:p14="http://schemas.microsoft.com/office/powerpoint/2010/main" val="819107392"/>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104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solidFill>
                  <a:schemeClr val="bg1"/>
                </a:solidFill>
              </a:rPr>
              <a:t>	Practicing as a Naturopathic   	Doctor in the Commonwealth</a:t>
            </a:r>
          </a:p>
        </p:txBody>
      </p:sp>
      <p:sp>
        <p:nvSpPr>
          <p:cNvPr id="38916" name="Rectangle 3"/>
          <p:cNvSpPr>
            <a:spLocks noGrp="1" noChangeArrowheads="1"/>
          </p:cNvSpPr>
          <p:nvPr>
            <p:ph type="body" idx="1"/>
          </p:nvPr>
        </p:nvSpPr>
        <p:spPr>
          <a:xfrm>
            <a:off x="304800" y="1524001"/>
            <a:ext cx="8650288" cy="4608512"/>
          </a:xfrm>
        </p:spPr>
        <p:txBody>
          <a:bodyPr>
            <a:noAutofit/>
          </a:bodyPr>
          <a:lstStyle/>
          <a:p>
            <a:pPr>
              <a:buNone/>
            </a:pPr>
            <a:endParaRPr lang="en-US" sz="2400" dirty="0"/>
          </a:p>
          <a:p>
            <a:r>
              <a:rPr lang="en-US" sz="2400" dirty="0"/>
              <a:t>In order to be licensed in the Commonwealth, a naturopathic doctor must:</a:t>
            </a:r>
          </a:p>
          <a:p>
            <a:pPr lvl="1">
              <a:buFont typeface="Wingdings" panose="05000000000000000000" pitchFamily="2" charset="2"/>
              <a:buChar char="Ø"/>
            </a:pPr>
            <a:r>
              <a:rPr lang="en-US" sz="2400" b="1" dirty="0">
                <a:solidFill>
                  <a:schemeClr val="accent2">
                    <a:lumMod val="75000"/>
                  </a:schemeClr>
                </a:solidFill>
                <a:ea typeface="ＭＳ Ｐゴシック" pitchFamily="-65" charset="-128"/>
              </a:rPr>
              <a:t>Obtain a degree from a recognized/accredited institution</a:t>
            </a:r>
          </a:p>
          <a:p>
            <a:pPr lvl="1">
              <a:buFont typeface="Wingdings" panose="05000000000000000000" pitchFamily="2" charset="2"/>
              <a:buChar char="Ø"/>
            </a:pPr>
            <a:r>
              <a:rPr lang="en-US" sz="2400" b="1" dirty="0">
                <a:solidFill>
                  <a:schemeClr val="accent2">
                    <a:lumMod val="75000"/>
                  </a:schemeClr>
                </a:solidFill>
                <a:ea typeface="ＭＳ Ｐゴシック" pitchFamily="-65" charset="-128"/>
              </a:rPr>
              <a:t>Pass a national board examination (NPLEX)</a:t>
            </a:r>
          </a:p>
          <a:p>
            <a:pPr lvl="1">
              <a:buFont typeface="Wingdings" panose="05000000000000000000" pitchFamily="2" charset="2"/>
              <a:buChar char="Ø"/>
            </a:pPr>
            <a:r>
              <a:rPr lang="en-US" sz="2400" b="1" dirty="0">
                <a:solidFill>
                  <a:schemeClr val="accent2">
                    <a:lumMod val="75000"/>
                  </a:schemeClr>
                </a:solidFill>
                <a:ea typeface="ＭＳ Ｐゴシック" pitchFamily="-65" charset="-128"/>
              </a:rPr>
              <a:t>A</a:t>
            </a:r>
            <a:r>
              <a:rPr lang="en-US" sz="2400" b="1" dirty="0">
                <a:solidFill>
                  <a:schemeClr val="accent2">
                    <a:lumMod val="75000"/>
                  </a:schemeClr>
                </a:solidFill>
              </a:rPr>
              <a:t>pply for licensure</a:t>
            </a:r>
          </a:p>
          <a:p>
            <a:pPr lvl="1">
              <a:buFont typeface="Wingdings" panose="05000000000000000000" pitchFamily="2" charset="2"/>
              <a:buChar char="Ø"/>
            </a:pPr>
            <a:r>
              <a:rPr lang="en-US" sz="2400" b="1" dirty="0">
                <a:solidFill>
                  <a:schemeClr val="accent2">
                    <a:lumMod val="75000"/>
                  </a:schemeClr>
                </a:solidFill>
                <a:ea typeface="ＭＳ Ｐゴシック" pitchFamily="-65" charset="-128"/>
              </a:rPr>
              <a:t>Stay current with continuing education requirements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9AC30796-E74D-40FE-A26C-FC43F77933AA}"/>
              </a:ext>
            </a:extLst>
          </p:cNvPr>
          <p:cNvGraphicFramePr>
            <a:graphicFrameLocks/>
          </p:cNvGraphicFramePr>
          <p:nvPr>
            <p:extLst>
              <p:ext uri="{D42A27DB-BD31-4B8C-83A1-F6EECF244321}">
                <p14:modId xmlns:p14="http://schemas.microsoft.com/office/powerpoint/2010/main" val="3373155693"/>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18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19</a:t>
            </a:fld>
            <a:endParaRPr lang="en-US"/>
          </a:p>
        </p:txBody>
      </p:sp>
      <p:sp>
        <p:nvSpPr>
          <p:cNvPr id="17412" name="Rectangle 3"/>
          <p:cNvSpPr>
            <a:spLocks noGrp="1" noChangeArrowheads="1"/>
          </p:cNvSpPr>
          <p:nvPr>
            <p:ph type="body" idx="1"/>
          </p:nvPr>
        </p:nvSpPr>
        <p:spPr>
          <a:xfrm>
            <a:off x="152400" y="2133600"/>
            <a:ext cx="8534400" cy="2133600"/>
          </a:xfrm>
        </p:spPr>
        <p:txBody>
          <a:bodyPr>
            <a:noAutofit/>
          </a:bodyPr>
          <a:lstStyle/>
          <a:p>
            <a:pPr marL="0" indent="0" algn="ctr" eaLnBrk="1" hangingPunct="1">
              <a:buClr>
                <a:schemeClr val="accent1"/>
              </a:buClr>
              <a:buNone/>
            </a:pPr>
            <a:r>
              <a:rPr lang="en-US" sz="5400" b="1" dirty="0">
                <a:solidFill>
                  <a:schemeClr val="tx2">
                    <a:lumMod val="60000"/>
                    <a:lumOff val="40000"/>
                  </a:schemeClr>
                </a:solidFill>
              </a:rPr>
              <a:t>What is the</a:t>
            </a:r>
          </a:p>
          <a:p>
            <a:pPr marL="0" indent="0" algn="ctr" eaLnBrk="1" hangingPunct="1">
              <a:buClr>
                <a:schemeClr val="accent1"/>
              </a:buClr>
              <a:buNone/>
            </a:pPr>
            <a:r>
              <a:rPr lang="en-US" sz="5400" b="1" dirty="0">
                <a:solidFill>
                  <a:schemeClr val="tx2">
                    <a:lumMod val="60000"/>
                    <a:lumOff val="40000"/>
                  </a:schemeClr>
                </a:solidFill>
              </a:rPr>
              <a:t>Scope of Practice of a Naturopathic Doctor ?</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a:extLst>
              <a:ext uri="{FF2B5EF4-FFF2-40B4-BE49-F238E27FC236}">
                <a16:creationId xmlns:a16="http://schemas.microsoft.com/office/drawing/2014/main" id="{C0621BCC-7683-47D2-A074-760E3AC0C312}"/>
              </a:ext>
            </a:extLst>
          </p:cNvPr>
          <p:cNvGraphicFramePr>
            <a:graphicFrameLocks/>
          </p:cNvGraphicFramePr>
          <p:nvPr>
            <p:extLst>
              <p:ext uri="{D42A27DB-BD31-4B8C-83A1-F6EECF244321}">
                <p14:modId xmlns:p14="http://schemas.microsoft.com/office/powerpoint/2010/main" val="747678002"/>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841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2</a:t>
            </a:fld>
            <a:endParaRPr lang="en-US"/>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pPr algn="ctr" eaLnBrk="1" hangingPunct="1"/>
            <a:r>
              <a:rPr lang="en-US" b="1" dirty="0">
                <a:solidFill>
                  <a:schemeClr val="bg1"/>
                </a:solidFill>
              </a:rPr>
              <a:t>Objectives</a:t>
            </a:r>
          </a:p>
        </p:txBody>
      </p:sp>
      <p:sp>
        <p:nvSpPr>
          <p:cNvPr id="17412" name="Rectangle 3"/>
          <p:cNvSpPr>
            <a:spLocks noGrp="1" noChangeArrowheads="1"/>
          </p:cNvSpPr>
          <p:nvPr>
            <p:ph type="body" idx="1"/>
          </p:nvPr>
        </p:nvSpPr>
        <p:spPr>
          <a:xfrm>
            <a:off x="533400" y="2017713"/>
            <a:ext cx="8382000" cy="4114800"/>
          </a:xfrm>
        </p:spPr>
        <p:txBody>
          <a:bodyPr>
            <a:normAutofit fontScale="77500" lnSpcReduction="20000"/>
          </a:bodyPr>
          <a:lstStyle/>
          <a:p>
            <a:pPr>
              <a:buFont typeface="Wingdings" panose="05000000000000000000" pitchFamily="2" charset="2"/>
              <a:buChar char="§"/>
            </a:pPr>
            <a:r>
              <a:rPr lang="en-US" sz="4000" b="1" dirty="0"/>
              <a:t>Purpose of the Presentation</a:t>
            </a:r>
          </a:p>
          <a:p>
            <a:pPr>
              <a:buFont typeface="Wingdings" panose="05000000000000000000" pitchFamily="2" charset="2"/>
              <a:buChar char="§"/>
            </a:pPr>
            <a:r>
              <a:rPr lang="en-US" sz="4000" b="1" dirty="0"/>
              <a:t>Purpose of the Board</a:t>
            </a:r>
          </a:p>
          <a:p>
            <a:pPr>
              <a:buFont typeface="Wingdings" panose="05000000000000000000" pitchFamily="2" charset="2"/>
              <a:buChar char="§"/>
            </a:pPr>
            <a:r>
              <a:rPr lang="en-US" sz="4000" b="1" dirty="0"/>
              <a:t>What is Naturopathic Medicine?</a:t>
            </a:r>
          </a:p>
          <a:p>
            <a:pPr>
              <a:buFont typeface="Wingdings" panose="05000000000000000000" pitchFamily="2" charset="2"/>
              <a:buChar char="§"/>
            </a:pPr>
            <a:r>
              <a:rPr lang="en-US" sz="4000" b="1" dirty="0"/>
              <a:t>Naturopathic Medicine Scope of Practice</a:t>
            </a:r>
          </a:p>
          <a:p>
            <a:pPr eaLnBrk="1" hangingPunct="1">
              <a:buFont typeface="Wingdings" panose="05000000000000000000" pitchFamily="2" charset="2"/>
              <a:buChar char="§"/>
            </a:pPr>
            <a:r>
              <a:rPr lang="en-US" sz="4000" b="1" dirty="0"/>
              <a:t>Licensing Requirements</a:t>
            </a:r>
          </a:p>
          <a:p>
            <a:pPr eaLnBrk="1" hangingPunct="1">
              <a:buFont typeface="Wingdings" panose="05000000000000000000" pitchFamily="2" charset="2"/>
              <a:buChar char="§"/>
            </a:pPr>
            <a:r>
              <a:rPr lang="en-US" sz="4000" b="1" dirty="0"/>
              <a:t>Renewal of Licensure</a:t>
            </a:r>
          </a:p>
          <a:p>
            <a:pPr eaLnBrk="1" hangingPunct="1">
              <a:buFont typeface="Wingdings" panose="05000000000000000000" pitchFamily="2" charset="2"/>
              <a:buChar char="§"/>
            </a:pPr>
            <a:r>
              <a:rPr lang="en-US" sz="4000" b="1" dirty="0"/>
              <a:t>Board Discipline</a:t>
            </a:r>
          </a:p>
          <a:p>
            <a:pPr eaLnBrk="1" hangingPunct="1">
              <a:buFont typeface="Wingdings" panose="05000000000000000000" pitchFamily="2" charset="2"/>
              <a:buChar char="§"/>
            </a:pPr>
            <a:r>
              <a:rPr lang="en-US" sz="4000" b="1" dirty="0"/>
              <a:t>Q&amp;A</a:t>
            </a:r>
          </a:p>
          <a:p>
            <a:pPr eaLnBrk="1" hangingPunct="1"/>
            <a:endParaRPr lang="en-US" sz="40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p:cNvGraphicFramePr>
            <a:graphicFrameLocks/>
          </p:cNvGraphicFramePr>
          <p:nvPr>
            <p:extLst>
              <p:ext uri="{D42A27DB-BD31-4B8C-83A1-F6EECF244321}">
                <p14:modId xmlns:p14="http://schemas.microsoft.com/office/powerpoint/2010/main" val="2748446159"/>
              </p:ext>
            </p:extLst>
          </p:nvPr>
        </p:nvGraphicFramePr>
        <p:xfrm>
          <a:off x="1905000" y="6096000"/>
          <a:ext cx="57912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25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lstStyle/>
          <a:p>
            <a:pPr algn="ctr" eaLnBrk="1" hangingPunct="1"/>
            <a:r>
              <a:rPr lang="en-US" b="1" dirty="0"/>
              <a:t>	</a:t>
            </a:r>
            <a:r>
              <a:rPr lang="en-US" b="1" dirty="0">
                <a:solidFill>
                  <a:schemeClr val="bg1"/>
                </a:solidFill>
              </a:rPr>
              <a:t>ND Scope of Practice</a:t>
            </a:r>
          </a:p>
        </p:txBody>
      </p:sp>
      <p:sp>
        <p:nvSpPr>
          <p:cNvPr id="38916" name="Rectangle 3"/>
          <p:cNvSpPr>
            <a:spLocks noGrp="1" noChangeArrowheads="1"/>
          </p:cNvSpPr>
          <p:nvPr>
            <p:ph type="body" idx="1"/>
          </p:nvPr>
        </p:nvSpPr>
        <p:spPr>
          <a:xfrm>
            <a:off x="208756" y="1335087"/>
            <a:ext cx="8726488" cy="4832350"/>
          </a:xfrm>
        </p:spPr>
        <p:txBody>
          <a:bodyPr>
            <a:noAutofit/>
          </a:bodyPr>
          <a:lstStyle/>
          <a:p>
            <a:pPr marL="0" indent="0" algn="just">
              <a:buNone/>
            </a:pPr>
            <a:r>
              <a:rPr lang="en-US" sz="1800" dirty="0">
                <a:hlinkClick r:id="rId3"/>
              </a:rPr>
              <a:t>273 CMR 4.00</a:t>
            </a:r>
            <a:r>
              <a:rPr lang="en-US" sz="1800" dirty="0"/>
              <a:t> governs the scope of practice of naturopathic health care in Massachusetts by establishing the procedures that licensed naturopathic doctors may conduct to diagnose or treat injuries, illnesses, and conditions of the human body. A naturopathic doctor may practice in all clinical care settings without limitation. Scope of practice </a:t>
            </a:r>
            <a:r>
              <a:rPr lang="en-US" sz="1800" b="1" dirty="0"/>
              <a:t>follows naturopathic principles, and the Therapeutic Order of Doctors of Naturopathic Medicine, and Includes:</a:t>
            </a:r>
          </a:p>
          <a:p>
            <a:pPr lvl="1">
              <a:buFont typeface="Wingdings" panose="05000000000000000000" pitchFamily="2" charset="2"/>
              <a:buChar char="Ø"/>
            </a:pPr>
            <a:r>
              <a:rPr lang="en-US" sz="1800" b="1" dirty="0">
                <a:solidFill>
                  <a:schemeClr val="accent2">
                    <a:lumMod val="75000"/>
                  </a:schemeClr>
                </a:solidFill>
              </a:rPr>
              <a:t>Prevention of illness and injury through education</a:t>
            </a:r>
          </a:p>
          <a:p>
            <a:pPr lvl="1">
              <a:buFont typeface="Wingdings" panose="05000000000000000000" pitchFamily="2" charset="2"/>
              <a:buChar char="Ø"/>
            </a:pPr>
            <a:r>
              <a:rPr lang="en-US" sz="1800" b="1" dirty="0">
                <a:solidFill>
                  <a:schemeClr val="accent2">
                    <a:lumMod val="75000"/>
                  </a:schemeClr>
                </a:solidFill>
              </a:rPr>
              <a:t>Noninvasive physical examinations</a:t>
            </a:r>
          </a:p>
          <a:p>
            <a:pPr lvl="1">
              <a:buFont typeface="Wingdings" panose="05000000000000000000" pitchFamily="2" charset="2"/>
              <a:buChar char="Ø"/>
            </a:pPr>
            <a:r>
              <a:rPr lang="en-US" sz="1800" b="1" dirty="0">
                <a:solidFill>
                  <a:schemeClr val="accent2">
                    <a:lumMod val="75000"/>
                  </a:schemeClr>
                </a:solidFill>
              </a:rPr>
              <a:t>Ordering of clinical and laboratory procedures and tests from any licensed clinic or laboratory to evaluate injuries, illnesses and, conditions of the human body</a:t>
            </a:r>
          </a:p>
          <a:p>
            <a:pPr lvl="1">
              <a:buFont typeface="Wingdings" panose="05000000000000000000" pitchFamily="2" charset="2"/>
              <a:buChar char="Ø"/>
            </a:pPr>
            <a:r>
              <a:rPr lang="en-US" sz="1800" b="1" dirty="0">
                <a:solidFill>
                  <a:schemeClr val="accent2">
                    <a:lumMod val="75000"/>
                  </a:schemeClr>
                </a:solidFill>
              </a:rPr>
              <a:t>Dispensing, administering, ordering natural medicines and nonprescription items</a:t>
            </a:r>
          </a:p>
          <a:p>
            <a:pPr lvl="1">
              <a:buFont typeface="Wingdings" panose="05000000000000000000" pitchFamily="2" charset="2"/>
              <a:buChar char="Ø"/>
            </a:pPr>
            <a:r>
              <a:rPr lang="en-US" sz="1800" b="1" dirty="0">
                <a:solidFill>
                  <a:schemeClr val="accent2">
                    <a:lumMod val="75000"/>
                  </a:schemeClr>
                </a:solidFill>
              </a:rPr>
              <a:t>The use of manual mechanical manipulation of body structures or tissues in accordance with naturopathic principles</a:t>
            </a:r>
          </a:p>
          <a:p>
            <a:pPr lvl="1">
              <a:buFont typeface="Wingdings" panose="05000000000000000000" pitchFamily="2" charset="2"/>
              <a:buChar char="Ø"/>
            </a:pPr>
            <a:r>
              <a:rPr lang="en-US" sz="1800" b="1" dirty="0">
                <a:solidFill>
                  <a:schemeClr val="accent2">
                    <a:lumMod val="75000"/>
                  </a:schemeClr>
                </a:solidFill>
              </a:rPr>
              <a:t>The use of naturopathic physical medicine to maintain or restore physiological functioning of the human body</a:t>
            </a:r>
          </a:p>
          <a:p>
            <a:pPr marL="0" indent="0" algn="just" eaLnBrk="1" hangingPunct="1">
              <a:buNone/>
            </a:pPr>
            <a:r>
              <a:rPr lang="en-US" sz="1800" dirty="0"/>
              <a:t>Further definitions may be f</a:t>
            </a:r>
            <a:r>
              <a:rPr lang="en-US" sz="2000" dirty="0"/>
              <a:t>ound at </a:t>
            </a:r>
            <a:r>
              <a:rPr lang="en-US" sz="2000" dirty="0">
                <a:hlinkClick r:id="rId4"/>
              </a:rPr>
              <a:t>273 CMR 2.00</a:t>
            </a:r>
            <a:endParaRPr lang="en-US" sz="2000"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7" name="Content Placeholder 3">
            <a:extLst>
              <a:ext uri="{FF2B5EF4-FFF2-40B4-BE49-F238E27FC236}">
                <a16:creationId xmlns:a16="http://schemas.microsoft.com/office/drawing/2014/main" id="{1EA29180-1F5B-40A8-9565-BDA2C3F72936}"/>
              </a:ext>
            </a:extLst>
          </p:cNvPr>
          <p:cNvGraphicFramePr>
            <a:graphicFrameLocks/>
          </p:cNvGraphicFramePr>
          <p:nvPr>
            <p:extLst>
              <p:ext uri="{D42A27DB-BD31-4B8C-83A1-F6EECF244321}">
                <p14:modId xmlns:p14="http://schemas.microsoft.com/office/powerpoint/2010/main" val="2461409368"/>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0000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lstStyle/>
          <a:p>
            <a:pPr algn="ctr" eaLnBrk="1" hangingPunct="1"/>
            <a:r>
              <a:rPr lang="en-US" b="1" dirty="0"/>
              <a:t>	</a:t>
            </a:r>
            <a:r>
              <a:rPr lang="en-US" b="1" dirty="0">
                <a:solidFill>
                  <a:schemeClr val="bg1"/>
                </a:solidFill>
              </a:rPr>
              <a:t>ND Scope of Practice</a:t>
            </a:r>
          </a:p>
        </p:txBody>
      </p:sp>
      <p:sp>
        <p:nvSpPr>
          <p:cNvPr id="38916" name="Rectangle 3"/>
          <p:cNvSpPr>
            <a:spLocks noGrp="1" noChangeArrowheads="1"/>
          </p:cNvSpPr>
          <p:nvPr>
            <p:ph type="body" idx="1"/>
          </p:nvPr>
        </p:nvSpPr>
        <p:spPr>
          <a:xfrm>
            <a:off x="228600" y="1489075"/>
            <a:ext cx="8726488" cy="4643438"/>
          </a:xfrm>
        </p:spPr>
        <p:txBody>
          <a:bodyPr>
            <a:noAutofit/>
          </a:bodyPr>
          <a:lstStyle/>
          <a:p>
            <a:pPr marL="0" indent="0" algn="just">
              <a:buNone/>
            </a:pPr>
            <a:r>
              <a:rPr lang="en-US" sz="2400" b="1" dirty="0"/>
              <a:t>The Practice of Naturopathic Medicine Does Not Include:</a:t>
            </a:r>
          </a:p>
          <a:p>
            <a:pPr lvl="1">
              <a:buFont typeface="Wingdings" panose="05000000000000000000" pitchFamily="2" charset="2"/>
              <a:buChar char="Ø"/>
            </a:pPr>
            <a:r>
              <a:rPr lang="en-US" sz="1600" dirty="0">
                <a:solidFill>
                  <a:srgbClr val="C00000"/>
                </a:solidFill>
              </a:rPr>
              <a:t> </a:t>
            </a:r>
            <a:r>
              <a:rPr lang="en-US" sz="1800" b="1" dirty="0">
                <a:solidFill>
                  <a:srgbClr val="C00000"/>
                </a:solidFill>
              </a:rPr>
              <a:t>The performance of surgeries or invasive procedures or examinations, abortions or the use of radiation, radioactive substances or local, general or spinal anesthesia. </a:t>
            </a:r>
          </a:p>
          <a:p>
            <a:pPr marL="457200" lvl="1" indent="0">
              <a:buNone/>
            </a:pPr>
            <a:endParaRPr lang="en-US" sz="1800" b="1" dirty="0">
              <a:solidFill>
                <a:srgbClr val="C00000"/>
              </a:solidFill>
            </a:endParaRPr>
          </a:p>
          <a:p>
            <a:pPr lvl="1">
              <a:buFont typeface="Wingdings" panose="05000000000000000000" pitchFamily="2" charset="2"/>
              <a:buChar char="Ø"/>
            </a:pPr>
            <a:r>
              <a:rPr lang="en-US" sz="1800" b="1" dirty="0">
                <a:solidFill>
                  <a:srgbClr val="C00000"/>
                </a:solidFill>
              </a:rPr>
              <a:t>The prescribing, dispensing or administering a drug classified as a controlled substance or prescription drug under M.G.L. c. 94C. </a:t>
            </a:r>
          </a:p>
          <a:p>
            <a:pPr marL="457200" lvl="1" indent="0">
              <a:buNone/>
            </a:pPr>
            <a:endParaRPr lang="en-US" sz="1800" b="1" dirty="0">
              <a:solidFill>
                <a:srgbClr val="C00000"/>
              </a:solidFill>
            </a:endParaRPr>
          </a:p>
          <a:p>
            <a:pPr lvl="1">
              <a:buFont typeface="Wingdings" panose="05000000000000000000" pitchFamily="2" charset="2"/>
              <a:buChar char="Ø"/>
            </a:pPr>
            <a:r>
              <a:rPr lang="en-US" sz="1800" b="1" dirty="0">
                <a:solidFill>
                  <a:srgbClr val="C00000"/>
                </a:solidFill>
              </a:rPr>
              <a:t> The practice of acupuncture or traditional Chinese medicine. </a:t>
            </a:r>
          </a:p>
          <a:p>
            <a:pPr marL="457200" lvl="1" indent="0">
              <a:buNone/>
            </a:pPr>
            <a:endParaRPr lang="en-US" sz="1800" b="1" dirty="0">
              <a:solidFill>
                <a:srgbClr val="C00000"/>
              </a:solidFill>
            </a:endParaRPr>
          </a:p>
          <a:p>
            <a:pPr lvl="1">
              <a:buFont typeface="Wingdings" panose="05000000000000000000" pitchFamily="2" charset="2"/>
              <a:buChar char="Ø"/>
            </a:pPr>
            <a:r>
              <a:rPr lang="en-US" sz="1800" b="1" dirty="0">
                <a:solidFill>
                  <a:srgbClr val="C00000"/>
                </a:solidFill>
              </a:rPr>
              <a:t>The practice of emergency medicine, except as a person rendering gratuitous services in an emergency or for the care of minor injuries.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graphicFrame>
        <p:nvGraphicFramePr>
          <p:cNvPr id="7" name="Content Placeholder 3">
            <a:extLst>
              <a:ext uri="{FF2B5EF4-FFF2-40B4-BE49-F238E27FC236}">
                <a16:creationId xmlns:a16="http://schemas.microsoft.com/office/drawing/2014/main" id="{6AEE2139-26F4-4812-B745-9357626C5B94}"/>
              </a:ext>
            </a:extLst>
          </p:cNvPr>
          <p:cNvGraphicFramePr>
            <a:graphicFrameLocks/>
          </p:cNvGraphicFramePr>
          <p:nvPr>
            <p:extLst>
              <p:ext uri="{D42A27DB-BD31-4B8C-83A1-F6EECF244321}">
                <p14:modId xmlns:p14="http://schemas.microsoft.com/office/powerpoint/2010/main" val="382372924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0691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t>	 </a:t>
            </a:r>
            <a:r>
              <a:rPr lang="en-US" sz="3600" b="1" dirty="0">
                <a:solidFill>
                  <a:schemeClr val="bg1"/>
                </a:solidFill>
              </a:rPr>
              <a:t>The Practice of Naturopathic Medicine in the Commonwealth </a:t>
            </a:r>
            <a:br>
              <a:rPr lang="en-US" sz="3600" b="1" dirty="0">
                <a:solidFill>
                  <a:schemeClr val="bg1"/>
                </a:solidFill>
              </a:rPr>
            </a:br>
            <a:endParaRPr lang="en-US" sz="3600" b="1" dirty="0">
              <a:solidFill>
                <a:schemeClr val="bg1"/>
              </a:solidFill>
            </a:endParaRPr>
          </a:p>
        </p:txBody>
      </p:sp>
      <p:sp>
        <p:nvSpPr>
          <p:cNvPr id="38916" name="Rectangle 3"/>
          <p:cNvSpPr>
            <a:spLocks noGrp="1" noChangeArrowheads="1"/>
          </p:cNvSpPr>
          <p:nvPr>
            <p:ph type="body" idx="1"/>
          </p:nvPr>
        </p:nvSpPr>
        <p:spPr>
          <a:xfrm>
            <a:off x="228600" y="1489075"/>
            <a:ext cx="8726488" cy="4643438"/>
          </a:xfrm>
        </p:spPr>
        <p:txBody>
          <a:bodyPr>
            <a:noAutofit/>
          </a:bodyPr>
          <a:lstStyle/>
          <a:p>
            <a:pPr marL="0" indent="0" algn="just">
              <a:buNone/>
            </a:pPr>
            <a:r>
              <a:rPr lang="en-US" sz="2400" b="1" dirty="0"/>
              <a:t>The Practice of Naturopathic Medicine in the Commonwealth:</a:t>
            </a:r>
          </a:p>
          <a:p>
            <a:pPr algn="just">
              <a:buFont typeface="Wingdings" panose="05000000000000000000" pitchFamily="2" charset="2"/>
              <a:buChar char="§"/>
            </a:pPr>
            <a:r>
              <a:rPr lang="en-US" sz="2400" dirty="0"/>
              <a:t>A typical visit to the naturopathic doctor may take place at any clinical setting and may consist of an initial interview, potential physical examination, ordering of tests such as blood/urine or radiological tests, to inform diagnosis.</a:t>
            </a:r>
          </a:p>
          <a:p>
            <a:pPr algn="just">
              <a:buFont typeface="Wingdings" panose="05000000000000000000" pitchFamily="2" charset="2"/>
              <a:buChar char="§"/>
            </a:pPr>
            <a:r>
              <a:rPr lang="en-US" sz="2400" dirty="0"/>
              <a:t> NDs then offer treatment which may consist of lifestyle/health education, the prescription of natural and nonprescription substances, and may perform naturopathic manual or physical medicine. They may refer patients to other medical specialists, as other medical specialists refer patients to naturopathic doctors, in a collaborative manner, for the benefit of the patient.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7" name="Content Placeholder 3">
            <a:extLst>
              <a:ext uri="{FF2B5EF4-FFF2-40B4-BE49-F238E27FC236}">
                <a16:creationId xmlns:a16="http://schemas.microsoft.com/office/drawing/2014/main" id="{8468DD82-8951-4A0F-BE9D-DA6D459C868C}"/>
              </a:ext>
            </a:extLst>
          </p:cNvPr>
          <p:cNvGraphicFramePr>
            <a:graphicFrameLocks/>
          </p:cNvGraphicFramePr>
          <p:nvPr>
            <p:extLst>
              <p:ext uri="{D42A27DB-BD31-4B8C-83A1-F6EECF244321}">
                <p14:modId xmlns:p14="http://schemas.microsoft.com/office/powerpoint/2010/main" val="499744222"/>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250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t>	</a:t>
            </a:r>
            <a:br>
              <a:rPr lang="en-US" b="1" dirty="0">
                <a:solidFill>
                  <a:schemeClr val="bg1"/>
                </a:solidFill>
              </a:rPr>
            </a:br>
            <a:r>
              <a:rPr lang="en-US" dirty="0">
                <a:solidFill>
                  <a:schemeClr val="bg1"/>
                </a:solidFill>
              </a:rPr>
              <a:t>Typical Referrals </a:t>
            </a:r>
            <a:r>
              <a:rPr lang="en-US" i="1" dirty="0">
                <a:solidFill>
                  <a:schemeClr val="bg1"/>
                </a:solidFill>
              </a:rPr>
              <a:t>from </a:t>
            </a:r>
            <a:r>
              <a:rPr lang="en-US" dirty="0">
                <a:solidFill>
                  <a:schemeClr val="bg1"/>
                </a:solidFill>
              </a:rPr>
              <a:t>NDs</a:t>
            </a:r>
            <a:br>
              <a:rPr lang="en-US" b="1" dirty="0">
                <a:solidFill>
                  <a:schemeClr val="bg1"/>
                </a:solidFill>
              </a:rPr>
            </a:br>
            <a:endParaRPr lang="en-US" b="1" dirty="0">
              <a:solidFill>
                <a:schemeClr val="bg1"/>
              </a:solidFill>
            </a:endParaRPr>
          </a:p>
        </p:txBody>
      </p:sp>
      <p:sp>
        <p:nvSpPr>
          <p:cNvPr id="38916" name="Rectangle 3"/>
          <p:cNvSpPr>
            <a:spLocks noGrp="1" noChangeArrowheads="1"/>
          </p:cNvSpPr>
          <p:nvPr>
            <p:ph type="body" idx="1"/>
          </p:nvPr>
        </p:nvSpPr>
        <p:spPr>
          <a:xfrm>
            <a:off x="228600" y="1489075"/>
            <a:ext cx="8726488" cy="4643438"/>
          </a:xfrm>
        </p:spPr>
        <p:txBody>
          <a:bodyPr>
            <a:noAutofit/>
          </a:bodyPr>
          <a:lstStyle/>
          <a:p>
            <a:pPr marL="0" indent="0" algn="just">
              <a:buNone/>
            </a:pPr>
            <a:r>
              <a:rPr lang="en-US" sz="2400" b="1" dirty="0"/>
              <a:t>Typical causes of referrals from NDs to other allied professionals include:  </a:t>
            </a:r>
          </a:p>
          <a:p>
            <a:pPr marL="0" indent="0" algn="just">
              <a:buNone/>
            </a:pPr>
            <a:r>
              <a:rPr lang="en-US" sz="2200" dirty="0"/>
              <a:t>For further diagnostic work up, and for help with difficult cases, referrals are made, especially to:</a:t>
            </a:r>
          </a:p>
          <a:p>
            <a:pPr lvl="1">
              <a:buFont typeface="Wingdings" panose="05000000000000000000" pitchFamily="2" charset="2"/>
              <a:buChar char="Ø"/>
            </a:pPr>
            <a:r>
              <a:rPr lang="en-US" sz="1800" b="1" dirty="0">
                <a:solidFill>
                  <a:schemeClr val="accent2">
                    <a:lumMod val="75000"/>
                  </a:schemeClr>
                </a:solidFill>
                <a:ea typeface="ＭＳ Ｐゴシック" pitchFamily="-65" charset="-128"/>
              </a:rPr>
              <a:t>Endocrinologists, Allergists, Rheumatologists, Oncologists, Dermatologists, Internists, Pediatricians, Gastroenterologists, Psychiatrists, Gynecologists, Cardiologists</a:t>
            </a:r>
          </a:p>
          <a:p>
            <a:pPr lvl="1">
              <a:buFont typeface="Wingdings" panose="05000000000000000000" pitchFamily="2" charset="2"/>
              <a:buChar char="Ø"/>
            </a:pPr>
            <a:r>
              <a:rPr lang="en-US" sz="1800" b="1" dirty="0">
                <a:solidFill>
                  <a:schemeClr val="accent2">
                    <a:lumMod val="75000"/>
                  </a:schemeClr>
                </a:solidFill>
                <a:ea typeface="ＭＳ Ｐゴシック" pitchFamily="-65" charset="-128"/>
              </a:rPr>
              <a:t>Acupuncturists, Chiropractors</a:t>
            </a:r>
            <a:endParaRPr lang="en-US" sz="1800" b="1" dirty="0">
              <a:solidFill>
                <a:schemeClr val="accent2">
                  <a:lumMod val="75000"/>
                </a:schemeClr>
              </a:solidFill>
            </a:endParaRPr>
          </a:p>
          <a:p>
            <a:pPr marL="400050" algn="just">
              <a:buFont typeface="Wingdings" panose="05000000000000000000" pitchFamily="2" charset="2"/>
              <a:buChar char="§"/>
            </a:pPr>
            <a:r>
              <a:rPr lang="en-US" sz="2200" dirty="0"/>
              <a:t>For use of pharmacologic substances to halt progressive pathology when necessary. </a:t>
            </a:r>
          </a:p>
          <a:p>
            <a:pPr marL="400050" algn="just">
              <a:buFont typeface="Wingdings" panose="05000000000000000000" pitchFamily="2" charset="2"/>
              <a:buChar char="§"/>
            </a:pPr>
            <a:r>
              <a:rPr lang="en-US" sz="2200" dirty="0"/>
              <a:t>For treatments outside specialty of NDs where the disease progression necessitates use of invasive modalities such as surgery, radiation, or chemotherapy.</a:t>
            </a:r>
            <a:endParaRPr lang="en-US" sz="2200" dirty="0">
              <a:ea typeface="ＭＳ Ｐゴシック" pitchFamily="-65" charset="-128"/>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7" name="Content Placeholder 3">
            <a:extLst>
              <a:ext uri="{FF2B5EF4-FFF2-40B4-BE49-F238E27FC236}">
                <a16:creationId xmlns:a16="http://schemas.microsoft.com/office/drawing/2014/main" id="{98526E7D-10B6-4A15-A003-8C4A860BAB36}"/>
              </a:ext>
            </a:extLst>
          </p:cNvPr>
          <p:cNvGraphicFramePr>
            <a:graphicFrameLocks/>
          </p:cNvGraphicFramePr>
          <p:nvPr>
            <p:extLst>
              <p:ext uri="{D42A27DB-BD31-4B8C-83A1-F6EECF244321}">
                <p14:modId xmlns:p14="http://schemas.microsoft.com/office/powerpoint/2010/main" val="388252835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592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solidFill>
            <a:schemeClr val="accent1"/>
          </a:solidFill>
        </p:spPr>
        <p:txBody>
          <a:bodyPr>
            <a:normAutofit fontScale="90000"/>
          </a:bodyPr>
          <a:lstStyle/>
          <a:p>
            <a:r>
              <a:rPr lang="en-US" b="1" dirty="0"/>
              <a:t>	</a:t>
            </a:r>
            <a:br>
              <a:rPr lang="en-US" b="1" dirty="0">
                <a:solidFill>
                  <a:schemeClr val="bg1"/>
                </a:solidFill>
              </a:rPr>
            </a:br>
            <a:r>
              <a:rPr lang="en-US" b="1" dirty="0">
                <a:solidFill>
                  <a:schemeClr val="bg1"/>
                </a:solidFill>
              </a:rPr>
              <a:t>	</a:t>
            </a:r>
            <a:r>
              <a:rPr lang="en-US" dirty="0">
                <a:solidFill>
                  <a:schemeClr val="bg1"/>
                </a:solidFill>
              </a:rPr>
              <a:t>Typical Referrals </a:t>
            </a:r>
            <a:r>
              <a:rPr lang="en-US" i="1" dirty="0">
                <a:solidFill>
                  <a:schemeClr val="bg1"/>
                </a:solidFill>
              </a:rPr>
              <a:t>to </a:t>
            </a:r>
            <a:r>
              <a:rPr lang="en-US" dirty="0">
                <a:solidFill>
                  <a:schemeClr val="bg1"/>
                </a:solidFill>
              </a:rPr>
              <a:t>NDs from Allied Professions</a:t>
            </a:r>
            <a:br>
              <a:rPr lang="en-US" b="1" dirty="0">
                <a:solidFill>
                  <a:schemeClr val="bg1"/>
                </a:solidFill>
              </a:rPr>
            </a:br>
            <a:endParaRPr lang="en-US" b="1" dirty="0">
              <a:solidFill>
                <a:schemeClr val="bg1"/>
              </a:solidFill>
            </a:endParaRPr>
          </a:p>
        </p:txBody>
      </p:sp>
      <p:sp>
        <p:nvSpPr>
          <p:cNvPr id="38916" name="Rectangle 3"/>
          <p:cNvSpPr>
            <a:spLocks noGrp="1" noChangeArrowheads="1"/>
          </p:cNvSpPr>
          <p:nvPr>
            <p:ph type="body" idx="1"/>
          </p:nvPr>
        </p:nvSpPr>
        <p:spPr>
          <a:xfrm>
            <a:off x="228600" y="1489075"/>
            <a:ext cx="8726488" cy="4643438"/>
          </a:xfrm>
        </p:spPr>
        <p:txBody>
          <a:bodyPr>
            <a:noAutofit/>
          </a:bodyPr>
          <a:lstStyle/>
          <a:p>
            <a:pPr marL="0" indent="0" algn="just">
              <a:buNone/>
            </a:pPr>
            <a:r>
              <a:rPr lang="en-US" sz="2400" b="1" dirty="0"/>
              <a:t>Typical referrals to NDs from allied professionals include:  </a:t>
            </a:r>
          </a:p>
          <a:p>
            <a:pPr>
              <a:lnSpc>
                <a:spcPct val="90000"/>
              </a:lnSpc>
              <a:buFont typeface="Wingdings" panose="05000000000000000000" pitchFamily="2" charset="2"/>
              <a:buChar char="§"/>
            </a:pPr>
            <a:r>
              <a:rPr lang="en-US" sz="2000" dirty="0"/>
              <a:t>Patients with chronic disease and poor outcomes with conventional approaches</a:t>
            </a:r>
          </a:p>
          <a:p>
            <a:pPr>
              <a:lnSpc>
                <a:spcPct val="90000"/>
              </a:lnSpc>
              <a:buFont typeface="Wingdings" panose="05000000000000000000" pitchFamily="2" charset="2"/>
              <a:buChar char="§"/>
            </a:pPr>
            <a:r>
              <a:rPr lang="en-US" sz="2000" dirty="0"/>
              <a:t>Patients where there are strong mental and emotional symptoms complicating physical pathology</a:t>
            </a:r>
          </a:p>
          <a:p>
            <a:pPr>
              <a:lnSpc>
                <a:spcPct val="90000"/>
              </a:lnSpc>
              <a:buFont typeface="Wingdings" panose="05000000000000000000" pitchFamily="2" charset="2"/>
              <a:buChar char="§"/>
            </a:pPr>
            <a:r>
              <a:rPr lang="en-US" sz="2000" dirty="0"/>
              <a:t>Those with autoimmune illness</a:t>
            </a:r>
          </a:p>
          <a:p>
            <a:pPr>
              <a:lnSpc>
                <a:spcPct val="90000"/>
              </a:lnSpc>
              <a:buFont typeface="Wingdings" panose="05000000000000000000" pitchFamily="2" charset="2"/>
              <a:buChar char="§"/>
            </a:pPr>
            <a:r>
              <a:rPr lang="en-US" sz="2000" dirty="0"/>
              <a:t>Multiple chemical sensitivities/Chronic fatigue/Chronic Lyme Disease/Long COVID</a:t>
            </a:r>
          </a:p>
          <a:p>
            <a:pPr>
              <a:lnSpc>
                <a:spcPct val="90000"/>
              </a:lnSpc>
              <a:buFont typeface="Wingdings" panose="05000000000000000000" pitchFamily="2" charset="2"/>
              <a:buChar char="§"/>
            </a:pPr>
            <a:r>
              <a:rPr lang="en-US" sz="2000" dirty="0"/>
              <a:t>Children &amp; adults with Autistic Spectrum Disorder diagnosis</a:t>
            </a:r>
          </a:p>
          <a:p>
            <a:pPr>
              <a:lnSpc>
                <a:spcPct val="90000"/>
              </a:lnSpc>
              <a:buFont typeface="Wingdings" panose="05000000000000000000" pitchFamily="2" charset="2"/>
              <a:buChar char="§"/>
            </a:pPr>
            <a:r>
              <a:rPr lang="en-US" sz="2000" dirty="0"/>
              <a:t>Children with chronic respiratory tract infections, allergies and asthma, ADHD, ODD, OCD</a:t>
            </a:r>
          </a:p>
          <a:p>
            <a:pPr>
              <a:lnSpc>
                <a:spcPct val="90000"/>
              </a:lnSpc>
              <a:buFont typeface="Wingdings" panose="05000000000000000000" pitchFamily="2" charset="2"/>
              <a:buChar char="§"/>
            </a:pPr>
            <a:r>
              <a:rPr lang="en-US" sz="2000" dirty="0"/>
              <a:t>Intractable insomnia, anxiety, depression</a:t>
            </a:r>
          </a:p>
          <a:p>
            <a:pPr>
              <a:lnSpc>
                <a:spcPct val="90000"/>
              </a:lnSpc>
              <a:buFont typeface="Wingdings" panose="05000000000000000000" pitchFamily="2" charset="2"/>
              <a:buChar char="§"/>
            </a:pPr>
            <a:r>
              <a:rPr lang="en-US" sz="2000" dirty="0"/>
              <a:t>Patients undergoing conventional care,  with side effects impacting treatment </a:t>
            </a:r>
          </a:p>
          <a:p>
            <a:pPr>
              <a:lnSpc>
                <a:spcPct val="90000"/>
              </a:lnSpc>
            </a:pPr>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graphicFrame>
        <p:nvGraphicFramePr>
          <p:cNvPr id="7" name="Content Placeholder 3">
            <a:extLst>
              <a:ext uri="{FF2B5EF4-FFF2-40B4-BE49-F238E27FC236}">
                <a16:creationId xmlns:a16="http://schemas.microsoft.com/office/drawing/2014/main" id="{FAD0DA43-1F7C-4D14-9096-0146AC1DCFF5}"/>
              </a:ext>
            </a:extLst>
          </p:cNvPr>
          <p:cNvGraphicFramePr>
            <a:graphicFrameLocks/>
          </p:cNvGraphicFramePr>
          <p:nvPr>
            <p:extLst>
              <p:ext uri="{D42A27DB-BD31-4B8C-83A1-F6EECF244321}">
                <p14:modId xmlns:p14="http://schemas.microsoft.com/office/powerpoint/2010/main" val="595030979"/>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990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25</a:t>
            </a:fld>
            <a:endParaRPr lang="en-US"/>
          </a:p>
        </p:txBody>
      </p:sp>
      <p:sp>
        <p:nvSpPr>
          <p:cNvPr id="17412" name="Rectangle 3"/>
          <p:cNvSpPr>
            <a:spLocks noGrp="1" noChangeArrowheads="1"/>
          </p:cNvSpPr>
          <p:nvPr>
            <p:ph type="body" idx="1"/>
          </p:nvPr>
        </p:nvSpPr>
        <p:spPr>
          <a:xfrm>
            <a:off x="552450" y="2667000"/>
            <a:ext cx="8286750" cy="1066800"/>
          </a:xfrm>
        </p:spPr>
        <p:txBody>
          <a:bodyPr>
            <a:noAutofit/>
          </a:bodyPr>
          <a:lstStyle/>
          <a:p>
            <a:pPr marL="0" indent="0" algn="ctr" eaLnBrk="1" hangingPunct="1">
              <a:buClr>
                <a:schemeClr val="accent1"/>
              </a:buClr>
              <a:buNone/>
            </a:pPr>
            <a:r>
              <a:rPr lang="en-US" sz="5400" b="1" dirty="0">
                <a:solidFill>
                  <a:schemeClr val="tx2">
                    <a:lumMod val="60000"/>
                    <a:lumOff val="40000"/>
                  </a:schemeClr>
                </a:solidFill>
              </a:rPr>
              <a:t>LICENSURE REQUIREMENTS</a:t>
            </a:r>
          </a:p>
          <a:p>
            <a:pPr marL="0" indent="0" algn="ctr" eaLnBrk="1" hangingPunct="1">
              <a:buClr>
                <a:schemeClr val="accent1"/>
              </a:buClr>
              <a:buNone/>
            </a:pPr>
            <a:r>
              <a:rPr lang="en-US" sz="5400" b="1" dirty="0">
                <a:solidFill>
                  <a:schemeClr val="tx2">
                    <a:lumMod val="60000"/>
                    <a:lumOff val="40000"/>
                  </a:schemeClr>
                </a:solidFill>
              </a:rPr>
              <a:t>For License Applicants</a:t>
            </a:r>
            <a:endParaRPr lang="en-US" sz="54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a:extLst>
              <a:ext uri="{FF2B5EF4-FFF2-40B4-BE49-F238E27FC236}">
                <a16:creationId xmlns:a16="http://schemas.microsoft.com/office/drawing/2014/main" id="{8F6B45FC-09A8-43D5-91C5-E5B7FC02B6D5}"/>
              </a:ext>
            </a:extLst>
          </p:cNvPr>
          <p:cNvGraphicFramePr>
            <a:graphicFrameLocks/>
          </p:cNvGraphicFramePr>
          <p:nvPr>
            <p:extLst>
              <p:ext uri="{D42A27DB-BD31-4B8C-83A1-F6EECF244321}">
                <p14:modId xmlns:p14="http://schemas.microsoft.com/office/powerpoint/2010/main" val="1261685278"/>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478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sldNum" sz="quarter" idx="12"/>
          </p:nvPr>
        </p:nvSpPr>
        <p:spPr>
          <a:noFill/>
        </p:spPr>
        <p:txBody>
          <a:bodyPr/>
          <a:lstStyle/>
          <a:p>
            <a:fld id="{318F7088-9C09-456B-9C65-B1AEAE744224}" type="slidenum">
              <a:rPr lang="en-US" smtClean="0"/>
              <a:pPr/>
              <a:t>26</a:t>
            </a:fld>
            <a:endParaRPr lang="en-US"/>
          </a:p>
        </p:txBody>
      </p:sp>
      <p:sp>
        <p:nvSpPr>
          <p:cNvPr id="19460" name="Rectangle 3"/>
          <p:cNvSpPr>
            <a:spLocks noGrp="1" noChangeArrowheads="1"/>
          </p:cNvSpPr>
          <p:nvPr>
            <p:ph type="body" idx="1"/>
          </p:nvPr>
        </p:nvSpPr>
        <p:spPr>
          <a:xfrm>
            <a:off x="525154" y="1676400"/>
            <a:ext cx="8229600" cy="4648200"/>
          </a:xfrm>
        </p:spPr>
        <p:txBody>
          <a:bodyPr>
            <a:noAutofit/>
          </a:bodyPr>
          <a:lstStyle/>
          <a:p>
            <a:pPr lvl="2" algn="ctr">
              <a:lnSpc>
                <a:spcPct val="80000"/>
              </a:lnSpc>
              <a:buNone/>
            </a:pPr>
            <a:r>
              <a:rPr lang="en-US" sz="1000" dirty="0"/>
              <a:t>.</a:t>
            </a:r>
            <a:endParaRPr lang="en-US" sz="1800" dirty="0"/>
          </a:p>
          <a:p>
            <a:pPr algn="ctr" eaLnBrk="1" hangingPunct="1">
              <a:lnSpc>
                <a:spcPct val="80000"/>
              </a:lnSpc>
              <a:buFont typeface="Wingdings" pitchFamily="2" charset="2"/>
              <a:buNone/>
            </a:pPr>
            <a:endParaRPr lang="en-US" sz="1800" dirty="0"/>
          </a:p>
          <a:p>
            <a:pPr algn="ctr" eaLnBrk="1" hangingPunct="1">
              <a:lnSpc>
                <a:spcPct val="80000"/>
              </a:lnSpc>
              <a:buFont typeface="Wingdings" pitchFamily="2" charset="2"/>
              <a:buNone/>
            </a:pPr>
            <a:endParaRPr lang="en-US" sz="1600" dirty="0"/>
          </a:p>
        </p:txBody>
      </p:sp>
      <p:sp>
        <p:nvSpPr>
          <p:cNvPr id="8" name="Rectangle 2"/>
          <p:cNvSpPr>
            <a:spLocks noGrp="1" noChangeArrowheads="1"/>
          </p:cNvSpPr>
          <p:nvPr>
            <p:ph type="title"/>
          </p:nvPr>
        </p:nvSpPr>
        <p:spPr>
          <a:xfrm>
            <a:off x="252412" y="144498"/>
            <a:ext cx="8639175" cy="1309687"/>
          </a:xfrm>
          <a:solidFill>
            <a:schemeClr val="accent1"/>
          </a:solidFill>
        </p:spPr>
        <p:txBody>
          <a:bodyPr>
            <a:normAutofit/>
          </a:bodyPr>
          <a:lstStyle/>
          <a:p>
            <a:pPr lvl="1" algn="ctr" rtl="0">
              <a:spcBef>
                <a:spcPct val="0"/>
              </a:spcBef>
            </a:pPr>
            <a:r>
              <a:rPr lang="en-US" sz="2200" b="1" dirty="0">
                <a:solidFill>
                  <a:schemeClr val="bg1"/>
                </a:solidFill>
              </a:rPr>
              <a:t>          	Code of Massachusetts Regulations </a:t>
            </a:r>
            <a:r>
              <a:rPr lang="en-US" sz="2200" dirty="0">
                <a:solidFill>
                  <a:schemeClr val="bg1"/>
                </a:solidFill>
              </a:rPr>
              <a:t>273 (273 CMR)</a:t>
            </a:r>
            <a:endParaRPr lang="en-US" sz="2200" b="1" dirty="0">
              <a:solidFill>
                <a:schemeClr val="bg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FC2912F9-6543-4B72-AB11-5687FC767290}"/>
              </a:ext>
            </a:extLst>
          </p:cNvPr>
          <p:cNvSpPr txBox="1"/>
          <p:nvPr/>
        </p:nvSpPr>
        <p:spPr>
          <a:xfrm>
            <a:off x="762000" y="1662112"/>
            <a:ext cx="7315200" cy="3693319"/>
          </a:xfrm>
          <a:prstGeom prst="rect">
            <a:avLst/>
          </a:prstGeom>
          <a:noFill/>
        </p:spPr>
        <p:txBody>
          <a:bodyPr wrap="square">
            <a:spAutoFit/>
          </a:bodyPr>
          <a:lstStyle/>
          <a:p>
            <a:r>
              <a:rPr lang="en-US" dirty="0">
                <a:hlinkClick r:id="rId4"/>
              </a:rPr>
              <a:t>273 CMR </a:t>
            </a:r>
            <a:r>
              <a:rPr lang="en-US" dirty="0"/>
              <a:t>governs the licensure and practice of naturopathic health care in Massachusetts by establishing the scope of practice and standards of conduct, the eligibility requirements and administrative procedures for the issuance of licenses to qualified applicants and the renewal of such licenses for all naturopathic doctors licensed by the Board of Registration of Naturopathy.</a:t>
            </a:r>
          </a:p>
          <a:p>
            <a:endParaRPr lang="en-US" dirty="0"/>
          </a:p>
          <a:p>
            <a:r>
              <a:rPr lang="en-US" dirty="0">
                <a:hlinkClick r:id="rId5"/>
              </a:rPr>
              <a:t>273 CMR 3.00</a:t>
            </a:r>
            <a:r>
              <a:rPr lang="en-US" dirty="0"/>
              <a:t> establishing the eligibility requirements and administrative procedures for the issuance of licenses to qualified applicants and the renewal of such licenses.</a:t>
            </a:r>
          </a:p>
          <a:p>
            <a:endParaRPr lang="en-US" dirty="0"/>
          </a:p>
          <a:p>
            <a:endParaRPr lang="en-US" dirty="0"/>
          </a:p>
          <a:p>
            <a:endParaRPr lang="en-US" dirty="0"/>
          </a:p>
        </p:txBody>
      </p:sp>
      <p:graphicFrame>
        <p:nvGraphicFramePr>
          <p:cNvPr id="12" name="Content Placeholder 3">
            <a:extLst>
              <a:ext uri="{FF2B5EF4-FFF2-40B4-BE49-F238E27FC236}">
                <a16:creationId xmlns:a16="http://schemas.microsoft.com/office/drawing/2014/main" id="{39DBFAB1-F499-4AD4-A6F3-D2F22899136C}"/>
              </a:ext>
            </a:extLst>
          </p:cNvPr>
          <p:cNvGraphicFramePr>
            <a:graphicFrameLocks/>
          </p:cNvGraphicFramePr>
          <p:nvPr>
            <p:extLst>
              <p:ext uri="{D42A27DB-BD31-4B8C-83A1-F6EECF244321}">
                <p14:modId xmlns:p14="http://schemas.microsoft.com/office/powerpoint/2010/main" val="425366207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8707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sldNum" sz="quarter" idx="12"/>
          </p:nvPr>
        </p:nvSpPr>
        <p:spPr>
          <a:noFill/>
        </p:spPr>
        <p:txBody>
          <a:bodyPr/>
          <a:lstStyle/>
          <a:p>
            <a:fld id="{318F7088-9C09-456B-9C65-B1AEAE744224}" type="slidenum">
              <a:rPr lang="en-US" smtClean="0"/>
              <a:pPr/>
              <a:t>27</a:t>
            </a:fld>
            <a:endParaRPr lang="en-US"/>
          </a:p>
        </p:txBody>
      </p:sp>
      <p:sp>
        <p:nvSpPr>
          <p:cNvPr id="19460" name="Rectangle 3"/>
          <p:cNvSpPr>
            <a:spLocks noGrp="1" noChangeArrowheads="1"/>
          </p:cNvSpPr>
          <p:nvPr>
            <p:ph type="body" idx="1"/>
          </p:nvPr>
        </p:nvSpPr>
        <p:spPr>
          <a:xfrm>
            <a:off x="525154" y="1676400"/>
            <a:ext cx="8229600" cy="4648200"/>
          </a:xfrm>
        </p:spPr>
        <p:txBody>
          <a:bodyPr>
            <a:normAutofit/>
          </a:bodyPr>
          <a:lstStyle/>
          <a:p>
            <a:pPr algn="just">
              <a:lnSpc>
                <a:spcPct val="80000"/>
              </a:lnSpc>
              <a:buNone/>
            </a:pPr>
            <a:r>
              <a:rPr lang="en-US" sz="2400" dirty="0">
                <a:hlinkClick r:id="rId3"/>
              </a:rPr>
              <a:t>273 CMR 3.03</a:t>
            </a:r>
            <a:r>
              <a:rPr lang="en-US" sz="2400" dirty="0"/>
              <a:t>: Licensure Eligibility </a:t>
            </a:r>
          </a:p>
          <a:p>
            <a:pPr algn="just">
              <a:lnSpc>
                <a:spcPct val="80000"/>
              </a:lnSpc>
              <a:buNone/>
            </a:pPr>
            <a:endParaRPr lang="en-US" sz="2400" dirty="0"/>
          </a:p>
          <a:p>
            <a:pPr algn="just">
              <a:lnSpc>
                <a:spcPct val="80000"/>
              </a:lnSpc>
              <a:buFont typeface="Wingdings" panose="05000000000000000000" pitchFamily="2" charset="2"/>
              <a:buChar char="§"/>
            </a:pPr>
            <a:r>
              <a:rPr lang="en-US" sz="2400" dirty="0"/>
              <a:t>All applicants must be at least 18 years of age, of good moral character and possess a baccalaureate degree, or higher, from an accredited educational institution, or its equivalent, as determined by the Board. Further:</a:t>
            </a:r>
          </a:p>
          <a:p>
            <a:pPr algn="just">
              <a:lnSpc>
                <a:spcPct val="80000"/>
              </a:lnSpc>
              <a:buNone/>
            </a:pPr>
            <a:endParaRPr lang="en-US" sz="2400" dirty="0"/>
          </a:p>
          <a:p>
            <a:pPr algn="just">
              <a:lnSpc>
                <a:spcPct val="80000"/>
              </a:lnSpc>
              <a:buNone/>
            </a:pPr>
            <a:r>
              <a:rPr lang="en-US" sz="2400" dirty="0"/>
              <a:t>There are three alternate paths for licensure: </a:t>
            </a:r>
          </a:p>
          <a:p>
            <a:pPr algn="just">
              <a:lnSpc>
                <a:spcPct val="80000"/>
              </a:lnSpc>
              <a:buFont typeface="Wingdings" panose="05000000000000000000" pitchFamily="2" charset="2"/>
              <a:buChar char="Ø"/>
            </a:pPr>
            <a:r>
              <a:rPr lang="en-US" sz="2400" dirty="0">
                <a:solidFill>
                  <a:schemeClr val="accent2">
                    <a:lumMod val="75000"/>
                  </a:schemeClr>
                </a:solidFill>
              </a:rPr>
              <a:t>Eligibility by Examination,</a:t>
            </a:r>
          </a:p>
          <a:p>
            <a:pPr algn="just">
              <a:lnSpc>
                <a:spcPct val="80000"/>
              </a:lnSpc>
              <a:buFont typeface="Wingdings" panose="05000000000000000000" pitchFamily="2" charset="2"/>
              <a:buChar char="Ø"/>
            </a:pPr>
            <a:r>
              <a:rPr lang="en-US" sz="2400" dirty="0">
                <a:solidFill>
                  <a:schemeClr val="accent2">
                    <a:lumMod val="75000"/>
                  </a:schemeClr>
                </a:solidFill>
              </a:rPr>
              <a:t>Eligibility Without Examination, or </a:t>
            </a:r>
          </a:p>
          <a:p>
            <a:pPr algn="just">
              <a:lnSpc>
                <a:spcPct val="80000"/>
              </a:lnSpc>
              <a:buFont typeface="Wingdings" panose="05000000000000000000" pitchFamily="2" charset="2"/>
              <a:buChar char="Ø"/>
            </a:pPr>
            <a:r>
              <a:rPr lang="en-US" sz="2400" dirty="0">
                <a:solidFill>
                  <a:schemeClr val="accent2">
                    <a:lumMod val="75000"/>
                  </a:schemeClr>
                </a:solidFill>
              </a:rPr>
              <a:t>Eligibility by Reciprocity</a:t>
            </a:r>
          </a:p>
          <a:p>
            <a:pPr algn="ctr" eaLnBrk="1" hangingPunct="1">
              <a:lnSpc>
                <a:spcPct val="80000"/>
              </a:lnSpc>
              <a:buFont typeface="Wingdings" pitchFamily="2" charset="2"/>
              <a:buNone/>
            </a:pPr>
            <a:endParaRPr lang="en-US" sz="800" dirty="0"/>
          </a:p>
        </p:txBody>
      </p:sp>
      <p:sp>
        <p:nvSpPr>
          <p:cNvPr id="8" name="Rectangle 2"/>
          <p:cNvSpPr>
            <a:spLocks noGrp="1" noChangeArrowheads="1"/>
          </p:cNvSpPr>
          <p:nvPr>
            <p:ph type="title"/>
          </p:nvPr>
        </p:nvSpPr>
        <p:spPr>
          <a:xfrm>
            <a:off x="304800" y="214313"/>
            <a:ext cx="8639175" cy="1309687"/>
          </a:xfrm>
          <a:solidFill>
            <a:schemeClr val="accent1"/>
          </a:solidFill>
        </p:spPr>
        <p:txBody>
          <a:bodyPr>
            <a:normAutofit/>
          </a:bodyPr>
          <a:lstStyle/>
          <a:p>
            <a:pPr algn="ctr" eaLnBrk="1" hangingPunct="1"/>
            <a:r>
              <a:rPr lang="en-US" b="1" dirty="0">
                <a:solidFill>
                  <a:schemeClr val="bg1"/>
                </a:solidFill>
              </a:rPr>
              <a:t>	Licensure Eligibility</a:t>
            </a:r>
            <a:br>
              <a:rPr lang="en-US" b="1" dirty="0">
                <a:solidFill>
                  <a:schemeClr val="bg1"/>
                </a:solidFill>
              </a:rPr>
            </a:br>
            <a:endParaRPr lang="en-US" sz="2000" b="1" dirty="0">
              <a:solidFill>
                <a:schemeClr val="bg1"/>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A598FAA5-255E-4659-9B41-F428FF82E415}"/>
              </a:ext>
            </a:extLst>
          </p:cNvPr>
          <p:cNvGraphicFramePr>
            <a:graphicFrameLocks/>
          </p:cNvGraphicFramePr>
          <p:nvPr>
            <p:extLst>
              <p:ext uri="{D42A27DB-BD31-4B8C-83A1-F6EECF244321}">
                <p14:modId xmlns:p14="http://schemas.microsoft.com/office/powerpoint/2010/main" val="2179119206"/>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5453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sldNum" sz="quarter" idx="12"/>
          </p:nvPr>
        </p:nvSpPr>
        <p:spPr>
          <a:noFill/>
        </p:spPr>
        <p:txBody>
          <a:bodyPr/>
          <a:lstStyle/>
          <a:p>
            <a:fld id="{318F7088-9C09-456B-9C65-B1AEAE744224}" type="slidenum">
              <a:rPr lang="en-US" smtClean="0"/>
              <a:pPr/>
              <a:t>28</a:t>
            </a:fld>
            <a:endParaRPr lang="en-US"/>
          </a:p>
        </p:txBody>
      </p:sp>
      <p:sp>
        <p:nvSpPr>
          <p:cNvPr id="19460" name="Rectangle 3"/>
          <p:cNvSpPr>
            <a:spLocks noGrp="1" noChangeArrowheads="1"/>
          </p:cNvSpPr>
          <p:nvPr>
            <p:ph type="body" idx="1"/>
          </p:nvPr>
        </p:nvSpPr>
        <p:spPr>
          <a:xfrm>
            <a:off x="525154" y="1676400"/>
            <a:ext cx="8229600" cy="4648200"/>
          </a:xfrm>
        </p:spPr>
        <p:txBody>
          <a:bodyPr>
            <a:normAutofit/>
          </a:bodyPr>
          <a:lstStyle/>
          <a:p>
            <a:pPr algn="just">
              <a:lnSpc>
                <a:spcPct val="80000"/>
              </a:lnSpc>
              <a:buNone/>
            </a:pPr>
            <a:r>
              <a:rPr lang="en-US" sz="2400" b="1" dirty="0"/>
              <a:t>Eligibility by Examination</a:t>
            </a:r>
          </a:p>
          <a:p>
            <a:pPr algn="just">
              <a:lnSpc>
                <a:spcPct val="80000"/>
              </a:lnSpc>
              <a:buNone/>
            </a:pPr>
            <a:r>
              <a:rPr lang="en-US" sz="2400" dirty="0"/>
              <a:t>Applicants for licensure by examination must: </a:t>
            </a:r>
          </a:p>
          <a:p>
            <a:pPr algn="just">
              <a:lnSpc>
                <a:spcPct val="80000"/>
              </a:lnSpc>
              <a:buFont typeface="Wingdings" panose="05000000000000000000" pitchFamily="2" charset="2"/>
              <a:buChar char="§"/>
            </a:pPr>
            <a:r>
              <a:rPr lang="en-US" sz="2400" dirty="0"/>
              <a:t>Graduate from, and hold a doctor of naturopathic medicine or doctor of naturopathy degree from a naturopathic education program that is either:</a:t>
            </a:r>
          </a:p>
          <a:p>
            <a:pPr marL="857250" lvl="1" indent="-457200" algn="just">
              <a:lnSpc>
                <a:spcPct val="80000"/>
              </a:lnSpc>
              <a:buFont typeface="+mj-lt"/>
              <a:buAutoNum type="arabicPeriod"/>
            </a:pPr>
            <a:r>
              <a:rPr lang="en-US" sz="2000" dirty="0">
                <a:solidFill>
                  <a:schemeClr val="accent2">
                    <a:lumMod val="75000"/>
                  </a:schemeClr>
                </a:solidFill>
              </a:rPr>
              <a:t>A Board-approved naturopathic medical college, provided that the applicant completed a minimum of 1200 hours of Board-approved clinical training before graduation, or</a:t>
            </a:r>
          </a:p>
          <a:p>
            <a:pPr marL="857250" lvl="1" indent="-457200" algn="just">
              <a:lnSpc>
                <a:spcPct val="80000"/>
              </a:lnSpc>
              <a:buFont typeface="+mj-lt"/>
              <a:buAutoNum type="arabicPeriod"/>
            </a:pPr>
            <a:r>
              <a:rPr lang="en-US" sz="2000" dirty="0">
                <a:solidFill>
                  <a:schemeClr val="accent2">
                    <a:lumMod val="75000"/>
                  </a:schemeClr>
                </a:solidFill>
              </a:rPr>
              <a:t>A four-year naturopathic doctoral program located outside the United States, provided that such program is substantially equivalent to programs that meet the requirements in 273 CMR 3.03(2)(a)1.; and</a:t>
            </a:r>
            <a:endParaRPr lang="en-US" sz="2400" dirty="0">
              <a:solidFill>
                <a:schemeClr val="accent2">
                  <a:lumMod val="75000"/>
                </a:schemeClr>
              </a:solidFill>
            </a:endParaRPr>
          </a:p>
          <a:p>
            <a:pPr algn="just">
              <a:lnSpc>
                <a:spcPct val="80000"/>
              </a:lnSpc>
              <a:buFont typeface="Wingdings" panose="05000000000000000000" pitchFamily="2" charset="2"/>
              <a:buChar char="§"/>
            </a:pPr>
            <a:r>
              <a:rPr lang="en-US" sz="2400" dirty="0"/>
              <a:t>Successfully pass a competency-based national naturopathic licensing examination approved by the Board</a:t>
            </a:r>
          </a:p>
          <a:p>
            <a:pPr marL="857250" lvl="1" indent="-457200" algn="just">
              <a:lnSpc>
                <a:spcPct val="80000"/>
              </a:lnSpc>
              <a:buFont typeface="+mj-lt"/>
              <a:buAutoNum type="arabicPeriod"/>
            </a:pPr>
            <a:endParaRPr lang="en-US" sz="400" dirty="0"/>
          </a:p>
        </p:txBody>
      </p:sp>
      <p:sp>
        <p:nvSpPr>
          <p:cNvPr id="8" name="Rectangle 2"/>
          <p:cNvSpPr>
            <a:spLocks noGrp="1" noChangeArrowheads="1"/>
          </p:cNvSpPr>
          <p:nvPr>
            <p:ph type="title"/>
          </p:nvPr>
        </p:nvSpPr>
        <p:spPr>
          <a:xfrm>
            <a:off x="304800" y="214313"/>
            <a:ext cx="8639175" cy="1309687"/>
          </a:xfrm>
          <a:solidFill>
            <a:schemeClr val="accent1"/>
          </a:solidFill>
        </p:spPr>
        <p:txBody>
          <a:bodyPr>
            <a:normAutofit/>
          </a:bodyPr>
          <a:lstStyle/>
          <a:p>
            <a:pPr algn="ctr" eaLnBrk="1" hangingPunct="1"/>
            <a:r>
              <a:rPr lang="en-US" b="1" dirty="0">
                <a:solidFill>
                  <a:schemeClr val="bg1"/>
                </a:solidFill>
              </a:rPr>
              <a:t>	Licensure Eligibility</a:t>
            </a:r>
            <a:br>
              <a:rPr lang="en-US" b="1" dirty="0">
                <a:solidFill>
                  <a:schemeClr val="bg1"/>
                </a:solidFill>
              </a:rPr>
            </a:br>
            <a:endParaRPr lang="en-US" sz="2000" b="1" dirty="0">
              <a:solidFill>
                <a:schemeClr val="bg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2228A494-0259-4480-BE58-A91B1F49A9F9}"/>
              </a:ext>
            </a:extLst>
          </p:cNvPr>
          <p:cNvGraphicFramePr>
            <a:graphicFrameLocks/>
          </p:cNvGraphicFramePr>
          <p:nvPr>
            <p:extLst>
              <p:ext uri="{D42A27DB-BD31-4B8C-83A1-F6EECF244321}">
                <p14:modId xmlns:p14="http://schemas.microsoft.com/office/powerpoint/2010/main" val="215935542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30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sldNum" sz="quarter" idx="12"/>
          </p:nvPr>
        </p:nvSpPr>
        <p:spPr>
          <a:noFill/>
        </p:spPr>
        <p:txBody>
          <a:bodyPr/>
          <a:lstStyle/>
          <a:p>
            <a:fld id="{318F7088-9C09-456B-9C65-B1AEAE744224}" type="slidenum">
              <a:rPr lang="en-US" smtClean="0"/>
              <a:pPr/>
              <a:t>29</a:t>
            </a:fld>
            <a:endParaRPr lang="en-US"/>
          </a:p>
        </p:txBody>
      </p:sp>
      <p:sp>
        <p:nvSpPr>
          <p:cNvPr id="19460" name="Rectangle 3"/>
          <p:cNvSpPr>
            <a:spLocks noGrp="1" noChangeArrowheads="1"/>
          </p:cNvSpPr>
          <p:nvPr>
            <p:ph type="body" idx="1"/>
          </p:nvPr>
        </p:nvSpPr>
        <p:spPr>
          <a:xfrm>
            <a:off x="525154" y="1676400"/>
            <a:ext cx="8229600" cy="4648200"/>
          </a:xfrm>
        </p:spPr>
        <p:txBody>
          <a:bodyPr>
            <a:normAutofit lnSpcReduction="10000"/>
          </a:bodyPr>
          <a:lstStyle/>
          <a:p>
            <a:pPr algn="just">
              <a:lnSpc>
                <a:spcPct val="80000"/>
              </a:lnSpc>
              <a:buNone/>
            </a:pPr>
            <a:r>
              <a:rPr lang="en-US" sz="2400" b="1" dirty="0"/>
              <a:t>Eligibility Without Examination</a:t>
            </a:r>
          </a:p>
          <a:p>
            <a:pPr algn="just">
              <a:lnSpc>
                <a:spcPct val="80000"/>
              </a:lnSpc>
              <a:buNone/>
            </a:pPr>
            <a:r>
              <a:rPr lang="en-US" sz="2400" dirty="0"/>
              <a:t>Applicants for licensure without examination must: </a:t>
            </a:r>
          </a:p>
          <a:p>
            <a:pPr algn="just">
              <a:lnSpc>
                <a:spcPct val="80000"/>
              </a:lnSpc>
              <a:buFont typeface="Wingdings" panose="05000000000000000000" pitchFamily="2" charset="2"/>
              <a:buChar char="§"/>
            </a:pPr>
            <a:r>
              <a:rPr lang="en-US" sz="2400" dirty="0"/>
              <a:t>Have graduated before 1987 and earned a doctor of naturopathic medicine or doctor of naturopathy from a four-year, in-residence naturopathic college or program that had at the time of the applicant's graduation the state-sanctioned authority to confer such a degree, and </a:t>
            </a:r>
          </a:p>
          <a:p>
            <a:pPr algn="just">
              <a:lnSpc>
                <a:spcPct val="80000"/>
              </a:lnSpc>
              <a:buFont typeface="Wingdings" panose="05000000000000000000" pitchFamily="2" charset="2"/>
              <a:buChar char="§"/>
            </a:pPr>
            <a:r>
              <a:rPr lang="en-US" sz="2400" dirty="0"/>
              <a:t>Demonstrate an ability to practice naturopathic health care by submitting each of the following:</a:t>
            </a:r>
          </a:p>
          <a:p>
            <a:pPr marL="857250" lvl="1" indent="-457200" algn="just">
              <a:lnSpc>
                <a:spcPct val="80000"/>
              </a:lnSpc>
              <a:buFont typeface="Wingdings" panose="05000000000000000000" pitchFamily="2" charset="2"/>
              <a:buChar char="Ø"/>
            </a:pPr>
            <a:r>
              <a:rPr lang="en-US" sz="2000" b="1" dirty="0">
                <a:solidFill>
                  <a:schemeClr val="accent2">
                    <a:lumMod val="75000"/>
                  </a:schemeClr>
                </a:solidFill>
              </a:rPr>
              <a:t>Two letters of recommendation, which at least one shall be from a licensed N.D., M.D. or D.O.;</a:t>
            </a:r>
          </a:p>
          <a:p>
            <a:pPr marL="857250" lvl="1" indent="-457200" algn="just">
              <a:lnSpc>
                <a:spcPct val="80000"/>
              </a:lnSpc>
              <a:buFont typeface="Wingdings" panose="05000000000000000000" pitchFamily="2" charset="2"/>
              <a:buChar char="Ø"/>
            </a:pPr>
            <a:r>
              <a:rPr lang="en-US" sz="2000" b="1" dirty="0">
                <a:solidFill>
                  <a:schemeClr val="accent2">
                    <a:lumMod val="75000"/>
                  </a:schemeClr>
                </a:solidFill>
              </a:rPr>
              <a:t>Curriculum vitae or other documentation acceptable to the Board that demonstrates at least part time practice for the past ten years in health care; </a:t>
            </a:r>
          </a:p>
          <a:p>
            <a:pPr marL="857250" lvl="1" indent="-457200" algn="just">
              <a:lnSpc>
                <a:spcPct val="80000"/>
              </a:lnSpc>
              <a:buFont typeface="Wingdings" panose="05000000000000000000" pitchFamily="2" charset="2"/>
              <a:buChar char="Ø"/>
            </a:pPr>
            <a:r>
              <a:rPr lang="en-US" sz="2000" b="1" dirty="0">
                <a:solidFill>
                  <a:schemeClr val="accent2">
                    <a:lumMod val="75000"/>
                  </a:schemeClr>
                </a:solidFill>
              </a:rPr>
              <a:t>Documentation of completion of 50 hours of continuing education (CE) obtained during the past two years; and </a:t>
            </a:r>
          </a:p>
          <a:p>
            <a:pPr marL="857250" lvl="1" indent="-457200" algn="just">
              <a:lnSpc>
                <a:spcPct val="80000"/>
              </a:lnSpc>
              <a:buFont typeface="Wingdings" panose="05000000000000000000" pitchFamily="2" charset="2"/>
              <a:buChar char="Ø"/>
            </a:pPr>
            <a:r>
              <a:rPr lang="en-US" sz="2000" b="1" dirty="0">
                <a:solidFill>
                  <a:schemeClr val="accent2">
                    <a:lumMod val="75000"/>
                  </a:schemeClr>
                </a:solidFill>
              </a:rPr>
              <a:t>Essay describing the applicant's scope of practice.</a:t>
            </a:r>
          </a:p>
          <a:p>
            <a:pPr marL="857250" lvl="1" indent="-457200" algn="just">
              <a:lnSpc>
                <a:spcPct val="80000"/>
              </a:lnSpc>
              <a:buFont typeface="+mj-lt"/>
              <a:buAutoNum type="arabicPeriod"/>
            </a:pPr>
            <a:endParaRPr lang="en-US" sz="400" dirty="0"/>
          </a:p>
        </p:txBody>
      </p:sp>
      <p:sp>
        <p:nvSpPr>
          <p:cNvPr id="8" name="Rectangle 2"/>
          <p:cNvSpPr>
            <a:spLocks noGrp="1" noChangeArrowheads="1"/>
          </p:cNvSpPr>
          <p:nvPr>
            <p:ph type="title"/>
          </p:nvPr>
        </p:nvSpPr>
        <p:spPr>
          <a:xfrm>
            <a:off x="304800" y="214313"/>
            <a:ext cx="8639175" cy="1309687"/>
          </a:xfrm>
          <a:solidFill>
            <a:schemeClr val="accent1"/>
          </a:solidFill>
        </p:spPr>
        <p:txBody>
          <a:bodyPr>
            <a:normAutofit/>
          </a:bodyPr>
          <a:lstStyle/>
          <a:p>
            <a:pPr algn="ctr" eaLnBrk="1" hangingPunct="1"/>
            <a:r>
              <a:rPr lang="en-US" b="1" dirty="0">
                <a:solidFill>
                  <a:schemeClr val="bg1"/>
                </a:solidFill>
              </a:rPr>
              <a:t>	Licensure Eligibility</a:t>
            </a:r>
            <a:br>
              <a:rPr lang="en-US" b="1" dirty="0">
                <a:solidFill>
                  <a:schemeClr val="bg1"/>
                </a:solidFill>
              </a:rPr>
            </a:br>
            <a:endParaRPr lang="en-US" sz="2000" b="1" dirty="0">
              <a:solidFill>
                <a:schemeClr val="bg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FBA8D6EA-274F-4147-87AF-1AB57F25D39A}"/>
              </a:ext>
            </a:extLst>
          </p:cNvPr>
          <p:cNvGraphicFramePr>
            <a:graphicFrameLocks/>
          </p:cNvGraphicFramePr>
          <p:nvPr>
            <p:extLst>
              <p:ext uri="{D42A27DB-BD31-4B8C-83A1-F6EECF244321}">
                <p14:modId xmlns:p14="http://schemas.microsoft.com/office/powerpoint/2010/main" val="1799968405"/>
              </p:ext>
            </p:extLst>
          </p:nvPr>
        </p:nvGraphicFramePr>
        <p:xfrm>
          <a:off x="1905000" y="6157118"/>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85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3</a:t>
            </a:fld>
            <a:endParaRPr lang="en-US"/>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pPr algn="ctr" eaLnBrk="1" hangingPunct="1"/>
            <a:r>
              <a:rPr lang="en-US" b="1" dirty="0">
                <a:solidFill>
                  <a:schemeClr val="bg1"/>
                </a:solidFill>
              </a:rPr>
              <a:t>Objectives</a:t>
            </a:r>
          </a:p>
        </p:txBody>
      </p:sp>
      <p:sp>
        <p:nvSpPr>
          <p:cNvPr id="17412" name="Rectangle 3"/>
          <p:cNvSpPr>
            <a:spLocks noGrp="1" noChangeArrowheads="1"/>
          </p:cNvSpPr>
          <p:nvPr>
            <p:ph type="body" idx="1"/>
          </p:nvPr>
        </p:nvSpPr>
        <p:spPr>
          <a:xfrm>
            <a:off x="533400" y="2017713"/>
            <a:ext cx="8382000" cy="4114800"/>
          </a:xfrm>
        </p:spPr>
        <p:txBody>
          <a:bodyPr>
            <a:normAutofit/>
          </a:bodyPr>
          <a:lstStyle/>
          <a:p>
            <a:pPr>
              <a:buFont typeface="Wingdings" panose="05000000000000000000" pitchFamily="2" charset="2"/>
              <a:buChar char="§"/>
            </a:pPr>
            <a:r>
              <a:rPr lang="en-US" sz="4000" b="1" dirty="0"/>
              <a:t>Purpose of the Presentation</a:t>
            </a:r>
          </a:p>
          <a:p>
            <a:pPr eaLnBrk="1" hangingPunct="1">
              <a:buFont typeface="Wingdings" panose="05000000000000000000" pitchFamily="2" charset="2"/>
              <a:buChar char="§"/>
            </a:pPr>
            <a:r>
              <a:rPr lang="en-US" sz="2400" dirty="0"/>
              <a:t>Inform the general public about naturopathic medicine in the Commonwealth</a:t>
            </a:r>
          </a:p>
          <a:p>
            <a:pPr>
              <a:buFont typeface="Wingdings" panose="05000000000000000000" pitchFamily="2" charset="2"/>
              <a:buChar char="§"/>
            </a:pPr>
            <a:r>
              <a:rPr lang="en-US" sz="2400" dirty="0"/>
              <a:t>Educate the medical community about naturopathic medicine</a:t>
            </a:r>
          </a:p>
          <a:p>
            <a:pPr>
              <a:buFont typeface="Wingdings" panose="05000000000000000000" pitchFamily="2" charset="2"/>
              <a:buChar char="§"/>
            </a:pPr>
            <a:r>
              <a:rPr lang="en-US" sz="2400" dirty="0"/>
              <a:t>Inform prospective doctors of naturopathic medicine of procedures to apply for, receiving, and maintaining a license to practice naturopathic medicine in the Commonwealth</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p:cNvGraphicFramePr>
            <a:graphicFrameLocks/>
          </p:cNvGraphicFramePr>
          <p:nvPr>
            <p:extLst>
              <p:ext uri="{D42A27DB-BD31-4B8C-83A1-F6EECF244321}">
                <p14:modId xmlns:p14="http://schemas.microsoft.com/office/powerpoint/2010/main" val="1864677369"/>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137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
          <p:cNvSpPr>
            <a:spLocks noGrp="1" noChangeArrowheads="1"/>
          </p:cNvSpPr>
          <p:nvPr>
            <p:ph type="sldNum" sz="quarter" idx="12"/>
          </p:nvPr>
        </p:nvSpPr>
        <p:spPr>
          <a:noFill/>
        </p:spPr>
        <p:txBody>
          <a:bodyPr/>
          <a:lstStyle/>
          <a:p>
            <a:fld id="{318F7088-9C09-456B-9C65-B1AEAE744224}" type="slidenum">
              <a:rPr lang="en-US" smtClean="0"/>
              <a:pPr/>
              <a:t>30</a:t>
            </a:fld>
            <a:endParaRPr lang="en-US"/>
          </a:p>
        </p:txBody>
      </p:sp>
      <p:sp>
        <p:nvSpPr>
          <p:cNvPr id="19460" name="Rectangle 3"/>
          <p:cNvSpPr>
            <a:spLocks noGrp="1" noChangeArrowheads="1"/>
          </p:cNvSpPr>
          <p:nvPr>
            <p:ph type="body" idx="1"/>
          </p:nvPr>
        </p:nvSpPr>
        <p:spPr>
          <a:xfrm>
            <a:off x="525154" y="1676400"/>
            <a:ext cx="8229600" cy="4648200"/>
          </a:xfrm>
        </p:spPr>
        <p:txBody>
          <a:bodyPr>
            <a:normAutofit/>
          </a:bodyPr>
          <a:lstStyle/>
          <a:p>
            <a:pPr algn="just">
              <a:lnSpc>
                <a:spcPct val="80000"/>
              </a:lnSpc>
              <a:buNone/>
            </a:pPr>
            <a:r>
              <a:rPr lang="en-US" sz="2400" b="1" dirty="0"/>
              <a:t>Eligibility by Reciprocity</a:t>
            </a:r>
          </a:p>
          <a:p>
            <a:pPr>
              <a:lnSpc>
                <a:spcPct val="80000"/>
              </a:lnSpc>
              <a:buFont typeface="Wingdings" panose="05000000000000000000" pitchFamily="2" charset="2"/>
              <a:buChar char="§"/>
            </a:pPr>
            <a:r>
              <a:rPr lang="en-US" sz="2400" dirty="0"/>
              <a:t> Applicants for licensure by reciprocity must possess a license in good standing as a naturopathic doctor in another jurisdiction in the United States that the Board determines to have eligibility requirements substantially equivalent to the requirements in 273 CMR 3.03(1) and (2).</a:t>
            </a:r>
          </a:p>
          <a:p>
            <a:pPr algn="just">
              <a:lnSpc>
                <a:spcPct val="80000"/>
              </a:lnSpc>
              <a:buNone/>
            </a:pPr>
            <a:endParaRPr lang="en-US" sz="2400" dirty="0"/>
          </a:p>
          <a:p>
            <a:pPr algn="just">
              <a:lnSpc>
                <a:spcPct val="80000"/>
              </a:lnSpc>
              <a:buFont typeface="Wingdings" panose="05000000000000000000" pitchFamily="2" charset="2"/>
              <a:buChar char="§"/>
            </a:pPr>
            <a:r>
              <a:rPr lang="en-US" sz="2400" dirty="0"/>
              <a:t>A complete description of the three pathways towards eligibility is found in </a:t>
            </a:r>
            <a:r>
              <a:rPr lang="en-US" sz="2400" dirty="0">
                <a:hlinkClick r:id="rId3"/>
              </a:rPr>
              <a:t>273 CMR 3.00</a:t>
            </a:r>
            <a:endParaRPr lang="en-US" sz="400" dirty="0"/>
          </a:p>
        </p:txBody>
      </p:sp>
      <p:sp>
        <p:nvSpPr>
          <p:cNvPr id="8" name="Rectangle 2"/>
          <p:cNvSpPr>
            <a:spLocks noGrp="1" noChangeArrowheads="1"/>
          </p:cNvSpPr>
          <p:nvPr>
            <p:ph type="title"/>
          </p:nvPr>
        </p:nvSpPr>
        <p:spPr>
          <a:xfrm>
            <a:off x="304800" y="214313"/>
            <a:ext cx="8639175" cy="1309687"/>
          </a:xfrm>
          <a:solidFill>
            <a:schemeClr val="accent1"/>
          </a:solidFill>
        </p:spPr>
        <p:txBody>
          <a:bodyPr>
            <a:normAutofit/>
          </a:bodyPr>
          <a:lstStyle/>
          <a:p>
            <a:pPr algn="ctr" eaLnBrk="1" hangingPunct="1"/>
            <a:r>
              <a:rPr lang="en-US" b="1" dirty="0">
                <a:solidFill>
                  <a:schemeClr val="bg1"/>
                </a:solidFill>
              </a:rPr>
              <a:t>	Licensure Eligibility</a:t>
            </a:r>
            <a:br>
              <a:rPr lang="en-US" b="1" dirty="0">
                <a:solidFill>
                  <a:schemeClr val="bg1"/>
                </a:solidFill>
              </a:rPr>
            </a:br>
            <a:endParaRPr lang="en-US" sz="2000" b="1" dirty="0">
              <a:solidFill>
                <a:schemeClr val="bg1"/>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085CFEE3-967F-49E8-88B2-AA7D2BD0D626}"/>
              </a:ext>
            </a:extLst>
          </p:cNvPr>
          <p:cNvGraphicFramePr>
            <a:graphicFrameLocks/>
          </p:cNvGraphicFramePr>
          <p:nvPr>
            <p:extLst>
              <p:ext uri="{D42A27DB-BD31-4B8C-83A1-F6EECF244321}">
                <p14:modId xmlns:p14="http://schemas.microsoft.com/office/powerpoint/2010/main" val="3664894008"/>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1344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3"/>
          <p:cNvSpPr>
            <a:spLocks noGrp="1" noChangeArrowheads="1"/>
          </p:cNvSpPr>
          <p:nvPr>
            <p:ph type="sldNum" sz="quarter" idx="12"/>
          </p:nvPr>
        </p:nvSpPr>
        <p:spPr>
          <a:xfrm>
            <a:off x="5867400" y="4419600"/>
            <a:ext cx="2133600" cy="365125"/>
          </a:xfrm>
          <a:noFill/>
        </p:spPr>
        <p:txBody>
          <a:bodyPr/>
          <a:lstStyle/>
          <a:p>
            <a:fld id="{FA6266F4-519E-44B6-8698-E385590AE082}" type="slidenum">
              <a:rPr lang="en-US" smtClean="0"/>
              <a:pPr/>
              <a:t>31</a:t>
            </a:fld>
            <a:endParaRPr lang="en-US"/>
          </a:p>
        </p:txBody>
      </p:sp>
      <p:sp>
        <p:nvSpPr>
          <p:cNvPr id="21507"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   ND Licensing Web Page</a:t>
            </a:r>
          </a:p>
        </p:txBody>
      </p:sp>
      <p:sp>
        <p:nvSpPr>
          <p:cNvPr id="21508" name="Rectangle 3"/>
          <p:cNvSpPr>
            <a:spLocks noGrp="1" noChangeArrowheads="1"/>
          </p:cNvSpPr>
          <p:nvPr>
            <p:ph type="body" idx="1"/>
          </p:nvPr>
        </p:nvSpPr>
        <p:spPr>
          <a:xfrm>
            <a:off x="762000" y="1676400"/>
            <a:ext cx="2971800" cy="4419600"/>
          </a:xfrm>
        </p:spPr>
        <p:txBody>
          <a:bodyPr/>
          <a:lstStyle/>
          <a:p>
            <a:pPr eaLnBrk="1" hangingPunct="1"/>
            <a:endParaRPr lang="en-US" sz="2800" dirty="0"/>
          </a:p>
          <a:p>
            <a:pPr eaLnBrk="1" hangingPunct="1"/>
            <a:endParaRPr lang="en-US" sz="2800" dirty="0"/>
          </a:p>
          <a:p>
            <a:pPr eaLnBrk="1" hangingPunct="1"/>
            <a:endParaRPr lang="en-US" sz="2800" dirty="0"/>
          </a:p>
          <a:p>
            <a:pPr eaLnBrk="1" hangingPunct="1"/>
            <a:endParaRPr lang="en-US" sz="28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4572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Graphical user interface, website&#10;&#10;Description automatically generated">
            <a:extLst>
              <a:ext uri="{FF2B5EF4-FFF2-40B4-BE49-F238E27FC236}">
                <a16:creationId xmlns:a16="http://schemas.microsoft.com/office/drawing/2014/main" id="{BB0CFA80-C872-44C5-969D-7166AD599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76" y="1487487"/>
            <a:ext cx="7848600" cy="4453011"/>
          </a:xfrm>
          <a:prstGeom prst="rect">
            <a:avLst/>
          </a:prstGeom>
        </p:spPr>
      </p:pic>
      <p:graphicFrame>
        <p:nvGraphicFramePr>
          <p:cNvPr id="9" name="Content Placeholder 3">
            <a:extLst>
              <a:ext uri="{FF2B5EF4-FFF2-40B4-BE49-F238E27FC236}">
                <a16:creationId xmlns:a16="http://schemas.microsoft.com/office/drawing/2014/main" id="{076DA510-0720-4978-A14D-18F16BE769FD}"/>
              </a:ext>
            </a:extLst>
          </p:cNvPr>
          <p:cNvGraphicFramePr>
            <a:graphicFrameLocks/>
          </p:cNvGraphicFramePr>
          <p:nvPr>
            <p:extLst>
              <p:ext uri="{D42A27DB-BD31-4B8C-83A1-F6EECF244321}">
                <p14:modId xmlns:p14="http://schemas.microsoft.com/office/powerpoint/2010/main" val="377252112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5674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3"/>
          <p:cNvSpPr>
            <a:spLocks noGrp="1" noChangeArrowheads="1"/>
          </p:cNvSpPr>
          <p:nvPr>
            <p:ph type="sldNum" sz="quarter" idx="12"/>
          </p:nvPr>
        </p:nvSpPr>
        <p:spPr>
          <a:noFill/>
        </p:spPr>
        <p:txBody>
          <a:bodyPr/>
          <a:lstStyle/>
          <a:p>
            <a:fld id="{613D1D7A-97FF-458D-B777-1782A0E17FD0}" type="slidenum">
              <a:rPr lang="en-US" smtClean="0"/>
              <a:pPr/>
              <a:t>32</a:t>
            </a:fld>
            <a:endParaRPr lang="en-US"/>
          </a:p>
        </p:txBody>
      </p:sp>
      <p:sp>
        <p:nvSpPr>
          <p:cNvPr id="23555"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License Applications</a:t>
            </a:r>
          </a:p>
        </p:txBody>
      </p:sp>
      <p:sp>
        <p:nvSpPr>
          <p:cNvPr id="23556" name="Rectangle 3"/>
          <p:cNvSpPr>
            <a:spLocks noGrp="1" noChangeArrowheads="1"/>
          </p:cNvSpPr>
          <p:nvPr>
            <p:ph type="body" idx="1"/>
          </p:nvPr>
        </p:nvSpPr>
        <p:spPr/>
        <p:txBody>
          <a:bodyPr>
            <a:normAutofit fontScale="77500" lnSpcReduction="20000"/>
          </a:bodyPr>
          <a:lstStyle/>
          <a:p>
            <a:pPr eaLnBrk="1" hangingPunct="1">
              <a:lnSpc>
                <a:spcPct val="80000"/>
              </a:lnSpc>
            </a:pPr>
            <a:r>
              <a:rPr lang="en-US" sz="2800" dirty="0"/>
              <a:t>Available on the Board of Naturopathy website at:</a:t>
            </a:r>
          </a:p>
          <a:p>
            <a:pPr>
              <a:lnSpc>
                <a:spcPct val="80000"/>
              </a:lnSpc>
              <a:buNone/>
            </a:pPr>
            <a:r>
              <a:rPr lang="en-US" sz="2800" dirty="0"/>
              <a:t>	</a:t>
            </a:r>
          </a:p>
          <a:p>
            <a:pPr algn="just">
              <a:lnSpc>
                <a:spcPct val="80000"/>
              </a:lnSpc>
              <a:buFont typeface="Wingdings" panose="05000000000000000000" pitchFamily="2" charset="2"/>
              <a:buChar char="§"/>
            </a:pPr>
            <a:r>
              <a:rPr lang="en-US" sz="2900" dirty="0">
                <a:hlinkClick r:id="rId3"/>
              </a:rPr>
              <a:t>https://www.mass.gov/how-to/license-without-examination-by-application</a:t>
            </a:r>
            <a:endParaRPr lang="en-US" sz="2900" dirty="0"/>
          </a:p>
          <a:p>
            <a:pPr algn="just">
              <a:lnSpc>
                <a:spcPct val="80000"/>
              </a:lnSpc>
              <a:buFont typeface="Wingdings" panose="05000000000000000000" pitchFamily="2" charset="2"/>
              <a:buChar char="§"/>
            </a:pPr>
            <a:endParaRPr lang="en-US" sz="2900" dirty="0"/>
          </a:p>
          <a:p>
            <a:pPr algn="just">
              <a:lnSpc>
                <a:spcPct val="80000"/>
              </a:lnSpc>
              <a:buFont typeface="Wingdings" panose="05000000000000000000" pitchFamily="2" charset="2"/>
              <a:buChar char="§"/>
            </a:pPr>
            <a:r>
              <a:rPr lang="en-US" sz="2900" dirty="0">
                <a:hlinkClick r:id="rId4"/>
              </a:rPr>
              <a:t>License by examination | Mass.gov</a:t>
            </a:r>
            <a:endParaRPr lang="en-US" sz="2900" dirty="0"/>
          </a:p>
          <a:p>
            <a:pPr algn="just">
              <a:lnSpc>
                <a:spcPct val="80000"/>
              </a:lnSpc>
              <a:buFont typeface="Wingdings" panose="05000000000000000000" pitchFamily="2" charset="2"/>
              <a:buChar char="§"/>
            </a:pPr>
            <a:endParaRPr lang="en-US" sz="2900" dirty="0"/>
          </a:p>
          <a:p>
            <a:pPr algn="just">
              <a:lnSpc>
                <a:spcPct val="80000"/>
              </a:lnSpc>
              <a:buFont typeface="Wingdings" panose="05000000000000000000" pitchFamily="2" charset="2"/>
              <a:buChar char="§"/>
            </a:pPr>
            <a:r>
              <a:rPr lang="en-US" sz="2900" dirty="0">
                <a:hlinkClick r:id="rId5"/>
              </a:rPr>
              <a:t>https://www.mass.gov/how-to/license-by-reciprocity</a:t>
            </a:r>
            <a:endParaRPr lang="en-US" sz="2900" dirty="0"/>
          </a:p>
          <a:p>
            <a:pPr algn="just">
              <a:lnSpc>
                <a:spcPct val="80000"/>
              </a:lnSpc>
              <a:buNone/>
            </a:pPr>
            <a:endParaRPr lang="en-US" sz="2900" dirty="0"/>
          </a:p>
          <a:p>
            <a:pPr eaLnBrk="1" hangingPunct="1">
              <a:lnSpc>
                <a:spcPct val="80000"/>
              </a:lnSpc>
            </a:pPr>
            <a:r>
              <a:rPr lang="en-US" sz="2800" dirty="0"/>
              <a:t>Follow the prompts:</a:t>
            </a:r>
          </a:p>
          <a:p>
            <a:pPr eaLnBrk="1" hangingPunct="1">
              <a:lnSpc>
                <a:spcPct val="80000"/>
              </a:lnSpc>
              <a:buFont typeface="Wingdings" pitchFamily="2" charset="2"/>
              <a:buNone/>
            </a:pPr>
            <a:r>
              <a:rPr lang="en-US" sz="2800" dirty="0"/>
              <a:t>	Licensing and Registration --&gt; Applications and Forms  </a:t>
            </a:r>
            <a:r>
              <a:rPr lang="en-US" sz="2800" b="1" dirty="0">
                <a:solidFill>
                  <a:schemeClr val="tx2">
                    <a:lumMod val="60000"/>
                    <a:lumOff val="40000"/>
                  </a:schemeClr>
                </a:solidFill>
              </a:rPr>
              <a:t>OR</a:t>
            </a:r>
            <a:r>
              <a:rPr lang="en-US" sz="1100" dirty="0">
                <a:solidFill>
                  <a:schemeClr val="tx2">
                    <a:lumMod val="60000"/>
                    <a:lumOff val="40000"/>
                  </a:schemeClr>
                </a:solidFill>
              </a:rPr>
              <a:t> </a:t>
            </a:r>
            <a:r>
              <a:rPr lang="en-US" sz="1100" dirty="0"/>
              <a:t>  </a:t>
            </a:r>
            <a:r>
              <a:rPr lang="en-US" sz="2400" dirty="0"/>
              <a:t>Click on Online Application</a:t>
            </a:r>
          </a:p>
          <a:p>
            <a:pPr eaLnBrk="1" hangingPunct="1">
              <a:lnSpc>
                <a:spcPct val="80000"/>
              </a:lnSpc>
              <a:buFont typeface="Wingdings" pitchFamily="2" charset="2"/>
              <a:buNone/>
            </a:pPr>
            <a:endParaRPr lang="en-US" sz="2800" dirty="0"/>
          </a:p>
          <a:p>
            <a:pPr eaLnBrk="1" hangingPunct="1">
              <a:lnSpc>
                <a:spcPct val="80000"/>
              </a:lnSpc>
              <a:buClr>
                <a:schemeClr val="accent1"/>
              </a:buClr>
              <a:buFont typeface="Wingdings" panose="05000000000000000000" pitchFamily="2" charset="2"/>
              <a:buChar char="Ø"/>
            </a:pPr>
            <a:r>
              <a:rPr lang="en-US" sz="2800" b="1" dirty="0">
                <a:solidFill>
                  <a:schemeClr val="accent2">
                    <a:lumMod val="75000"/>
                  </a:schemeClr>
                </a:solidFill>
              </a:rPr>
              <a:t>Read the application checklist carefully </a:t>
            </a:r>
          </a:p>
          <a:p>
            <a:pPr eaLnBrk="1" hangingPunct="1">
              <a:lnSpc>
                <a:spcPct val="80000"/>
              </a:lnSpc>
              <a:buClr>
                <a:schemeClr val="accent1"/>
              </a:buClr>
              <a:buFont typeface="Wingdings" panose="05000000000000000000" pitchFamily="2" charset="2"/>
              <a:buChar char="Ø"/>
            </a:pPr>
            <a:r>
              <a:rPr lang="en-US" sz="2800" b="1" dirty="0">
                <a:solidFill>
                  <a:schemeClr val="accent2">
                    <a:lumMod val="75000"/>
                  </a:schemeClr>
                </a:solidFill>
              </a:rPr>
              <a:t>Be sure to submit all required documents </a:t>
            </a:r>
          </a:p>
          <a:p>
            <a:pPr eaLnBrk="1" hangingPunct="1">
              <a:lnSpc>
                <a:spcPct val="80000"/>
              </a:lnSpc>
              <a:buClr>
                <a:schemeClr val="accent1"/>
              </a:buClr>
              <a:buFont typeface="Wingdings" panose="05000000000000000000" pitchFamily="2" charset="2"/>
              <a:buChar char="Ø"/>
            </a:pPr>
            <a:r>
              <a:rPr lang="en-US" sz="2800" b="1" dirty="0">
                <a:solidFill>
                  <a:schemeClr val="accent2">
                    <a:lumMod val="75000"/>
                  </a:schemeClr>
                </a:solidFill>
              </a:rPr>
              <a:t>Make a copy of the application</a:t>
            </a:r>
          </a:p>
          <a:p>
            <a:pPr marL="0" indent="0" eaLnBrk="1" hangingPunct="1">
              <a:lnSpc>
                <a:spcPct val="80000"/>
              </a:lnSpc>
              <a:buNone/>
            </a:pPr>
            <a:endParaRPr lang="en-US" sz="2800" dirty="0"/>
          </a:p>
          <a:p>
            <a:pPr eaLnBrk="1" hangingPunct="1">
              <a:lnSpc>
                <a:spcPct val="80000"/>
              </a:lnSpc>
              <a:buFont typeface="Wingdings" pitchFamily="2" charset="2"/>
              <a:buNone/>
            </a:pPr>
            <a:endParaRPr lang="en-US" sz="2800" dirty="0"/>
          </a:p>
        </p:txBody>
      </p:sp>
      <p:graphicFrame>
        <p:nvGraphicFramePr>
          <p:cNvPr id="6" name="Content Placeholder 3">
            <a:extLst>
              <a:ext uri="{FF2B5EF4-FFF2-40B4-BE49-F238E27FC236}">
                <a16:creationId xmlns:a16="http://schemas.microsoft.com/office/drawing/2014/main" id="{4D1849F5-B9E0-45CF-B338-5BD985B29C8A}"/>
              </a:ext>
            </a:extLst>
          </p:cNvPr>
          <p:cNvGraphicFramePr>
            <a:graphicFrameLocks/>
          </p:cNvGraphicFramePr>
          <p:nvPr>
            <p:extLst>
              <p:ext uri="{D42A27DB-BD31-4B8C-83A1-F6EECF244321}">
                <p14:modId xmlns:p14="http://schemas.microsoft.com/office/powerpoint/2010/main" val="1354326818"/>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sldNum" sz="quarter" idx="12"/>
          </p:nvPr>
        </p:nvSpPr>
        <p:spPr>
          <a:noFill/>
        </p:spPr>
        <p:txBody>
          <a:bodyPr/>
          <a:lstStyle/>
          <a:p>
            <a:fld id="{52BC841E-C6AE-44C6-A037-A4474C3B3233}" type="slidenum">
              <a:rPr lang="en-US" smtClean="0"/>
              <a:pPr/>
              <a:t>33</a:t>
            </a:fld>
            <a:endParaRPr lang="en-US"/>
          </a:p>
        </p:txBody>
      </p:sp>
      <p:sp>
        <p:nvSpPr>
          <p:cNvPr id="25603" name="Rectangle 2"/>
          <p:cNvSpPr>
            <a:spLocks noGrp="1" noChangeArrowheads="1"/>
          </p:cNvSpPr>
          <p:nvPr>
            <p:ph type="title"/>
          </p:nvPr>
        </p:nvSpPr>
        <p:spPr>
          <a:xfrm>
            <a:off x="609600" y="228600"/>
            <a:ext cx="8153400" cy="1219200"/>
          </a:xfrm>
          <a:solidFill>
            <a:schemeClr val="accent1"/>
          </a:solidFill>
        </p:spPr>
        <p:txBody>
          <a:bodyPr/>
          <a:lstStyle/>
          <a:p>
            <a:pPr algn="ctr" eaLnBrk="1" hangingPunct="1"/>
            <a:r>
              <a:rPr lang="en-US" sz="4000" b="1" dirty="0">
                <a:solidFill>
                  <a:schemeClr val="bg1"/>
                </a:solidFill>
              </a:rPr>
              <a:t>Application Tips</a:t>
            </a:r>
          </a:p>
        </p:txBody>
      </p:sp>
      <p:sp>
        <p:nvSpPr>
          <p:cNvPr id="25604" name="Rectangle 3"/>
          <p:cNvSpPr>
            <a:spLocks noGrp="1" noChangeArrowheads="1"/>
          </p:cNvSpPr>
          <p:nvPr>
            <p:ph type="body" idx="1"/>
          </p:nvPr>
        </p:nvSpPr>
        <p:spPr>
          <a:xfrm>
            <a:off x="457200" y="1981200"/>
            <a:ext cx="8305800" cy="3733800"/>
          </a:xfrm>
        </p:spPr>
        <p:txBody>
          <a:bodyPr>
            <a:normAutofit lnSpcReduction="10000"/>
          </a:bodyPr>
          <a:lstStyle/>
          <a:p>
            <a:pPr eaLnBrk="1" hangingPunct="1">
              <a:buFont typeface="Wingdings" panose="05000000000000000000" pitchFamily="2" charset="2"/>
              <a:buChar char="§"/>
            </a:pPr>
            <a:r>
              <a:rPr lang="en-US" b="1" dirty="0"/>
              <a:t>Inform registrar’s office that transcripts must include:</a:t>
            </a:r>
          </a:p>
          <a:p>
            <a:pPr lvl="1">
              <a:buFont typeface="Wingdings" panose="05000000000000000000" pitchFamily="2" charset="2"/>
              <a:buChar char="Ø"/>
            </a:pPr>
            <a:r>
              <a:rPr lang="en-US" dirty="0"/>
              <a:t> Program Name </a:t>
            </a:r>
          </a:p>
          <a:p>
            <a:pPr lvl="1">
              <a:buFont typeface="Wingdings" panose="05000000000000000000" pitchFamily="2" charset="2"/>
              <a:buChar char="Ø"/>
            </a:pPr>
            <a:r>
              <a:rPr lang="en-US" dirty="0"/>
              <a:t>mm/</a:t>
            </a:r>
            <a:r>
              <a:rPr lang="en-US" dirty="0" err="1"/>
              <a:t>dd</a:t>
            </a:r>
            <a:r>
              <a:rPr lang="en-US" dirty="0"/>
              <a:t>/</a:t>
            </a:r>
            <a:r>
              <a:rPr lang="en-US" dirty="0" err="1"/>
              <a:t>yyyy</a:t>
            </a:r>
            <a:r>
              <a:rPr lang="en-US" dirty="0"/>
              <a:t> of graduation</a:t>
            </a:r>
          </a:p>
          <a:p>
            <a:pPr lvl="1">
              <a:buFont typeface="Wingdings" panose="05000000000000000000" pitchFamily="2" charset="2"/>
              <a:buChar char="Ø"/>
            </a:pPr>
            <a:r>
              <a:rPr lang="en-US" sz="2600" dirty="0"/>
              <a:t>(Registrar can send a letter confirming graduation date)</a:t>
            </a:r>
          </a:p>
          <a:p>
            <a:pPr eaLnBrk="1" hangingPunct="1">
              <a:buFont typeface="Wingdings" panose="05000000000000000000" pitchFamily="2" charset="2"/>
              <a:buChar char="§"/>
            </a:pPr>
            <a:r>
              <a:rPr lang="en-US" b="1" u="sng" dirty="0">
                <a:solidFill>
                  <a:schemeClr val="accent2">
                    <a:lumMod val="75000"/>
                  </a:schemeClr>
                </a:solidFill>
              </a:rPr>
              <a:t>Unopened</a:t>
            </a:r>
            <a:r>
              <a:rPr lang="en-US" dirty="0">
                <a:solidFill>
                  <a:schemeClr val="accent2">
                    <a:lumMod val="75000"/>
                  </a:schemeClr>
                </a:solidFill>
              </a:rPr>
              <a:t> </a:t>
            </a:r>
            <a:r>
              <a:rPr lang="en-US" dirty="0"/>
              <a:t>transcripts may be included with application</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5C31119D-79E9-41D2-A885-05AC4B3A797A}"/>
              </a:ext>
            </a:extLst>
          </p:cNvPr>
          <p:cNvGraphicFramePr>
            <a:graphicFrameLocks/>
          </p:cNvGraphicFramePr>
          <p:nvPr>
            <p:extLst>
              <p:ext uri="{D42A27DB-BD31-4B8C-83A1-F6EECF244321}">
                <p14:modId xmlns:p14="http://schemas.microsoft.com/office/powerpoint/2010/main" val="176482272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3"/>
          <p:cNvSpPr>
            <a:spLocks noGrp="1" noChangeArrowheads="1"/>
          </p:cNvSpPr>
          <p:nvPr>
            <p:ph type="sldNum" sz="quarter" idx="12"/>
          </p:nvPr>
        </p:nvSpPr>
        <p:spPr>
          <a:noFill/>
        </p:spPr>
        <p:txBody>
          <a:bodyPr/>
          <a:lstStyle/>
          <a:p>
            <a:fld id="{7931F695-4D91-417A-8FC9-14949151A16F}" type="slidenum">
              <a:rPr lang="en-US" smtClean="0"/>
              <a:pPr/>
              <a:t>34</a:t>
            </a:fld>
            <a:endParaRPr lang="en-US"/>
          </a:p>
        </p:txBody>
      </p:sp>
      <p:sp>
        <p:nvSpPr>
          <p:cNvPr id="32771"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License Renewal</a:t>
            </a:r>
          </a:p>
        </p:txBody>
      </p:sp>
      <p:sp>
        <p:nvSpPr>
          <p:cNvPr id="32772" name="Rectangle 3"/>
          <p:cNvSpPr>
            <a:spLocks noGrp="1" noChangeArrowheads="1"/>
          </p:cNvSpPr>
          <p:nvPr>
            <p:ph type="body" idx="1"/>
          </p:nvPr>
        </p:nvSpPr>
        <p:spPr>
          <a:xfrm>
            <a:off x="304800" y="1676400"/>
            <a:ext cx="8458200" cy="4343400"/>
          </a:xfrm>
        </p:spPr>
        <p:txBody>
          <a:bodyPr/>
          <a:lstStyle/>
          <a:p>
            <a:pPr eaLnBrk="1" hangingPunct="1">
              <a:lnSpc>
                <a:spcPct val="80000"/>
              </a:lnSpc>
              <a:buFont typeface="Wingdings" panose="05000000000000000000" pitchFamily="2" charset="2"/>
              <a:buChar char="§"/>
            </a:pPr>
            <a:r>
              <a:rPr lang="en-US" sz="2000" b="1" dirty="0"/>
              <a:t>Nov 30th, Odd Year</a:t>
            </a:r>
          </a:p>
          <a:p>
            <a:pPr lvl="1" eaLnBrk="1" hangingPunct="1">
              <a:lnSpc>
                <a:spcPct val="80000"/>
              </a:lnSpc>
              <a:buFont typeface="Wingdings" panose="05000000000000000000" pitchFamily="2" charset="2"/>
              <a:buChar char="§"/>
            </a:pPr>
            <a:r>
              <a:rPr lang="en-US" sz="1800" dirty="0"/>
              <a:t>Postcard reminders sent 90 days prior to expiration (August 30</a:t>
            </a:r>
            <a:r>
              <a:rPr lang="en-US" sz="1800" baseline="30000" dirty="0"/>
              <a:t>th</a:t>
            </a:r>
            <a:r>
              <a:rPr lang="en-US" sz="1800" dirty="0"/>
              <a:t>)</a:t>
            </a:r>
          </a:p>
          <a:p>
            <a:pPr lvl="1" eaLnBrk="1" hangingPunct="1">
              <a:lnSpc>
                <a:spcPct val="80000"/>
              </a:lnSpc>
              <a:buFont typeface="Wingdings" panose="05000000000000000000" pitchFamily="2" charset="2"/>
              <a:buChar char="§"/>
            </a:pPr>
            <a:endParaRPr lang="en-US" sz="1800" b="1" dirty="0"/>
          </a:p>
          <a:p>
            <a:pPr eaLnBrk="1" hangingPunct="1">
              <a:lnSpc>
                <a:spcPct val="80000"/>
              </a:lnSpc>
              <a:buFont typeface="Wingdings" panose="05000000000000000000" pitchFamily="2" charset="2"/>
              <a:buChar char="§"/>
            </a:pPr>
            <a:r>
              <a:rPr lang="en-US" sz="2000" b="1" dirty="0"/>
              <a:t>Renewal reminders sent to address of record. </a:t>
            </a:r>
          </a:p>
          <a:p>
            <a:pPr lvl="1">
              <a:lnSpc>
                <a:spcPct val="80000"/>
              </a:lnSpc>
              <a:buFont typeface="Wingdings" panose="05000000000000000000" pitchFamily="2" charset="2"/>
              <a:buChar char="§"/>
            </a:pPr>
            <a:r>
              <a:rPr lang="en-US" sz="1800" dirty="0"/>
              <a:t>It is licensee’s responsibility to inform the Board of address changes within 30 days of such change. Address can be changed online at </a:t>
            </a:r>
          </a:p>
          <a:p>
            <a:pPr lvl="1">
              <a:lnSpc>
                <a:spcPct val="80000"/>
              </a:lnSpc>
              <a:buFont typeface="Wingdings" panose="05000000000000000000" pitchFamily="2" charset="2"/>
              <a:buChar char="§"/>
            </a:pPr>
            <a:r>
              <a:rPr lang="en-US" sz="1400" dirty="0">
                <a:hlinkClick r:id="rId3"/>
              </a:rPr>
              <a:t>https://www.mass.gov/orgs/bureau-of-health-professions-licensure</a:t>
            </a:r>
            <a:endParaRPr lang="en-US" sz="1400" dirty="0"/>
          </a:p>
          <a:p>
            <a:pPr lvl="1">
              <a:lnSpc>
                <a:spcPct val="80000"/>
              </a:lnSpc>
              <a:buFont typeface="Wingdings" panose="05000000000000000000" pitchFamily="2" charset="2"/>
              <a:buChar char="§"/>
            </a:pPr>
            <a:endParaRPr lang="en-US" sz="1800" b="1" dirty="0"/>
          </a:p>
          <a:p>
            <a:pPr eaLnBrk="1" hangingPunct="1">
              <a:lnSpc>
                <a:spcPct val="80000"/>
              </a:lnSpc>
              <a:buFont typeface="Wingdings" panose="05000000000000000000" pitchFamily="2" charset="2"/>
              <a:buChar char="§"/>
            </a:pPr>
            <a:r>
              <a:rPr lang="en-US" sz="2000" b="1" dirty="0"/>
              <a:t>Online renewal encouraged</a:t>
            </a:r>
          </a:p>
          <a:p>
            <a:pPr lvl="1">
              <a:lnSpc>
                <a:spcPct val="80000"/>
              </a:lnSpc>
              <a:buFont typeface="Wingdings" panose="05000000000000000000" pitchFamily="2" charset="2"/>
              <a:buChar char="§"/>
            </a:pPr>
            <a:r>
              <a:rPr lang="en-US" sz="2000" dirty="0"/>
              <a:t>license renewed immediately (real time)</a:t>
            </a:r>
          </a:p>
          <a:p>
            <a:pPr lvl="1">
              <a:lnSpc>
                <a:spcPct val="80000"/>
              </a:lnSpc>
              <a:buFont typeface="Wingdings" panose="05000000000000000000" pitchFamily="2" charset="2"/>
              <a:buChar char="§"/>
            </a:pPr>
            <a:r>
              <a:rPr lang="en-US" sz="2000" dirty="0"/>
              <a:t>renewal can be verified on Board’s website</a:t>
            </a:r>
          </a:p>
          <a:p>
            <a:pPr marL="457200" lvl="1" indent="0">
              <a:lnSpc>
                <a:spcPct val="80000"/>
              </a:lnSpc>
              <a:buNone/>
            </a:pPr>
            <a:endParaRPr lang="en-US" sz="2000" b="1" dirty="0"/>
          </a:p>
          <a:p>
            <a:pPr eaLnBrk="1" hangingPunct="1">
              <a:lnSpc>
                <a:spcPct val="80000"/>
              </a:lnSpc>
              <a:buFont typeface="Wingdings" panose="05000000000000000000" pitchFamily="2" charset="2"/>
              <a:buChar char="§"/>
            </a:pPr>
            <a:r>
              <a:rPr lang="en-US" sz="2000" b="1" dirty="0"/>
              <a:t>Online renewals require</a:t>
            </a:r>
          </a:p>
          <a:p>
            <a:pPr lvl="1">
              <a:lnSpc>
                <a:spcPct val="80000"/>
              </a:lnSpc>
              <a:buFont typeface="Wingdings" panose="05000000000000000000" pitchFamily="2" charset="2"/>
              <a:buChar char="§"/>
            </a:pPr>
            <a:r>
              <a:rPr lang="en-US" sz="2000" dirty="0"/>
              <a:t>Internet Explorer or Firefox</a:t>
            </a:r>
          </a:p>
          <a:p>
            <a:pPr lvl="1">
              <a:lnSpc>
                <a:spcPct val="80000"/>
              </a:lnSpc>
              <a:buFont typeface="Wingdings" panose="05000000000000000000" pitchFamily="2" charset="2"/>
              <a:buChar char="§"/>
            </a:pPr>
            <a:r>
              <a:rPr lang="en-US" sz="2000" dirty="0"/>
              <a:t>Credit card </a:t>
            </a:r>
          </a:p>
          <a:p>
            <a:pPr lvl="2" eaLnBrk="1" hangingPunct="1">
              <a:lnSpc>
                <a:spcPct val="80000"/>
              </a:lnSpc>
              <a:buFont typeface="Wingdings" pitchFamily="2" charset="2"/>
              <a:buNone/>
            </a:pPr>
            <a:endParaRPr lang="en-US" sz="1600" b="1" dirty="0"/>
          </a:p>
          <a:p>
            <a:pPr eaLnBrk="1" hangingPunct="1">
              <a:lnSpc>
                <a:spcPct val="80000"/>
              </a:lnSpc>
            </a:pPr>
            <a:endParaRPr lang="en-US" sz="2000" b="1" dirty="0"/>
          </a:p>
          <a:p>
            <a:pPr lvl="1" eaLnBrk="1" hangingPunct="1">
              <a:lnSpc>
                <a:spcPct val="80000"/>
              </a:lnSpc>
            </a:pPr>
            <a:endParaRPr lang="en-US" sz="18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a:extLst>
              <a:ext uri="{FF2B5EF4-FFF2-40B4-BE49-F238E27FC236}">
                <a16:creationId xmlns:a16="http://schemas.microsoft.com/office/drawing/2014/main" id="{894A9810-9154-42C8-815B-82378C136EF7}"/>
              </a:ext>
            </a:extLst>
          </p:cNvPr>
          <p:cNvGraphicFramePr>
            <a:graphicFrameLocks/>
          </p:cNvGraphicFramePr>
          <p:nvPr>
            <p:extLst>
              <p:ext uri="{D42A27DB-BD31-4B8C-83A1-F6EECF244321}">
                <p14:modId xmlns:p14="http://schemas.microsoft.com/office/powerpoint/2010/main" val="1679011223"/>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12"/>
          </p:nvPr>
        </p:nvSpPr>
        <p:spPr>
          <a:noFill/>
        </p:spPr>
        <p:txBody>
          <a:bodyPr/>
          <a:lstStyle/>
          <a:p>
            <a:fld id="{EE078D23-4A30-45FA-9D85-9E715C1A3655}" type="slidenum">
              <a:rPr lang="en-US" smtClean="0"/>
              <a:pPr/>
              <a:t>35</a:t>
            </a:fld>
            <a:endParaRPr lang="en-US"/>
          </a:p>
        </p:txBody>
      </p:sp>
      <p:sp>
        <p:nvSpPr>
          <p:cNvPr id="35843"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	License Renewal Continued</a:t>
            </a:r>
            <a:r>
              <a:rPr lang="en-US" dirty="0"/>
              <a:t>	</a:t>
            </a:r>
          </a:p>
        </p:txBody>
      </p:sp>
      <p:sp>
        <p:nvSpPr>
          <p:cNvPr id="35844" name="Rectangle 3"/>
          <p:cNvSpPr>
            <a:spLocks noGrp="1" noChangeArrowheads="1"/>
          </p:cNvSpPr>
          <p:nvPr>
            <p:ph type="body" idx="1"/>
          </p:nvPr>
        </p:nvSpPr>
        <p:spPr>
          <a:xfrm>
            <a:off x="457200" y="1828800"/>
            <a:ext cx="8229600" cy="4267200"/>
          </a:xfrm>
        </p:spPr>
        <p:txBody>
          <a:bodyPr/>
          <a:lstStyle/>
          <a:p>
            <a:pPr eaLnBrk="1" hangingPunct="1"/>
            <a:r>
              <a:rPr lang="en-US" sz="2800" b="1" dirty="0"/>
              <a:t>Practice on an </a:t>
            </a:r>
            <a:r>
              <a:rPr lang="en-US" sz="2800" b="1" dirty="0">
                <a:solidFill>
                  <a:srgbClr val="C00000"/>
                </a:solidFill>
              </a:rPr>
              <a:t>expired</a:t>
            </a:r>
            <a:r>
              <a:rPr lang="en-US" sz="2800" b="1" dirty="0"/>
              <a:t> license </a:t>
            </a:r>
            <a:r>
              <a:rPr lang="en-US" sz="2800" b="1" dirty="0">
                <a:solidFill>
                  <a:srgbClr val="C00000"/>
                </a:solidFill>
              </a:rPr>
              <a:t>may </a:t>
            </a:r>
            <a:r>
              <a:rPr lang="en-US" sz="2800" b="1" dirty="0"/>
              <a:t>result in disciplinary action by the Board</a:t>
            </a:r>
          </a:p>
          <a:p>
            <a:pPr marL="0" indent="0" eaLnBrk="1" hangingPunct="1">
              <a:buNone/>
            </a:pPr>
            <a:endParaRPr lang="en-US" sz="2000" dirty="0"/>
          </a:p>
          <a:p>
            <a:pPr eaLnBrk="1" hangingPunct="1"/>
            <a:r>
              <a:rPr lang="en-US" sz="2800" b="1" dirty="0">
                <a:solidFill>
                  <a:srgbClr val="C00000"/>
                </a:solidFill>
              </a:rPr>
              <a:t>Reactivation</a:t>
            </a:r>
            <a:r>
              <a:rPr lang="en-US" sz="2800" b="1" dirty="0"/>
              <a:t> of expired licenses </a:t>
            </a:r>
            <a:r>
              <a:rPr lang="en-US" sz="2800" b="1" dirty="0">
                <a:solidFill>
                  <a:srgbClr val="C00000"/>
                </a:solidFill>
              </a:rPr>
              <a:t>requires</a:t>
            </a:r>
            <a:r>
              <a:rPr lang="en-US" sz="2800" b="1" dirty="0"/>
              <a:t>:</a:t>
            </a:r>
          </a:p>
          <a:p>
            <a:pPr lvl="1" eaLnBrk="1" hangingPunct="1">
              <a:buFont typeface="Wingdings" panose="05000000000000000000" pitchFamily="2" charset="2"/>
              <a:buChar char="Ø"/>
            </a:pPr>
            <a:r>
              <a:rPr lang="en-US" sz="2400" dirty="0"/>
              <a:t>Reactivation application and fee</a:t>
            </a:r>
          </a:p>
          <a:p>
            <a:pPr lvl="1" eaLnBrk="1" hangingPunct="1">
              <a:buFont typeface="Wingdings" panose="05000000000000000000" pitchFamily="2" charset="2"/>
              <a:buChar char="Ø"/>
            </a:pPr>
            <a:r>
              <a:rPr lang="en-US" sz="2400" dirty="0"/>
              <a:t>Documentation of CEs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381000"/>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6585C474-1113-4181-A1B6-F9BDE361FCC5}"/>
              </a:ext>
            </a:extLst>
          </p:cNvPr>
          <p:cNvGraphicFramePr>
            <a:graphicFrameLocks/>
          </p:cNvGraphicFramePr>
          <p:nvPr>
            <p:extLst>
              <p:ext uri="{D42A27DB-BD31-4B8C-83A1-F6EECF244321}">
                <p14:modId xmlns:p14="http://schemas.microsoft.com/office/powerpoint/2010/main" val="41354586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36</a:t>
            </a:fld>
            <a:endParaRPr lang="en-US"/>
          </a:p>
        </p:txBody>
      </p:sp>
      <p:sp>
        <p:nvSpPr>
          <p:cNvPr id="17412" name="Rectangle 3"/>
          <p:cNvSpPr>
            <a:spLocks noGrp="1" noChangeArrowheads="1"/>
          </p:cNvSpPr>
          <p:nvPr>
            <p:ph type="body" idx="1"/>
          </p:nvPr>
        </p:nvSpPr>
        <p:spPr>
          <a:xfrm>
            <a:off x="1524000" y="2133600"/>
            <a:ext cx="6705600" cy="1868487"/>
          </a:xfrm>
        </p:spPr>
        <p:txBody>
          <a:bodyPr>
            <a:normAutofit fontScale="62500" lnSpcReduction="20000"/>
          </a:bodyPr>
          <a:lstStyle/>
          <a:p>
            <a:pPr algn="ctr" eaLnBrk="1" hangingPunct="1"/>
            <a:endParaRPr lang="en-US" sz="4000" dirty="0"/>
          </a:p>
          <a:p>
            <a:pPr marL="0" indent="0" algn="ctr" eaLnBrk="1" hangingPunct="1">
              <a:buClr>
                <a:schemeClr val="accent1"/>
              </a:buClr>
              <a:buNone/>
            </a:pPr>
            <a:r>
              <a:rPr lang="en-US" sz="7000" b="1" dirty="0">
                <a:solidFill>
                  <a:schemeClr val="tx2">
                    <a:lumMod val="60000"/>
                    <a:lumOff val="40000"/>
                  </a:schemeClr>
                </a:solidFill>
              </a:rPr>
              <a:t>What is the </a:t>
            </a:r>
          </a:p>
          <a:p>
            <a:pPr marL="0" indent="0" algn="ctr" eaLnBrk="1" hangingPunct="1">
              <a:buClr>
                <a:schemeClr val="accent1"/>
              </a:buClr>
              <a:buNone/>
            </a:pPr>
            <a:r>
              <a:rPr lang="en-US" sz="7000" b="1" dirty="0">
                <a:solidFill>
                  <a:schemeClr val="tx2">
                    <a:lumMod val="60000"/>
                    <a:lumOff val="40000"/>
                  </a:schemeClr>
                </a:solidFill>
              </a:rPr>
              <a:t>Disciplinary Process?</a:t>
            </a:r>
          </a:p>
          <a:p>
            <a:pPr algn="ctr" eaLnBrk="1" hangingPunct="1">
              <a:buFont typeface="Wingdings" pitchFamily="2" charset="2"/>
              <a:buNone/>
            </a:pP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a:extLst>
              <a:ext uri="{FF2B5EF4-FFF2-40B4-BE49-F238E27FC236}">
                <a16:creationId xmlns:a16="http://schemas.microsoft.com/office/drawing/2014/main" id="{757E0C5E-A94E-4F9B-8E77-3B64CE794BC2}"/>
              </a:ext>
            </a:extLst>
          </p:cNvPr>
          <p:cNvGraphicFramePr>
            <a:graphicFrameLocks/>
          </p:cNvGraphicFramePr>
          <p:nvPr>
            <p:extLst>
              <p:ext uri="{D42A27DB-BD31-4B8C-83A1-F6EECF244321}">
                <p14:modId xmlns:p14="http://schemas.microsoft.com/office/powerpoint/2010/main" val="134715048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235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dt" sz="quarter" idx="10"/>
          </p:nvPr>
        </p:nvSpPr>
        <p:spPr>
          <a:noFill/>
        </p:spPr>
        <p:txBody>
          <a:bodyPr/>
          <a:lstStyle/>
          <a:p>
            <a:fld id="{DC1F7B2B-2C29-42CE-8B26-3E07E8F02FCF}" type="datetime1">
              <a:rPr lang="en-US" smtClean="0"/>
              <a:pPr/>
              <a:t>8/4/2023</a:t>
            </a:fld>
            <a:endParaRPr lang="en-US"/>
          </a:p>
        </p:txBody>
      </p:sp>
      <p:sp>
        <p:nvSpPr>
          <p:cNvPr id="57346" name="Rectangle 13"/>
          <p:cNvSpPr>
            <a:spLocks noGrp="1" noChangeArrowheads="1"/>
          </p:cNvSpPr>
          <p:nvPr>
            <p:ph type="sldNum" sz="quarter" idx="12"/>
          </p:nvPr>
        </p:nvSpPr>
        <p:spPr>
          <a:noFill/>
        </p:spPr>
        <p:txBody>
          <a:bodyPr/>
          <a:lstStyle/>
          <a:p>
            <a:fld id="{65E3E87B-5FBE-48B3-BFF2-BF31412C1A05}" type="slidenum">
              <a:rPr lang="en-US" smtClean="0"/>
              <a:pPr/>
              <a:t>37</a:t>
            </a:fld>
            <a:endParaRPr lang="en-US"/>
          </a:p>
        </p:txBody>
      </p:sp>
      <p:sp>
        <p:nvSpPr>
          <p:cNvPr id="57347" name="Rectangle 2"/>
          <p:cNvSpPr>
            <a:spLocks noGrp="1" noChangeArrowheads="1"/>
          </p:cNvSpPr>
          <p:nvPr>
            <p:ph type="title"/>
          </p:nvPr>
        </p:nvSpPr>
        <p:spPr>
          <a:solidFill>
            <a:schemeClr val="accent1"/>
          </a:solidFill>
        </p:spPr>
        <p:txBody>
          <a:bodyPr/>
          <a:lstStyle/>
          <a:p>
            <a:pPr algn="ctr" eaLnBrk="1" hangingPunct="1"/>
            <a:r>
              <a:rPr lang="en-US" sz="4000" b="1" dirty="0"/>
              <a:t>	</a:t>
            </a:r>
            <a:r>
              <a:rPr lang="en-US" sz="4000" b="1" dirty="0">
                <a:solidFill>
                  <a:schemeClr val="bg1"/>
                </a:solidFill>
              </a:rPr>
              <a:t>Investigation</a:t>
            </a:r>
            <a:r>
              <a:rPr lang="en-US" sz="4000" b="1" dirty="0"/>
              <a:t> </a:t>
            </a:r>
            <a:r>
              <a:rPr lang="en-US" sz="4000" b="1" dirty="0">
                <a:solidFill>
                  <a:schemeClr val="bg1"/>
                </a:solidFill>
              </a:rPr>
              <a:t>of Complaints</a:t>
            </a:r>
            <a:r>
              <a:rPr lang="en-US" dirty="0">
                <a:solidFill>
                  <a:schemeClr val="bg1"/>
                </a:solidFill>
              </a:rPr>
              <a:t> </a:t>
            </a:r>
          </a:p>
        </p:txBody>
      </p:sp>
      <p:sp>
        <p:nvSpPr>
          <p:cNvPr id="57348" name="Rectangle 3"/>
          <p:cNvSpPr>
            <a:spLocks noGrp="1" noChangeArrowheads="1"/>
          </p:cNvSpPr>
          <p:nvPr>
            <p:ph type="body" idx="1"/>
          </p:nvPr>
        </p:nvSpPr>
        <p:spPr>
          <a:xfrm>
            <a:off x="381000" y="1636713"/>
            <a:ext cx="8382000" cy="4535487"/>
          </a:xfrm>
        </p:spPr>
        <p:txBody>
          <a:bodyPr>
            <a:normAutofit fontScale="77500" lnSpcReduction="20000"/>
          </a:bodyPr>
          <a:lstStyle/>
          <a:p>
            <a:pPr marL="0" indent="0">
              <a:buNone/>
            </a:pPr>
            <a:r>
              <a:rPr lang="en-US" sz="3400" b="1" dirty="0">
                <a:hlinkClick r:id="rId3"/>
              </a:rPr>
              <a:t>273 CMR 7.00 </a:t>
            </a:r>
            <a:r>
              <a:rPr lang="en-US" sz="3400" b="1" dirty="0"/>
              <a:t>describes Investigations/Complaints/Actions</a:t>
            </a:r>
          </a:p>
          <a:p>
            <a:pPr>
              <a:buFont typeface="Wingdings" panose="05000000000000000000" pitchFamily="2" charset="2"/>
              <a:buChar char="§"/>
            </a:pPr>
            <a:r>
              <a:rPr lang="en-US" dirty="0"/>
              <a:t>Allegation is filed with the Office of Public Protection (OPP) </a:t>
            </a:r>
          </a:p>
          <a:p>
            <a:pPr eaLnBrk="1" hangingPunct="1">
              <a:buFont typeface="Wingdings" panose="05000000000000000000" pitchFamily="2" charset="2"/>
              <a:buChar char="§"/>
            </a:pPr>
            <a:endParaRPr lang="en-US" sz="1500" dirty="0"/>
          </a:p>
          <a:p>
            <a:pPr eaLnBrk="1" hangingPunct="1">
              <a:buFont typeface="Wingdings" panose="05000000000000000000" pitchFamily="2" charset="2"/>
              <a:buChar char="§"/>
            </a:pPr>
            <a:r>
              <a:rPr lang="en-US" dirty="0"/>
              <a:t>OPP Triages &amp; Assigns an Investigator</a:t>
            </a:r>
          </a:p>
          <a:p>
            <a:pPr eaLnBrk="1" hangingPunct="1">
              <a:buFont typeface="Wingdings" panose="05000000000000000000" pitchFamily="2" charset="2"/>
              <a:buChar char="§"/>
            </a:pPr>
            <a:endParaRPr lang="en-US" sz="1500" dirty="0"/>
          </a:p>
          <a:p>
            <a:pPr eaLnBrk="1" hangingPunct="1">
              <a:buFont typeface="Wingdings" panose="05000000000000000000" pitchFamily="2" charset="2"/>
              <a:buChar char="§"/>
            </a:pPr>
            <a:r>
              <a:rPr lang="en-US" dirty="0"/>
              <a:t>Investigator completes investigation and prepares for Board review</a:t>
            </a:r>
          </a:p>
          <a:p>
            <a:pPr eaLnBrk="1" hangingPunct="1">
              <a:buFont typeface="Wingdings" panose="05000000000000000000" pitchFamily="2" charset="2"/>
              <a:buChar char="§"/>
            </a:pPr>
            <a:endParaRPr lang="en-US" sz="1400" dirty="0"/>
          </a:p>
          <a:p>
            <a:pPr eaLnBrk="1" hangingPunct="1">
              <a:buFont typeface="Wingdings" panose="05000000000000000000" pitchFamily="2" charset="2"/>
              <a:buChar char="§"/>
            </a:pPr>
            <a:r>
              <a:rPr lang="en-US" dirty="0"/>
              <a:t>Investigation reviewed by Board for decision on matter</a:t>
            </a:r>
          </a:p>
          <a:p>
            <a:pPr eaLnBrk="1" hangingPunct="1">
              <a:buFont typeface="Wingdings" panose="05000000000000000000" pitchFamily="2" charset="2"/>
              <a:buChar char="§"/>
            </a:pPr>
            <a:endParaRPr lang="en-US" sz="1400" dirty="0"/>
          </a:p>
          <a:p>
            <a:pPr eaLnBrk="1" hangingPunct="1">
              <a:buFont typeface="Wingdings" panose="05000000000000000000" pitchFamily="2" charset="2"/>
              <a:buChar char="§"/>
            </a:pPr>
            <a:r>
              <a:rPr lang="en-US" dirty="0"/>
              <a:t>Board may ask the ND to attend the meeting to discuss complaint and/or obtain additional information</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19B260A0-0C80-4029-BEED-2BEE47DCCA73}"/>
              </a:ext>
            </a:extLst>
          </p:cNvPr>
          <p:cNvGraphicFramePr>
            <a:graphicFrameLocks/>
          </p:cNvGraphicFramePr>
          <p:nvPr>
            <p:extLst>
              <p:ext uri="{D42A27DB-BD31-4B8C-83A1-F6EECF244321}">
                <p14:modId xmlns:p14="http://schemas.microsoft.com/office/powerpoint/2010/main" val="1247264739"/>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Grp="1" noChangeArrowheads="1"/>
          </p:cNvSpPr>
          <p:nvPr>
            <p:ph type="sldNum" sz="quarter" idx="12"/>
          </p:nvPr>
        </p:nvSpPr>
        <p:spPr>
          <a:noFill/>
        </p:spPr>
        <p:txBody>
          <a:bodyPr/>
          <a:lstStyle/>
          <a:p>
            <a:fld id="{910F3B25-74DE-478C-B9B6-5A5D5633B3E4}" type="slidenum">
              <a:rPr lang="en-US" smtClean="0"/>
              <a:pPr/>
              <a:t>38</a:t>
            </a:fld>
            <a:endParaRPr lang="en-US"/>
          </a:p>
        </p:txBody>
      </p:sp>
      <p:sp>
        <p:nvSpPr>
          <p:cNvPr id="53251" name="Rectangle 2"/>
          <p:cNvSpPr>
            <a:spLocks noGrp="1" noChangeArrowheads="1"/>
          </p:cNvSpPr>
          <p:nvPr>
            <p:ph type="title"/>
          </p:nvPr>
        </p:nvSpPr>
        <p:spPr>
          <a:solidFill>
            <a:schemeClr val="accent1"/>
          </a:solidFill>
        </p:spPr>
        <p:txBody>
          <a:bodyPr/>
          <a:lstStyle/>
          <a:p>
            <a:pPr eaLnBrk="1" hangingPunct="1"/>
            <a:r>
              <a:rPr lang="en-US" sz="3600" b="1" dirty="0">
                <a:solidFill>
                  <a:schemeClr val="bg1"/>
                </a:solidFill>
              </a:rPr>
              <a:t>	Grounds for Disciplinary Action</a:t>
            </a:r>
            <a:r>
              <a:rPr lang="en-US" dirty="0">
                <a:solidFill>
                  <a:schemeClr val="bg1"/>
                </a:solidFill>
              </a:rPr>
              <a:t> </a:t>
            </a:r>
          </a:p>
        </p:txBody>
      </p:sp>
      <p:sp>
        <p:nvSpPr>
          <p:cNvPr id="53252" name="Rectangle 3"/>
          <p:cNvSpPr>
            <a:spLocks noGrp="1" noChangeArrowheads="1"/>
          </p:cNvSpPr>
          <p:nvPr>
            <p:ph type="body" idx="1"/>
          </p:nvPr>
        </p:nvSpPr>
        <p:spPr>
          <a:xfrm>
            <a:off x="533400" y="1600200"/>
            <a:ext cx="8229600" cy="4459287"/>
          </a:xfrm>
        </p:spPr>
        <p:txBody>
          <a:bodyPr>
            <a:noAutofit/>
          </a:bodyPr>
          <a:lstStyle/>
          <a:p>
            <a:pPr eaLnBrk="1" hangingPunct="1">
              <a:buFont typeface="Wingdings" panose="05000000000000000000" pitchFamily="2" charset="2"/>
              <a:buChar char="Ø"/>
            </a:pPr>
            <a:r>
              <a:rPr lang="en-US" sz="2400" dirty="0"/>
              <a:t>Providing false information on license application</a:t>
            </a:r>
          </a:p>
          <a:p>
            <a:pPr eaLnBrk="1" hangingPunct="1">
              <a:buFont typeface="Wingdings" panose="05000000000000000000" pitchFamily="2" charset="2"/>
              <a:buChar char="Ø"/>
            </a:pPr>
            <a:endParaRPr lang="en-US" sz="1400" dirty="0"/>
          </a:p>
          <a:p>
            <a:pPr eaLnBrk="1" hangingPunct="1">
              <a:buFont typeface="Wingdings" panose="05000000000000000000" pitchFamily="2" charset="2"/>
              <a:buChar char="Ø"/>
            </a:pPr>
            <a:r>
              <a:rPr lang="en-US" sz="2400" dirty="0"/>
              <a:t>Violation of any laws and/or regulations related to ND practice</a:t>
            </a:r>
          </a:p>
          <a:p>
            <a:pPr eaLnBrk="1" hangingPunct="1">
              <a:buFont typeface="Wingdings" panose="05000000000000000000" pitchFamily="2" charset="2"/>
              <a:buChar char="Ø"/>
            </a:pPr>
            <a:endParaRPr lang="en-US" sz="1400" dirty="0"/>
          </a:p>
          <a:p>
            <a:pPr eaLnBrk="1" hangingPunct="1">
              <a:buFont typeface="Wingdings" panose="05000000000000000000" pitchFamily="2" charset="2"/>
              <a:buChar char="Ø"/>
            </a:pPr>
            <a:r>
              <a:rPr lang="en-US" sz="2400" dirty="0"/>
              <a:t>Practicing without a license or on an expired </a:t>
            </a:r>
            <a:r>
              <a:rPr lang="en-US" sz="2400"/>
              <a:t>license </a:t>
            </a:r>
            <a:endParaRPr lang="en-US" sz="2400" dirty="0"/>
          </a:p>
          <a:p>
            <a:pPr eaLnBrk="1" hangingPunct="1">
              <a:buFont typeface="Wingdings" panose="05000000000000000000" pitchFamily="2" charset="2"/>
              <a:buChar char="Ø"/>
            </a:pPr>
            <a:endParaRPr lang="en-US" sz="1400" dirty="0"/>
          </a:p>
          <a:p>
            <a:pPr eaLnBrk="1" hangingPunct="1">
              <a:buFont typeface="Wingdings" panose="05000000000000000000" pitchFamily="2" charset="2"/>
              <a:buChar char="Ø"/>
            </a:pPr>
            <a:r>
              <a:rPr lang="en-US" sz="2400" dirty="0"/>
              <a:t>Gross misconduct in the practice as a ND</a:t>
            </a:r>
          </a:p>
          <a:p>
            <a:pPr>
              <a:buFont typeface="Wingdings" panose="05000000000000000000" pitchFamily="2" charset="2"/>
              <a:buChar char="Ø"/>
            </a:pPr>
            <a:endParaRPr lang="en-US" sz="1400" dirty="0"/>
          </a:p>
          <a:p>
            <a:pPr>
              <a:buFont typeface="Wingdings" panose="05000000000000000000" pitchFamily="2" charset="2"/>
              <a:buChar char="Ø"/>
            </a:pPr>
            <a:r>
              <a:rPr lang="en-US" sz="2400" dirty="0"/>
              <a:t>Fraudulent practice or practicing beyond the authorized scope of practice</a:t>
            </a:r>
          </a:p>
          <a:p>
            <a:pPr eaLnBrk="1" hangingPunct="1">
              <a:buFont typeface="Wingdings" panose="05000000000000000000" pitchFamily="2" charset="2"/>
              <a:buChar char="Ø"/>
            </a:pPr>
            <a:endParaRPr lang="en-US" sz="1400" b="1"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65DAF2D7-2CFE-4671-B59C-93AFE5C33C8A}"/>
              </a:ext>
            </a:extLst>
          </p:cNvPr>
          <p:cNvGraphicFramePr>
            <a:graphicFrameLocks/>
          </p:cNvGraphicFramePr>
          <p:nvPr>
            <p:extLst>
              <p:ext uri="{D42A27DB-BD31-4B8C-83A1-F6EECF244321}">
                <p14:modId xmlns:p14="http://schemas.microsoft.com/office/powerpoint/2010/main" val="2995254256"/>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3"/>
          <p:cNvSpPr>
            <a:spLocks noGrp="1" noChangeArrowheads="1"/>
          </p:cNvSpPr>
          <p:nvPr>
            <p:ph type="sldNum" sz="quarter" idx="12"/>
          </p:nvPr>
        </p:nvSpPr>
        <p:spPr>
          <a:noFill/>
        </p:spPr>
        <p:txBody>
          <a:bodyPr/>
          <a:lstStyle/>
          <a:p>
            <a:fld id="{FE7B3BE6-96DA-4E01-8DE9-CC175A85713D}" type="slidenum">
              <a:rPr lang="en-US" smtClean="0"/>
              <a:pPr/>
              <a:t>39</a:t>
            </a:fld>
            <a:endParaRPr lang="en-US" dirty="0"/>
          </a:p>
        </p:txBody>
      </p:sp>
      <p:sp>
        <p:nvSpPr>
          <p:cNvPr id="55299" name="Rectangle 2"/>
          <p:cNvSpPr>
            <a:spLocks noGrp="1" noChangeArrowheads="1"/>
          </p:cNvSpPr>
          <p:nvPr>
            <p:ph type="title"/>
          </p:nvPr>
        </p:nvSpPr>
        <p:spPr>
          <a:solidFill>
            <a:schemeClr val="accent1"/>
          </a:solidFill>
        </p:spPr>
        <p:txBody>
          <a:bodyPr/>
          <a:lstStyle/>
          <a:p>
            <a:pPr eaLnBrk="1" hangingPunct="1"/>
            <a:r>
              <a:rPr lang="en-US" sz="3600" b="1" dirty="0"/>
              <a:t>	</a:t>
            </a:r>
            <a:r>
              <a:rPr lang="en-US" sz="3600" b="1" dirty="0">
                <a:solidFill>
                  <a:schemeClr val="bg1"/>
                </a:solidFill>
              </a:rPr>
              <a:t>Grounds for Disciplinary Action</a:t>
            </a:r>
            <a:r>
              <a:rPr lang="en-US" dirty="0">
                <a:solidFill>
                  <a:schemeClr val="bg1"/>
                </a:solidFill>
              </a:rPr>
              <a:t> </a:t>
            </a:r>
          </a:p>
        </p:txBody>
      </p:sp>
      <p:sp>
        <p:nvSpPr>
          <p:cNvPr id="55300" name="Rectangle 3"/>
          <p:cNvSpPr>
            <a:spLocks noGrp="1" noChangeArrowheads="1"/>
          </p:cNvSpPr>
          <p:nvPr>
            <p:ph type="body" idx="1"/>
          </p:nvPr>
        </p:nvSpPr>
        <p:spPr>
          <a:xfrm>
            <a:off x="457200" y="1600200"/>
            <a:ext cx="8229600" cy="3925887"/>
          </a:xfrm>
        </p:spPr>
        <p:txBody>
          <a:bodyPr>
            <a:noAutofit/>
          </a:bodyPr>
          <a:lstStyle/>
          <a:p>
            <a:pPr eaLnBrk="1" hangingPunct="1">
              <a:lnSpc>
                <a:spcPct val="90000"/>
              </a:lnSpc>
              <a:buFont typeface="Wingdings" panose="05000000000000000000" pitchFamily="2" charset="2"/>
              <a:buChar char="Ø"/>
            </a:pPr>
            <a:r>
              <a:rPr lang="en-US" sz="2400" dirty="0"/>
              <a:t>Practicing with gross incompetence or gross negligence on a particular occasion, or with negligence on repeated occasions</a:t>
            </a:r>
          </a:p>
          <a:p>
            <a:pPr eaLnBrk="1" hangingPunct="1">
              <a:lnSpc>
                <a:spcPct val="90000"/>
              </a:lnSpc>
              <a:buFont typeface="Wingdings" panose="05000000000000000000" pitchFamily="2" charset="2"/>
              <a:buChar char="Ø"/>
            </a:pPr>
            <a:endParaRPr lang="en-US" sz="1400" dirty="0"/>
          </a:p>
          <a:p>
            <a:pPr eaLnBrk="1" hangingPunct="1">
              <a:lnSpc>
                <a:spcPct val="90000"/>
              </a:lnSpc>
              <a:buFont typeface="Wingdings" panose="05000000000000000000" pitchFamily="2" charset="2"/>
              <a:buChar char="Ø"/>
            </a:pPr>
            <a:r>
              <a:rPr lang="en-US" sz="2400" dirty="0"/>
              <a:t>Practicing while his or her ability to practice is impaired by alcohol, drugs, physical disability or mental illness</a:t>
            </a:r>
          </a:p>
          <a:p>
            <a:pPr eaLnBrk="1" hangingPunct="1">
              <a:lnSpc>
                <a:spcPct val="90000"/>
              </a:lnSpc>
              <a:buFont typeface="Wingdings" panose="05000000000000000000" pitchFamily="2" charset="2"/>
              <a:buChar char="Ø"/>
            </a:pPr>
            <a:endParaRPr lang="en-US" sz="1400" dirty="0"/>
          </a:p>
          <a:p>
            <a:pPr eaLnBrk="1" hangingPunct="1">
              <a:lnSpc>
                <a:spcPct val="90000"/>
              </a:lnSpc>
              <a:buFont typeface="Wingdings" panose="05000000000000000000" pitchFamily="2" charset="2"/>
              <a:buChar char="Ø"/>
            </a:pPr>
            <a:r>
              <a:rPr lang="en-US" sz="2400" dirty="0"/>
              <a:t>Being habitually intoxicated by, or engaging in the current, unlawful use of alcohol or drugs</a:t>
            </a:r>
          </a:p>
          <a:p>
            <a:pPr eaLnBrk="1" hangingPunct="1">
              <a:lnSpc>
                <a:spcPct val="90000"/>
              </a:lnSpc>
              <a:buFont typeface="Wingdings" panose="05000000000000000000" pitchFamily="2" charset="2"/>
              <a:buChar char="Ø"/>
            </a:pPr>
            <a:endParaRPr lang="en-US" sz="1400" dirty="0"/>
          </a:p>
          <a:p>
            <a:pPr eaLnBrk="1" hangingPunct="1">
              <a:lnSpc>
                <a:spcPct val="90000"/>
              </a:lnSpc>
              <a:buFont typeface="Wingdings" panose="05000000000000000000" pitchFamily="2" charset="2"/>
              <a:buChar char="Ø"/>
            </a:pPr>
            <a:r>
              <a:rPr lang="en-US" sz="2400" dirty="0"/>
              <a:t>Conviction of a criminal offense which calls into question fitness or ability to practice </a:t>
            </a:r>
          </a:p>
          <a:p>
            <a:pPr eaLnBrk="1" hangingPunct="1">
              <a:lnSpc>
                <a:spcPct val="90000"/>
              </a:lnSpc>
              <a:buFont typeface="Wingdings" panose="05000000000000000000" pitchFamily="2" charset="2"/>
              <a:buChar char="Ø"/>
            </a:pPr>
            <a:endParaRPr lang="en-US" sz="14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a:extLst>
              <a:ext uri="{FF2B5EF4-FFF2-40B4-BE49-F238E27FC236}">
                <a16:creationId xmlns:a16="http://schemas.microsoft.com/office/drawing/2014/main" id="{1C16DB38-FD7C-4176-9CBC-16B7870DF636}"/>
              </a:ext>
            </a:extLst>
          </p:cNvPr>
          <p:cNvGraphicFramePr>
            <a:graphicFrameLocks/>
          </p:cNvGraphicFramePr>
          <p:nvPr>
            <p:extLst>
              <p:ext uri="{D42A27DB-BD31-4B8C-83A1-F6EECF244321}">
                <p14:modId xmlns:p14="http://schemas.microsoft.com/office/powerpoint/2010/main" val="4107174287"/>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4</a:t>
            </a:fld>
            <a:endParaRPr lang="en-US"/>
          </a:p>
        </p:txBody>
      </p:sp>
      <p:sp>
        <p:nvSpPr>
          <p:cNvPr id="17412" name="Rectangle 3"/>
          <p:cNvSpPr>
            <a:spLocks noGrp="1" noChangeArrowheads="1"/>
          </p:cNvSpPr>
          <p:nvPr>
            <p:ph type="body" idx="1"/>
          </p:nvPr>
        </p:nvSpPr>
        <p:spPr>
          <a:xfrm>
            <a:off x="838200" y="2057400"/>
            <a:ext cx="7677150" cy="1868487"/>
          </a:xfrm>
        </p:spPr>
        <p:txBody>
          <a:bodyPr>
            <a:normAutofit lnSpcReduction="10000"/>
          </a:bodyPr>
          <a:lstStyle/>
          <a:p>
            <a:pPr marL="0" indent="0" algn="ctr" eaLnBrk="1" hangingPunct="1">
              <a:buClr>
                <a:schemeClr val="accent1"/>
              </a:buClr>
              <a:buNone/>
            </a:pPr>
            <a:endParaRPr lang="en-US" sz="5400" b="1" dirty="0">
              <a:solidFill>
                <a:schemeClr val="tx2">
                  <a:lumMod val="60000"/>
                  <a:lumOff val="40000"/>
                </a:schemeClr>
              </a:solidFill>
            </a:endParaRPr>
          </a:p>
          <a:p>
            <a:pPr marL="0" indent="0" algn="ctr" eaLnBrk="1" hangingPunct="1">
              <a:buClr>
                <a:schemeClr val="accent1"/>
              </a:buClr>
              <a:buNone/>
            </a:pPr>
            <a:r>
              <a:rPr lang="en-US" sz="5400" b="1" dirty="0">
                <a:solidFill>
                  <a:schemeClr val="tx2">
                    <a:lumMod val="60000"/>
                    <a:lumOff val="40000"/>
                  </a:schemeClr>
                </a:solidFill>
              </a:rPr>
              <a:t>WHY DO BOARDS EXIST?</a:t>
            </a:r>
            <a:endParaRPr lang="en-US" sz="6600" b="1" dirty="0">
              <a:solidFill>
                <a:schemeClr val="tx2">
                  <a:lumMod val="60000"/>
                  <a:lumOff val="40000"/>
                </a:schemeClr>
              </a:solidFill>
            </a:endParaRPr>
          </a:p>
          <a:p>
            <a:pPr algn="ctr" eaLnBrk="1" hangingPunct="1">
              <a:buFont typeface="Wingdings" pitchFamily="2" charset="2"/>
              <a:buNone/>
            </a:pP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3509598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dt" sz="quarter" idx="10"/>
          </p:nvPr>
        </p:nvSpPr>
        <p:spPr>
          <a:noFill/>
        </p:spPr>
        <p:txBody>
          <a:bodyPr/>
          <a:lstStyle/>
          <a:p>
            <a:fld id="{2C4BDF62-A808-4C58-85AD-B30F62FAF0DE}" type="datetime1">
              <a:rPr lang="en-US" smtClean="0"/>
              <a:pPr/>
              <a:t>8/4/2023</a:t>
            </a:fld>
            <a:endParaRPr lang="en-US"/>
          </a:p>
        </p:txBody>
      </p:sp>
      <p:sp>
        <p:nvSpPr>
          <p:cNvPr id="59394" name="Rectangle 13"/>
          <p:cNvSpPr>
            <a:spLocks noGrp="1" noChangeArrowheads="1"/>
          </p:cNvSpPr>
          <p:nvPr>
            <p:ph type="sldNum" sz="quarter" idx="12"/>
          </p:nvPr>
        </p:nvSpPr>
        <p:spPr>
          <a:noFill/>
        </p:spPr>
        <p:txBody>
          <a:bodyPr/>
          <a:lstStyle/>
          <a:p>
            <a:fld id="{9219D5FA-05EC-4A39-BAB4-977906FF4F5E}" type="slidenum">
              <a:rPr lang="en-US" smtClean="0"/>
              <a:pPr/>
              <a:t>40</a:t>
            </a:fld>
            <a:endParaRPr lang="en-US"/>
          </a:p>
        </p:txBody>
      </p:sp>
      <p:sp>
        <p:nvSpPr>
          <p:cNvPr id="59395"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	Resolution</a:t>
            </a:r>
            <a:r>
              <a:rPr lang="en-US" b="1" dirty="0"/>
              <a:t> </a:t>
            </a:r>
            <a:r>
              <a:rPr lang="en-US" b="1" dirty="0">
                <a:solidFill>
                  <a:schemeClr val="bg1"/>
                </a:solidFill>
              </a:rPr>
              <a:t>of Complaints</a:t>
            </a:r>
          </a:p>
        </p:txBody>
      </p:sp>
      <p:sp>
        <p:nvSpPr>
          <p:cNvPr id="59396" name="Rectangle 3"/>
          <p:cNvSpPr>
            <a:spLocks noGrp="1" noChangeArrowheads="1"/>
          </p:cNvSpPr>
          <p:nvPr>
            <p:ph type="body" idx="1"/>
          </p:nvPr>
        </p:nvSpPr>
        <p:spPr>
          <a:xfrm>
            <a:off x="457200" y="1676400"/>
            <a:ext cx="8153400" cy="4114800"/>
          </a:xfrm>
        </p:spPr>
        <p:txBody>
          <a:bodyPr/>
          <a:lstStyle/>
          <a:p>
            <a:pPr eaLnBrk="1" hangingPunct="1">
              <a:lnSpc>
                <a:spcPct val="90000"/>
              </a:lnSpc>
              <a:buFont typeface="Wingdings" panose="05000000000000000000" pitchFamily="2" charset="2"/>
              <a:buChar char="§"/>
            </a:pPr>
            <a:r>
              <a:rPr lang="en-US" b="1" dirty="0"/>
              <a:t>Dismiss complaint</a:t>
            </a:r>
          </a:p>
          <a:p>
            <a:pPr lvl="1" eaLnBrk="1" hangingPunct="1">
              <a:lnSpc>
                <a:spcPct val="90000"/>
              </a:lnSpc>
              <a:buFont typeface="Wingdings" panose="05000000000000000000" pitchFamily="2" charset="2"/>
              <a:buChar char="§"/>
            </a:pPr>
            <a:r>
              <a:rPr lang="en-US" dirty="0"/>
              <a:t>No evidence</a:t>
            </a:r>
          </a:p>
          <a:p>
            <a:pPr lvl="1" eaLnBrk="1" hangingPunct="1">
              <a:lnSpc>
                <a:spcPct val="90000"/>
              </a:lnSpc>
              <a:buFont typeface="Wingdings" panose="05000000000000000000" pitchFamily="2" charset="2"/>
              <a:buChar char="§"/>
            </a:pPr>
            <a:r>
              <a:rPr lang="en-US" dirty="0"/>
              <a:t>Insufficient evidence</a:t>
            </a:r>
          </a:p>
          <a:p>
            <a:pPr lvl="1" eaLnBrk="1" hangingPunct="1">
              <a:lnSpc>
                <a:spcPct val="90000"/>
              </a:lnSpc>
              <a:buFont typeface="Wingdings" panose="05000000000000000000" pitchFamily="2" charset="2"/>
              <a:buChar char="§"/>
            </a:pPr>
            <a:endParaRPr lang="en-US" dirty="0"/>
          </a:p>
          <a:p>
            <a:pPr eaLnBrk="1" hangingPunct="1">
              <a:lnSpc>
                <a:spcPct val="90000"/>
              </a:lnSpc>
              <a:buFont typeface="Wingdings" panose="05000000000000000000" pitchFamily="2" charset="2"/>
              <a:buChar char="§"/>
            </a:pPr>
            <a:r>
              <a:rPr lang="en-US" b="1" dirty="0"/>
              <a:t>Dismiss complaint with Advisory Letter</a:t>
            </a:r>
            <a:r>
              <a:rPr lang="en-US" dirty="0"/>
              <a:t> </a:t>
            </a:r>
          </a:p>
          <a:p>
            <a:pPr lvl="1" eaLnBrk="1" hangingPunct="1">
              <a:lnSpc>
                <a:spcPct val="90000"/>
              </a:lnSpc>
              <a:buFont typeface="Wingdings" panose="05000000000000000000" pitchFamily="2" charset="2"/>
              <a:buChar char="§"/>
            </a:pPr>
            <a:r>
              <a:rPr lang="en-US" dirty="0"/>
              <a:t>Matter does not warrant discipline </a:t>
            </a:r>
          </a:p>
          <a:p>
            <a:pPr lvl="1" eaLnBrk="1" hangingPunct="1">
              <a:lnSpc>
                <a:spcPct val="90000"/>
              </a:lnSpc>
              <a:buFont typeface="Wingdings" panose="05000000000000000000" pitchFamily="2" charset="2"/>
              <a:buChar char="§"/>
            </a:pPr>
            <a:r>
              <a:rPr lang="en-US" dirty="0"/>
              <a:t>Licensee advised that required to adhere to rules and regulations and standards of care</a:t>
            </a:r>
          </a:p>
          <a:p>
            <a:pPr eaLnBrk="1" hangingPunct="1">
              <a:lnSpc>
                <a:spcPct val="90000"/>
              </a:lnSpc>
              <a:buFont typeface="Wingdings" pitchFamily="2" charset="2"/>
              <a:buNone/>
            </a:pPr>
            <a:endParaRPr lang="en-US" dirty="0"/>
          </a:p>
          <a:p>
            <a:pPr eaLnBrk="1" hangingPunct="1">
              <a:lnSpc>
                <a:spcPct val="90000"/>
              </a:lnSpc>
              <a:buFont typeface="Wingdings" pitchFamily="2" charset="2"/>
              <a:buNone/>
            </a:pP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30CC2CA3-714B-49B6-88E7-13D233B170AB}"/>
              </a:ext>
            </a:extLst>
          </p:cNvPr>
          <p:cNvGraphicFramePr>
            <a:graphicFrameLocks/>
          </p:cNvGraphicFramePr>
          <p:nvPr>
            <p:extLst>
              <p:ext uri="{D42A27DB-BD31-4B8C-83A1-F6EECF244321}">
                <p14:modId xmlns:p14="http://schemas.microsoft.com/office/powerpoint/2010/main" val="760479264"/>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dt" sz="quarter" idx="10"/>
          </p:nvPr>
        </p:nvSpPr>
        <p:spPr>
          <a:noFill/>
        </p:spPr>
        <p:txBody>
          <a:bodyPr/>
          <a:lstStyle/>
          <a:p>
            <a:fld id="{1E101791-041D-4490-8EF1-094185B846A2}" type="datetime1">
              <a:rPr lang="en-US" smtClean="0"/>
              <a:pPr/>
              <a:t>8/4/2023</a:t>
            </a:fld>
            <a:endParaRPr lang="en-US"/>
          </a:p>
        </p:txBody>
      </p:sp>
      <p:sp>
        <p:nvSpPr>
          <p:cNvPr id="61442" name="Rectangle 13"/>
          <p:cNvSpPr>
            <a:spLocks noGrp="1" noChangeArrowheads="1"/>
          </p:cNvSpPr>
          <p:nvPr>
            <p:ph type="sldNum" sz="quarter" idx="12"/>
          </p:nvPr>
        </p:nvSpPr>
        <p:spPr>
          <a:noFill/>
        </p:spPr>
        <p:txBody>
          <a:bodyPr/>
          <a:lstStyle/>
          <a:p>
            <a:fld id="{65D67DCB-797C-4E05-A120-4EAB8B97533C}" type="slidenum">
              <a:rPr lang="en-US" smtClean="0"/>
              <a:pPr/>
              <a:t>41</a:t>
            </a:fld>
            <a:endParaRPr lang="en-US" dirty="0"/>
          </a:p>
        </p:txBody>
      </p:sp>
      <p:sp>
        <p:nvSpPr>
          <p:cNvPr id="61443"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Disciplinary</a:t>
            </a:r>
            <a:r>
              <a:rPr lang="en-US" b="1" dirty="0"/>
              <a:t> </a:t>
            </a:r>
            <a:r>
              <a:rPr lang="en-US" b="1" dirty="0">
                <a:solidFill>
                  <a:schemeClr val="bg1"/>
                </a:solidFill>
              </a:rPr>
              <a:t>Actions</a:t>
            </a:r>
          </a:p>
        </p:txBody>
      </p:sp>
      <p:sp>
        <p:nvSpPr>
          <p:cNvPr id="61444" name="Rectangle 3"/>
          <p:cNvSpPr>
            <a:spLocks noGrp="1" noChangeArrowheads="1"/>
          </p:cNvSpPr>
          <p:nvPr>
            <p:ph type="body" idx="1"/>
          </p:nvPr>
        </p:nvSpPr>
        <p:spPr>
          <a:xfrm>
            <a:off x="457200" y="1752600"/>
            <a:ext cx="7924800" cy="4114800"/>
          </a:xfrm>
        </p:spPr>
        <p:txBody>
          <a:bodyPr>
            <a:normAutofit/>
          </a:bodyPr>
          <a:lstStyle/>
          <a:p>
            <a:pPr lvl="1" eaLnBrk="1" hangingPunct="1">
              <a:buFont typeface="Wingdings" panose="05000000000000000000" pitchFamily="2" charset="2"/>
              <a:buChar char="Ø"/>
            </a:pPr>
            <a:r>
              <a:rPr lang="en-US" sz="3200" b="1" dirty="0"/>
              <a:t>Reprimand:</a:t>
            </a:r>
            <a:endParaRPr lang="en-US" sz="3200" dirty="0"/>
          </a:p>
          <a:p>
            <a:pPr lvl="1" eaLnBrk="1" hangingPunct="1">
              <a:buFont typeface="Wingdings" panose="05000000000000000000" pitchFamily="2" charset="2"/>
              <a:buChar char="Ø"/>
            </a:pPr>
            <a:endParaRPr lang="en-US" sz="1500" dirty="0"/>
          </a:p>
          <a:p>
            <a:pPr lvl="1" eaLnBrk="1" hangingPunct="1">
              <a:buFont typeface="Wingdings" panose="05000000000000000000" pitchFamily="2" charset="2"/>
              <a:buChar char="Ø"/>
            </a:pPr>
            <a:r>
              <a:rPr lang="en-US" sz="3200" b="1" dirty="0"/>
              <a:t>Probation: </a:t>
            </a:r>
            <a:r>
              <a:rPr lang="en-US" sz="3200" dirty="0"/>
              <a:t>terms </a:t>
            </a:r>
          </a:p>
          <a:p>
            <a:pPr lvl="1" eaLnBrk="1" hangingPunct="1">
              <a:buFont typeface="Wingdings" panose="05000000000000000000" pitchFamily="2" charset="2"/>
              <a:buChar char="Ø"/>
            </a:pPr>
            <a:endParaRPr lang="en-US" sz="1500" dirty="0"/>
          </a:p>
          <a:p>
            <a:pPr lvl="1" eaLnBrk="1" hangingPunct="1">
              <a:buFont typeface="Wingdings" panose="05000000000000000000" pitchFamily="2" charset="2"/>
              <a:buChar char="Ø"/>
            </a:pPr>
            <a:r>
              <a:rPr lang="en-US" sz="3200" b="1" dirty="0"/>
              <a:t>License Suspension: </a:t>
            </a:r>
            <a:r>
              <a:rPr lang="en-US" sz="3200" dirty="0"/>
              <a:t>terms</a:t>
            </a:r>
          </a:p>
          <a:p>
            <a:pPr lvl="1" eaLnBrk="1" hangingPunct="1">
              <a:buFont typeface="Wingdings" panose="05000000000000000000" pitchFamily="2" charset="2"/>
              <a:buChar char="Ø"/>
            </a:pPr>
            <a:endParaRPr lang="en-US" sz="1500" dirty="0"/>
          </a:p>
          <a:p>
            <a:pPr lvl="1" eaLnBrk="1" hangingPunct="1">
              <a:buFont typeface="Wingdings" panose="05000000000000000000" pitchFamily="2" charset="2"/>
              <a:buChar char="Ø"/>
            </a:pPr>
            <a:r>
              <a:rPr lang="en-US" sz="3200" b="1" dirty="0"/>
              <a:t>License Revocation: </a:t>
            </a:r>
            <a:r>
              <a:rPr lang="en-US" sz="3200" dirty="0"/>
              <a:t>terms</a:t>
            </a:r>
          </a:p>
          <a:p>
            <a:pPr lvl="1" eaLnBrk="1" hangingPunct="1">
              <a:buFont typeface="Wingdings" panose="05000000000000000000" pitchFamily="2" charset="2"/>
              <a:buChar char="Ø"/>
            </a:pPr>
            <a:endParaRPr lang="en-US" sz="1400" dirty="0"/>
          </a:p>
          <a:p>
            <a:pPr lvl="1" eaLnBrk="1" hangingPunct="1">
              <a:buFont typeface="Wingdings" panose="05000000000000000000" pitchFamily="2" charset="2"/>
              <a:buChar char="Ø"/>
            </a:pPr>
            <a:r>
              <a:rPr lang="en-US" sz="3200" b="1" dirty="0"/>
              <a:t>Voluntary Surrender: </a:t>
            </a:r>
            <a:r>
              <a:rPr lang="en-US" sz="3200" dirty="0"/>
              <a:t>terms</a:t>
            </a:r>
          </a:p>
          <a:p>
            <a:pPr lvl="1" eaLnBrk="1" hangingPunct="1"/>
            <a:endParaRPr lang="en-US" sz="3200" dirty="0"/>
          </a:p>
          <a:p>
            <a:pPr lvl="1" eaLnBrk="1" hangingPunct="1"/>
            <a:endParaRPr lang="en-US" dirty="0"/>
          </a:p>
          <a:p>
            <a:pPr eaLnBrk="1" hangingPunct="1"/>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0BA60C0F-4212-41EC-B191-50876AC33269}"/>
              </a:ext>
            </a:extLst>
          </p:cNvPr>
          <p:cNvGraphicFramePr>
            <a:graphicFrameLocks/>
          </p:cNvGraphicFramePr>
          <p:nvPr>
            <p:extLst>
              <p:ext uri="{D42A27DB-BD31-4B8C-83A1-F6EECF244321}">
                <p14:modId xmlns:p14="http://schemas.microsoft.com/office/powerpoint/2010/main" val="2262635577"/>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1"/>
          <p:cNvSpPr>
            <a:spLocks noGrp="1" noChangeArrowheads="1"/>
          </p:cNvSpPr>
          <p:nvPr>
            <p:ph type="dt" sz="quarter" idx="10"/>
          </p:nvPr>
        </p:nvSpPr>
        <p:spPr>
          <a:noFill/>
        </p:spPr>
        <p:txBody>
          <a:bodyPr/>
          <a:lstStyle/>
          <a:p>
            <a:fld id="{BBEAFFF6-BD8B-4861-89EA-647C22C8FD41}" type="datetime1">
              <a:rPr lang="en-US" smtClean="0"/>
              <a:pPr/>
              <a:t>8/4/2023</a:t>
            </a:fld>
            <a:endParaRPr lang="en-US"/>
          </a:p>
        </p:txBody>
      </p:sp>
      <p:sp>
        <p:nvSpPr>
          <p:cNvPr id="62466" name="Rectangle 13"/>
          <p:cNvSpPr>
            <a:spLocks noGrp="1" noChangeArrowheads="1"/>
          </p:cNvSpPr>
          <p:nvPr>
            <p:ph type="sldNum" sz="quarter" idx="12"/>
          </p:nvPr>
        </p:nvSpPr>
        <p:spPr>
          <a:noFill/>
        </p:spPr>
        <p:txBody>
          <a:bodyPr/>
          <a:lstStyle/>
          <a:p>
            <a:fld id="{BF192F64-547C-4F2F-88AB-CE2626120F7D}" type="slidenum">
              <a:rPr lang="en-US" smtClean="0"/>
              <a:pPr/>
              <a:t>42</a:t>
            </a:fld>
            <a:endParaRPr lang="en-US"/>
          </a:p>
        </p:txBody>
      </p:sp>
      <p:sp>
        <p:nvSpPr>
          <p:cNvPr id="62467"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Discipline</a:t>
            </a:r>
          </a:p>
        </p:txBody>
      </p:sp>
      <p:sp>
        <p:nvSpPr>
          <p:cNvPr id="62468" name="Rectangle 3"/>
          <p:cNvSpPr>
            <a:spLocks noGrp="1" noChangeArrowheads="1"/>
          </p:cNvSpPr>
          <p:nvPr>
            <p:ph type="body" idx="1"/>
          </p:nvPr>
        </p:nvSpPr>
        <p:spPr>
          <a:xfrm>
            <a:off x="457201" y="1752600"/>
            <a:ext cx="8229600" cy="4114800"/>
          </a:xfrm>
        </p:spPr>
        <p:txBody>
          <a:bodyPr>
            <a:normAutofit/>
          </a:bodyPr>
          <a:lstStyle/>
          <a:p>
            <a:pPr eaLnBrk="1" hangingPunct="1">
              <a:lnSpc>
                <a:spcPct val="90000"/>
              </a:lnSpc>
            </a:pPr>
            <a:r>
              <a:rPr lang="en-US" sz="2800" b="1" dirty="0"/>
              <a:t>All forms of discipline </a:t>
            </a:r>
            <a:r>
              <a:rPr lang="en-US" sz="2800" b="1" dirty="0">
                <a:solidFill>
                  <a:schemeClr val="accent2">
                    <a:lumMod val="75000"/>
                  </a:schemeClr>
                </a:solidFill>
              </a:rPr>
              <a:t>ARE r</a:t>
            </a:r>
            <a:r>
              <a:rPr lang="en-US" sz="2800" b="1" dirty="0"/>
              <a:t>eportable to:</a:t>
            </a:r>
          </a:p>
          <a:p>
            <a:pPr lvl="1" eaLnBrk="1" hangingPunct="1">
              <a:lnSpc>
                <a:spcPct val="90000"/>
              </a:lnSpc>
              <a:buFont typeface="Wingdings" panose="05000000000000000000" pitchFamily="2" charset="2"/>
              <a:buChar char="Ø"/>
            </a:pPr>
            <a:r>
              <a:rPr lang="en-US" dirty="0"/>
              <a:t>National Practitioner Databank</a:t>
            </a:r>
          </a:p>
          <a:p>
            <a:pPr lvl="1" eaLnBrk="1" hangingPunct="1">
              <a:lnSpc>
                <a:spcPct val="90000"/>
              </a:lnSpc>
              <a:buFont typeface="Wingdings" panose="05000000000000000000" pitchFamily="2" charset="2"/>
              <a:buChar char="Ø"/>
            </a:pPr>
            <a:r>
              <a:rPr lang="en-US" dirty="0"/>
              <a:t>Any other state or jurisdiction where a license is held</a:t>
            </a:r>
          </a:p>
          <a:p>
            <a:pPr eaLnBrk="1" hangingPunct="1">
              <a:lnSpc>
                <a:spcPct val="90000"/>
              </a:lnSpc>
              <a:spcBef>
                <a:spcPct val="0"/>
              </a:spcBef>
              <a:buClrTx/>
              <a:buSzTx/>
              <a:buFontTx/>
              <a:buNone/>
            </a:pPr>
            <a:endParaRPr lang="en-US" sz="2800" b="1"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3BAB3A64-FCC3-4C84-BAC9-BFA721AA690B}"/>
              </a:ext>
            </a:extLst>
          </p:cNvPr>
          <p:cNvGraphicFramePr>
            <a:graphicFrameLocks/>
          </p:cNvGraphicFramePr>
          <p:nvPr>
            <p:extLst>
              <p:ext uri="{D42A27DB-BD31-4B8C-83A1-F6EECF244321}">
                <p14:modId xmlns:p14="http://schemas.microsoft.com/office/powerpoint/2010/main" val="2715523179"/>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1"/>
          <p:cNvSpPr>
            <a:spLocks noGrp="1" noChangeArrowheads="1"/>
          </p:cNvSpPr>
          <p:nvPr>
            <p:ph type="dt" sz="quarter" idx="10"/>
          </p:nvPr>
        </p:nvSpPr>
        <p:spPr>
          <a:noFill/>
        </p:spPr>
        <p:txBody>
          <a:bodyPr/>
          <a:lstStyle/>
          <a:p>
            <a:fld id="{F6D08FE3-51F7-4487-BCA2-6A882E0131D2}" type="datetime1">
              <a:rPr lang="en-US" smtClean="0"/>
              <a:pPr/>
              <a:t>8/4/2023</a:t>
            </a:fld>
            <a:endParaRPr lang="en-US"/>
          </a:p>
        </p:txBody>
      </p:sp>
      <p:sp>
        <p:nvSpPr>
          <p:cNvPr id="65538" name="Rectangle 13"/>
          <p:cNvSpPr>
            <a:spLocks noGrp="1" noChangeArrowheads="1"/>
          </p:cNvSpPr>
          <p:nvPr>
            <p:ph type="sldNum" sz="quarter" idx="12"/>
          </p:nvPr>
        </p:nvSpPr>
        <p:spPr>
          <a:noFill/>
        </p:spPr>
        <p:txBody>
          <a:bodyPr/>
          <a:lstStyle/>
          <a:p>
            <a:fld id="{ABFD3676-B5E7-4F03-AAB6-354E559FC64B}" type="slidenum">
              <a:rPr lang="en-US" smtClean="0"/>
              <a:pPr/>
              <a:t>43</a:t>
            </a:fld>
            <a:endParaRPr lang="en-US"/>
          </a:p>
        </p:txBody>
      </p:sp>
      <p:sp>
        <p:nvSpPr>
          <p:cNvPr id="65539"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Practice Tips</a:t>
            </a:r>
            <a:r>
              <a:rPr lang="en-US" dirty="0">
                <a:solidFill>
                  <a:schemeClr val="bg1"/>
                </a:solidFill>
              </a:rPr>
              <a:t> </a:t>
            </a:r>
            <a:r>
              <a:rPr lang="en-US" dirty="0"/>
              <a:t>	</a:t>
            </a:r>
          </a:p>
        </p:txBody>
      </p:sp>
      <p:sp>
        <p:nvSpPr>
          <p:cNvPr id="65540" name="Rectangle 3"/>
          <p:cNvSpPr>
            <a:spLocks noGrp="1" noChangeArrowheads="1"/>
          </p:cNvSpPr>
          <p:nvPr>
            <p:ph type="body" idx="1"/>
          </p:nvPr>
        </p:nvSpPr>
        <p:spPr>
          <a:xfrm>
            <a:off x="381000" y="1600200"/>
            <a:ext cx="8305800" cy="4383087"/>
          </a:xfrm>
        </p:spPr>
        <p:txBody>
          <a:bodyPr>
            <a:normAutofit/>
          </a:bodyPr>
          <a:lstStyle/>
          <a:p>
            <a:pPr eaLnBrk="1" hangingPunct="1">
              <a:buFont typeface="Wingdings" panose="05000000000000000000" pitchFamily="2" charset="2"/>
              <a:buChar char="Ø"/>
            </a:pPr>
            <a:r>
              <a:rPr lang="en-US" sz="2800" dirty="0"/>
              <a:t>Know your state’s regulations! </a:t>
            </a:r>
          </a:p>
          <a:p>
            <a:pPr marL="0" indent="0" eaLnBrk="1" hangingPunct="1">
              <a:buNone/>
            </a:pPr>
            <a:endParaRPr lang="en-US" sz="1600" dirty="0"/>
          </a:p>
          <a:p>
            <a:pPr eaLnBrk="1" hangingPunct="1">
              <a:buFont typeface="Wingdings" panose="05000000000000000000" pitchFamily="2" charset="2"/>
              <a:buChar char="Ø"/>
            </a:pPr>
            <a:r>
              <a:rPr lang="en-US" sz="2800" dirty="0"/>
              <a:t>Renew your license – practice on an expired license may result in discipline</a:t>
            </a:r>
          </a:p>
          <a:p>
            <a:pPr eaLnBrk="1" hangingPunct="1">
              <a:buFont typeface="Wingdings" panose="05000000000000000000" pitchFamily="2" charset="2"/>
              <a:buChar char="Ø"/>
            </a:pPr>
            <a:endParaRPr lang="en-US" sz="1600" dirty="0"/>
          </a:p>
          <a:p>
            <a:pPr eaLnBrk="1" hangingPunct="1">
              <a:buFont typeface="Wingdings" panose="05000000000000000000" pitchFamily="2" charset="2"/>
              <a:buChar char="Ø"/>
            </a:pPr>
            <a:r>
              <a:rPr lang="en-US" sz="2800" dirty="0"/>
              <a:t>Communicate with your patients</a:t>
            </a:r>
          </a:p>
          <a:p>
            <a:pPr eaLnBrk="1" hangingPunct="1">
              <a:buFont typeface="Wingdings" panose="05000000000000000000" pitchFamily="2" charset="2"/>
              <a:buChar char="Ø"/>
            </a:pPr>
            <a:endParaRPr lang="en-US" sz="1500" dirty="0"/>
          </a:p>
          <a:p>
            <a:pPr eaLnBrk="1" hangingPunct="1">
              <a:buFont typeface="Wingdings" panose="05000000000000000000" pitchFamily="2" charset="2"/>
              <a:buChar char="Ø"/>
            </a:pPr>
            <a:r>
              <a:rPr lang="en-US" sz="2800" dirty="0"/>
              <a:t>Document, document, document!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B4509E82-A4C5-42CC-8E2D-411928F34919}"/>
              </a:ext>
            </a:extLst>
          </p:cNvPr>
          <p:cNvGraphicFramePr>
            <a:graphicFrameLocks/>
          </p:cNvGraphicFramePr>
          <p:nvPr>
            <p:extLst>
              <p:ext uri="{D42A27DB-BD31-4B8C-83A1-F6EECF244321}">
                <p14:modId xmlns:p14="http://schemas.microsoft.com/office/powerpoint/2010/main" val="2616926449"/>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44</a:t>
            </a:fld>
            <a:endParaRPr lang="en-US"/>
          </a:p>
        </p:txBody>
      </p:sp>
      <p:sp>
        <p:nvSpPr>
          <p:cNvPr id="17412" name="Rectangle 3"/>
          <p:cNvSpPr>
            <a:spLocks noGrp="1" noChangeArrowheads="1"/>
          </p:cNvSpPr>
          <p:nvPr>
            <p:ph type="body" idx="1"/>
          </p:nvPr>
        </p:nvSpPr>
        <p:spPr>
          <a:xfrm>
            <a:off x="1524000" y="2133600"/>
            <a:ext cx="6705600" cy="1868487"/>
          </a:xfrm>
        </p:spPr>
        <p:txBody>
          <a:bodyPr>
            <a:normAutofit fontScale="62500" lnSpcReduction="20000"/>
          </a:bodyPr>
          <a:lstStyle/>
          <a:p>
            <a:pPr algn="ctr" eaLnBrk="1" hangingPunct="1"/>
            <a:endParaRPr lang="en-US" sz="4000" dirty="0"/>
          </a:p>
          <a:p>
            <a:pPr marL="0" indent="0" algn="ctr" eaLnBrk="1" hangingPunct="1">
              <a:buClr>
                <a:schemeClr val="accent1"/>
              </a:buClr>
              <a:buNone/>
            </a:pPr>
            <a:r>
              <a:rPr lang="en-US" sz="7000" b="1" dirty="0">
                <a:solidFill>
                  <a:schemeClr val="tx2">
                    <a:lumMod val="60000"/>
                    <a:lumOff val="40000"/>
                  </a:schemeClr>
                </a:solidFill>
              </a:rPr>
              <a:t>HOW DO I </a:t>
            </a:r>
          </a:p>
          <a:p>
            <a:pPr marL="0" indent="0" algn="ctr" eaLnBrk="1" hangingPunct="1">
              <a:buClr>
                <a:schemeClr val="accent1"/>
              </a:buClr>
              <a:buNone/>
            </a:pPr>
            <a:r>
              <a:rPr lang="en-US" sz="7000" b="1" dirty="0">
                <a:solidFill>
                  <a:schemeClr val="tx2">
                    <a:lumMod val="60000"/>
                    <a:lumOff val="40000"/>
                  </a:schemeClr>
                </a:solidFill>
              </a:rPr>
              <a:t>CONTACT THE BOARD?</a:t>
            </a:r>
          </a:p>
          <a:p>
            <a:pPr algn="ctr" eaLnBrk="1" hangingPunct="1">
              <a:buFont typeface="Wingdings" pitchFamily="2" charset="2"/>
              <a:buNone/>
            </a:pP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a:extLst>
              <a:ext uri="{FF2B5EF4-FFF2-40B4-BE49-F238E27FC236}">
                <a16:creationId xmlns:a16="http://schemas.microsoft.com/office/drawing/2014/main" id="{A67F433B-B977-443E-9D4A-9D9C9341047E}"/>
              </a:ext>
            </a:extLst>
          </p:cNvPr>
          <p:cNvGraphicFramePr>
            <a:graphicFrameLocks/>
          </p:cNvGraphicFramePr>
          <p:nvPr>
            <p:extLst>
              <p:ext uri="{D42A27DB-BD31-4B8C-83A1-F6EECF244321}">
                <p14:modId xmlns:p14="http://schemas.microsoft.com/office/powerpoint/2010/main" val="320741906"/>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7053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dt" sz="quarter" idx="10"/>
          </p:nvPr>
        </p:nvSpPr>
        <p:spPr>
          <a:noFill/>
        </p:spPr>
        <p:txBody>
          <a:bodyPr/>
          <a:lstStyle/>
          <a:p>
            <a:fld id="{4FE29D07-2A10-4511-8600-DBC6E5237862}" type="datetime1">
              <a:rPr lang="en-US" smtClean="0"/>
              <a:pPr/>
              <a:t>8/4/2023</a:t>
            </a:fld>
            <a:endParaRPr lang="en-US"/>
          </a:p>
        </p:txBody>
      </p:sp>
      <p:sp>
        <p:nvSpPr>
          <p:cNvPr id="67586" name="Rectangle 13"/>
          <p:cNvSpPr>
            <a:spLocks noGrp="1" noChangeArrowheads="1"/>
          </p:cNvSpPr>
          <p:nvPr>
            <p:ph type="sldNum" sz="quarter" idx="12"/>
          </p:nvPr>
        </p:nvSpPr>
        <p:spPr>
          <a:noFill/>
        </p:spPr>
        <p:txBody>
          <a:bodyPr/>
          <a:lstStyle/>
          <a:p>
            <a:pPr lvl="0"/>
            <a:r>
              <a:rPr lang="en-US"/>
              <a:t>N</a:t>
            </a:r>
            <a:endParaRPr lang="en-US" dirty="0"/>
          </a:p>
        </p:txBody>
      </p:sp>
      <p:sp>
        <p:nvSpPr>
          <p:cNvPr id="67587" name="Rectangle 2"/>
          <p:cNvSpPr>
            <a:spLocks noGrp="1" noChangeArrowheads="1"/>
          </p:cNvSpPr>
          <p:nvPr>
            <p:ph type="title"/>
          </p:nvPr>
        </p:nvSpPr>
        <p:spPr>
          <a:solidFill>
            <a:schemeClr val="accent1"/>
          </a:solidFill>
        </p:spPr>
        <p:txBody>
          <a:bodyPr/>
          <a:lstStyle/>
          <a:p>
            <a:pPr algn="ctr" eaLnBrk="1" hangingPunct="1"/>
            <a:r>
              <a:rPr lang="en-US" b="1" dirty="0">
                <a:solidFill>
                  <a:schemeClr val="bg1"/>
                </a:solidFill>
              </a:rPr>
              <a:t>Board Information</a:t>
            </a:r>
          </a:p>
        </p:txBody>
      </p:sp>
      <p:sp>
        <p:nvSpPr>
          <p:cNvPr id="67588" name="Rectangle 3"/>
          <p:cNvSpPr>
            <a:spLocks noGrp="1" noChangeArrowheads="1"/>
          </p:cNvSpPr>
          <p:nvPr>
            <p:ph type="body" idx="1"/>
          </p:nvPr>
        </p:nvSpPr>
        <p:spPr>
          <a:xfrm>
            <a:off x="457200" y="1514475"/>
            <a:ext cx="8229600" cy="4525963"/>
          </a:xfrm>
        </p:spPr>
        <p:txBody>
          <a:bodyPr>
            <a:normAutofit fontScale="55000" lnSpcReduction="20000"/>
          </a:bodyPr>
          <a:lstStyle/>
          <a:p>
            <a:pPr marL="0" indent="0">
              <a:lnSpc>
                <a:spcPct val="80000"/>
              </a:lnSpc>
              <a:buNone/>
            </a:pPr>
            <a:r>
              <a:rPr lang="en-US" sz="2900" b="1" dirty="0"/>
              <a:t>Board Web Page:</a:t>
            </a:r>
            <a:endParaRPr lang="en-US" sz="2900" b="1" dirty="0">
              <a:hlinkClick r:id="rId2"/>
            </a:endParaRPr>
          </a:p>
          <a:p>
            <a:pPr marL="0" indent="0">
              <a:lnSpc>
                <a:spcPct val="80000"/>
              </a:lnSpc>
              <a:buNone/>
            </a:pPr>
            <a:r>
              <a:rPr lang="en-US" sz="2900" dirty="0">
                <a:hlinkClick r:id="rId3"/>
              </a:rPr>
              <a:t>https://www.mass.gov/orgs/bureau-of-health-professions-licensure</a:t>
            </a:r>
            <a:endParaRPr lang="en-US" sz="2900" dirty="0"/>
          </a:p>
          <a:p>
            <a:pPr marL="0" indent="0">
              <a:lnSpc>
                <a:spcPct val="80000"/>
              </a:lnSpc>
              <a:buNone/>
            </a:pPr>
            <a:endParaRPr lang="en-US" sz="2900" dirty="0">
              <a:hlinkClick r:id="rId4"/>
            </a:endParaRPr>
          </a:p>
          <a:p>
            <a:pPr marL="0" indent="0">
              <a:lnSpc>
                <a:spcPct val="80000"/>
              </a:lnSpc>
              <a:buNone/>
            </a:pPr>
            <a:r>
              <a:rPr lang="en-US" sz="2900" dirty="0">
                <a:hlinkClick r:id="rId4"/>
              </a:rPr>
              <a:t>Naturopathic Doctor Licensing | Mass.gov</a:t>
            </a:r>
            <a:endParaRPr lang="en-US" sz="2900" dirty="0"/>
          </a:p>
          <a:p>
            <a:pPr lvl="1">
              <a:lnSpc>
                <a:spcPct val="80000"/>
              </a:lnSpc>
            </a:pPr>
            <a:endParaRPr lang="en-US" sz="2900" b="1" dirty="0"/>
          </a:p>
          <a:p>
            <a:pPr lvl="1">
              <a:lnSpc>
                <a:spcPct val="80000"/>
              </a:lnSpc>
            </a:pPr>
            <a:r>
              <a:rPr lang="en-US" sz="2900" b="1" dirty="0"/>
              <a:t>Online services:</a:t>
            </a:r>
          </a:p>
          <a:p>
            <a:pPr lvl="2">
              <a:lnSpc>
                <a:spcPct val="80000"/>
              </a:lnSpc>
              <a:buFont typeface="Wingdings" panose="05000000000000000000" pitchFamily="2" charset="2"/>
              <a:buChar char="Ø"/>
            </a:pPr>
            <a:r>
              <a:rPr lang="en-US" sz="2900" b="1" dirty="0">
                <a:solidFill>
                  <a:schemeClr val="accent2">
                    <a:lumMod val="75000"/>
                  </a:schemeClr>
                </a:solidFill>
              </a:rPr>
              <a:t>Initial Application</a:t>
            </a:r>
          </a:p>
          <a:p>
            <a:pPr lvl="2">
              <a:lnSpc>
                <a:spcPct val="80000"/>
              </a:lnSpc>
              <a:buFont typeface="Wingdings" panose="05000000000000000000" pitchFamily="2" charset="2"/>
              <a:buChar char="Ø"/>
            </a:pPr>
            <a:r>
              <a:rPr lang="en-US" sz="2900" b="1" dirty="0">
                <a:solidFill>
                  <a:schemeClr val="accent2">
                    <a:lumMod val="75000"/>
                  </a:schemeClr>
                </a:solidFill>
              </a:rPr>
              <a:t>Address Change</a:t>
            </a:r>
          </a:p>
          <a:p>
            <a:pPr lvl="2">
              <a:lnSpc>
                <a:spcPct val="80000"/>
              </a:lnSpc>
              <a:buFont typeface="Wingdings" panose="05000000000000000000" pitchFamily="2" charset="2"/>
              <a:buChar char="Ø"/>
            </a:pPr>
            <a:r>
              <a:rPr lang="en-US" sz="2900" b="1" dirty="0">
                <a:solidFill>
                  <a:schemeClr val="accent2">
                    <a:lumMod val="75000"/>
                  </a:schemeClr>
                </a:solidFill>
              </a:rPr>
              <a:t>Renewal</a:t>
            </a:r>
          </a:p>
          <a:p>
            <a:pPr lvl="2">
              <a:lnSpc>
                <a:spcPct val="80000"/>
              </a:lnSpc>
              <a:buFont typeface="Wingdings" panose="05000000000000000000" pitchFamily="2" charset="2"/>
              <a:buChar char="Ø"/>
            </a:pPr>
            <a:r>
              <a:rPr lang="en-US" sz="2900" b="1" dirty="0">
                <a:solidFill>
                  <a:schemeClr val="accent2">
                    <a:lumMod val="75000"/>
                  </a:schemeClr>
                </a:solidFill>
              </a:rPr>
              <a:t>Duplicate License Request</a:t>
            </a:r>
          </a:p>
          <a:p>
            <a:pPr eaLnBrk="1" hangingPunct="1">
              <a:lnSpc>
                <a:spcPct val="80000"/>
              </a:lnSpc>
              <a:buFont typeface="Wingdings" pitchFamily="2" charset="2"/>
              <a:buNone/>
            </a:pPr>
            <a:endParaRPr lang="en-US" sz="2500" dirty="0"/>
          </a:p>
          <a:p>
            <a:pPr marL="0" indent="0" eaLnBrk="1" hangingPunct="1">
              <a:lnSpc>
                <a:spcPct val="80000"/>
              </a:lnSpc>
              <a:buNone/>
            </a:pPr>
            <a:r>
              <a:rPr lang="en-US" sz="2900" b="1" dirty="0"/>
              <a:t>Address:</a:t>
            </a:r>
          </a:p>
          <a:p>
            <a:pPr marL="0" indent="0" eaLnBrk="1" hangingPunct="1">
              <a:lnSpc>
                <a:spcPct val="80000"/>
              </a:lnSpc>
              <a:buNone/>
            </a:pPr>
            <a:r>
              <a:rPr lang="en-US" sz="2900" dirty="0"/>
              <a:t>250 Washington Street Boston, MA 02108</a:t>
            </a:r>
          </a:p>
          <a:p>
            <a:pPr eaLnBrk="1" hangingPunct="1">
              <a:lnSpc>
                <a:spcPct val="80000"/>
              </a:lnSpc>
              <a:buFont typeface="Wingdings" pitchFamily="2" charset="2"/>
              <a:buNone/>
            </a:pPr>
            <a:endParaRPr lang="en-US" sz="2900" dirty="0"/>
          </a:p>
          <a:p>
            <a:pPr eaLnBrk="1" hangingPunct="1">
              <a:lnSpc>
                <a:spcPct val="80000"/>
              </a:lnSpc>
              <a:buFont typeface="Wingdings" pitchFamily="2" charset="2"/>
              <a:buNone/>
            </a:pPr>
            <a:r>
              <a:rPr lang="en-US" sz="2900" b="1" dirty="0"/>
              <a:t>E-mail:</a:t>
            </a:r>
          </a:p>
          <a:p>
            <a:pPr eaLnBrk="1" hangingPunct="1">
              <a:lnSpc>
                <a:spcPct val="80000"/>
              </a:lnSpc>
              <a:buFont typeface="Wingdings" pitchFamily="2" charset="2"/>
              <a:buNone/>
            </a:pPr>
            <a:r>
              <a:rPr lang="en-US" sz="2900" b="1" dirty="0">
                <a:hlinkClick r:id="rId5"/>
              </a:rPr>
              <a:t>Multiboard.admin@state.ma.us</a:t>
            </a:r>
            <a:endParaRPr lang="en-US" sz="2900" b="1" dirty="0"/>
          </a:p>
          <a:p>
            <a:pPr eaLnBrk="1" hangingPunct="1">
              <a:lnSpc>
                <a:spcPct val="80000"/>
              </a:lnSpc>
              <a:buFont typeface="Wingdings" pitchFamily="2" charset="2"/>
              <a:buNone/>
            </a:pPr>
            <a:endParaRPr lang="en-US" sz="2900" b="1" dirty="0"/>
          </a:p>
          <a:p>
            <a:pPr eaLnBrk="1" hangingPunct="1">
              <a:lnSpc>
                <a:spcPct val="80000"/>
              </a:lnSpc>
              <a:buFont typeface="Wingdings" pitchFamily="2" charset="2"/>
              <a:buNone/>
            </a:pPr>
            <a:r>
              <a:rPr lang="en-US" sz="2900" b="1" dirty="0"/>
              <a:t>Phone: </a:t>
            </a:r>
          </a:p>
          <a:p>
            <a:pPr eaLnBrk="1" hangingPunct="1">
              <a:lnSpc>
                <a:spcPct val="80000"/>
              </a:lnSpc>
              <a:buFont typeface="Wingdings" pitchFamily="2" charset="2"/>
              <a:buNone/>
            </a:pPr>
            <a:r>
              <a:rPr lang="en-US" sz="2900" dirty="0"/>
              <a:t>617-973-0806</a:t>
            </a:r>
          </a:p>
          <a:p>
            <a:pPr eaLnBrk="1" hangingPunct="1">
              <a:lnSpc>
                <a:spcPct val="80000"/>
              </a:lnSpc>
              <a:buFont typeface="Wingdings" pitchFamily="2" charset="2"/>
              <a:buNone/>
            </a:pPr>
            <a:endParaRPr lang="en-US" sz="2900" dirty="0"/>
          </a:p>
          <a:p>
            <a:pPr eaLnBrk="1" hangingPunct="1">
              <a:lnSpc>
                <a:spcPct val="80000"/>
              </a:lnSpc>
              <a:buFont typeface="Wingdings" pitchFamily="2" charset="2"/>
              <a:buNone/>
            </a:pPr>
            <a:r>
              <a:rPr lang="en-US" sz="2900" b="1" dirty="0"/>
              <a:t>Fax:</a:t>
            </a:r>
          </a:p>
          <a:p>
            <a:pPr eaLnBrk="1" hangingPunct="1">
              <a:lnSpc>
                <a:spcPct val="80000"/>
              </a:lnSpc>
              <a:buFont typeface="Wingdings" pitchFamily="2" charset="2"/>
              <a:buNone/>
            </a:pPr>
            <a:r>
              <a:rPr lang="en-US" sz="2900" dirty="0"/>
              <a:t>617-973-0980</a:t>
            </a:r>
          </a:p>
          <a:p>
            <a:pPr eaLnBrk="1" hangingPunct="1">
              <a:lnSpc>
                <a:spcPct val="80000"/>
              </a:lnSpc>
              <a:buFont typeface="Wingdings" pitchFamily="2" charset="2"/>
              <a:buNone/>
            </a:pPr>
            <a:endParaRPr lang="en-US" sz="2800"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8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a:extLst>
              <a:ext uri="{FF2B5EF4-FFF2-40B4-BE49-F238E27FC236}">
                <a16:creationId xmlns:a16="http://schemas.microsoft.com/office/drawing/2014/main" id="{20B18A57-4D62-4A1C-AC03-3113BF579C51}"/>
              </a:ext>
            </a:extLst>
          </p:cNvPr>
          <p:cNvGraphicFramePr>
            <a:graphicFrameLocks/>
          </p:cNvGraphicFramePr>
          <p:nvPr>
            <p:extLst>
              <p:ext uri="{D42A27DB-BD31-4B8C-83A1-F6EECF244321}">
                <p14:modId xmlns:p14="http://schemas.microsoft.com/office/powerpoint/2010/main" val="157609092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1"/>
          </a:solidFill>
        </p:spPr>
        <p:txBody>
          <a:bodyPr/>
          <a:lstStyle/>
          <a:p>
            <a:r>
              <a:rPr lang="en-US" b="1" dirty="0">
                <a:solidFill>
                  <a:schemeClr val="bg1"/>
                </a:solidFill>
              </a:rPr>
              <a:t>Questions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91" y="3714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dirty="0"/>
          </a:p>
        </p:txBody>
      </p:sp>
      <p:pic>
        <p:nvPicPr>
          <p:cNvPr id="1026" name="Picture 2" descr="C:\Users\RCherfils\AppData\Local\Microsoft\Windows\Temporary Internet Files\Content.IE5\MFWAZBAY\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752600"/>
            <a:ext cx="3976688" cy="4241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3">
            <a:extLst>
              <a:ext uri="{FF2B5EF4-FFF2-40B4-BE49-F238E27FC236}">
                <a16:creationId xmlns:a16="http://schemas.microsoft.com/office/drawing/2014/main" id="{DE82519B-1000-4391-BD3A-825A34F6703F}"/>
              </a:ext>
            </a:extLst>
          </p:cNvPr>
          <p:cNvGraphicFramePr>
            <a:graphicFrameLocks/>
          </p:cNvGraphicFramePr>
          <p:nvPr>
            <p:extLst>
              <p:ext uri="{D42A27DB-BD31-4B8C-83A1-F6EECF244321}">
                <p14:modId xmlns:p14="http://schemas.microsoft.com/office/powerpoint/2010/main" val="1502870943"/>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5</a:t>
            </a:fld>
            <a:endParaRPr lang="en-US"/>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pPr algn="ctr" eaLnBrk="1" hangingPunct="1"/>
            <a:r>
              <a:rPr lang="en-US" b="1" dirty="0">
                <a:solidFill>
                  <a:schemeClr val="bg1"/>
                </a:solidFill>
              </a:rPr>
              <a:t>The Mandate of the </a:t>
            </a:r>
            <a:br>
              <a:rPr lang="en-US" b="1" dirty="0">
                <a:solidFill>
                  <a:schemeClr val="bg1"/>
                </a:solidFill>
              </a:rPr>
            </a:br>
            <a:r>
              <a:rPr lang="en-US" b="1" dirty="0">
                <a:solidFill>
                  <a:schemeClr val="bg1"/>
                </a:solidFill>
              </a:rPr>
              <a:t>ND Board Is …</a:t>
            </a:r>
          </a:p>
        </p:txBody>
      </p:sp>
      <p:sp>
        <p:nvSpPr>
          <p:cNvPr id="17412" name="Rectangle 3"/>
          <p:cNvSpPr>
            <a:spLocks noGrp="1" noChangeArrowheads="1"/>
          </p:cNvSpPr>
          <p:nvPr>
            <p:ph type="body" idx="1"/>
          </p:nvPr>
        </p:nvSpPr>
        <p:spPr>
          <a:xfrm>
            <a:off x="533400" y="2017713"/>
            <a:ext cx="8382000" cy="4114800"/>
          </a:xfrm>
        </p:spPr>
        <p:txBody>
          <a:bodyPr>
            <a:normAutofit fontScale="92500" lnSpcReduction="10000"/>
          </a:bodyPr>
          <a:lstStyle/>
          <a:p>
            <a:pPr eaLnBrk="1" hangingPunct="1">
              <a:buClr>
                <a:schemeClr val="accent1"/>
              </a:buClr>
              <a:buFont typeface="Wingdings" panose="05000000000000000000" pitchFamily="2" charset="2"/>
              <a:buChar char="§"/>
            </a:pPr>
            <a:r>
              <a:rPr lang="en-US" sz="4000" b="1" dirty="0"/>
              <a:t>Protect the health, safety, and welfare of the public</a:t>
            </a:r>
          </a:p>
          <a:p>
            <a:pPr eaLnBrk="1" hangingPunct="1">
              <a:buClr>
                <a:schemeClr val="accent1"/>
              </a:buClr>
            </a:pPr>
            <a:endParaRPr lang="en-US" sz="2000" b="1" dirty="0"/>
          </a:p>
          <a:p>
            <a:pPr lvl="1">
              <a:buFont typeface="Wingdings" panose="05000000000000000000" pitchFamily="2" charset="2"/>
              <a:buChar char="Ø"/>
            </a:pPr>
            <a:r>
              <a:rPr lang="en-US" b="1" dirty="0"/>
              <a:t>Creation of Board</a:t>
            </a:r>
          </a:p>
          <a:p>
            <a:pPr lvl="2">
              <a:buFont typeface="Wingdings" panose="05000000000000000000" pitchFamily="2" charset="2"/>
              <a:buChar char="Ø"/>
            </a:pPr>
            <a:r>
              <a:rPr lang="en-US" b="1" dirty="0">
                <a:hlinkClick r:id="rId3"/>
              </a:rPr>
              <a:t>M.G.L. Chapter 13, Section 109 </a:t>
            </a:r>
            <a:endParaRPr lang="en-US" sz="2000" dirty="0"/>
          </a:p>
          <a:p>
            <a:pPr lvl="1">
              <a:buFont typeface="Wingdings" panose="05000000000000000000" pitchFamily="2" charset="2"/>
              <a:buChar char="Ø"/>
            </a:pPr>
            <a:r>
              <a:rPr lang="en-US" b="1" dirty="0"/>
              <a:t>Licensing Provisions</a:t>
            </a:r>
          </a:p>
          <a:p>
            <a:pPr lvl="2">
              <a:buFont typeface="Wingdings" panose="05000000000000000000" pitchFamily="2" charset="2"/>
              <a:buChar char="Ø"/>
            </a:pPr>
            <a:r>
              <a:rPr lang="en-US" b="1" dirty="0">
                <a:hlinkClick r:id="rId4"/>
              </a:rPr>
              <a:t>M.G.L. Chapter 112, Sections 266 to 274</a:t>
            </a:r>
            <a:endParaRPr lang="en-US" dirty="0"/>
          </a:p>
          <a:p>
            <a:pPr lvl="1">
              <a:buFont typeface="Wingdings" panose="05000000000000000000" pitchFamily="2" charset="2"/>
              <a:buChar char="Ø"/>
            </a:pPr>
            <a:r>
              <a:rPr lang="en-US" b="1" dirty="0"/>
              <a:t>Code of Massachusetts Regulations</a:t>
            </a:r>
          </a:p>
          <a:p>
            <a:pPr lvl="2">
              <a:buFont typeface="Wingdings" panose="05000000000000000000" pitchFamily="2" charset="2"/>
              <a:buChar char="Ø"/>
            </a:pPr>
            <a:r>
              <a:rPr lang="en-US" b="1" dirty="0">
                <a:hlinkClick r:id="rId5"/>
              </a:rPr>
              <a:t>273 CMR</a:t>
            </a:r>
            <a:endParaRPr lang="en-US" sz="1600" dirty="0"/>
          </a:p>
          <a:p>
            <a:pPr eaLnBrk="1" hangingPunct="1">
              <a:buFont typeface="Wingdings" pitchFamily="2" charset="2"/>
              <a:buNone/>
            </a:pPr>
            <a:endParaRPr lang="en-US" dirty="0"/>
          </a:p>
        </p:txBody>
      </p:sp>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p:cNvGraphicFramePr>
            <a:graphicFrameLocks/>
          </p:cNvGraphicFramePr>
          <p:nvPr>
            <p:extLst>
              <p:ext uri="{D42A27DB-BD31-4B8C-83A1-F6EECF244321}">
                <p14:modId xmlns:p14="http://schemas.microsoft.com/office/powerpoint/2010/main" val="2284251787"/>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6197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6</a:t>
            </a:fld>
            <a:endParaRPr lang="en-US" dirty="0"/>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pPr algn="ctr" eaLnBrk="1" hangingPunct="1"/>
            <a:r>
              <a:rPr lang="en-US" b="1" dirty="0">
                <a:solidFill>
                  <a:schemeClr val="bg1"/>
                </a:solidFill>
              </a:rPr>
              <a:t>The Mandate of the </a:t>
            </a:r>
            <a:br>
              <a:rPr lang="en-US" b="1" dirty="0">
                <a:solidFill>
                  <a:schemeClr val="bg1"/>
                </a:solidFill>
              </a:rPr>
            </a:br>
            <a:r>
              <a:rPr lang="en-US" b="1" dirty="0">
                <a:solidFill>
                  <a:schemeClr val="bg1"/>
                </a:solidFill>
              </a:rPr>
              <a:t>ND Board Is …</a:t>
            </a:r>
          </a:p>
        </p:txBody>
      </p:sp>
      <p:sp>
        <p:nvSpPr>
          <p:cNvPr id="17412" name="Rectangle 3"/>
          <p:cNvSpPr>
            <a:spLocks noGrp="1" noChangeArrowheads="1"/>
          </p:cNvSpPr>
          <p:nvPr>
            <p:ph type="body" idx="1"/>
          </p:nvPr>
        </p:nvSpPr>
        <p:spPr>
          <a:xfrm>
            <a:off x="533400" y="2017713"/>
            <a:ext cx="8382000" cy="4114800"/>
          </a:xfrm>
        </p:spPr>
        <p:txBody>
          <a:bodyPr>
            <a:normAutofit fontScale="85000" lnSpcReduction="10000"/>
          </a:bodyPr>
          <a:lstStyle/>
          <a:p>
            <a:pPr eaLnBrk="1" hangingPunct="1">
              <a:buClr>
                <a:schemeClr val="accent1"/>
              </a:buClr>
              <a:buFont typeface="Wingdings" panose="05000000000000000000" pitchFamily="2" charset="2"/>
              <a:buChar char="§"/>
            </a:pPr>
            <a:r>
              <a:rPr lang="en-US" sz="3600" b="1" dirty="0"/>
              <a:t>How does the Board Protect the Public?</a:t>
            </a:r>
          </a:p>
          <a:p>
            <a:pPr eaLnBrk="1" hangingPunct="1">
              <a:buClr>
                <a:schemeClr val="accent1"/>
              </a:buClr>
            </a:pPr>
            <a:endParaRPr lang="en-US" sz="1500" b="1" dirty="0"/>
          </a:p>
          <a:p>
            <a:pPr marL="514350" indent="-514350">
              <a:buFont typeface="+mj-lt"/>
              <a:buAutoNum type="arabicPeriod"/>
            </a:pPr>
            <a:r>
              <a:rPr lang="en-US" dirty="0"/>
              <a:t>regulate the profession by setting policies and standards; </a:t>
            </a:r>
          </a:p>
          <a:p>
            <a:pPr marL="514350" indent="-514350">
              <a:buFont typeface="+mj-lt"/>
              <a:buAutoNum type="arabicPeriod"/>
            </a:pPr>
            <a:endParaRPr lang="en-US" sz="1600" dirty="0"/>
          </a:p>
          <a:p>
            <a:pPr marL="514350" indent="-514350">
              <a:buFont typeface="+mj-lt"/>
              <a:buAutoNum type="arabicPeriod"/>
            </a:pPr>
            <a:r>
              <a:rPr lang="en-US" dirty="0"/>
              <a:t> ensure that only qualified individuals obtain licensure; and </a:t>
            </a:r>
          </a:p>
          <a:p>
            <a:pPr>
              <a:buFont typeface="+mj-lt"/>
              <a:buAutoNum type="arabicPeriod"/>
            </a:pPr>
            <a:endParaRPr lang="en-US" sz="1600" dirty="0"/>
          </a:p>
          <a:p>
            <a:pPr marL="514350" indent="-514350">
              <a:buFont typeface="+mj-lt"/>
              <a:buAutoNum type="arabicPeriod"/>
            </a:pPr>
            <a:r>
              <a:rPr lang="en-US" dirty="0"/>
              <a:t> implement and enforce regulations and policies that ensure and promote the safe practice of those we regulate and mitigate risk to public safety.</a:t>
            </a:r>
            <a:endParaRPr lang="en-US" sz="2800" dirty="0"/>
          </a:p>
          <a:p>
            <a:pPr eaLnBrk="1" hangingPunct="1">
              <a:buFont typeface="Wingdings" pitchFamily="2" charset="2"/>
              <a:buNone/>
            </a:pP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a:extLst>
              <a:ext uri="{FF2B5EF4-FFF2-40B4-BE49-F238E27FC236}">
                <a16:creationId xmlns:a16="http://schemas.microsoft.com/office/drawing/2014/main" id="{59E14067-79FA-4E93-81C4-E9CC02832A80}"/>
              </a:ext>
            </a:extLst>
          </p:cNvPr>
          <p:cNvGraphicFramePr>
            <a:graphicFrameLocks/>
          </p:cNvGraphicFramePr>
          <p:nvPr>
            <p:extLst>
              <p:ext uri="{D42A27DB-BD31-4B8C-83A1-F6EECF244321}">
                <p14:modId xmlns:p14="http://schemas.microsoft.com/office/powerpoint/2010/main" val="1576090925"/>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677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7</a:t>
            </a:fld>
            <a:endParaRPr lang="en-US"/>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pPr>
              <a:buClr>
                <a:schemeClr val="accent1"/>
              </a:buClr>
            </a:pPr>
            <a:r>
              <a:rPr lang="en-US" b="1" dirty="0"/>
              <a:t>   </a:t>
            </a:r>
            <a:r>
              <a:rPr lang="en-US" b="1" dirty="0">
                <a:solidFill>
                  <a:schemeClr val="bg1"/>
                </a:solidFill>
              </a:rPr>
              <a:t>How does the Board Protect        the Public?</a:t>
            </a:r>
          </a:p>
        </p:txBody>
      </p:sp>
      <p:sp>
        <p:nvSpPr>
          <p:cNvPr id="17412" name="Rectangle 3"/>
          <p:cNvSpPr>
            <a:spLocks noGrp="1" noChangeArrowheads="1"/>
          </p:cNvSpPr>
          <p:nvPr>
            <p:ph type="body" idx="1"/>
          </p:nvPr>
        </p:nvSpPr>
        <p:spPr>
          <a:xfrm>
            <a:off x="533400" y="2017713"/>
            <a:ext cx="8382000" cy="4114800"/>
          </a:xfrm>
        </p:spPr>
        <p:txBody>
          <a:bodyPr>
            <a:normAutofit fontScale="62500" lnSpcReduction="20000"/>
          </a:bodyPr>
          <a:lstStyle/>
          <a:p>
            <a:pPr marL="0" indent="0" eaLnBrk="1" hangingPunct="1">
              <a:buClr>
                <a:schemeClr val="accent1"/>
              </a:buClr>
              <a:buNone/>
            </a:pPr>
            <a:r>
              <a:rPr lang="en-US" dirty="0"/>
              <a:t>Within the scope of</a:t>
            </a:r>
            <a:r>
              <a:rPr lang="en-US" dirty="0">
                <a:solidFill>
                  <a:schemeClr val="accent1">
                    <a:lumMod val="75000"/>
                  </a:schemeClr>
                </a:solidFill>
              </a:rPr>
              <a:t> </a:t>
            </a:r>
            <a:r>
              <a:rPr lang="en-US" u="sng" dirty="0">
                <a:solidFill>
                  <a:schemeClr val="accent1">
                    <a:lumMod val="75000"/>
                  </a:schemeClr>
                </a:solidFill>
                <a:hlinkClick r:id="rId3">
                  <a:extLst>
                    <a:ext uri="{A12FA001-AC4F-418D-AE19-62706E023703}">
                      <ahyp:hlinkClr xmlns:ahyp="http://schemas.microsoft.com/office/drawing/2018/hyperlinkcolor" val="tx"/>
                    </a:ext>
                  </a:extLst>
                </a:hlinkClick>
              </a:rPr>
              <a:t>273 CMR 3</a:t>
            </a:r>
            <a:r>
              <a:rPr lang="en-US" b="1" u="sng" dirty="0">
                <a:solidFill>
                  <a:schemeClr val="accent1">
                    <a:lumMod val="75000"/>
                  </a:schemeClr>
                </a:solidFill>
              </a:rPr>
              <a:t>.</a:t>
            </a:r>
            <a:r>
              <a:rPr lang="en-US" u="sng" dirty="0">
                <a:solidFill>
                  <a:schemeClr val="accent1">
                    <a:lumMod val="75000"/>
                  </a:schemeClr>
                </a:solidFill>
              </a:rPr>
              <a:t>00 </a:t>
            </a:r>
            <a:r>
              <a:rPr lang="en-US" dirty="0"/>
              <a:t>no person shall engage in the practice of naturopathic health care, unless he or she holds a current license issued by the Board or unless one of the following exceptions applies:</a:t>
            </a:r>
          </a:p>
          <a:p>
            <a:pPr eaLnBrk="1" hangingPunct="1">
              <a:buClr>
                <a:schemeClr val="accent1"/>
              </a:buClr>
              <a:buFont typeface="Wingdings" panose="05000000000000000000" pitchFamily="2" charset="2"/>
              <a:buChar char="§"/>
            </a:pPr>
            <a:r>
              <a:rPr lang="en-US" dirty="0"/>
              <a:t>the person holds a current license to practice a profession or occupation under any other law and is engaging in activities that are within the lawful scope of practice for the profession or occupation for which that person holds a license; </a:t>
            </a:r>
          </a:p>
          <a:p>
            <a:pPr eaLnBrk="1" hangingPunct="1">
              <a:buClr>
                <a:schemeClr val="accent1"/>
              </a:buClr>
              <a:buFont typeface="Wingdings" panose="05000000000000000000" pitchFamily="2" charset="2"/>
              <a:buChar char="§"/>
            </a:pPr>
            <a:r>
              <a:rPr lang="en-US" dirty="0"/>
              <a:t>the person is employed by the United States government and is engaging in the practice of naturopathic health care in the performance of duties required for that employment; </a:t>
            </a:r>
          </a:p>
          <a:p>
            <a:pPr eaLnBrk="1" hangingPunct="1">
              <a:buClr>
                <a:schemeClr val="accent1"/>
              </a:buClr>
              <a:buFont typeface="Wingdings" panose="05000000000000000000" pitchFamily="2" charset="2"/>
              <a:buChar char="§"/>
            </a:pPr>
            <a:r>
              <a:rPr lang="en-US" dirty="0"/>
              <a:t>the person is a student enrolled in an approved naturopathic medical college and is performing services under a course of instruction or assignments from and under the supervision of an instructor who is a licensed naturopathic doctor or a licensed professional in the field in which that professional is providing instruction;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ontent Placeholder 3">
            <a:extLst>
              <a:ext uri="{FF2B5EF4-FFF2-40B4-BE49-F238E27FC236}">
                <a16:creationId xmlns:a16="http://schemas.microsoft.com/office/drawing/2014/main" id="{FD2B8E76-D6CB-4926-AFD1-447E44DA1518}"/>
              </a:ext>
            </a:extLst>
          </p:cNvPr>
          <p:cNvGraphicFramePr>
            <a:graphicFrameLocks/>
          </p:cNvGraphicFramePr>
          <p:nvPr>
            <p:extLst>
              <p:ext uri="{D42A27DB-BD31-4B8C-83A1-F6EECF244321}">
                <p14:modId xmlns:p14="http://schemas.microsoft.com/office/powerpoint/2010/main" val="2074224641"/>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201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8</a:t>
            </a:fld>
            <a:endParaRPr lang="en-US"/>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pPr>
              <a:buClr>
                <a:schemeClr val="accent1"/>
              </a:buClr>
            </a:pPr>
            <a:r>
              <a:rPr lang="en-US" b="1" dirty="0"/>
              <a:t>   </a:t>
            </a:r>
            <a:r>
              <a:rPr lang="en-US" b="1" dirty="0">
                <a:solidFill>
                  <a:schemeClr val="bg1"/>
                </a:solidFill>
              </a:rPr>
              <a:t>How does the Board Protect        the Public?- Continued</a:t>
            </a:r>
          </a:p>
        </p:txBody>
      </p:sp>
      <p:sp>
        <p:nvSpPr>
          <p:cNvPr id="17412" name="Rectangle 3"/>
          <p:cNvSpPr>
            <a:spLocks noGrp="1" noChangeArrowheads="1"/>
          </p:cNvSpPr>
          <p:nvPr>
            <p:ph type="body" idx="1"/>
          </p:nvPr>
        </p:nvSpPr>
        <p:spPr>
          <a:xfrm>
            <a:off x="533400" y="2017713"/>
            <a:ext cx="8382000" cy="4114800"/>
          </a:xfrm>
        </p:spPr>
        <p:txBody>
          <a:bodyPr>
            <a:normAutofit fontScale="62500" lnSpcReduction="20000"/>
          </a:bodyPr>
          <a:lstStyle/>
          <a:p>
            <a:pPr marL="0" indent="0" eaLnBrk="1" hangingPunct="1">
              <a:buClr>
                <a:schemeClr val="accent1"/>
              </a:buClr>
              <a:buNone/>
            </a:pPr>
            <a:r>
              <a:rPr lang="en-US" dirty="0"/>
              <a:t>Within the scope of </a:t>
            </a:r>
            <a:r>
              <a:rPr lang="en-US" u="sng" dirty="0">
                <a:hlinkClick r:id="rId3"/>
              </a:rPr>
              <a:t>273 CMR 3</a:t>
            </a:r>
            <a:r>
              <a:rPr lang="en-US" u="sng" dirty="0">
                <a:solidFill>
                  <a:schemeClr val="tx2">
                    <a:lumMod val="75000"/>
                  </a:schemeClr>
                </a:solidFill>
              </a:rPr>
              <a:t>.</a:t>
            </a:r>
            <a:r>
              <a:rPr lang="en-US" u="sng" dirty="0">
                <a:solidFill>
                  <a:schemeClr val="accent1">
                    <a:lumMod val="75000"/>
                  </a:schemeClr>
                </a:solidFill>
              </a:rPr>
              <a:t>00 </a:t>
            </a:r>
            <a:r>
              <a:rPr lang="en-US" dirty="0"/>
              <a:t>no person shall engage in the practice of naturopathic health care, unless he or she holds a current license issued by the Board or unless one of the following exceptions applies:</a:t>
            </a:r>
          </a:p>
          <a:p>
            <a:pPr eaLnBrk="1" hangingPunct="1">
              <a:buClr>
                <a:schemeClr val="accent1"/>
              </a:buClr>
              <a:buFont typeface="Wingdings" panose="05000000000000000000" pitchFamily="2" charset="2"/>
              <a:buChar char="§"/>
            </a:pPr>
            <a:r>
              <a:rPr lang="en-US" dirty="0"/>
              <a:t>the person is engaging in self-treatment or treatment of an immediate family member based on religious or health beliefs; </a:t>
            </a:r>
          </a:p>
          <a:p>
            <a:pPr eaLnBrk="1" hangingPunct="1">
              <a:buClr>
                <a:schemeClr val="accent1"/>
              </a:buClr>
              <a:buFont typeface="Wingdings" panose="05000000000000000000" pitchFamily="2" charset="2"/>
              <a:buChar char="§"/>
            </a:pPr>
            <a:r>
              <a:rPr lang="en-US" dirty="0"/>
              <a:t>the person is providing information about vitamins and herbs that the person is selling; or </a:t>
            </a:r>
          </a:p>
          <a:p>
            <a:pPr eaLnBrk="1" hangingPunct="1">
              <a:buClr>
                <a:schemeClr val="accent1"/>
              </a:buClr>
              <a:buFont typeface="Wingdings" panose="05000000000000000000" pitchFamily="2" charset="2"/>
              <a:buChar char="§"/>
            </a:pPr>
            <a:r>
              <a:rPr lang="en-US" dirty="0"/>
              <a:t> the person is recommending ayurvedic medicine, herbal remedies, nutritional advice, homeopathy or other therapy that is within the scope of naturopathic health care, provided, however, that the person shall not represent or assume the character or appearance of a person practicing naturopathic health care or using a name, title or designation that indicates or implies that the person is licensed to practice naturopathic health care.</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ontent Placeholder 3">
            <a:extLst>
              <a:ext uri="{FF2B5EF4-FFF2-40B4-BE49-F238E27FC236}">
                <a16:creationId xmlns:a16="http://schemas.microsoft.com/office/drawing/2014/main" id="{FD2B8E76-D6CB-4926-AFD1-447E44DA1518}"/>
              </a:ext>
            </a:extLst>
          </p:cNvPr>
          <p:cNvGraphicFramePr>
            <a:graphicFrameLocks/>
          </p:cNvGraphicFramePr>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004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p:cNvSpPr>
            <a:spLocks noGrp="1" noChangeArrowheads="1"/>
          </p:cNvSpPr>
          <p:nvPr>
            <p:ph type="sldNum" sz="quarter" idx="12"/>
          </p:nvPr>
        </p:nvSpPr>
        <p:spPr>
          <a:noFill/>
        </p:spPr>
        <p:txBody>
          <a:bodyPr/>
          <a:lstStyle/>
          <a:p>
            <a:fld id="{AB7C2547-33AC-4531-A5B8-AC65224AD51C}" type="slidenum">
              <a:rPr lang="en-US" smtClean="0"/>
              <a:pPr/>
              <a:t>9</a:t>
            </a:fld>
            <a:endParaRPr lang="en-US"/>
          </a:p>
        </p:txBody>
      </p:sp>
      <p:sp>
        <p:nvSpPr>
          <p:cNvPr id="17411" name="Rectangle 2"/>
          <p:cNvSpPr>
            <a:spLocks noGrp="1" noChangeArrowheads="1"/>
          </p:cNvSpPr>
          <p:nvPr>
            <p:ph type="title"/>
          </p:nvPr>
        </p:nvSpPr>
        <p:spPr>
          <a:xfrm>
            <a:off x="304800" y="214313"/>
            <a:ext cx="8639175" cy="1462087"/>
          </a:xfrm>
          <a:solidFill>
            <a:schemeClr val="accent1"/>
          </a:solidFill>
        </p:spPr>
        <p:txBody>
          <a:bodyPr/>
          <a:lstStyle/>
          <a:p>
            <a:r>
              <a:rPr lang="en-US" b="1" dirty="0">
                <a:solidFill>
                  <a:schemeClr val="bg1"/>
                </a:solidFill>
              </a:rPr>
              <a:t>	How does the Board Protect        the Public?</a:t>
            </a:r>
          </a:p>
        </p:txBody>
      </p:sp>
      <p:sp>
        <p:nvSpPr>
          <p:cNvPr id="17412" name="Rectangle 3"/>
          <p:cNvSpPr>
            <a:spLocks noGrp="1" noChangeArrowheads="1"/>
          </p:cNvSpPr>
          <p:nvPr>
            <p:ph type="body" idx="1"/>
          </p:nvPr>
        </p:nvSpPr>
        <p:spPr>
          <a:xfrm>
            <a:off x="457200" y="1936750"/>
            <a:ext cx="8458200" cy="4195763"/>
          </a:xfrm>
        </p:spPr>
        <p:txBody>
          <a:bodyPr>
            <a:normAutofit fontScale="62500" lnSpcReduction="20000"/>
          </a:bodyPr>
          <a:lstStyle/>
          <a:p>
            <a:pPr marL="0" indent="0" eaLnBrk="1" hangingPunct="1">
              <a:buClr>
                <a:schemeClr val="accent1"/>
              </a:buClr>
              <a:buNone/>
            </a:pPr>
            <a:r>
              <a:rPr lang="en-US" sz="3600" b="1" dirty="0">
                <a:solidFill>
                  <a:schemeClr val="accent1">
                    <a:lumMod val="75000"/>
                  </a:schemeClr>
                </a:solidFill>
              </a:rPr>
              <a:t>273 CMR 3.02 (2)</a:t>
            </a:r>
          </a:p>
          <a:p>
            <a:pPr eaLnBrk="1" hangingPunct="1">
              <a:buClr>
                <a:schemeClr val="accent1"/>
              </a:buClr>
              <a:buFont typeface="Wingdings" panose="05000000000000000000" pitchFamily="2" charset="2"/>
              <a:buChar char="§"/>
            </a:pPr>
            <a:r>
              <a:rPr lang="en-US" sz="3600" b="1" dirty="0"/>
              <a:t>How does the Board protect the Public?</a:t>
            </a:r>
          </a:p>
          <a:p>
            <a:pPr eaLnBrk="1" hangingPunct="1">
              <a:buClr>
                <a:schemeClr val="accent1"/>
              </a:buClr>
            </a:pPr>
            <a:endParaRPr lang="en-US" sz="1500" b="1" dirty="0"/>
          </a:p>
          <a:p>
            <a:pPr marL="514350" indent="-514350" eaLnBrk="1" hangingPunct="1">
              <a:buFont typeface="+mj-lt"/>
              <a:buAutoNum type="arabicPeriod"/>
            </a:pPr>
            <a:r>
              <a:rPr lang="en-US" dirty="0"/>
              <a:t>Within the scope of these laws and regulations, no person shall represent himself or herself to be a licensed naturopathic doctor or use any words, letters, abbreviations, or insignia indicating or implying that he or she is a licensed naturopathic doctor, unless such person holds a current license issued by the Board. </a:t>
            </a:r>
          </a:p>
          <a:p>
            <a:pPr marL="514350" indent="-514350" eaLnBrk="1" hangingPunct="1">
              <a:buFont typeface="+mj-lt"/>
              <a:buAutoNum type="arabicPeriod"/>
            </a:pPr>
            <a:r>
              <a:rPr lang="en-US" dirty="0"/>
              <a:t>An unlicensed person shall not use any of the following titles: naturopathic physician, naturopathic practitioner, natural doctor, naturopathic doctor, doctor of naturopathy, doctor of natural medicine, doctor of naturopathic medicine, NMD, doctor of nutritional medicine, N.D., naturopathic medicine, naturopath or any other term that indicates or implies that the person is licensed to practice any form of naturopathic health care.</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23875"/>
            <a:ext cx="971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ontent Placeholder 3">
            <a:extLst>
              <a:ext uri="{FF2B5EF4-FFF2-40B4-BE49-F238E27FC236}">
                <a16:creationId xmlns:a16="http://schemas.microsoft.com/office/drawing/2014/main" id="{7747C39F-3C7D-483A-A218-14CF0B00BD42}"/>
              </a:ext>
            </a:extLst>
          </p:cNvPr>
          <p:cNvGraphicFramePr>
            <a:graphicFrameLocks/>
          </p:cNvGraphicFramePr>
          <p:nvPr>
            <p:extLst>
              <p:ext uri="{D42A27DB-BD31-4B8C-83A1-F6EECF244321}">
                <p14:modId xmlns:p14="http://schemas.microsoft.com/office/powerpoint/2010/main" val="844048290"/>
              </p:ext>
            </p:extLst>
          </p:nvPr>
        </p:nvGraphicFramePr>
        <p:xfrm>
          <a:off x="1905000" y="6096000"/>
          <a:ext cx="5105400" cy="63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1948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24756</TotalTime>
  <Words>3675</Words>
  <Application>Microsoft Office PowerPoint</Application>
  <PresentationFormat>On-screen Show (4:3)</PresentationFormat>
  <Paragraphs>638</Paragraphs>
  <Slides>46</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Rounded MT Bold</vt:lpstr>
      <vt:lpstr>Calibri</vt:lpstr>
      <vt:lpstr>Wingdings</vt:lpstr>
      <vt:lpstr>Office Theme</vt:lpstr>
      <vt:lpstr>2023 Licensing </vt:lpstr>
      <vt:lpstr>Objectives</vt:lpstr>
      <vt:lpstr>Objectives</vt:lpstr>
      <vt:lpstr>PowerPoint Presentation</vt:lpstr>
      <vt:lpstr>The Mandate of the  ND Board Is …</vt:lpstr>
      <vt:lpstr>The Mandate of the  ND Board Is …</vt:lpstr>
      <vt:lpstr>   How does the Board Protect        the Public?</vt:lpstr>
      <vt:lpstr>   How does the Board Protect        the Public?- Continued</vt:lpstr>
      <vt:lpstr> How does the Board Protect        the Public?</vt:lpstr>
      <vt:lpstr>PowerPoint Presentation</vt:lpstr>
      <vt:lpstr>  Naturopathic Medicine         Naturopathic Six Principles</vt:lpstr>
      <vt:lpstr>  Naturopathic Medicine         Naturopathic Therapeutic Order</vt:lpstr>
      <vt:lpstr>  Naturopathic Medicine         Naturopathic Therapeutic Order (continued)</vt:lpstr>
      <vt:lpstr>   Training of Naturopathic   Doctor</vt:lpstr>
      <vt:lpstr>   Training of Naturopathic   Doctor (Continued)</vt:lpstr>
      <vt:lpstr>   Clinical Training of Naturopathic   Doctor</vt:lpstr>
      <vt:lpstr>   Clinical Settings of Naturopathic   Doctor</vt:lpstr>
      <vt:lpstr> Practicing as a Naturopathic    Doctor in the Commonwealth</vt:lpstr>
      <vt:lpstr>PowerPoint Presentation</vt:lpstr>
      <vt:lpstr> ND Scope of Practice</vt:lpstr>
      <vt:lpstr> ND Scope of Practice</vt:lpstr>
      <vt:lpstr>  The Practice of Naturopathic Medicine in the Commonwealth  </vt:lpstr>
      <vt:lpstr>  Typical Referrals from NDs </vt:lpstr>
      <vt:lpstr>   Typical Referrals to NDs from Allied Professions </vt:lpstr>
      <vt:lpstr>PowerPoint Presentation</vt:lpstr>
      <vt:lpstr>           Code of Massachusetts Regulations 273 (273 CMR)</vt:lpstr>
      <vt:lpstr> Licensure Eligibility </vt:lpstr>
      <vt:lpstr> Licensure Eligibility </vt:lpstr>
      <vt:lpstr> Licensure Eligibility </vt:lpstr>
      <vt:lpstr> Licensure Eligibility </vt:lpstr>
      <vt:lpstr>   ND Licensing Web Page</vt:lpstr>
      <vt:lpstr>License Applications</vt:lpstr>
      <vt:lpstr>Application Tips</vt:lpstr>
      <vt:lpstr>License Renewal</vt:lpstr>
      <vt:lpstr> License Renewal Continued </vt:lpstr>
      <vt:lpstr>PowerPoint Presentation</vt:lpstr>
      <vt:lpstr> Investigation of Complaints </vt:lpstr>
      <vt:lpstr> Grounds for Disciplinary Action </vt:lpstr>
      <vt:lpstr> Grounds for Disciplinary Action </vt:lpstr>
      <vt:lpstr> Resolution of Complaints</vt:lpstr>
      <vt:lpstr>Disciplinary Actions</vt:lpstr>
      <vt:lpstr>Discipline</vt:lpstr>
      <vt:lpstr>Practice Tips  </vt:lpstr>
      <vt:lpstr>PowerPoint Presentation</vt:lpstr>
      <vt:lpstr>Board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Ron</dc:creator>
  <cp:lastModifiedBy>Mikalauskis, Kayla M (DPH)</cp:lastModifiedBy>
  <cp:revision>449</cp:revision>
  <cp:lastPrinted>2023-06-27T16:38:34Z</cp:lastPrinted>
  <dcterms:created xsi:type="dcterms:W3CDTF">2006-08-16T00:00:00Z</dcterms:created>
  <dcterms:modified xsi:type="dcterms:W3CDTF">2023-08-04T17:19:09Z</dcterms:modified>
</cp:coreProperties>
</file>