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F9708B-C115-4851-B1BA-90F1C4F70E04}" v="2" dt="2021-04-01T15:22:16.779"/>
    <p1510:client id="{AF1FA6F5-AF80-4921-949E-8718103587C3}" v="3" dt="2021-04-01T12:39:53.162"/>
    <p1510:client id="{C5D75929-53DF-4291-B2E3-ADF65A70A4CC}" v="89" dt="2021-04-01T15:08:31.217"/>
    <p1510:client id="{D3B49E18-019E-069A-FFA0-C52B13C082A6}" v="20" dt="2021-04-01T15:25:52.705"/>
    <p1510:client id="{E6603E06-3111-41FF-8141-6B8A517F7B2F}" v="243" dt="2021-04-02T00:28:37.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S::michelle.reid2@mass.gov::3afdc34b-dadf-4ab5-ad26-84f6332c48e3" providerId="AD" clId="Web-{7AF9708B-C115-4851-B1BA-90F1C4F70E04}"/>
    <pc:docChg chg="modSld">
      <pc:chgData name="Reid, Michelle (DPH)" userId="S::michelle.reid2@mass.gov::3afdc34b-dadf-4ab5-ad26-84f6332c48e3" providerId="AD" clId="Web-{7AF9708B-C115-4851-B1BA-90F1C4F70E04}" dt="2021-04-01T15:22:16.779" v="1"/>
      <pc:docMkLst>
        <pc:docMk/>
      </pc:docMkLst>
      <pc:sldChg chg="modSp">
        <pc:chgData name="Reid, Michelle (DPH)" userId="S::michelle.reid2@mass.gov::3afdc34b-dadf-4ab5-ad26-84f6332c48e3" providerId="AD" clId="Web-{7AF9708B-C115-4851-B1BA-90F1C4F70E04}" dt="2021-04-01T15:22:16.779" v="1"/>
        <pc:sldMkLst>
          <pc:docMk/>
          <pc:sldMk cId="1806575864" sldId="267"/>
        </pc:sldMkLst>
        <pc:graphicFrameChg chg="modGraphic">
          <ac:chgData name="Reid, Michelle (DPH)" userId="S::michelle.reid2@mass.gov::3afdc34b-dadf-4ab5-ad26-84f6332c48e3" providerId="AD" clId="Web-{7AF9708B-C115-4851-B1BA-90F1C4F70E04}" dt="2021-04-01T15:22:16.779" v="1"/>
          <ac:graphicFrameMkLst>
            <pc:docMk/>
            <pc:sldMk cId="1806575864" sldId="267"/>
            <ac:graphicFrameMk id="8" creationId="{419AB310-8C51-4D69-BE96-9462006A06C3}"/>
          </ac:graphicFrameMkLst>
        </pc:graphicFrameChg>
      </pc:sldChg>
    </pc:docChg>
  </pc:docChgLst>
  <pc:docChgLst>
    <pc:chgData name="Michelle" userId="3afdc34b-dadf-4ab5-ad26-84f6332c48e3" providerId="ADAL" clId="{40A2C84C-C1DB-4A52-8BF6-3D0599CF8939}"/>
    <pc:docChg chg="modSld">
      <pc:chgData name="Michelle" userId="3afdc34b-dadf-4ab5-ad26-84f6332c48e3" providerId="ADAL" clId="{40A2C84C-C1DB-4A52-8BF6-3D0599CF8939}" dt="2021-04-01T21:57:15.931" v="2" actId="122"/>
      <pc:docMkLst>
        <pc:docMk/>
      </pc:docMkLst>
      <pc:sldChg chg="modSp mod">
        <pc:chgData name="Michelle" userId="3afdc34b-dadf-4ab5-ad26-84f6332c48e3" providerId="ADAL" clId="{40A2C84C-C1DB-4A52-8BF6-3D0599CF8939}" dt="2021-04-01T21:56:44.378" v="0" actId="3064"/>
        <pc:sldMkLst>
          <pc:docMk/>
          <pc:sldMk cId="2692492634" sldId="268"/>
        </pc:sldMkLst>
        <pc:graphicFrameChg chg="modGraphic">
          <ac:chgData name="Michelle" userId="3afdc34b-dadf-4ab5-ad26-84f6332c48e3" providerId="ADAL" clId="{40A2C84C-C1DB-4A52-8BF6-3D0599CF8939}" dt="2021-04-01T21:56:44.378" v="0"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40A2C84C-C1DB-4A52-8BF6-3D0599CF8939}" dt="2021-04-01T21:57:15.931" v="2" actId="122"/>
        <pc:sldMkLst>
          <pc:docMk/>
          <pc:sldMk cId="1776995749" sldId="274"/>
        </pc:sldMkLst>
        <pc:graphicFrameChg chg="modGraphic">
          <ac:chgData name="Michelle" userId="3afdc34b-dadf-4ab5-ad26-84f6332c48e3" providerId="ADAL" clId="{40A2C84C-C1DB-4A52-8BF6-3D0599CF8939}" dt="2021-04-01T21:57:15.931" v="2" actId="122"/>
          <ac:graphicFrameMkLst>
            <pc:docMk/>
            <pc:sldMk cId="1776995749" sldId="274"/>
            <ac:graphicFrameMk id="2" creationId="{0A65A67B-3A0D-4A34-85E6-7D0A901D9C14}"/>
          </ac:graphicFrameMkLst>
        </pc:graphicFrameChg>
      </pc:sldChg>
      <pc:sldChg chg="modSp mod">
        <pc:chgData name="Michelle" userId="3afdc34b-dadf-4ab5-ad26-84f6332c48e3" providerId="ADAL" clId="{40A2C84C-C1DB-4A52-8BF6-3D0599CF8939}" dt="2021-04-01T21:57:01.251" v="1" actId="3064"/>
        <pc:sldMkLst>
          <pc:docMk/>
          <pc:sldMk cId="310562512" sldId="295"/>
        </pc:sldMkLst>
        <pc:graphicFrameChg chg="modGraphic">
          <ac:chgData name="Michelle" userId="3afdc34b-dadf-4ab5-ad26-84f6332c48e3" providerId="ADAL" clId="{40A2C84C-C1DB-4A52-8BF6-3D0599CF8939}" dt="2021-04-01T21:57:01.251" v="1" actId="3064"/>
          <ac:graphicFrameMkLst>
            <pc:docMk/>
            <pc:sldMk cId="310562512" sldId="295"/>
            <ac:graphicFrameMk id="7" creationId="{605E144A-8B73-4509-B5A1-46BDBC416354}"/>
          </ac:graphicFrameMkLst>
        </pc:graphicFrameChg>
      </pc:sldChg>
    </pc:docChg>
  </pc:docChgLst>
  <pc:docChgLst>
    <pc:chgData name="Bettano, Amy (DPH)" userId="S::amy.bettano@mass.gov::6687afda-9e36-4735-beae-b038f20c8e2e" providerId="AD" clId="Web-{D3B49E18-019E-069A-FFA0-C52B13C082A6}"/>
    <pc:docChg chg="modSld">
      <pc:chgData name="Bettano, Amy (DPH)" userId="S::amy.bettano@mass.gov::6687afda-9e36-4735-beae-b038f20c8e2e" providerId="AD" clId="Web-{D3B49E18-019E-069A-FFA0-C52B13C082A6}" dt="2021-04-01T15:25:52.705" v="19"/>
      <pc:docMkLst>
        <pc:docMk/>
      </pc:docMkLst>
      <pc:sldChg chg="modSp">
        <pc:chgData name="Bettano, Amy (DPH)" userId="S::amy.bettano@mass.gov::6687afda-9e36-4735-beae-b038f20c8e2e" providerId="AD" clId="Web-{D3B49E18-019E-069A-FFA0-C52B13C082A6}" dt="2021-04-01T15:25:52.705" v="19"/>
        <pc:sldMkLst>
          <pc:docMk/>
          <pc:sldMk cId="1806575864" sldId="267"/>
        </pc:sldMkLst>
        <pc:graphicFrameChg chg="modGraphic">
          <ac:chgData name="Bettano, Amy (DPH)" userId="S::amy.bettano@mass.gov::6687afda-9e36-4735-beae-b038f20c8e2e" providerId="AD" clId="Web-{D3B49E18-019E-069A-FFA0-C52B13C082A6}" dt="2021-04-01T15:25:52.705" v="19"/>
          <ac:graphicFrameMkLst>
            <pc:docMk/>
            <pc:sldMk cId="1806575864" sldId="267"/>
            <ac:graphicFrameMk id="8" creationId="{419AB310-8C51-4D69-BE96-9462006A06C3}"/>
          </ac:graphicFrameMkLst>
        </pc:graphicFrameChg>
      </pc:sldChg>
    </pc:docChg>
  </pc:docChgLst>
  <pc:docChgLst>
    <pc:chgData name="Reid, Michelle (DPH)" userId="S::michelle.reid2@mass.gov::3afdc34b-dadf-4ab5-ad26-84f6332c48e3" providerId="AD" clId="Web-{C5D75929-53DF-4291-B2E3-ADF65A70A4CC}"/>
    <pc:docChg chg="modSld">
      <pc:chgData name="Reid, Michelle (DPH)" userId="S::michelle.reid2@mass.gov::3afdc34b-dadf-4ab5-ad26-84f6332c48e3" providerId="AD" clId="Web-{C5D75929-53DF-4291-B2E3-ADF65A70A4CC}" dt="2021-04-01T15:08:12.810" v="45"/>
      <pc:docMkLst>
        <pc:docMk/>
      </pc:docMkLst>
      <pc:sldChg chg="modSp">
        <pc:chgData name="Reid, Michelle (DPH)" userId="S::michelle.reid2@mass.gov::3afdc34b-dadf-4ab5-ad26-84f6332c48e3" providerId="AD" clId="Web-{C5D75929-53DF-4291-B2E3-ADF65A70A4CC}" dt="2021-04-01T15:08:12.810" v="45"/>
        <pc:sldMkLst>
          <pc:docMk/>
          <pc:sldMk cId="1776995749" sldId="274"/>
        </pc:sldMkLst>
        <pc:graphicFrameChg chg="mod modGraphic">
          <ac:chgData name="Reid, Michelle (DPH)" userId="S::michelle.reid2@mass.gov::3afdc34b-dadf-4ab5-ad26-84f6332c48e3" providerId="AD" clId="Web-{C5D75929-53DF-4291-B2E3-ADF65A70A4CC}" dt="2021-04-01T15:08:12.810" v="45"/>
          <ac:graphicFrameMkLst>
            <pc:docMk/>
            <pc:sldMk cId="1776995749" sldId="274"/>
            <ac:graphicFrameMk id="2" creationId="{0A65A67B-3A0D-4A34-85E6-7D0A901D9C14}"/>
          </ac:graphicFrameMkLst>
        </pc:graphicFrameChg>
      </pc:sldChg>
    </pc:docChg>
  </pc:docChgLst>
  <pc:docChgLst>
    <pc:chgData name="Reid, Michelle (DPH)" userId="S::michelle.reid2@mass.gov::3afdc34b-dadf-4ab5-ad26-84f6332c48e3" providerId="AD" clId="Web-{E6603E06-3111-41FF-8141-6B8A517F7B2F}"/>
    <pc:docChg chg="modSld">
      <pc:chgData name="Reid, Michelle (DPH)" userId="S::michelle.reid2@mass.gov::3afdc34b-dadf-4ab5-ad26-84f6332c48e3" providerId="AD" clId="Web-{E6603E06-3111-41FF-8141-6B8A517F7B2F}" dt="2021-04-02T00:28:35.014" v="126"/>
      <pc:docMkLst>
        <pc:docMk/>
      </pc:docMkLst>
      <pc:sldChg chg="modSp">
        <pc:chgData name="Reid, Michelle (DPH)" userId="S::michelle.reid2@mass.gov::3afdc34b-dadf-4ab5-ad26-84f6332c48e3" providerId="AD" clId="Web-{E6603E06-3111-41FF-8141-6B8A517F7B2F}" dt="2021-04-02T00:28:35.014" v="126"/>
        <pc:sldMkLst>
          <pc:docMk/>
          <pc:sldMk cId="1776995749" sldId="274"/>
        </pc:sldMkLst>
        <pc:graphicFrameChg chg="mod modGraphic">
          <ac:chgData name="Reid, Michelle (DPH)" userId="S::michelle.reid2@mass.gov::3afdc34b-dadf-4ab5-ad26-84f6332c48e3" providerId="AD" clId="Web-{E6603E06-3111-41FF-8141-6B8A517F7B2F}" dt="2021-04-02T00:28:35.014" v="126"/>
          <ac:graphicFrameMkLst>
            <pc:docMk/>
            <pc:sldMk cId="1776995749" sldId="274"/>
            <ac:graphicFrameMk id="2" creationId="{0A65A67B-3A0D-4A34-85E6-7D0A901D9C14}"/>
          </ac:graphicFrameMkLst>
        </pc:graphicFrameChg>
      </pc:sldChg>
    </pc:docChg>
  </pc:docChgLst>
  <pc:docChgLst>
    <pc:chgData name="Coq, Arielle T (DPH)" userId="S::arielle.t.coq@mass.gov::4aac495c-e6bc-4871-991b-5cbd029c71f4" providerId="AD" clId="Web-{AF1FA6F5-AF80-4921-949E-8718103587C3}"/>
    <pc:docChg chg="modSld">
      <pc:chgData name="Coq, Arielle T (DPH)" userId="S::arielle.t.coq@mass.gov::4aac495c-e6bc-4871-991b-5cbd029c71f4" providerId="AD" clId="Web-{AF1FA6F5-AF80-4921-949E-8718103587C3}" dt="2021-04-01T12:39:53.162" v="1"/>
      <pc:docMkLst>
        <pc:docMk/>
      </pc:docMkLst>
      <pc:sldChg chg="modSp">
        <pc:chgData name="Coq, Arielle T (DPH)" userId="S::arielle.t.coq@mass.gov::4aac495c-e6bc-4871-991b-5cbd029c71f4" providerId="AD" clId="Web-{AF1FA6F5-AF80-4921-949E-8718103587C3}" dt="2021-04-01T12:39:53.162" v="1"/>
        <pc:sldMkLst>
          <pc:docMk/>
          <pc:sldMk cId="1302456838" sldId="293"/>
        </pc:sldMkLst>
        <pc:spChg chg="mod">
          <ac:chgData name="Coq, Arielle T (DPH)" userId="S::arielle.t.coq@mass.gov::4aac495c-e6bc-4871-991b-5cbd029c71f4" providerId="AD" clId="Web-{AF1FA6F5-AF80-4921-949E-8718103587C3}" dt="2021-04-01T12:39:53.162" v="1"/>
          <ac:spMkLst>
            <pc:docMk/>
            <pc:sldMk cId="1302456838" sldId="293"/>
            <ac:spMk id="3" creationId="{9771FB98-A3F6-48A1-A7B3-619C66E7F61A}"/>
          </ac:spMkLst>
        </pc:spChg>
      </pc:sldChg>
    </pc:docChg>
  </pc:docChgLst>
  <pc:docChgLst>
    <pc:chgData name="Coq, Arielle T (DPH)" userId="4aac495c-e6bc-4871-991b-5cbd029c71f4" providerId="ADAL" clId="{F50F644B-5709-451D-A14A-67C3E3AE54F9}"/>
    <pc:docChg chg="custSel modSld">
      <pc:chgData name="Coq, Arielle T (DPH)" userId="4aac495c-e6bc-4871-991b-5cbd029c71f4" providerId="ADAL" clId="{F50F644B-5709-451D-A14A-67C3E3AE54F9}" dt="2021-04-01T12:45:26.404" v="10" actId="207"/>
      <pc:docMkLst>
        <pc:docMk/>
      </pc:docMkLst>
      <pc:sldChg chg="modSp mod">
        <pc:chgData name="Coq, Arielle T (DPH)" userId="4aac495c-e6bc-4871-991b-5cbd029c71f4" providerId="ADAL" clId="{F50F644B-5709-451D-A14A-67C3E3AE54F9}" dt="2021-04-01T12:41:21.242" v="3" actId="207"/>
        <pc:sldMkLst>
          <pc:docMk/>
          <pc:sldMk cId="1806575864" sldId="267"/>
        </pc:sldMkLst>
        <pc:graphicFrameChg chg="modGraphic">
          <ac:chgData name="Coq, Arielle T (DPH)" userId="4aac495c-e6bc-4871-991b-5cbd029c71f4" providerId="ADAL" clId="{F50F644B-5709-451D-A14A-67C3E3AE54F9}" dt="2021-04-01T12:41:21.242" v="3" actId="207"/>
          <ac:graphicFrameMkLst>
            <pc:docMk/>
            <pc:sldMk cId="1806575864" sldId="267"/>
            <ac:graphicFrameMk id="5" creationId="{A7DF9D62-E3BE-4E6C-93D2-9B56ACF2148B}"/>
          </ac:graphicFrameMkLst>
        </pc:graphicFrameChg>
        <pc:graphicFrameChg chg="modGraphic">
          <ac:chgData name="Coq, Arielle T (DPH)" userId="4aac495c-e6bc-4871-991b-5cbd029c71f4" providerId="ADAL" clId="{F50F644B-5709-451D-A14A-67C3E3AE54F9}" dt="2021-04-01T12:41:06.238" v="1" actId="207"/>
          <ac:graphicFrameMkLst>
            <pc:docMk/>
            <pc:sldMk cId="1806575864" sldId="267"/>
            <ac:graphicFrameMk id="8" creationId="{419AB310-8C51-4D69-BE96-9462006A06C3}"/>
          </ac:graphicFrameMkLst>
        </pc:graphicFrameChg>
      </pc:sldChg>
      <pc:sldChg chg="modSp mod">
        <pc:chgData name="Coq, Arielle T (DPH)" userId="4aac495c-e6bc-4871-991b-5cbd029c71f4" providerId="ADAL" clId="{F50F644B-5709-451D-A14A-67C3E3AE54F9}" dt="2021-04-01T12:45:26.404" v="10" actId="207"/>
        <pc:sldMkLst>
          <pc:docMk/>
          <pc:sldMk cId="2321371490" sldId="269"/>
        </pc:sldMkLst>
        <pc:graphicFrameChg chg="modGraphic">
          <ac:chgData name="Coq, Arielle T (DPH)" userId="4aac495c-e6bc-4871-991b-5cbd029c71f4" providerId="ADAL" clId="{F50F644B-5709-451D-A14A-67C3E3AE54F9}" dt="2021-04-01T12:45:26.404" v="10" actId="207"/>
          <ac:graphicFrameMkLst>
            <pc:docMk/>
            <pc:sldMk cId="2321371490" sldId="269"/>
            <ac:graphicFrameMk id="8" creationId="{785F5116-8A2B-48E4-A4AC-832746306D59}"/>
          </ac:graphicFrameMkLst>
        </pc:graphicFrameChg>
        <pc:graphicFrameChg chg="modGraphic">
          <ac:chgData name="Coq, Arielle T (DPH)" userId="4aac495c-e6bc-4871-991b-5cbd029c71f4" providerId="ADAL" clId="{F50F644B-5709-451D-A14A-67C3E3AE54F9}" dt="2021-04-01T12:42:15.574" v="8" actId="207"/>
          <ac:graphicFrameMkLst>
            <pc:docMk/>
            <pc:sldMk cId="2321371490" sldId="269"/>
            <ac:graphicFrameMk id="10" creationId="{B1091EA0-7D02-4BC6-8EF4-10915C87438A}"/>
          </ac:graphicFrameMkLst>
        </pc:graphicFrameChg>
      </pc:sldChg>
      <pc:sldChg chg="modSp mod">
        <pc:chgData name="Coq, Arielle T (DPH)" userId="4aac495c-e6bc-4871-991b-5cbd029c71f4" providerId="ADAL" clId="{F50F644B-5709-451D-A14A-67C3E3AE54F9}" dt="2021-04-01T12:40:47.611" v="0" actId="207"/>
        <pc:sldMkLst>
          <pc:docMk/>
          <pc:sldMk cId="1302456838" sldId="293"/>
        </pc:sldMkLst>
        <pc:graphicFrameChg chg="modGraphic">
          <ac:chgData name="Coq, Arielle T (DPH)" userId="4aac495c-e6bc-4871-991b-5cbd029c71f4" providerId="ADAL" clId="{F50F644B-5709-451D-A14A-67C3E3AE54F9}" dt="2021-04-01T12:40:47.611" v="0" actId="207"/>
          <ac:graphicFrameMkLst>
            <pc:docMk/>
            <pc:sldMk cId="1302456838" sldId="293"/>
            <ac:graphicFrameMk id="4" creationId="{BC20003E-469A-492B-9470-6DF6BE43AB33}"/>
          </ac:graphicFrameMkLst>
        </pc:graphicFrameChg>
      </pc:sldChg>
      <pc:sldChg chg="modSp mod">
        <pc:chgData name="Coq, Arielle T (DPH)" userId="4aac495c-e6bc-4871-991b-5cbd029c71f4" providerId="ADAL" clId="{F50F644B-5709-451D-A14A-67C3E3AE54F9}" dt="2021-04-01T12:41:53.159" v="5" actId="207"/>
        <pc:sldMkLst>
          <pc:docMk/>
          <pc:sldMk cId="638870137" sldId="294"/>
        </pc:sldMkLst>
        <pc:graphicFrameChg chg="modGraphic">
          <ac:chgData name="Coq, Arielle T (DPH)" userId="4aac495c-e6bc-4871-991b-5cbd029c71f4" providerId="ADAL" clId="{F50F644B-5709-451D-A14A-67C3E3AE54F9}" dt="2021-04-01T12:41:53.159" v="5" actId="207"/>
          <ac:graphicFrameMkLst>
            <pc:docMk/>
            <pc:sldMk cId="638870137" sldId="294"/>
            <ac:graphicFrameMk id="5" creationId="{A7DF9D62-E3BE-4E6C-93D2-9B56ACF2148B}"/>
          </ac:graphicFrameMkLst>
        </pc:graphicFrameChg>
      </pc:sldChg>
      <pc:sldChg chg="modSp mod">
        <pc:chgData name="Coq, Arielle T (DPH)" userId="4aac495c-e6bc-4871-991b-5cbd029c71f4" providerId="ADAL" clId="{F50F644B-5709-451D-A14A-67C3E3AE54F9}" dt="2021-04-01T12:42:04.959" v="7" actId="207"/>
        <pc:sldMkLst>
          <pc:docMk/>
          <pc:sldMk cId="310562512" sldId="295"/>
        </pc:sldMkLst>
        <pc:graphicFrameChg chg="modGraphic">
          <ac:chgData name="Coq, Arielle T (DPH)" userId="4aac495c-e6bc-4871-991b-5cbd029c71f4" providerId="ADAL" clId="{F50F644B-5709-451D-A14A-67C3E3AE54F9}" dt="2021-04-01T12:42:04.959" v="7" actId="207"/>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Boston</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051104140"/>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70,618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4,769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11.8</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31.6</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Boston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Boston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607763639"/>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48,987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92844827"/>
              </p:ext>
            </p:extLst>
          </p:nvPr>
        </p:nvGraphicFramePr>
        <p:xfrm>
          <a:off x="49561" y="3808165"/>
          <a:ext cx="1190568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Boston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40,507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25404"/>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Boston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4192595673"/>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76,561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22,265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20,636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74866019"/>
              </p:ext>
            </p:extLst>
          </p:nvPr>
        </p:nvGraphicFramePr>
        <p:xfrm>
          <a:off x="176047" y="4032895"/>
          <a:ext cx="11839905"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Boston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57,832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237931295"/>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70,422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47,305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Boston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3520841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4,879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5,708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Boston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extLst>
              <p:ext uri="{D42A27DB-BD31-4B8C-83A1-F6EECF244321}">
                <p14:modId xmlns:p14="http://schemas.microsoft.com/office/powerpoint/2010/main" val="1542317745"/>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64,123</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12,672</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8,288</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8,055</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7,079 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13,052</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4,352</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4,681 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723 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7,600</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7,424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5,040</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2,116 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18,626</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4,644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15,700</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16,171</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718 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6,569</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6,923</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1,413 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13,134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325 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3,801</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10,002</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1,837 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19,194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21,909</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598,177</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24,984</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Boston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Boston</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Boston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Boston</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Boston</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728958590"/>
              </p:ext>
            </p:extLst>
          </p:nvPr>
        </p:nvGraphicFramePr>
        <p:xfrm>
          <a:off x="391865" y="2127113"/>
          <a:ext cx="11655094" cy="1470121"/>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4333">
                <a:tc>
                  <a:txBody>
                    <a:bodyPr/>
                    <a:lstStyle/>
                    <a:p>
                      <a:pPr marL="0" marR="0" algn="l">
                        <a:spcBef>
                          <a:spcPts val="0"/>
                        </a:spcBef>
                        <a:spcAft>
                          <a:spcPts val="0"/>
                        </a:spcAft>
                      </a:pPr>
                      <a:r>
                        <a:rPr lang="en-US" sz="1100">
                          <a:solidFill>
                            <a:srgbClr val="0F1C32"/>
                          </a:solidFill>
                          <a:latin typeface="+mn-lt"/>
                        </a:rPr>
                        <a:t>Boston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692,958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Boston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Boston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279839160"/>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Boston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317,744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45,853.3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Boston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Boston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72349103"/>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88,318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119,462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Boston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Boston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Boston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Boston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951150435"/>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207,780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Boston 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Boston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23.9</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695346841"/>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147,179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35,196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25,405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75257343"/>
              </p:ext>
            </p:extLst>
          </p:nvPr>
        </p:nvGraphicFramePr>
        <p:xfrm>
          <a:off x="60466" y="4167991"/>
          <a:ext cx="12083918"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490086">
                  <a:extLst>
                    <a:ext uri="{9D8B030D-6E8A-4147-A177-3AD203B41FA5}">
                      <a16:colId xmlns:a16="http://schemas.microsoft.com/office/drawing/2014/main" val="3578839088"/>
                    </a:ext>
                  </a:extLst>
                </a:gridCol>
                <a:gridCol w="702006">
                  <a:extLst>
                    <a:ext uri="{9D8B030D-6E8A-4147-A177-3AD203B41FA5}">
                      <a16:colId xmlns:a16="http://schemas.microsoft.com/office/drawing/2014/main" val="2680500572"/>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Boston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98,339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909217709"/>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Boston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119,409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85,724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Boston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4886E317-44F8-4D21-9614-8D02802E4E9E}"/>
</file>

<file path=customXml/itemProps3.xml><?xml version="1.0" encoding="utf-8"?>
<ds:datastoreItem xmlns:ds="http://schemas.openxmlformats.org/officeDocument/2006/customXml" ds:itemID="{28F66196-D198-45E7-B220-75B766ED04E5}">
  <ds:schemaRefs>
    <ds:schemaRef ds:uri="http://purl.org/dc/terms/"/>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www.w3.org/XML/1998/namespace"/>
    <ds:schemaRef ds:uri="http://purl.org/dc/dcmitype/"/>
    <ds:schemaRef ds:uri="acf54e11-0fc9-471c-b6ed-0b00911b414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3565</Words>
  <Application>Microsoft Office PowerPoint</Application>
  <PresentationFormat>Widescreen</PresentationFormat>
  <Paragraphs>767</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Boston</vt:lpstr>
      <vt:lpstr>Boston – Benchmarks</vt:lpstr>
      <vt:lpstr>PowerPoint Presentation</vt:lpstr>
      <vt:lpstr>Vaccine Administration </vt:lpstr>
      <vt:lpstr>Total Doses and Dose Administration Rate/100,000 Population for Boston Compared to Statewide as of 3/31/2021</vt:lpstr>
      <vt:lpstr>Count and Percentage of Population for First Dose, Partially, and Fully Vaccinated for Boston Compared to Statewide as of 3/31/2021</vt:lpstr>
      <vt:lpstr>First Dose</vt:lpstr>
      <vt:lpstr>Counts and Percentages of Population with a First Dose by Demographics for Boston Compared to Statewide as of 3/31/2021  contd.</vt:lpstr>
      <vt:lpstr>Counts and Percentages of Population with a First Dose by Demographics for Boston Compared to Statewide as of 3/31/2021 </vt:lpstr>
      <vt:lpstr>Partially vaccinated</vt:lpstr>
      <vt:lpstr>Counts and Percentages of Population Partially Vaccinated by Demographics for Boston Compared to Statewide as of 3/31/2021 contd.</vt:lpstr>
      <vt:lpstr>Counts and Percentages of Population Partially Vaccinated by Demographics for Boston Compared to Statewide as of 3/31/2021</vt:lpstr>
      <vt:lpstr>Fully vaccinated</vt:lpstr>
      <vt:lpstr>Counts and Percentages of Population Fully Vaccinated by Demographics for Boston Compared to Statewide as of 3/31/2021 contd. </vt:lpstr>
      <vt:lpstr>Counts and Percentages of Population Fully Vaccinated by Demographics for Boston Compared to Statewide as of 3/31/2021</vt:lpstr>
      <vt:lpstr>Missing Race/Ethnicity Count and Percentage of Population Vaccinated for Boston Compared to Statewide as of 3/31/2021</vt:lpstr>
      <vt:lpstr>PowerPoint Presentation</vt:lpstr>
      <vt:lpstr>COVID-19 Case Counts and Rates for 20 Prioritized Communities</vt:lpstr>
      <vt:lpstr>Background </vt:lpstr>
      <vt:lpstr> Profile of Boston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3</cp:revision>
  <dcterms:created xsi:type="dcterms:W3CDTF">2021-02-06T16:00:27Z</dcterms:created>
  <dcterms:modified xsi:type="dcterms:W3CDTF">2021-04-02T00:28:41Z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