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730F8E-C715-481A-90EC-C37A2D07AA18}" v="1" dt="2021-04-09T13:07:09.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6357" autoAdjust="0"/>
  </p:normalViewPr>
  <p:slideViewPr>
    <p:cSldViewPr snapToGrid="0">
      <p:cViewPr varScale="1">
        <p:scale>
          <a:sx n="107" d="100"/>
          <a:sy n="107" d="100"/>
        </p:scale>
        <p:origin x="78" y="12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A6730F8E-C715-481A-90EC-C37A2D07AA18}"/>
    <pc:docChg chg="undo custSel modSld">
      <pc:chgData name="Coq, Arielle T (DPH)" userId="4aac495c-e6bc-4871-991b-5cbd029c71f4" providerId="ADAL" clId="{A6730F8E-C715-481A-90EC-C37A2D07AA18}" dt="2021-04-09T13:09:20.195" v="39" actId="207"/>
      <pc:docMkLst>
        <pc:docMk/>
      </pc:docMkLst>
      <pc:sldChg chg="modSp mod">
        <pc:chgData name="Coq, Arielle T (DPH)" userId="4aac495c-e6bc-4871-991b-5cbd029c71f4" providerId="ADAL" clId="{A6730F8E-C715-481A-90EC-C37A2D07AA18}" dt="2021-04-09T13:09:20.195" v="39" actId="207"/>
        <pc:sldMkLst>
          <pc:docMk/>
          <pc:sldMk cId="1776995749" sldId="274"/>
        </pc:sldMkLst>
        <pc:graphicFrameChg chg="mod modGraphic">
          <ac:chgData name="Coq, Arielle T (DPH)" userId="4aac495c-e6bc-4871-991b-5cbd029c71f4" providerId="ADAL" clId="{A6730F8E-C715-481A-90EC-C37A2D07AA18}" dt="2021-04-09T13:09:20.195" v="39" actId="207"/>
          <ac:graphicFrameMkLst>
            <pc:docMk/>
            <pc:sldMk cId="1776995749" sldId="274"/>
            <ac:graphicFrameMk id="2" creationId="{0A65A67B-3A0D-4A34-85E6-7D0A901D9C14}"/>
          </ac:graphicFrameMkLst>
        </pc:graphicFrameChg>
      </pc:sldChg>
    </pc:docChg>
  </pc:docChgLst>
  <pc:docChgLst>
    <pc:chgData name="Albert, Stefanie (DPH)" userId="1fd7a82a-328a-44e4-aa6b-f75e2f5d88ee" providerId="ADAL" clId="{5F494442-FBD8-4431-AB0F-09689C8A1791}"/>
    <pc:docChg chg="undo custSel modSld">
      <pc:chgData name="Albert, Stefanie (DPH)" userId="1fd7a82a-328a-44e4-aa6b-f75e2f5d88ee" providerId="ADAL" clId="{5F494442-FBD8-4431-AB0F-09689C8A1791}" dt="2021-04-08T13:24:14.445" v="19" actId="207"/>
      <pc:docMkLst>
        <pc:docMk/>
      </pc:docMkLst>
      <pc:sldChg chg="modSp mod">
        <pc:chgData name="Albert, Stefanie (DPH)" userId="1fd7a82a-328a-44e4-aa6b-f75e2f5d88ee" providerId="ADAL" clId="{5F494442-FBD8-4431-AB0F-09689C8A1791}" dt="2021-04-08T13:20:56.414" v="5" actId="207"/>
        <pc:sldMkLst>
          <pc:docMk/>
          <pc:sldMk cId="1806575864" sldId="267"/>
        </pc:sldMkLst>
        <pc:graphicFrameChg chg="modGraphic">
          <ac:chgData name="Albert, Stefanie (DPH)" userId="1fd7a82a-328a-44e4-aa6b-f75e2f5d88ee" providerId="ADAL" clId="{5F494442-FBD8-4431-AB0F-09689C8A1791}" dt="2021-04-08T13:20:56.414" v="5" actId="207"/>
          <ac:graphicFrameMkLst>
            <pc:docMk/>
            <pc:sldMk cId="1806575864" sldId="267"/>
            <ac:graphicFrameMk id="5" creationId="{A7DF9D62-E3BE-4E6C-93D2-9B56ACF2148B}"/>
          </ac:graphicFrameMkLst>
        </pc:graphicFrameChg>
        <pc:graphicFrameChg chg="modGraphic">
          <ac:chgData name="Albert, Stefanie (DPH)" userId="1fd7a82a-328a-44e4-aa6b-f75e2f5d88ee" providerId="ADAL" clId="{5F494442-FBD8-4431-AB0F-09689C8A1791}" dt="2021-04-08T13:20:41.693" v="3" actId="207"/>
          <ac:graphicFrameMkLst>
            <pc:docMk/>
            <pc:sldMk cId="1806575864" sldId="267"/>
            <ac:graphicFrameMk id="8" creationId="{419AB310-8C51-4D69-BE96-9462006A06C3}"/>
          </ac:graphicFrameMkLst>
        </pc:graphicFrameChg>
      </pc:sldChg>
      <pc:sldChg chg="modSp mod">
        <pc:chgData name="Albert, Stefanie (DPH)" userId="1fd7a82a-328a-44e4-aa6b-f75e2f5d88ee" providerId="ADAL" clId="{5F494442-FBD8-4431-AB0F-09689C8A1791}" dt="2021-04-08T13:21:09.662" v="6" actId="207"/>
        <pc:sldMkLst>
          <pc:docMk/>
          <pc:sldMk cId="2692492634" sldId="268"/>
        </pc:sldMkLst>
        <pc:graphicFrameChg chg="modGraphic">
          <ac:chgData name="Albert, Stefanie (DPH)" userId="1fd7a82a-328a-44e4-aa6b-f75e2f5d88ee" providerId="ADAL" clId="{5F494442-FBD8-4431-AB0F-09689C8A1791}" dt="2021-04-08T13:21:09.662" v="6" actId="207"/>
          <ac:graphicFrameMkLst>
            <pc:docMk/>
            <pc:sldMk cId="2692492634" sldId="268"/>
            <ac:graphicFrameMk id="11" creationId="{92744045-DF14-4CCE-BA71-9B1B7F3FC193}"/>
          </ac:graphicFrameMkLst>
        </pc:graphicFrameChg>
      </pc:sldChg>
      <pc:sldChg chg="modSp mod">
        <pc:chgData name="Albert, Stefanie (DPH)" userId="1fd7a82a-328a-44e4-aa6b-f75e2f5d88ee" providerId="ADAL" clId="{5F494442-FBD8-4431-AB0F-09689C8A1791}" dt="2021-04-08T13:24:14.445" v="19" actId="207"/>
        <pc:sldMkLst>
          <pc:docMk/>
          <pc:sldMk cId="2321371490" sldId="269"/>
        </pc:sldMkLst>
        <pc:graphicFrameChg chg="modGraphic">
          <ac:chgData name="Albert, Stefanie (DPH)" userId="1fd7a82a-328a-44e4-aa6b-f75e2f5d88ee" providerId="ADAL" clId="{5F494442-FBD8-4431-AB0F-09689C8A1791}" dt="2021-04-08T13:24:14.445" v="19" actId="207"/>
          <ac:graphicFrameMkLst>
            <pc:docMk/>
            <pc:sldMk cId="2321371490" sldId="269"/>
            <ac:graphicFrameMk id="8" creationId="{785F5116-8A2B-48E4-A4AC-832746306D59}"/>
          </ac:graphicFrameMkLst>
        </pc:graphicFrameChg>
        <pc:graphicFrameChg chg="modGraphic">
          <ac:chgData name="Albert, Stefanie (DPH)" userId="1fd7a82a-328a-44e4-aa6b-f75e2f5d88ee" providerId="ADAL" clId="{5F494442-FBD8-4431-AB0F-09689C8A1791}" dt="2021-04-08T13:23:57.941" v="17" actId="207"/>
          <ac:graphicFrameMkLst>
            <pc:docMk/>
            <pc:sldMk cId="2321371490" sldId="269"/>
            <ac:graphicFrameMk id="10" creationId="{B1091EA0-7D02-4BC6-8EF4-10915C87438A}"/>
          </ac:graphicFrameMkLst>
        </pc:graphicFrameChg>
      </pc:sldChg>
      <pc:sldChg chg="modSp mod">
        <pc:chgData name="Albert, Stefanie (DPH)" userId="1fd7a82a-328a-44e4-aa6b-f75e2f5d88ee" providerId="ADAL" clId="{5F494442-FBD8-4431-AB0F-09689C8A1791}" dt="2021-04-08T13:19:12.611" v="1" actId="14734"/>
        <pc:sldMkLst>
          <pc:docMk/>
          <pc:sldMk cId="2887077757" sldId="292"/>
        </pc:sldMkLst>
        <pc:graphicFrameChg chg="modGraphic">
          <ac:chgData name="Albert, Stefanie (DPH)" userId="1fd7a82a-328a-44e4-aa6b-f75e2f5d88ee" providerId="ADAL" clId="{5F494442-FBD8-4431-AB0F-09689C8A1791}" dt="2021-04-08T13:19:12.611" v="1" actId="14734"/>
          <ac:graphicFrameMkLst>
            <pc:docMk/>
            <pc:sldMk cId="2887077757" sldId="292"/>
            <ac:graphicFrameMk id="3" creationId="{A7DF9D62-E3BE-4E6C-93D2-9B56ACF2148B}"/>
          </ac:graphicFrameMkLst>
        </pc:graphicFrameChg>
      </pc:sldChg>
      <pc:sldChg chg="modSp mod">
        <pc:chgData name="Albert, Stefanie (DPH)" userId="1fd7a82a-328a-44e4-aa6b-f75e2f5d88ee" providerId="ADAL" clId="{5F494442-FBD8-4431-AB0F-09689C8A1791}" dt="2021-04-08T13:22:24.038" v="9" actId="255"/>
        <pc:sldMkLst>
          <pc:docMk/>
          <pc:sldMk cId="1302456838" sldId="293"/>
        </pc:sldMkLst>
        <pc:spChg chg="mod">
          <ac:chgData name="Albert, Stefanie (DPH)" userId="1fd7a82a-328a-44e4-aa6b-f75e2f5d88ee" providerId="ADAL" clId="{5F494442-FBD8-4431-AB0F-09689C8A1791}" dt="2021-04-08T13:22:24.038" v="9" actId="255"/>
          <ac:spMkLst>
            <pc:docMk/>
            <pc:sldMk cId="1302456838" sldId="293"/>
            <ac:spMk id="3" creationId="{9771FB98-A3F6-48A1-A7B3-619C66E7F61A}"/>
          </ac:spMkLst>
        </pc:spChg>
        <pc:graphicFrameChg chg="modGraphic">
          <ac:chgData name="Albert, Stefanie (DPH)" userId="1fd7a82a-328a-44e4-aa6b-f75e2f5d88ee" providerId="ADAL" clId="{5F494442-FBD8-4431-AB0F-09689C8A1791}" dt="2021-04-08T13:20:24.337" v="2" actId="207"/>
          <ac:graphicFrameMkLst>
            <pc:docMk/>
            <pc:sldMk cId="1302456838" sldId="293"/>
            <ac:graphicFrameMk id="4" creationId="{BC20003E-469A-492B-9470-6DF6BE43AB33}"/>
          </ac:graphicFrameMkLst>
        </pc:graphicFrameChg>
      </pc:sldChg>
      <pc:sldChg chg="modSp mod">
        <pc:chgData name="Albert, Stefanie (DPH)" userId="1fd7a82a-328a-44e4-aa6b-f75e2f5d88ee" providerId="ADAL" clId="{5F494442-FBD8-4431-AB0F-09689C8A1791}" dt="2021-04-08T13:23:16.909" v="14" actId="207"/>
        <pc:sldMkLst>
          <pc:docMk/>
          <pc:sldMk cId="638870137" sldId="294"/>
        </pc:sldMkLst>
        <pc:graphicFrameChg chg="modGraphic">
          <ac:chgData name="Albert, Stefanie (DPH)" userId="1fd7a82a-328a-44e4-aa6b-f75e2f5d88ee" providerId="ADAL" clId="{5F494442-FBD8-4431-AB0F-09689C8A1791}" dt="2021-04-08T13:21:32.025" v="7" actId="207"/>
          <ac:graphicFrameMkLst>
            <pc:docMk/>
            <pc:sldMk cId="638870137" sldId="294"/>
            <ac:graphicFrameMk id="4" creationId="{4CB58B0C-C94E-4495-951A-A31C1D283971}"/>
          </ac:graphicFrameMkLst>
        </pc:graphicFrameChg>
        <pc:graphicFrameChg chg="modGraphic">
          <ac:chgData name="Albert, Stefanie (DPH)" userId="1fd7a82a-328a-44e4-aa6b-f75e2f5d88ee" providerId="ADAL" clId="{5F494442-FBD8-4431-AB0F-09689C8A1791}" dt="2021-04-08T13:23:16.909" v="14" actId="207"/>
          <ac:graphicFrameMkLst>
            <pc:docMk/>
            <pc:sldMk cId="638870137" sldId="294"/>
            <ac:graphicFrameMk id="5" creationId="{A7DF9D62-E3BE-4E6C-93D2-9B56ACF2148B}"/>
          </ac:graphicFrameMkLst>
        </pc:graphicFrameChg>
      </pc:sldChg>
      <pc:sldChg chg="modSp mod">
        <pc:chgData name="Albert, Stefanie (DPH)" userId="1fd7a82a-328a-44e4-aa6b-f75e2f5d88ee" providerId="ADAL" clId="{5F494442-FBD8-4431-AB0F-09689C8A1791}" dt="2021-04-08T13:23:43.627" v="16" actId="207"/>
        <pc:sldMkLst>
          <pc:docMk/>
          <pc:sldMk cId="310562512" sldId="295"/>
        </pc:sldMkLst>
        <pc:graphicFrameChg chg="modGraphic">
          <ac:chgData name="Albert, Stefanie (DPH)" userId="1fd7a82a-328a-44e4-aa6b-f75e2f5d88ee" providerId="ADAL" clId="{5F494442-FBD8-4431-AB0F-09689C8A1791}" dt="2021-04-08T13:23:43.627" v="16" actId="207"/>
          <ac:graphicFrameMkLst>
            <pc:docMk/>
            <pc:sldMk cId="310562512" sldId="295"/>
            <ac:graphicFrameMk id="7" creationId="{605E144A-8B73-4509-B5A1-46BDBC416354}"/>
          </ac:graphicFrameMkLst>
        </pc:graphicFrameChg>
      </pc:sldChg>
    </pc:docChg>
  </pc:docChgLst>
  <pc:docChgLst>
    <pc:chgData name="Reid, Michelle (DPH)" userId="3afdc34b-dadf-4ab5-ad26-84f6332c48e3" providerId="ADAL" clId="{68411B0E-83FF-49E4-B6F8-20BD73DCF150}"/>
    <pc:docChg chg="modSld">
      <pc:chgData name="Reid, Michelle (DPH)" userId="3afdc34b-dadf-4ab5-ad26-84f6332c48e3" providerId="ADAL" clId="{68411B0E-83FF-49E4-B6F8-20BD73DCF150}" dt="2021-04-08T16:00:20.009" v="3" actId="3064"/>
      <pc:docMkLst>
        <pc:docMk/>
      </pc:docMkLst>
      <pc:sldChg chg="modSp mod">
        <pc:chgData name="Reid, Michelle (DPH)" userId="3afdc34b-dadf-4ab5-ad26-84f6332c48e3" providerId="ADAL" clId="{68411B0E-83FF-49E4-B6F8-20BD73DCF150}" dt="2021-04-08T15:50:23.151" v="1" actId="13926"/>
        <pc:sldMkLst>
          <pc:docMk/>
          <pc:sldMk cId="3437272428" sldId="266"/>
        </pc:sldMkLst>
        <pc:spChg chg="mod">
          <ac:chgData name="Reid, Michelle (DPH)" userId="3afdc34b-dadf-4ab5-ad26-84f6332c48e3" providerId="ADAL" clId="{68411B0E-83FF-49E4-B6F8-20BD73DCF150}" dt="2021-04-08T15:50:23.151" v="1" actId="13926"/>
          <ac:spMkLst>
            <pc:docMk/>
            <pc:sldMk cId="3437272428" sldId="266"/>
            <ac:spMk id="3" creationId="{ED7907DD-4508-46A8-B98F-0FDEF5ED0337}"/>
          </ac:spMkLst>
        </pc:spChg>
      </pc:sldChg>
      <pc:sldChg chg="modSp mod">
        <pc:chgData name="Reid, Michelle (DPH)" userId="3afdc34b-dadf-4ab5-ad26-84f6332c48e3" providerId="ADAL" clId="{68411B0E-83FF-49E4-B6F8-20BD73DCF150}" dt="2021-04-08T15:55:44.589" v="2" actId="3064"/>
        <pc:sldMkLst>
          <pc:docMk/>
          <pc:sldMk cId="2692492634" sldId="268"/>
        </pc:sldMkLst>
        <pc:graphicFrameChg chg="modGraphic">
          <ac:chgData name="Reid, Michelle (DPH)" userId="3afdc34b-dadf-4ab5-ad26-84f6332c48e3" providerId="ADAL" clId="{68411B0E-83FF-49E4-B6F8-20BD73DCF150}" dt="2021-04-08T15:55:44.589" v="2"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68411B0E-83FF-49E4-B6F8-20BD73DCF150}" dt="2021-04-08T15:49:45.258" v="0" actId="13926"/>
        <pc:sldMkLst>
          <pc:docMk/>
          <pc:sldMk cId="2887077757" sldId="292"/>
        </pc:sldMkLst>
        <pc:spChg chg="mod">
          <ac:chgData name="Reid, Michelle (DPH)" userId="3afdc34b-dadf-4ab5-ad26-84f6332c48e3" providerId="ADAL" clId="{68411B0E-83FF-49E4-B6F8-20BD73DCF150}" dt="2021-04-08T15:49:45.258" v="0" actId="13926"/>
          <ac:spMkLst>
            <pc:docMk/>
            <pc:sldMk cId="2887077757" sldId="292"/>
            <ac:spMk id="6" creationId="{1969D6DE-8958-4FC5-99C7-55A7F881A900}"/>
          </ac:spMkLst>
        </pc:spChg>
      </pc:sldChg>
      <pc:sldChg chg="modSp mod">
        <pc:chgData name="Reid, Michelle (DPH)" userId="3afdc34b-dadf-4ab5-ad26-84f6332c48e3" providerId="ADAL" clId="{68411B0E-83FF-49E4-B6F8-20BD73DCF150}" dt="2021-04-08T16:00:20.009" v="3" actId="3064"/>
        <pc:sldMkLst>
          <pc:docMk/>
          <pc:sldMk cId="310562512" sldId="295"/>
        </pc:sldMkLst>
        <pc:graphicFrameChg chg="modGraphic">
          <ac:chgData name="Reid, Michelle (DPH)" userId="3afdc34b-dadf-4ab5-ad26-84f6332c48e3" providerId="ADAL" clId="{68411B0E-83FF-49E4-B6F8-20BD73DCF150}" dt="2021-04-08T16:00:20.009" v="3"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0095" y="1888622"/>
            <a:ext cx="10337562" cy="3273038"/>
          </a:xfrm>
        </p:spPr>
        <p:txBody>
          <a:bodyPr/>
          <a:lstStyle/>
          <a:p>
            <a:pPr algn="ctr"/>
            <a:r>
              <a:rPr lang="en-US" sz="6000" dirty="0"/>
              <a:t>Vaccination Data Report</a:t>
            </a:r>
            <a:br>
              <a:rPr lang="en-US" sz="6000" dirty="0"/>
            </a:br>
            <a:r>
              <a:rPr lang="en-US" sz="6000" dirty="0"/>
              <a:t>Boston</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715327760"/>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90,695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9,831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Boston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Boston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353826166"/>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56,532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78720478"/>
              </p:ext>
            </p:extLst>
          </p:nvPr>
        </p:nvGraphicFramePr>
        <p:xfrm>
          <a:off x="764920" y="3668135"/>
          <a:ext cx="1118935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08">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Boston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48,782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Boston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573065316"/>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90,130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461211947"/>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Boston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26,176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67,080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549826670"/>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81,241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Boston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5176682"/>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12,035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Boston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extLst>
              <p:ext uri="{D42A27DB-BD31-4B8C-83A1-F6EECF244321}">
                <p14:modId xmlns:p14="http://schemas.microsoft.com/office/powerpoint/2010/main" val="3296511348"/>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Boston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Boston</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Boston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Boston</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Boston</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728958590"/>
              </p:ext>
            </p:extLst>
          </p:nvPr>
        </p:nvGraphicFramePr>
        <p:xfrm>
          <a:off x="391865" y="2127113"/>
          <a:ext cx="11655094" cy="1470121"/>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4333">
                <a:tc>
                  <a:txBody>
                    <a:bodyPr/>
                    <a:lstStyle/>
                    <a:p>
                      <a:pPr marL="0" marR="0" algn="l">
                        <a:spcBef>
                          <a:spcPts val="0"/>
                        </a:spcBef>
                        <a:spcAft>
                          <a:spcPts val="0"/>
                        </a:spcAft>
                      </a:pPr>
                      <a:r>
                        <a:rPr lang="en-US" sz="1100" dirty="0">
                          <a:solidFill>
                            <a:srgbClr val="0F1C32"/>
                          </a:solidFill>
                          <a:latin typeface="+mn-lt"/>
                        </a:rPr>
                        <a:t>Boston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692,958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307,173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Boston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Boston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9759379"/>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Boston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369,731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53,355.5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Boston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Boston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76853069"/>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104,886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138,505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Boston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Boston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Boston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Boston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667833912"/>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243,391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Boston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Boston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083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a:t>
            </a:r>
            <a:r>
              <a:rPr lang="en-US" b="1" dirty="0">
                <a:solidFill>
                  <a:srgbClr val="5B9BD5">
                    <a:lumMod val="75000"/>
                  </a:srgbClr>
                </a:solidFill>
                <a:latin typeface="Calibri"/>
              </a:rPr>
              <a:t>29.2% </a:t>
            </a:r>
            <a:r>
              <a:rPr lang="en-US" b="1" dirty="0">
                <a:solidFill>
                  <a:srgbClr val="0F1C32"/>
                </a:solidFill>
                <a:latin typeface="Calibri"/>
              </a:rPr>
              <a:t>for ages 0-64</a:t>
            </a:r>
            <a:r>
              <a:rPr lang="en-US" dirty="0">
                <a:solidFill>
                  <a:srgbClr val="0F1C32"/>
                </a:solidFill>
                <a:latin typeface="Calibri"/>
              </a:rPr>
              <a:t>                                                                                                                                                                                                                      </a:t>
            </a:r>
            <a:endParaRPr lang="en-US" b="1" dirty="0">
              <a:solidFill>
                <a:srgbClr val="0F1C32"/>
              </a:solidFill>
              <a:latin typeface="Calibri"/>
            </a:endParaRPr>
          </a:p>
          <a:p>
            <a:pPr marL="1257300" lvl="2" indent="-342900">
              <a:buFont typeface="Arial" panose="020B0604020202020204" pitchFamily="34" charset="0"/>
              <a:buChar char="•"/>
            </a:pPr>
            <a:r>
              <a:rPr lang="en-US" b="1" dirty="0">
                <a:solidFill>
                  <a:srgbClr val="5B9BD5">
                    <a:lumMod val="75000"/>
                  </a:srgbClr>
                </a:solidFill>
                <a:latin typeface="Calibri"/>
              </a:rPr>
              <a:t>80.3% </a:t>
            </a:r>
            <a:r>
              <a:rPr lang="en-US" b="1" dirty="0">
                <a:solidFill>
                  <a:srgbClr val="0F1C32"/>
                </a:solidFill>
                <a:latin typeface="Calibri"/>
              </a:rPr>
              <a:t>for ages 65-74</a:t>
            </a:r>
          </a:p>
          <a:p>
            <a:pPr marL="1257300" lvl="2" indent="-342900">
              <a:buFont typeface="Arial" panose="020B0604020202020204" pitchFamily="34" charset="0"/>
              <a:buChar char="•"/>
            </a:pPr>
            <a:r>
              <a:rPr lang="en-US" b="1" dirty="0">
                <a:solidFill>
                  <a:srgbClr val="5B9BD5">
                    <a:lumMod val="75000"/>
                  </a:srgbClr>
                </a:solidFill>
                <a:latin typeface="Calibri"/>
              </a:rPr>
              <a:t>83.6%</a:t>
            </a:r>
            <a:r>
              <a:rPr lang="en-US" b="1" dirty="0">
                <a:solidFill>
                  <a:srgbClr val="0F1C32"/>
                </a:solidFill>
                <a:latin typeface="Calibri"/>
              </a:rPr>
              <a:t> for ages 75+</a:t>
            </a:r>
            <a:endParaRPr lang="en-US"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151654139"/>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180,825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36,626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25,940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49564228"/>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Boston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43,257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30,433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115,862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11,362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931165778"/>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137,773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102,884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Boston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schemas.microsoft.com/office/2006/metadata/properties"/>
    <ds:schemaRef ds:uri="http://purl.org/dc/terms/"/>
    <ds:schemaRef ds:uri="http://purl.org/dc/elements/1.1/"/>
    <ds:schemaRef ds:uri="http://purl.org/dc/dcmitype/"/>
    <ds:schemaRef ds:uri="acf54e11-0fc9-471c-b6ed-0b00911b414f"/>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s>
</ds:datastoreItem>
</file>

<file path=customXml/itemProps3.xml><?xml version="1.0" encoding="utf-8"?>
<ds:datastoreItem xmlns:ds="http://schemas.openxmlformats.org/officeDocument/2006/customXml" ds:itemID="{EC35A81C-46BA-4C5E-A5CF-934DBA6E6D67}"/>
</file>

<file path=docProps/app.xml><?xml version="1.0" encoding="utf-8"?>
<Properties xmlns="http://schemas.openxmlformats.org/officeDocument/2006/extended-properties" xmlns:vt="http://schemas.openxmlformats.org/officeDocument/2006/docPropsVTypes">
  <TotalTime>9786</TotalTime>
  <Words>3565</Words>
  <Application>Microsoft Office PowerPoint</Application>
  <PresentationFormat>Widescreen</PresentationFormat>
  <Paragraphs>758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Boston 4/9/2021</vt:lpstr>
      <vt:lpstr>Boston – Benchmarks</vt:lpstr>
      <vt:lpstr>PowerPoint Presentation</vt:lpstr>
      <vt:lpstr>Vaccine Administration </vt:lpstr>
      <vt:lpstr>Total Doses and Dose Administration Rate/100,000 Population for Boston Compared to Statewide as of 4/7/2021</vt:lpstr>
      <vt:lpstr>Count and Percentage of Population for First Dose, Partially, and Fully Vaccinated for Boston Compared to Statewide as of 4/7/2021</vt:lpstr>
      <vt:lpstr>First Dose</vt:lpstr>
      <vt:lpstr>Counts and Percentages of Population with a First Dose by Demographics for Boston Compared to Statewide as of 4/7/2021  contd.</vt:lpstr>
      <vt:lpstr>Counts and Percentages of Population with a First Dose by Demographics for Boston Compared to Statewide as of 4/7/2021 </vt:lpstr>
      <vt:lpstr>Partially vaccinated</vt:lpstr>
      <vt:lpstr>Counts and Percentages of Population Partially Vaccinated by Demographics for Boston Compared to Statewide as of 4/7/2021 contd.</vt:lpstr>
      <vt:lpstr>Counts and Percentages of Population Partially Vaccinated by Demographics for Boston Compared to Statewide as of 4/7/2021</vt:lpstr>
      <vt:lpstr>Fully vaccinated</vt:lpstr>
      <vt:lpstr>Counts and Percentages of Population Fully Vaccinated by Demographics for Boston Compared to Statewide as of 4/7/2021 contd. </vt:lpstr>
      <vt:lpstr>Counts and Percentages of Population Fully Vaccinated by Demographics for Boston Compared to Statewide as of 4/7/2021</vt:lpstr>
      <vt:lpstr>Missing Race/Ethnicity Count and Percentage of Population Vaccinated for Boston Compared to Statewide as of 4/7/2021</vt:lpstr>
      <vt:lpstr>PowerPoint Presentation</vt:lpstr>
      <vt:lpstr>COVID-19 Case Counts and Rates for 20 Prioritized Communities</vt:lpstr>
      <vt:lpstr>Background </vt:lpstr>
      <vt:lpstr> Profile of Boston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447</cp:revision>
  <dcterms:created xsi:type="dcterms:W3CDTF">2021-02-06T16:00:27Z</dcterms:created>
  <dcterms:modified xsi:type="dcterms:W3CDTF">2021-04-09T13:09:29Z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