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81" r:id="rId5"/>
    <p:sldId id="282" r:id="rId6"/>
    <p:sldId id="259" r:id="rId7"/>
    <p:sldId id="260" r:id="rId8"/>
    <p:sldId id="261" r:id="rId9"/>
    <p:sldId id="262" r:id="rId10"/>
    <p:sldId id="275" r:id="rId11"/>
    <p:sldId id="263" r:id="rId12"/>
    <p:sldId id="284" r:id="rId13"/>
    <p:sldId id="285" r:id="rId14"/>
    <p:sldId id="286" r:id="rId15"/>
    <p:sldId id="264" r:id="rId16"/>
    <p:sldId id="265" r:id="rId17"/>
    <p:sldId id="283" r:id="rId18"/>
    <p:sldId id="266" r:id="rId19"/>
    <p:sldId id="279" r:id="rId20"/>
    <p:sldId id="280" r:id="rId21"/>
    <p:sldId id="288" r:id="rId22"/>
    <p:sldId id="290" r:id="rId23"/>
  </p:sldIdLst>
  <p:sldSz cx="9144000" cy="6858000" type="screen4x3"/>
  <p:notesSz cx="7010400" cy="9296400"/>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1228" autoAdjust="0"/>
  </p:normalViewPr>
  <p:slideViewPr>
    <p:cSldViewPr snapToGrid="0">
      <p:cViewPr varScale="1">
        <p:scale>
          <a:sx n="104" d="100"/>
          <a:sy n="104" d="100"/>
        </p:scale>
        <p:origin x="186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3C43D67-8150-47EF-9A16-23F1F7A3E23F}" type="datetimeFigureOut">
              <a:rPr lang="en-US" smtClean="0"/>
              <a:t>7/8/2019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38D640B-E57D-4EBA-8AB0-9AE3E17EE43B}" type="slidenum">
              <a:rPr lang="en-US" smtClean="0"/>
              <a:t>‹#›</a:t>
            </a:fld>
            <a:endParaRPr lang="en-US"/>
          </a:p>
        </p:txBody>
      </p:sp>
    </p:spTree>
    <p:extLst>
      <p:ext uri="{BB962C8B-B14F-4D97-AF65-F5344CB8AC3E}">
        <p14:creationId xmlns:p14="http://schemas.microsoft.com/office/powerpoint/2010/main" val="1920895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8" descr="The Commonwealth of Massachusetts state seal"/>
          <p:cNvPicPr>
            <a:picLocks noChangeAspect="1" noChangeArrowheads="1"/>
          </p:cNvPicPr>
          <p:nvPr/>
        </p:nvPicPr>
        <p:blipFill>
          <a:blip r:embed="rId2" cstate="print"/>
          <a:srcRect/>
          <a:stretch>
            <a:fillRect/>
          </a:stretch>
        </p:blipFill>
        <p:spPr bwMode="auto">
          <a:xfrm>
            <a:off x="479427" y="1125538"/>
            <a:ext cx="1479550" cy="1414462"/>
          </a:xfrm>
          <a:prstGeom prst="rect">
            <a:avLst/>
          </a:prstGeom>
          <a:noFill/>
          <a:ln w="9525">
            <a:noFill/>
            <a:miter lim="800000"/>
            <a:headEnd/>
            <a:tailEnd/>
          </a:ln>
        </p:spPr>
      </p:pic>
      <p:sp>
        <p:nvSpPr>
          <p:cNvPr id="5" name="Line 10"/>
          <p:cNvSpPr>
            <a:spLocks noChangeShapeType="1"/>
          </p:cNvSpPr>
          <p:nvPr/>
        </p:nvSpPr>
        <p:spPr bwMode="auto">
          <a:xfrm>
            <a:off x="2065340" y="1165229"/>
            <a:ext cx="14287" cy="4557713"/>
          </a:xfrm>
          <a:prstGeom prst="line">
            <a:avLst/>
          </a:prstGeom>
          <a:noFill/>
          <a:ln w="9525">
            <a:solidFill>
              <a:srgbClr val="0033CC"/>
            </a:solidFill>
            <a:round/>
            <a:headEnd/>
            <a:tailEnd/>
          </a:ln>
        </p:spPr>
        <p:txBody>
          <a:bodyPr/>
          <a:lstStyle/>
          <a:p>
            <a:pPr>
              <a:spcBef>
                <a:spcPct val="50000"/>
              </a:spcBef>
              <a:defRPr/>
            </a:pPr>
            <a:endParaRPr lang="en-US" sz="1800" dirty="0"/>
          </a:p>
        </p:txBody>
      </p:sp>
      <p:sp>
        <p:nvSpPr>
          <p:cNvPr id="6" name="Line 11"/>
          <p:cNvSpPr>
            <a:spLocks noChangeShapeType="1"/>
          </p:cNvSpPr>
          <p:nvPr/>
        </p:nvSpPr>
        <p:spPr bwMode="auto">
          <a:xfrm>
            <a:off x="2443165" y="3752850"/>
            <a:ext cx="5722937" cy="0"/>
          </a:xfrm>
          <a:prstGeom prst="line">
            <a:avLst/>
          </a:prstGeom>
          <a:noFill/>
          <a:ln w="9525">
            <a:solidFill>
              <a:srgbClr val="0033CC"/>
            </a:solidFill>
            <a:round/>
            <a:headEnd/>
            <a:tailEnd/>
          </a:ln>
        </p:spPr>
        <p:txBody>
          <a:bodyPr/>
          <a:lstStyle/>
          <a:p>
            <a:pPr>
              <a:spcBef>
                <a:spcPct val="50000"/>
              </a:spcBef>
              <a:defRPr/>
            </a:pPr>
            <a:endParaRPr lang="en-US" sz="1800" dirty="0"/>
          </a:p>
        </p:txBody>
      </p:sp>
      <p:sp>
        <p:nvSpPr>
          <p:cNvPr id="105478" name="Rectangle 6"/>
          <p:cNvSpPr>
            <a:spLocks noGrp="1" noChangeArrowheads="1"/>
          </p:cNvSpPr>
          <p:nvPr>
            <p:ph type="ctrTitle"/>
          </p:nvPr>
        </p:nvSpPr>
        <p:spPr>
          <a:xfrm>
            <a:off x="2352677" y="1143000"/>
            <a:ext cx="6105525" cy="2457450"/>
          </a:xfrm>
        </p:spPr>
        <p:txBody>
          <a:bodyPr anchor="t"/>
          <a:lstStyle>
            <a:lvl1pPr>
              <a:spcAft>
                <a:spcPct val="25000"/>
              </a:spcAft>
              <a:defRPr/>
            </a:lvl1pPr>
          </a:lstStyle>
          <a:p>
            <a:r>
              <a:rPr lang="en-US"/>
              <a:t>Click to edit Master title style</a:t>
            </a:r>
          </a:p>
        </p:txBody>
      </p:sp>
      <p:sp>
        <p:nvSpPr>
          <p:cNvPr id="8" name="Rectangle 3"/>
          <p:cNvSpPr>
            <a:spLocks noGrp="1" noChangeArrowheads="1"/>
          </p:cNvSpPr>
          <p:nvPr>
            <p:ph type="dt" sz="half" idx="10"/>
          </p:nvPr>
        </p:nvSpPr>
        <p:spPr>
          <a:xfrm>
            <a:off x="457200" y="6245225"/>
            <a:ext cx="2133600" cy="476250"/>
          </a:xfrm>
        </p:spPr>
        <p:txBody>
          <a:bodyPr/>
          <a:lstStyle>
            <a:lvl1pPr>
              <a:defRPr smtClean="0"/>
            </a:lvl1pPr>
          </a:lstStyle>
          <a:p>
            <a:fld id="{2E743964-41F1-431F-B259-94CC797A34B9}" type="datetime1">
              <a:rPr lang="en-US" smtClean="0"/>
              <a:t>7/8/2019</a:t>
            </a:fld>
            <a:endParaRPr lang="en-US" dirty="0"/>
          </a:p>
        </p:txBody>
      </p:sp>
      <p:sp>
        <p:nvSpPr>
          <p:cNvPr id="9" name="Rectangle 4"/>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spcBef>
                <a:spcPct val="0"/>
              </a:spcBef>
              <a:defRPr sz="800" b="0">
                <a:latin typeface="Verdana" pitchFamily="96" charset="0"/>
              </a:defRPr>
            </a:lvl1pPr>
          </a:lstStyle>
          <a:p>
            <a:endParaRPr lang="en-US" dirty="0"/>
          </a:p>
        </p:txBody>
      </p:sp>
      <p:sp>
        <p:nvSpPr>
          <p:cNvPr id="10" name="Rectangle 5"/>
          <p:cNvSpPr>
            <a:spLocks noGrp="1" noChangeArrowheads="1"/>
          </p:cNvSpPr>
          <p:nvPr>
            <p:ph type="sldNum" sz="quarter" idx="12"/>
          </p:nvPr>
        </p:nvSpPr>
        <p:spPr>
          <a:xfrm>
            <a:off x="6553200" y="6245225"/>
            <a:ext cx="2133600" cy="476250"/>
          </a:xfrm>
        </p:spPr>
        <p:txBody>
          <a:bodyPr/>
          <a:lstStyle>
            <a:lvl1pPr>
              <a:defRPr/>
            </a:lvl1pPr>
          </a:lstStyle>
          <a:p>
            <a:fld id="{DCE7870C-62A8-41C1-BB51-71B5DB107E6F}" type="slidenum">
              <a:rPr lang="en-US" smtClean="0"/>
              <a:pPr/>
              <a:t>‹#›</a:t>
            </a:fld>
            <a:endParaRPr lang="en-US" dirty="0"/>
          </a:p>
        </p:txBody>
      </p:sp>
      <p:pic>
        <p:nvPicPr>
          <p:cNvPr id="11" name="Picture 10" descr="EEC.gif"/>
          <p:cNvPicPr>
            <a:picLocks noChangeAspect="1"/>
          </p:cNvPicPr>
          <p:nvPr/>
        </p:nvPicPr>
        <p:blipFill>
          <a:blip r:embed="rId3" cstate="print"/>
          <a:stretch>
            <a:fillRect/>
          </a:stretch>
        </p:blipFill>
        <p:spPr>
          <a:xfrm>
            <a:off x="5814889" y="5590722"/>
            <a:ext cx="2857500" cy="638175"/>
          </a:xfrm>
          <a:prstGeom prst="rect">
            <a:avLst/>
          </a:prstGeom>
        </p:spPr>
      </p:pic>
      <p:sp>
        <p:nvSpPr>
          <p:cNvPr id="13" name="Text Placeholder 12"/>
          <p:cNvSpPr>
            <a:spLocks noGrp="1"/>
          </p:cNvSpPr>
          <p:nvPr>
            <p:ph type="body" sz="quarter" idx="13" hasCustomPrompt="1"/>
          </p:nvPr>
        </p:nvSpPr>
        <p:spPr>
          <a:xfrm>
            <a:off x="2449514" y="3927475"/>
            <a:ext cx="5716587" cy="446088"/>
          </a:xfrm>
        </p:spPr>
        <p:txBody>
          <a:bodyPr/>
          <a:lstStyle>
            <a:lvl1pPr>
              <a:buNone/>
              <a:defRPr sz="1800">
                <a:solidFill>
                  <a:srgbClr val="000099"/>
                </a:solidFill>
              </a:defRPr>
            </a:lvl1pPr>
          </a:lstStyle>
          <a:p>
            <a:pPr lvl="0"/>
            <a:r>
              <a:rPr lang="en-US" dirty="0"/>
              <a:t>[Cover Slide Text]</a:t>
            </a:r>
          </a:p>
        </p:txBody>
      </p:sp>
    </p:spTree>
    <p:extLst>
      <p:ext uri="{BB962C8B-B14F-4D97-AF65-F5344CB8AC3E}">
        <p14:creationId xmlns:p14="http://schemas.microsoft.com/office/powerpoint/2010/main" val="3580590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fld id="{3A2D7168-94CC-492A-8BDE-DBFB2EE77CCB}" type="datetime1">
              <a:rPr lang="en-US" smtClean="0"/>
              <a:t>7/8/2019</a:t>
            </a:fld>
            <a:endParaRPr lang="en-US" dirty="0"/>
          </a:p>
        </p:txBody>
      </p:sp>
      <p:sp>
        <p:nvSpPr>
          <p:cNvPr id="5" name="Rectangle 14"/>
          <p:cNvSpPr>
            <a:spLocks noGrp="1" noChangeArrowheads="1"/>
          </p:cNvSpPr>
          <p:nvPr>
            <p:ph type="sldNum" sz="quarter" idx="11"/>
          </p:nvPr>
        </p:nvSpPr>
        <p:spPr>
          <a:ln/>
        </p:spPr>
        <p:txBody>
          <a:bodyPr/>
          <a:lstStyle>
            <a:lvl1pPr>
              <a:defRPr/>
            </a:lvl1pPr>
          </a:lstStyle>
          <a:p>
            <a:fld id="{DCE7870C-62A8-41C1-BB51-71B5DB107E6F}" type="slidenum">
              <a:rPr lang="en-US" smtClean="0"/>
              <a:pPr/>
              <a:t>‹#›</a:t>
            </a:fld>
            <a:endParaRPr lang="en-US" dirty="0"/>
          </a:p>
        </p:txBody>
      </p:sp>
    </p:spTree>
    <p:extLst>
      <p:ext uri="{BB962C8B-B14F-4D97-AF65-F5344CB8AC3E}">
        <p14:creationId xmlns:p14="http://schemas.microsoft.com/office/powerpoint/2010/main" val="2454094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4177" y="47625"/>
            <a:ext cx="2105025" cy="60785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4340" y="47625"/>
            <a:ext cx="6167437" cy="60785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fld id="{9604A0D2-31D0-46CA-ADF7-DC5E64A7AB28}" type="datetime1">
              <a:rPr lang="en-US" smtClean="0"/>
              <a:t>7/8/2019</a:t>
            </a:fld>
            <a:endParaRPr lang="en-US" dirty="0"/>
          </a:p>
        </p:txBody>
      </p:sp>
      <p:sp>
        <p:nvSpPr>
          <p:cNvPr id="5" name="Rectangle 14"/>
          <p:cNvSpPr>
            <a:spLocks noGrp="1" noChangeArrowheads="1"/>
          </p:cNvSpPr>
          <p:nvPr>
            <p:ph type="sldNum" sz="quarter" idx="11"/>
          </p:nvPr>
        </p:nvSpPr>
        <p:spPr>
          <a:ln/>
        </p:spPr>
        <p:txBody>
          <a:bodyPr/>
          <a:lstStyle>
            <a:lvl1pPr>
              <a:defRPr/>
            </a:lvl1pPr>
          </a:lstStyle>
          <a:p>
            <a:fld id="{DCE7870C-62A8-41C1-BB51-71B5DB107E6F}" type="slidenum">
              <a:rPr lang="en-US" smtClean="0"/>
              <a:pPr/>
              <a:t>‹#›</a:t>
            </a:fld>
            <a:endParaRPr lang="en-US" dirty="0"/>
          </a:p>
        </p:txBody>
      </p:sp>
    </p:spTree>
    <p:extLst>
      <p:ext uri="{BB962C8B-B14F-4D97-AF65-F5344CB8AC3E}">
        <p14:creationId xmlns:p14="http://schemas.microsoft.com/office/powerpoint/2010/main" val="646007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4338" y="47625"/>
            <a:ext cx="7734300" cy="1201738"/>
          </a:xfrm>
        </p:spPr>
        <p:txBody>
          <a:bodyPr/>
          <a:lstStyle/>
          <a:p>
            <a:r>
              <a:rPr lang="en-US"/>
              <a:t>Click to edit Master title style</a:t>
            </a:r>
          </a:p>
        </p:txBody>
      </p:sp>
      <p:sp>
        <p:nvSpPr>
          <p:cNvPr id="3" name="Text Placeholder 2"/>
          <p:cNvSpPr>
            <a:spLocks noGrp="1"/>
          </p:cNvSpPr>
          <p:nvPr>
            <p:ph type="body" sz="half" idx="1"/>
          </p:nvPr>
        </p:nvSpPr>
        <p:spPr>
          <a:xfrm>
            <a:off x="457200" y="1600204"/>
            <a:ext cx="411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600204"/>
            <a:ext cx="411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fld id="{AE755FB0-CE64-47B7-AF5A-789619461400}" type="datetime1">
              <a:rPr lang="en-US" smtClean="0"/>
              <a:t>7/8/2019</a:t>
            </a:fld>
            <a:endParaRPr lang="en-US" dirty="0"/>
          </a:p>
        </p:txBody>
      </p:sp>
      <p:sp>
        <p:nvSpPr>
          <p:cNvPr id="6" name="Rectangle 14"/>
          <p:cNvSpPr>
            <a:spLocks noGrp="1" noChangeArrowheads="1"/>
          </p:cNvSpPr>
          <p:nvPr>
            <p:ph type="sldNum" sz="quarter" idx="11"/>
          </p:nvPr>
        </p:nvSpPr>
        <p:spPr>
          <a:ln/>
        </p:spPr>
        <p:txBody>
          <a:bodyPr/>
          <a:lstStyle>
            <a:lvl1pPr>
              <a:defRPr/>
            </a:lvl1pPr>
          </a:lstStyle>
          <a:p>
            <a:fld id="{DCE7870C-62A8-41C1-BB51-71B5DB107E6F}" type="slidenum">
              <a:rPr lang="en-US" smtClean="0"/>
              <a:pPr/>
              <a:t>‹#›</a:t>
            </a:fld>
            <a:endParaRPr lang="en-US" dirty="0"/>
          </a:p>
        </p:txBody>
      </p:sp>
    </p:spTree>
    <p:extLst>
      <p:ext uri="{BB962C8B-B14F-4D97-AF65-F5344CB8AC3E}">
        <p14:creationId xmlns:p14="http://schemas.microsoft.com/office/powerpoint/2010/main" val="432464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4338" y="47625"/>
            <a:ext cx="7734300" cy="1201738"/>
          </a:xfrm>
        </p:spPr>
        <p:txBody>
          <a:bodyPr/>
          <a:lstStyle/>
          <a:p>
            <a:r>
              <a:rPr lang="en-US"/>
              <a:t>Click to edit Master title style</a:t>
            </a:r>
          </a:p>
        </p:txBody>
      </p:sp>
      <p:sp>
        <p:nvSpPr>
          <p:cNvPr id="3" name="Table Placeholder 2"/>
          <p:cNvSpPr>
            <a:spLocks noGrp="1"/>
          </p:cNvSpPr>
          <p:nvPr>
            <p:ph type="tbl" idx="1"/>
          </p:nvPr>
        </p:nvSpPr>
        <p:spPr>
          <a:xfrm>
            <a:off x="457200" y="1600204"/>
            <a:ext cx="8382000" cy="4525963"/>
          </a:xfrm>
        </p:spPr>
        <p:txBody>
          <a:bodyPr/>
          <a:lstStyle/>
          <a:p>
            <a:pPr lvl="0"/>
            <a:r>
              <a:rPr lang="en-US" noProof="0" dirty="0"/>
              <a:t>Click icon to add table</a:t>
            </a:r>
          </a:p>
        </p:txBody>
      </p:sp>
      <p:sp>
        <p:nvSpPr>
          <p:cNvPr id="4" name="Rectangle 12"/>
          <p:cNvSpPr>
            <a:spLocks noGrp="1" noChangeArrowheads="1"/>
          </p:cNvSpPr>
          <p:nvPr>
            <p:ph type="dt" sz="half" idx="10"/>
          </p:nvPr>
        </p:nvSpPr>
        <p:spPr>
          <a:ln/>
        </p:spPr>
        <p:txBody>
          <a:bodyPr/>
          <a:lstStyle>
            <a:lvl1pPr>
              <a:defRPr/>
            </a:lvl1pPr>
          </a:lstStyle>
          <a:p>
            <a:fld id="{E09A4093-8529-4BCF-B2DB-00C7631D0996}" type="datetime1">
              <a:rPr lang="en-US" smtClean="0"/>
              <a:t>7/8/2019</a:t>
            </a:fld>
            <a:endParaRPr lang="en-US" dirty="0"/>
          </a:p>
        </p:txBody>
      </p:sp>
      <p:sp>
        <p:nvSpPr>
          <p:cNvPr id="5" name="Rectangle 14"/>
          <p:cNvSpPr>
            <a:spLocks noGrp="1" noChangeArrowheads="1"/>
          </p:cNvSpPr>
          <p:nvPr>
            <p:ph type="sldNum" sz="quarter" idx="11"/>
          </p:nvPr>
        </p:nvSpPr>
        <p:spPr>
          <a:ln/>
        </p:spPr>
        <p:txBody>
          <a:bodyPr/>
          <a:lstStyle>
            <a:lvl1pPr>
              <a:defRPr/>
            </a:lvl1pPr>
          </a:lstStyle>
          <a:p>
            <a:fld id="{DCE7870C-62A8-41C1-BB51-71B5DB107E6F}" type="slidenum">
              <a:rPr lang="en-US" smtClean="0"/>
              <a:pPr/>
              <a:t>‹#›</a:t>
            </a:fld>
            <a:endParaRPr lang="en-US" dirty="0"/>
          </a:p>
        </p:txBody>
      </p:sp>
    </p:spTree>
    <p:extLst>
      <p:ext uri="{BB962C8B-B14F-4D97-AF65-F5344CB8AC3E}">
        <p14:creationId xmlns:p14="http://schemas.microsoft.com/office/powerpoint/2010/main" val="77503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12"/>
          <p:cNvSpPr>
            <a:spLocks noGrp="1" noChangeArrowheads="1"/>
          </p:cNvSpPr>
          <p:nvPr>
            <p:ph type="dt" sz="half" idx="10"/>
          </p:nvPr>
        </p:nvSpPr>
        <p:spPr>
          <a:ln/>
        </p:spPr>
        <p:txBody>
          <a:bodyPr/>
          <a:lstStyle>
            <a:lvl1pPr>
              <a:defRPr/>
            </a:lvl1pPr>
          </a:lstStyle>
          <a:p>
            <a:fld id="{D95145E1-168A-4F13-BE24-5897B244C21F}" type="datetime1">
              <a:rPr lang="en-US" smtClean="0"/>
              <a:t>7/8/2019</a:t>
            </a:fld>
            <a:endParaRPr lang="en-US" dirty="0"/>
          </a:p>
        </p:txBody>
      </p:sp>
      <p:sp>
        <p:nvSpPr>
          <p:cNvPr id="5" name="Rectangle 14"/>
          <p:cNvSpPr>
            <a:spLocks noGrp="1" noChangeArrowheads="1"/>
          </p:cNvSpPr>
          <p:nvPr>
            <p:ph type="sldNum" sz="quarter" idx="11"/>
          </p:nvPr>
        </p:nvSpPr>
        <p:spPr>
          <a:ln/>
        </p:spPr>
        <p:txBody>
          <a:bodyPr/>
          <a:lstStyle>
            <a:lvl1pPr>
              <a:defRPr/>
            </a:lvl1pPr>
          </a:lstStyle>
          <a:p>
            <a:fld id="{DCE7870C-62A8-41C1-BB51-71B5DB107E6F}" type="slidenum">
              <a:rPr lang="en-US" smtClean="0"/>
              <a:pPr/>
              <a:t>‹#›</a:t>
            </a:fld>
            <a:endParaRPr lang="en-US" dirty="0"/>
          </a:p>
        </p:txBody>
      </p:sp>
    </p:spTree>
    <p:extLst>
      <p:ext uri="{BB962C8B-B14F-4D97-AF65-F5344CB8AC3E}">
        <p14:creationId xmlns:p14="http://schemas.microsoft.com/office/powerpoint/2010/main" val="1700573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14338" y="152400"/>
            <a:ext cx="7734300" cy="801688"/>
          </a:xfrm>
        </p:spPr>
        <p:txBody>
          <a:bodyPr/>
          <a:lstStyle/>
          <a:p>
            <a:r>
              <a:rPr lang="en-US"/>
              <a:t>Click to edit Master title style</a:t>
            </a:r>
          </a:p>
        </p:txBody>
      </p:sp>
      <p:sp>
        <p:nvSpPr>
          <p:cNvPr id="3" name="Content Placeholder 2"/>
          <p:cNvSpPr>
            <a:spLocks noGrp="1"/>
          </p:cNvSpPr>
          <p:nvPr>
            <p:ph sz="half" idx="1"/>
          </p:nvPr>
        </p:nvSpPr>
        <p:spPr>
          <a:xfrm>
            <a:off x="457200" y="1600204"/>
            <a:ext cx="411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24400" y="1600200"/>
            <a:ext cx="4114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24400" y="3938592"/>
            <a:ext cx="41148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2"/>
          <p:cNvSpPr>
            <a:spLocks noGrp="1" noChangeArrowheads="1"/>
          </p:cNvSpPr>
          <p:nvPr>
            <p:ph type="dt" sz="half" idx="10"/>
          </p:nvPr>
        </p:nvSpPr>
        <p:spPr>
          <a:ln/>
        </p:spPr>
        <p:txBody>
          <a:bodyPr/>
          <a:lstStyle>
            <a:lvl1pPr>
              <a:defRPr/>
            </a:lvl1pPr>
          </a:lstStyle>
          <a:p>
            <a:fld id="{CAA8DE1D-8DE8-4C79-9DD6-88D0123BFB16}" type="datetime1">
              <a:rPr lang="en-US" smtClean="0"/>
              <a:t>7/8/2019</a:t>
            </a:fld>
            <a:endParaRPr lang="en-US" dirty="0"/>
          </a:p>
        </p:txBody>
      </p:sp>
      <p:sp>
        <p:nvSpPr>
          <p:cNvPr id="7" name="Rectangle 14"/>
          <p:cNvSpPr>
            <a:spLocks noGrp="1" noChangeArrowheads="1"/>
          </p:cNvSpPr>
          <p:nvPr>
            <p:ph type="sldNum" sz="quarter" idx="11"/>
          </p:nvPr>
        </p:nvSpPr>
        <p:spPr>
          <a:ln/>
        </p:spPr>
        <p:txBody>
          <a:bodyPr/>
          <a:lstStyle>
            <a:lvl1pPr>
              <a:defRPr/>
            </a:lvl1pPr>
          </a:lstStyle>
          <a:p>
            <a:fld id="{DCE7870C-62A8-41C1-BB51-71B5DB107E6F}" type="slidenum">
              <a:rPr lang="en-US" smtClean="0"/>
              <a:pPr/>
              <a:t>‹#›</a:t>
            </a:fld>
            <a:endParaRPr lang="en-US" dirty="0"/>
          </a:p>
        </p:txBody>
      </p:sp>
    </p:spTree>
    <p:extLst>
      <p:ext uri="{BB962C8B-B14F-4D97-AF65-F5344CB8AC3E}">
        <p14:creationId xmlns:p14="http://schemas.microsoft.com/office/powerpoint/2010/main" val="3406525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2575F1-193C-4113-8FC8-72965A695DB4}" type="datetime1">
              <a:rPr lang="en-US" smtClean="0"/>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662AE3-65EF-458E-875D-DE56FBFDD95A}" type="slidenum">
              <a:rPr lang="en-US" smtClean="0"/>
              <a:pPr/>
              <a:t>‹#›</a:t>
            </a:fld>
            <a:endParaRPr lang="en-US" dirty="0"/>
          </a:p>
        </p:txBody>
      </p:sp>
    </p:spTree>
    <p:extLst>
      <p:ext uri="{BB962C8B-B14F-4D97-AF65-F5344CB8AC3E}">
        <p14:creationId xmlns:p14="http://schemas.microsoft.com/office/powerpoint/2010/main" val="284276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39943"/>
            <a:ext cx="8382000" cy="4525963"/>
          </a:xfrm>
        </p:spPr>
        <p:txBody>
          <a:bodyPr/>
          <a:lstStyle>
            <a:lvl1pPr>
              <a:defRPr sz="20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2"/>
          <p:cNvSpPr>
            <a:spLocks noGrp="1" noChangeArrowheads="1"/>
          </p:cNvSpPr>
          <p:nvPr>
            <p:ph type="dt" sz="half" idx="10"/>
          </p:nvPr>
        </p:nvSpPr>
        <p:spPr>
          <a:ln/>
        </p:spPr>
        <p:txBody>
          <a:bodyPr/>
          <a:lstStyle>
            <a:lvl1pPr>
              <a:defRPr/>
            </a:lvl1pPr>
          </a:lstStyle>
          <a:p>
            <a:fld id="{C949340E-693B-41CE-9625-EF3C97ECAEDE}" type="datetime1">
              <a:rPr lang="en-US" smtClean="0"/>
              <a:t>7/8/2019</a:t>
            </a:fld>
            <a:endParaRPr lang="en-US" dirty="0"/>
          </a:p>
        </p:txBody>
      </p:sp>
      <p:sp>
        <p:nvSpPr>
          <p:cNvPr id="5" name="Rectangle 14"/>
          <p:cNvSpPr>
            <a:spLocks noGrp="1" noChangeArrowheads="1"/>
          </p:cNvSpPr>
          <p:nvPr>
            <p:ph type="sldNum" sz="quarter" idx="11"/>
          </p:nvPr>
        </p:nvSpPr>
        <p:spPr>
          <a:ln/>
        </p:spPr>
        <p:txBody>
          <a:bodyPr/>
          <a:lstStyle>
            <a:lvl1pPr>
              <a:defRPr/>
            </a:lvl1pPr>
          </a:lstStyle>
          <a:p>
            <a:fld id="{DCE7870C-62A8-41C1-BB51-71B5DB107E6F}" type="slidenum">
              <a:rPr lang="en-US" smtClean="0"/>
              <a:pPr/>
              <a:t>‹#›</a:t>
            </a:fld>
            <a:endParaRPr lang="en-US" dirty="0"/>
          </a:p>
        </p:txBody>
      </p:sp>
      <p:sp>
        <p:nvSpPr>
          <p:cNvPr id="7" name="Text Placeholder 6"/>
          <p:cNvSpPr>
            <a:spLocks noGrp="1"/>
          </p:cNvSpPr>
          <p:nvPr>
            <p:ph type="body" sz="quarter" idx="12" hasCustomPrompt="1"/>
          </p:nvPr>
        </p:nvSpPr>
        <p:spPr>
          <a:xfrm>
            <a:off x="444500" y="277813"/>
            <a:ext cx="7132638" cy="469900"/>
          </a:xfrm>
        </p:spPr>
        <p:txBody>
          <a:bodyPr/>
          <a:lstStyle>
            <a:lvl1pPr>
              <a:buNone/>
              <a:defRPr sz="1800"/>
            </a:lvl1pPr>
          </a:lstStyle>
          <a:p>
            <a:pPr lvl="0"/>
            <a:r>
              <a:rPr lang="en-US" dirty="0"/>
              <a:t>Slide Title</a:t>
            </a:r>
          </a:p>
          <a:p>
            <a:pPr lvl="0"/>
            <a:endParaRPr lang="en-US" dirty="0"/>
          </a:p>
        </p:txBody>
      </p:sp>
    </p:spTree>
    <p:extLst>
      <p:ext uri="{BB962C8B-B14F-4D97-AF65-F5344CB8AC3E}">
        <p14:creationId xmlns:p14="http://schemas.microsoft.com/office/powerpoint/2010/main" val="3016117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Edit Master text styles</a:t>
            </a:r>
          </a:p>
        </p:txBody>
      </p:sp>
      <p:sp>
        <p:nvSpPr>
          <p:cNvPr id="4" name="Rectangle 12"/>
          <p:cNvSpPr>
            <a:spLocks noGrp="1" noChangeArrowheads="1"/>
          </p:cNvSpPr>
          <p:nvPr>
            <p:ph type="dt" sz="half" idx="10"/>
          </p:nvPr>
        </p:nvSpPr>
        <p:spPr>
          <a:ln/>
        </p:spPr>
        <p:txBody>
          <a:bodyPr/>
          <a:lstStyle>
            <a:lvl1pPr>
              <a:defRPr/>
            </a:lvl1pPr>
          </a:lstStyle>
          <a:p>
            <a:fld id="{6493AAF0-2892-44DF-88F9-3FC72D2A194B}" type="datetime1">
              <a:rPr lang="en-US" smtClean="0"/>
              <a:t>7/8/2019</a:t>
            </a:fld>
            <a:endParaRPr lang="en-US" dirty="0"/>
          </a:p>
        </p:txBody>
      </p:sp>
      <p:sp>
        <p:nvSpPr>
          <p:cNvPr id="5" name="Rectangle 14"/>
          <p:cNvSpPr>
            <a:spLocks noGrp="1" noChangeArrowheads="1"/>
          </p:cNvSpPr>
          <p:nvPr>
            <p:ph type="sldNum" sz="quarter" idx="11"/>
          </p:nvPr>
        </p:nvSpPr>
        <p:spPr>
          <a:ln/>
        </p:spPr>
        <p:txBody>
          <a:bodyPr/>
          <a:lstStyle>
            <a:lvl1pPr>
              <a:defRPr/>
            </a:lvl1pPr>
          </a:lstStyle>
          <a:p>
            <a:fld id="{DCE7870C-62A8-41C1-BB51-71B5DB107E6F}" type="slidenum">
              <a:rPr lang="en-US" smtClean="0"/>
              <a:pPr/>
              <a:t>‹#›</a:t>
            </a:fld>
            <a:endParaRPr lang="en-US" dirty="0"/>
          </a:p>
        </p:txBody>
      </p:sp>
    </p:spTree>
    <p:extLst>
      <p:ext uri="{BB962C8B-B14F-4D97-AF65-F5344CB8AC3E}">
        <p14:creationId xmlns:p14="http://schemas.microsoft.com/office/powerpoint/2010/main" val="149881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11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600204"/>
            <a:ext cx="411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fld id="{D9E93613-98F1-4CFB-99DA-B16FA9A6679C}" type="datetime1">
              <a:rPr lang="en-US" smtClean="0"/>
              <a:t>7/8/2019</a:t>
            </a:fld>
            <a:endParaRPr lang="en-US" dirty="0"/>
          </a:p>
        </p:txBody>
      </p:sp>
      <p:sp>
        <p:nvSpPr>
          <p:cNvPr id="6" name="Rectangle 14"/>
          <p:cNvSpPr>
            <a:spLocks noGrp="1" noChangeArrowheads="1"/>
          </p:cNvSpPr>
          <p:nvPr>
            <p:ph type="sldNum" sz="quarter" idx="11"/>
          </p:nvPr>
        </p:nvSpPr>
        <p:spPr>
          <a:ln/>
        </p:spPr>
        <p:txBody>
          <a:bodyPr/>
          <a:lstStyle>
            <a:lvl1pPr>
              <a:defRPr/>
            </a:lvl1pPr>
          </a:lstStyle>
          <a:p>
            <a:fld id="{DCE7870C-62A8-41C1-BB51-71B5DB107E6F}" type="slidenum">
              <a:rPr lang="en-US" smtClean="0"/>
              <a:pPr/>
              <a:t>‹#›</a:t>
            </a:fld>
            <a:endParaRPr lang="en-US" dirty="0"/>
          </a:p>
        </p:txBody>
      </p:sp>
    </p:spTree>
    <p:extLst>
      <p:ext uri="{BB962C8B-B14F-4D97-AF65-F5344CB8AC3E}">
        <p14:creationId xmlns:p14="http://schemas.microsoft.com/office/powerpoint/2010/main" val="3384131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fld id="{A5CF98F0-4D9F-49D7-96CD-4DAB103DDC38}" type="datetime1">
              <a:rPr lang="en-US" smtClean="0"/>
              <a:t>7/8/2019</a:t>
            </a:fld>
            <a:endParaRPr lang="en-US" dirty="0"/>
          </a:p>
        </p:txBody>
      </p:sp>
      <p:sp>
        <p:nvSpPr>
          <p:cNvPr id="8" name="Rectangle 14"/>
          <p:cNvSpPr>
            <a:spLocks noGrp="1" noChangeArrowheads="1"/>
          </p:cNvSpPr>
          <p:nvPr>
            <p:ph type="sldNum" sz="quarter" idx="11"/>
          </p:nvPr>
        </p:nvSpPr>
        <p:spPr>
          <a:ln/>
        </p:spPr>
        <p:txBody>
          <a:bodyPr/>
          <a:lstStyle>
            <a:lvl1pPr>
              <a:defRPr/>
            </a:lvl1pPr>
          </a:lstStyle>
          <a:p>
            <a:fld id="{DCE7870C-62A8-41C1-BB51-71B5DB107E6F}" type="slidenum">
              <a:rPr lang="en-US" smtClean="0"/>
              <a:pPr/>
              <a:t>‹#›</a:t>
            </a:fld>
            <a:endParaRPr lang="en-US" dirty="0"/>
          </a:p>
        </p:txBody>
      </p:sp>
    </p:spTree>
    <p:extLst>
      <p:ext uri="{BB962C8B-B14F-4D97-AF65-F5344CB8AC3E}">
        <p14:creationId xmlns:p14="http://schemas.microsoft.com/office/powerpoint/2010/main" val="1506298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12"/>
          <p:cNvSpPr>
            <a:spLocks noGrp="1" noChangeArrowheads="1"/>
          </p:cNvSpPr>
          <p:nvPr>
            <p:ph type="dt" sz="half" idx="10"/>
          </p:nvPr>
        </p:nvSpPr>
        <p:spPr>
          <a:ln/>
        </p:spPr>
        <p:txBody>
          <a:bodyPr/>
          <a:lstStyle>
            <a:lvl1pPr>
              <a:defRPr/>
            </a:lvl1pPr>
          </a:lstStyle>
          <a:p>
            <a:fld id="{69564DE2-FE59-4F01-9468-3EFCF35D2B5B}" type="datetime1">
              <a:rPr lang="en-US" smtClean="0"/>
              <a:t>7/8/2019</a:t>
            </a:fld>
            <a:endParaRPr lang="en-US" dirty="0"/>
          </a:p>
        </p:txBody>
      </p:sp>
      <p:sp>
        <p:nvSpPr>
          <p:cNvPr id="4" name="Rectangle 14"/>
          <p:cNvSpPr>
            <a:spLocks noGrp="1" noChangeArrowheads="1"/>
          </p:cNvSpPr>
          <p:nvPr>
            <p:ph type="sldNum" sz="quarter" idx="11"/>
          </p:nvPr>
        </p:nvSpPr>
        <p:spPr>
          <a:ln/>
        </p:spPr>
        <p:txBody>
          <a:bodyPr/>
          <a:lstStyle>
            <a:lvl1pPr>
              <a:defRPr/>
            </a:lvl1pPr>
          </a:lstStyle>
          <a:p>
            <a:fld id="{DCE7870C-62A8-41C1-BB51-71B5DB107E6F}" type="slidenum">
              <a:rPr lang="en-US" smtClean="0"/>
              <a:pPr/>
              <a:t>‹#›</a:t>
            </a:fld>
            <a:endParaRPr lang="en-US" dirty="0"/>
          </a:p>
        </p:txBody>
      </p:sp>
      <p:sp>
        <p:nvSpPr>
          <p:cNvPr id="6" name="Title 5"/>
          <p:cNvSpPr>
            <a:spLocks noGrp="1"/>
          </p:cNvSpPr>
          <p:nvPr>
            <p:ph type="title" hasCustomPrompt="1"/>
          </p:nvPr>
        </p:nvSpPr>
        <p:spPr>
          <a:xfrm>
            <a:off x="414340" y="152403"/>
            <a:ext cx="7584674" cy="722243"/>
          </a:xfrm>
        </p:spPr>
        <p:txBody>
          <a:bodyPr/>
          <a:lstStyle>
            <a:lvl1pPr>
              <a:defRPr/>
            </a:lvl1pPr>
          </a:lstStyle>
          <a:p>
            <a:r>
              <a:rPr lang="en-US" dirty="0"/>
              <a:t>[Slide Title]</a:t>
            </a:r>
          </a:p>
        </p:txBody>
      </p:sp>
    </p:spTree>
    <p:extLst>
      <p:ext uri="{BB962C8B-B14F-4D97-AF65-F5344CB8AC3E}">
        <p14:creationId xmlns:p14="http://schemas.microsoft.com/office/powerpoint/2010/main" val="2982387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fld id="{50F53E3E-56DD-4F44-A399-7193EDA4C9C4}" type="datetime1">
              <a:rPr lang="en-US" smtClean="0"/>
              <a:t>7/8/2019</a:t>
            </a:fld>
            <a:endParaRPr lang="en-US" dirty="0"/>
          </a:p>
        </p:txBody>
      </p:sp>
      <p:sp>
        <p:nvSpPr>
          <p:cNvPr id="3" name="Rectangle 14"/>
          <p:cNvSpPr>
            <a:spLocks noGrp="1" noChangeArrowheads="1"/>
          </p:cNvSpPr>
          <p:nvPr>
            <p:ph type="sldNum" sz="quarter" idx="11"/>
          </p:nvPr>
        </p:nvSpPr>
        <p:spPr>
          <a:ln/>
        </p:spPr>
        <p:txBody>
          <a:bodyPr/>
          <a:lstStyle>
            <a:lvl1pPr>
              <a:defRPr/>
            </a:lvl1pPr>
          </a:lstStyle>
          <a:p>
            <a:fld id="{DCE7870C-62A8-41C1-BB51-71B5DB107E6F}" type="slidenum">
              <a:rPr lang="en-US" smtClean="0"/>
              <a:pPr/>
              <a:t>‹#›</a:t>
            </a:fld>
            <a:endParaRPr lang="en-US" dirty="0"/>
          </a:p>
        </p:txBody>
      </p:sp>
    </p:spTree>
    <p:extLst>
      <p:ext uri="{BB962C8B-B14F-4D97-AF65-F5344CB8AC3E}">
        <p14:creationId xmlns:p14="http://schemas.microsoft.com/office/powerpoint/2010/main" val="3652642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Rectangle 12"/>
          <p:cNvSpPr>
            <a:spLocks noGrp="1" noChangeArrowheads="1"/>
          </p:cNvSpPr>
          <p:nvPr>
            <p:ph type="dt" sz="half" idx="10"/>
          </p:nvPr>
        </p:nvSpPr>
        <p:spPr>
          <a:ln/>
        </p:spPr>
        <p:txBody>
          <a:bodyPr/>
          <a:lstStyle>
            <a:lvl1pPr>
              <a:defRPr/>
            </a:lvl1pPr>
          </a:lstStyle>
          <a:p>
            <a:fld id="{C26E4F6A-D14E-4AA4-B5B3-6C07A1D819FE}" type="datetime1">
              <a:rPr lang="en-US" smtClean="0"/>
              <a:t>7/8/2019</a:t>
            </a:fld>
            <a:endParaRPr lang="en-US" dirty="0"/>
          </a:p>
        </p:txBody>
      </p:sp>
      <p:sp>
        <p:nvSpPr>
          <p:cNvPr id="6" name="Rectangle 14"/>
          <p:cNvSpPr>
            <a:spLocks noGrp="1" noChangeArrowheads="1"/>
          </p:cNvSpPr>
          <p:nvPr>
            <p:ph type="sldNum" sz="quarter" idx="11"/>
          </p:nvPr>
        </p:nvSpPr>
        <p:spPr>
          <a:ln/>
        </p:spPr>
        <p:txBody>
          <a:bodyPr/>
          <a:lstStyle>
            <a:lvl1pPr>
              <a:defRPr/>
            </a:lvl1pPr>
          </a:lstStyle>
          <a:p>
            <a:fld id="{DCE7870C-62A8-41C1-BB51-71B5DB107E6F}" type="slidenum">
              <a:rPr lang="en-US" smtClean="0"/>
              <a:pPr/>
              <a:t>‹#›</a:t>
            </a:fld>
            <a:endParaRPr lang="en-US" dirty="0"/>
          </a:p>
        </p:txBody>
      </p:sp>
    </p:spTree>
    <p:extLst>
      <p:ext uri="{BB962C8B-B14F-4D97-AF65-F5344CB8AC3E}">
        <p14:creationId xmlns:p14="http://schemas.microsoft.com/office/powerpoint/2010/main" val="4219672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Rectangle 12"/>
          <p:cNvSpPr>
            <a:spLocks noGrp="1" noChangeArrowheads="1"/>
          </p:cNvSpPr>
          <p:nvPr>
            <p:ph type="dt" sz="half" idx="10"/>
          </p:nvPr>
        </p:nvSpPr>
        <p:spPr>
          <a:ln/>
        </p:spPr>
        <p:txBody>
          <a:bodyPr/>
          <a:lstStyle>
            <a:lvl1pPr>
              <a:defRPr/>
            </a:lvl1pPr>
          </a:lstStyle>
          <a:p>
            <a:fld id="{291EB928-AAC1-426A-AF24-ABBDD792DE06}" type="datetime1">
              <a:rPr lang="en-US" smtClean="0"/>
              <a:t>7/8/2019</a:t>
            </a:fld>
            <a:endParaRPr lang="en-US" dirty="0"/>
          </a:p>
        </p:txBody>
      </p:sp>
      <p:sp>
        <p:nvSpPr>
          <p:cNvPr id="6" name="Rectangle 14"/>
          <p:cNvSpPr>
            <a:spLocks noGrp="1" noChangeArrowheads="1"/>
          </p:cNvSpPr>
          <p:nvPr>
            <p:ph type="sldNum" sz="quarter" idx="11"/>
          </p:nvPr>
        </p:nvSpPr>
        <p:spPr>
          <a:ln/>
        </p:spPr>
        <p:txBody>
          <a:bodyPr/>
          <a:lstStyle>
            <a:lvl1pPr>
              <a:defRPr/>
            </a:lvl1pPr>
          </a:lstStyle>
          <a:p>
            <a:fld id="{DCE7870C-62A8-41C1-BB51-71B5DB107E6F}" type="slidenum">
              <a:rPr lang="en-US" smtClean="0"/>
              <a:pPr/>
              <a:t>‹#›</a:t>
            </a:fld>
            <a:endParaRPr lang="en-US" dirty="0"/>
          </a:p>
        </p:txBody>
      </p:sp>
    </p:spTree>
    <p:extLst>
      <p:ext uri="{BB962C8B-B14F-4D97-AF65-F5344CB8AC3E}">
        <p14:creationId xmlns:p14="http://schemas.microsoft.com/office/powerpoint/2010/main" val="3314870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5"/>
          <p:cNvSpPr>
            <a:spLocks noGrp="1" noChangeArrowheads="1"/>
          </p:cNvSpPr>
          <p:nvPr>
            <p:ph type="title"/>
          </p:nvPr>
        </p:nvSpPr>
        <p:spPr bwMode="auto">
          <a:xfrm>
            <a:off x="414338" y="152400"/>
            <a:ext cx="7734300" cy="8016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100" name="Rectangle 11"/>
          <p:cNvSpPr>
            <a:spLocks noGrp="1" noChangeArrowheads="1"/>
          </p:cNvSpPr>
          <p:nvPr>
            <p:ph type="body" idx="1"/>
          </p:nvPr>
        </p:nvSpPr>
        <p:spPr bwMode="auto">
          <a:xfrm>
            <a:off x="457200" y="1600204"/>
            <a:ext cx="8382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5788" name="Rectangle 12"/>
          <p:cNvSpPr>
            <a:spLocks noGrp="1" noChangeArrowheads="1"/>
          </p:cNvSpPr>
          <p:nvPr>
            <p:ph type="dt" sz="half" idx="2"/>
          </p:nvPr>
        </p:nvSpPr>
        <p:spPr bwMode="auto">
          <a:xfrm>
            <a:off x="2" y="6594479"/>
            <a:ext cx="1933575"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800" b="0" smtClean="0">
                <a:latin typeface="+mn-lt"/>
                <a:cs typeface="+mn-cs"/>
              </a:defRPr>
            </a:lvl1pPr>
          </a:lstStyle>
          <a:p>
            <a:fld id="{0D612848-3C16-4D38-B553-09677C00C305}" type="datetime1">
              <a:rPr lang="en-US" smtClean="0"/>
              <a:t>7/8/2019</a:t>
            </a:fld>
            <a:endParaRPr lang="en-US" dirty="0"/>
          </a:p>
        </p:txBody>
      </p:sp>
      <p:sp>
        <p:nvSpPr>
          <p:cNvPr id="75790" name="Rectangle 14"/>
          <p:cNvSpPr>
            <a:spLocks noGrp="1" noChangeArrowheads="1"/>
          </p:cNvSpPr>
          <p:nvPr>
            <p:ph type="sldNum" sz="quarter" idx="4"/>
          </p:nvPr>
        </p:nvSpPr>
        <p:spPr bwMode="auto">
          <a:xfrm>
            <a:off x="7210427" y="6594479"/>
            <a:ext cx="1933575"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800" b="0">
                <a:latin typeface="+mn-lt"/>
                <a:cs typeface="+mn-cs"/>
              </a:defRPr>
            </a:lvl1pPr>
          </a:lstStyle>
          <a:p>
            <a:fld id="{DCE7870C-62A8-41C1-BB51-71B5DB107E6F}" type="slidenum">
              <a:rPr lang="en-US" smtClean="0"/>
              <a:pPr/>
              <a:t>‹#›</a:t>
            </a:fld>
            <a:endParaRPr lang="en-US" dirty="0"/>
          </a:p>
        </p:txBody>
      </p:sp>
      <p:sp>
        <p:nvSpPr>
          <p:cNvPr id="1031" name="Line 32"/>
          <p:cNvSpPr>
            <a:spLocks noChangeShapeType="1"/>
          </p:cNvSpPr>
          <p:nvPr/>
        </p:nvSpPr>
        <p:spPr bwMode="auto">
          <a:xfrm>
            <a:off x="444502" y="919166"/>
            <a:ext cx="8415338" cy="1587"/>
          </a:xfrm>
          <a:prstGeom prst="line">
            <a:avLst/>
          </a:prstGeom>
          <a:noFill/>
          <a:ln w="9525">
            <a:solidFill>
              <a:srgbClr val="0033CC"/>
            </a:solidFill>
            <a:round/>
            <a:headEnd/>
            <a:tailEnd/>
          </a:ln>
        </p:spPr>
        <p:txBody>
          <a:bodyPr/>
          <a:lstStyle/>
          <a:p>
            <a:pPr>
              <a:spcBef>
                <a:spcPct val="50000"/>
              </a:spcBef>
              <a:defRPr/>
            </a:pPr>
            <a:endParaRPr lang="en-US" sz="1800" dirty="0"/>
          </a:p>
        </p:txBody>
      </p:sp>
      <p:pic>
        <p:nvPicPr>
          <p:cNvPr id="8" name="Picture 7" descr="EEC-Happle2.gif"/>
          <p:cNvPicPr>
            <a:picLocks noChangeAspect="1"/>
          </p:cNvPicPr>
          <p:nvPr/>
        </p:nvPicPr>
        <p:blipFill>
          <a:blip r:embed="rId18" cstate="print"/>
          <a:stretch>
            <a:fillRect/>
          </a:stretch>
        </p:blipFill>
        <p:spPr>
          <a:xfrm>
            <a:off x="8181890" y="182878"/>
            <a:ext cx="659958" cy="655859"/>
          </a:xfrm>
          <a:prstGeom prst="rect">
            <a:avLst/>
          </a:prstGeom>
        </p:spPr>
      </p:pic>
    </p:spTree>
    <p:extLst>
      <p:ext uri="{BB962C8B-B14F-4D97-AF65-F5344CB8AC3E}">
        <p14:creationId xmlns:p14="http://schemas.microsoft.com/office/powerpoint/2010/main" val="1458771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rtl="0" eaLnBrk="1" fontAlgn="base" hangingPunct="1">
        <a:spcBef>
          <a:spcPct val="0"/>
        </a:spcBef>
        <a:spcAft>
          <a:spcPct val="0"/>
        </a:spcAft>
        <a:defRPr sz="2400" b="1">
          <a:solidFill>
            <a:srgbClr val="0033CC"/>
          </a:solidFill>
          <a:latin typeface="+mj-lt"/>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89" algn="l" rtl="0" eaLnBrk="1" fontAlgn="base" hangingPunct="1">
        <a:spcBef>
          <a:spcPct val="0"/>
        </a:spcBef>
        <a:spcAft>
          <a:spcPct val="0"/>
        </a:spcAft>
        <a:defRPr sz="2400" b="1">
          <a:solidFill>
            <a:srgbClr val="0033CC"/>
          </a:solidFill>
          <a:latin typeface="Verdana" pitchFamily="34" charset="0"/>
          <a:cs typeface="Arial" charset="0"/>
        </a:defRPr>
      </a:lvl6pPr>
      <a:lvl7pPr marL="914377" algn="l" rtl="0" eaLnBrk="1" fontAlgn="base" hangingPunct="1">
        <a:spcBef>
          <a:spcPct val="0"/>
        </a:spcBef>
        <a:spcAft>
          <a:spcPct val="0"/>
        </a:spcAft>
        <a:defRPr sz="2400" b="1">
          <a:solidFill>
            <a:srgbClr val="0033CC"/>
          </a:solidFill>
          <a:latin typeface="Verdana" pitchFamily="34" charset="0"/>
          <a:cs typeface="Arial" charset="0"/>
        </a:defRPr>
      </a:lvl7pPr>
      <a:lvl8pPr marL="1371566" algn="l" rtl="0" eaLnBrk="1" fontAlgn="base" hangingPunct="1">
        <a:spcBef>
          <a:spcPct val="0"/>
        </a:spcBef>
        <a:spcAft>
          <a:spcPct val="0"/>
        </a:spcAft>
        <a:defRPr sz="2400" b="1">
          <a:solidFill>
            <a:srgbClr val="0033CC"/>
          </a:solidFill>
          <a:latin typeface="Verdana" pitchFamily="34" charset="0"/>
          <a:cs typeface="Arial" charset="0"/>
        </a:defRPr>
      </a:lvl8pPr>
      <a:lvl9pPr marL="1828754"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594" indent="-228594" algn="l" rtl="0" eaLnBrk="1" fontAlgn="base" hangingPunct="1">
        <a:spcBef>
          <a:spcPct val="100000"/>
        </a:spcBef>
        <a:spcAft>
          <a:spcPct val="0"/>
        </a:spcAft>
        <a:buClr>
          <a:srgbClr val="0033CC"/>
        </a:buClr>
        <a:buChar char="•"/>
        <a:defRPr sz="2400" b="1">
          <a:solidFill>
            <a:schemeClr val="tx1"/>
          </a:solidFill>
          <a:latin typeface="+mn-lt"/>
          <a:ea typeface="+mn-ea"/>
          <a:cs typeface="+mn-cs"/>
        </a:defRPr>
      </a:lvl1pPr>
      <a:lvl2pPr marL="576248" indent="-233357" algn="l" rtl="0" eaLnBrk="1" fontAlgn="base" hangingPunct="1">
        <a:spcBef>
          <a:spcPct val="20000"/>
        </a:spcBef>
        <a:spcAft>
          <a:spcPct val="0"/>
        </a:spcAft>
        <a:buClr>
          <a:srgbClr val="0033CC"/>
        </a:buClr>
        <a:buFont typeface="Arial" charset="0"/>
        <a:buChar char="–"/>
        <a:defRPr sz="2000">
          <a:solidFill>
            <a:schemeClr val="tx1"/>
          </a:solidFill>
          <a:latin typeface="+mn-lt"/>
          <a:cs typeface="+mn-cs"/>
        </a:defRPr>
      </a:lvl2pPr>
      <a:lvl3pPr marL="914377" indent="-223833" algn="l" rtl="0" eaLnBrk="1" fontAlgn="base" hangingPunct="1">
        <a:spcBef>
          <a:spcPct val="20000"/>
        </a:spcBef>
        <a:spcAft>
          <a:spcPct val="0"/>
        </a:spcAft>
        <a:buClr>
          <a:srgbClr val="0033CC"/>
        </a:buClr>
        <a:buChar char="•"/>
        <a:defRPr sz="2000">
          <a:solidFill>
            <a:schemeClr val="tx1"/>
          </a:solidFill>
          <a:latin typeface="+mn-lt"/>
          <a:cs typeface="+mn-cs"/>
        </a:defRPr>
      </a:lvl3pPr>
      <a:lvl4pPr marL="1262031" indent="-233357" algn="l" rtl="0" eaLnBrk="1" fontAlgn="base" hangingPunct="1">
        <a:spcBef>
          <a:spcPct val="20000"/>
        </a:spcBef>
        <a:spcAft>
          <a:spcPct val="0"/>
        </a:spcAft>
        <a:buClr>
          <a:srgbClr val="0033CC"/>
        </a:buClr>
        <a:buChar char="–"/>
        <a:defRPr sz="2000">
          <a:solidFill>
            <a:schemeClr val="tx1"/>
          </a:solidFill>
          <a:latin typeface="+mn-lt"/>
          <a:cs typeface="+mn-cs"/>
        </a:defRPr>
      </a:lvl4pPr>
      <a:lvl5pPr marL="1600160" indent="-223833" algn="l" rtl="0" eaLnBrk="1" fontAlgn="base" hangingPunct="1">
        <a:spcBef>
          <a:spcPct val="20000"/>
        </a:spcBef>
        <a:spcAft>
          <a:spcPct val="0"/>
        </a:spcAft>
        <a:buClr>
          <a:srgbClr val="0033CC"/>
        </a:buClr>
        <a:buChar char="»"/>
        <a:defRPr sz="2000">
          <a:solidFill>
            <a:schemeClr val="tx1"/>
          </a:solidFill>
          <a:latin typeface="+mn-lt"/>
          <a:cs typeface="+mn-cs"/>
        </a:defRPr>
      </a:lvl5pPr>
      <a:lvl6pPr marL="2057349" indent="-223833"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537" indent="-223833"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726" indent="-223833"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8914" indent="-223833"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BA6A01-943C-4E99-9B42-091F4F446F97}"/>
              </a:ext>
            </a:extLst>
          </p:cNvPr>
          <p:cNvPicPr>
            <a:picLocks noChangeAspect="1"/>
          </p:cNvPicPr>
          <p:nvPr/>
        </p:nvPicPr>
        <p:blipFill>
          <a:blip r:embed="rId2"/>
          <a:stretch>
            <a:fillRect/>
          </a:stretch>
        </p:blipFill>
        <p:spPr>
          <a:xfrm>
            <a:off x="183335" y="1010163"/>
            <a:ext cx="8759439" cy="4458815"/>
          </a:xfrm>
          <a:prstGeom prst="rect">
            <a:avLst/>
          </a:prstGeom>
        </p:spPr>
      </p:pic>
      <p:sp>
        <p:nvSpPr>
          <p:cNvPr id="2" name="Title 1"/>
          <p:cNvSpPr>
            <a:spLocks noGrp="1"/>
          </p:cNvSpPr>
          <p:nvPr>
            <p:ph type="ctrTitle"/>
          </p:nvPr>
        </p:nvSpPr>
        <p:spPr>
          <a:xfrm>
            <a:off x="3509818" y="5228496"/>
            <a:ext cx="5535806" cy="593491"/>
          </a:xfrm>
        </p:spPr>
        <p:txBody>
          <a:bodyPr/>
          <a:lstStyle/>
          <a:p>
            <a:r>
              <a:rPr lang="en-US" dirty="0"/>
              <a:t>BRC Navigator Program Portal</a:t>
            </a:r>
          </a:p>
        </p:txBody>
      </p:sp>
      <p:sp>
        <p:nvSpPr>
          <p:cNvPr id="3" name="Subtitle 2"/>
          <p:cNvSpPr>
            <a:spLocks noGrp="1"/>
          </p:cNvSpPr>
          <p:nvPr>
            <p:ph type="subTitle" idx="1"/>
          </p:nvPr>
        </p:nvSpPr>
        <p:spPr>
          <a:xfrm>
            <a:off x="3509818" y="5821987"/>
            <a:ext cx="5732560" cy="732011"/>
          </a:xfrm>
        </p:spPr>
        <p:txBody>
          <a:bodyPr/>
          <a:lstStyle/>
          <a:p>
            <a:pPr algn="l"/>
            <a:r>
              <a:rPr lang="en-US" dirty="0"/>
              <a:t>Logging-In and Functionality – New Submission</a:t>
            </a:r>
          </a:p>
        </p:txBody>
      </p:sp>
      <p:sp>
        <p:nvSpPr>
          <p:cNvPr id="5" name="Slide Number Placeholder 4">
            <a:extLst>
              <a:ext uri="{FF2B5EF4-FFF2-40B4-BE49-F238E27FC236}">
                <a16:creationId xmlns:a16="http://schemas.microsoft.com/office/drawing/2014/main" id="{626AA146-D8B2-4F11-9466-1A6C323A8A53}"/>
              </a:ext>
            </a:extLst>
          </p:cNvPr>
          <p:cNvSpPr>
            <a:spLocks noGrp="1"/>
          </p:cNvSpPr>
          <p:nvPr>
            <p:ph type="sldNum" sz="quarter" idx="11"/>
          </p:nvPr>
        </p:nvSpPr>
        <p:spPr/>
        <p:txBody>
          <a:bodyPr/>
          <a:lstStyle/>
          <a:p>
            <a:fld id="{DCE7870C-62A8-41C1-BB51-71B5DB107E6F}" type="slidenum">
              <a:rPr lang="en-US" smtClean="0"/>
              <a:pPr/>
              <a:t>1</a:t>
            </a:fld>
            <a:endParaRPr lang="en-US" dirty="0"/>
          </a:p>
        </p:txBody>
      </p:sp>
    </p:spTree>
    <p:extLst>
      <p:ext uri="{BB962C8B-B14F-4D97-AF65-F5344CB8AC3E}">
        <p14:creationId xmlns:p14="http://schemas.microsoft.com/office/powerpoint/2010/main" val="2716337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3849" y="907769"/>
            <a:ext cx="8494696" cy="1059576"/>
          </a:xfrm>
          <a:prstGeom prst="rect">
            <a:avLst/>
          </a:prstGeom>
          <a:solidFill>
            <a:srgbClr val="3A60DB">
              <a:alpha val="7059"/>
            </a:srgbClr>
          </a:solidFill>
          <a:ln w="28575">
            <a:no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grpSp>
        <p:nvGrpSpPr>
          <p:cNvPr id="3" name="Group 2"/>
          <p:cNvGrpSpPr/>
          <p:nvPr/>
        </p:nvGrpSpPr>
        <p:grpSpPr>
          <a:xfrm>
            <a:off x="542084" y="1049397"/>
            <a:ext cx="464926" cy="373216"/>
            <a:chOff x="5949401" y="422224"/>
            <a:chExt cx="446696" cy="373216"/>
          </a:xfrm>
        </p:grpSpPr>
        <p:sp>
          <p:nvSpPr>
            <p:cNvPr id="9" name="Oval 8"/>
            <p:cNvSpPr/>
            <p:nvPr/>
          </p:nvSpPr>
          <p:spPr>
            <a:xfrm>
              <a:off x="5949401" y="444058"/>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10" name="TextBox 9"/>
            <p:cNvSpPr txBox="1"/>
            <p:nvPr/>
          </p:nvSpPr>
          <p:spPr>
            <a:xfrm>
              <a:off x="5989295" y="422224"/>
              <a:ext cx="406802" cy="369332"/>
            </a:xfrm>
            <a:prstGeom prst="rect">
              <a:avLst/>
            </a:prstGeom>
            <a:noFill/>
          </p:spPr>
          <p:txBody>
            <a:bodyPr wrap="square" rtlCol="0">
              <a:spAutoFit/>
            </a:bodyPr>
            <a:lstStyle/>
            <a:p>
              <a:pPr>
                <a:spcAft>
                  <a:spcPts val="600"/>
                </a:spcAft>
                <a:buClr>
                  <a:srgbClr val="19427B"/>
                </a:buClr>
              </a:pPr>
              <a:r>
                <a:rPr lang="en-US" b="1" dirty="0">
                  <a:solidFill>
                    <a:schemeClr val="bg1"/>
                  </a:solidFill>
                  <a:latin typeface="Century Gothic" panose="020B0502020202020204" pitchFamily="34" charset="0"/>
                </a:rPr>
                <a:t>1</a:t>
              </a:r>
            </a:p>
          </p:txBody>
        </p:sp>
      </p:grpSp>
      <p:sp>
        <p:nvSpPr>
          <p:cNvPr id="33" name="TextBox 88"/>
          <p:cNvSpPr txBox="1">
            <a:spLocks noChangeArrowheads="1"/>
          </p:cNvSpPr>
          <p:nvPr/>
        </p:nvSpPr>
        <p:spPr bwMode="auto">
          <a:xfrm>
            <a:off x="1007009" y="1020562"/>
            <a:ext cx="287314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defRPr sz="1100">
                <a:solidFill>
                  <a:schemeClr val="tx1">
                    <a:lumMod val="65000"/>
                    <a:lumOff val="35000"/>
                  </a:schemeClr>
                </a:solidFill>
                <a:latin typeface="Candara" panose="020E0502030303020204" pitchFamily="34" charset="0"/>
                <a:ea typeface="ＭＳ Ｐゴシック" panose="020B0600070205080204" pitchFamily="34" charset="-128"/>
              </a:defRPr>
            </a:lvl1pPr>
            <a:lvl2pPr marL="742950" indent="-285750">
              <a:defRPr sz="2400">
                <a:latin typeface="Arial" panose="020B0604020202020204" pitchFamily="34" charset="0"/>
                <a:ea typeface="ＭＳ Ｐゴシック" panose="020B0600070205080204" pitchFamily="34" charset="-128"/>
              </a:defRPr>
            </a:lvl2pPr>
            <a:lvl3pPr marL="1143000" indent="-228600">
              <a:defRPr sz="2400">
                <a:latin typeface="Arial" panose="020B0604020202020204" pitchFamily="34" charset="0"/>
                <a:ea typeface="ＭＳ Ｐゴシック" panose="020B0600070205080204" pitchFamily="34" charset="-128"/>
              </a:defRPr>
            </a:lvl3pPr>
            <a:lvl4pPr marL="1600200" indent="-228600">
              <a:defRPr sz="2400">
                <a:latin typeface="Arial" panose="020B0604020202020204" pitchFamily="34" charset="0"/>
                <a:ea typeface="ＭＳ Ｐゴシック" panose="020B0600070205080204" pitchFamily="34" charset="-128"/>
              </a:defRPr>
            </a:lvl4pPr>
            <a:lvl5pPr marL="2057400" indent="-228600">
              <a:defRPr sz="2400">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9pPr>
          </a:lstStyle>
          <a:p>
            <a:r>
              <a:rPr lang="en-US" altLang="en-US" dirty="0"/>
              <a:t>The filter option can be found in the top right corner of the screen, next to the Search box.  The  filter helps you narrow your search, especially useful in larger Programs</a:t>
            </a:r>
          </a:p>
        </p:txBody>
      </p:sp>
      <p:sp>
        <p:nvSpPr>
          <p:cNvPr id="5" name="Title 4"/>
          <p:cNvSpPr>
            <a:spLocks noGrp="1"/>
          </p:cNvSpPr>
          <p:nvPr>
            <p:ph type="title"/>
          </p:nvPr>
        </p:nvSpPr>
        <p:spPr>
          <a:xfrm>
            <a:off x="243280" y="62959"/>
            <a:ext cx="8003488" cy="801688"/>
          </a:xfrm>
        </p:spPr>
        <p:txBody>
          <a:bodyPr/>
          <a:lstStyle/>
          <a:p>
            <a:r>
              <a:rPr lang="en-US" sz="2200" dirty="0"/>
              <a:t>Navigation: 3 Listing Pages </a:t>
            </a:r>
            <a:r>
              <a:rPr lang="en-US" sz="1200" dirty="0"/>
              <a:t>(APPLICANTS, ALL STAFF &amp; INACTIVE) </a:t>
            </a:r>
          </a:p>
        </p:txBody>
      </p:sp>
      <p:sp>
        <p:nvSpPr>
          <p:cNvPr id="15" name="Slide Number Placeholder 14">
            <a:extLst>
              <a:ext uri="{FF2B5EF4-FFF2-40B4-BE49-F238E27FC236}">
                <a16:creationId xmlns:a16="http://schemas.microsoft.com/office/drawing/2014/main" id="{149DED13-5095-42E4-A1EB-7B9D9A92E6C7}"/>
              </a:ext>
            </a:extLst>
          </p:cNvPr>
          <p:cNvSpPr>
            <a:spLocks noGrp="1"/>
          </p:cNvSpPr>
          <p:nvPr>
            <p:ph type="sldNum" sz="quarter" idx="12"/>
          </p:nvPr>
        </p:nvSpPr>
        <p:spPr/>
        <p:txBody>
          <a:bodyPr/>
          <a:lstStyle/>
          <a:p>
            <a:fld id="{AA662AE3-65EF-458E-875D-DE56FBFDD95A}" type="slidenum">
              <a:rPr lang="en-US" smtClean="0"/>
              <a:pPr/>
              <a:t>10</a:t>
            </a:fld>
            <a:endParaRPr lang="en-US" dirty="0"/>
          </a:p>
        </p:txBody>
      </p:sp>
      <p:pic>
        <p:nvPicPr>
          <p:cNvPr id="2" name="Picture 1">
            <a:extLst>
              <a:ext uri="{FF2B5EF4-FFF2-40B4-BE49-F238E27FC236}">
                <a16:creationId xmlns:a16="http://schemas.microsoft.com/office/drawing/2014/main" id="{172DEC63-9CC0-4463-8276-19A282553695}"/>
              </a:ext>
            </a:extLst>
          </p:cNvPr>
          <p:cNvPicPr>
            <a:picLocks noChangeAspect="1"/>
          </p:cNvPicPr>
          <p:nvPr/>
        </p:nvPicPr>
        <p:blipFill>
          <a:blip r:embed="rId2"/>
          <a:stretch>
            <a:fillRect/>
          </a:stretch>
        </p:blipFill>
        <p:spPr>
          <a:xfrm>
            <a:off x="443849" y="2032877"/>
            <a:ext cx="5267325" cy="1371600"/>
          </a:xfrm>
          <a:prstGeom prst="rect">
            <a:avLst/>
          </a:prstGeom>
        </p:spPr>
      </p:pic>
      <p:grpSp>
        <p:nvGrpSpPr>
          <p:cNvPr id="37" name="Group 36"/>
          <p:cNvGrpSpPr/>
          <p:nvPr/>
        </p:nvGrpSpPr>
        <p:grpSpPr>
          <a:xfrm>
            <a:off x="4953792" y="2032877"/>
            <a:ext cx="314510" cy="351382"/>
            <a:chOff x="5949401" y="435083"/>
            <a:chExt cx="351382" cy="369332"/>
          </a:xfrm>
        </p:grpSpPr>
        <p:sp>
          <p:nvSpPr>
            <p:cNvPr id="38" name="Oval 37"/>
            <p:cNvSpPr/>
            <p:nvPr/>
          </p:nvSpPr>
          <p:spPr>
            <a:xfrm>
              <a:off x="5949401" y="444058"/>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39" name="TextBox 38"/>
            <p:cNvSpPr txBox="1"/>
            <p:nvPr/>
          </p:nvSpPr>
          <p:spPr>
            <a:xfrm>
              <a:off x="5949401" y="435083"/>
              <a:ext cx="312906"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1</a:t>
              </a:r>
            </a:p>
          </p:txBody>
        </p:sp>
      </p:grpSp>
      <p:grpSp>
        <p:nvGrpSpPr>
          <p:cNvPr id="14" name="Group 13">
            <a:extLst>
              <a:ext uri="{FF2B5EF4-FFF2-40B4-BE49-F238E27FC236}">
                <a16:creationId xmlns:a16="http://schemas.microsoft.com/office/drawing/2014/main" id="{66FE3468-7734-4D2A-B708-08AF3AD5A8E0}"/>
              </a:ext>
            </a:extLst>
          </p:cNvPr>
          <p:cNvGrpSpPr/>
          <p:nvPr/>
        </p:nvGrpSpPr>
        <p:grpSpPr>
          <a:xfrm>
            <a:off x="4118552" y="1020562"/>
            <a:ext cx="464926" cy="373216"/>
            <a:chOff x="5949401" y="422224"/>
            <a:chExt cx="446696" cy="373216"/>
          </a:xfrm>
        </p:grpSpPr>
        <p:sp>
          <p:nvSpPr>
            <p:cNvPr id="16" name="Oval 15">
              <a:extLst>
                <a:ext uri="{FF2B5EF4-FFF2-40B4-BE49-F238E27FC236}">
                  <a16:creationId xmlns:a16="http://schemas.microsoft.com/office/drawing/2014/main" id="{1A509467-0D2E-473D-9E28-3803C02E5D06}"/>
                </a:ext>
              </a:extLst>
            </p:cNvPr>
            <p:cNvSpPr/>
            <p:nvPr/>
          </p:nvSpPr>
          <p:spPr>
            <a:xfrm>
              <a:off x="5949401" y="444058"/>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17" name="TextBox 16">
              <a:extLst>
                <a:ext uri="{FF2B5EF4-FFF2-40B4-BE49-F238E27FC236}">
                  <a16:creationId xmlns:a16="http://schemas.microsoft.com/office/drawing/2014/main" id="{C8684F75-0807-4520-B47B-A15B3A8E7DF4}"/>
                </a:ext>
              </a:extLst>
            </p:cNvPr>
            <p:cNvSpPr txBox="1"/>
            <p:nvPr/>
          </p:nvSpPr>
          <p:spPr>
            <a:xfrm>
              <a:off x="5989295" y="422224"/>
              <a:ext cx="406802" cy="369332"/>
            </a:xfrm>
            <a:prstGeom prst="rect">
              <a:avLst/>
            </a:prstGeom>
            <a:noFill/>
          </p:spPr>
          <p:txBody>
            <a:bodyPr wrap="square" rtlCol="0">
              <a:spAutoFit/>
            </a:bodyPr>
            <a:lstStyle/>
            <a:p>
              <a:pPr>
                <a:spcAft>
                  <a:spcPts val="600"/>
                </a:spcAft>
                <a:buClr>
                  <a:srgbClr val="19427B"/>
                </a:buClr>
              </a:pPr>
              <a:r>
                <a:rPr lang="en-US" dirty="0">
                  <a:solidFill>
                    <a:schemeClr val="bg1"/>
                  </a:solidFill>
                  <a:latin typeface="Century Gothic" panose="020B0502020202020204" pitchFamily="34" charset="0"/>
                </a:rPr>
                <a:t>2</a:t>
              </a:r>
              <a:endParaRPr lang="en-US" b="1" dirty="0">
                <a:solidFill>
                  <a:schemeClr val="bg1"/>
                </a:solidFill>
                <a:latin typeface="Century Gothic" panose="020B0502020202020204" pitchFamily="34" charset="0"/>
              </a:endParaRPr>
            </a:p>
          </p:txBody>
        </p:sp>
      </p:grpSp>
      <p:sp>
        <p:nvSpPr>
          <p:cNvPr id="21" name="TextBox 88">
            <a:extLst>
              <a:ext uri="{FF2B5EF4-FFF2-40B4-BE49-F238E27FC236}">
                <a16:creationId xmlns:a16="http://schemas.microsoft.com/office/drawing/2014/main" id="{C67C4229-F94B-470E-B2BA-4F29F0005AD3}"/>
              </a:ext>
            </a:extLst>
          </p:cNvPr>
          <p:cNvSpPr txBox="1">
            <a:spLocks noChangeArrowheads="1"/>
          </p:cNvSpPr>
          <p:nvPr/>
        </p:nvSpPr>
        <p:spPr bwMode="auto">
          <a:xfrm>
            <a:off x="4482625" y="968197"/>
            <a:ext cx="4217526"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defRPr sz="1100">
                <a:solidFill>
                  <a:schemeClr val="tx1">
                    <a:lumMod val="65000"/>
                    <a:lumOff val="35000"/>
                  </a:schemeClr>
                </a:solidFill>
                <a:latin typeface="Candara" panose="020E0502030303020204" pitchFamily="34" charset="0"/>
                <a:ea typeface="ＭＳ Ｐゴシック" panose="020B0600070205080204" pitchFamily="34" charset="-128"/>
              </a:defRPr>
            </a:lvl1pPr>
            <a:lvl2pPr marL="742950" indent="-285750">
              <a:defRPr sz="2400">
                <a:latin typeface="Arial" panose="020B0604020202020204" pitchFamily="34" charset="0"/>
                <a:ea typeface="ＭＳ Ｐゴシック" panose="020B0600070205080204" pitchFamily="34" charset="-128"/>
              </a:defRPr>
            </a:lvl2pPr>
            <a:lvl3pPr marL="1143000" indent="-228600">
              <a:defRPr sz="2400">
                <a:latin typeface="Arial" panose="020B0604020202020204" pitchFamily="34" charset="0"/>
                <a:ea typeface="ＭＳ Ｐゴシック" panose="020B0600070205080204" pitchFamily="34" charset="-128"/>
              </a:defRPr>
            </a:lvl3pPr>
            <a:lvl4pPr marL="1600200" indent="-228600">
              <a:defRPr sz="2400">
                <a:latin typeface="Arial" panose="020B0604020202020204" pitchFamily="34" charset="0"/>
                <a:ea typeface="ＭＳ Ｐゴシック" panose="020B0600070205080204" pitchFamily="34" charset="-128"/>
              </a:defRPr>
            </a:lvl4pPr>
            <a:lvl5pPr marL="2057400" indent="-228600">
              <a:defRPr sz="2400">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9pPr>
          </a:lstStyle>
          <a:p>
            <a:r>
              <a:rPr lang="en-US" altLang="en-US" dirty="0"/>
              <a:t>The below fields can be filtered on.  After you select your fields, press the “Search” button at the bottom.  Those search parameters will apply to all tabs within the BRC Navigator Program Portal.  To remove theses filters you must go back into the filter and choose “Reset All filters”</a:t>
            </a:r>
          </a:p>
        </p:txBody>
      </p:sp>
      <p:pic>
        <p:nvPicPr>
          <p:cNvPr id="7" name="Picture 6">
            <a:extLst>
              <a:ext uri="{FF2B5EF4-FFF2-40B4-BE49-F238E27FC236}">
                <a16:creationId xmlns:a16="http://schemas.microsoft.com/office/drawing/2014/main" id="{04F44059-5915-4606-9D47-BFCC5D4AE614}"/>
              </a:ext>
            </a:extLst>
          </p:cNvPr>
          <p:cNvPicPr>
            <a:picLocks noChangeAspect="1"/>
          </p:cNvPicPr>
          <p:nvPr/>
        </p:nvPicPr>
        <p:blipFill>
          <a:blip r:embed="rId3"/>
          <a:stretch>
            <a:fillRect/>
          </a:stretch>
        </p:blipFill>
        <p:spPr>
          <a:xfrm>
            <a:off x="268674" y="3328440"/>
            <a:ext cx="3849878" cy="3473839"/>
          </a:xfrm>
          <a:prstGeom prst="rect">
            <a:avLst/>
          </a:prstGeom>
        </p:spPr>
      </p:pic>
      <p:pic>
        <p:nvPicPr>
          <p:cNvPr id="8" name="Picture 7">
            <a:extLst>
              <a:ext uri="{FF2B5EF4-FFF2-40B4-BE49-F238E27FC236}">
                <a16:creationId xmlns:a16="http://schemas.microsoft.com/office/drawing/2014/main" id="{25261CBC-4F88-4CAE-9B9A-1EA66B213C09}"/>
              </a:ext>
            </a:extLst>
          </p:cNvPr>
          <p:cNvPicPr>
            <a:picLocks noChangeAspect="1"/>
          </p:cNvPicPr>
          <p:nvPr/>
        </p:nvPicPr>
        <p:blipFill>
          <a:blip r:embed="rId4"/>
          <a:stretch>
            <a:fillRect/>
          </a:stretch>
        </p:blipFill>
        <p:spPr>
          <a:xfrm>
            <a:off x="4889874" y="3370940"/>
            <a:ext cx="3849878" cy="3355301"/>
          </a:xfrm>
          <a:prstGeom prst="rect">
            <a:avLst/>
          </a:prstGeom>
        </p:spPr>
      </p:pic>
      <p:grpSp>
        <p:nvGrpSpPr>
          <p:cNvPr id="18" name="Group 17">
            <a:extLst>
              <a:ext uri="{FF2B5EF4-FFF2-40B4-BE49-F238E27FC236}">
                <a16:creationId xmlns:a16="http://schemas.microsoft.com/office/drawing/2014/main" id="{89799C63-B87C-4E4B-9D7D-A10AECE17349}"/>
              </a:ext>
            </a:extLst>
          </p:cNvPr>
          <p:cNvGrpSpPr/>
          <p:nvPr/>
        </p:nvGrpSpPr>
        <p:grpSpPr>
          <a:xfrm>
            <a:off x="4271823" y="4036268"/>
            <a:ext cx="464926" cy="373216"/>
            <a:chOff x="5949401" y="422224"/>
            <a:chExt cx="446696" cy="373216"/>
          </a:xfrm>
        </p:grpSpPr>
        <p:sp>
          <p:nvSpPr>
            <p:cNvPr id="19" name="Oval 18">
              <a:extLst>
                <a:ext uri="{FF2B5EF4-FFF2-40B4-BE49-F238E27FC236}">
                  <a16:creationId xmlns:a16="http://schemas.microsoft.com/office/drawing/2014/main" id="{23413143-A9FF-4CC1-AB8D-4D5A27469AFC}"/>
                </a:ext>
              </a:extLst>
            </p:cNvPr>
            <p:cNvSpPr/>
            <p:nvPr/>
          </p:nvSpPr>
          <p:spPr>
            <a:xfrm>
              <a:off x="5949401" y="444058"/>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20" name="TextBox 19">
              <a:extLst>
                <a:ext uri="{FF2B5EF4-FFF2-40B4-BE49-F238E27FC236}">
                  <a16:creationId xmlns:a16="http://schemas.microsoft.com/office/drawing/2014/main" id="{374516A4-685E-40F9-A5AE-8B84AA2867CF}"/>
                </a:ext>
              </a:extLst>
            </p:cNvPr>
            <p:cNvSpPr txBox="1"/>
            <p:nvPr/>
          </p:nvSpPr>
          <p:spPr>
            <a:xfrm>
              <a:off x="5989295" y="422224"/>
              <a:ext cx="406802" cy="369332"/>
            </a:xfrm>
            <a:prstGeom prst="rect">
              <a:avLst/>
            </a:prstGeom>
            <a:noFill/>
          </p:spPr>
          <p:txBody>
            <a:bodyPr wrap="square" rtlCol="0">
              <a:spAutoFit/>
            </a:bodyPr>
            <a:lstStyle/>
            <a:p>
              <a:pPr>
                <a:spcAft>
                  <a:spcPts val="600"/>
                </a:spcAft>
                <a:buClr>
                  <a:srgbClr val="19427B"/>
                </a:buClr>
              </a:pPr>
              <a:r>
                <a:rPr lang="en-US" dirty="0">
                  <a:solidFill>
                    <a:schemeClr val="bg1"/>
                  </a:solidFill>
                  <a:latin typeface="Century Gothic" panose="020B0502020202020204" pitchFamily="34" charset="0"/>
                </a:rPr>
                <a:t>2</a:t>
              </a:r>
              <a:endParaRPr lang="en-US" b="1" dirty="0">
                <a:solidFill>
                  <a:schemeClr val="bg1"/>
                </a:solidFill>
                <a:latin typeface="Century Gothic" panose="020B0502020202020204" pitchFamily="34" charset="0"/>
              </a:endParaRPr>
            </a:p>
          </p:txBody>
        </p:sp>
      </p:grpSp>
      <p:sp>
        <p:nvSpPr>
          <p:cNvPr id="6" name="Star: 5 Points 5">
            <a:extLst>
              <a:ext uri="{FF2B5EF4-FFF2-40B4-BE49-F238E27FC236}">
                <a16:creationId xmlns:a16="http://schemas.microsoft.com/office/drawing/2014/main" id="{DB7E01F3-4BFE-435C-A3DC-357DF57D1BD0}"/>
              </a:ext>
            </a:extLst>
          </p:cNvPr>
          <p:cNvSpPr/>
          <p:nvPr/>
        </p:nvSpPr>
        <p:spPr bwMode="auto">
          <a:xfrm>
            <a:off x="5011842" y="1712821"/>
            <a:ext cx="198409" cy="172529"/>
          </a:xfrm>
          <a:prstGeom prst="star5">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4" name="Star: 5 Points 23">
            <a:extLst>
              <a:ext uri="{FF2B5EF4-FFF2-40B4-BE49-F238E27FC236}">
                <a16:creationId xmlns:a16="http://schemas.microsoft.com/office/drawing/2014/main" id="{3F0768DA-E9B5-4935-AD5E-6CAE013D99E3}"/>
              </a:ext>
            </a:extLst>
          </p:cNvPr>
          <p:cNvSpPr/>
          <p:nvPr/>
        </p:nvSpPr>
        <p:spPr bwMode="auto">
          <a:xfrm>
            <a:off x="8251704" y="6271943"/>
            <a:ext cx="198409" cy="172529"/>
          </a:xfrm>
          <a:prstGeom prst="star5">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356842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506" y="955712"/>
            <a:ext cx="9002988" cy="1602336"/>
          </a:xfrm>
          <a:prstGeom prst="rect">
            <a:avLst/>
          </a:prstGeom>
          <a:solidFill>
            <a:srgbClr val="3A60DB">
              <a:alpha val="7059"/>
            </a:srgbClr>
          </a:solidFill>
          <a:ln w="28575">
            <a:no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2" name="Title 1"/>
          <p:cNvSpPr>
            <a:spLocks noGrp="1"/>
          </p:cNvSpPr>
          <p:nvPr>
            <p:ph type="title"/>
          </p:nvPr>
        </p:nvSpPr>
        <p:spPr>
          <a:xfrm>
            <a:off x="92278" y="12182"/>
            <a:ext cx="8137321" cy="801688"/>
          </a:xfrm>
        </p:spPr>
        <p:txBody>
          <a:bodyPr/>
          <a:lstStyle/>
          <a:p>
            <a:br>
              <a:rPr lang="en-US" sz="2000" dirty="0"/>
            </a:br>
            <a:br>
              <a:rPr lang="en-US" sz="2000" dirty="0"/>
            </a:br>
            <a:br>
              <a:rPr lang="en-US" sz="2000" dirty="0"/>
            </a:br>
            <a:r>
              <a:rPr lang="en-US" sz="2000" dirty="0"/>
              <a:t>Entering a New Submission for a BRC (BRC Navigator Program Portal)</a:t>
            </a:r>
          </a:p>
        </p:txBody>
      </p:sp>
      <p:grpSp>
        <p:nvGrpSpPr>
          <p:cNvPr id="3" name="Group 4"/>
          <p:cNvGrpSpPr/>
          <p:nvPr/>
        </p:nvGrpSpPr>
        <p:grpSpPr>
          <a:xfrm>
            <a:off x="276275" y="1046766"/>
            <a:ext cx="351382" cy="369332"/>
            <a:chOff x="5949401" y="435083"/>
            <a:chExt cx="351382" cy="369332"/>
          </a:xfrm>
        </p:grpSpPr>
        <p:sp>
          <p:nvSpPr>
            <p:cNvPr id="6" name="Oval 5"/>
            <p:cNvSpPr/>
            <p:nvPr/>
          </p:nvSpPr>
          <p:spPr>
            <a:xfrm>
              <a:off x="5949401" y="444058"/>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7" name="TextBox 6"/>
            <p:cNvSpPr txBox="1"/>
            <p:nvPr/>
          </p:nvSpPr>
          <p:spPr>
            <a:xfrm>
              <a:off x="5949401" y="435083"/>
              <a:ext cx="312906"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1</a:t>
              </a:r>
            </a:p>
          </p:txBody>
        </p:sp>
      </p:grpSp>
      <p:grpSp>
        <p:nvGrpSpPr>
          <p:cNvPr id="5" name="Group 7"/>
          <p:cNvGrpSpPr/>
          <p:nvPr/>
        </p:nvGrpSpPr>
        <p:grpSpPr>
          <a:xfrm>
            <a:off x="275379" y="1728911"/>
            <a:ext cx="351382" cy="369332"/>
            <a:chOff x="5958926" y="1101842"/>
            <a:chExt cx="351382" cy="369332"/>
          </a:xfrm>
        </p:grpSpPr>
        <p:sp>
          <p:nvSpPr>
            <p:cNvPr id="9" name="Oval 8"/>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10" name="TextBox 9"/>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2</a:t>
              </a:r>
            </a:p>
          </p:txBody>
        </p:sp>
      </p:grpSp>
      <p:sp>
        <p:nvSpPr>
          <p:cNvPr id="11" name="TextBox 88"/>
          <p:cNvSpPr txBox="1">
            <a:spLocks noChangeArrowheads="1"/>
          </p:cNvSpPr>
          <p:nvPr/>
        </p:nvSpPr>
        <p:spPr bwMode="auto">
          <a:xfrm>
            <a:off x="701479" y="1023509"/>
            <a:ext cx="280995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dirty="0">
                <a:solidFill>
                  <a:schemeClr val="tx1">
                    <a:lumMod val="65000"/>
                    <a:lumOff val="35000"/>
                  </a:schemeClr>
                </a:solidFill>
                <a:latin typeface="Candara" panose="020E0502030303020204" pitchFamily="34" charset="0"/>
              </a:rPr>
              <a:t>Click on the “New Submission” icon on the left-hand toolbar</a:t>
            </a:r>
          </a:p>
        </p:txBody>
      </p:sp>
      <p:grpSp>
        <p:nvGrpSpPr>
          <p:cNvPr id="8" name="Group 11"/>
          <p:cNvGrpSpPr/>
          <p:nvPr/>
        </p:nvGrpSpPr>
        <p:grpSpPr>
          <a:xfrm>
            <a:off x="3833182" y="1023509"/>
            <a:ext cx="351382" cy="369332"/>
            <a:chOff x="5958926" y="1101842"/>
            <a:chExt cx="351382" cy="369332"/>
          </a:xfrm>
        </p:grpSpPr>
        <p:sp>
          <p:nvSpPr>
            <p:cNvPr id="13" name="Oval 12"/>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14" name="TextBox 13"/>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3</a:t>
              </a:r>
            </a:p>
          </p:txBody>
        </p:sp>
      </p:grpSp>
      <p:sp>
        <p:nvSpPr>
          <p:cNvPr id="15" name="TextBox 88"/>
          <p:cNvSpPr txBox="1">
            <a:spLocks noChangeArrowheads="1"/>
          </p:cNvSpPr>
          <p:nvPr/>
        </p:nvSpPr>
        <p:spPr bwMode="auto">
          <a:xfrm>
            <a:off x="4275655" y="1944686"/>
            <a:ext cx="24449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defRPr sz="1100">
                <a:solidFill>
                  <a:schemeClr val="tx1">
                    <a:lumMod val="65000"/>
                    <a:lumOff val="35000"/>
                  </a:schemeClr>
                </a:solidFill>
                <a:latin typeface="Candara" panose="020E0502030303020204" pitchFamily="34" charset="0"/>
                <a:ea typeface="ＭＳ Ｐゴシック" panose="020B0600070205080204" pitchFamily="34" charset="-128"/>
              </a:defRPr>
            </a:lvl1pPr>
            <a:lvl2pPr marL="742950" indent="-285750">
              <a:defRPr sz="2400">
                <a:latin typeface="Arial" panose="020B0604020202020204" pitchFamily="34" charset="0"/>
                <a:ea typeface="ＭＳ Ｐゴシック" panose="020B0600070205080204" pitchFamily="34" charset="-128"/>
              </a:defRPr>
            </a:lvl2pPr>
            <a:lvl3pPr marL="1143000" indent="-228600">
              <a:defRPr sz="2400">
                <a:latin typeface="Arial" panose="020B0604020202020204" pitchFamily="34" charset="0"/>
                <a:ea typeface="ＭＳ Ｐゴシック" panose="020B0600070205080204" pitchFamily="34" charset="-128"/>
              </a:defRPr>
            </a:lvl3pPr>
            <a:lvl4pPr marL="1600200" indent="-228600">
              <a:defRPr sz="2400">
                <a:latin typeface="Arial" panose="020B0604020202020204" pitchFamily="34" charset="0"/>
                <a:ea typeface="ＭＳ Ｐゴシック" panose="020B0600070205080204" pitchFamily="34" charset="-128"/>
              </a:defRPr>
            </a:lvl4pPr>
            <a:lvl5pPr marL="2057400" indent="-228600">
              <a:defRPr sz="2400">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9pPr>
          </a:lstStyle>
          <a:p>
            <a:r>
              <a:rPr lang="en-US" altLang="en-US" dirty="0"/>
              <a:t>“Select Applicant Consent Received” radio button and click on SEARCH</a:t>
            </a:r>
          </a:p>
        </p:txBody>
      </p:sp>
      <p:sp>
        <p:nvSpPr>
          <p:cNvPr id="16" name="TextBox 88"/>
          <p:cNvSpPr txBox="1">
            <a:spLocks noChangeArrowheads="1"/>
          </p:cNvSpPr>
          <p:nvPr/>
        </p:nvSpPr>
        <p:spPr bwMode="auto">
          <a:xfrm>
            <a:off x="4307158" y="946738"/>
            <a:ext cx="2535625"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defRPr sz="1100">
                <a:solidFill>
                  <a:schemeClr val="tx1">
                    <a:lumMod val="65000"/>
                    <a:lumOff val="35000"/>
                  </a:schemeClr>
                </a:solidFill>
                <a:latin typeface="Candara" panose="020E0502030303020204" pitchFamily="34" charset="0"/>
                <a:ea typeface="ＭＳ Ｐゴシック" panose="020B0600070205080204" pitchFamily="34" charset="-128"/>
              </a:defRPr>
            </a:lvl1pPr>
            <a:lvl2pPr marL="742950" indent="-285750">
              <a:defRPr sz="2400">
                <a:latin typeface="Arial" panose="020B0604020202020204" pitchFamily="34" charset="0"/>
                <a:ea typeface="ＭＳ Ｐゴシック" panose="020B0600070205080204" pitchFamily="34" charset="-128"/>
              </a:defRPr>
            </a:lvl2pPr>
            <a:lvl3pPr marL="1143000" indent="-228600">
              <a:defRPr sz="2400">
                <a:latin typeface="Arial" panose="020B0604020202020204" pitchFamily="34" charset="0"/>
                <a:ea typeface="ＭＳ Ｐゴシック" panose="020B0600070205080204" pitchFamily="34" charset="-128"/>
              </a:defRPr>
            </a:lvl3pPr>
            <a:lvl4pPr marL="1600200" indent="-228600">
              <a:defRPr sz="2400">
                <a:latin typeface="Arial" panose="020B0604020202020204" pitchFamily="34" charset="0"/>
                <a:ea typeface="ＭＳ Ｐゴシック" panose="020B0600070205080204" pitchFamily="34" charset="-128"/>
              </a:defRPr>
            </a:lvl4pPr>
            <a:lvl5pPr marL="2057400" indent="-228600">
              <a:defRPr sz="2400">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9pPr>
          </a:lstStyle>
          <a:p>
            <a:r>
              <a:rPr lang="en-US" altLang="en-US" dirty="0"/>
              <a:t>Enter Data for mandatory fields under Personal Info: First Name, Last Name, Date of Birth (DOB) and SSN.  For SSN, if yes, provide last six of SSN, if No, last six data box will disappear</a:t>
            </a:r>
          </a:p>
        </p:txBody>
      </p:sp>
      <p:pic>
        <p:nvPicPr>
          <p:cNvPr id="17" name="Picture 16">
            <a:extLst>
              <a:ext uri="{FF2B5EF4-FFF2-40B4-BE49-F238E27FC236}">
                <a16:creationId xmlns:a16="http://schemas.microsoft.com/office/drawing/2014/main" id="{066D496D-FAF3-40D2-B399-3CED025F6477}"/>
              </a:ext>
            </a:extLst>
          </p:cNvPr>
          <p:cNvPicPr>
            <a:picLocks noChangeAspect="1"/>
          </p:cNvPicPr>
          <p:nvPr/>
        </p:nvPicPr>
        <p:blipFill>
          <a:blip r:embed="rId2"/>
          <a:stretch>
            <a:fillRect/>
          </a:stretch>
        </p:blipFill>
        <p:spPr>
          <a:xfrm>
            <a:off x="92280" y="2664472"/>
            <a:ext cx="8981214" cy="3985709"/>
          </a:xfrm>
          <a:prstGeom prst="rect">
            <a:avLst/>
          </a:prstGeom>
        </p:spPr>
      </p:pic>
      <p:grpSp>
        <p:nvGrpSpPr>
          <p:cNvPr id="20" name="Group 4"/>
          <p:cNvGrpSpPr/>
          <p:nvPr/>
        </p:nvGrpSpPr>
        <p:grpSpPr>
          <a:xfrm>
            <a:off x="464935" y="3787893"/>
            <a:ext cx="323652" cy="318330"/>
            <a:chOff x="5949401" y="403656"/>
            <a:chExt cx="361705" cy="436590"/>
          </a:xfrm>
        </p:grpSpPr>
        <p:sp>
          <p:nvSpPr>
            <p:cNvPr id="21" name="Oval 20"/>
            <p:cNvSpPr/>
            <p:nvPr/>
          </p:nvSpPr>
          <p:spPr>
            <a:xfrm>
              <a:off x="5949401" y="444056"/>
              <a:ext cx="361705" cy="396190"/>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22" name="TextBox 21"/>
            <p:cNvSpPr txBox="1"/>
            <p:nvPr/>
          </p:nvSpPr>
          <p:spPr>
            <a:xfrm>
              <a:off x="5970005" y="403656"/>
              <a:ext cx="242750" cy="396191"/>
            </a:xfrm>
            <a:prstGeom prst="rect">
              <a:avLst/>
            </a:prstGeom>
            <a:noFill/>
          </p:spPr>
          <p:txBody>
            <a:bodyPr wrap="square" rtlCol="0">
              <a:spAutoFit/>
            </a:bodyPr>
            <a:lstStyle/>
            <a:p>
              <a:pPr>
                <a:spcAft>
                  <a:spcPts val="600"/>
                </a:spcAft>
                <a:buClr>
                  <a:srgbClr val="19427B"/>
                </a:buClr>
              </a:pPr>
              <a:r>
                <a:rPr lang="en-US" b="1" dirty="0">
                  <a:solidFill>
                    <a:schemeClr val="bg1"/>
                  </a:solidFill>
                  <a:latin typeface="Century Gothic" panose="020B0502020202020204" pitchFamily="34" charset="0"/>
                </a:rPr>
                <a:t>1</a:t>
              </a:r>
            </a:p>
          </p:txBody>
        </p:sp>
      </p:grpSp>
      <p:grpSp>
        <p:nvGrpSpPr>
          <p:cNvPr id="24" name="Group 7"/>
          <p:cNvGrpSpPr/>
          <p:nvPr/>
        </p:nvGrpSpPr>
        <p:grpSpPr>
          <a:xfrm>
            <a:off x="2410433" y="3562998"/>
            <a:ext cx="351382" cy="369332"/>
            <a:chOff x="5958926" y="1101842"/>
            <a:chExt cx="351382" cy="369332"/>
          </a:xfrm>
        </p:grpSpPr>
        <p:sp>
          <p:nvSpPr>
            <p:cNvPr id="25" name="Oval 24"/>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26" name="TextBox 25"/>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2</a:t>
              </a:r>
            </a:p>
          </p:txBody>
        </p:sp>
      </p:grpSp>
      <p:grpSp>
        <p:nvGrpSpPr>
          <p:cNvPr id="29" name="Group 11"/>
          <p:cNvGrpSpPr/>
          <p:nvPr/>
        </p:nvGrpSpPr>
        <p:grpSpPr>
          <a:xfrm>
            <a:off x="1882114" y="4693588"/>
            <a:ext cx="351382" cy="369332"/>
            <a:chOff x="5958926" y="1101842"/>
            <a:chExt cx="351382" cy="369332"/>
          </a:xfrm>
        </p:grpSpPr>
        <p:sp>
          <p:nvSpPr>
            <p:cNvPr id="30" name="Oval 29"/>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31" name="TextBox 30"/>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3</a:t>
              </a:r>
            </a:p>
          </p:txBody>
        </p:sp>
      </p:grpSp>
      <p:grpSp>
        <p:nvGrpSpPr>
          <p:cNvPr id="27" name="Group 11">
            <a:extLst>
              <a:ext uri="{FF2B5EF4-FFF2-40B4-BE49-F238E27FC236}">
                <a16:creationId xmlns:a16="http://schemas.microsoft.com/office/drawing/2014/main" id="{65EE27D5-C2AB-421E-AC9F-7B47920C034D}"/>
              </a:ext>
            </a:extLst>
          </p:cNvPr>
          <p:cNvGrpSpPr/>
          <p:nvPr/>
        </p:nvGrpSpPr>
        <p:grpSpPr>
          <a:xfrm>
            <a:off x="3814746" y="1975464"/>
            <a:ext cx="351382" cy="369332"/>
            <a:chOff x="5958926" y="1101842"/>
            <a:chExt cx="351382" cy="369332"/>
          </a:xfrm>
        </p:grpSpPr>
        <p:sp>
          <p:nvSpPr>
            <p:cNvPr id="28" name="Oval 27">
              <a:extLst>
                <a:ext uri="{FF2B5EF4-FFF2-40B4-BE49-F238E27FC236}">
                  <a16:creationId xmlns:a16="http://schemas.microsoft.com/office/drawing/2014/main" id="{E3930CF3-B847-483D-9918-6743DC9B8302}"/>
                </a:ext>
              </a:extLst>
            </p:cNvPr>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32" name="TextBox 31">
              <a:extLst>
                <a:ext uri="{FF2B5EF4-FFF2-40B4-BE49-F238E27FC236}">
                  <a16:creationId xmlns:a16="http://schemas.microsoft.com/office/drawing/2014/main" id="{572215EE-AF11-4EBC-8EED-1E87ACFBD47B}"/>
                </a:ext>
              </a:extLst>
            </p:cNvPr>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dirty="0">
                  <a:solidFill>
                    <a:schemeClr val="bg1"/>
                  </a:solidFill>
                  <a:latin typeface="Century Gothic" panose="020B0502020202020204" pitchFamily="34" charset="0"/>
                </a:rPr>
                <a:t>4</a:t>
              </a:r>
              <a:endParaRPr lang="en-US" b="1" dirty="0">
                <a:solidFill>
                  <a:schemeClr val="bg1"/>
                </a:solidFill>
                <a:latin typeface="Century Gothic" panose="020B0502020202020204" pitchFamily="34" charset="0"/>
              </a:endParaRPr>
            </a:p>
          </p:txBody>
        </p:sp>
      </p:grpSp>
      <p:sp>
        <p:nvSpPr>
          <p:cNvPr id="33" name="TextBox 88">
            <a:extLst>
              <a:ext uri="{FF2B5EF4-FFF2-40B4-BE49-F238E27FC236}">
                <a16:creationId xmlns:a16="http://schemas.microsoft.com/office/drawing/2014/main" id="{7E6EEB11-57A8-4C6D-B04F-385C89546F27}"/>
              </a:ext>
            </a:extLst>
          </p:cNvPr>
          <p:cNvSpPr txBox="1">
            <a:spLocks noChangeArrowheads="1"/>
          </p:cNvSpPr>
          <p:nvPr/>
        </p:nvSpPr>
        <p:spPr bwMode="auto">
          <a:xfrm>
            <a:off x="701479" y="1704598"/>
            <a:ext cx="280995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dirty="0">
                <a:solidFill>
                  <a:schemeClr val="tx1">
                    <a:lumMod val="65000"/>
                    <a:lumOff val="35000"/>
                  </a:schemeClr>
                </a:solidFill>
                <a:latin typeface="Candara" panose="020E0502030303020204" pitchFamily="34" charset="0"/>
              </a:rPr>
              <a:t>In the Personal Info tab enter Program Information.  Note:  this field is not applicable external (for the Program)</a:t>
            </a:r>
          </a:p>
        </p:txBody>
      </p:sp>
      <p:grpSp>
        <p:nvGrpSpPr>
          <p:cNvPr id="34" name="Group 11">
            <a:extLst>
              <a:ext uri="{FF2B5EF4-FFF2-40B4-BE49-F238E27FC236}">
                <a16:creationId xmlns:a16="http://schemas.microsoft.com/office/drawing/2014/main" id="{CFCABD2A-CD27-4A2F-9A6E-1C8BA8E1DA4F}"/>
              </a:ext>
            </a:extLst>
          </p:cNvPr>
          <p:cNvGrpSpPr/>
          <p:nvPr/>
        </p:nvGrpSpPr>
        <p:grpSpPr>
          <a:xfrm>
            <a:off x="3675927" y="6377593"/>
            <a:ext cx="351382" cy="369332"/>
            <a:chOff x="5958926" y="1101842"/>
            <a:chExt cx="351382" cy="369332"/>
          </a:xfrm>
        </p:grpSpPr>
        <p:sp>
          <p:nvSpPr>
            <p:cNvPr id="35" name="Oval 34">
              <a:extLst>
                <a:ext uri="{FF2B5EF4-FFF2-40B4-BE49-F238E27FC236}">
                  <a16:creationId xmlns:a16="http://schemas.microsoft.com/office/drawing/2014/main" id="{AB28936F-D2BA-4ADC-B749-B44B27D8A218}"/>
                </a:ext>
              </a:extLst>
            </p:cNvPr>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36" name="TextBox 35">
              <a:extLst>
                <a:ext uri="{FF2B5EF4-FFF2-40B4-BE49-F238E27FC236}">
                  <a16:creationId xmlns:a16="http://schemas.microsoft.com/office/drawing/2014/main" id="{9A3A35B6-19E4-49AA-8363-3B8FA30E0D69}"/>
                </a:ext>
              </a:extLst>
            </p:cNvPr>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dirty="0">
                  <a:solidFill>
                    <a:schemeClr val="bg1"/>
                  </a:solidFill>
                  <a:latin typeface="Century Gothic" panose="020B0502020202020204" pitchFamily="34" charset="0"/>
                </a:rPr>
                <a:t>4</a:t>
              </a:r>
              <a:endParaRPr lang="en-US" b="1" dirty="0">
                <a:solidFill>
                  <a:schemeClr val="bg1"/>
                </a:solidFill>
                <a:latin typeface="Century Gothic" panose="020B0502020202020204" pitchFamily="34" charset="0"/>
              </a:endParaRPr>
            </a:p>
          </p:txBody>
        </p:sp>
      </p:grpSp>
      <p:pic>
        <p:nvPicPr>
          <p:cNvPr id="12" name="Picture 11">
            <a:extLst>
              <a:ext uri="{FF2B5EF4-FFF2-40B4-BE49-F238E27FC236}">
                <a16:creationId xmlns:a16="http://schemas.microsoft.com/office/drawing/2014/main" id="{BB5E391D-6B50-4562-97DF-FF9272A42B22}"/>
              </a:ext>
            </a:extLst>
          </p:cNvPr>
          <p:cNvPicPr>
            <a:picLocks noChangeAspect="1"/>
          </p:cNvPicPr>
          <p:nvPr/>
        </p:nvPicPr>
        <p:blipFill>
          <a:blip r:embed="rId3"/>
          <a:stretch>
            <a:fillRect/>
          </a:stretch>
        </p:blipFill>
        <p:spPr>
          <a:xfrm>
            <a:off x="1943708" y="1265978"/>
            <a:ext cx="466725" cy="390525"/>
          </a:xfrm>
          <a:prstGeom prst="rect">
            <a:avLst/>
          </a:prstGeom>
        </p:spPr>
      </p:pic>
      <p:grpSp>
        <p:nvGrpSpPr>
          <p:cNvPr id="37" name="Group 11">
            <a:extLst>
              <a:ext uri="{FF2B5EF4-FFF2-40B4-BE49-F238E27FC236}">
                <a16:creationId xmlns:a16="http://schemas.microsoft.com/office/drawing/2014/main" id="{046BC3F4-681B-4CE9-B479-3D48D396A825}"/>
              </a:ext>
            </a:extLst>
          </p:cNvPr>
          <p:cNvGrpSpPr/>
          <p:nvPr/>
        </p:nvGrpSpPr>
        <p:grpSpPr>
          <a:xfrm>
            <a:off x="6842783" y="993344"/>
            <a:ext cx="351382" cy="369332"/>
            <a:chOff x="5958926" y="1101842"/>
            <a:chExt cx="351382" cy="369332"/>
          </a:xfrm>
        </p:grpSpPr>
        <p:sp>
          <p:nvSpPr>
            <p:cNvPr id="38" name="Oval 37">
              <a:extLst>
                <a:ext uri="{FF2B5EF4-FFF2-40B4-BE49-F238E27FC236}">
                  <a16:creationId xmlns:a16="http://schemas.microsoft.com/office/drawing/2014/main" id="{CF0E3087-9068-451B-A0C6-CCEA65FE3F31}"/>
                </a:ext>
              </a:extLst>
            </p:cNvPr>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39" name="TextBox 38">
              <a:extLst>
                <a:ext uri="{FF2B5EF4-FFF2-40B4-BE49-F238E27FC236}">
                  <a16:creationId xmlns:a16="http://schemas.microsoft.com/office/drawing/2014/main" id="{47D53CD9-7848-4937-830C-2407DCE7052F}"/>
                </a:ext>
              </a:extLst>
            </p:cNvPr>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dirty="0">
                  <a:solidFill>
                    <a:schemeClr val="bg1"/>
                  </a:solidFill>
                  <a:latin typeface="Century Gothic" panose="020B0502020202020204" pitchFamily="34" charset="0"/>
                </a:rPr>
                <a:t>5</a:t>
              </a:r>
              <a:endParaRPr lang="en-US" b="1" dirty="0">
                <a:solidFill>
                  <a:schemeClr val="bg1"/>
                </a:solidFill>
                <a:latin typeface="Century Gothic" panose="020B0502020202020204" pitchFamily="34" charset="0"/>
              </a:endParaRPr>
            </a:p>
          </p:txBody>
        </p:sp>
      </p:grpSp>
      <p:sp>
        <p:nvSpPr>
          <p:cNvPr id="40" name="TextBox 88">
            <a:extLst>
              <a:ext uri="{FF2B5EF4-FFF2-40B4-BE49-F238E27FC236}">
                <a16:creationId xmlns:a16="http://schemas.microsoft.com/office/drawing/2014/main" id="{9887D18C-C4A4-4A53-BF85-211233E42560}"/>
              </a:ext>
            </a:extLst>
          </p:cNvPr>
          <p:cNvSpPr txBox="1">
            <a:spLocks noChangeArrowheads="1"/>
          </p:cNvSpPr>
          <p:nvPr/>
        </p:nvSpPr>
        <p:spPr bwMode="auto">
          <a:xfrm>
            <a:off x="7220067" y="961954"/>
            <a:ext cx="1748442"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defRPr sz="1100">
                <a:solidFill>
                  <a:schemeClr val="tx1">
                    <a:lumMod val="65000"/>
                    <a:lumOff val="35000"/>
                  </a:schemeClr>
                </a:solidFill>
                <a:latin typeface="Candara" panose="020E0502030303020204" pitchFamily="34" charset="0"/>
                <a:ea typeface="ＭＳ Ｐゴシック" panose="020B0600070205080204" pitchFamily="34" charset="-128"/>
              </a:defRPr>
            </a:lvl1pPr>
            <a:lvl2pPr marL="742950" indent="-285750">
              <a:defRPr sz="2400">
                <a:latin typeface="Arial" panose="020B0604020202020204" pitchFamily="34" charset="0"/>
                <a:ea typeface="ＭＳ Ｐゴシック" panose="020B0600070205080204" pitchFamily="34" charset="-128"/>
              </a:defRPr>
            </a:lvl2pPr>
            <a:lvl3pPr marL="1143000" indent="-228600">
              <a:defRPr sz="2400">
                <a:latin typeface="Arial" panose="020B0604020202020204" pitchFamily="34" charset="0"/>
                <a:ea typeface="ＭＳ Ｐゴシック" panose="020B0600070205080204" pitchFamily="34" charset="-128"/>
              </a:defRPr>
            </a:lvl3pPr>
            <a:lvl4pPr marL="1600200" indent="-228600">
              <a:defRPr sz="2400">
                <a:latin typeface="Arial" panose="020B0604020202020204" pitchFamily="34" charset="0"/>
                <a:ea typeface="ＭＳ Ｐゴシック" panose="020B0600070205080204" pitchFamily="34" charset="-128"/>
              </a:defRPr>
            </a:lvl4pPr>
            <a:lvl5pPr marL="2057400" indent="-228600">
              <a:defRPr sz="2400">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9pPr>
          </a:lstStyle>
          <a:p>
            <a:r>
              <a:rPr lang="en-US" altLang="en-US" dirty="0"/>
              <a:t>If you have the Applicant ID, you can search in the applicant ID tab</a:t>
            </a:r>
          </a:p>
        </p:txBody>
      </p:sp>
      <p:grpSp>
        <p:nvGrpSpPr>
          <p:cNvPr id="41" name="Group 11">
            <a:extLst>
              <a:ext uri="{FF2B5EF4-FFF2-40B4-BE49-F238E27FC236}">
                <a16:creationId xmlns:a16="http://schemas.microsoft.com/office/drawing/2014/main" id="{970AA751-F029-4275-AC9C-D111A4337970}"/>
              </a:ext>
            </a:extLst>
          </p:cNvPr>
          <p:cNvGrpSpPr/>
          <p:nvPr/>
        </p:nvGrpSpPr>
        <p:grpSpPr>
          <a:xfrm>
            <a:off x="4936894" y="3244334"/>
            <a:ext cx="323020" cy="369332"/>
            <a:chOff x="5958926" y="1101842"/>
            <a:chExt cx="369818" cy="380375"/>
          </a:xfrm>
        </p:grpSpPr>
        <p:sp>
          <p:nvSpPr>
            <p:cNvPr id="42" name="Oval 41">
              <a:extLst>
                <a:ext uri="{FF2B5EF4-FFF2-40B4-BE49-F238E27FC236}">
                  <a16:creationId xmlns:a16="http://schemas.microsoft.com/office/drawing/2014/main" id="{69247A06-D7FC-49DB-A750-45A98539F3DD}"/>
                </a:ext>
              </a:extLst>
            </p:cNvPr>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43" name="TextBox 42">
              <a:extLst>
                <a:ext uri="{FF2B5EF4-FFF2-40B4-BE49-F238E27FC236}">
                  <a16:creationId xmlns:a16="http://schemas.microsoft.com/office/drawing/2014/main" id="{027E408A-DE41-49CF-9CD7-739C08200E04}"/>
                </a:ext>
              </a:extLst>
            </p:cNvPr>
            <p:cNvSpPr txBox="1"/>
            <p:nvPr/>
          </p:nvSpPr>
          <p:spPr>
            <a:xfrm>
              <a:off x="5977362" y="1101842"/>
              <a:ext cx="351382" cy="380375"/>
            </a:xfrm>
            <a:prstGeom prst="rect">
              <a:avLst/>
            </a:prstGeom>
            <a:noFill/>
          </p:spPr>
          <p:txBody>
            <a:bodyPr wrap="square" rtlCol="0">
              <a:spAutoFit/>
            </a:bodyPr>
            <a:lstStyle/>
            <a:p>
              <a:pPr>
                <a:spcAft>
                  <a:spcPts val="600"/>
                </a:spcAft>
                <a:buClr>
                  <a:srgbClr val="19427B"/>
                </a:buClr>
              </a:pPr>
              <a:r>
                <a:rPr lang="en-US" dirty="0">
                  <a:solidFill>
                    <a:schemeClr val="bg1"/>
                  </a:solidFill>
                  <a:latin typeface="Century Gothic" panose="020B0502020202020204" pitchFamily="34" charset="0"/>
                </a:rPr>
                <a:t>5</a:t>
              </a:r>
              <a:endParaRPr lang="en-US" b="1" dirty="0">
                <a:solidFill>
                  <a:schemeClr val="bg1"/>
                </a:solidFill>
                <a:latin typeface="Century Gothic" panose="020B0502020202020204" pitchFamily="34" charset="0"/>
              </a:endParaRPr>
            </a:p>
          </p:txBody>
        </p:sp>
      </p:grpSp>
      <p:sp>
        <p:nvSpPr>
          <p:cNvPr id="18" name="Slide Number Placeholder 17">
            <a:extLst>
              <a:ext uri="{FF2B5EF4-FFF2-40B4-BE49-F238E27FC236}">
                <a16:creationId xmlns:a16="http://schemas.microsoft.com/office/drawing/2014/main" id="{A96CD2A2-5476-4D70-849C-28E39568DEA6}"/>
              </a:ext>
            </a:extLst>
          </p:cNvPr>
          <p:cNvSpPr>
            <a:spLocks noGrp="1"/>
          </p:cNvSpPr>
          <p:nvPr>
            <p:ph type="sldNum" sz="quarter" idx="12"/>
          </p:nvPr>
        </p:nvSpPr>
        <p:spPr/>
        <p:txBody>
          <a:bodyPr/>
          <a:lstStyle/>
          <a:p>
            <a:fld id="{AA662AE3-65EF-458E-875D-DE56FBFDD95A}" type="slidenum">
              <a:rPr lang="en-US" smtClean="0"/>
              <a:pPr/>
              <a:t>11</a:t>
            </a:fld>
            <a:endParaRPr lang="en-US" dirty="0"/>
          </a:p>
        </p:txBody>
      </p:sp>
    </p:spTree>
    <p:extLst>
      <p:ext uri="{BB962C8B-B14F-4D97-AF65-F5344CB8AC3E}">
        <p14:creationId xmlns:p14="http://schemas.microsoft.com/office/powerpoint/2010/main" val="1322550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2674" y="931178"/>
            <a:ext cx="8474044" cy="1748238"/>
          </a:xfrm>
          <a:prstGeom prst="rect">
            <a:avLst/>
          </a:prstGeom>
          <a:solidFill>
            <a:srgbClr val="3A60DB">
              <a:alpha val="7059"/>
            </a:srgbClr>
          </a:solidFill>
          <a:ln w="28575">
            <a:no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grpSp>
        <p:nvGrpSpPr>
          <p:cNvPr id="3" name="Group 2"/>
          <p:cNvGrpSpPr/>
          <p:nvPr/>
        </p:nvGrpSpPr>
        <p:grpSpPr>
          <a:xfrm>
            <a:off x="561314" y="1205835"/>
            <a:ext cx="381744" cy="369332"/>
            <a:chOff x="5949401" y="435083"/>
            <a:chExt cx="351382" cy="369332"/>
          </a:xfrm>
        </p:grpSpPr>
        <p:sp>
          <p:nvSpPr>
            <p:cNvPr id="9" name="Oval 8"/>
            <p:cNvSpPr/>
            <p:nvPr/>
          </p:nvSpPr>
          <p:spPr>
            <a:xfrm>
              <a:off x="5949401" y="444058"/>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10" name="TextBox 9"/>
            <p:cNvSpPr txBox="1"/>
            <p:nvPr/>
          </p:nvSpPr>
          <p:spPr>
            <a:xfrm>
              <a:off x="5982443" y="435083"/>
              <a:ext cx="276520" cy="369332"/>
            </a:xfrm>
            <a:prstGeom prst="rect">
              <a:avLst/>
            </a:prstGeom>
            <a:noFill/>
          </p:spPr>
          <p:txBody>
            <a:bodyPr wrap="square" rtlCol="0">
              <a:spAutoFit/>
            </a:bodyPr>
            <a:lstStyle/>
            <a:p>
              <a:pPr>
                <a:spcAft>
                  <a:spcPts val="600"/>
                </a:spcAft>
                <a:buClr>
                  <a:srgbClr val="19427B"/>
                </a:buClr>
              </a:pPr>
              <a:r>
                <a:rPr lang="en-US" b="1" dirty="0">
                  <a:solidFill>
                    <a:schemeClr val="bg1"/>
                  </a:solidFill>
                  <a:latin typeface="Century Gothic" panose="020B0502020202020204" pitchFamily="34" charset="0"/>
                </a:rPr>
                <a:t>1</a:t>
              </a:r>
            </a:p>
          </p:txBody>
        </p:sp>
      </p:grpSp>
      <p:sp>
        <p:nvSpPr>
          <p:cNvPr id="14" name="TextBox 88"/>
          <p:cNvSpPr txBox="1">
            <a:spLocks noChangeArrowheads="1"/>
          </p:cNvSpPr>
          <p:nvPr/>
        </p:nvSpPr>
        <p:spPr bwMode="auto">
          <a:xfrm>
            <a:off x="944040" y="1065336"/>
            <a:ext cx="320244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dirty="0">
                <a:solidFill>
                  <a:schemeClr val="tx1">
                    <a:lumMod val="65000"/>
                    <a:lumOff val="35000"/>
                  </a:schemeClr>
                </a:solidFill>
                <a:latin typeface="Candara" panose="020E0502030303020204" pitchFamily="34" charset="0"/>
              </a:rPr>
              <a:t>If No entry is found, you will get a message to Create a new applicant, click the “Yes, Create New Application”</a:t>
            </a:r>
          </a:p>
        </p:txBody>
      </p:sp>
      <p:sp>
        <p:nvSpPr>
          <p:cNvPr id="15" name="Title 1">
            <a:extLst>
              <a:ext uri="{FF2B5EF4-FFF2-40B4-BE49-F238E27FC236}">
                <a16:creationId xmlns:a16="http://schemas.microsoft.com/office/drawing/2014/main" id="{980A415A-27A9-4F3B-88AD-27489CC750A8}"/>
              </a:ext>
            </a:extLst>
          </p:cNvPr>
          <p:cNvSpPr txBox="1">
            <a:spLocks/>
          </p:cNvSpPr>
          <p:nvPr/>
        </p:nvSpPr>
        <p:spPr bwMode="auto">
          <a:xfrm>
            <a:off x="372937" y="-2787"/>
            <a:ext cx="5947794" cy="8016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400" b="1">
                <a:solidFill>
                  <a:srgbClr val="0033CC"/>
                </a:solidFill>
                <a:latin typeface="+mj-lt"/>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89" algn="l" rtl="0" eaLnBrk="1" fontAlgn="base" hangingPunct="1">
              <a:spcBef>
                <a:spcPct val="0"/>
              </a:spcBef>
              <a:spcAft>
                <a:spcPct val="0"/>
              </a:spcAft>
              <a:defRPr sz="2400" b="1">
                <a:solidFill>
                  <a:srgbClr val="0033CC"/>
                </a:solidFill>
                <a:latin typeface="Verdana" pitchFamily="34" charset="0"/>
                <a:cs typeface="Arial" charset="0"/>
              </a:defRPr>
            </a:lvl6pPr>
            <a:lvl7pPr marL="914377" algn="l" rtl="0" eaLnBrk="1" fontAlgn="base" hangingPunct="1">
              <a:spcBef>
                <a:spcPct val="0"/>
              </a:spcBef>
              <a:spcAft>
                <a:spcPct val="0"/>
              </a:spcAft>
              <a:defRPr sz="2400" b="1">
                <a:solidFill>
                  <a:srgbClr val="0033CC"/>
                </a:solidFill>
                <a:latin typeface="Verdana" pitchFamily="34" charset="0"/>
                <a:cs typeface="Arial" charset="0"/>
              </a:defRPr>
            </a:lvl7pPr>
            <a:lvl8pPr marL="1371566" algn="l" rtl="0" eaLnBrk="1" fontAlgn="base" hangingPunct="1">
              <a:spcBef>
                <a:spcPct val="0"/>
              </a:spcBef>
              <a:spcAft>
                <a:spcPct val="0"/>
              </a:spcAft>
              <a:defRPr sz="2400" b="1">
                <a:solidFill>
                  <a:srgbClr val="0033CC"/>
                </a:solidFill>
                <a:latin typeface="Verdana" pitchFamily="34" charset="0"/>
                <a:cs typeface="Arial" charset="0"/>
              </a:defRPr>
            </a:lvl8pPr>
            <a:lvl9pPr marL="1828754" algn="l" rtl="0" eaLnBrk="1" fontAlgn="base" hangingPunct="1">
              <a:spcBef>
                <a:spcPct val="0"/>
              </a:spcBef>
              <a:spcAft>
                <a:spcPct val="0"/>
              </a:spcAft>
              <a:defRPr sz="2400" b="1">
                <a:solidFill>
                  <a:srgbClr val="0033CC"/>
                </a:solidFill>
                <a:latin typeface="Verdana" pitchFamily="34" charset="0"/>
                <a:cs typeface="Arial" charset="0"/>
              </a:defRPr>
            </a:lvl9pPr>
          </a:lstStyle>
          <a:p>
            <a:br>
              <a:rPr lang="en-US" sz="2000" kern="0" dirty="0"/>
            </a:br>
            <a:br>
              <a:rPr lang="en-US" sz="2000" kern="0" dirty="0"/>
            </a:br>
            <a:br>
              <a:rPr lang="en-US" sz="2000" kern="0" dirty="0"/>
            </a:br>
            <a:r>
              <a:rPr lang="en-US" sz="2000" kern="0" dirty="0"/>
              <a:t>Entering a New Submission for a BRC</a:t>
            </a:r>
          </a:p>
        </p:txBody>
      </p:sp>
      <p:pic>
        <p:nvPicPr>
          <p:cNvPr id="2" name="Picture 1">
            <a:extLst>
              <a:ext uri="{FF2B5EF4-FFF2-40B4-BE49-F238E27FC236}">
                <a16:creationId xmlns:a16="http://schemas.microsoft.com/office/drawing/2014/main" id="{E174629A-36FA-415F-BC1B-37FFC048B0EF}"/>
              </a:ext>
            </a:extLst>
          </p:cNvPr>
          <p:cNvPicPr>
            <a:picLocks noChangeAspect="1"/>
          </p:cNvPicPr>
          <p:nvPr/>
        </p:nvPicPr>
        <p:blipFill>
          <a:blip r:embed="rId2"/>
          <a:stretch>
            <a:fillRect/>
          </a:stretch>
        </p:blipFill>
        <p:spPr>
          <a:xfrm>
            <a:off x="452674" y="3048965"/>
            <a:ext cx="8474044" cy="3512252"/>
          </a:xfrm>
          <a:prstGeom prst="rect">
            <a:avLst/>
          </a:prstGeom>
        </p:spPr>
      </p:pic>
      <p:grpSp>
        <p:nvGrpSpPr>
          <p:cNvPr id="37" name="Group 36"/>
          <p:cNvGrpSpPr/>
          <p:nvPr/>
        </p:nvGrpSpPr>
        <p:grpSpPr>
          <a:xfrm>
            <a:off x="4031181" y="5932291"/>
            <a:ext cx="351382" cy="369332"/>
            <a:chOff x="5949401" y="435083"/>
            <a:chExt cx="351382" cy="369332"/>
          </a:xfrm>
        </p:grpSpPr>
        <p:sp>
          <p:nvSpPr>
            <p:cNvPr id="38" name="Oval 37"/>
            <p:cNvSpPr/>
            <p:nvPr/>
          </p:nvSpPr>
          <p:spPr>
            <a:xfrm>
              <a:off x="5949401" y="444058"/>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39" name="TextBox 38"/>
            <p:cNvSpPr txBox="1"/>
            <p:nvPr/>
          </p:nvSpPr>
          <p:spPr>
            <a:xfrm>
              <a:off x="5949401" y="435083"/>
              <a:ext cx="312906"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1</a:t>
              </a:r>
            </a:p>
          </p:txBody>
        </p:sp>
      </p:grpSp>
      <p:sp>
        <p:nvSpPr>
          <p:cNvPr id="5" name="Slide Number Placeholder 4">
            <a:extLst>
              <a:ext uri="{FF2B5EF4-FFF2-40B4-BE49-F238E27FC236}">
                <a16:creationId xmlns:a16="http://schemas.microsoft.com/office/drawing/2014/main" id="{04219002-19F0-46C8-9D6A-6D32EB0C3EE8}"/>
              </a:ext>
            </a:extLst>
          </p:cNvPr>
          <p:cNvSpPr>
            <a:spLocks noGrp="1"/>
          </p:cNvSpPr>
          <p:nvPr>
            <p:ph type="sldNum" sz="quarter" idx="12"/>
          </p:nvPr>
        </p:nvSpPr>
        <p:spPr/>
        <p:txBody>
          <a:bodyPr/>
          <a:lstStyle/>
          <a:p>
            <a:fld id="{AA662AE3-65EF-458E-875D-DE56FBFDD95A}" type="slidenum">
              <a:rPr lang="en-US" smtClean="0"/>
              <a:pPr/>
              <a:t>12</a:t>
            </a:fld>
            <a:endParaRPr lang="en-US" dirty="0"/>
          </a:p>
        </p:txBody>
      </p:sp>
      <p:sp>
        <p:nvSpPr>
          <p:cNvPr id="6" name="Star: 5 Points 5">
            <a:extLst>
              <a:ext uri="{FF2B5EF4-FFF2-40B4-BE49-F238E27FC236}">
                <a16:creationId xmlns:a16="http://schemas.microsoft.com/office/drawing/2014/main" id="{700462FC-CE49-47B2-912C-592195E7A3C4}"/>
              </a:ext>
            </a:extLst>
          </p:cNvPr>
          <p:cNvSpPr/>
          <p:nvPr/>
        </p:nvSpPr>
        <p:spPr bwMode="auto">
          <a:xfrm>
            <a:off x="4154157" y="1061588"/>
            <a:ext cx="301926" cy="284672"/>
          </a:xfrm>
          <a:prstGeom prst="star5">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6" name="TextBox 88">
            <a:extLst>
              <a:ext uri="{FF2B5EF4-FFF2-40B4-BE49-F238E27FC236}">
                <a16:creationId xmlns:a16="http://schemas.microsoft.com/office/drawing/2014/main" id="{757E938A-E3FD-4909-AB06-463E10D137F0}"/>
              </a:ext>
            </a:extLst>
          </p:cNvPr>
          <p:cNvSpPr txBox="1">
            <a:spLocks noChangeArrowheads="1"/>
          </p:cNvSpPr>
          <p:nvPr/>
        </p:nvSpPr>
        <p:spPr bwMode="auto">
          <a:xfrm>
            <a:off x="4524003" y="1022204"/>
            <a:ext cx="428937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sz="1400" b="0" dirty="0">
                <a:solidFill>
                  <a:srgbClr val="000000"/>
                </a:solidFill>
                <a:latin typeface="Candara"/>
                <a:ea typeface="ＭＳ Ｐゴシック"/>
                <a:cs typeface="Arial"/>
              </a:rPr>
              <a:t>Your first and last name on your BRC application must be spelled </a:t>
            </a:r>
            <a:r>
              <a:rPr lang="en-US" sz="1400" dirty="0">
                <a:solidFill>
                  <a:srgbClr val="000000"/>
                </a:solidFill>
                <a:latin typeface="Candara"/>
                <a:ea typeface="ＭＳ Ｐゴシック"/>
                <a:cs typeface="Arial"/>
              </a:rPr>
              <a:t>exactly the same as how it appears</a:t>
            </a:r>
            <a:r>
              <a:rPr lang="en-US" sz="1400" b="0" dirty="0">
                <a:solidFill>
                  <a:srgbClr val="000000"/>
                </a:solidFill>
                <a:latin typeface="Candara"/>
                <a:ea typeface="ＭＳ Ｐゴシック"/>
                <a:cs typeface="Arial"/>
              </a:rPr>
              <a:t> on your legal identification document. </a:t>
            </a:r>
            <a:r>
              <a:rPr lang="en-US" sz="1400" u="sng" dirty="0">
                <a:solidFill>
                  <a:srgbClr val="000000"/>
                </a:solidFill>
                <a:latin typeface="Candara"/>
                <a:ea typeface="ＭＳ Ｐゴシック"/>
                <a:cs typeface="Arial"/>
              </a:rPr>
              <a:t>If the names do not exactly match, then you cannot be fingerprinted and you may need to re-pay for your fingerprinting appointment.</a:t>
            </a:r>
            <a:r>
              <a:rPr lang="en-US" sz="1400" b="0" dirty="0">
                <a:solidFill>
                  <a:srgbClr val="000000"/>
                </a:solidFill>
                <a:latin typeface="Candara"/>
                <a:ea typeface="ＭＳ Ｐゴシック"/>
                <a:cs typeface="Arial"/>
              </a:rPr>
              <a:t> At this point please verify your name is correct, if not "Retry Applicant Lookup" to start again</a:t>
            </a:r>
            <a:endParaRPr lang="en-US" dirty="0"/>
          </a:p>
          <a:p>
            <a:endParaRPr lang="en-US" altLang="en-US" sz="1400" dirty="0">
              <a:solidFill>
                <a:schemeClr val="tx1">
                  <a:lumMod val="65000"/>
                  <a:lumOff val="35000"/>
                </a:schemeClr>
              </a:solidFill>
              <a:latin typeface="Candara"/>
              <a:ea typeface="ＭＳ Ｐゴシック"/>
              <a:cs typeface="Arial"/>
            </a:endParaRPr>
          </a:p>
        </p:txBody>
      </p:sp>
      <p:sp>
        <p:nvSpPr>
          <p:cNvPr id="17" name="Star: 5 Points 16">
            <a:extLst>
              <a:ext uri="{FF2B5EF4-FFF2-40B4-BE49-F238E27FC236}">
                <a16:creationId xmlns:a16="http://schemas.microsoft.com/office/drawing/2014/main" id="{E16DDC5A-834B-456E-BD64-BBA623D7F102}"/>
              </a:ext>
            </a:extLst>
          </p:cNvPr>
          <p:cNvSpPr/>
          <p:nvPr/>
        </p:nvSpPr>
        <p:spPr bwMode="auto">
          <a:xfrm>
            <a:off x="1126285" y="5159135"/>
            <a:ext cx="301926" cy="284672"/>
          </a:xfrm>
          <a:prstGeom prst="star5">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662045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5636" y="955829"/>
            <a:ext cx="8451273" cy="632476"/>
          </a:xfrm>
          <a:prstGeom prst="rect">
            <a:avLst/>
          </a:prstGeom>
          <a:solidFill>
            <a:srgbClr val="3A60DB">
              <a:alpha val="7059"/>
            </a:srgbClr>
          </a:solidFill>
          <a:ln w="28575">
            <a:no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grpSp>
        <p:nvGrpSpPr>
          <p:cNvPr id="3" name="Group 2"/>
          <p:cNvGrpSpPr/>
          <p:nvPr/>
        </p:nvGrpSpPr>
        <p:grpSpPr>
          <a:xfrm>
            <a:off x="518419" y="1034597"/>
            <a:ext cx="351382" cy="369332"/>
            <a:chOff x="5949401" y="435083"/>
            <a:chExt cx="351382" cy="369332"/>
          </a:xfrm>
        </p:grpSpPr>
        <p:sp>
          <p:nvSpPr>
            <p:cNvPr id="9" name="Oval 8"/>
            <p:cNvSpPr/>
            <p:nvPr/>
          </p:nvSpPr>
          <p:spPr>
            <a:xfrm>
              <a:off x="5949401" y="444058"/>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10" name="TextBox 9"/>
            <p:cNvSpPr txBox="1"/>
            <p:nvPr/>
          </p:nvSpPr>
          <p:spPr>
            <a:xfrm>
              <a:off x="5949401" y="435083"/>
              <a:ext cx="312906"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1</a:t>
              </a:r>
            </a:p>
          </p:txBody>
        </p:sp>
      </p:grpSp>
      <p:sp>
        <p:nvSpPr>
          <p:cNvPr id="14" name="TextBox 88"/>
          <p:cNvSpPr txBox="1">
            <a:spLocks noChangeArrowheads="1"/>
          </p:cNvSpPr>
          <p:nvPr/>
        </p:nvSpPr>
        <p:spPr bwMode="auto">
          <a:xfrm>
            <a:off x="972584" y="1074541"/>
            <a:ext cx="604598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dirty="0">
                <a:solidFill>
                  <a:schemeClr val="tx1">
                    <a:lumMod val="65000"/>
                    <a:lumOff val="35000"/>
                  </a:schemeClr>
                </a:solidFill>
                <a:latin typeface="Candara" panose="020E0502030303020204" pitchFamily="34" charset="0"/>
              </a:rPr>
              <a:t>Populate the information for submission, some fields will be pre-populated from your search</a:t>
            </a:r>
          </a:p>
        </p:txBody>
      </p:sp>
      <p:sp>
        <p:nvSpPr>
          <p:cNvPr id="13" name="Title 1"/>
          <p:cNvSpPr txBox="1">
            <a:spLocks/>
          </p:cNvSpPr>
          <p:nvPr/>
        </p:nvSpPr>
        <p:spPr bwMode="auto">
          <a:xfrm>
            <a:off x="0" y="-353958"/>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rtl="0" eaLnBrk="1" fontAlgn="base" hangingPunct="1">
              <a:spcBef>
                <a:spcPct val="0"/>
              </a:spcBef>
              <a:spcAft>
                <a:spcPct val="0"/>
              </a:spcAft>
              <a:defRPr sz="2400" b="1">
                <a:solidFill>
                  <a:srgbClr val="0033CC"/>
                </a:solidFill>
                <a:latin typeface="+mj-lt"/>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89" algn="l" rtl="0" eaLnBrk="1" fontAlgn="base" hangingPunct="1">
              <a:spcBef>
                <a:spcPct val="0"/>
              </a:spcBef>
              <a:spcAft>
                <a:spcPct val="0"/>
              </a:spcAft>
              <a:defRPr sz="2400" b="1">
                <a:solidFill>
                  <a:srgbClr val="0033CC"/>
                </a:solidFill>
                <a:latin typeface="Verdana" pitchFamily="34" charset="0"/>
                <a:cs typeface="Arial" charset="0"/>
              </a:defRPr>
            </a:lvl6pPr>
            <a:lvl7pPr marL="914377" algn="l" rtl="0" eaLnBrk="1" fontAlgn="base" hangingPunct="1">
              <a:spcBef>
                <a:spcPct val="0"/>
              </a:spcBef>
              <a:spcAft>
                <a:spcPct val="0"/>
              </a:spcAft>
              <a:defRPr sz="2400" b="1">
                <a:solidFill>
                  <a:srgbClr val="0033CC"/>
                </a:solidFill>
                <a:latin typeface="Verdana" pitchFamily="34" charset="0"/>
                <a:cs typeface="Arial" charset="0"/>
              </a:defRPr>
            </a:lvl7pPr>
            <a:lvl8pPr marL="1371566" algn="l" rtl="0" eaLnBrk="1" fontAlgn="base" hangingPunct="1">
              <a:spcBef>
                <a:spcPct val="0"/>
              </a:spcBef>
              <a:spcAft>
                <a:spcPct val="0"/>
              </a:spcAft>
              <a:defRPr sz="2400" b="1">
                <a:solidFill>
                  <a:srgbClr val="0033CC"/>
                </a:solidFill>
                <a:latin typeface="Verdana" pitchFamily="34" charset="0"/>
                <a:cs typeface="Arial" charset="0"/>
              </a:defRPr>
            </a:lvl8pPr>
            <a:lvl9pPr marL="1828754"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sz="2000" i="1" kern="0" dirty="0"/>
              <a:t>Entering Applicant Information – Personal Info</a:t>
            </a:r>
          </a:p>
        </p:txBody>
      </p:sp>
      <p:pic>
        <p:nvPicPr>
          <p:cNvPr id="5" name="Picture 4">
            <a:extLst>
              <a:ext uri="{FF2B5EF4-FFF2-40B4-BE49-F238E27FC236}">
                <a16:creationId xmlns:a16="http://schemas.microsoft.com/office/drawing/2014/main" id="{10176939-F40E-4CBB-9A4F-4194D49954F9}"/>
              </a:ext>
            </a:extLst>
          </p:cNvPr>
          <p:cNvPicPr>
            <a:picLocks noChangeAspect="1"/>
          </p:cNvPicPr>
          <p:nvPr/>
        </p:nvPicPr>
        <p:blipFill>
          <a:blip r:embed="rId2"/>
          <a:stretch>
            <a:fillRect/>
          </a:stretch>
        </p:blipFill>
        <p:spPr>
          <a:xfrm>
            <a:off x="415636" y="1621651"/>
            <a:ext cx="8451273" cy="5180232"/>
          </a:xfrm>
          <a:prstGeom prst="rect">
            <a:avLst/>
          </a:prstGeom>
        </p:spPr>
      </p:pic>
      <p:grpSp>
        <p:nvGrpSpPr>
          <p:cNvPr id="37" name="Group 36"/>
          <p:cNvGrpSpPr/>
          <p:nvPr/>
        </p:nvGrpSpPr>
        <p:grpSpPr>
          <a:xfrm>
            <a:off x="2126561" y="3863120"/>
            <a:ext cx="351382" cy="369332"/>
            <a:chOff x="5949401" y="435083"/>
            <a:chExt cx="351382" cy="369332"/>
          </a:xfrm>
        </p:grpSpPr>
        <p:sp>
          <p:nvSpPr>
            <p:cNvPr id="38" name="Oval 37"/>
            <p:cNvSpPr/>
            <p:nvPr/>
          </p:nvSpPr>
          <p:spPr>
            <a:xfrm>
              <a:off x="5949401" y="444058"/>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39" name="TextBox 38"/>
            <p:cNvSpPr txBox="1"/>
            <p:nvPr/>
          </p:nvSpPr>
          <p:spPr>
            <a:xfrm>
              <a:off x="5949401" y="435083"/>
              <a:ext cx="312906"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1</a:t>
              </a:r>
            </a:p>
          </p:txBody>
        </p:sp>
      </p:grpSp>
      <p:sp>
        <p:nvSpPr>
          <p:cNvPr id="2" name="Slide Number Placeholder 1">
            <a:extLst>
              <a:ext uri="{FF2B5EF4-FFF2-40B4-BE49-F238E27FC236}">
                <a16:creationId xmlns:a16="http://schemas.microsoft.com/office/drawing/2014/main" id="{9275EE6D-D7A1-4550-9155-D7FB0565A9E7}"/>
              </a:ext>
            </a:extLst>
          </p:cNvPr>
          <p:cNvSpPr>
            <a:spLocks noGrp="1"/>
          </p:cNvSpPr>
          <p:nvPr>
            <p:ph type="sldNum" sz="quarter" idx="12"/>
          </p:nvPr>
        </p:nvSpPr>
        <p:spPr/>
        <p:txBody>
          <a:bodyPr/>
          <a:lstStyle/>
          <a:p>
            <a:fld id="{AA662AE3-65EF-458E-875D-DE56FBFDD95A}" type="slidenum">
              <a:rPr lang="en-US" smtClean="0"/>
              <a:pPr/>
              <a:t>13</a:t>
            </a:fld>
            <a:endParaRPr lang="en-US" dirty="0"/>
          </a:p>
        </p:txBody>
      </p:sp>
    </p:spTree>
    <p:extLst>
      <p:ext uri="{BB962C8B-B14F-4D97-AF65-F5344CB8AC3E}">
        <p14:creationId xmlns:p14="http://schemas.microsoft.com/office/powerpoint/2010/main" val="577568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B638B1-973B-4036-9A4F-70FCDDEB60A9}"/>
              </a:ext>
            </a:extLst>
          </p:cNvPr>
          <p:cNvPicPr>
            <a:picLocks noChangeAspect="1"/>
          </p:cNvPicPr>
          <p:nvPr/>
        </p:nvPicPr>
        <p:blipFill>
          <a:blip r:embed="rId2"/>
          <a:stretch>
            <a:fillRect/>
          </a:stretch>
        </p:blipFill>
        <p:spPr>
          <a:xfrm>
            <a:off x="355251" y="2241855"/>
            <a:ext cx="8451273" cy="4405447"/>
          </a:xfrm>
          <a:prstGeom prst="rect">
            <a:avLst/>
          </a:prstGeom>
        </p:spPr>
      </p:pic>
      <p:sp>
        <p:nvSpPr>
          <p:cNvPr id="4" name="Rectangle 3"/>
          <p:cNvSpPr/>
          <p:nvPr/>
        </p:nvSpPr>
        <p:spPr>
          <a:xfrm>
            <a:off x="415636" y="955829"/>
            <a:ext cx="8451273" cy="1132808"/>
          </a:xfrm>
          <a:prstGeom prst="rect">
            <a:avLst/>
          </a:prstGeom>
          <a:solidFill>
            <a:srgbClr val="3A60DB">
              <a:alpha val="7059"/>
            </a:srgbClr>
          </a:solidFill>
          <a:ln w="28575">
            <a:no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grpSp>
        <p:nvGrpSpPr>
          <p:cNvPr id="3" name="Group 2"/>
          <p:cNvGrpSpPr/>
          <p:nvPr/>
        </p:nvGrpSpPr>
        <p:grpSpPr>
          <a:xfrm>
            <a:off x="518419" y="1034597"/>
            <a:ext cx="351382" cy="369332"/>
            <a:chOff x="5949401" y="435083"/>
            <a:chExt cx="351382" cy="369332"/>
          </a:xfrm>
        </p:grpSpPr>
        <p:sp>
          <p:nvSpPr>
            <p:cNvPr id="9" name="Oval 8"/>
            <p:cNvSpPr/>
            <p:nvPr/>
          </p:nvSpPr>
          <p:spPr>
            <a:xfrm>
              <a:off x="5949401" y="444058"/>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10" name="TextBox 9"/>
            <p:cNvSpPr txBox="1"/>
            <p:nvPr/>
          </p:nvSpPr>
          <p:spPr>
            <a:xfrm>
              <a:off x="5949401" y="435083"/>
              <a:ext cx="314510" cy="369332"/>
            </a:xfrm>
            <a:prstGeom prst="rect">
              <a:avLst/>
            </a:prstGeom>
            <a:noFill/>
          </p:spPr>
          <p:txBody>
            <a:bodyPr wrap="none" rtlCol="0">
              <a:spAutoFit/>
            </a:bodyPr>
            <a:lstStyle/>
            <a:p>
              <a:pPr>
                <a:spcAft>
                  <a:spcPts val="600"/>
                </a:spcAft>
                <a:buClr>
                  <a:srgbClr val="19427B"/>
                </a:buClr>
              </a:pPr>
              <a:r>
                <a:rPr lang="en-US" dirty="0">
                  <a:solidFill>
                    <a:schemeClr val="bg1"/>
                  </a:solidFill>
                  <a:latin typeface="Century Gothic" panose="020B0502020202020204" pitchFamily="34" charset="0"/>
                </a:rPr>
                <a:t>2</a:t>
              </a:r>
              <a:endParaRPr lang="en-US" b="1" dirty="0">
                <a:solidFill>
                  <a:schemeClr val="bg1"/>
                </a:solidFill>
                <a:latin typeface="Century Gothic" panose="020B0502020202020204" pitchFamily="34" charset="0"/>
              </a:endParaRPr>
            </a:p>
          </p:txBody>
        </p:sp>
      </p:grpSp>
      <p:sp>
        <p:nvSpPr>
          <p:cNvPr id="14" name="TextBox 88"/>
          <p:cNvSpPr txBox="1">
            <a:spLocks noChangeArrowheads="1"/>
          </p:cNvSpPr>
          <p:nvPr/>
        </p:nvSpPr>
        <p:spPr bwMode="auto">
          <a:xfrm>
            <a:off x="972583" y="1074541"/>
            <a:ext cx="765299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dirty="0">
                <a:solidFill>
                  <a:schemeClr val="tx1">
                    <a:lumMod val="65000"/>
                    <a:lumOff val="35000"/>
                  </a:schemeClr>
                </a:solidFill>
                <a:latin typeface="Candara" panose="020E0502030303020204" pitchFamily="34" charset="0"/>
              </a:rPr>
              <a:t>Continue populating the information for submission, some fields will be pre-populated from your search, then click the “NEXT” button.  After entering personal Info, the Application goes into “Saved” status, and can be resumed from this point.</a:t>
            </a:r>
          </a:p>
        </p:txBody>
      </p:sp>
      <p:sp>
        <p:nvSpPr>
          <p:cNvPr id="13" name="Title 1"/>
          <p:cNvSpPr txBox="1">
            <a:spLocks/>
          </p:cNvSpPr>
          <p:nvPr/>
        </p:nvSpPr>
        <p:spPr bwMode="auto">
          <a:xfrm>
            <a:off x="286327" y="158941"/>
            <a:ext cx="7656945" cy="632477"/>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rtl="0" eaLnBrk="1" fontAlgn="base" hangingPunct="1">
              <a:spcBef>
                <a:spcPct val="0"/>
              </a:spcBef>
              <a:spcAft>
                <a:spcPct val="0"/>
              </a:spcAft>
              <a:defRPr sz="2400" b="1">
                <a:solidFill>
                  <a:srgbClr val="0033CC"/>
                </a:solidFill>
                <a:latin typeface="+mj-lt"/>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89" algn="l" rtl="0" eaLnBrk="1" fontAlgn="base" hangingPunct="1">
              <a:spcBef>
                <a:spcPct val="0"/>
              </a:spcBef>
              <a:spcAft>
                <a:spcPct val="0"/>
              </a:spcAft>
              <a:defRPr sz="2400" b="1">
                <a:solidFill>
                  <a:srgbClr val="0033CC"/>
                </a:solidFill>
                <a:latin typeface="Verdana" pitchFamily="34" charset="0"/>
                <a:cs typeface="Arial" charset="0"/>
              </a:defRPr>
            </a:lvl6pPr>
            <a:lvl7pPr marL="914377" algn="l" rtl="0" eaLnBrk="1" fontAlgn="base" hangingPunct="1">
              <a:spcBef>
                <a:spcPct val="0"/>
              </a:spcBef>
              <a:spcAft>
                <a:spcPct val="0"/>
              </a:spcAft>
              <a:defRPr sz="2400" b="1">
                <a:solidFill>
                  <a:srgbClr val="0033CC"/>
                </a:solidFill>
                <a:latin typeface="Verdana" pitchFamily="34" charset="0"/>
                <a:cs typeface="Arial" charset="0"/>
              </a:defRPr>
            </a:lvl7pPr>
            <a:lvl8pPr marL="1371566" algn="l" rtl="0" eaLnBrk="1" fontAlgn="base" hangingPunct="1">
              <a:spcBef>
                <a:spcPct val="0"/>
              </a:spcBef>
              <a:spcAft>
                <a:spcPct val="0"/>
              </a:spcAft>
              <a:defRPr sz="2400" b="1">
                <a:solidFill>
                  <a:srgbClr val="0033CC"/>
                </a:solidFill>
                <a:latin typeface="Verdana" pitchFamily="34" charset="0"/>
                <a:cs typeface="Arial" charset="0"/>
              </a:defRPr>
            </a:lvl8pPr>
            <a:lvl9pPr marL="1828754"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sz="1800" i="1" kern="0" dirty="0"/>
              <a:t>Entering Applicant Information – Personal Info (cont.)</a:t>
            </a:r>
          </a:p>
        </p:txBody>
      </p:sp>
      <p:grpSp>
        <p:nvGrpSpPr>
          <p:cNvPr id="15" name="Group 14">
            <a:extLst>
              <a:ext uri="{FF2B5EF4-FFF2-40B4-BE49-F238E27FC236}">
                <a16:creationId xmlns:a16="http://schemas.microsoft.com/office/drawing/2014/main" id="{DEFC8560-11F8-40C4-9297-7D60DC54973D}"/>
              </a:ext>
            </a:extLst>
          </p:cNvPr>
          <p:cNvGrpSpPr/>
          <p:nvPr/>
        </p:nvGrpSpPr>
        <p:grpSpPr>
          <a:xfrm>
            <a:off x="1945437" y="6325369"/>
            <a:ext cx="351382" cy="369332"/>
            <a:chOff x="5949401" y="435083"/>
            <a:chExt cx="351382" cy="369332"/>
          </a:xfrm>
        </p:grpSpPr>
        <p:sp>
          <p:nvSpPr>
            <p:cNvPr id="16" name="Oval 15">
              <a:extLst>
                <a:ext uri="{FF2B5EF4-FFF2-40B4-BE49-F238E27FC236}">
                  <a16:creationId xmlns:a16="http://schemas.microsoft.com/office/drawing/2014/main" id="{C6749C7E-3F3B-44DD-A714-33A283B721AF}"/>
                </a:ext>
              </a:extLst>
            </p:cNvPr>
            <p:cNvSpPr/>
            <p:nvPr/>
          </p:nvSpPr>
          <p:spPr>
            <a:xfrm>
              <a:off x="5949401" y="444058"/>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17" name="TextBox 16">
              <a:extLst>
                <a:ext uri="{FF2B5EF4-FFF2-40B4-BE49-F238E27FC236}">
                  <a16:creationId xmlns:a16="http://schemas.microsoft.com/office/drawing/2014/main" id="{85429943-78AB-4AAF-87A2-B148D8C21A48}"/>
                </a:ext>
              </a:extLst>
            </p:cNvPr>
            <p:cNvSpPr txBox="1"/>
            <p:nvPr/>
          </p:nvSpPr>
          <p:spPr>
            <a:xfrm>
              <a:off x="5949401" y="435083"/>
              <a:ext cx="314510" cy="369332"/>
            </a:xfrm>
            <a:prstGeom prst="rect">
              <a:avLst/>
            </a:prstGeom>
            <a:noFill/>
          </p:spPr>
          <p:txBody>
            <a:bodyPr wrap="none" rtlCol="0">
              <a:spAutoFit/>
            </a:bodyPr>
            <a:lstStyle/>
            <a:p>
              <a:pPr>
                <a:spcAft>
                  <a:spcPts val="600"/>
                </a:spcAft>
                <a:buClr>
                  <a:srgbClr val="19427B"/>
                </a:buClr>
              </a:pPr>
              <a:r>
                <a:rPr lang="en-US" dirty="0">
                  <a:solidFill>
                    <a:schemeClr val="bg1"/>
                  </a:solidFill>
                  <a:latin typeface="Century Gothic" panose="020B0502020202020204" pitchFamily="34" charset="0"/>
                </a:rPr>
                <a:t>2</a:t>
              </a:r>
              <a:endParaRPr lang="en-US" b="1" dirty="0">
                <a:solidFill>
                  <a:schemeClr val="bg1"/>
                </a:solidFill>
                <a:latin typeface="Century Gothic" panose="020B0502020202020204" pitchFamily="34" charset="0"/>
              </a:endParaRPr>
            </a:p>
          </p:txBody>
        </p:sp>
      </p:grpSp>
      <p:sp>
        <p:nvSpPr>
          <p:cNvPr id="5" name="Slide Number Placeholder 4">
            <a:extLst>
              <a:ext uri="{FF2B5EF4-FFF2-40B4-BE49-F238E27FC236}">
                <a16:creationId xmlns:a16="http://schemas.microsoft.com/office/drawing/2014/main" id="{D208AD9B-1D19-4010-B43E-FB57AA3A5A19}"/>
              </a:ext>
            </a:extLst>
          </p:cNvPr>
          <p:cNvSpPr>
            <a:spLocks noGrp="1"/>
          </p:cNvSpPr>
          <p:nvPr>
            <p:ph type="sldNum" sz="quarter" idx="12"/>
          </p:nvPr>
        </p:nvSpPr>
        <p:spPr/>
        <p:txBody>
          <a:bodyPr/>
          <a:lstStyle/>
          <a:p>
            <a:fld id="{AA662AE3-65EF-458E-875D-DE56FBFDD95A}" type="slidenum">
              <a:rPr lang="en-US" smtClean="0"/>
              <a:pPr/>
              <a:t>14</a:t>
            </a:fld>
            <a:endParaRPr lang="en-US" dirty="0"/>
          </a:p>
        </p:txBody>
      </p:sp>
      <p:sp>
        <p:nvSpPr>
          <p:cNvPr id="18" name="TextBox 88">
            <a:extLst>
              <a:ext uri="{FF2B5EF4-FFF2-40B4-BE49-F238E27FC236}">
                <a16:creationId xmlns:a16="http://schemas.microsoft.com/office/drawing/2014/main" id="{EA474683-D1FF-4436-90C0-581F7F6DEBD3}"/>
              </a:ext>
            </a:extLst>
          </p:cNvPr>
          <p:cNvSpPr txBox="1">
            <a:spLocks noChangeArrowheads="1"/>
          </p:cNvSpPr>
          <p:nvPr/>
        </p:nvSpPr>
        <p:spPr bwMode="auto">
          <a:xfrm>
            <a:off x="1050221" y="1523114"/>
            <a:ext cx="57465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dirty="0">
                <a:solidFill>
                  <a:schemeClr val="tx1">
                    <a:lumMod val="65000"/>
                    <a:lumOff val="35000"/>
                  </a:schemeClr>
                </a:solidFill>
                <a:latin typeface="Candara"/>
                <a:ea typeface="ＭＳ Ｐゴシック"/>
                <a:cs typeface="Arial"/>
              </a:rPr>
              <a:t>Please Note: It is suggested the email address you enter should be specific to the Applicant.  This should be considered, as personal information could be sent to this address.</a:t>
            </a:r>
          </a:p>
        </p:txBody>
      </p:sp>
      <p:sp>
        <p:nvSpPr>
          <p:cNvPr id="7" name="Star: 5 Points 6">
            <a:extLst>
              <a:ext uri="{FF2B5EF4-FFF2-40B4-BE49-F238E27FC236}">
                <a16:creationId xmlns:a16="http://schemas.microsoft.com/office/drawing/2014/main" id="{C100DEAC-DC24-45CC-B32A-EDAAE56168F5}"/>
              </a:ext>
            </a:extLst>
          </p:cNvPr>
          <p:cNvSpPr/>
          <p:nvPr/>
        </p:nvSpPr>
        <p:spPr bwMode="auto">
          <a:xfrm>
            <a:off x="694964" y="1596426"/>
            <a:ext cx="301926" cy="284672"/>
          </a:xfrm>
          <a:prstGeom prst="star5">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cxnSp>
        <p:nvCxnSpPr>
          <p:cNvPr id="6" name="Straight Arrow Connector 5">
            <a:extLst>
              <a:ext uri="{FF2B5EF4-FFF2-40B4-BE49-F238E27FC236}">
                <a16:creationId xmlns:a16="http://schemas.microsoft.com/office/drawing/2014/main" id="{A290B37F-BB13-48E3-9C9E-BA2E0CE8FAC5}"/>
              </a:ext>
            </a:extLst>
          </p:cNvPr>
          <p:cNvCxnSpPr/>
          <p:nvPr/>
        </p:nvCxnSpPr>
        <p:spPr bwMode="auto">
          <a:xfrm flipH="1" flipV="1">
            <a:off x="2260121" y="3265098"/>
            <a:ext cx="767751" cy="474453"/>
          </a:xfrm>
          <a:prstGeom prst="straightConnector1">
            <a:avLst/>
          </a:prstGeom>
          <a:noFill/>
          <a:ln w="9525" cap="flat" cmpd="sng" algn="ctr">
            <a:solidFill>
              <a:srgbClr val="FF0000"/>
            </a:solidFill>
            <a:prstDash val="solid"/>
            <a:round/>
            <a:headEnd type="none" w="med" len="med"/>
            <a:tailEnd type="triangle"/>
          </a:ln>
          <a:effectLst/>
        </p:spPr>
      </p:cxnSp>
      <p:sp>
        <p:nvSpPr>
          <p:cNvPr id="11" name="TextBox 10">
            <a:extLst>
              <a:ext uri="{FF2B5EF4-FFF2-40B4-BE49-F238E27FC236}">
                <a16:creationId xmlns:a16="http://schemas.microsoft.com/office/drawing/2014/main" id="{0A6E54CF-5AE6-44B8-9AF2-7AA00F8B581B}"/>
              </a:ext>
            </a:extLst>
          </p:cNvPr>
          <p:cNvSpPr txBox="1"/>
          <p:nvPr/>
        </p:nvSpPr>
        <p:spPr>
          <a:xfrm>
            <a:off x="3003071" y="3598293"/>
            <a:ext cx="115594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Arial"/>
                <a:cs typeface="Arial"/>
              </a:rPr>
              <a:t>Mandatory field</a:t>
            </a:r>
          </a:p>
        </p:txBody>
      </p:sp>
    </p:spTree>
    <p:extLst>
      <p:ext uri="{BB962C8B-B14F-4D97-AF65-F5344CB8AC3E}">
        <p14:creationId xmlns:p14="http://schemas.microsoft.com/office/powerpoint/2010/main" val="3653851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40122" y="932507"/>
            <a:ext cx="2667005" cy="5789264"/>
          </a:xfrm>
          <a:prstGeom prst="rect">
            <a:avLst/>
          </a:prstGeom>
          <a:solidFill>
            <a:srgbClr val="3A60DB">
              <a:alpha val="7059"/>
            </a:srgbClr>
          </a:solidFill>
          <a:ln w="28575">
            <a:no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grpSp>
        <p:nvGrpSpPr>
          <p:cNvPr id="11" name="Group 10"/>
          <p:cNvGrpSpPr/>
          <p:nvPr/>
        </p:nvGrpSpPr>
        <p:grpSpPr>
          <a:xfrm>
            <a:off x="6529182" y="1802374"/>
            <a:ext cx="351382" cy="369332"/>
            <a:chOff x="5958926" y="1101842"/>
            <a:chExt cx="351382" cy="369332"/>
          </a:xfrm>
        </p:grpSpPr>
        <p:sp>
          <p:nvSpPr>
            <p:cNvPr id="12" name="Oval 11"/>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13" name="TextBox 12"/>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2</a:t>
              </a:r>
            </a:p>
          </p:txBody>
        </p:sp>
      </p:grpSp>
      <p:sp>
        <p:nvSpPr>
          <p:cNvPr id="14" name="TextBox 88"/>
          <p:cNvSpPr txBox="1">
            <a:spLocks noChangeArrowheads="1"/>
          </p:cNvSpPr>
          <p:nvPr/>
        </p:nvSpPr>
        <p:spPr bwMode="auto">
          <a:xfrm>
            <a:off x="6914316" y="1148348"/>
            <a:ext cx="20400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dirty="0">
                <a:solidFill>
                  <a:schemeClr val="tx1">
                    <a:lumMod val="65000"/>
                    <a:lumOff val="35000"/>
                  </a:schemeClr>
                </a:solidFill>
                <a:latin typeface="Candara" panose="020E0502030303020204" pitchFamily="34" charset="0"/>
              </a:rPr>
              <a:t>Enter the applicants address information</a:t>
            </a:r>
          </a:p>
        </p:txBody>
      </p:sp>
      <p:sp>
        <p:nvSpPr>
          <p:cNvPr id="34" name="TextBox 88"/>
          <p:cNvSpPr txBox="1">
            <a:spLocks noChangeArrowheads="1"/>
          </p:cNvSpPr>
          <p:nvPr/>
        </p:nvSpPr>
        <p:spPr bwMode="auto">
          <a:xfrm>
            <a:off x="6941378" y="1669705"/>
            <a:ext cx="20400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defPPr>
              <a:defRPr lang="en-US"/>
            </a:defPPr>
            <a:lvl1pPr>
              <a:defRPr sz="1100">
                <a:solidFill>
                  <a:schemeClr val="tx1">
                    <a:lumMod val="65000"/>
                    <a:lumOff val="35000"/>
                  </a:schemeClr>
                </a:solidFill>
                <a:latin typeface="Candara" panose="020E0502030303020204" pitchFamily="34" charset="0"/>
                <a:ea typeface="ＭＳ Ｐゴシック" panose="020B0600070205080204" pitchFamily="34" charset="-128"/>
              </a:defRPr>
            </a:lvl1pPr>
            <a:lvl2pPr marL="742950" indent="-285750">
              <a:defRPr sz="2400">
                <a:latin typeface="Arial" panose="020B0604020202020204" pitchFamily="34" charset="0"/>
                <a:ea typeface="ＭＳ Ｐゴシック" panose="020B0600070205080204" pitchFamily="34" charset="-128"/>
              </a:defRPr>
            </a:lvl2pPr>
            <a:lvl3pPr marL="1143000" indent="-228600">
              <a:defRPr sz="2400">
                <a:latin typeface="Arial" panose="020B0604020202020204" pitchFamily="34" charset="0"/>
                <a:ea typeface="ＭＳ Ｐゴシック" panose="020B0600070205080204" pitchFamily="34" charset="-128"/>
              </a:defRPr>
            </a:lvl3pPr>
            <a:lvl4pPr marL="1600200" indent="-228600">
              <a:defRPr sz="2400">
                <a:latin typeface="Arial" panose="020B0604020202020204" pitchFamily="34" charset="0"/>
                <a:ea typeface="ＭＳ Ｐゴシック" panose="020B0600070205080204" pitchFamily="34" charset="-128"/>
              </a:defRPr>
            </a:lvl4pPr>
            <a:lvl5pPr marL="2057400" indent="-228600">
              <a:defRPr sz="2400">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9pPr>
          </a:lstStyle>
          <a:p>
            <a:r>
              <a:rPr lang="en-US" altLang="en-US" dirty="0">
                <a:latin typeface="Candara"/>
                <a:ea typeface="ＭＳ Ｐゴシック"/>
                <a:cs typeface="Arial"/>
              </a:rPr>
              <a:t>If the mailing address is the same as residential, click the radio button to indicate this.  If not update accordingly.</a:t>
            </a:r>
            <a:endParaRPr lang="en-US" altLang="en-US" dirty="0"/>
          </a:p>
        </p:txBody>
      </p:sp>
      <p:grpSp>
        <p:nvGrpSpPr>
          <p:cNvPr id="37" name="Group 36"/>
          <p:cNvGrpSpPr/>
          <p:nvPr/>
        </p:nvGrpSpPr>
        <p:grpSpPr>
          <a:xfrm>
            <a:off x="6529182" y="1179126"/>
            <a:ext cx="351382" cy="369332"/>
            <a:chOff x="5949401" y="435083"/>
            <a:chExt cx="351382" cy="369332"/>
          </a:xfrm>
        </p:grpSpPr>
        <p:sp>
          <p:nvSpPr>
            <p:cNvPr id="38" name="Oval 37"/>
            <p:cNvSpPr/>
            <p:nvPr/>
          </p:nvSpPr>
          <p:spPr>
            <a:xfrm>
              <a:off x="5949401" y="444058"/>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39" name="TextBox 38"/>
            <p:cNvSpPr txBox="1"/>
            <p:nvPr/>
          </p:nvSpPr>
          <p:spPr>
            <a:xfrm>
              <a:off x="5949401" y="435083"/>
              <a:ext cx="312906"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1</a:t>
              </a:r>
            </a:p>
          </p:txBody>
        </p:sp>
      </p:grpSp>
      <p:sp>
        <p:nvSpPr>
          <p:cNvPr id="20" name="Title 1"/>
          <p:cNvSpPr>
            <a:spLocks noGrp="1"/>
          </p:cNvSpPr>
          <p:nvPr>
            <p:ph type="title"/>
          </p:nvPr>
        </p:nvSpPr>
        <p:spPr>
          <a:xfrm>
            <a:off x="0" y="-353958"/>
            <a:ext cx="8229600" cy="1143000"/>
          </a:xfrm>
        </p:spPr>
        <p:txBody>
          <a:bodyPr>
            <a:normAutofit/>
          </a:bodyPr>
          <a:lstStyle/>
          <a:p>
            <a:r>
              <a:rPr lang="en-US" i="1" dirty="0"/>
              <a:t>Entering Applicant Information - Address</a:t>
            </a:r>
          </a:p>
        </p:txBody>
      </p:sp>
      <p:grpSp>
        <p:nvGrpSpPr>
          <p:cNvPr id="21" name="Group 20">
            <a:extLst>
              <a:ext uri="{FF2B5EF4-FFF2-40B4-BE49-F238E27FC236}">
                <a16:creationId xmlns:a16="http://schemas.microsoft.com/office/drawing/2014/main" id="{25AD5546-1D07-49BE-AAE9-A69AFC9FD17D}"/>
              </a:ext>
            </a:extLst>
          </p:cNvPr>
          <p:cNvGrpSpPr/>
          <p:nvPr/>
        </p:nvGrpSpPr>
        <p:grpSpPr>
          <a:xfrm>
            <a:off x="6530365" y="2478078"/>
            <a:ext cx="351382" cy="369332"/>
            <a:chOff x="5958926" y="1101842"/>
            <a:chExt cx="351382" cy="369332"/>
          </a:xfrm>
        </p:grpSpPr>
        <p:sp>
          <p:nvSpPr>
            <p:cNvPr id="22" name="Oval 21">
              <a:extLst>
                <a:ext uri="{FF2B5EF4-FFF2-40B4-BE49-F238E27FC236}">
                  <a16:creationId xmlns:a16="http://schemas.microsoft.com/office/drawing/2014/main" id="{7AED43FF-DFDF-46F8-BC49-D3AD3700EB78}"/>
                </a:ext>
              </a:extLst>
            </p:cNvPr>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23" name="TextBox 22">
              <a:extLst>
                <a:ext uri="{FF2B5EF4-FFF2-40B4-BE49-F238E27FC236}">
                  <a16:creationId xmlns:a16="http://schemas.microsoft.com/office/drawing/2014/main" id="{82B63AA9-AE42-4B02-80B3-2C50682C7929}"/>
                </a:ext>
              </a:extLst>
            </p:cNvPr>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dirty="0">
                  <a:solidFill>
                    <a:schemeClr val="bg1"/>
                  </a:solidFill>
                  <a:latin typeface="Century Gothic" panose="020B0502020202020204" pitchFamily="34" charset="0"/>
                </a:rPr>
                <a:t>3</a:t>
              </a:r>
              <a:endParaRPr lang="en-US" b="1" dirty="0">
                <a:solidFill>
                  <a:schemeClr val="bg1"/>
                </a:solidFill>
                <a:latin typeface="Century Gothic" panose="020B0502020202020204" pitchFamily="34" charset="0"/>
              </a:endParaRPr>
            </a:p>
          </p:txBody>
        </p:sp>
      </p:grpSp>
      <p:sp>
        <p:nvSpPr>
          <p:cNvPr id="27" name="TextBox 88">
            <a:extLst>
              <a:ext uri="{FF2B5EF4-FFF2-40B4-BE49-F238E27FC236}">
                <a16:creationId xmlns:a16="http://schemas.microsoft.com/office/drawing/2014/main" id="{5996552D-D281-4E88-8949-E773E3079ED4}"/>
              </a:ext>
            </a:extLst>
          </p:cNvPr>
          <p:cNvSpPr txBox="1">
            <a:spLocks noChangeArrowheads="1"/>
          </p:cNvSpPr>
          <p:nvPr/>
        </p:nvSpPr>
        <p:spPr bwMode="auto">
          <a:xfrm>
            <a:off x="6982444" y="2450435"/>
            <a:ext cx="2040055"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defRPr sz="1100">
                <a:solidFill>
                  <a:schemeClr val="tx1">
                    <a:lumMod val="65000"/>
                    <a:lumOff val="35000"/>
                  </a:schemeClr>
                </a:solidFill>
                <a:latin typeface="Candara" panose="020E0502030303020204" pitchFamily="34" charset="0"/>
                <a:ea typeface="ＭＳ Ｐゴシック" panose="020B0600070205080204" pitchFamily="34" charset="-128"/>
              </a:defRPr>
            </a:lvl1pPr>
            <a:lvl2pPr marL="742950" indent="-285750">
              <a:defRPr sz="2400">
                <a:latin typeface="Arial" panose="020B0604020202020204" pitchFamily="34" charset="0"/>
                <a:ea typeface="ＭＳ Ｐゴシック" panose="020B0600070205080204" pitchFamily="34" charset="-128"/>
              </a:defRPr>
            </a:lvl2pPr>
            <a:lvl3pPr marL="1143000" indent="-228600">
              <a:defRPr sz="2400">
                <a:latin typeface="Arial" panose="020B0604020202020204" pitchFamily="34" charset="0"/>
                <a:ea typeface="ＭＳ Ｐゴシック" panose="020B0600070205080204" pitchFamily="34" charset="-128"/>
              </a:defRPr>
            </a:lvl3pPr>
            <a:lvl4pPr marL="1600200" indent="-228600">
              <a:defRPr sz="2400">
                <a:latin typeface="Arial" panose="020B0604020202020204" pitchFamily="34" charset="0"/>
                <a:ea typeface="ＭＳ Ｐゴシック" panose="020B0600070205080204" pitchFamily="34" charset="-128"/>
              </a:defRPr>
            </a:lvl4pPr>
            <a:lvl5pPr marL="2057400" indent="-228600">
              <a:defRPr sz="2400">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9pPr>
          </a:lstStyle>
          <a:p>
            <a:r>
              <a:rPr lang="en-US" altLang="en-US" dirty="0"/>
              <a:t>If the applicant has lived outside of the residential  address state in the last 5 years, select the radio button here, if “YES”  additional address information will be needed</a:t>
            </a:r>
          </a:p>
        </p:txBody>
      </p:sp>
      <p:grpSp>
        <p:nvGrpSpPr>
          <p:cNvPr id="29" name="Group 28">
            <a:extLst>
              <a:ext uri="{FF2B5EF4-FFF2-40B4-BE49-F238E27FC236}">
                <a16:creationId xmlns:a16="http://schemas.microsoft.com/office/drawing/2014/main" id="{83E326DC-D55E-4536-B53B-6C4BE55B23C6}"/>
              </a:ext>
            </a:extLst>
          </p:cNvPr>
          <p:cNvGrpSpPr/>
          <p:nvPr/>
        </p:nvGrpSpPr>
        <p:grpSpPr>
          <a:xfrm>
            <a:off x="6529182" y="3715228"/>
            <a:ext cx="351382" cy="369332"/>
            <a:chOff x="5958926" y="1101842"/>
            <a:chExt cx="351382" cy="369332"/>
          </a:xfrm>
        </p:grpSpPr>
        <p:sp>
          <p:nvSpPr>
            <p:cNvPr id="30" name="Oval 29">
              <a:extLst>
                <a:ext uri="{FF2B5EF4-FFF2-40B4-BE49-F238E27FC236}">
                  <a16:creationId xmlns:a16="http://schemas.microsoft.com/office/drawing/2014/main" id="{41EED8FA-2CCF-40A0-91C3-62B3400A18C3}"/>
                </a:ext>
              </a:extLst>
            </p:cNvPr>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31" name="TextBox 30">
              <a:extLst>
                <a:ext uri="{FF2B5EF4-FFF2-40B4-BE49-F238E27FC236}">
                  <a16:creationId xmlns:a16="http://schemas.microsoft.com/office/drawing/2014/main" id="{AC04D1E9-76F3-4EFA-8D90-93E380AE971B}"/>
                </a:ext>
              </a:extLst>
            </p:cNvPr>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4</a:t>
              </a:r>
            </a:p>
          </p:txBody>
        </p:sp>
      </p:grpSp>
      <p:sp>
        <p:nvSpPr>
          <p:cNvPr id="32" name="TextBox 88">
            <a:extLst>
              <a:ext uri="{FF2B5EF4-FFF2-40B4-BE49-F238E27FC236}">
                <a16:creationId xmlns:a16="http://schemas.microsoft.com/office/drawing/2014/main" id="{8BE55FED-74AE-4EAF-A476-D6C785343B25}"/>
              </a:ext>
            </a:extLst>
          </p:cNvPr>
          <p:cNvSpPr txBox="1">
            <a:spLocks noChangeArrowheads="1"/>
          </p:cNvSpPr>
          <p:nvPr/>
        </p:nvSpPr>
        <p:spPr bwMode="auto">
          <a:xfrm>
            <a:off x="6991811" y="3744665"/>
            <a:ext cx="204005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dirty="0">
                <a:solidFill>
                  <a:schemeClr val="tx1">
                    <a:lumMod val="65000"/>
                    <a:lumOff val="35000"/>
                  </a:schemeClr>
                </a:solidFill>
                <a:latin typeface="Candara" panose="020E0502030303020204" pitchFamily="34" charset="0"/>
              </a:rPr>
              <a:t>Click NEXT to proceed</a:t>
            </a:r>
          </a:p>
        </p:txBody>
      </p:sp>
      <p:pic>
        <p:nvPicPr>
          <p:cNvPr id="2" name="Picture 1">
            <a:extLst>
              <a:ext uri="{FF2B5EF4-FFF2-40B4-BE49-F238E27FC236}">
                <a16:creationId xmlns:a16="http://schemas.microsoft.com/office/drawing/2014/main" id="{EABE5396-0AA1-4AE4-A64E-45E525A01719}"/>
              </a:ext>
            </a:extLst>
          </p:cNvPr>
          <p:cNvPicPr>
            <a:picLocks noChangeAspect="1"/>
          </p:cNvPicPr>
          <p:nvPr/>
        </p:nvPicPr>
        <p:blipFill>
          <a:blip r:embed="rId2"/>
          <a:stretch>
            <a:fillRect/>
          </a:stretch>
        </p:blipFill>
        <p:spPr>
          <a:xfrm>
            <a:off x="96911" y="972738"/>
            <a:ext cx="6287366" cy="2694585"/>
          </a:xfrm>
          <a:prstGeom prst="rect">
            <a:avLst/>
          </a:prstGeom>
        </p:spPr>
      </p:pic>
      <p:grpSp>
        <p:nvGrpSpPr>
          <p:cNvPr id="3" name="Group 2"/>
          <p:cNvGrpSpPr/>
          <p:nvPr/>
        </p:nvGrpSpPr>
        <p:grpSpPr>
          <a:xfrm>
            <a:off x="2022839" y="1686958"/>
            <a:ext cx="351382" cy="369332"/>
            <a:chOff x="5949401" y="435083"/>
            <a:chExt cx="351382" cy="369332"/>
          </a:xfrm>
        </p:grpSpPr>
        <p:sp>
          <p:nvSpPr>
            <p:cNvPr id="9" name="Oval 8"/>
            <p:cNvSpPr/>
            <p:nvPr/>
          </p:nvSpPr>
          <p:spPr>
            <a:xfrm>
              <a:off x="5949401" y="444058"/>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10" name="TextBox 9"/>
            <p:cNvSpPr txBox="1"/>
            <p:nvPr/>
          </p:nvSpPr>
          <p:spPr>
            <a:xfrm>
              <a:off x="5949401" y="435083"/>
              <a:ext cx="312906"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1</a:t>
              </a:r>
            </a:p>
          </p:txBody>
        </p:sp>
      </p:grpSp>
      <p:grpSp>
        <p:nvGrpSpPr>
          <p:cNvPr id="40" name="Group 39"/>
          <p:cNvGrpSpPr/>
          <p:nvPr/>
        </p:nvGrpSpPr>
        <p:grpSpPr>
          <a:xfrm>
            <a:off x="5591971" y="1433042"/>
            <a:ext cx="351382" cy="369332"/>
            <a:chOff x="5958926" y="1101842"/>
            <a:chExt cx="351382" cy="369332"/>
          </a:xfrm>
        </p:grpSpPr>
        <p:sp>
          <p:nvSpPr>
            <p:cNvPr id="41" name="Oval 40"/>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42" name="TextBox 41"/>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2</a:t>
              </a:r>
            </a:p>
          </p:txBody>
        </p:sp>
      </p:grpSp>
      <p:pic>
        <p:nvPicPr>
          <p:cNvPr id="7" name="Picture 6">
            <a:extLst>
              <a:ext uri="{FF2B5EF4-FFF2-40B4-BE49-F238E27FC236}">
                <a16:creationId xmlns:a16="http://schemas.microsoft.com/office/drawing/2014/main" id="{AD78F23B-BAE0-4815-9E30-6F70A6423A82}"/>
              </a:ext>
            </a:extLst>
          </p:cNvPr>
          <p:cNvPicPr>
            <a:picLocks noChangeAspect="1"/>
          </p:cNvPicPr>
          <p:nvPr/>
        </p:nvPicPr>
        <p:blipFill>
          <a:blip r:embed="rId3"/>
          <a:stretch>
            <a:fillRect/>
          </a:stretch>
        </p:blipFill>
        <p:spPr>
          <a:xfrm>
            <a:off x="685588" y="3717601"/>
            <a:ext cx="5801454" cy="3021913"/>
          </a:xfrm>
          <a:prstGeom prst="rect">
            <a:avLst/>
          </a:prstGeom>
        </p:spPr>
      </p:pic>
      <p:grpSp>
        <p:nvGrpSpPr>
          <p:cNvPr id="24" name="Group 23">
            <a:extLst>
              <a:ext uri="{FF2B5EF4-FFF2-40B4-BE49-F238E27FC236}">
                <a16:creationId xmlns:a16="http://schemas.microsoft.com/office/drawing/2014/main" id="{2527A798-3CA4-4D61-AC8C-120F7BE37344}"/>
              </a:ext>
            </a:extLst>
          </p:cNvPr>
          <p:cNvGrpSpPr/>
          <p:nvPr/>
        </p:nvGrpSpPr>
        <p:grpSpPr>
          <a:xfrm>
            <a:off x="1947405" y="3675654"/>
            <a:ext cx="360008" cy="334827"/>
            <a:chOff x="5958926" y="1101842"/>
            <a:chExt cx="351382" cy="369332"/>
          </a:xfrm>
        </p:grpSpPr>
        <p:sp>
          <p:nvSpPr>
            <p:cNvPr id="25" name="Oval 24">
              <a:extLst>
                <a:ext uri="{FF2B5EF4-FFF2-40B4-BE49-F238E27FC236}">
                  <a16:creationId xmlns:a16="http://schemas.microsoft.com/office/drawing/2014/main" id="{9C5AB719-7DFE-483C-B1F6-F6843F83D204}"/>
                </a:ext>
              </a:extLst>
            </p:cNvPr>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26" name="TextBox 25">
              <a:extLst>
                <a:ext uri="{FF2B5EF4-FFF2-40B4-BE49-F238E27FC236}">
                  <a16:creationId xmlns:a16="http://schemas.microsoft.com/office/drawing/2014/main" id="{03B256C2-3F96-4488-AF57-08D9ED6C882E}"/>
                </a:ext>
              </a:extLst>
            </p:cNvPr>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dirty="0">
                  <a:solidFill>
                    <a:schemeClr val="bg1"/>
                  </a:solidFill>
                  <a:latin typeface="Century Gothic" panose="020B0502020202020204" pitchFamily="34" charset="0"/>
                </a:rPr>
                <a:t>3</a:t>
              </a:r>
              <a:endParaRPr lang="en-US" b="1" dirty="0">
                <a:solidFill>
                  <a:schemeClr val="bg1"/>
                </a:solidFill>
                <a:latin typeface="Century Gothic" panose="020B0502020202020204" pitchFamily="34" charset="0"/>
              </a:endParaRPr>
            </a:p>
          </p:txBody>
        </p:sp>
      </p:grpSp>
      <p:grpSp>
        <p:nvGrpSpPr>
          <p:cNvPr id="33" name="Group 32">
            <a:extLst>
              <a:ext uri="{FF2B5EF4-FFF2-40B4-BE49-F238E27FC236}">
                <a16:creationId xmlns:a16="http://schemas.microsoft.com/office/drawing/2014/main" id="{0CD6A998-CA78-493A-8620-7A5C1ECC88C4}"/>
              </a:ext>
            </a:extLst>
          </p:cNvPr>
          <p:cNvGrpSpPr/>
          <p:nvPr/>
        </p:nvGrpSpPr>
        <p:grpSpPr>
          <a:xfrm>
            <a:off x="1874367" y="6374670"/>
            <a:ext cx="351382" cy="369332"/>
            <a:chOff x="5958926" y="1101842"/>
            <a:chExt cx="351382" cy="369332"/>
          </a:xfrm>
        </p:grpSpPr>
        <p:sp>
          <p:nvSpPr>
            <p:cNvPr id="35" name="Oval 34">
              <a:extLst>
                <a:ext uri="{FF2B5EF4-FFF2-40B4-BE49-F238E27FC236}">
                  <a16:creationId xmlns:a16="http://schemas.microsoft.com/office/drawing/2014/main" id="{D04566E0-95F4-4072-BFD7-A2667EA57E91}"/>
                </a:ext>
              </a:extLst>
            </p:cNvPr>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36" name="TextBox 35">
              <a:extLst>
                <a:ext uri="{FF2B5EF4-FFF2-40B4-BE49-F238E27FC236}">
                  <a16:creationId xmlns:a16="http://schemas.microsoft.com/office/drawing/2014/main" id="{C88CE7D7-B14F-40D6-9C12-2D01E7FC454F}"/>
                </a:ext>
              </a:extLst>
            </p:cNvPr>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4</a:t>
              </a:r>
            </a:p>
          </p:txBody>
        </p:sp>
      </p:grpSp>
      <p:grpSp>
        <p:nvGrpSpPr>
          <p:cNvPr id="43" name="Group 42">
            <a:extLst>
              <a:ext uri="{FF2B5EF4-FFF2-40B4-BE49-F238E27FC236}">
                <a16:creationId xmlns:a16="http://schemas.microsoft.com/office/drawing/2014/main" id="{C30A7993-92D8-43FD-83A3-98373542CA74}"/>
              </a:ext>
            </a:extLst>
          </p:cNvPr>
          <p:cNvGrpSpPr/>
          <p:nvPr/>
        </p:nvGrpSpPr>
        <p:grpSpPr>
          <a:xfrm>
            <a:off x="6547618" y="4217827"/>
            <a:ext cx="351382" cy="369332"/>
            <a:chOff x="5958926" y="1101842"/>
            <a:chExt cx="351382" cy="369332"/>
          </a:xfrm>
        </p:grpSpPr>
        <p:sp>
          <p:nvSpPr>
            <p:cNvPr id="44" name="Oval 43">
              <a:extLst>
                <a:ext uri="{FF2B5EF4-FFF2-40B4-BE49-F238E27FC236}">
                  <a16:creationId xmlns:a16="http://schemas.microsoft.com/office/drawing/2014/main" id="{815D08E8-40C9-46BC-AB7F-CE46B3EB6717}"/>
                </a:ext>
              </a:extLst>
            </p:cNvPr>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45" name="TextBox 44">
              <a:extLst>
                <a:ext uri="{FF2B5EF4-FFF2-40B4-BE49-F238E27FC236}">
                  <a16:creationId xmlns:a16="http://schemas.microsoft.com/office/drawing/2014/main" id="{4E5C7824-2271-4945-BBC9-57C847954F8D}"/>
                </a:ext>
              </a:extLst>
            </p:cNvPr>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dirty="0">
                  <a:solidFill>
                    <a:schemeClr val="bg1"/>
                  </a:solidFill>
                  <a:latin typeface="Century Gothic" panose="020B0502020202020204" pitchFamily="34" charset="0"/>
                </a:rPr>
                <a:t>5</a:t>
              </a:r>
              <a:endParaRPr lang="en-US" b="1" dirty="0">
                <a:solidFill>
                  <a:schemeClr val="bg1"/>
                </a:solidFill>
                <a:latin typeface="Century Gothic" panose="020B0502020202020204" pitchFamily="34" charset="0"/>
              </a:endParaRPr>
            </a:p>
          </p:txBody>
        </p:sp>
      </p:grpSp>
      <p:sp>
        <p:nvSpPr>
          <p:cNvPr id="46" name="TextBox 88">
            <a:extLst>
              <a:ext uri="{FF2B5EF4-FFF2-40B4-BE49-F238E27FC236}">
                <a16:creationId xmlns:a16="http://schemas.microsoft.com/office/drawing/2014/main" id="{52AEAAB1-D66D-4761-9419-6EE9D602A9D0}"/>
              </a:ext>
            </a:extLst>
          </p:cNvPr>
          <p:cNvSpPr txBox="1">
            <a:spLocks noChangeArrowheads="1"/>
          </p:cNvSpPr>
          <p:nvPr/>
        </p:nvSpPr>
        <p:spPr bwMode="auto">
          <a:xfrm>
            <a:off x="7024932" y="4217827"/>
            <a:ext cx="20400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dirty="0">
                <a:solidFill>
                  <a:schemeClr val="tx1">
                    <a:lumMod val="65000"/>
                    <a:lumOff val="35000"/>
                  </a:schemeClr>
                </a:solidFill>
                <a:latin typeface="Candara" panose="020E0502030303020204" pitchFamily="34" charset="0"/>
              </a:rPr>
              <a:t>You can “Delete” the application at any point</a:t>
            </a:r>
          </a:p>
        </p:txBody>
      </p:sp>
      <p:grpSp>
        <p:nvGrpSpPr>
          <p:cNvPr id="47" name="Group 46">
            <a:extLst>
              <a:ext uri="{FF2B5EF4-FFF2-40B4-BE49-F238E27FC236}">
                <a16:creationId xmlns:a16="http://schemas.microsoft.com/office/drawing/2014/main" id="{E6AD3E70-980E-4040-BF86-0869D41B423D}"/>
              </a:ext>
            </a:extLst>
          </p:cNvPr>
          <p:cNvGrpSpPr/>
          <p:nvPr/>
        </p:nvGrpSpPr>
        <p:grpSpPr>
          <a:xfrm>
            <a:off x="5550850" y="6334873"/>
            <a:ext cx="351382" cy="369332"/>
            <a:chOff x="5958926" y="1101842"/>
            <a:chExt cx="351382" cy="369332"/>
          </a:xfrm>
        </p:grpSpPr>
        <p:sp>
          <p:nvSpPr>
            <p:cNvPr id="48" name="Oval 47">
              <a:extLst>
                <a:ext uri="{FF2B5EF4-FFF2-40B4-BE49-F238E27FC236}">
                  <a16:creationId xmlns:a16="http://schemas.microsoft.com/office/drawing/2014/main" id="{5A63CF58-ECE5-44A4-BB6A-932531459417}"/>
                </a:ext>
              </a:extLst>
            </p:cNvPr>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49" name="TextBox 48">
              <a:extLst>
                <a:ext uri="{FF2B5EF4-FFF2-40B4-BE49-F238E27FC236}">
                  <a16:creationId xmlns:a16="http://schemas.microsoft.com/office/drawing/2014/main" id="{17C1A6AE-B6DB-4A07-9066-E7FC8A6A2F14}"/>
                </a:ext>
              </a:extLst>
            </p:cNvPr>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dirty="0">
                  <a:solidFill>
                    <a:schemeClr val="bg1"/>
                  </a:solidFill>
                  <a:latin typeface="Century Gothic" panose="020B0502020202020204" pitchFamily="34" charset="0"/>
                </a:rPr>
                <a:t>5</a:t>
              </a:r>
              <a:endParaRPr lang="en-US" b="1" dirty="0">
                <a:solidFill>
                  <a:schemeClr val="bg1"/>
                </a:solidFill>
                <a:latin typeface="Century Gothic" panose="020B0502020202020204" pitchFamily="34" charset="0"/>
              </a:endParaRPr>
            </a:p>
          </p:txBody>
        </p:sp>
      </p:grpSp>
      <p:sp>
        <p:nvSpPr>
          <p:cNvPr id="5" name="Slide Number Placeholder 4">
            <a:extLst>
              <a:ext uri="{FF2B5EF4-FFF2-40B4-BE49-F238E27FC236}">
                <a16:creationId xmlns:a16="http://schemas.microsoft.com/office/drawing/2014/main" id="{D7E76F40-FC7D-482A-991C-EF6834FECD2D}"/>
              </a:ext>
            </a:extLst>
          </p:cNvPr>
          <p:cNvSpPr>
            <a:spLocks noGrp="1"/>
          </p:cNvSpPr>
          <p:nvPr>
            <p:ph type="sldNum" sz="quarter" idx="12"/>
          </p:nvPr>
        </p:nvSpPr>
        <p:spPr/>
        <p:txBody>
          <a:bodyPr/>
          <a:lstStyle/>
          <a:p>
            <a:fld id="{AA662AE3-65EF-458E-875D-DE56FBFDD95A}" type="slidenum">
              <a:rPr lang="en-US" smtClean="0"/>
              <a:pPr/>
              <a:t>15</a:t>
            </a:fld>
            <a:endParaRPr lang="en-US" dirty="0"/>
          </a:p>
        </p:txBody>
      </p:sp>
    </p:spTree>
    <p:extLst>
      <p:ext uri="{BB962C8B-B14F-4D97-AF65-F5344CB8AC3E}">
        <p14:creationId xmlns:p14="http://schemas.microsoft.com/office/powerpoint/2010/main" val="627073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20803" y="1050974"/>
            <a:ext cx="2667005" cy="5789264"/>
          </a:xfrm>
          <a:prstGeom prst="rect">
            <a:avLst/>
          </a:prstGeom>
          <a:solidFill>
            <a:srgbClr val="3A60DB">
              <a:alpha val="7059"/>
            </a:srgbClr>
          </a:solidFill>
          <a:ln w="28575">
            <a:no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grpSp>
        <p:nvGrpSpPr>
          <p:cNvPr id="11" name="Group 10"/>
          <p:cNvGrpSpPr/>
          <p:nvPr/>
        </p:nvGrpSpPr>
        <p:grpSpPr>
          <a:xfrm>
            <a:off x="6478324" y="1756449"/>
            <a:ext cx="351382" cy="369332"/>
            <a:chOff x="5958926" y="1101842"/>
            <a:chExt cx="351382" cy="369332"/>
          </a:xfrm>
        </p:grpSpPr>
        <p:sp>
          <p:nvSpPr>
            <p:cNvPr id="12" name="Oval 11"/>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13" name="TextBox 12"/>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2</a:t>
              </a:r>
            </a:p>
          </p:txBody>
        </p:sp>
      </p:grpSp>
      <p:sp>
        <p:nvSpPr>
          <p:cNvPr id="14" name="TextBox 88"/>
          <p:cNvSpPr txBox="1">
            <a:spLocks noChangeArrowheads="1"/>
          </p:cNvSpPr>
          <p:nvPr/>
        </p:nvSpPr>
        <p:spPr bwMode="auto">
          <a:xfrm>
            <a:off x="6837354" y="1066478"/>
            <a:ext cx="219660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dirty="0">
                <a:solidFill>
                  <a:schemeClr val="tx1">
                    <a:lumMod val="65000"/>
                    <a:lumOff val="35000"/>
                  </a:schemeClr>
                </a:solidFill>
                <a:latin typeface="Candara" panose="020E0502030303020204" pitchFamily="34" charset="0"/>
              </a:rPr>
              <a:t>From the “Document Type” dropdown list choose a form of ID</a:t>
            </a:r>
          </a:p>
          <a:p>
            <a:endParaRPr lang="en-US" altLang="en-US" sz="1100" dirty="0">
              <a:solidFill>
                <a:schemeClr val="tx1">
                  <a:lumMod val="65000"/>
                  <a:lumOff val="35000"/>
                </a:schemeClr>
              </a:solidFill>
              <a:latin typeface="Candara" panose="020E0502030303020204" pitchFamily="34" charset="0"/>
            </a:endParaRPr>
          </a:p>
        </p:txBody>
      </p:sp>
      <p:sp>
        <p:nvSpPr>
          <p:cNvPr id="34" name="TextBox 88"/>
          <p:cNvSpPr txBox="1">
            <a:spLocks noChangeArrowheads="1"/>
          </p:cNvSpPr>
          <p:nvPr/>
        </p:nvSpPr>
        <p:spPr bwMode="auto">
          <a:xfrm>
            <a:off x="6855790" y="1621929"/>
            <a:ext cx="217349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defRPr sz="1100">
                <a:solidFill>
                  <a:schemeClr val="tx1">
                    <a:lumMod val="65000"/>
                    <a:lumOff val="35000"/>
                  </a:schemeClr>
                </a:solidFill>
                <a:latin typeface="Candara" panose="020E0502030303020204" pitchFamily="34" charset="0"/>
                <a:ea typeface="ＭＳ Ｐゴシック" panose="020B0600070205080204" pitchFamily="34" charset="-128"/>
              </a:defRPr>
            </a:lvl1pPr>
            <a:lvl2pPr marL="742950" indent="-285750">
              <a:defRPr sz="2400">
                <a:latin typeface="Arial" panose="020B0604020202020204" pitchFamily="34" charset="0"/>
                <a:ea typeface="ＭＳ Ｐゴシック" panose="020B0600070205080204" pitchFamily="34" charset="-128"/>
              </a:defRPr>
            </a:lvl2pPr>
            <a:lvl3pPr marL="1143000" indent="-228600">
              <a:defRPr sz="2400">
                <a:latin typeface="Arial" panose="020B0604020202020204" pitchFamily="34" charset="0"/>
                <a:ea typeface="ＭＳ Ｐゴシック" panose="020B0600070205080204" pitchFamily="34" charset="-128"/>
              </a:defRPr>
            </a:lvl3pPr>
            <a:lvl4pPr marL="1600200" indent="-228600">
              <a:defRPr sz="2400">
                <a:latin typeface="Arial" panose="020B0604020202020204" pitchFamily="34" charset="0"/>
                <a:ea typeface="ＭＳ Ｐゴシック" panose="020B0600070205080204" pitchFamily="34" charset="-128"/>
              </a:defRPr>
            </a:lvl4pPr>
            <a:lvl5pPr marL="2057400" indent="-228600">
              <a:defRPr sz="2400">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9pPr>
          </a:lstStyle>
          <a:p>
            <a:r>
              <a:rPr lang="en-US" altLang="en-US" dirty="0"/>
              <a:t>Depending on the what type of ID you choose, you may have to select a second documents/Identification</a:t>
            </a:r>
          </a:p>
        </p:txBody>
      </p:sp>
      <p:grpSp>
        <p:nvGrpSpPr>
          <p:cNvPr id="37" name="Group 36"/>
          <p:cNvGrpSpPr/>
          <p:nvPr/>
        </p:nvGrpSpPr>
        <p:grpSpPr>
          <a:xfrm>
            <a:off x="6489032" y="1135306"/>
            <a:ext cx="351382" cy="369332"/>
            <a:chOff x="5949401" y="435083"/>
            <a:chExt cx="351382" cy="369332"/>
          </a:xfrm>
        </p:grpSpPr>
        <p:sp>
          <p:nvSpPr>
            <p:cNvPr id="38" name="Oval 37"/>
            <p:cNvSpPr/>
            <p:nvPr/>
          </p:nvSpPr>
          <p:spPr>
            <a:xfrm>
              <a:off x="5949401" y="444058"/>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39" name="TextBox 38"/>
            <p:cNvSpPr txBox="1"/>
            <p:nvPr/>
          </p:nvSpPr>
          <p:spPr>
            <a:xfrm>
              <a:off x="5949401" y="435083"/>
              <a:ext cx="312906"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1</a:t>
              </a:r>
            </a:p>
          </p:txBody>
        </p:sp>
      </p:grpSp>
      <p:sp>
        <p:nvSpPr>
          <p:cNvPr id="20" name="Title 1"/>
          <p:cNvSpPr>
            <a:spLocks noGrp="1"/>
          </p:cNvSpPr>
          <p:nvPr>
            <p:ph type="title"/>
          </p:nvPr>
        </p:nvSpPr>
        <p:spPr>
          <a:xfrm>
            <a:off x="0" y="-353958"/>
            <a:ext cx="8229600" cy="1143000"/>
          </a:xfrm>
        </p:spPr>
        <p:txBody>
          <a:bodyPr>
            <a:normAutofit/>
          </a:bodyPr>
          <a:lstStyle/>
          <a:p>
            <a:r>
              <a:rPr lang="en-US" i="1" dirty="0"/>
              <a:t>Entering Applicant Information - Identity</a:t>
            </a:r>
          </a:p>
        </p:txBody>
      </p:sp>
      <p:grpSp>
        <p:nvGrpSpPr>
          <p:cNvPr id="21" name="Group 20">
            <a:extLst>
              <a:ext uri="{FF2B5EF4-FFF2-40B4-BE49-F238E27FC236}">
                <a16:creationId xmlns:a16="http://schemas.microsoft.com/office/drawing/2014/main" id="{25AD5546-1D07-49BE-AAE9-A69AFC9FD17D}"/>
              </a:ext>
            </a:extLst>
          </p:cNvPr>
          <p:cNvGrpSpPr/>
          <p:nvPr/>
        </p:nvGrpSpPr>
        <p:grpSpPr>
          <a:xfrm>
            <a:off x="6506875" y="2429762"/>
            <a:ext cx="351382" cy="369332"/>
            <a:chOff x="5958926" y="1101842"/>
            <a:chExt cx="351382" cy="369332"/>
          </a:xfrm>
        </p:grpSpPr>
        <p:sp>
          <p:nvSpPr>
            <p:cNvPr id="22" name="Oval 21">
              <a:extLst>
                <a:ext uri="{FF2B5EF4-FFF2-40B4-BE49-F238E27FC236}">
                  <a16:creationId xmlns:a16="http://schemas.microsoft.com/office/drawing/2014/main" id="{7AED43FF-DFDF-46F8-BC49-D3AD3700EB78}"/>
                </a:ext>
              </a:extLst>
            </p:cNvPr>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23" name="TextBox 22">
              <a:extLst>
                <a:ext uri="{FF2B5EF4-FFF2-40B4-BE49-F238E27FC236}">
                  <a16:creationId xmlns:a16="http://schemas.microsoft.com/office/drawing/2014/main" id="{82B63AA9-AE42-4B02-80B3-2C50682C7929}"/>
                </a:ext>
              </a:extLst>
            </p:cNvPr>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dirty="0">
                  <a:solidFill>
                    <a:schemeClr val="bg1"/>
                  </a:solidFill>
                  <a:latin typeface="Century Gothic" panose="020B0502020202020204" pitchFamily="34" charset="0"/>
                </a:rPr>
                <a:t>3</a:t>
              </a:r>
              <a:endParaRPr lang="en-US" b="1" dirty="0">
                <a:solidFill>
                  <a:schemeClr val="bg1"/>
                </a:solidFill>
                <a:latin typeface="Century Gothic" panose="020B0502020202020204" pitchFamily="34" charset="0"/>
              </a:endParaRPr>
            </a:p>
          </p:txBody>
        </p:sp>
      </p:grpSp>
      <p:sp>
        <p:nvSpPr>
          <p:cNvPr id="27" name="TextBox 88">
            <a:extLst>
              <a:ext uri="{FF2B5EF4-FFF2-40B4-BE49-F238E27FC236}">
                <a16:creationId xmlns:a16="http://schemas.microsoft.com/office/drawing/2014/main" id="{5996552D-D281-4E88-8949-E773E3079ED4}"/>
              </a:ext>
            </a:extLst>
          </p:cNvPr>
          <p:cNvSpPr txBox="1">
            <a:spLocks noChangeArrowheads="1"/>
          </p:cNvSpPr>
          <p:nvPr/>
        </p:nvSpPr>
        <p:spPr bwMode="auto">
          <a:xfrm>
            <a:off x="6880979" y="2423093"/>
            <a:ext cx="20400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defRPr sz="1100">
                <a:solidFill>
                  <a:schemeClr val="tx1">
                    <a:lumMod val="65000"/>
                    <a:lumOff val="35000"/>
                  </a:schemeClr>
                </a:solidFill>
                <a:latin typeface="Candara" panose="020E0502030303020204" pitchFamily="34" charset="0"/>
                <a:ea typeface="ＭＳ Ｐゴシック" panose="020B0600070205080204" pitchFamily="34" charset="-128"/>
              </a:defRPr>
            </a:lvl1pPr>
            <a:lvl2pPr marL="742950" indent="-285750">
              <a:defRPr sz="2400">
                <a:latin typeface="Arial" panose="020B0604020202020204" pitchFamily="34" charset="0"/>
                <a:ea typeface="ＭＳ Ｐゴシック" panose="020B0600070205080204" pitchFamily="34" charset="-128"/>
              </a:defRPr>
            </a:lvl2pPr>
            <a:lvl3pPr marL="1143000" indent="-228600">
              <a:defRPr sz="2400">
                <a:latin typeface="Arial" panose="020B0604020202020204" pitchFamily="34" charset="0"/>
                <a:ea typeface="ＭＳ Ｐゴシック" panose="020B0600070205080204" pitchFamily="34" charset="-128"/>
              </a:defRPr>
            </a:lvl3pPr>
            <a:lvl4pPr marL="1600200" indent="-228600">
              <a:defRPr sz="2400">
                <a:latin typeface="Arial" panose="020B0604020202020204" pitchFamily="34" charset="0"/>
                <a:ea typeface="ＭＳ Ｐゴシック" panose="020B0600070205080204" pitchFamily="34" charset="-128"/>
              </a:defRPr>
            </a:lvl4pPr>
            <a:lvl5pPr marL="2057400" indent="-228600">
              <a:defRPr sz="2400">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9pPr>
          </a:lstStyle>
          <a:p>
            <a:r>
              <a:rPr lang="en-US" altLang="en-US" dirty="0"/>
              <a:t>Acceptable Identification documents are listed.  Mass Commission of Blind requires a second document</a:t>
            </a:r>
          </a:p>
        </p:txBody>
      </p:sp>
      <p:grpSp>
        <p:nvGrpSpPr>
          <p:cNvPr id="29" name="Group 28">
            <a:extLst>
              <a:ext uri="{FF2B5EF4-FFF2-40B4-BE49-F238E27FC236}">
                <a16:creationId xmlns:a16="http://schemas.microsoft.com/office/drawing/2014/main" id="{83E326DC-D55E-4536-B53B-6C4BE55B23C6}"/>
              </a:ext>
            </a:extLst>
          </p:cNvPr>
          <p:cNvGrpSpPr/>
          <p:nvPr/>
        </p:nvGrpSpPr>
        <p:grpSpPr>
          <a:xfrm>
            <a:off x="6504467" y="3130375"/>
            <a:ext cx="351382" cy="369332"/>
            <a:chOff x="5958926" y="1101842"/>
            <a:chExt cx="351382" cy="369332"/>
          </a:xfrm>
        </p:grpSpPr>
        <p:sp>
          <p:nvSpPr>
            <p:cNvPr id="30" name="Oval 29">
              <a:extLst>
                <a:ext uri="{FF2B5EF4-FFF2-40B4-BE49-F238E27FC236}">
                  <a16:creationId xmlns:a16="http://schemas.microsoft.com/office/drawing/2014/main" id="{41EED8FA-2CCF-40A0-91C3-62B3400A18C3}"/>
                </a:ext>
              </a:extLst>
            </p:cNvPr>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31" name="TextBox 30">
              <a:extLst>
                <a:ext uri="{FF2B5EF4-FFF2-40B4-BE49-F238E27FC236}">
                  <a16:creationId xmlns:a16="http://schemas.microsoft.com/office/drawing/2014/main" id="{AC04D1E9-76F3-4EFA-8D90-93E380AE971B}"/>
                </a:ext>
              </a:extLst>
            </p:cNvPr>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4</a:t>
              </a:r>
            </a:p>
          </p:txBody>
        </p:sp>
      </p:grpSp>
      <p:sp>
        <p:nvSpPr>
          <p:cNvPr id="32" name="TextBox 88">
            <a:extLst>
              <a:ext uri="{FF2B5EF4-FFF2-40B4-BE49-F238E27FC236}">
                <a16:creationId xmlns:a16="http://schemas.microsoft.com/office/drawing/2014/main" id="{8BE55FED-74AE-4EAF-A476-D6C785343B25}"/>
              </a:ext>
            </a:extLst>
          </p:cNvPr>
          <p:cNvSpPr txBox="1">
            <a:spLocks noChangeArrowheads="1"/>
          </p:cNvSpPr>
          <p:nvPr/>
        </p:nvSpPr>
        <p:spPr bwMode="auto">
          <a:xfrm>
            <a:off x="6887497" y="3624995"/>
            <a:ext cx="204005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dirty="0">
                <a:solidFill>
                  <a:schemeClr val="tx1">
                    <a:lumMod val="65000"/>
                    <a:lumOff val="35000"/>
                  </a:schemeClr>
                </a:solidFill>
                <a:latin typeface="Candara" panose="020E0502030303020204" pitchFamily="34" charset="0"/>
              </a:rPr>
              <a:t>Click NEXT to proceed</a:t>
            </a:r>
          </a:p>
        </p:txBody>
      </p:sp>
      <p:pic>
        <p:nvPicPr>
          <p:cNvPr id="7" name="Picture 6">
            <a:extLst>
              <a:ext uri="{FF2B5EF4-FFF2-40B4-BE49-F238E27FC236}">
                <a16:creationId xmlns:a16="http://schemas.microsoft.com/office/drawing/2014/main" id="{3B0E0D97-772F-4AF5-92A3-7B236FCDD720}"/>
              </a:ext>
            </a:extLst>
          </p:cNvPr>
          <p:cNvPicPr>
            <a:picLocks noChangeAspect="1"/>
          </p:cNvPicPr>
          <p:nvPr/>
        </p:nvPicPr>
        <p:blipFill>
          <a:blip r:embed="rId2"/>
          <a:stretch>
            <a:fillRect/>
          </a:stretch>
        </p:blipFill>
        <p:spPr>
          <a:xfrm>
            <a:off x="5298024" y="4045725"/>
            <a:ext cx="3746469" cy="2776911"/>
          </a:xfrm>
          <a:prstGeom prst="rect">
            <a:avLst/>
          </a:prstGeom>
          <a:ln>
            <a:solidFill>
              <a:srgbClr val="FF0000"/>
            </a:solidFill>
            <a:prstDash val="sysDash"/>
          </a:ln>
        </p:spPr>
      </p:pic>
      <p:pic>
        <p:nvPicPr>
          <p:cNvPr id="5" name="Picture 4">
            <a:extLst>
              <a:ext uri="{FF2B5EF4-FFF2-40B4-BE49-F238E27FC236}">
                <a16:creationId xmlns:a16="http://schemas.microsoft.com/office/drawing/2014/main" id="{79CEF916-ABBB-4164-BDC4-F5545A2FB231}"/>
              </a:ext>
            </a:extLst>
          </p:cNvPr>
          <p:cNvPicPr>
            <a:picLocks noChangeAspect="1"/>
          </p:cNvPicPr>
          <p:nvPr/>
        </p:nvPicPr>
        <p:blipFill>
          <a:blip r:embed="rId3"/>
          <a:stretch>
            <a:fillRect/>
          </a:stretch>
        </p:blipFill>
        <p:spPr>
          <a:xfrm>
            <a:off x="56192" y="956146"/>
            <a:ext cx="6393379" cy="2858472"/>
          </a:xfrm>
          <a:prstGeom prst="rect">
            <a:avLst/>
          </a:prstGeom>
        </p:spPr>
      </p:pic>
      <p:grpSp>
        <p:nvGrpSpPr>
          <p:cNvPr id="3" name="Group 2"/>
          <p:cNvGrpSpPr/>
          <p:nvPr/>
        </p:nvGrpSpPr>
        <p:grpSpPr>
          <a:xfrm>
            <a:off x="1219200" y="1585176"/>
            <a:ext cx="351382" cy="369332"/>
            <a:chOff x="5949401" y="435083"/>
            <a:chExt cx="351382" cy="369332"/>
          </a:xfrm>
        </p:grpSpPr>
        <p:sp>
          <p:nvSpPr>
            <p:cNvPr id="9" name="Oval 8"/>
            <p:cNvSpPr/>
            <p:nvPr/>
          </p:nvSpPr>
          <p:spPr>
            <a:xfrm>
              <a:off x="5949401" y="444058"/>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10" name="TextBox 9"/>
            <p:cNvSpPr txBox="1"/>
            <p:nvPr/>
          </p:nvSpPr>
          <p:spPr>
            <a:xfrm>
              <a:off x="5949401" y="435083"/>
              <a:ext cx="312906"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1</a:t>
              </a:r>
            </a:p>
          </p:txBody>
        </p:sp>
      </p:grpSp>
      <p:grpSp>
        <p:nvGrpSpPr>
          <p:cNvPr id="40" name="Group 39"/>
          <p:cNvGrpSpPr/>
          <p:nvPr/>
        </p:nvGrpSpPr>
        <p:grpSpPr>
          <a:xfrm>
            <a:off x="4701310" y="1655549"/>
            <a:ext cx="351382" cy="369332"/>
            <a:chOff x="5958926" y="1101842"/>
            <a:chExt cx="351382" cy="369332"/>
          </a:xfrm>
        </p:grpSpPr>
        <p:sp>
          <p:nvSpPr>
            <p:cNvPr id="41" name="Oval 40"/>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42" name="TextBox 41"/>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2</a:t>
              </a:r>
            </a:p>
          </p:txBody>
        </p:sp>
      </p:grpSp>
      <p:grpSp>
        <p:nvGrpSpPr>
          <p:cNvPr id="24" name="Group 23">
            <a:extLst>
              <a:ext uri="{FF2B5EF4-FFF2-40B4-BE49-F238E27FC236}">
                <a16:creationId xmlns:a16="http://schemas.microsoft.com/office/drawing/2014/main" id="{2527A798-3CA4-4D61-AC8C-120F7BE37344}"/>
              </a:ext>
            </a:extLst>
          </p:cNvPr>
          <p:cNvGrpSpPr/>
          <p:nvPr/>
        </p:nvGrpSpPr>
        <p:grpSpPr>
          <a:xfrm>
            <a:off x="4005237" y="1050974"/>
            <a:ext cx="351382" cy="369332"/>
            <a:chOff x="5958926" y="1101842"/>
            <a:chExt cx="351382" cy="369332"/>
          </a:xfrm>
        </p:grpSpPr>
        <p:sp>
          <p:nvSpPr>
            <p:cNvPr id="25" name="Oval 24">
              <a:extLst>
                <a:ext uri="{FF2B5EF4-FFF2-40B4-BE49-F238E27FC236}">
                  <a16:creationId xmlns:a16="http://schemas.microsoft.com/office/drawing/2014/main" id="{9C5AB719-7DFE-483C-B1F6-F6843F83D204}"/>
                </a:ext>
              </a:extLst>
            </p:cNvPr>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26" name="TextBox 25">
              <a:extLst>
                <a:ext uri="{FF2B5EF4-FFF2-40B4-BE49-F238E27FC236}">
                  <a16:creationId xmlns:a16="http://schemas.microsoft.com/office/drawing/2014/main" id="{03B256C2-3F96-4488-AF57-08D9ED6C882E}"/>
                </a:ext>
              </a:extLst>
            </p:cNvPr>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dirty="0">
                  <a:solidFill>
                    <a:schemeClr val="bg1"/>
                  </a:solidFill>
                  <a:latin typeface="Century Gothic" panose="020B0502020202020204" pitchFamily="34" charset="0"/>
                </a:rPr>
                <a:t>3</a:t>
              </a:r>
              <a:endParaRPr lang="en-US" b="1" dirty="0">
                <a:solidFill>
                  <a:schemeClr val="bg1"/>
                </a:solidFill>
                <a:latin typeface="Century Gothic" panose="020B0502020202020204" pitchFamily="34" charset="0"/>
              </a:endParaRPr>
            </a:p>
          </p:txBody>
        </p:sp>
      </p:grpSp>
      <p:grpSp>
        <p:nvGrpSpPr>
          <p:cNvPr id="43" name="Group 42">
            <a:extLst>
              <a:ext uri="{FF2B5EF4-FFF2-40B4-BE49-F238E27FC236}">
                <a16:creationId xmlns:a16="http://schemas.microsoft.com/office/drawing/2014/main" id="{60DA93DF-06E2-4C35-BD72-E248665E2B92}"/>
              </a:ext>
            </a:extLst>
          </p:cNvPr>
          <p:cNvGrpSpPr/>
          <p:nvPr/>
        </p:nvGrpSpPr>
        <p:grpSpPr>
          <a:xfrm>
            <a:off x="8229600" y="4664474"/>
            <a:ext cx="351382" cy="369332"/>
            <a:chOff x="5958926" y="1101842"/>
            <a:chExt cx="351382" cy="369332"/>
          </a:xfrm>
        </p:grpSpPr>
        <p:sp>
          <p:nvSpPr>
            <p:cNvPr id="44" name="Oval 43">
              <a:extLst>
                <a:ext uri="{FF2B5EF4-FFF2-40B4-BE49-F238E27FC236}">
                  <a16:creationId xmlns:a16="http://schemas.microsoft.com/office/drawing/2014/main" id="{52CA02A9-92A4-4E3B-930D-54A4B289EF25}"/>
                </a:ext>
              </a:extLst>
            </p:cNvPr>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45" name="TextBox 44">
              <a:extLst>
                <a:ext uri="{FF2B5EF4-FFF2-40B4-BE49-F238E27FC236}">
                  <a16:creationId xmlns:a16="http://schemas.microsoft.com/office/drawing/2014/main" id="{F5E016AF-B9ED-482E-B101-B93007BBF88B}"/>
                </a:ext>
              </a:extLst>
            </p:cNvPr>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dirty="0">
                  <a:solidFill>
                    <a:schemeClr val="bg1"/>
                  </a:solidFill>
                  <a:latin typeface="Century Gothic" panose="020B0502020202020204" pitchFamily="34" charset="0"/>
                </a:rPr>
                <a:t>3</a:t>
              </a:r>
              <a:endParaRPr lang="en-US" b="1" dirty="0">
                <a:solidFill>
                  <a:schemeClr val="bg1"/>
                </a:solidFill>
                <a:latin typeface="Century Gothic" panose="020B0502020202020204" pitchFamily="34" charset="0"/>
              </a:endParaRPr>
            </a:p>
          </p:txBody>
        </p:sp>
      </p:grpSp>
      <p:cxnSp>
        <p:nvCxnSpPr>
          <p:cNvPr id="8" name="Connector: Curved 7">
            <a:extLst>
              <a:ext uri="{FF2B5EF4-FFF2-40B4-BE49-F238E27FC236}">
                <a16:creationId xmlns:a16="http://schemas.microsoft.com/office/drawing/2014/main" id="{E0E08E46-7B41-4319-BC79-E0226852C6C0}"/>
              </a:ext>
            </a:extLst>
          </p:cNvPr>
          <p:cNvCxnSpPr>
            <a:cxnSpLocks/>
          </p:cNvCxnSpPr>
          <p:nvPr/>
        </p:nvCxnSpPr>
        <p:spPr bwMode="auto">
          <a:xfrm rot="16200000" flipH="1">
            <a:off x="3353167" y="1608425"/>
            <a:ext cx="2521616" cy="2458732"/>
          </a:xfrm>
          <a:prstGeom prst="curvedConnector3">
            <a:avLst>
              <a:gd name="adj1" fmla="val 50000"/>
            </a:avLst>
          </a:prstGeom>
          <a:noFill/>
          <a:ln w="9525" cap="flat" cmpd="sng" algn="ctr">
            <a:solidFill>
              <a:srgbClr val="FF0000"/>
            </a:solidFill>
            <a:prstDash val="sysDash"/>
            <a:round/>
            <a:headEnd type="none" w="med" len="med"/>
            <a:tailEnd type="triangle"/>
          </a:ln>
          <a:effectLst/>
        </p:spPr>
      </p:cxnSp>
      <p:pic>
        <p:nvPicPr>
          <p:cNvPr id="49" name="Picture 48">
            <a:extLst>
              <a:ext uri="{FF2B5EF4-FFF2-40B4-BE49-F238E27FC236}">
                <a16:creationId xmlns:a16="http://schemas.microsoft.com/office/drawing/2014/main" id="{79A1D693-24DC-48DA-95D4-F30DF3179D50}"/>
              </a:ext>
            </a:extLst>
          </p:cNvPr>
          <p:cNvPicPr>
            <a:picLocks noChangeAspect="1"/>
          </p:cNvPicPr>
          <p:nvPr/>
        </p:nvPicPr>
        <p:blipFill>
          <a:blip r:embed="rId4"/>
          <a:stretch>
            <a:fillRect/>
          </a:stretch>
        </p:blipFill>
        <p:spPr>
          <a:xfrm>
            <a:off x="132805" y="4625326"/>
            <a:ext cx="5088606" cy="1637731"/>
          </a:xfrm>
          <a:prstGeom prst="rect">
            <a:avLst/>
          </a:prstGeom>
        </p:spPr>
      </p:pic>
      <p:grpSp>
        <p:nvGrpSpPr>
          <p:cNvPr id="33" name="Group 32">
            <a:extLst>
              <a:ext uri="{FF2B5EF4-FFF2-40B4-BE49-F238E27FC236}">
                <a16:creationId xmlns:a16="http://schemas.microsoft.com/office/drawing/2014/main" id="{B8C74B97-C2CF-490B-9E6E-E90ED996EFE6}"/>
              </a:ext>
            </a:extLst>
          </p:cNvPr>
          <p:cNvGrpSpPr/>
          <p:nvPr/>
        </p:nvGrpSpPr>
        <p:grpSpPr>
          <a:xfrm>
            <a:off x="3219824" y="3202257"/>
            <a:ext cx="351382" cy="369332"/>
            <a:chOff x="5958926" y="1101842"/>
            <a:chExt cx="351382" cy="369332"/>
          </a:xfrm>
        </p:grpSpPr>
        <p:sp>
          <p:nvSpPr>
            <p:cNvPr id="35" name="Oval 34">
              <a:extLst>
                <a:ext uri="{FF2B5EF4-FFF2-40B4-BE49-F238E27FC236}">
                  <a16:creationId xmlns:a16="http://schemas.microsoft.com/office/drawing/2014/main" id="{E0A5B5A5-2B1D-40B2-95AD-89031A2B8540}"/>
                </a:ext>
              </a:extLst>
            </p:cNvPr>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36" name="TextBox 35">
              <a:extLst>
                <a:ext uri="{FF2B5EF4-FFF2-40B4-BE49-F238E27FC236}">
                  <a16:creationId xmlns:a16="http://schemas.microsoft.com/office/drawing/2014/main" id="{2854C03D-A318-4A71-9FD2-84D01CF7FCA6}"/>
                </a:ext>
              </a:extLst>
            </p:cNvPr>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4</a:t>
              </a:r>
            </a:p>
          </p:txBody>
        </p:sp>
      </p:grpSp>
      <p:cxnSp>
        <p:nvCxnSpPr>
          <p:cNvPr id="51" name="Connector: Curved 50">
            <a:extLst>
              <a:ext uri="{FF2B5EF4-FFF2-40B4-BE49-F238E27FC236}">
                <a16:creationId xmlns:a16="http://schemas.microsoft.com/office/drawing/2014/main" id="{432F4814-1B22-4CAE-9E22-44379C8CDCB3}"/>
              </a:ext>
            </a:extLst>
          </p:cNvPr>
          <p:cNvCxnSpPr>
            <a:cxnSpLocks/>
          </p:cNvCxnSpPr>
          <p:nvPr/>
        </p:nvCxnSpPr>
        <p:spPr bwMode="auto">
          <a:xfrm rot="5400000">
            <a:off x="461321" y="4125693"/>
            <a:ext cx="1120908" cy="12700"/>
          </a:xfrm>
          <a:prstGeom prst="curvedConnector3">
            <a:avLst/>
          </a:prstGeom>
          <a:noFill/>
          <a:ln w="9525" cap="flat" cmpd="sng" algn="ctr">
            <a:solidFill>
              <a:srgbClr val="FF0000"/>
            </a:solidFill>
            <a:prstDash val="dash"/>
            <a:round/>
            <a:headEnd type="none" w="med" len="med"/>
            <a:tailEnd type="triangle"/>
          </a:ln>
          <a:effectLst/>
        </p:spPr>
      </p:cxnSp>
      <p:sp>
        <p:nvSpPr>
          <p:cNvPr id="54" name="Oval 53">
            <a:extLst>
              <a:ext uri="{FF2B5EF4-FFF2-40B4-BE49-F238E27FC236}">
                <a16:creationId xmlns:a16="http://schemas.microsoft.com/office/drawing/2014/main" id="{2C4F6721-8479-4057-B408-D0128764416D}"/>
              </a:ext>
            </a:extLst>
          </p:cNvPr>
          <p:cNvSpPr/>
          <p:nvPr/>
        </p:nvSpPr>
        <p:spPr bwMode="auto">
          <a:xfrm>
            <a:off x="99507" y="4941455"/>
            <a:ext cx="814893" cy="517236"/>
          </a:xfrm>
          <a:prstGeom prst="ellipse">
            <a:avLst/>
          </a:prstGeom>
          <a:no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5" name="TextBox 54">
            <a:extLst>
              <a:ext uri="{FF2B5EF4-FFF2-40B4-BE49-F238E27FC236}">
                <a16:creationId xmlns:a16="http://schemas.microsoft.com/office/drawing/2014/main" id="{775CD01F-63DC-44FC-872B-FDCC0357F199}"/>
              </a:ext>
            </a:extLst>
          </p:cNvPr>
          <p:cNvSpPr txBox="1"/>
          <p:nvPr/>
        </p:nvSpPr>
        <p:spPr>
          <a:xfrm>
            <a:off x="471318" y="5434631"/>
            <a:ext cx="1042352" cy="215444"/>
          </a:xfrm>
          <a:prstGeom prst="rect">
            <a:avLst/>
          </a:prstGeom>
          <a:noFill/>
        </p:spPr>
        <p:txBody>
          <a:bodyPr wrap="square" rtlCol="0">
            <a:spAutoFit/>
          </a:bodyPr>
          <a:lstStyle/>
          <a:p>
            <a:r>
              <a:rPr lang="en-US" sz="800" dirty="0">
                <a:solidFill>
                  <a:srgbClr val="FF0000"/>
                </a:solidFill>
              </a:rPr>
              <a:t>Example file only</a:t>
            </a:r>
          </a:p>
        </p:txBody>
      </p:sp>
      <p:sp>
        <p:nvSpPr>
          <p:cNvPr id="56" name="TextBox 88">
            <a:extLst>
              <a:ext uri="{FF2B5EF4-FFF2-40B4-BE49-F238E27FC236}">
                <a16:creationId xmlns:a16="http://schemas.microsoft.com/office/drawing/2014/main" id="{7FD23D6E-F01A-4D69-86E1-29BE06616E8D}"/>
              </a:ext>
            </a:extLst>
          </p:cNvPr>
          <p:cNvSpPr txBox="1">
            <a:spLocks noChangeArrowheads="1"/>
          </p:cNvSpPr>
          <p:nvPr/>
        </p:nvSpPr>
        <p:spPr bwMode="auto">
          <a:xfrm>
            <a:off x="6879548" y="3130392"/>
            <a:ext cx="20400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dirty="0">
                <a:solidFill>
                  <a:schemeClr val="tx1">
                    <a:lumMod val="65000"/>
                    <a:lumOff val="35000"/>
                  </a:schemeClr>
                </a:solidFill>
                <a:latin typeface="Candara" panose="020E0502030303020204" pitchFamily="34" charset="0"/>
              </a:rPr>
              <a:t>Documents should be up-loaded</a:t>
            </a:r>
          </a:p>
        </p:txBody>
      </p:sp>
      <p:grpSp>
        <p:nvGrpSpPr>
          <p:cNvPr id="57" name="Group 56">
            <a:extLst>
              <a:ext uri="{FF2B5EF4-FFF2-40B4-BE49-F238E27FC236}">
                <a16:creationId xmlns:a16="http://schemas.microsoft.com/office/drawing/2014/main" id="{154A0699-0890-4E05-A43F-DBD0E154B2F8}"/>
              </a:ext>
            </a:extLst>
          </p:cNvPr>
          <p:cNvGrpSpPr/>
          <p:nvPr/>
        </p:nvGrpSpPr>
        <p:grpSpPr>
          <a:xfrm>
            <a:off x="6507468" y="3603336"/>
            <a:ext cx="351382" cy="369332"/>
            <a:chOff x="5958926" y="1101842"/>
            <a:chExt cx="351382" cy="369332"/>
          </a:xfrm>
        </p:grpSpPr>
        <p:sp>
          <p:nvSpPr>
            <p:cNvPr id="58" name="Oval 57">
              <a:extLst>
                <a:ext uri="{FF2B5EF4-FFF2-40B4-BE49-F238E27FC236}">
                  <a16:creationId xmlns:a16="http://schemas.microsoft.com/office/drawing/2014/main" id="{C43F95BD-DE8B-4ACA-8D58-E1E26415EA6A}"/>
                </a:ext>
              </a:extLst>
            </p:cNvPr>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59" name="TextBox 58">
              <a:extLst>
                <a:ext uri="{FF2B5EF4-FFF2-40B4-BE49-F238E27FC236}">
                  <a16:creationId xmlns:a16="http://schemas.microsoft.com/office/drawing/2014/main" id="{F0497A65-4E10-4FB2-866E-EF036A161229}"/>
                </a:ext>
              </a:extLst>
            </p:cNvPr>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dirty="0">
                  <a:solidFill>
                    <a:schemeClr val="bg1"/>
                  </a:solidFill>
                  <a:latin typeface="Century Gothic" panose="020B0502020202020204" pitchFamily="34" charset="0"/>
                </a:rPr>
                <a:t>5</a:t>
              </a:r>
              <a:endParaRPr lang="en-US" b="1" dirty="0">
                <a:solidFill>
                  <a:schemeClr val="bg1"/>
                </a:solidFill>
                <a:latin typeface="Century Gothic" panose="020B0502020202020204" pitchFamily="34" charset="0"/>
              </a:endParaRPr>
            </a:p>
          </p:txBody>
        </p:sp>
      </p:grpSp>
      <p:grpSp>
        <p:nvGrpSpPr>
          <p:cNvPr id="60" name="Group 59">
            <a:extLst>
              <a:ext uri="{FF2B5EF4-FFF2-40B4-BE49-F238E27FC236}">
                <a16:creationId xmlns:a16="http://schemas.microsoft.com/office/drawing/2014/main" id="{38ECF39C-2CAE-4A1B-9DCD-C6B2AD27EA08}"/>
              </a:ext>
            </a:extLst>
          </p:cNvPr>
          <p:cNvGrpSpPr/>
          <p:nvPr/>
        </p:nvGrpSpPr>
        <p:grpSpPr>
          <a:xfrm>
            <a:off x="1180724" y="5906240"/>
            <a:ext cx="351382" cy="369332"/>
            <a:chOff x="5958926" y="1101842"/>
            <a:chExt cx="351382" cy="369332"/>
          </a:xfrm>
        </p:grpSpPr>
        <p:sp>
          <p:nvSpPr>
            <p:cNvPr id="61" name="Oval 60">
              <a:extLst>
                <a:ext uri="{FF2B5EF4-FFF2-40B4-BE49-F238E27FC236}">
                  <a16:creationId xmlns:a16="http://schemas.microsoft.com/office/drawing/2014/main" id="{5CFB1EE5-2A38-4085-8B7D-387C59D9FC42}"/>
                </a:ext>
              </a:extLst>
            </p:cNvPr>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62" name="TextBox 61">
              <a:extLst>
                <a:ext uri="{FF2B5EF4-FFF2-40B4-BE49-F238E27FC236}">
                  <a16:creationId xmlns:a16="http://schemas.microsoft.com/office/drawing/2014/main" id="{C466DCDA-39D1-491C-9861-A3D9E0FC1B08}"/>
                </a:ext>
              </a:extLst>
            </p:cNvPr>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dirty="0">
                  <a:solidFill>
                    <a:schemeClr val="bg1"/>
                  </a:solidFill>
                  <a:latin typeface="Century Gothic" panose="020B0502020202020204" pitchFamily="34" charset="0"/>
                </a:rPr>
                <a:t>5</a:t>
              </a:r>
              <a:endParaRPr lang="en-US" b="1" dirty="0">
                <a:solidFill>
                  <a:schemeClr val="bg1"/>
                </a:solidFill>
                <a:latin typeface="Century Gothic" panose="020B0502020202020204" pitchFamily="34" charset="0"/>
              </a:endParaRPr>
            </a:p>
          </p:txBody>
        </p:sp>
      </p:grpSp>
      <p:sp>
        <p:nvSpPr>
          <p:cNvPr id="2" name="Slide Number Placeholder 1">
            <a:extLst>
              <a:ext uri="{FF2B5EF4-FFF2-40B4-BE49-F238E27FC236}">
                <a16:creationId xmlns:a16="http://schemas.microsoft.com/office/drawing/2014/main" id="{78C62CAE-D19F-47F5-9F74-36A51FCC7BD7}"/>
              </a:ext>
            </a:extLst>
          </p:cNvPr>
          <p:cNvSpPr>
            <a:spLocks noGrp="1"/>
          </p:cNvSpPr>
          <p:nvPr>
            <p:ph type="sldNum" sz="quarter" idx="12"/>
          </p:nvPr>
        </p:nvSpPr>
        <p:spPr/>
        <p:txBody>
          <a:bodyPr/>
          <a:lstStyle/>
          <a:p>
            <a:fld id="{AA662AE3-65EF-458E-875D-DE56FBFDD95A}" type="slidenum">
              <a:rPr lang="en-US" smtClean="0"/>
              <a:pPr/>
              <a:t>16</a:t>
            </a:fld>
            <a:endParaRPr lang="en-US" dirty="0"/>
          </a:p>
        </p:txBody>
      </p:sp>
    </p:spTree>
    <p:extLst>
      <p:ext uri="{BB962C8B-B14F-4D97-AF65-F5344CB8AC3E}">
        <p14:creationId xmlns:p14="http://schemas.microsoft.com/office/powerpoint/2010/main" val="3310466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11815" y="936251"/>
            <a:ext cx="2667005" cy="5789264"/>
          </a:xfrm>
          <a:prstGeom prst="rect">
            <a:avLst/>
          </a:prstGeom>
          <a:solidFill>
            <a:srgbClr val="3A60DB">
              <a:alpha val="7059"/>
            </a:srgbClr>
          </a:solidFill>
          <a:ln w="28575">
            <a:no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grpSp>
        <p:nvGrpSpPr>
          <p:cNvPr id="11" name="Group 10"/>
          <p:cNvGrpSpPr/>
          <p:nvPr/>
        </p:nvGrpSpPr>
        <p:grpSpPr>
          <a:xfrm>
            <a:off x="6501763" y="2099008"/>
            <a:ext cx="351382" cy="369332"/>
            <a:chOff x="5958926" y="1101842"/>
            <a:chExt cx="351382" cy="369332"/>
          </a:xfrm>
        </p:grpSpPr>
        <p:sp>
          <p:nvSpPr>
            <p:cNvPr id="12" name="Oval 11"/>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13" name="TextBox 12"/>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2</a:t>
              </a:r>
            </a:p>
          </p:txBody>
        </p:sp>
      </p:grpSp>
      <p:sp>
        <p:nvSpPr>
          <p:cNvPr id="14" name="TextBox 88"/>
          <p:cNvSpPr txBox="1">
            <a:spLocks noChangeArrowheads="1"/>
          </p:cNvSpPr>
          <p:nvPr/>
        </p:nvSpPr>
        <p:spPr bwMode="auto">
          <a:xfrm>
            <a:off x="6914316" y="1148348"/>
            <a:ext cx="2040055"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dirty="0">
                <a:solidFill>
                  <a:schemeClr val="tx1">
                    <a:lumMod val="65000"/>
                    <a:lumOff val="35000"/>
                  </a:schemeClr>
                </a:solidFill>
                <a:latin typeface="Candara" panose="020E0502030303020204" pitchFamily="34" charset="0"/>
              </a:rPr>
              <a:t>Download the consent form, fill out the form and save it.  You will need to upload the form</a:t>
            </a:r>
          </a:p>
          <a:p>
            <a:endParaRPr lang="en-US" altLang="en-US" sz="1100" dirty="0">
              <a:solidFill>
                <a:schemeClr val="tx1">
                  <a:lumMod val="65000"/>
                  <a:lumOff val="35000"/>
                </a:schemeClr>
              </a:solidFill>
              <a:latin typeface="Candara" panose="020E0502030303020204" pitchFamily="34" charset="0"/>
            </a:endParaRPr>
          </a:p>
        </p:txBody>
      </p:sp>
      <p:sp>
        <p:nvSpPr>
          <p:cNvPr id="34" name="TextBox 88"/>
          <p:cNvSpPr txBox="1">
            <a:spLocks noChangeArrowheads="1"/>
          </p:cNvSpPr>
          <p:nvPr/>
        </p:nvSpPr>
        <p:spPr bwMode="auto">
          <a:xfrm>
            <a:off x="6945955" y="1960976"/>
            <a:ext cx="204005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defRPr sz="1100">
                <a:solidFill>
                  <a:schemeClr val="tx1">
                    <a:lumMod val="65000"/>
                    <a:lumOff val="35000"/>
                  </a:schemeClr>
                </a:solidFill>
                <a:latin typeface="Candara" panose="020E0502030303020204" pitchFamily="34" charset="0"/>
                <a:ea typeface="ＭＳ Ｐゴシック" panose="020B0600070205080204" pitchFamily="34" charset="-128"/>
              </a:defRPr>
            </a:lvl1pPr>
            <a:lvl2pPr marL="742950" indent="-285750">
              <a:defRPr sz="2400">
                <a:latin typeface="Arial" panose="020B0604020202020204" pitchFamily="34" charset="0"/>
                <a:ea typeface="ＭＳ Ｐゴシック" panose="020B0600070205080204" pitchFamily="34" charset="-128"/>
              </a:defRPr>
            </a:lvl2pPr>
            <a:lvl3pPr marL="1143000" indent="-228600">
              <a:defRPr sz="2400">
                <a:latin typeface="Arial" panose="020B0604020202020204" pitchFamily="34" charset="0"/>
                <a:ea typeface="ＭＳ Ｐゴシック" panose="020B0600070205080204" pitchFamily="34" charset="-128"/>
              </a:defRPr>
            </a:lvl3pPr>
            <a:lvl4pPr marL="1600200" indent="-228600">
              <a:defRPr sz="2400">
                <a:latin typeface="Arial" panose="020B0604020202020204" pitchFamily="34" charset="0"/>
                <a:ea typeface="ＭＳ Ｐゴシック" panose="020B0600070205080204" pitchFamily="34" charset="-128"/>
              </a:defRPr>
            </a:lvl4pPr>
            <a:lvl5pPr marL="2057400" indent="-228600">
              <a:defRPr sz="2400">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9pPr>
          </a:lstStyle>
          <a:p>
            <a:r>
              <a:rPr lang="en-US" altLang="en-US" dirty="0"/>
              <a:t>To upload the form, click the BROWSE button to locate the file you saved</a:t>
            </a:r>
          </a:p>
        </p:txBody>
      </p:sp>
      <p:grpSp>
        <p:nvGrpSpPr>
          <p:cNvPr id="37" name="Group 36"/>
          <p:cNvGrpSpPr/>
          <p:nvPr/>
        </p:nvGrpSpPr>
        <p:grpSpPr>
          <a:xfrm>
            <a:off x="6506128" y="1315188"/>
            <a:ext cx="351382" cy="369332"/>
            <a:chOff x="5949401" y="435083"/>
            <a:chExt cx="351382" cy="369332"/>
          </a:xfrm>
        </p:grpSpPr>
        <p:sp>
          <p:nvSpPr>
            <p:cNvPr id="38" name="Oval 37"/>
            <p:cNvSpPr/>
            <p:nvPr/>
          </p:nvSpPr>
          <p:spPr>
            <a:xfrm>
              <a:off x="5949401" y="444058"/>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39" name="TextBox 38"/>
            <p:cNvSpPr txBox="1"/>
            <p:nvPr/>
          </p:nvSpPr>
          <p:spPr>
            <a:xfrm>
              <a:off x="5949401" y="435083"/>
              <a:ext cx="312906"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1</a:t>
              </a:r>
            </a:p>
          </p:txBody>
        </p:sp>
      </p:grpSp>
      <p:sp>
        <p:nvSpPr>
          <p:cNvPr id="20" name="Title 1"/>
          <p:cNvSpPr>
            <a:spLocks noGrp="1"/>
          </p:cNvSpPr>
          <p:nvPr>
            <p:ph type="title"/>
          </p:nvPr>
        </p:nvSpPr>
        <p:spPr>
          <a:xfrm>
            <a:off x="0" y="-353958"/>
            <a:ext cx="8229600" cy="1143000"/>
          </a:xfrm>
        </p:spPr>
        <p:txBody>
          <a:bodyPr>
            <a:normAutofit/>
          </a:bodyPr>
          <a:lstStyle/>
          <a:p>
            <a:r>
              <a:rPr lang="en-US" i="1" dirty="0"/>
              <a:t>Entering Applicant Information - Consent</a:t>
            </a:r>
          </a:p>
        </p:txBody>
      </p:sp>
      <p:grpSp>
        <p:nvGrpSpPr>
          <p:cNvPr id="21" name="Group 20">
            <a:extLst>
              <a:ext uri="{FF2B5EF4-FFF2-40B4-BE49-F238E27FC236}">
                <a16:creationId xmlns:a16="http://schemas.microsoft.com/office/drawing/2014/main" id="{25AD5546-1D07-49BE-AAE9-A69AFC9FD17D}"/>
              </a:ext>
            </a:extLst>
          </p:cNvPr>
          <p:cNvGrpSpPr/>
          <p:nvPr/>
        </p:nvGrpSpPr>
        <p:grpSpPr>
          <a:xfrm>
            <a:off x="6527242" y="2988109"/>
            <a:ext cx="351382" cy="369332"/>
            <a:chOff x="5958926" y="1101842"/>
            <a:chExt cx="351382" cy="369332"/>
          </a:xfrm>
        </p:grpSpPr>
        <p:sp>
          <p:nvSpPr>
            <p:cNvPr id="22" name="Oval 21">
              <a:extLst>
                <a:ext uri="{FF2B5EF4-FFF2-40B4-BE49-F238E27FC236}">
                  <a16:creationId xmlns:a16="http://schemas.microsoft.com/office/drawing/2014/main" id="{7AED43FF-DFDF-46F8-BC49-D3AD3700EB78}"/>
                </a:ext>
              </a:extLst>
            </p:cNvPr>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23" name="TextBox 22">
              <a:extLst>
                <a:ext uri="{FF2B5EF4-FFF2-40B4-BE49-F238E27FC236}">
                  <a16:creationId xmlns:a16="http://schemas.microsoft.com/office/drawing/2014/main" id="{82B63AA9-AE42-4B02-80B3-2C50682C7929}"/>
                </a:ext>
              </a:extLst>
            </p:cNvPr>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dirty="0">
                  <a:solidFill>
                    <a:schemeClr val="bg1"/>
                  </a:solidFill>
                  <a:latin typeface="Century Gothic" panose="020B0502020202020204" pitchFamily="34" charset="0"/>
                </a:rPr>
                <a:t>3</a:t>
              </a:r>
              <a:endParaRPr lang="en-US" b="1" dirty="0">
                <a:solidFill>
                  <a:schemeClr val="bg1"/>
                </a:solidFill>
                <a:latin typeface="Century Gothic" panose="020B0502020202020204" pitchFamily="34" charset="0"/>
              </a:endParaRPr>
            </a:p>
          </p:txBody>
        </p:sp>
      </p:grpSp>
      <p:sp>
        <p:nvSpPr>
          <p:cNvPr id="27" name="TextBox 88">
            <a:extLst>
              <a:ext uri="{FF2B5EF4-FFF2-40B4-BE49-F238E27FC236}">
                <a16:creationId xmlns:a16="http://schemas.microsoft.com/office/drawing/2014/main" id="{5996552D-D281-4E88-8949-E773E3079ED4}"/>
              </a:ext>
            </a:extLst>
          </p:cNvPr>
          <p:cNvSpPr txBox="1">
            <a:spLocks noChangeArrowheads="1"/>
          </p:cNvSpPr>
          <p:nvPr/>
        </p:nvSpPr>
        <p:spPr bwMode="auto">
          <a:xfrm>
            <a:off x="6959643" y="2708349"/>
            <a:ext cx="2081148"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defRPr sz="1100">
                <a:solidFill>
                  <a:schemeClr val="tx1">
                    <a:lumMod val="65000"/>
                    <a:lumOff val="35000"/>
                  </a:schemeClr>
                </a:solidFill>
                <a:latin typeface="Candara" panose="020E0502030303020204" pitchFamily="34" charset="0"/>
                <a:ea typeface="ＭＳ Ｐゴシック" panose="020B0600070205080204" pitchFamily="34" charset="-128"/>
              </a:defRPr>
            </a:lvl1pPr>
            <a:lvl2pPr marL="742950" indent="-285750">
              <a:defRPr sz="2400">
                <a:latin typeface="Arial" panose="020B0604020202020204" pitchFamily="34" charset="0"/>
                <a:ea typeface="ＭＳ Ｐゴシック" panose="020B0600070205080204" pitchFamily="34" charset="-128"/>
              </a:defRPr>
            </a:lvl2pPr>
            <a:lvl3pPr marL="1143000" indent="-228600">
              <a:defRPr sz="2400">
                <a:latin typeface="Arial" panose="020B0604020202020204" pitchFamily="34" charset="0"/>
                <a:ea typeface="ＭＳ Ｐゴシック" panose="020B0600070205080204" pitchFamily="34" charset="-128"/>
              </a:defRPr>
            </a:lvl3pPr>
            <a:lvl4pPr marL="1600200" indent="-228600">
              <a:defRPr sz="2400">
                <a:latin typeface="Arial" panose="020B0604020202020204" pitchFamily="34" charset="0"/>
                <a:ea typeface="ＭＳ Ｐゴシック" panose="020B0600070205080204" pitchFamily="34" charset="-128"/>
              </a:defRPr>
            </a:lvl4pPr>
            <a:lvl5pPr marL="2057400" indent="-228600">
              <a:defRPr sz="2400">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9pPr>
          </a:lstStyle>
          <a:p>
            <a:r>
              <a:rPr lang="en-US" altLang="en-US" dirty="0"/>
              <a:t>Once you have attached the file, you can click the SUBMIT button.  The form will appear under  the “Uploaded Document Filename” heading </a:t>
            </a:r>
          </a:p>
        </p:txBody>
      </p:sp>
      <p:grpSp>
        <p:nvGrpSpPr>
          <p:cNvPr id="29" name="Group 28">
            <a:extLst>
              <a:ext uri="{FF2B5EF4-FFF2-40B4-BE49-F238E27FC236}">
                <a16:creationId xmlns:a16="http://schemas.microsoft.com/office/drawing/2014/main" id="{83E326DC-D55E-4536-B53B-6C4BE55B23C6}"/>
              </a:ext>
            </a:extLst>
          </p:cNvPr>
          <p:cNvGrpSpPr/>
          <p:nvPr/>
        </p:nvGrpSpPr>
        <p:grpSpPr>
          <a:xfrm>
            <a:off x="6540550" y="3872434"/>
            <a:ext cx="351382" cy="369332"/>
            <a:chOff x="5958926" y="1101842"/>
            <a:chExt cx="351382" cy="369332"/>
          </a:xfrm>
        </p:grpSpPr>
        <p:sp>
          <p:nvSpPr>
            <p:cNvPr id="30" name="Oval 29">
              <a:extLst>
                <a:ext uri="{FF2B5EF4-FFF2-40B4-BE49-F238E27FC236}">
                  <a16:creationId xmlns:a16="http://schemas.microsoft.com/office/drawing/2014/main" id="{41EED8FA-2CCF-40A0-91C3-62B3400A18C3}"/>
                </a:ext>
              </a:extLst>
            </p:cNvPr>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31" name="TextBox 30">
              <a:extLst>
                <a:ext uri="{FF2B5EF4-FFF2-40B4-BE49-F238E27FC236}">
                  <a16:creationId xmlns:a16="http://schemas.microsoft.com/office/drawing/2014/main" id="{AC04D1E9-76F3-4EFA-8D90-93E380AE971B}"/>
                </a:ext>
              </a:extLst>
            </p:cNvPr>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4</a:t>
              </a:r>
            </a:p>
          </p:txBody>
        </p:sp>
      </p:grpSp>
      <p:sp>
        <p:nvSpPr>
          <p:cNvPr id="32" name="TextBox 88">
            <a:extLst>
              <a:ext uri="{FF2B5EF4-FFF2-40B4-BE49-F238E27FC236}">
                <a16:creationId xmlns:a16="http://schemas.microsoft.com/office/drawing/2014/main" id="{8BE55FED-74AE-4EAF-A476-D6C785343B25}"/>
              </a:ext>
            </a:extLst>
          </p:cNvPr>
          <p:cNvSpPr txBox="1">
            <a:spLocks noChangeArrowheads="1"/>
          </p:cNvSpPr>
          <p:nvPr/>
        </p:nvSpPr>
        <p:spPr bwMode="auto">
          <a:xfrm>
            <a:off x="6943805" y="3852809"/>
            <a:ext cx="2040055"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dirty="0">
                <a:solidFill>
                  <a:schemeClr val="tx1">
                    <a:lumMod val="65000"/>
                    <a:lumOff val="35000"/>
                  </a:schemeClr>
                </a:solidFill>
                <a:latin typeface="Candara" panose="020E0502030303020204" pitchFamily="34" charset="0"/>
              </a:rPr>
              <a:t>Click SUBMIT APPLICATION to finish the process.  Once submitted, the applicant goes from request status “saved” to request status “in process”</a:t>
            </a:r>
          </a:p>
        </p:txBody>
      </p:sp>
      <p:pic>
        <p:nvPicPr>
          <p:cNvPr id="5" name="Picture 4">
            <a:extLst>
              <a:ext uri="{FF2B5EF4-FFF2-40B4-BE49-F238E27FC236}">
                <a16:creationId xmlns:a16="http://schemas.microsoft.com/office/drawing/2014/main" id="{C26B5E85-C024-464E-9743-7318628DE656}"/>
              </a:ext>
            </a:extLst>
          </p:cNvPr>
          <p:cNvPicPr>
            <a:picLocks noChangeAspect="1"/>
          </p:cNvPicPr>
          <p:nvPr/>
        </p:nvPicPr>
        <p:blipFill>
          <a:blip r:embed="rId2"/>
          <a:stretch>
            <a:fillRect/>
          </a:stretch>
        </p:blipFill>
        <p:spPr>
          <a:xfrm>
            <a:off x="103209" y="970636"/>
            <a:ext cx="6243215" cy="3684430"/>
          </a:xfrm>
          <a:prstGeom prst="rect">
            <a:avLst/>
          </a:prstGeom>
        </p:spPr>
      </p:pic>
      <p:grpSp>
        <p:nvGrpSpPr>
          <p:cNvPr id="3" name="Group 2"/>
          <p:cNvGrpSpPr/>
          <p:nvPr/>
        </p:nvGrpSpPr>
        <p:grpSpPr>
          <a:xfrm>
            <a:off x="2368056" y="2024531"/>
            <a:ext cx="351382" cy="369332"/>
            <a:chOff x="5949401" y="435083"/>
            <a:chExt cx="351382" cy="369332"/>
          </a:xfrm>
        </p:grpSpPr>
        <p:sp>
          <p:nvSpPr>
            <p:cNvPr id="9" name="Oval 8"/>
            <p:cNvSpPr/>
            <p:nvPr/>
          </p:nvSpPr>
          <p:spPr>
            <a:xfrm>
              <a:off x="5949401" y="444058"/>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10" name="TextBox 9"/>
            <p:cNvSpPr txBox="1"/>
            <p:nvPr/>
          </p:nvSpPr>
          <p:spPr>
            <a:xfrm>
              <a:off x="5949401" y="435083"/>
              <a:ext cx="312906"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1</a:t>
              </a:r>
            </a:p>
          </p:txBody>
        </p:sp>
      </p:grpSp>
      <p:grpSp>
        <p:nvGrpSpPr>
          <p:cNvPr id="40" name="Group 39"/>
          <p:cNvGrpSpPr/>
          <p:nvPr/>
        </p:nvGrpSpPr>
        <p:grpSpPr>
          <a:xfrm>
            <a:off x="3224816" y="3582988"/>
            <a:ext cx="351382" cy="369332"/>
            <a:chOff x="5958926" y="1101842"/>
            <a:chExt cx="351382" cy="369332"/>
          </a:xfrm>
        </p:grpSpPr>
        <p:sp>
          <p:nvSpPr>
            <p:cNvPr id="41" name="Oval 40"/>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42" name="TextBox 41"/>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2</a:t>
              </a:r>
            </a:p>
          </p:txBody>
        </p:sp>
      </p:grpSp>
      <p:grpSp>
        <p:nvGrpSpPr>
          <p:cNvPr id="24" name="Group 23">
            <a:extLst>
              <a:ext uri="{FF2B5EF4-FFF2-40B4-BE49-F238E27FC236}">
                <a16:creationId xmlns:a16="http://schemas.microsoft.com/office/drawing/2014/main" id="{2527A798-3CA4-4D61-AC8C-120F7BE37344}"/>
              </a:ext>
            </a:extLst>
          </p:cNvPr>
          <p:cNvGrpSpPr/>
          <p:nvPr/>
        </p:nvGrpSpPr>
        <p:grpSpPr>
          <a:xfrm>
            <a:off x="3641589" y="3574013"/>
            <a:ext cx="351382" cy="369332"/>
            <a:chOff x="5958926" y="1101842"/>
            <a:chExt cx="351382" cy="369332"/>
          </a:xfrm>
        </p:grpSpPr>
        <p:sp>
          <p:nvSpPr>
            <p:cNvPr id="25" name="Oval 24">
              <a:extLst>
                <a:ext uri="{FF2B5EF4-FFF2-40B4-BE49-F238E27FC236}">
                  <a16:creationId xmlns:a16="http://schemas.microsoft.com/office/drawing/2014/main" id="{9C5AB719-7DFE-483C-B1F6-F6843F83D204}"/>
                </a:ext>
              </a:extLst>
            </p:cNvPr>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26" name="TextBox 25">
              <a:extLst>
                <a:ext uri="{FF2B5EF4-FFF2-40B4-BE49-F238E27FC236}">
                  <a16:creationId xmlns:a16="http://schemas.microsoft.com/office/drawing/2014/main" id="{03B256C2-3F96-4488-AF57-08D9ED6C882E}"/>
                </a:ext>
              </a:extLst>
            </p:cNvPr>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dirty="0">
                  <a:solidFill>
                    <a:schemeClr val="bg1"/>
                  </a:solidFill>
                  <a:latin typeface="Century Gothic" panose="020B0502020202020204" pitchFamily="34" charset="0"/>
                </a:rPr>
                <a:t>3</a:t>
              </a:r>
              <a:endParaRPr lang="en-US" b="1" dirty="0">
                <a:solidFill>
                  <a:schemeClr val="bg1"/>
                </a:solidFill>
                <a:latin typeface="Century Gothic" panose="020B0502020202020204" pitchFamily="34" charset="0"/>
              </a:endParaRPr>
            </a:p>
          </p:txBody>
        </p:sp>
      </p:grpSp>
      <p:grpSp>
        <p:nvGrpSpPr>
          <p:cNvPr id="33" name="Group 32">
            <a:extLst>
              <a:ext uri="{FF2B5EF4-FFF2-40B4-BE49-F238E27FC236}">
                <a16:creationId xmlns:a16="http://schemas.microsoft.com/office/drawing/2014/main" id="{B8C74B97-C2CF-490B-9E6E-E90ED996EFE6}"/>
              </a:ext>
            </a:extLst>
          </p:cNvPr>
          <p:cNvGrpSpPr/>
          <p:nvPr/>
        </p:nvGrpSpPr>
        <p:grpSpPr>
          <a:xfrm>
            <a:off x="2524509" y="4294709"/>
            <a:ext cx="351382" cy="369332"/>
            <a:chOff x="5958926" y="1101842"/>
            <a:chExt cx="351382" cy="369332"/>
          </a:xfrm>
        </p:grpSpPr>
        <p:sp>
          <p:nvSpPr>
            <p:cNvPr id="35" name="Oval 34">
              <a:extLst>
                <a:ext uri="{FF2B5EF4-FFF2-40B4-BE49-F238E27FC236}">
                  <a16:creationId xmlns:a16="http://schemas.microsoft.com/office/drawing/2014/main" id="{E0A5B5A5-2B1D-40B2-95AD-89031A2B8540}"/>
                </a:ext>
              </a:extLst>
            </p:cNvPr>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36" name="TextBox 35">
              <a:extLst>
                <a:ext uri="{FF2B5EF4-FFF2-40B4-BE49-F238E27FC236}">
                  <a16:creationId xmlns:a16="http://schemas.microsoft.com/office/drawing/2014/main" id="{2854C03D-A318-4A71-9FD2-84D01CF7FCA6}"/>
                </a:ext>
              </a:extLst>
            </p:cNvPr>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4</a:t>
              </a:r>
            </a:p>
          </p:txBody>
        </p:sp>
      </p:grpSp>
      <p:pic>
        <p:nvPicPr>
          <p:cNvPr id="6" name="Picture 5">
            <a:extLst>
              <a:ext uri="{FF2B5EF4-FFF2-40B4-BE49-F238E27FC236}">
                <a16:creationId xmlns:a16="http://schemas.microsoft.com/office/drawing/2014/main" id="{0E682BCB-4BCC-4F8F-AA5E-251F01AB3401}"/>
              </a:ext>
            </a:extLst>
          </p:cNvPr>
          <p:cNvPicPr>
            <a:picLocks noChangeAspect="1"/>
          </p:cNvPicPr>
          <p:nvPr/>
        </p:nvPicPr>
        <p:blipFill>
          <a:blip r:embed="rId3"/>
          <a:stretch>
            <a:fillRect/>
          </a:stretch>
        </p:blipFill>
        <p:spPr>
          <a:xfrm>
            <a:off x="104775" y="4988265"/>
            <a:ext cx="6241649" cy="1285875"/>
          </a:xfrm>
          <a:prstGeom prst="rect">
            <a:avLst/>
          </a:prstGeom>
        </p:spPr>
      </p:pic>
      <p:grpSp>
        <p:nvGrpSpPr>
          <p:cNvPr id="46" name="Group 45">
            <a:extLst>
              <a:ext uri="{FF2B5EF4-FFF2-40B4-BE49-F238E27FC236}">
                <a16:creationId xmlns:a16="http://schemas.microsoft.com/office/drawing/2014/main" id="{4E62A44A-CD49-409D-AF9B-AB228113CA87}"/>
              </a:ext>
            </a:extLst>
          </p:cNvPr>
          <p:cNvGrpSpPr/>
          <p:nvPr/>
        </p:nvGrpSpPr>
        <p:grpSpPr>
          <a:xfrm>
            <a:off x="1752753" y="5457413"/>
            <a:ext cx="351382" cy="369332"/>
            <a:chOff x="5958926" y="1101842"/>
            <a:chExt cx="351382" cy="369332"/>
          </a:xfrm>
        </p:grpSpPr>
        <p:sp>
          <p:nvSpPr>
            <p:cNvPr id="47" name="Oval 46">
              <a:extLst>
                <a:ext uri="{FF2B5EF4-FFF2-40B4-BE49-F238E27FC236}">
                  <a16:creationId xmlns:a16="http://schemas.microsoft.com/office/drawing/2014/main" id="{7FDF17F6-FC48-47E5-B881-B3A03C629DC4}"/>
                </a:ext>
              </a:extLst>
            </p:cNvPr>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48" name="TextBox 47">
              <a:extLst>
                <a:ext uri="{FF2B5EF4-FFF2-40B4-BE49-F238E27FC236}">
                  <a16:creationId xmlns:a16="http://schemas.microsoft.com/office/drawing/2014/main" id="{3632490C-D4F4-46A7-801C-595D333D910A}"/>
                </a:ext>
              </a:extLst>
            </p:cNvPr>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dirty="0">
                  <a:solidFill>
                    <a:schemeClr val="bg1"/>
                  </a:solidFill>
                  <a:latin typeface="Century Gothic" panose="020B0502020202020204" pitchFamily="34" charset="0"/>
                </a:rPr>
                <a:t>3</a:t>
              </a:r>
              <a:endParaRPr lang="en-US" b="1" dirty="0">
                <a:solidFill>
                  <a:schemeClr val="bg1"/>
                </a:solidFill>
                <a:latin typeface="Century Gothic" panose="020B0502020202020204" pitchFamily="34" charset="0"/>
              </a:endParaRPr>
            </a:p>
          </p:txBody>
        </p:sp>
      </p:grpSp>
      <p:sp>
        <p:nvSpPr>
          <p:cNvPr id="8" name="TextBox 7">
            <a:extLst>
              <a:ext uri="{FF2B5EF4-FFF2-40B4-BE49-F238E27FC236}">
                <a16:creationId xmlns:a16="http://schemas.microsoft.com/office/drawing/2014/main" id="{1C8A904A-468D-49E8-940B-154E666C512D}"/>
              </a:ext>
            </a:extLst>
          </p:cNvPr>
          <p:cNvSpPr txBox="1"/>
          <p:nvPr/>
        </p:nvSpPr>
        <p:spPr>
          <a:xfrm>
            <a:off x="103209" y="4913745"/>
            <a:ext cx="6243215" cy="1360395"/>
          </a:xfrm>
          <a:prstGeom prst="rect">
            <a:avLst/>
          </a:prstGeom>
          <a:noFill/>
          <a:ln>
            <a:solidFill>
              <a:srgbClr val="FF0000"/>
            </a:solidFill>
            <a:prstDash val="dash"/>
          </a:ln>
        </p:spPr>
        <p:txBody>
          <a:bodyPr wrap="square" rtlCol="0">
            <a:spAutoFit/>
          </a:bodyPr>
          <a:lstStyle/>
          <a:p>
            <a:endParaRPr lang="en-US" dirty="0"/>
          </a:p>
        </p:txBody>
      </p:sp>
      <p:cxnSp>
        <p:nvCxnSpPr>
          <p:cNvPr id="18" name="Connector: Curved 17">
            <a:extLst>
              <a:ext uri="{FF2B5EF4-FFF2-40B4-BE49-F238E27FC236}">
                <a16:creationId xmlns:a16="http://schemas.microsoft.com/office/drawing/2014/main" id="{1ED0B67C-EBDA-49F5-BE3A-740C180129C2}"/>
              </a:ext>
            </a:extLst>
          </p:cNvPr>
          <p:cNvCxnSpPr>
            <a:cxnSpLocks/>
            <a:endCxn id="8" idx="0"/>
          </p:cNvCxnSpPr>
          <p:nvPr/>
        </p:nvCxnSpPr>
        <p:spPr bwMode="auto">
          <a:xfrm>
            <a:off x="1034473" y="3149600"/>
            <a:ext cx="2190344" cy="1764145"/>
          </a:xfrm>
          <a:prstGeom prst="curvedConnector2">
            <a:avLst/>
          </a:prstGeom>
          <a:noFill/>
          <a:ln w="9525" cap="flat" cmpd="sng" algn="ctr">
            <a:solidFill>
              <a:srgbClr val="FF0000"/>
            </a:solidFill>
            <a:prstDash val="solid"/>
            <a:round/>
            <a:headEnd type="none" w="med" len="med"/>
            <a:tailEnd type="triangle"/>
          </a:ln>
          <a:effectLst/>
        </p:spPr>
      </p:cxnSp>
      <p:sp>
        <p:nvSpPr>
          <p:cNvPr id="2" name="Slide Number Placeholder 1">
            <a:extLst>
              <a:ext uri="{FF2B5EF4-FFF2-40B4-BE49-F238E27FC236}">
                <a16:creationId xmlns:a16="http://schemas.microsoft.com/office/drawing/2014/main" id="{4245FE97-7B25-4B83-8352-2718143956D7}"/>
              </a:ext>
            </a:extLst>
          </p:cNvPr>
          <p:cNvSpPr>
            <a:spLocks noGrp="1"/>
          </p:cNvSpPr>
          <p:nvPr>
            <p:ph type="sldNum" sz="quarter" idx="12"/>
          </p:nvPr>
        </p:nvSpPr>
        <p:spPr/>
        <p:txBody>
          <a:bodyPr/>
          <a:lstStyle/>
          <a:p>
            <a:fld id="{AA662AE3-65EF-458E-875D-DE56FBFDD95A}" type="slidenum">
              <a:rPr lang="en-US" smtClean="0"/>
              <a:pPr/>
              <a:t>17</a:t>
            </a:fld>
            <a:endParaRPr lang="en-US" dirty="0"/>
          </a:p>
        </p:txBody>
      </p:sp>
    </p:spTree>
    <p:extLst>
      <p:ext uri="{BB962C8B-B14F-4D97-AF65-F5344CB8AC3E}">
        <p14:creationId xmlns:p14="http://schemas.microsoft.com/office/powerpoint/2010/main" val="131428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79" y="939792"/>
            <a:ext cx="9002988" cy="1602336"/>
          </a:xfrm>
          <a:prstGeom prst="rect">
            <a:avLst/>
          </a:prstGeom>
          <a:solidFill>
            <a:srgbClr val="3A60DB">
              <a:alpha val="7059"/>
            </a:srgbClr>
          </a:solidFill>
          <a:ln w="28575">
            <a:no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2" name="Title 1"/>
          <p:cNvSpPr>
            <a:spLocks noGrp="1"/>
          </p:cNvSpPr>
          <p:nvPr>
            <p:ph type="title"/>
          </p:nvPr>
        </p:nvSpPr>
        <p:spPr>
          <a:xfrm>
            <a:off x="66400" y="3556"/>
            <a:ext cx="7808067" cy="810314"/>
          </a:xfrm>
        </p:spPr>
        <p:txBody>
          <a:bodyPr/>
          <a:lstStyle/>
          <a:p>
            <a:br>
              <a:rPr lang="en-US" sz="2000" dirty="0"/>
            </a:br>
            <a:br>
              <a:rPr lang="en-US" sz="2000" dirty="0"/>
            </a:br>
            <a:br>
              <a:rPr lang="en-US" sz="2000" dirty="0"/>
            </a:br>
            <a:r>
              <a:rPr lang="en-US" sz="2000" dirty="0"/>
              <a:t>Entering a New Submission for a BRC in the </a:t>
            </a:r>
            <a:r>
              <a:rPr lang="en" sz="2000" dirty="0"/>
              <a:t>Licensing Education Analytic Database</a:t>
            </a:r>
            <a:r>
              <a:rPr lang="en" sz="2000" b="0" dirty="0"/>
              <a:t> </a:t>
            </a:r>
            <a:r>
              <a:rPr lang="en-US" sz="2000" dirty="0"/>
              <a:t>(LEAD)</a:t>
            </a:r>
          </a:p>
        </p:txBody>
      </p:sp>
      <p:grpSp>
        <p:nvGrpSpPr>
          <p:cNvPr id="3" name="Group 4"/>
          <p:cNvGrpSpPr/>
          <p:nvPr/>
        </p:nvGrpSpPr>
        <p:grpSpPr>
          <a:xfrm>
            <a:off x="173693" y="1601664"/>
            <a:ext cx="351382" cy="369332"/>
            <a:chOff x="5949401" y="435083"/>
            <a:chExt cx="351382" cy="369332"/>
          </a:xfrm>
        </p:grpSpPr>
        <p:sp>
          <p:nvSpPr>
            <p:cNvPr id="6" name="Oval 5"/>
            <p:cNvSpPr/>
            <p:nvPr/>
          </p:nvSpPr>
          <p:spPr>
            <a:xfrm>
              <a:off x="5949401" y="444058"/>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7" name="TextBox 6"/>
            <p:cNvSpPr txBox="1"/>
            <p:nvPr/>
          </p:nvSpPr>
          <p:spPr>
            <a:xfrm>
              <a:off x="5949401" y="435083"/>
              <a:ext cx="312906"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1</a:t>
              </a:r>
            </a:p>
          </p:txBody>
        </p:sp>
      </p:grpSp>
      <p:grpSp>
        <p:nvGrpSpPr>
          <p:cNvPr id="5" name="Group 7"/>
          <p:cNvGrpSpPr/>
          <p:nvPr/>
        </p:nvGrpSpPr>
        <p:grpSpPr>
          <a:xfrm>
            <a:off x="3234467" y="1591789"/>
            <a:ext cx="351382" cy="369332"/>
            <a:chOff x="5958926" y="1101842"/>
            <a:chExt cx="351382" cy="369332"/>
          </a:xfrm>
        </p:grpSpPr>
        <p:sp>
          <p:nvSpPr>
            <p:cNvPr id="9" name="Oval 8"/>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10" name="TextBox 9"/>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2</a:t>
              </a:r>
            </a:p>
          </p:txBody>
        </p:sp>
      </p:grpSp>
      <p:sp>
        <p:nvSpPr>
          <p:cNvPr id="11" name="TextBox 88"/>
          <p:cNvSpPr txBox="1">
            <a:spLocks noChangeArrowheads="1"/>
          </p:cNvSpPr>
          <p:nvPr/>
        </p:nvSpPr>
        <p:spPr bwMode="auto">
          <a:xfrm>
            <a:off x="541328" y="1570887"/>
            <a:ext cx="25356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dirty="0">
                <a:solidFill>
                  <a:schemeClr val="tx1">
                    <a:lumMod val="65000"/>
                    <a:lumOff val="35000"/>
                  </a:schemeClr>
                </a:solidFill>
                <a:latin typeface="Candara" panose="020E0502030303020204" pitchFamily="34" charset="0"/>
              </a:rPr>
              <a:t>Click on the “New Transaction” option on the left-hand toolbar</a:t>
            </a:r>
          </a:p>
        </p:txBody>
      </p:sp>
      <p:sp>
        <p:nvSpPr>
          <p:cNvPr id="16" name="TextBox 88"/>
          <p:cNvSpPr txBox="1">
            <a:spLocks noChangeArrowheads="1"/>
          </p:cNvSpPr>
          <p:nvPr/>
        </p:nvSpPr>
        <p:spPr bwMode="auto">
          <a:xfrm>
            <a:off x="6459873" y="1369546"/>
            <a:ext cx="2535625"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defRPr sz="1100">
                <a:solidFill>
                  <a:schemeClr val="tx1">
                    <a:lumMod val="65000"/>
                    <a:lumOff val="35000"/>
                  </a:schemeClr>
                </a:solidFill>
                <a:latin typeface="Candara" panose="020E0502030303020204" pitchFamily="34" charset="0"/>
                <a:ea typeface="ＭＳ Ｐゴシック" panose="020B0600070205080204" pitchFamily="34" charset="-128"/>
              </a:defRPr>
            </a:lvl1pPr>
            <a:lvl2pPr marL="742950" indent="-285750">
              <a:defRPr sz="2400">
                <a:latin typeface="Arial" panose="020B0604020202020204" pitchFamily="34" charset="0"/>
                <a:ea typeface="ＭＳ Ｐゴシック" panose="020B0600070205080204" pitchFamily="34" charset="-128"/>
              </a:defRPr>
            </a:lvl2pPr>
            <a:lvl3pPr marL="1143000" indent="-228600">
              <a:defRPr sz="2400">
                <a:latin typeface="Arial" panose="020B0604020202020204" pitchFamily="34" charset="0"/>
                <a:ea typeface="ＭＳ Ｐゴシック" panose="020B0600070205080204" pitchFamily="34" charset="-128"/>
              </a:defRPr>
            </a:lvl3pPr>
            <a:lvl4pPr marL="1600200" indent="-228600">
              <a:defRPr sz="2400">
                <a:latin typeface="Arial" panose="020B0604020202020204" pitchFamily="34" charset="0"/>
                <a:ea typeface="ＭＳ Ｐゴシック" panose="020B0600070205080204" pitchFamily="34" charset="-128"/>
              </a:defRPr>
            </a:lvl4pPr>
            <a:lvl5pPr marL="2057400" indent="-228600">
              <a:defRPr sz="2400">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9pPr>
          </a:lstStyle>
          <a:p>
            <a:r>
              <a:rPr lang="en-US" altLang="en-US" dirty="0"/>
              <a:t>From there, follow the instructions to complete a Licensee application.  The candidate will receive an email with instructions to sign and complete a consent form.</a:t>
            </a:r>
          </a:p>
        </p:txBody>
      </p:sp>
      <p:sp>
        <p:nvSpPr>
          <p:cNvPr id="33" name="TextBox 88">
            <a:extLst>
              <a:ext uri="{FF2B5EF4-FFF2-40B4-BE49-F238E27FC236}">
                <a16:creationId xmlns:a16="http://schemas.microsoft.com/office/drawing/2014/main" id="{7E6EEB11-57A8-4C6D-B04F-385C89546F27}"/>
              </a:ext>
            </a:extLst>
          </p:cNvPr>
          <p:cNvSpPr txBox="1">
            <a:spLocks noChangeArrowheads="1"/>
          </p:cNvSpPr>
          <p:nvPr/>
        </p:nvSpPr>
        <p:spPr bwMode="auto">
          <a:xfrm>
            <a:off x="3601952" y="1632561"/>
            <a:ext cx="25356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sz="1100" dirty="0">
                <a:solidFill>
                  <a:schemeClr val="tx1">
                    <a:lumMod val="65000"/>
                    <a:lumOff val="35000"/>
                  </a:schemeClr>
                </a:solidFill>
                <a:latin typeface="Candara" panose="020E0502030303020204" pitchFamily="34" charset="0"/>
              </a:rPr>
              <a:t>Initiate  a New Licensee Application</a:t>
            </a:r>
            <a:endParaRPr lang="en-US" altLang="en-US" sz="1100" dirty="0">
              <a:solidFill>
                <a:schemeClr val="tx1">
                  <a:lumMod val="65000"/>
                  <a:lumOff val="35000"/>
                </a:schemeClr>
              </a:solidFill>
              <a:latin typeface="Candara" panose="020E0502030303020204" pitchFamily="34" charset="0"/>
            </a:endParaRPr>
          </a:p>
        </p:txBody>
      </p:sp>
      <p:sp>
        <p:nvSpPr>
          <p:cNvPr id="18" name="Slide Number Placeholder 17">
            <a:extLst>
              <a:ext uri="{FF2B5EF4-FFF2-40B4-BE49-F238E27FC236}">
                <a16:creationId xmlns:a16="http://schemas.microsoft.com/office/drawing/2014/main" id="{A96CD2A2-5476-4D70-849C-28E39568DEA6}"/>
              </a:ext>
            </a:extLst>
          </p:cNvPr>
          <p:cNvSpPr>
            <a:spLocks noGrp="1"/>
          </p:cNvSpPr>
          <p:nvPr>
            <p:ph type="sldNum" sz="quarter" idx="12"/>
          </p:nvPr>
        </p:nvSpPr>
        <p:spPr/>
        <p:txBody>
          <a:bodyPr/>
          <a:lstStyle/>
          <a:p>
            <a:fld id="{AA662AE3-65EF-458E-875D-DE56FBFDD95A}" type="slidenum">
              <a:rPr lang="en-US" smtClean="0"/>
              <a:pPr/>
              <a:t>18</a:t>
            </a:fld>
            <a:endParaRPr lang="en-US" dirty="0"/>
          </a:p>
        </p:txBody>
      </p:sp>
      <p:pic>
        <p:nvPicPr>
          <p:cNvPr id="44" name="Picture 2" descr="image001">
            <a:extLst>
              <a:ext uri="{FF2B5EF4-FFF2-40B4-BE49-F238E27FC236}">
                <a16:creationId xmlns:a16="http://schemas.microsoft.com/office/drawing/2014/main" id="{64D01E96-9A23-4D97-BCAA-1BA8DDCB5B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6" y="2639719"/>
            <a:ext cx="4205149" cy="395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4"/>
          <p:cNvGrpSpPr/>
          <p:nvPr/>
        </p:nvGrpSpPr>
        <p:grpSpPr>
          <a:xfrm>
            <a:off x="626761" y="3861388"/>
            <a:ext cx="323652" cy="318330"/>
            <a:chOff x="5949401" y="403656"/>
            <a:chExt cx="361705" cy="436590"/>
          </a:xfrm>
        </p:grpSpPr>
        <p:sp>
          <p:nvSpPr>
            <p:cNvPr id="21" name="Oval 20"/>
            <p:cNvSpPr/>
            <p:nvPr/>
          </p:nvSpPr>
          <p:spPr>
            <a:xfrm>
              <a:off x="5949401" y="444056"/>
              <a:ext cx="361705" cy="396190"/>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22" name="TextBox 21"/>
            <p:cNvSpPr txBox="1"/>
            <p:nvPr/>
          </p:nvSpPr>
          <p:spPr>
            <a:xfrm>
              <a:off x="5970005" y="403656"/>
              <a:ext cx="242750" cy="396191"/>
            </a:xfrm>
            <a:prstGeom prst="rect">
              <a:avLst/>
            </a:prstGeom>
            <a:noFill/>
          </p:spPr>
          <p:txBody>
            <a:bodyPr wrap="square" rtlCol="0">
              <a:spAutoFit/>
            </a:bodyPr>
            <a:lstStyle/>
            <a:p>
              <a:pPr>
                <a:spcAft>
                  <a:spcPts val="600"/>
                </a:spcAft>
                <a:buClr>
                  <a:srgbClr val="19427B"/>
                </a:buClr>
              </a:pPr>
              <a:r>
                <a:rPr lang="en-US" b="1" dirty="0">
                  <a:solidFill>
                    <a:schemeClr val="bg1"/>
                  </a:solidFill>
                  <a:latin typeface="Century Gothic" panose="020B0502020202020204" pitchFamily="34" charset="0"/>
                </a:rPr>
                <a:t>1</a:t>
              </a:r>
            </a:p>
          </p:txBody>
        </p:sp>
      </p:grpSp>
      <p:pic>
        <p:nvPicPr>
          <p:cNvPr id="45" name="Picture 2" descr="image002">
            <a:extLst>
              <a:ext uri="{FF2B5EF4-FFF2-40B4-BE49-F238E27FC236}">
                <a16:creationId xmlns:a16="http://schemas.microsoft.com/office/drawing/2014/main" id="{633DAFC8-921D-4326-AC60-BE105B46D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1773" y="2633612"/>
            <a:ext cx="4656736" cy="395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7"/>
          <p:cNvGrpSpPr/>
          <p:nvPr/>
        </p:nvGrpSpPr>
        <p:grpSpPr>
          <a:xfrm>
            <a:off x="4498964" y="4035281"/>
            <a:ext cx="351382" cy="369332"/>
            <a:chOff x="5958926" y="1101842"/>
            <a:chExt cx="351382" cy="369332"/>
          </a:xfrm>
        </p:grpSpPr>
        <p:sp>
          <p:nvSpPr>
            <p:cNvPr id="25" name="Oval 24"/>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26" name="TextBox 25"/>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2</a:t>
              </a:r>
            </a:p>
          </p:txBody>
        </p:sp>
      </p:grpSp>
      <p:sp>
        <p:nvSpPr>
          <p:cNvPr id="46" name="TextBox 88">
            <a:extLst>
              <a:ext uri="{FF2B5EF4-FFF2-40B4-BE49-F238E27FC236}">
                <a16:creationId xmlns:a16="http://schemas.microsoft.com/office/drawing/2014/main" id="{56E69236-A6FD-484F-AE38-71B8893BFBC0}"/>
              </a:ext>
            </a:extLst>
          </p:cNvPr>
          <p:cNvSpPr txBox="1">
            <a:spLocks noChangeArrowheads="1"/>
          </p:cNvSpPr>
          <p:nvPr/>
        </p:nvSpPr>
        <p:spPr bwMode="auto">
          <a:xfrm>
            <a:off x="173693" y="992028"/>
            <a:ext cx="77037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sz="1100" u="sng" dirty="0">
                <a:solidFill>
                  <a:schemeClr val="tx1">
                    <a:lumMod val="65000"/>
                    <a:lumOff val="35000"/>
                  </a:schemeClr>
                </a:solidFill>
                <a:latin typeface="Candara" panose="020E0502030303020204" pitchFamily="34" charset="0"/>
              </a:rPr>
              <a:t>FOR LICENSING</a:t>
            </a:r>
            <a:r>
              <a:rPr lang="en-US" sz="1100" dirty="0">
                <a:solidFill>
                  <a:schemeClr val="tx1">
                    <a:lumMod val="65000"/>
                    <a:lumOff val="35000"/>
                  </a:schemeClr>
                </a:solidFill>
                <a:latin typeface="Candara" panose="020E0502030303020204" pitchFamily="34" charset="0"/>
              </a:rPr>
              <a:t>:  Within the Executive Office of Education – Early Education and Care – EEC Provider Licensing Portal.  The below page is the landing page after a user has logged in.  To add a Licensee, a user would:</a:t>
            </a:r>
            <a:endParaRPr lang="en-US" altLang="en-US" sz="1100" dirty="0">
              <a:solidFill>
                <a:schemeClr val="tx1">
                  <a:lumMod val="65000"/>
                  <a:lumOff val="35000"/>
                </a:schemeClr>
              </a:solidFill>
              <a:latin typeface="Candara" panose="020E0502030303020204" pitchFamily="34" charset="0"/>
            </a:endParaRPr>
          </a:p>
        </p:txBody>
      </p:sp>
      <p:sp>
        <p:nvSpPr>
          <p:cNvPr id="19" name="Left Bracket 18">
            <a:extLst>
              <a:ext uri="{FF2B5EF4-FFF2-40B4-BE49-F238E27FC236}">
                <a16:creationId xmlns:a16="http://schemas.microsoft.com/office/drawing/2014/main" id="{2A5EBCBA-E8D3-4ACB-A7D3-4F2EA791D010}"/>
              </a:ext>
            </a:extLst>
          </p:cNvPr>
          <p:cNvSpPr/>
          <p:nvPr/>
        </p:nvSpPr>
        <p:spPr bwMode="auto">
          <a:xfrm>
            <a:off x="6308436" y="1274618"/>
            <a:ext cx="129309" cy="1117600"/>
          </a:xfrm>
          <a:prstGeom prst="leftBracke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cxnSp>
        <p:nvCxnSpPr>
          <p:cNvPr id="47" name="Straight Connector 46">
            <a:extLst>
              <a:ext uri="{FF2B5EF4-FFF2-40B4-BE49-F238E27FC236}">
                <a16:creationId xmlns:a16="http://schemas.microsoft.com/office/drawing/2014/main" id="{68853989-2120-49C9-97A5-B886757BAC24}"/>
              </a:ext>
            </a:extLst>
          </p:cNvPr>
          <p:cNvCxnSpPr/>
          <p:nvPr/>
        </p:nvCxnSpPr>
        <p:spPr bwMode="auto">
          <a:xfrm>
            <a:off x="6137577" y="1754909"/>
            <a:ext cx="170859" cy="0"/>
          </a:xfrm>
          <a:prstGeom prst="line">
            <a:avLst/>
          </a:prstGeom>
          <a:no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131972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709" y="939792"/>
            <a:ext cx="8459525" cy="1249226"/>
          </a:xfrm>
          <a:prstGeom prst="rect">
            <a:avLst/>
          </a:prstGeom>
          <a:solidFill>
            <a:srgbClr val="3A60DB">
              <a:alpha val="7059"/>
            </a:srgbClr>
          </a:solidFill>
          <a:ln w="28575">
            <a:no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2" name="Title 1"/>
          <p:cNvSpPr>
            <a:spLocks noGrp="1"/>
          </p:cNvSpPr>
          <p:nvPr>
            <p:ph type="title"/>
          </p:nvPr>
        </p:nvSpPr>
        <p:spPr>
          <a:xfrm>
            <a:off x="66400" y="3556"/>
            <a:ext cx="7808067" cy="810314"/>
          </a:xfrm>
        </p:spPr>
        <p:txBody>
          <a:bodyPr/>
          <a:lstStyle/>
          <a:p>
            <a:br>
              <a:rPr lang="en-US" sz="2000" dirty="0"/>
            </a:br>
            <a:br>
              <a:rPr lang="en-US" sz="2000" dirty="0"/>
            </a:br>
            <a:br>
              <a:rPr lang="en-US" sz="2000" dirty="0"/>
            </a:br>
            <a:r>
              <a:rPr lang="en-US" sz="2000" dirty="0"/>
              <a:t>Entering a New Submission for a BRC in the </a:t>
            </a:r>
            <a:r>
              <a:rPr lang="en" sz="2000" dirty="0"/>
              <a:t>Licensing Education Analytic Database</a:t>
            </a:r>
            <a:r>
              <a:rPr lang="en" sz="2000" b="0" dirty="0"/>
              <a:t> </a:t>
            </a:r>
            <a:r>
              <a:rPr lang="en-US" sz="2000" dirty="0"/>
              <a:t>(LEAD)</a:t>
            </a:r>
          </a:p>
        </p:txBody>
      </p:sp>
      <p:grpSp>
        <p:nvGrpSpPr>
          <p:cNvPr id="3" name="Group 4"/>
          <p:cNvGrpSpPr/>
          <p:nvPr/>
        </p:nvGrpSpPr>
        <p:grpSpPr>
          <a:xfrm>
            <a:off x="484244" y="1109958"/>
            <a:ext cx="308250" cy="343453"/>
            <a:chOff x="5949401" y="435083"/>
            <a:chExt cx="351382" cy="369332"/>
          </a:xfrm>
        </p:grpSpPr>
        <p:sp>
          <p:nvSpPr>
            <p:cNvPr id="6" name="Oval 5"/>
            <p:cNvSpPr/>
            <p:nvPr/>
          </p:nvSpPr>
          <p:spPr>
            <a:xfrm>
              <a:off x="5949401" y="444058"/>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7" name="TextBox 6"/>
            <p:cNvSpPr txBox="1"/>
            <p:nvPr/>
          </p:nvSpPr>
          <p:spPr>
            <a:xfrm>
              <a:off x="5949401" y="435083"/>
              <a:ext cx="312906"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1</a:t>
              </a:r>
            </a:p>
          </p:txBody>
        </p:sp>
      </p:grpSp>
      <p:sp>
        <p:nvSpPr>
          <p:cNvPr id="18" name="Slide Number Placeholder 17">
            <a:extLst>
              <a:ext uri="{FF2B5EF4-FFF2-40B4-BE49-F238E27FC236}">
                <a16:creationId xmlns:a16="http://schemas.microsoft.com/office/drawing/2014/main" id="{A96CD2A2-5476-4D70-849C-28E39568DEA6}"/>
              </a:ext>
            </a:extLst>
          </p:cNvPr>
          <p:cNvSpPr>
            <a:spLocks noGrp="1"/>
          </p:cNvSpPr>
          <p:nvPr>
            <p:ph type="sldNum" sz="quarter" idx="12"/>
          </p:nvPr>
        </p:nvSpPr>
        <p:spPr/>
        <p:txBody>
          <a:bodyPr/>
          <a:lstStyle/>
          <a:p>
            <a:fld id="{AA662AE3-65EF-458E-875D-DE56FBFDD95A}" type="slidenum">
              <a:rPr lang="en-US" smtClean="0"/>
              <a:pPr/>
              <a:t>19</a:t>
            </a:fld>
            <a:endParaRPr lang="en-US" dirty="0"/>
          </a:p>
        </p:txBody>
      </p:sp>
      <p:sp>
        <p:nvSpPr>
          <p:cNvPr id="46" name="TextBox 88">
            <a:extLst>
              <a:ext uri="{FF2B5EF4-FFF2-40B4-BE49-F238E27FC236}">
                <a16:creationId xmlns:a16="http://schemas.microsoft.com/office/drawing/2014/main" id="{56E69236-A6FD-484F-AE38-71B8893BFBC0}"/>
              </a:ext>
            </a:extLst>
          </p:cNvPr>
          <p:cNvSpPr txBox="1">
            <a:spLocks noChangeArrowheads="1"/>
          </p:cNvSpPr>
          <p:nvPr/>
        </p:nvSpPr>
        <p:spPr bwMode="auto">
          <a:xfrm>
            <a:off x="837927" y="1061039"/>
            <a:ext cx="7703756"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sz="1100" dirty="0">
                <a:solidFill>
                  <a:schemeClr val="tx1">
                    <a:lumMod val="65000"/>
                    <a:lumOff val="35000"/>
                  </a:schemeClr>
                </a:solidFill>
                <a:latin typeface="Candara"/>
                <a:ea typeface="ＭＳ Ｐゴシック"/>
                <a:cs typeface="Arial"/>
              </a:rPr>
              <a:t>Below is the "BRC Results" section within LEAD that will record the Suitability status  upon the return of the API (Application Programming Interface – allows applications to communicate with each other) from BRC Navigator</a:t>
            </a:r>
          </a:p>
          <a:p>
            <a:endParaRPr lang="en-US" sz="1100" dirty="0">
              <a:solidFill>
                <a:schemeClr val="tx1">
                  <a:lumMod val="65000"/>
                  <a:lumOff val="35000"/>
                </a:schemeClr>
              </a:solidFill>
              <a:latin typeface="Candara"/>
              <a:ea typeface="ＭＳ Ｐゴシック"/>
              <a:cs typeface="Arial"/>
            </a:endParaRPr>
          </a:p>
          <a:p>
            <a:r>
              <a:rPr lang="en-US" sz="1100" dirty="0">
                <a:solidFill>
                  <a:schemeClr val="tx1">
                    <a:lumMod val="65000"/>
                    <a:lumOff val="35000"/>
                  </a:schemeClr>
                </a:solidFill>
                <a:latin typeface="Candara"/>
                <a:ea typeface="ＭＳ Ｐゴシック"/>
                <a:cs typeface="Arial"/>
              </a:rPr>
              <a:t>	**Please note, this new section replaces the more granular SORI, CORI, DCF, FP dates and suitability 	information</a:t>
            </a:r>
          </a:p>
        </p:txBody>
      </p:sp>
      <p:pic>
        <p:nvPicPr>
          <p:cNvPr id="8" name="Picture 11" descr="A screenshot of a cell phone&#10;&#10;Description generated with very high confidence">
            <a:extLst>
              <a:ext uri="{FF2B5EF4-FFF2-40B4-BE49-F238E27FC236}">
                <a16:creationId xmlns:a16="http://schemas.microsoft.com/office/drawing/2014/main" id="{20433441-AB37-4D51-89AD-BA52D6D4C989}"/>
              </a:ext>
            </a:extLst>
          </p:cNvPr>
          <p:cNvPicPr>
            <a:picLocks noChangeAspect="1"/>
          </p:cNvPicPr>
          <p:nvPr/>
        </p:nvPicPr>
        <p:blipFill>
          <a:blip r:embed="rId2"/>
          <a:stretch>
            <a:fillRect/>
          </a:stretch>
        </p:blipFill>
        <p:spPr>
          <a:xfrm>
            <a:off x="103516" y="3048845"/>
            <a:ext cx="8988724" cy="1812730"/>
          </a:xfrm>
          <a:prstGeom prst="rect">
            <a:avLst/>
          </a:prstGeom>
        </p:spPr>
      </p:pic>
      <p:grpSp>
        <p:nvGrpSpPr>
          <p:cNvPr id="20" name="Group 4"/>
          <p:cNvGrpSpPr/>
          <p:nvPr/>
        </p:nvGrpSpPr>
        <p:grpSpPr>
          <a:xfrm>
            <a:off x="1253889" y="3048845"/>
            <a:ext cx="323652" cy="318330"/>
            <a:chOff x="5949401" y="403656"/>
            <a:chExt cx="361705" cy="436590"/>
          </a:xfrm>
        </p:grpSpPr>
        <p:sp>
          <p:nvSpPr>
            <p:cNvPr id="21" name="Oval 20"/>
            <p:cNvSpPr/>
            <p:nvPr/>
          </p:nvSpPr>
          <p:spPr>
            <a:xfrm>
              <a:off x="5949401" y="444056"/>
              <a:ext cx="361705" cy="396190"/>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22" name="TextBox 21"/>
            <p:cNvSpPr txBox="1"/>
            <p:nvPr/>
          </p:nvSpPr>
          <p:spPr>
            <a:xfrm>
              <a:off x="5970005" y="403656"/>
              <a:ext cx="242750" cy="396191"/>
            </a:xfrm>
            <a:prstGeom prst="rect">
              <a:avLst/>
            </a:prstGeom>
            <a:noFill/>
          </p:spPr>
          <p:txBody>
            <a:bodyPr wrap="square" rtlCol="0">
              <a:spAutoFit/>
            </a:bodyPr>
            <a:lstStyle/>
            <a:p>
              <a:pPr>
                <a:spcAft>
                  <a:spcPts val="600"/>
                </a:spcAft>
                <a:buClr>
                  <a:srgbClr val="19427B"/>
                </a:buClr>
              </a:pPr>
              <a:r>
                <a:rPr lang="en-US" b="1" dirty="0">
                  <a:solidFill>
                    <a:schemeClr val="bg1"/>
                  </a:solidFill>
                  <a:latin typeface="Century Gothic" panose="020B0502020202020204" pitchFamily="34" charset="0"/>
                </a:rPr>
                <a:t>1</a:t>
              </a:r>
            </a:p>
          </p:txBody>
        </p:sp>
      </p:grpSp>
    </p:spTree>
    <p:extLst>
      <p:ext uri="{BB962C8B-B14F-4D97-AF65-F5344CB8AC3E}">
        <p14:creationId xmlns:p14="http://schemas.microsoft.com/office/powerpoint/2010/main" val="124241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BRC Navigator Training</a:t>
            </a:r>
          </a:p>
        </p:txBody>
      </p:sp>
      <p:sp>
        <p:nvSpPr>
          <p:cNvPr id="3" name="Content Placeholder 2"/>
          <p:cNvSpPr>
            <a:spLocks noGrp="1"/>
          </p:cNvSpPr>
          <p:nvPr>
            <p:ph idx="1"/>
          </p:nvPr>
        </p:nvSpPr>
        <p:spPr>
          <a:xfrm>
            <a:off x="414338" y="1069184"/>
            <a:ext cx="8229600" cy="5636416"/>
          </a:xfrm>
        </p:spPr>
        <p:txBody>
          <a:bodyPr>
            <a:noAutofit/>
          </a:bodyPr>
          <a:lstStyle/>
          <a:p>
            <a:pPr>
              <a:spcBef>
                <a:spcPts val="600"/>
              </a:spcBef>
            </a:pPr>
            <a:r>
              <a:rPr lang="en-US" sz="2200" dirty="0"/>
              <a:t>Logging in as a Licensee  or BRC Program Admin Role user</a:t>
            </a:r>
          </a:p>
          <a:p>
            <a:pPr>
              <a:spcBef>
                <a:spcPts val="600"/>
              </a:spcBef>
            </a:pPr>
            <a:r>
              <a:rPr lang="en-US" sz="2200" dirty="0"/>
              <a:t>Navigation Overview</a:t>
            </a:r>
          </a:p>
          <a:p>
            <a:pPr lvl="1"/>
            <a:r>
              <a:rPr lang="en-US" sz="1800" dirty="0"/>
              <a:t>Listing Pages</a:t>
            </a:r>
          </a:p>
          <a:p>
            <a:pPr lvl="2"/>
            <a:r>
              <a:rPr lang="en-US" sz="1800" dirty="0"/>
              <a:t>Categories:</a:t>
            </a:r>
          </a:p>
          <a:p>
            <a:pPr lvl="3"/>
            <a:r>
              <a:rPr lang="en-US" sz="1800" dirty="0"/>
              <a:t>Applicants</a:t>
            </a:r>
          </a:p>
          <a:p>
            <a:pPr lvl="3"/>
            <a:r>
              <a:rPr lang="en-US" sz="1800" dirty="0"/>
              <a:t>All Staff</a:t>
            </a:r>
          </a:p>
          <a:p>
            <a:pPr lvl="3"/>
            <a:r>
              <a:rPr lang="en-US" sz="1800" dirty="0"/>
              <a:t>Inactive</a:t>
            </a:r>
          </a:p>
          <a:p>
            <a:pPr lvl="2"/>
            <a:r>
              <a:rPr lang="en-US" sz="1800" dirty="0"/>
              <a:t>Functionality:</a:t>
            </a:r>
          </a:p>
          <a:p>
            <a:pPr lvl="3"/>
            <a:r>
              <a:rPr lang="en-US" sz="1800" dirty="0"/>
              <a:t>Sort</a:t>
            </a:r>
          </a:p>
          <a:p>
            <a:pPr lvl="3"/>
            <a:r>
              <a:rPr lang="en-US" sz="1800" dirty="0"/>
              <a:t>Search</a:t>
            </a:r>
          </a:p>
          <a:p>
            <a:pPr lvl="3"/>
            <a:r>
              <a:rPr lang="en-US" sz="1800" dirty="0"/>
              <a:t>Filter</a:t>
            </a:r>
          </a:p>
          <a:p>
            <a:pPr lvl="3">
              <a:spcBef>
                <a:spcPts val="600"/>
              </a:spcBef>
            </a:pPr>
            <a:r>
              <a:rPr lang="en-US" sz="1800" dirty="0"/>
              <a:t>Download</a:t>
            </a:r>
          </a:p>
          <a:p>
            <a:pPr>
              <a:spcBef>
                <a:spcPts val="600"/>
              </a:spcBef>
            </a:pPr>
            <a:r>
              <a:rPr lang="en-US" sz="2200" dirty="0"/>
              <a:t>New Submission</a:t>
            </a:r>
          </a:p>
          <a:p>
            <a:pPr lvl="1">
              <a:spcBef>
                <a:spcPts val="600"/>
              </a:spcBef>
            </a:pPr>
            <a:r>
              <a:rPr lang="en-US" sz="1800" dirty="0"/>
              <a:t>BRC Navigator Program Portal</a:t>
            </a:r>
          </a:p>
          <a:p>
            <a:pPr lvl="1">
              <a:spcBef>
                <a:spcPts val="600"/>
              </a:spcBef>
            </a:pPr>
            <a:r>
              <a:rPr lang="en-US" sz="1800" dirty="0"/>
              <a:t>LEAD</a:t>
            </a:r>
          </a:p>
          <a:p>
            <a:endParaRPr lang="en-US" sz="2200" dirty="0"/>
          </a:p>
          <a:p>
            <a:endParaRPr lang="en-US" sz="2200" dirty="0"/>
          </a:p>
          <a:p>
            <a:endParaRPr lang="en-US" sz="2200" dirty="0"/>
          </a:p>
          <a:p>
            <a:pPr marL="342891" lvl="1" indent="0">
              <a:buNone/>
            </a:pPr>
            <a:endParaRPr lang="en-US" dirty="0"/>
          </a:p>
        </p:txBody>
      </p:sp>
      <p:sp>
        <p:nvSpPr>
          <p:cNvPr id="4" name="Slide Number Placeholder 3">
            <a:extLst>
              <a:ext uri="{FF2B5EF4-FFF2-40B4-BE49-F238E27FC236}">
                <a16:creationId xmlns:a16="http://schemas.microsoft.com/office/drawing/2014/main" id="{3821A22D-D099-4CCA-AB72-7DF12977C67F}"/>
              </a:ext>
            </a:extLst>
          </p:cNvPr>
          <p:cNvSpPr>
            <a:spLocks noGrp="1"/>
          </p:cNvSpPr>
          <p:nvPr>
            <p:ph type="sldNum" sz="quarter" idx="12"/>
          </p:nvPr>
        </p:nvSpPr>
        <p:spPr/>
        <p:txBody>
          <a:bodyPr/>
          <a:lstStyle/>
          <a:p>
            <a:fld id="{AA662AE3-65EF-458E-875D-DE56FBFDD95A}" type="slidenum">
              <a:rPr lang="en-US" smtClean="0"/>
              <a:pPr/>
              <a:t>2</a:t>
            </a:fld>
            <a:endParaRPr lang="en-US" dirty="0"/>
          </a:p>
        </p:txBody>
      </p:sp>
    </p:spTree>
    <p:extLst>
      <p:ext uri="{BB962C8B-B14F-4D97-AF65-F5344CB8AC3E}">
        <p14:creationId xmlns:p14="http://schemas.microsoft.com/office/powerpoint/2010/main" val="1948606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01881" y="1316317"/>
            <a:ext cx="6870741" cy="3360520"/>
          </a:xfrm>
          <a:prstGeom prst="rect">
            <a:avLst/>
          </a:prstGeom>
          <a:noFill/>
          <a:ln w="9525">
            <a:noFill/>
            <a:miter lim="800000"/>
            <a:headEnd/>
            <a:tailEnd/>
          </a:ln>
        </p:spPr>
      </p:pic>
      <p:sp>
        <p:nvSpPr>
          <p:cNvPr id="2" name="Title 1"/>
          <p:cNvSpPr>
            <a:spLocks noGrp="1"/>
          </p:cNvSpPr>
          <p:nvPr>
            <p:ph type="title"/>
          </p:nvPr>
        </p:nvSpPr>
        <p:spPr>
          <a:xfrm>
            <a:off x="369454" y="-257892"/>
            <a:ext cx="8229600" cy="1143000"/>
          </a:xfrm>
        </p:spPr>
        <p:txBody>
          <a:bodyPr/>
          <a:lstStyle/>
          <a:p>
            <a:r>
              <a:rPr lang="en-US" i="1" dirty="0"/>
              <a:t>BRC Navigator Program Portal Log in</a:t>
            </a:r>
          </a:p>
        </p:txBody>
      </p:sp>
      <p:sp>
        <p:nvSpPr>
          <p:cNvPr id="36" name="Rectangle 35"/>
          <p:cNvSpPr/>
          <p:nvPr/>
        </p:nvSpPr>
        <p:spPr>
          <a:xfrm>
            <a:off x="5822576" y="0"/>
            <a:ext cx="3321424" cy="6858000"/>
          </a:xfrm>
          <a:prstGeom prst="rect">
            <a:avLst/>
          </a:prstGeom>
          <a:solidFill>
            <a:srgbClr val="3A60DB">
              <a:alpha val="7059"/>
            </a:srgbClr>
          </a:solidFill>
          <a:ln w="28575">
            <a:no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41" name="Oval 40"/>
          <p:cNvSpPr/>
          <p:nvPr/>
        </p:nvSpPr>
        <p:spPr>
          <a:xfrm>
            <a:off x="5949401" y="1253355"/>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42" name="TextBox 41"/>
          <p:cNvSpPr txBox="1"/>
          <p:nvPr/>
        </p:nvSpPr>
        <p:spPr>
          <a:xfrm>
            <a:off x="5949401" y="1244380"/>
            <a:ext cx="312906"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1</a:t>
            </a:r>
          </a:p>
        </p:txBody>
      </p:sp>
      <p:grpSp>
        <p:nvGrpSpPr>
          <p:cNvPr id="43" name="Group 42"/>
          <p:cNvGrpSpPr/>
          <p:nvPr/>
        </p:nvGrpSpPr>
        <p:grpSpPr>
          <a:xfrm>
            <a:off x="5949401" y="2059625"/>
            <a:ext cx="351382" cy="369332"/>
            <a:chOff x="5958926" y="1101842"/>
            <a:chExt cx="351382" cy="369332"/>
          </a:xfrm>
        </p:grpSpPr>
        <p:sp>
          <p:nvSpPr>
            <p:cNvPr id="44" name="Oval 43"/>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45" name="TextBox 44"/>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2</a:t>
              </a:r>
            </a:p>
          </p:txBody>
        </p:sp>
      </p:grpSp>
      <p:sp>
        <p:nvSpPr>
          <p:cNvPr id="46" name="TextBox 88"/>
          <p:cNvSpPr txBox="1">
            <a:spLocks noChangeArrowheads="1"/>
          </p:cNvSpPr>
          <p:nvPr/>
        </p:nvSpPr>
        <p:spPr bwMode="auto">
          <a:xfrm>
            <a:off x="6338775" y="1264843"/>
            <a:ext cx="275272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dirty="0">
                <a:solidFill>
                  <a:schemeClr val="tx1">
                    <a:lumMod val="65000"/>
                    <a:lumOff val="35000"/>
                  </a:schemeClr>
                </a:solidFill>
                <a:latin typeface="Candara" panose="020E0502030303020204" pitchFamily="34" charset="0"/>
              </a:rPr>
              <a:t>Login to BRC </a:t>
            </a:r>
            <a:r>
              <a:rPr lang="en-US" altLang="en-US" sz="1100" dirty="0" err="1">
                <a:solidFill>
                  <a:schemeClr val="tx1">
                    <a:lumMod val="65000"/>
                    <a:lumOff val="35000"/>
                  </a:schemeClr>
                </a:solidFill>
                <a:latin typeface="Candara" panose="020E0502030303020204" pitchFamily="34" charset="0"/>
              </a:rPr>
              <a:t>BRC</a:t>
            </a:r>
            <a:r>
              <a:rPr lang="en-US" altLang="en-US" sz="1100" dirty="0">
                <a:solidFill>
                  <a:schemeClr val="tx1">
                    <a:lumMod val="65000"/>
                    <a:lumOff val="35000"/>
                  </a:schemeClr>
                </a:solidFill>
                <a:latin typeface="Candara" panose="020E0502030303020204" pitchFamily="34" charset="0"/>
              </a:rPr>
              <a:t> Navigator Program Portal, enter email address associated to EEC BRC Navigator Program Portal Account</a:t>
            </a:r>
          </a:p>
        </p:txBody>
      </p:sp>
      <p:sp>
        <p:nvSpPr>
          <p:cNvPr id="66" name="TextBox 88"/>
          <p:cNvSpPr txBox="1">
            <a:spLocks noChangeArrowheads="1"/>
          </p:cNvSpPr>
          <p:nvPr/>
        </p:nvSpPr>
        <p:spPr bwMode="auto">
          <a:xfrm>
            <a:off x="6338525" y="2052811"/>
            <a:ext cx="25146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defRPr sz="1100">
                <a:solidFill>
                  <a:schemeClr val="tx1">
                    <a:lumMod val="65000"/>
                    <a:lumOff val="35000"/>
                  </a:schemeClr>
                </a:solidFill>
                <a:latin typeface="Candara" panose="020E0502030303020204" pitchFamily="34" charset="0"/>
                <a:ea typeface="ＭＳ Ｐゴシック" panose="020B0600070205080204" pitchFamily="34" charset="-128"/>
              </a:defRPr>
            </a:lvl1pPr>
            <a:lvl2pPr marL="742950" indent="-285750">
              <a:defRPr sz="2400">
                <a:latin typeface="Arial" panose="020B0604020202020204" pitchFamily="34" charset="0"/>
                <a:ea typeface="ＭＳ Ｐゴシック" panose="020B0600070205080204" pitchFamily="34" charset="-128"/>
              </a:defRPr>
            </a:lvl2pPr>
            <a:lvl3pPr marL="1143000" indent="-228600">
              <a:defRPr sz="2400">
                <a:latin typeface="Arial" panose="020B0604020202020204" pitchFamily="34" charset="0"/>
                <a:ea typeface="ＭＳ Ｐゴシック" panose="020B0600070205080204" pitchFamily="34" charset="-128"/>
              </a:defRPr>
            </a:lvl3pPr>
            <a:lvl4pPr marL="1600200" indent="-228600">
              <a:defRPr sz="2400">
                <a:latin typeface="Arial" panose="020B0604020202020204" pitchFamily="34" charset="0"/>
                <a:ea typeface="ＭＳ Ｐゴシック" panose="020B0600070205080204" pitchFamily="34" charset="-128"/>
              </a:defRPr>
            </a:lvl4pPr>
            <a:lvl5pPr marL="2057400" indent="-228600">
              <a:defRPr sz="2400">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9pPr>
          </a:lstStyle>
          <a:p>
            <a:r>
              <a:rPr lang="en-US" altLang="en-US" dirty="0"/>
              <a:t>Click NEXT button to begin first step in password entry process</a:t>
            </a:r>
          </a:p>
        </p:txBody>
      </p:sp>
      <p:sp>
        <p:nvSpPr>
          <p:cNvPr id="68" name="Oval 67"/>
          <p:cNvSpPr/>
          <p:nvPr/>
        </p:nvSpPr>
        <p:spPr>
          <a:xfrm>
            <a:off x="3094512" y="2430552"/>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69" name="TextBox 68"/>
          <p:cNvSpPr txBox="1"/>
          <p:nvPr/>
        </p:nvSpPr>
        <p:spPr>
          <a:xfrm>
            <a:off x="3094512" y="2421577"/>
            <a:ext cx="312906"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1</a:t>
            </a:r>
          </a:p>
        </p:txBody>
      </p:sp>
      <p:grpSp>
        <p:nvGrpSpPr>
          <p:cNvPr id="70" name="Group 69"/>
          <p:cNvGrpSpPr/>
          <p:nvPr/>
        </p:nvGrpSpPr>
        <p:grpSpPr>
          <a:xfrm>
            <a:off x="2229593" y="3003134"/>
            <a:ext cx="351382" cy="369332"/>
            <a:chOff x="5958926" y="1101842"/>
            <a:chExt cx="351382" cy="369332"/>
          </a:xfrm>
        </p:grpSpPr>
        <p:sp>
          <p:nvSpPr>
            <p:cNvPr id="71" name="Oval 70"/>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72" name="TextBox 71"/>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2</a:t>
              </a:r>
            </a:p>
          </p:txBody>
        </p:sp>
      </p:grpSp>
      <p:sp>
        <p:nvSpPr>
          <p:cNvPr id="3" name="Slide Number Placeholder 2">
            <a:extLst>
              <a:ext uri="{FF2B5EF4-FFF2-40B4-BE49-F238E27FC236}">
                <a16:creationId xmlns:a16="http://schemas.microsoft.com/office/drawing/2014/main" id="{D86B7602-8C95-4009-8135-3527DCA7FA39}"/>
              </a:ext>
            </a:extLst>
          </p:cNvPr>
          <p:cNvSpPr>
            <a:spLocks noGrp="1"/>
          </p:cNvSpPr>
          <p:nvPr>
            <p:ph type="sldNum" sz="quarter" idx="12"/>
          </p:nvPr>
        </p:nvSpPr>
        <p:spPr/>
        <p:txBody>
          <a:bodyPr/>
          <a:lstStyle/>
          <a:p>
            <a:fld id="{AA662AE3-65EF-458E-875D-DE56FBFDD95A}" type="slidenum">
              <a:rPr lang="en-US" smtClean="0"/>
              <a:pPr/>
              <a:t>3</a:t>
            </a:fld>
            <a:endParaRPr lang="en-US" dirty="0"/>
          </a:p>
        </p:txBody>
      </p:sp>
    </p:spTree>
    <p:extLst>
      <p:ext uri="{BB962C8B-B14F-4D97-AF65-F5344CB8AC3E}">
        <p14:creationId xmlns:p14="http://schemas.microsoft.com/office/powerpoint/2010/main" val="718045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noChangeArrowheads="1"/>
          </p:cNvPicPr>
          <p:nvPr/>
        </p:nvPicPr>
        <p:blipFill>
          <a:blip r:embed="rId2" cstate="print"/>
          <a:srcRect/>
          <a:stretch>
            <a:fillRect/>
          </a:stretch>
        </p:blipFill>
        <p:spPr bwMode="auto">
          <a:xfrm>
            <a:off x="1196161" y="4044939"/>
            <a:ext cx="4659940" cy="2735777"/>
          </a:xfrm>
          <a:prstGeom prst="rect">
            <a:avLst/>
          </a:prstGeom>
          <a:ln w="12700" cap="sq">
            <a:solidFill>
              <a:schemeClr val="bg1">
                <a:lumMod val="75000"/>
              </a:schemeClr>
            </a:solidFill>
            <a:miter lim="800000"/>
          </a:ln>
          <a:effectLst>
            <a:outerShdw blurRad="57150" dist="50800" dir="2700000" algn="tl" rotWithShape="0">
              <a:srgbClr val="000000">
                <a:alpha val="40000"/>
              </a:srgbClr>
            </a:outerShdw>
          </a:effectLst>
        </p:spPr>
      </p:pic>
      <p:pic>
        <p:nvPicPr>
          <p:cNvPr id="3074" name="Picture 2"/>
          <p:cNvPicPr>
            <a:picLocks noChangeAspect="1" noChangeArrowheads="1"/>
          </p:cNvPicPr>
          <p:nvPr/>
        </p:nvPicPr>
        <p:blipFill>
          <a:blip r:embed="rId3" cstate="print"/>
          <a:srcRect/>
          <a:stretch>
            <a:fillRect/>
          </a:stretch>
        </p:blipFill>
        <p:spPr bwMode="auto">
          <a:xfrm>
            <a:off x="88662" y="1000141"/>
            <a:ext cx="5686356" cy="2939872"/>
          </a:xfrm>
          <a:prstGeom prst="rect">
            <a:avLst/>
          </a:prstGeom>
          <a:ln w="12700" cap="sq">
            <a:solidFill>
              <a:schemeClr val="bg1">
                <a:lumMod val="75000"/>
              </a:schemeClr>
            </a:solidFill>
            <a:miter lim="800000"/>
          </a:ln>
          <a:effectLst>
            <a:outerShdw blurRad="57150" dist="50800" dir="2700000" algn="tl" rotWithShape="0">
              <a:srgbClr val="000000">
                <a:alpha val="40000"/>
              </a:srgbClr>
            </a:outerShdw>
          </a:effectLst>
        </p:spPr>
      </p:pic>
      <p:sp>
        <p:nvSpPr>
          <p:cNvPr id="60" name="Title 1"/>
          <p:cNvSpPr>
            <a:spLocks noGrp="1"/>
          </p:cNvSpPr>
          <p:nvPr>
            <p:ph type="title"/>
          </p:nvPr>
        </p:nvSpPr>
        <p:spPr>
          <a:xfrm>
            <a:off x="88662" y="-360170"/>
            <a:ext cx="8229600" cy="1143000"/>
          </a:xfrm>
        </p:spPr>
        <p:txBody>
          <a:bodyPr/>
          <a:lstStyle/>
          <a:p>
            <a:r>
              <a:rPr lang="en-US" i="1" dirty="0"/>
              <a:t>BRC Navigator Program Portal Log in</a:t>
            </a:r>
          </a:p>
        </p:txBody>
      </p:sp>
      <p:sp>
        <p:nvSpPr>
          <p:cNvPr id="4" name="Rectangle 3"/>
          <p:cNvSpPr/>
          <p:nvPr/>
        </p:nvSpPr>
        <p:spPr>
          <a:xfrm>
            <a:off x="5775018" y="23314"/>
            <a:ext cx="3321424" cy="3763595"/>
          </a:xfrm>
          <a:prstGeom prst="rect">
            <a:avLst/>
          </a:prstGeom>
          <a:solidFill>
            <a:srgbClr val="3A60DB">
              <a:alpha val="7059"/>
            </a:srgbClr>
          </a:solidFill>
          <a:ln w="28575">
            <a:no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grpSp>
        <p:nvGrpSpPr>
          <p:cNvPr id="3" name="Group 2"/>
          <p:cNvGrpSpPr/>
          <p:nvPr/>
        </p:nvGrpSpPr>
        <p:grpSpPr>
          <a:xfrm>
            <a:off x="5949401" y="1065704"/>
            <a:ext cx="351382" cy="369332"/>
            <a:chOff x="5949401" y="435083"/>
            <a:chExt cx="351382" cy="369332"/>
          </a:xfrm>
        </p:grpSpPr>
        <p:sp>
          <p:nvSpPr>
            <p:cNvPr id="9" name="Oval 8"/>
            <p:cNvSpPr/>
            <p:nvPr/>
          </p:nvSpPr>
          <p:spPr>
            <a:xfrm>
              <a:off x="5949401" y="444058"/>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10" name="TextBox 9"/>
            <p:cNvSpPr txBox="1"/>
            <p:nvPr/>
          </p:nvSpPr>
          <p:spPr>
            <a:xfrm>
              <a:off x="5949401" y="435083"/>
              <a:ext cx="312906"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1</a:t>
              </a:r>
            </a:p>
          </p:txBody>
        </p:sp>
      </p:grpSp>
      <p:grpSp>
        <p:nvGrpSpPr>
          <p:cNvPr id="11" name="Group 10"/>
          <p:cNvGrpSpPr/>
          <p:nvPr/>
        </p:nvGrpSpPr>
        <p:grpSpPr>
          <a:xfrm>
            <a:off x="5949401" y="1732463"/>
            <a:ext cx="351382" cy="369332"/>
            <a:chOff x="5958926" y="1101842"/>
            <a:chExt cx="351382" cy="369332"/>
          </a:xfrm>
        </p:grpSpPr>
        <p:sp>
          <p:nvSpPr>
            <p:cNvPr id="12" name="Oval 11"/>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13" name="TextBox 12"/>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2</a:t>
              </a:r>
            </a:p>
          </p:txBody>
        </p:sp>
      </p:grpSp>
      <p:sp>
        <p:nvSpPr>
          <p:cNvPr id="14" name="TextBox 88"/>
          <p:cNvSpPr txBox="1">
            <a:spLocks noChangeArrowheads="1"/>
          </p:cNvSpPr>
          <p:nvPr/>
        </p:nvSpPr>
        <p:spPr bwMode="auto">
          <a:xfrm>
            <a:off x="6315448" y="1108004"/>
            <a:ext cx="27390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dirty="0">
                <a:solidFill>
                  <a:schemeClr val="tx1">
                    <a:lumMod val="65000"/>
                    <a:lumOff val="35000"/>
                  </a:schemeClr>
                </a:solidFill>
                <a:latin typeface="Candara" panose="020E0502030303020204" pitchFamily="34" charset="0"/>
              </a:rPr>
              <a:t>Enter password associated to your account username</a:t>
            </a:r>
          </a:p>
        </p:txBody>
      </p:sp>
      <p:grpSp>
        <p:nvGrpSpPr>
          <p:cNvPr id="30" name="Group 29"/>
          <p:cNvGrpSpPr/>
          <p:nvPr/>
        </p:nvGrpSpPr>
        <p:grpSpPr>
          <a:xfrm>
            <a:off x="5949401" y="2372392"/>
            <a:ext cx="351382" cy="369332"/>
            <a:chOff x="5958926" y="1101842"/>
            <a:chExt cx="351382" cy="369332"/>
          </a:xfrm>
        </p:grpSpPr>
        <p:sp>
          <p:nvSpPr>
            <p:cNvPr id="31" name="Oval 30"/>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32" name="TextBox 31"/>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3</a:t>
              </a:r>
            </a:p>
          </p:txBody>
        </p:sp>
      </p:grpSp>
      <p:sp>
        <p:nvSpPr>
          <p:cNvPr id="33" name="TextBox 88"/>
          <p:cNvSpPr txBox="1">
            <a:spLocks noChangeArrowheads="1"/>
          </p:cNvSpPr>
          <p:nvPr/>
        </p:nvSpPr>
        <p:spPr bwMode="auto">
          <a:xfrm>
            <a:off x="6324596" y="3087983"/>
            <a:ext cx="27347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defRPr sz="1100">
                <a:solidFill>
                  <a:schemeClr val="tx1">
                    <a:lumMod val="65000"/>
                    <a:lumOff val="35000"/>
                  </a:schemeClr>
                </a:solidFill>
                <a:latin typeface="Candara" panose="020E0502030303020204" pitchFamily="34" charset="0"/>
                <a:ea typeface="ＭＳ Ｐゴシック" panose="020B0600070205080204" pitchFamily="34" charset="-128"/>
              </a:defRPr>
            </a:lvl1pPr>
            <a:lvl2pPr marL="742950" indent="-285750">
              <a:defRPr sz="2400">
                <a:latin typeface="Arial" panose="020B0604020202020204" pitchFamily="34" charset="0"/>
                <a:ea typeface="ＭＳ Ｐゴシック" panose="020B0600070205080204" pitchFamily="34" charset="-128"/>
              </a:defRPr>
            </a:lvl2pPr>
            <a:lvl3pPr marL="1143000" indent="-228600">
              <a:defRPr sz="2400">
                <a:latin typeface="Arial" panose="020B0604020202020204" pitchFamily="34" charset="0"/>
                <a:ea typeface="ＭＳ Ｐゴシック" panose="020B0600070205080204" pitchFamily="34" charset="-128"/>
              </a:defRPr>
            </a:lvl3pPr>
            <a:lvl4pPr marL="1600200" indent="-228600">
              <a:defRPr sz="2400">
                <a:latin typeface="Arial" panose="020B0604020202020204" pitchFamily="34" charset="0"/>
                <a:ea typeface="ＭＳ Ｐゴシック" panose="020B0600070205080204" pitchFamily="34" charset="-128"/>
              </a:defRPr>
            </a:lvl4pPr>
            <a:lvl5pPr marL="2057400" indent="-228600">
              <a:defRPr sz="2400">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9pPr>
          </a:lstStyle>
          <a:p>
            <a:r>
              <a:rPr lang="en-US" altLang="en-US" dirty="0"/>
              <a:t>Click “Forgot Password” link to begin password reset process</a:t>
            </a:r>
          </a:p>
        </p:txBody>
      </p:sp>
      <p:sp>
        <p:nvSpPr>
          <p:cNvPr id="34" name="TextBox 88"/>
          <p:cNvSpPr txBox="1">
            <a:spLocks noChangeArrowheads="1"/>
          </p:cNvSpPr>
          <p:nvPr/>
        </p:nvSpPr>
        <p:spPr bwMode="auto">
          <a:xfrm>
            <a:off x="6324598" y="1688704"/>
            <a:ext cx="26555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defRPr sz="1100">
                <a:solidFill>
                  <a:schemeClr val="tx1">
                    <a:lumMod val="65000"/>
                    <a:lumOff val="35000"/>
                  </a:schemeClr>
                </a:solidFill>
                <a:latin typeface="Candara" panose="020E0502030303020204" pitchFamily="34" charset="0"/>
                <a:ea typeface="ＭＳ Ｐゴシック" panose="020B0600070205080204" pitchFamily="34" charset="-128"/>
              </a:defRPr>
            </a:lvl1pPr>
            <a:lvl2pPr marL="742950" indent="-285750">
              <a:defRPr sz="2400">
                <a:latin typeface="Arial" panose="020B0604020202020204" pitchFamily="34" charset="0"/>
                <a:ea typeface="ＭＳ Ｐゴシック" panose="020B0600070205080204" pitchFamily="34" charset="-128"/>
              </a:defRPr>
            </a:lvl2pPr>
            <a:lvl3pPr marL="1143000" indent="-228600">
              <a:defRPr sz="2400">
                <a:latin typeface="Arial" panose="020B0604020202020204" pitchFamily="34" charset="0"/>
                <a:ea typeface="ＭＳ Ｐゴシック" panose="020B0600070205080204" pitchFamily="34" charset="-128"/>
              </a:defRPr>
            </a:lvl3pPr>
            <a:lvl4pPr marL="1600200" indent="-228600">
              <a:defRPr sz="2400">
                <a:latin typeface="Arial" panose="020B0604020202020204" pitchFamily="34" charset="0"/>
                <a:ea typeface="ＭＳ Ｐゴシック" panose="020B0600070205080204" pitchFamily="34" charset="-128"/>
              </a:defRPr>
            </a:lvl4pPr>
            <a:lvl5pPr marL="2057400" indent="-228600">
              <a:defRPr sz="2400">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9pPr>
          </a:lstStyle>
          <a:p>
            <a:r>
              <a:rPr lang="en-US" altLang="en-US" dirty="0"/>
              <a:t>Click NEXT button to continue password entry and verification process</a:t>
            </a:r>
          </a:p>
        </p:txBody>
      </p:sp>
      <p:sp>
        <p:nvSpPr>
          <p:cNvPr id="40" name="TextBox 88"/>
          <p:cNvSpPr txBox="1">
            <a:spLocks noChangeArrowheads="1"/>
          </p:cNvSpPr>
          <p:nvPr/>
        </p:nvSpPr>
        <p:spPr bwMode="auto">
          <a:xfrm>
            <a:off x="6354812" y="2341616"/>
            <a:ext cx="26603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defRPr sz="1100">
                <a:solidFill>
                  <a:schemeClr val="tx1">
                    <a:lumMod val="65000"/>
                    <a:lumOff val="35000"/>
                  </a:schemeClr>
                </a:solidFill>
                <a:latin typeface="Candara" panose="020E0502030303020204" pitchFamily="34" charset="0"/>
                <a:ea typeface="ＭＳ Ｐゴシック" panose="020B0600070205080204" pitchFamily="34" charset="-128"/>
              </a:defRPr>
            </a:lvl1pPr>
            <a:lvl2pPr marL="742950" indent="-285750">
              <a:defRPr sz="2400">
                <a:latin typeface="Arial" panose="020B0604020202020204" pitchFamily="34" charset="0"/>
                <a:ea typeface="ＭＳ Ｐゴシック" panose="020B0600070205080204" pitchFamily="34" charset="-128"/>
              </a:defRPr>
            </a:lvl2pPr>
            <a:lvl3pPr marL="1143000" indent="-228600">
              <a:defRPr sz="2400">
                <a:latin typeface="Arial" panose="020B0604020202020204" pitchFamily="34" charset="0"/>
                <a:ea typeface="ＭＳ Ｐゴシック" panose="020B0600070205080204" pitchFamily="34" charset="-128"/>
              </a:defRPr>
            </a:lvl3pPr>
            <a:lvl4pPr marL="1600200" indent="-228600">
              <a:defRPr sz="2400">
                <a:latin typeface="Arial" panose="020B0604020202020204" pitchFamily="34" charset="0"/>
                <a:ea typeface="ＭＳ Ｐゴシック" panose="020B0600070205080204" pitchFamily="34" charset="-128"/>
              </a:defRPr>
            </a:lvl4pPr>
            <a:lvl5pPr marL="2057400" indent="-228600">
              <a:defRPr sz="2400">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9pPr>
          </a:lstStyle>
          <a:p>
            <a:r>
              <a:rPr lang="en-US" altLang="en-US" dirty="0"/>
              <a:t>The password entry page  will refresh and open a “Verify Your account” page</a:t>
            </a:r>
          </a:p>
        </p:txBody>
      </p:sp>
      <p:grpSp>
        <p:nvGrpSpPr>
          <p:cNvPr id="42" name="Group 41"/>
          <p:cNvGrpSpPr/>
          <p:nvPr/>
        </p:nvGrpSpPr>
        <p:grpSpPr>
          <a:xfrm>
            <a:off x="2487922" y="1673307"/>
            <a:ext cx="351382" cy="369332"/>
            <a:chOff x="5949401" y="435083"/>
            <a:chExt cx="351382" cy="369332"/>
          </a:xfrm>
        </p:grpSpPr>
        <p:sp>
          <p:nvSpPr>
            <p:cNvPr id="43" name="Oval 42"/>
            <p:cNvSpPr/>
            <p:nvPr/>
          </p:nvSpPr>
          <p:spPr>
            <a:xfrm>
              <a:off x="5949401" y="444058"/>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44" name="TextBox 43"/>
            <p:cNvSpPr txBox="1"/>
            <p:nvPr/>
          </p:nvSpPr>
          <p:spPr>
            <a:xfrm>
              <a:off x="5949401" y="435083"/>
              <a:ext cx="312906"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1</a:t>
              </a:r>
            </a:p>
          </p:txBody>
        </p:sp>
      </p:grpSp>
      <p:grpSp>
        <p:nvGrpSpPr>
          <p:cNvPr id="45" name="Group 44"/>
          <p:cNvGrpSpPr/>
          <p:nvPr/>
        </p:nvGrpSpPr>
        <p:grpSpPr>
          <a:xfrm>
            <a:off x="1635876" y="2772120"/>
            <a:ext cx="351382" cy="369332"/>
            <a:chOff x="5958926" y="1101842"/>
            <a:chExt cx="351382" cy="369332"/>
          </a:xfrm>
        </p:grpSpPr>
        <p:sp>
          <p:nvSpPr>
            <p:cNvPr id="46" name="Oval 45"/>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47" name="TextBox 46"/>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2</a:t>
              </a:r>
            </a:p>
          </p:txBody>
        </p:sp>
      </p:grpSp>
      <p:grpSp>
        <p:nvGrpSpPr>
          <p:cNvPr id="51" name="Group 50"/>
          <p:cNvGrpSpPr/>
          <p:nvPr/>
        </p:nvGrpSpPr>
        <p:grpSpPr>
          <a:xfrm>
            <a:off x="2753902" y="2407469"/>
            <a:ext cx="305702" cy="299178"/>
            <a:chOff x="5940544" y="1017824"/>
            <a:chExt cx="369764" cy="444375"/>
          </a:xfrm>
        </p:grpSpPr>
        <p:sp>
          <p:nvSpPr>
            <p:cNvPr id="52" name="Oval 51"/>
            <p:cNvSpPr/>
            <p:nvPr/>
          </p:nvSpPr>
          <p:spPr>
            <a:xfrm>
              <a:off x="5958926" y="1110817"/>
              <a:ext cx="351382" cy="351382"/>
            </a:xfrm>
            <a:prstGeom prst="ellipse">
              <a:avLst/>
            </a:prstGeom>
            <a:solidFill>
              <a:schemeClr val="accent4">
                <a:lumMod val="75000"/>
              </a:schemeClr>
            </a:solidFill>
            <a:ln w="28575">
              <a:solidFill>
                <a:schemeClr val="accent4">
                  <a:lumMod val="75000"/>
                </a:scheme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53" name="TextBox 52"/>
            <p:cNvSpPr txBox="1"/>
            <p:nvPr/>
          </p:nvSpPr>
          <p:spPr>
            <a:xfrm>
              <a:off x="5940544" y="1017824"/>
              <a:ext cx="314510"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4</a:t>
              </a:r>
            </a:p>
          </p:txBody>
        </p:sp>
      </p:grpSp>
      <p:grpSp>
        <p:nvGrpSpPr>
          <p:cNvPr id="57" name="Group 56"/>
          <p:cNvGrpSpPr/>
          <p:nvPr/>
        </p:nvGrpSpPr>
        <p:grpSpPr>
          <a:xfrm>
            <a:off x="5966563" y="3080242"/>
            <a:ext cx="351382" cy="369332"/>
            <a:chOff x="5958926" y="1092867"/>
            <a:chExt cx="351382" cy="369332"/>
          </a:xfrm>
        </p:grpSpPr>
        <p:sp>
          <p:nvSpPr>
            <p:cNvPr id="58" name="Oval 57"/>
            <p:cNvSpPr/>
            <p:nvPr/>
          </p:nvSpPr>
          <p:spPr>
            <a:xfrm>
              <a:off x="5958926" y="1110817"/>
              <a:ext cx="351382" cy="351382"/>
            </a:xfrm>
            <a:prstGeom prst="ellipse">
              <a:avLst/>
            </a:prstGeom>
            <a:solidFill>
              <a:schemeClr val="accent4">
                <a:lumMod val="75000"/>
              </a:schemeClr>
            </a:solidFill>
            <a:ln w="28575">
              <a:solidFill>
                <a:schemeClr val="accent4">
                  <a:lumMod val="75000"/>
                </a:scheme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59" name="TextBox 58"/>
            <p:cNvSpPr txBox="1"/>
            <p:nvPr/>
          </p:nvSpPr>
          <p:spPr>
            <a:xfrm>
              <a:off x="5977362" y="1092867"/>
              <a:ext cx="314510"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4</a:t>
              </a:r>
            </a:p>
          </p:txBody>
        </p:sp>
      </p:grpSp>
      <p:grpSp>
        <p:nvGrpSpPr>
          <p:cNvPr id="48" name="Group 47"/>
          <p:cNvGrpSpPr/>
          <p:nvPr/>
        </p:nvGrpSpPr>
        <p:grpSpPr>
          <a:xfrm>
            <a:off x="3457812" y="4743620"/>
            <a:ext cx="351382" cy="369332"/>
            <a:chOff x="5958926" y="1101842"/>
            <a:chExt cx="351382" cy="369332"/>
          </a:xfrm>
        </p:grpSpPr>
        <p:sp>
          <p:nvSpPr>
            <p:cNvPr id="49" name="Oval 48"/>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50" name="TextBox 49"/>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3</a:t>
              </a:r>
            </a:p>
          </p:txBody>
        </p:sp>
      </p:grpSp>
      <p:sp>
        <p:nvSpPr>
          <p:cNvPr id="2" name="Slide Number Placeholder 1">
            <a:extLst>
              <a:ext uri="{FF2B5EF4-FFF2-40B4-BE49-F238E27FC236}">
                <a16:creationId xmlns:a16="http://schemas.microsoft.com/office/drawing/2014/main" id="{28F5CEA7-D86B-4725-BE48-58676C159D60}"/>
              </a:ext>
            </a:extLst>
          </p:cNvPr>
          <p:cNvSpPr>
            <a:spLocks noGrp="1"/>
          </p:cNvSpPr>
          <p:nvPr>
            <p:ph type="sldNum" sz="quarter" idx="12"/>
          </p:nvPr>
        </p:nvSpPr>
        <p:spPr/>
        <p:txBody>
          <a:bodyPr/>
          <a:lstStyle/>
          <a:p>
            <a:fld id="{AA662AE3-65EF-458E-875D-DE56FBFDD95A}" type="slidenum">
              <a:rPr lang="en-US" smtClean="0"/>
              <a:pPr/>
              <a:t>4</a:t>
            </a:fld>
            <a:endParaRPr lang="en-US" dirty="0"/>
          </a:p>
        </p:txBody>
      </p:sp>
    </p:spTree>
    <p:extLst>
      <p:ext uri="{BB962C8B-B14F-4D97-AF65-F5344CB8AC3E}">
        <p14:creationId xmlns:p14="http://schemas.microsoft.com/office/powerpoint/2010/main" val="4024735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bwMode="auto">
          <a:xfrm>
            <a:off x="2431701" y="3692769"/>
            <a:ext cx="758651" cy="14067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7" name="Rectangle 6"/>
          <p:cNvSpPr/>
          <p:nvPr/>
        </p:nvSpPr>
        <p:spPr>
          <a:xfrm>
            <a:off x="5868485" y="22306"/>
            <a:ext cx="3321424" cy="6858000"/>
          </a:xfrm>
          <a:prstGeom prst="rect">
            <a:avLst/>
          </a:prstGeom>
          <a:solidFill>
            <a:srgbClr val="3A60DB">
              <a:alpha val="7059"/>
            </a:srgbClr>
          </a:solidFill>
          <a:ln w="28575">
            <a:no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grpSp>
        <p:nvGrpSpPr>
          <p:cNvPr id="4" name="Group 3"/>
          <p:cNvGrpSpPr/>
          <p:nvPr/>
        </p:nvGrpSpPr>
        <p:grpSpPr>
          <a:xfrm>
            <a:off x="5949401" y="1128764"/>
            <a:ext cx="351382" cy="369332"/>
            <a:chOff x="5949401" y="435083"/>
            <a:chExt cx="351382" cy="369332"/>
          </a:xfrm>
        </p:grpSpPr>
        <p:sp>
          <p:nvSpPr>
            <p:cNvPr id="12" name="Oval 11"/>
            <p:cNvSpPr/>
            <p:nvPr/>
          </p:nvSpPr>
          <p:spPr>
            <a:xfrm>
              <a:off x="5949401" y="444058"/>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13" name="TextBox 12"/>
            <p:cNvSpPr txBox="1"/>
            <p:nvPr/>
          </p:nvSpPr>
          <p:spPr>
            <a:xfrm>
              <a:off x="5949401" y="435083"/>
              <a:ext cx="312906"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1</a:t>
              </a:r>
            </a:p>
          </p:txBody>
        </p:sp>
      </p:grpSp>
      <p:grpSp>
        <p:nvGrpSpPr>
          <p:cNvPr id="14" name="Group 13"/>
          <p:cNvGrpSpPr/>
          <p:nvPr/>
        </p:nvGrpSpPr>
        <p:grpSpPr>
          <a:xfrm>
            <a:off x="5936811" y="1822074"/>
            <a:ext cx="351382" cy="369332"/>
            <a:chOff x="5958926" y="1101842"/>
            <a:chExt cx="351382" cy="369332"/>
          </a:xfrm>
        </p:grpSpPr>
        <p:sp>
          <p:nvSpPr>
            <p:cNvPr id="15" name="Oval 14"/>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16" name="TextBox 15"/>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2</a:t>
              </a:r>
            </a:p>
          </p:txBody>
        </p:sp>
      </p:grpSp>
      <p:sp>
        <p:nvSpPr>
          <p:cNvPr id="17" name="TextBox 88"/>
          <p:cNvSpPr txBox="1">
            <a:spLocks noChangeArrowheads="1"/>
          </p:cNvSpPr>
          <p:nvPr/>
        </p:nvSpPr>
        <p:spPr bwMode="auto">
          <a:xfrm>
            <a:off x="6345356" y="1147989"/>
            <a:ext cx="280995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dirty="0">
                <a:solidFill>
                  <a:schemeClr val="tx1">
                    <a:lumMod val="65000"/>
                    <a:lumOff val="35000"/>
                  </a:schemeClr>
                </a:solidFill>
                <a:latin typeface="Candara" panose="020E0502030303020204" pitchFamily="34" charset="0"/>
              </a:rPr>
              <a:t>Open email address account associated with your EEC BRC Navigator Program Portal account</a:t>
            </a:r>
          </a:p>
        </p:txBody>
      </p:sp>
      <p:grpSp>
        <p:nvGrpSpPr>
          <p:cNvPr id="18" name="Group 17"/>
          <p:cNvGrpSpPr/>
          <p:nvPr/>
        </p:nvGrpSpPr>
        <p:grpSpPr>
          <a:xfrm>
            <a:off x="5956958" y="4654588"/>
            <a:ext cx="351382" cy="369332"/>
            <a:chOff x="5958926" y="1101842"/>
            <a:chExt cx="351382" cy="369332"/>
          </a:xfrm>
        </p:grpSpPr>
        <p:sp>
          <p:nvSpPr>
            <p:cNvPr id="19" name="Oval 18"/>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20" name="TextBox 19"/>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4</a:t>
              </a:r>
            </a:p>
          </p:txBody>
        </p:sp>
      </p:grpSp>
      <p:sp>
        <p:nvSpPr>
          <p:cNvPr id="21" name="TextBox 88"/>
          <p:cNvSpPr txBox="1">
            <a:spLocks noChangeArrowheads="1"/>
          </p:cNvSpPr>
          <p:nvPr/>
        </p:nvSpPr>
        <p:spPr bwMode="auto">
          <a:xfrm>
            <a:off x="6324596" y="4539172"/>
            <a:ext cx="273472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defRPr sz="1100">
                <a:solidFill>
                  <a:schemeClr val="tx1">
                    <a:lumMod val="65000"/>
                    <a:lumOff val="35000"/>
                  </a:schemeClr>
                </a:solidFill>
                <a:latin typeface="Candara" panose="020E0502030303020204" pitchFamily="34" charset="0"/>
                <a:ea typeface="ＭＳ Ｐゴシック" panose="020B0600070205080204" pitchFamily="34" charset="-128"/>
              </a:defRPr>
            </a:lvl1pPr>
            <a:lvl2pPr marL="742950" indent="-285750">
              <a:defRPr sz="2400">
                <a:latin typeface="Arial" panose="020B0604020202020204" pitchFamily="34" charset="0"/>
                <a:ea typeface="ＭＳ Ｐゴシック" panose="020B0600070205080204" pitchFamily="34" charset="-128"/>
              </a:defRPr>
            </a:lvl2pPr>
            <a:lvl3pPr marL="1143000" indent="-228600">
              <a:defRPr sz="2400">
                <a:latin typeface="Arial" panose="020B0604020202020204" pitchFamily="34" charset="0"/>
                <a:ea typeface="ＭＳ Ｐゴシック" panose="020B0600070205080204" pitchFamily="34" charset="-128"/>
              </a:defRPr>
            </a:lvl3pPr>
            <a:lvl4pPr marL="1600200" indent="-228600">
              <a:defRPr sz="2400">
                <a:latin typeface="Arial" panose="020B0604020202020204" pitchFamily="34" charset="0"/>
                <a:ea typeface="ＭＳ Ｐゴシック" panose="020B0600070205080204" pitchFamily="34" charset="-128"/>
              </a:defRPr>
            </a:lvl4pPr>
            <a:lvl5pPr marL="2057400" indent="-228600">
              <a:defRPr sz="2400">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9pPr>
          </a:lstStyle>
          <a:p>
            <a:r>
              <a:rPr lang="en-US" altLang="en-US" dirty="0"/>
              <a:t>If you click on the link, a second tab will open to confirm authentication and allow access to the Portal.  This tab can be closed after you get “authentication successful” message</a:t>
            </a:r>
          </a:p>
        </p:txBody>
      </p:sp>
      <p:grpSp>
        <p:nvGrpSpPr>
          <p:cNvPr id="33" name="Group 32"/>
          <p:cNvGrpSpPr/>
          <p:nvPr/>
        </p:nvGrpSpPr>
        <p:grpSpPr>
          <a:xfrm>
            <a:off x="5930163" y="3108626"/>
            <a:ext cx="351382" cy="369332"/>
            <a:chOff x="5958926" y="1101842"/>
            <a:chExt cx="351382" cy="369332"/>
          </a:xfrm>
        </p:grpSpPr>
        <p:sp>
          <p:nvSpPr>
            <p:cNvPr id="34" name="Oval 33"/>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35" name="TextBox 34"/>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3</a:t>
              </a:r>
            </a:p>
          </p:txBody>
        </p:sp>
      </p:grpSp>
      <p:sp>
        <p:nvSpPr>
          <p:cNvPr id="36" name="TextBox 88"/>
          <p:cNvSpPr txBox="1">
            <a:spLocks noChangeArrowheads="1"/>
          </p:cNvSpPr>
          <p:nvPr/>
        </p:nvSpPr>
        <p:spPr bwMode="auto">
          <a:xfrm>
            <a:off x="6317602" y="3045093"/>
            <a:ext cx="273472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defRPr sz="1100">
                <a:solidFill>
                  <a:schemeClr val="tx1">
                    <a:lumMod val="65000"/>
                    <a:lumOff val="35000"/>
                  </a:schemeClr>
                </a:solidFill>
                <a:latin typeface="Candara" panose="020E0502030303020204" pitchFamily="34" charset="0"/>
                <a:ea typeface="ＭＳ Ｐゴシック" panose="020B0600070205080204" pitchFamily="34" charset="-128"/>
              </a:defRPr>
            </a:lvl1pPr>
            <a:lvl2pPr marL="742950" indent="-285750">
              <a:defRPr sz="2400">
                <a:latin typeface="Arial" panose="020B0604020202020204" pitchFamily="34" charset="0"/>
                <a:ea typeface="ＭＳ Ｐゴシック" panose="020B0600070205080204" pitchFamily="34" charset="-128"/>
              </a:defRPr>
            </a:lvl2pPr>
            <a:lvl3pPr marL="1143000" indent="-228600">
              <a:defRPr sz="2400">
                <a:latin typeface="Arial" panose="020B0604020202020204" pitchFamily="34" charset="0"/>
                <a:ea typeface="ＭＳ Ｐゴシック" panose="020B0600070205080204" pitchFamily="34" charset="-128"/>
              </a:defRPr>
            </a:lvl3pPr>
            <a:lvl4pPr marL="1600200" indent="-228600">
              <a:defRPr sz="2400">
                <a:latin typeface="Arial" panose="020B0604020202020204" pitchFamily="34" charset="0"/>
                <a:ea typeface="ＭＳ Ｐゴシック" panose="020B0600070205080204" pitchFamily="34" charset="-128"/>
              </a:defRPr>
            </a:lvl4pPr>
            <a:lvl5pPr marL="2057400" indent="-228600">
              <a:defRPr sz="2400">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9pPr>
          </a:lstStyle>
          <a:p>
            <a:r>
              <a:rPr lang="en-US" altLang="en-US" dirty="0"/>
              <a:t>Click “Continue with Authentication” link within email or copy and paste the code provided into the Security code box on the login page that you entered your email address</a:t>
            </a:r>
          </a:p>
        </p:txBody>
      </p:sp>
      <p:sp>
        <p:nvSpPr>
          <p:cNvPr id="37" name="TextBox 88"/>
          <p:cNvSpPr txBox="1">
            <a:spLocks noChangeArrowheads="1"/>
          </p:cNvSpPr>
          <p:nvPr/>
        </p:nvSpPr>
        <p:spPr bwMode="auto">
          <a:xfrm>
            <a:off x="6324596" y="1751762"/>
            <a:ext cx="2729904"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defRPr sz="1100">
                <a:solidFill>
                  <a:schemeClr val="tx1">
                    <a:lumMod val="65000"/>
                    <a:lumOff val="35000"/>
                  </a:schemeClr>
                </a:solidFill>
                <a:latin typeface="Candara" panose="020E0502030303020204" pitchFamily="34" charset="0"/>
                <a:ea typeface="ＭＳ Ｐゴシック" panose="020B0600070205080204" pitchFamily="34" charset="-128"/>
              </a:defRPr>
            </a:lvl1pPr>
            <a:lvl2pPr marL="742950" indent="-285750">
              <a:defRPr sz="2400">
                <a:latin typeface="Arial" panose="020B0604020202020204" pitchFamily="34" charset="0"/>
                <a:ea typeface="ＭＳ Ｐゴシック" panose="020B0600070205080204" pitchFamily="34" charset="-128"/>
              </a:defRPr>
            </a:lvl2pPr>
            <a:lvl3pPr marL="1143000" indent="-228600">
              <a:defRPr sz="2400">
                <a:latin typeface="Arial" panose="020B0604020202020204" pitchFamily="34" charset="0"/>
                <a:ea typeface="ＭＳ Ｐゴシック" panose="020B0600070205080204" pitchFamily="34" charset="-128"/>
              </a:defRPr>
            </a:lvl3pPr>
            <a:lvl4pPr marL="1600200" indent="-228600">
              <a:defRPr sz="2400">
                <a:latin typeface="Arial" panose="020B0604020202020204" pitchFamily="34" charset="0"/>
                <a:ea typeface="ＭＳ Ｐゴシック" panose="020B0600070205080204" pitchFamily="34" charset="-128"/>
              </a:defRPr>
            </a:lvl4pPr>
            <a:lvl5pPr marL="2057400" indent="-228600">
              <a:defRPr sz="2400">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9pPr>
          </a:lstStyle>
          <a:p>
            <a:r>
              <a:rPr lang="en-US" altLang="en-US" dirty="0"/>
              <a:t>Open recently received email from Commonwealth of MA, subject “Account Verification”.  As you always want to use the most recent email, it is suggested you delete older emails from this address.  You can only authenticate using the most recent code</a:t>
            </a:r>
          </a:p>
        </p:txBody>
      </p:sp>
      <p:sp>
        <p:nvSpPr>
          <p:cNvPr id="53" name="Title 1"/>
          <p:cNvSpPr>
            <a:spLocks noGrp="1"/>
          </p:cNvSpPr>
          <p:nvPr>
            <p:ph type="title"/>
          </p:nvPr>
        </p:nvSpPr>
        <p:spPr>
          <a:xfrm>
            <a:off x="52552" y="-580074"/>
            <a:ext cx="8229600" cy="1143000"/>
          </a:xfrm>
        </p:spPr>
        <p:txBody>
          <a:bodyPr/>
          <a:lstStyle/>
          <a:p>
            <a:r>
              <a:rPr lang="en-US" i="1" dirty="0"/>
              <a:t>BRC Navigator Program Portal Log in</a:t>
            </a:r>
          </a:p>
        </p:txBody>
      </p:sp>
      <p:pic>
        <p:nvPicPr>
          <p:cNvPr id="2" name="Picture 1">
            <a:extLst>
              <a:ext uri="{FF2B5EF4-FFF2-40B4-BE49-F238E27FC236}">
                <a16:creationId xmlns:a16="http://schemas.microsoft.com/office/drawing/2014/main" id="{643F1ACA-3914-437C-BD80-4248BA8944B8}"/>
              </a:ext>
            </a:extLst>
          </p:cNvPr>
          <p:cNvPicPr>
            <a:picLocks noChangeAspect="1"/>
          </p:cNvPicPr>
          <p:nvPr/>
        </p:nvPicPr>
        <p:blipFill>
          <a:blip r:embed="rId2"/>
          <a:stretch>
            <a:fillRect/>
          </a:stretch>
        </p:blipFill>
        <p:spPr>
          <a:xfrm>
            <a:off x="261475" y="689436"/>
            <a:ext cx="5552517" cy="3599069"/>
          </a:xfrm>
          <a:prstGeom prst="rect">
            <a:avLst/>
          </a:prstGeom>
          <a:ln>
            <a:noFill/>
          </a:ln>
          <a:effectLst>
            <a:outerShdw blurRad="190500" algn="tl" rotWithShape="0">
              <a:srgbClr val="000000">
                <a:alpha val="70000"/>
              </a:srgbClr>
            </a:outerShdw>
          </a:effectLst>
        </p:spPr>
      </p:pic>
      <p:grpSp>
        <p:nvGrpSpPr>
          <p:cNvPr id="41" name="Group 40"/>
          <p:cNvGrpSpPr/>
          <p:nvPr/>
        </p:nvGrpSpPr>
        <p:grpSpPr>
          <a:xfrm>
            <a:off x="904543" y="740225"/>
            <a:ext cx="351382" cy="369332"/>
            <a:chOff x="5949401" y="435083"/>
            <a:chExt cx="351382" cy="369332"/>
          </a:xfrm>
        </p:grpSpPr>
        <p:sp>
          <p:nvSpPr>
            <p:cNvPr id="42" name="Oval 41"/>
            <p:cNvSpPr/>
            <p:nvPr/>
          </p:nvSpPr>
          <p:spPr>
            <a:xfrm>
              <a:off x="5949401" y="444058"/>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43" name="TextBox 42"/>
            <p:cNvSpPr txBox="1"/>
            <p:nvPr/>
          </p:nvSpPr>
          <p:spPr>
            <a:xfrm>
              <a:off x="5949401" y="435083"/>
              <a:ext cx="312906"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1</a:t>
              </a:r>
            </a:p>
          </p:txBody>
        </p:sp>
      </p:grpSp>
      <p:grpSp>
        <p:nvGrpSpPr>
          <p:cNvPr id="44" name="Group 43"/>
          <p:cNvGrpSpPr/>
          <p:nvPr/>
        </p:nvGrpSpPr>
        <p:grpSpPr>
          <a:xfrm>
            <a:off x="3446757" y="1804498"/>
            <a:ext cx="351382" cy="369332"/>
            <a:chOff x="5958926" y="1101842"/>
            <a:chExt cx="351382" cy="369332"/>
          </a:xfrm>
        </p:grpSpPr>
        <p:sp>
          <p:nvSpPr>
            <p:cNvPr id="45" name="Oval 44"/>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46" name="TextBox 45"/>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2</a:t>
              </a:r>
            </a:p>
          </p:txBody>
        </p:sp>
      </p:grpSp>
      <p:grpSp>
        <p:nvGrpSpPr>
          <p:cNvPr id="47" name="Group 46"/>
          <p:cNvGrpSpPr/>
          <p:nvPr/>
        </p:nvGrpSpPr>
        <p:grpSpPr>
          <a:xfrm>
            <a:off x="4171529" y="3704944"/>
            <a:ext cx="351382" cy="369332"/>
            <a:chOff x="5958926" y="1101842"/>
            <a:chExt cx="351382" cy="369332"/>
          </a:xfrm>
        </p:grpSpPr>
        <p:sp>
          <p:nvSpPr>
            <p:cNvPr id="48" name="Oval 47"/>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49" name="TextBox 48"/>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3</a:t>
              </a:r>
            </a:p>
          </p:txBody>
        </p:sp>
      </p:grpSp>
      <p:pic>
        <p:nvPicPr>
          <p:cNvPr id="3" name="Picture 2">
            <a:extLst>
              <a:ext uri="{FF2B5EF4-FFF2-40B4-BE49-F238E27FC236}">
                <a16:creationId xmlns:a16="http://schemas.microsoft.com/office/drawing/2014/main" id="{444D43B0-8371-40B8-A78A-EA0E186090FB}"/>
              </a:ext>
            </a:extLst>
          </p:cNvPr>
          <p:cNvPicPr>
            <a:picLocks noChangeAspect="1"/>
          </p:cNvPicPr>
          <p:nvPr/>
        </p:nvPicPr>
        <p:blipFill>
          <a:blip r:embed="rId3"/>
          <a:stretch>
            <a:fillRect/>
          </a:stretch>
        </p:blipFill>
        <p:spPr>
          <a:xfrm>
            <a:off x="1255925" y="4415015"/>
            <a:ext cx="4539754" cy="2317108"/>
          </a:xfrm>
          <a:prstGeom prst="rect">
            <a:avLst/>
          </a:prstGeom>
          <a:ln>
            <a:noFill/>
          </a:ln>
          <a:effectLst>
            <a:outerShdw blurRad="190500" algn="tl" rotWithShape="0">
              <a:srgbClr val="000000">
                <a:alpha val="70000"/>
              </a:srgbClr>
            </a:outerShdw>
          </a:effectLst>
        </p:spPr>
      </p:pic>
      <p:grpSp>
        <p:nvGrpSpPr>
          <p:cNvPr id="50" name="Group 49"/>
          <p:cNvGrpSpPr/>
          <p:nvPr/>
        </p:nvGrpSpPr>
        <p:grpSpPr>
          <a:xfrm>
            <a:off x="4220618" y="5169900"/>
            <a:ext cx="351382" cy="369332"/>
            <a:chOff x="5958926" y="1101842"/>
            <a:chExt cx="351382" cy="369332"/>
          </a:xfrm>
        </p:grpSpPr>
        <p:sp>
          <p:nvSpPr>
            <p:cNvPr id="51" name="Oval 50"/>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52" name="TextBox 51"/>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4</a:t>
              </a:r>
            </a:p>
          </p:txBody>
        </p:sp>
      </p:grpSp>
      <p:pic>
        <p:nvPicPr>
          <p:cNvPr id="5" name="Picture 4">
            <a:extLst>
              <a:ext uri="{FF2B5EF4-FFF2-40B4-BE49-F238E27FC236}">
                <a16:creationId xmlns:a16="http://schemas.microsoft.com/office/drawing/2014/main" id="{71A41D47-27CC-46E6-B961-D1D588BE5D18}"/>
              </a:ext>
            </a:extLst>
          </p:cNvPr>
          <p:cNvPicPr>
            <a:picLocks noChangeAspect="1"/>
          </p:cNvPicPr>
          <p:nvPr/>
        </p:nvPicPr>
        <p:blipFill>
          <a:blip r:embed="rId4"/>
          <a:stretch>
            <a:fillRect/>
          </a:stretch>
        </p:blipFill>
        <p:spPr>
          <a:xfrm>
            <a:off x="6343435" y="3979391"/>
            <a:ext cx="2447318" cy="447478"/>
          </a:xfrm>
          <a:prstGeom prst="rect">
            <a:avLst/>
          </a:prstGeom>
        </p:spPr>
      </p:pic>
      <p:sp>
        <p:nvSpPr>
          <p:cNvPr id="6" name="Slide Number Placeholder 5">
            <a:extLst>
              <a:ext uri="{FF2B5EF4-FFF2-40B4-BE49-F238E27FC236}">
                <a16:creationId xmlns:a16="http://schemas.microsoft.com/office/drawing/2014/main" id="{47B80C21-07B5-43FB-8AE1-63C69D80B2AF}"/>
              </a:ext>
            </a:extLst>
          </p:cNvPr>
          <p:cNvSpPr>
            <a:spLocks noGrp="1"/>
          </p:cNvSpPr>
          <p:nvPr>
            <p:ph type="sldNum" sz="quarter" idx="12"/>
          </p:nvPr>
        </p:nvSpPr>
        <p:spPr/>
        <p:txBody>
          <a:bodyPr/>
          <a:lstStyle/>
          <a:p>
            <a:fld id="{AA662AE3-65EF-458E-875D-DE56FBFDD95A}" type="slidenum">
              <a:rPr lang="en-US" smtClean="0"/>
              <a:pPr/>
              <a:t>5</a:t>
            </a:fld>
            <a:endParaRPr lang="en-US" dirty="0"/>
          </a:p>
        </p:txBody>
      </p:sp>
    </p:spTree>
    <p:extLst>
      <p:ext uri="{BB962C8B-B14F-4D97-AF65-F5344CB8AC3E}">
        <p14:creationId xmlns:p14="http://schemas.microsoft.com/office/powerpoint/2010/main" val="1530115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a:spLocks noGrp="1"/>
          </p:cNvSpPr>
          <p:nvPr>
            <p:ph type="title"/>
          </p:nvPr>
        </p:nvSpPr>
        <p:spPr>
          <a:xfrm>
            <a:off x="0" y="-363571"/>
            <a:ext cx="8229600" cy="1143000"/>
          </a:xfrm>
        </p:spPr>
        <p:txBody>
          <a:bodyPr/>
          <a:lstStyle/>
          <a:p>
            <a:r>
              <a:rPr lang="en-US" i="1" dirty="0"/>
              <a:t>BRC Navigator Program Portal Accessed</a:t>
            </a:r>
          </a:p>
        </p:txBody>
      </p:sp>
      <p:sp>
        <p:nvSpPr>
          <p:cNvPr id="4" name="Rectangle 3"/>
          <p:cNvSpPr/>
          <p:nvPr/>
        </p:nvSpPr>
        <p:spPr>
          <a:xfrm>
            <a:off x="443345" y="960805"/>
            <a:ext cx="8515928" cy="689056"/>
          </a:xfrm>
          <a:prstGeom prst="rect">
            <a:avLst/>
          </a:prstGeom>
          <a:solidFill>
            <a:srgbClr val="3A60DB">
              <a:alpha val="7059"/>
            </a:srgbClr>
          </a:solidFill>
          <a:ln w="28575">
            <a:no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14" name="TextBox 88"/>
          <p:cNvSpPr txBox="1">
            <a:spLocks noChangeArrowheads="1"/>
          </p:cNvSpPr>
          <p:nvPr/>
        </p:nvSpPr>
        <p:spPr bwMode="auto">
          <a:xfrm>
            <a:off x="896437" y="942207"/>
            <a:ext cx="40819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dirty="0">
                <a:solidFill>
                  <a:schemeClr val="tx1">
                    <a:lumMod val="65000"/>
                    <a:lumOff val="35000"/>
                  </a:schemeClr>
                </a:solidFill>
                <a:latin typeface="Candara" panose="020E0502030303020204" pitchFamily="34" charset="0"/>
              </a:rPr>
              <a:t>After authentication your login browser will refresh to access Portal, you will land on the ALL STAFF tab</a:t>
            </a:r>
          </a:p>
        </p:txBody>
      </p:sp>
      <p:grpSp>
        <p:nvGrpSpPr>
          <p:cNvPr id="13" name="Group 12">
            <a:extLst>
              <a:ext uri="{FF2B5EF4-FFF2-40B4-BE49-F238E27FC236}">
                <a16:creationId xmlns:a16="http://schemas.microsoft.com/office/drawing/2014/main" id="{B2C05282-4C88-4C53-AD55-635F760AAD50}"/>
              </a:ext>
            </a:extLst>
          </p:cNvPr>
          <p:cNvGrpSpPr/>
          <p:nvPr/>
        </p:nvGrpSpPr>
        <p:grpSpPr>
          <a:xfrm>
            <a:off x="545055" y="972984"/>
            <a:ext cx="351382" cy="369332"/>
            <a:chOff x="5949401" y="435083"/>
            <a:chExt cx="351382" cy="369332"/>
          </a:xfrm>
        </p:grpSpPr>
        <p:sp>
          <p:nvSpPr>
            <p:cNvPr id="15" name="Oval 14">
              <a:extLst>
                <a:ext uri="{FF2B5EF4-FFF2-40B4-BE49-F238E27FC236}">
                  <a16:creationId xmlns:a16="http://schemas.microsoft.com/office/drawing/2014/main" id="{5951F187-D7F5-46AB-A256-667A438636A0}"/>
                </a:ext>
              </a:extLst>
            </p:cNvPr>
            <p:cNvSpPr/>
            <p:nvPr/>
          </p:nvSpPr>
          <p:spPr>
            <a:xfrm>
              <a:off x="5949401" y="444058"/>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16" name="TextBox 15">
              <a:extLst>
                <a:ext uri="{FF2B5EF4-FFF2-40B4-BE49-F238E27FC236}">
                  <a16:creationId xmlns:a16="http://schemas.microsoft.com/office/drawing/2014/main" id="{181FACCA-44BF-4AC7-A50D-18D7844D03BF}"/>
                </a:ext>
              </a:extLst>
            </p:cNvPr>
            <p:cNvSpPr txBox="1"/>
            <p:nvPr/>
          </p:nvSpPr>
          <p:spPr>
            <a:xfrm>
              <a:off x="5982958" y="435083"/>
              <a:ext cx="312906"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1</a:t>
              </a:r>
            </a:p>
          </p:txBody>
        </p:sp>
      </p:grpSp>
      <p:sp>
        <p:nvSpPr>
          <p:cNvPr id="3" name="Slide Number Placeholder 2">
            <a:extLst>
              <a:ext uri="{FF2B5EF4-FFF2-40B4-BE49-F238E27FC236}">
                <a16:creationId xmlns:a16="http://schemas.microsoft.com/office/drawing/2014/main" id="{325BF55A-0511-4AD1-B6FF-C40E540224CE}"/>
              </a:ext>
            </a:extLst>
          </p:cNvPr>
          <p:cNvSpPr>
            <a:spLocks noGrp="1"/>
          </p:cNvSpPr>
          <p:nvPr>
            <p:ph type="sldNum" sz="quarter" idx="12"/>
          </p:nvPr>
        </p:nvSpPr>
        <p:spPr/>
        <p:txBody>
          <a:bodyPr/>
          <a:lstStyle/>
          <a:p>
            <a:fld id="{AA662AE3-65EF-458E-875D-DE56FBFDD95A}" type="slidenum">
              <a:rPr lang="en-US" smtClean="0"/>
              <a:pPr/>
              <a:t>6</a:t>
            </a:fld>
            <a:endParaRPr lang="en-US" dirty="0"/>
          </a:p>
        </p:txBody>
      </p:sp>
      <p:pic>
        <p:nvPicPr>
          <p:cNvPr id="5" name="Picture 4">
            <a:extLst>
              <a:ext uri="{FF2B5EF4-FFF2-40B4-BE49-F238E27FC236}">
                <a16:creationId xmlns:a16="http://schemas.microsoft.com/office/drawing/2014/main" id="{72590EAD-9368-4F04-8CF7-E72CC4C79791}"/>
              </a:ext>
            </a:extLst>
          </p:cNvPr>
          <p:cNvPicPr>
            <a:picLocks noChangeAspect="1"/>
          </p:cNvPicPr>
          <p:nvPr/>
        </p:nvPicPr>
        <p:blipFill>
          <a:blip r:embed="rId2"/>
          <a:stretch>
            <a:fillRect/>
          </a:stretch>
        </p:blipFill>
        <p:spPr>
          <a:xfrm>
            <a:off x="157018" y="2032000"/>
            <a:ext cx="8829964" cy="3204415"/>
          </a:xfrm>
          <a:prstGeom prst="rect">
            <a:avLst/>
          </a:prstGeom>
        </p:spPr>
      </p:pic>
      <p:grpSp>
        <p:nvGrpSpPr>
          <p:cNvPr id="37" name="Group 36"/>
          <p:cNvGrpSpPr/>
          <p:nvPr/>
        </p:nvGrpSpPr>
        <p:grpSpPr>
          <a:xfrm>
            <a:off x="2507162" y="3634207"/>
            <a:ext cx="351382" cy="369332"/>
            <a:chOff x="5949401" y="435083"/>
            <a:chExt cx="351382" cy="369332"/>
          </a:xfrm>
        </p:grpSpPr>
        <p:sp>
          <p:nvSpPr>
            <p:cNvPr id="38" name="Oval 37"/>
            <p:cNvSpPr/>
            <p:nvPr/>
          </p:nvSpPr>
          <p:spPr>
            <a:xfrm>
              <a:off x="5949401" y="444058"/>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39" name="TextBox 38"/>
            <p:cNvSpPr txBox="1"/>
            <p:nvPr/>
          </p:nvSpPr>
          <p:spPr>
            <a:xfrm>
              <a:off x="5982958" y="435083"/>
              <a:ext cx="312906"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1</a:t>
              </a:r>
            </a:p>
          </p:txBody>
        </p:sp>
      </p:grpSp>
    </p:spTree>
    <p:extLst>
      <p:ext uri="{BB962C8B-B14F-4D97-AF65-F5344CB8AC3E}">
        <p14:creationId xmlns:p14="http://schemas.microsoft.com/office/powerpoint/2010/main" val="3485548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68106" y="0"/>
            <a:ext cx="3321424" cy="6047229"/>
          </a:xfrm>
          <a:prstGeom prst="rect">
            <a:avLst/>
          </a:prstGeom>
          <a:solidFill>
            <a:srgbClr val="3A60DB">
              <a:alpha val="7059"/>
            </a:srgbClr>
          </a:solidFill>
          <a:ln w="28575">
            <a:no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pic>
        <p:nvPicPr>
          <p:cNvPr id="15" name="Picture 14">
            <a:extLst>
              <a:ext uri="{FF2B5EF4-FFF2-40B4-BE49-F238E27FC236}">
                <a16:creationId xmlns:a16="http://schemas.microsoft.com/office/drawing/2014/main" id="{28208DF7-5221-4D42-8ADD-4FB965EA1066}"/>
              </a:ext>
            </a:extLst>
          </p:cNvPr>
          <p:cNvPicPr>
            <a:picLocks noChangeAspect="1"/>
          </p:cNvPicPr>
          <p:nvPr/>
        </p:nvPicPr>
        <p:blipFill>
          <a:blip r:embed="rId2"/>
          <a:stretch>
            <a:fillRect/>
          </a:stretch>
        </p:blipFill>
        <p:spPr>
          <a:xfrm>
            <a:off x="183919" y="3100626"/>
            <a:ext cx="8908387" cy="3364033"/>
          </a:xfrm>
          <a:prstGeom prst="rect">
            <a:avLst/>
          </a:prstGeom>
        </p:spPr>
      </p:pic>
      <p:sp>
        <p:nvSpPr>
          <p:cNvPr id="2" name="Title 1"/>
          <p:cNvSpPr>
            <a:spLocks noGrp="1"/>
          </p:cNvSpPr>
          <p:nvPr>
            <p:ph type="title"/>
          </p:nvPr>
        </p:nvSpPr>
        <p:spPr>
          <a:xfrm>
            <a:off x="396362" y="86446"/>
            <a:ext cx="7734300" cy="801688"/>
          </a:xfrm>
        </p:spPr>
        <p:txBody>
          <a:bodyPr/>
          <a:lstStyle/>
          <a:p>
            <a:r>
              <a:rPr lang="en-US" dirty="0"/>
              <a:t>Navigation: Three Listing pages</a:t>
            </a:r>
          </a:p>
        </p:txBody>
      </p:sp>
      <p:grpSp>
        <p:nvGrpSpPr>
          <p:cNvPr id="5" name="Group 4"/>
          <p:cNvGrpSpPr/>
          <p:nvPr/>
        </p:nvGrpSpPr>
        <p:grpSpPr>
          <a:xfrm>
            <a:off x="5923531" y="1058427"/>
            <a:ext cx="351382" cy="369332"/>
            <a:chOff x="5949401" y="435083"/>
            <a:chExt cx="351382" cy="369332"/>
          </a:xfrm>
        </p:grpSpPr>
        <p:sp>
          <p:nvSpPr>
            <p:cNvPr id="6" name="Oval 5"/>
            <p:cNvSpPr/>
            <p:nvPr/>
          </p:nvSpPr>
          <p:spPr>
            <a:xfrm>
              <a:off x="5949401" y="444058"/>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7" name="TextBox 6"/>
            <p:cNvSpPr txBox="1"/>
            <p:nvPr/>
          </p:nvSpPr>
          <p:spPr>
            <a:xfrm>
              <a:off x="5967837" y="435083"/>
              <a:ext cx="296074" cy="369332"/>
            </a:xfrm>
            <a:prstGeom prst="rect">
              <a:avLst/>
            </a:prstGeom>
            <a:noFill/>
          </p:spPr>
          <p:txBody>
            <a:bodyPr wrap="square" rtlCol="0">
              <a:spAutoFit/>
            </a:bodyPr>
            <a:lstStyle/>
            <a:p>
              <a:pPr>
                <a:spcAft>
                  <a:spcPts val="600"/>
                </a:spcAft>
                <a:buClr>
                  <a:srgbClr val="19427B"/>
                </a:buClr>
              </a:pPr>
              <a:r>
                <a:rPr lang="en-US" b="1" dirty="0">
                  <a:solidFill>
                    <a:schemeClr val="bg1"/>
                  </a:solidFill>
                  <a:latin typeface="Century Gothic" panose="020B0502020202020204" pitchFamily="34" charset="0"/>
                </a:rPr>
                <a:t>1</a:t>
              </a:r>
            </a:p>
          </p:txBody>
        </p:sp>
      </p:grpSp>
      <p:grpSp>
        <p:nvGrpSpPr>
          <p:cNvPr id="8" name="Group 7"/>
          <p:cNvGrpSpPr/>
          <p:nvPr/>
        </p:nvGrpSpPr>
        <p:grpSpPr>
          <a:xfrm>
            <a:off x="5950660" y="1585560"/>
            <a:ext cx="351382" cy="369332"/>
            <a:chOff x="5958926" y="1101842"/>
            <a:chExt cx="351382" cy="369332"/>
          </a:xfrm>
        </p:grpSpPr>
        <p:sp>
          <p:nvSpPr>
            <p:cNvPr id="9" name="Oval 8"/>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10" name="TextBox 9"/>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2</a:t>
              </a:r>
            </a:p>
          </p:txBody>
        </p:sp>
      </p:grpSp>
      <p:sp>
        <p:nvSpPr>
          <p:cNvPr id="11" name="TextBox 88"/>
          <p:cNvSpPr txBox="1">
            <a:spLocks noChangeArrowheads="1"/>
          </p:cNvSpPr>
          <p:nvPr/>
        </p:nvSpPr>
        <p:spPr bwMode="auto">
          <a:xfrm>
            <a:off x="6282347" y="957414"/>
            <a:ext cx="280995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dirty="0">
                <a:solidFill>
                  <a:schemeClr val="tx1">
                    <a:lumMod val="65000"/>
                    <a:lumOff val="35000"/>
                  </a:schemeClr>
                </a:solidFill>
                <a:latin typeface="Candara" panose="020E0502030303020204" pitchFamily="34" charset="0"/>
              </a:rPr>
              <a:t>The </a:t>
            </a:r>
            <a:r>
              <a:rPr lang="en-US" altLang="en-US" sz="1100" u="sng" dirty="0">
                <a:solidFill>
                  <a:schemeClr val="tx1">
                    <a:lumMod val="65000"/>
                    <a:lumOff val="35000"/>
                  </a:schemeClr>
                </a:solidFill>
                <a:latin typeface="Candara" panose="020E0502030303020204" pitchFamily="34" charset="0"/>
              </a:rPr>
              <a:t>APPLICANTS</a:t>
            </a:r>
            <a:r>
              <a:rPr lang="en-US" altLang="en-US" sz="1100" dirty="0">
                <a:solidFill>
                  <a:schemeClr val="tx1">
                    <a:lumMod val="65000"/>
                    <a:lumOff val="35000"/>
                  </a:schemeClr>
                </a:solidFill>
                <a:latin typeface="Candara" panose="020E0502030303020204" pitchFamily="34" charset="0"/>
              </a:rPr>
              <a:t> page is utilized to track all candidates that are currently in the process of a BRC request</a:t>
            </a:r>
          </a:p>
        </p:txBody>
      </p:sp>
      <p:sp>
        <p:nvSpPr>
          <p:cNvPr id="16" name="TextBox 88"/>
          <p:cNvSpPr txBox="1">
            <a:spLocks noChangeArrowheads="1"/>
          </p:cNvSpPr>
          <p:nvPr/>
        </p:nvSpPr>
        <p:spPr bwMode="auto">
          <a:xfrm>
            <a:off x="6302042" y="1545010"/>
            <a:ext cx="265803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defRPr sz="1100">
                <a:solidFill>
                  <a:schemeClr val="tx1">
                    <a:lumMod val="65000"/>
                    <a:lumOff val="35000"/>
                  </a:schemeClr>
                </a:solidFill>
                <a:latin typeface="Candara" panose="020E0502030303020204" pitchFamily="34" charset="0"/>
                <a:ea typeface="ＭＳ Ｐゴシック" panose="020B0600070205080204" pitchFamily="34" charset="-128"/>
              </a:defRPr>
            </a:lvl1pPr>
            <a:lvl2pPr marL="742950" indent="-285750">
              <a:defRPr sz="2400">
                <a:latin typeface="Arial" panose="020B0604020202020204" pitchFamily="34" charset="0"/>
                <a:ea typeface="ＭＳ Ｐゴシック" panose="020B0600070205080204" pitchFamily="34" charset="-128"/>
              </a:defRPr>
            </a:lvl2pPr>
            <a:lvl3pPr marL="1143000" indent="-228600">
              <a:defRPr sz="2400">
                <a:latin typeface="Arial" panose="020B0604020202020204" pitchFamily="34" charset="0"/>
                <a:ea typeface="ＭＳ Ｐゴシック" panose="020B0600070205080204" pitchFamily="34" charset="-128"/>
              </a:defRPr>
            </a:lvl3pPr>
            <a:lvl4pPr marL="1600200" indent="-228600">
              <a:defRPr sz="2400">
                <a:latin typeface="Arial" panose="020B0604020202020204" pitchFamily="34" charset="0"/>
                <a:ea typeface="ＭＳ Ｐゴシック" panose="020B0600070205080204" pitchFamily="34" charset="-128"/>
              </a:defRPr>
            </a:lvl4pPr>
            <a:lvl5pPr marL="2057400" indent="-228600">
              <a:defRPr sz="2400">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9pPr>
          </a:lstStyle>
          <a:p>
            <a:r>
              <a:rPr lang="en-US" altLang="en-US" dirty="0"/>
              <a:t>The </a:t>
            </a:r>
            <a:r>
              <a:rPr lang="en-US" altLang="en-US" u="sng" dirty="0"/>
              <a:t>All STAFF </a:t>
            </a:r>
            <a:r>
              <a:rPr lang="en-US" altLang="en-US" dirty="0"/>
              <a:t>page is utilized to track active staff members in a “hired” employment status</a:t>
            </a:r>
          </a:p>
        </p:txBody>
      </p:sp>
      <p:grpSp>
        <p:nvGrpSpPr>
          <p:cNvPr id="26" name="Group 25">
            <a:extLst>
              <a:ext uri="{FF2B5EF4-FFF2-40B4-BE49-F238E27FC236}">
                <a16:creationId xmlns:a16="http://schemas.microsoft.com/office/drawing/2014/main" id="{722EEA9E-56E1-4060-80CD-B7E288137928}"/>
              </a:ext>
            </a:extLst>
          </p:cNvPr>
          <p:cNvGrpSpPr/>
          <p:nvPr/>
        </p:nvGrpSpPr>
        <p:grpSpPr>
          <a:xfrm>
            <a:off x="5950660" y="2193020"/>
            <a:ext cx="351382" cy="369332"/>
            <a:chOff x="5958926" y="1101842"/>
            <a:chExt cx="351382" cy="369332"/>
          </a:xfrm>
        </p:grpSpPr>
        <p:sp>
          <p:nvSpPr>
            <p:cNvPr id="27" name="Oval 26">
              <a:extLst>
                <a:ext uri="{FF2B5EF4-FFF2-40B4-BE49-F238E27FC236}">
                  <a16:creationId xmlns:a16="http://schemas.microsoft.com/office/drawing/2014/main" id="{7C00795D-3F40-46E4-A5B0-4DD07CA2A161}"/>
                </a:ext>
              </a:extLst>
            </p:cNvPr>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28" name="TextBox 27">
              <a:extLst>
                <a:ext uri="{FF2B5EF4-FFF2-40B4-BE49-F238E27FC236}">
                  <a16:creationId xmlns:a16="http://schemas.microsoft.com/office/drawing/2014/main" id="{E8914271-7DF2-4690-8117-5359B5216B41}"/>
                </a:ext>
              </a:extLst>
            </p:cNvPr>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dirty="0">
                  <a:solidFill>
                    <a:schemeClr val="bg1"/>
                  </a:solidFill>
                  <a:latin typeface="Century Gothic" panose="020B0502020202020204" pitchFamily="34" charset="0"/>
                </a:rPr>
                <a:t>3</a:t>
              </a:r>
              <a:endParaRPr lang="en-US" b="1" dirty="0">
                <a:solidFill>
                  <a:schemeClr val="bg1"/>
                </a:solidFill>
                <a:latin typeface="Century Gothic" panose="020B0502020202020204" pitchFamily="34" charset="0"/>
              </a:endParaRPr>
            </a:p>
          </p:txBody>
        </p:sp>
      </p:grpSp>
      <p:sp>
        <p:nvSpPr>
          <p:cNvPr id="29" name="TextBox 88">
            <a:extLst>
              <a:ext uri="{FF2B5EF4-FFF2-40B4-BE49-F238E27FC236}">
                <a16:creationId xmlns:a16="http://schemas.microsoft.com/office/drawing/2014/main" id="{CD8207C5-A26D-4000-BDB2-9A93A55E4E46}"/>
              </a:ext>
            </a:extLst>
          </p:cNvPr>
          <p:cNvSpPr txBox="1">
            <a:spLocks noChangeArrowheads="1"/>
          </p:cNvSpPr>
          <p:nvPr/>
        </p:nvSpPr>
        <p:spPr bwMode="auto">
          <a:xfrm>
            <a:off x="6302042" y="2125122"/>
            <a:ext cx="265803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defRPr sz="1100">
                <a:solidFill>
                  <a:schemeClr val="tx1">
                    <a:lumMod val="65000"/>
                    <a:lumOff val="35000"/>
                  </a:schemeClr>
                </a:solidFill>
                <a:latin typeface="Candara" panose="020E0502030303020204" pitchFamily="34" charset="0"/>
                <a:ea typeface="ＭＳ Ｐゴシック" panose="020B0600070205080204" pitchFamily="34" charset="-128"/>
              </a:defRPr>
            </a:lvl1pPr>
            <a:lvl2pPr marL="742950" indent="-285750">
              <a:defRPr sz="2400">
                <a:latin typeface="Arial" panose="020B0604020202020204" pitchFamily="34" charset="0"/>
                <a:ea typeface="ＭＳ Ｐゴシック" panose="020B0600070205080204" pitchFamily="34" charset="-128"/>
              </a:defRPr>
            </a:lvl2pPr>
            <a:lvl3pPr marL="1143000" indent="-228600">
              <a:defRPr sz="2400">
                <a:latin typeface="Arial" panose="020B0604020202020204" pitchFamily="34" charset="0"/>
                <a:ea typeface="ＭＳ Ｐゴシック" panose="020B0600070205080204" pitchFamily="34" charset="-128"/>
              </a:defRPr>
            </a:lvl3pPr>
            <a:lvl4pPr marL="1600200" indent="-228600">
              <a:defRPr sz="2400">
                <a:latin typeface="Arial" panose="020B0604020202020204" pitchFamily="34" charset="0"/>
                <a:ea typeface="ＭＳ Ｐゴシック" panose="020B0600070205080204" pitchFamily="34" charset="-128"/>
              </a:defRPr>
            </a:lvl4pPr>
            <a:lvl5pPr marL="2057400" indent="-228600">
              <a:defRPr sz="2400">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9pPr>
          </a:lstStyle>
          <a:p>
            <a:r>
              <a:rPr lang="en-US" altLang="en-US" dirty="0"/>
              <a:t>The </a:t>
            </a:r>
            <a:r>
              <a:rPr lang="en-US" altLang="en-US" u="sng" dirty="0"/>
              <a:t>INACTIVE</a:t>
            </a:r>
            <a:r>
              <a:rPr lang="en-US" altLang="en-US" dirty="0"/>
              <a:t> page is used to track staff members that are in a status other than “hired”</a:t>
            </a:r>
          </a:p>
        </p:txBody>
      </p:sp>
      <p:sp>
        <p:nvSpPr>
          <p:cNvPr id="33" name="TextBox 88">
            <a:extLst>
              <a:ext uri="{FF2B5EF4-FFF2-40B4-BE49-F238E27FC236}">
                <a16:creationId xmlns:a16="http://schemas.microsoft.com/office/drawing/2014/main" id="{D23372EE-B40C-499B-97AA-4B320A3B9494}"/>
              </a:ext>
            </a:extLst>
          </p:cNvPr>
          <p:cNvSpPr txBox="1">
            <a:spLocks noChangeArrowheads="1"/>
          </p:cNvSpPr>
          <p:nvPr/>
        </p:nvSpPr>
        <p:spPr bwMode="auto">
          <a:xfrm>
            <a:off x="295484" y="2431547"/>
            <a:ext cx="160669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dirty="0">
                <a:solidFill>
                  <a:srgbClr val="FF0000"/>
                </a:solidFill>
                <a:latin typeface="Candara" panose="020E0502030303020204" pitchFamily="34" charset="0"/>
              </a:rPr>
              <a:t>Submissions Index tab</a:t>
            </a:r>
          </a:p>
        </p:txBody>
      </p:sp>
      <p:grpSp>
        <p:nvGrpSpPr>
          <p:cNvPr id="19" name="Group 18"/>
          <p:cNvGrpSpPr/>
          <p:nvPr/>
        </p:nvGrpSpPr>
        <p:grpSpPr>
          <a:xfrm>
            <a:off x="1506187" y="3530456"/>
            <a:ext cx="351382" cy="351382"/>
            <a:chOff x="5949401" y="435083"/>
            <a:chExt cx="351382" cy="369332"/>
          </a:xfrm>
        </p:grpSpPr>
        <p:sp>
          <p:nvSpPr>
            <p:cNvPr id="20" name="Oval 19"/>
            <p:cNvSpPr/>
            <p:nvPr/>
          </p:nvSpPr>
          <p:spPr>
            <a:xfrm>
              <a:off x="5949401" y="444058"/>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21" name="TextBox 20"/>
            <p:cNvSpPr txBox="1"/>
            <p:nvPr/>
          </p:nvSpPr>
          <p:spPr>
            <a:xfrm>
              <a:off x="5949401" y="435083"/>
              <a:ext cx="312906"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1</a:t>
              </a:r>
            </a:p>
          </p:txBody>
        </p:sp>
      </p:grpSp>
      <p:grpSp>
        <p:nvGrpSpPr>
          <p:cNvPr id="22" name="Group 21"/>
          <p:cNvGrpSpPr/>
          <p:nvPr/>
        </p:nvGrpSpPr>
        <p:grpSpPr>
          <a:xfrm>
            <a:off x="2502015" y="3502025"/>
            <a:ext cx="351382" cy="369332"/>
            <a:chOff x="5958926" y="1101842"/>
            <a:chExt cx="351382" cy="369332"/>
          </a:xfrm>
        </p:grpSpPr>
        <p:sp>
          <p:nvSpPr>
            <p:cNvPr id="23" name="Oval 22"/>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24" name="TextBox 23"/>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2</a:t>
              </a:r>
            </a:p>
          </p:txBody>
        </p:sp>
      </p:grpSp>
      <p:grpSp>
        <p:nvGrpSpPr>
          <p:cNvPr id="30" name="Group 29">
            <a:extLst>
              <a:ext uri="{FF2B5EF4-FFF2-40B4-BE49-F238E27FC236}">
                <a16:creationId xmlns:a16="http://schemas.microsoft.com/office/drawing/2014/main" id="{EBDFA90A-8D8D-4FE2-9A1E-D931DD92D618}"/>
              </a:ext>
            </a:extLst>
          </p:cNvPr>
          <p:cNvGrpSpPr/>
          <p:nvPr/>
        </p:nvGrpSpPr>
        <p:grpSpPr>
          <a:xfrm>
            <a:off x="3418005" y="3502025"/>
            <a:ext cx="351382" cy="369332"/>
            <a:chOff x="5958926" y="1101842"/>
            <a:chExt cx="351382" cy="369332"/>
          </a:xfrm>
        </p:grpSpPr>
        <p:sp>
          <p:nvSpPr>
            <p:cNvPr id="31" name="Oval 30">
              <a:extLst>
                <a:ext uri="{FF2B5EF4-FFF2-40B4-BE49-F238E27FC236}">
                  <a16:creationId xmlns:a16="http://schemas.microsoft.com/office/drawing/2014/main" id="{676B938E-4A3E-400B-9112-BF28ECC830CA}"/>
                </a:ext>
              </a:extLst>
            </p:cNvPr>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32" name="TextBox 31">
              <a:extLst>
                <a:ext uri="{FF2B5EF4-FFF2-40B4-BE49-F238E27FC236}">
                  <a16:creationId xmlns:a16="http://schemas.microsoft.com/office/drawing/2014/main" id="{BDD1A4C3-2891-4E58-B9DA-F73F41B60625}"/>
                </a:ext>
              </a:extLst>
            </p:cNvPr>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dirty="0">
                  <a:solidFill>
                    <a:schemeClr val="bg1"/>
                  </a:solidFill>
                  <a:latin typeface="Century Gothic" panose="020B0502020202020204" pitchFamily="34" charset="0"/>
                </a:rPr>
                <a:t>3</a:t>
              </a:r>
              <a:endParaRPr lang="en-US" b="1" dirty="0">
                <a:solidFill>
                  <a:schemeClr val="bg1"/>
                </a:solidFill>
                <a:latin typeface="Century Gothic" panose="020B0502020202020204" pitchFamily="34" charset="0"/>
              </a:endParaRPr>
            </a:p>
          </p:txBody>
        </p:sp>
      </p:grpSp>
      <p:cxnSp>
        <p:nvCxnSpPr>
          <p:cNvPr id="13" name="Straight Arrow Connector 12">
            <a:extLst>
              <a:ext uri="{FF2B5EF4-FFF2-40B4-BE49-F238E27FC236}">
                <a16:creationId xmlns:a16="http://schemas.microsoft.com/office/drawing/2014/main" id="{38DB4867-3504-4A08-A8DE-A69DD6CED28B}"/>
              </a:ext>
            </a:extLst>
          </p:cNvPr>
          <p:cNvCxnSpPr>
            <a:cxnSpLocks/>
            <a:stCxn id="33" idx="2"/>
          </p:cNvCxnSpPr>
          <p:nvPr/>
        </p:nvCxnSpPr>
        <p:spPr bwMode="auto">
          <a:xfrm flipH="1">
            <a:off x="515359" y="2693157"/>
            <a:ext cx="583475" cy="2025981"/>
          </a:xfrm>
          <a:prstGeom prst="straightConnector1">
            <a:avLst/>
          </a:prstGeom>
          <a:noFill/>
          <a:ln w="9525" cap="flat" cmpd="sng" algn="ctr">
            <a:solidFill>
              <a:srgbClr val="FF0000"/>
            </a:solidFill>
            <a:prstDash val="solid"/>
            <a:round/>
            <a:headEnd type="oval" w="sm" len="med"/>
            <a:tailEnd type="triangle"/>
          </a:ln>
          <a:effectLst/>
        </p:spPr>
      </p:cxnSp>
      <p:sp>
        <p:nvSpPr>
          <p:cNvPr id="3" name="Slide Number Placeholder 2">
            <a:extLst>
              <a:ext uri="{FF2B5EF4-FFF2-40B4-BE49-F238E27FC236}">
                <a16:creationId xmlns:a16="http://schemas.microsoft.com/office/drawing/2014/main" id="{45C18B82-FAC5-477D-9E79-A677EF9D5E6E}"/>
              </a:ext>
            </a:extLst>
          </p:cNvPr>
          <p:cNvSpPr>
            <a:spLocks noGrp="1"/>
          </p:cNvSpPr>
          <p:nvPr>
            <p:ph type="sldNum" sz="quarter" idx="12"/>
          </p:nvPr>
        </p:nvSpPr>
        <p:spPr/>
        <p:txBody>
          <a:bodyPr/>
          <a:lstStyle/>
          <a:p>
            <a:fld id="{AA662AE3-65EF-458E-875D-DE56FBFDD95A}" type="slidenum">
              <a:rPr lang="en-US" smtClean="0"/>
              <a:pPr/>
              <a:t>7</a:t>
            </a:fld>
            <a:endParaRPr lang="en-US" dirty="0"/>
          </a:p>
        </p:txBody>
      </p:sp>
    </p:spTree>
    <p:extLst>
      <p:ext uri="{BB962C8B-B14F-4D97-AF65-F5344CB8AC3E}">
        <p14:creationId xmlns:p14="http://schemas.microsoft.com/office/powerpoint/2010/main" val="2715417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C05A4D-E495-4480-AC14-D34D8D007DAA}"/>
              </a:ext>
            </a:extLst>
          </p:cNvPr>
          <p:cNvPicPr>
            <a:picLocks noChangeAspect="1"/>
          </p:cNvPicPr>
          <p:nvPr/>
        </p:nvPicPr>
        <p:blipFill>
          <a:blip r:embed="rId2"/>
          <a:stretch>
            <a:fillRect/>
          </a:stretch>
        </p:blipFill>
        <p:spPr>
          <a:xfrm>
            <a:off x="101600" y="2369464"/>
            <a:ext cx="9014529" cy="4278453"/>
          </a:xfrm>
          <a:prstGeom prst="rect">
            <a:avLst/>
          </a:prstGeom>
        </p:spPr>
      </p:pic>
      <p:sp>
        <p:nvSpPr>
          <p:cNvPr id="4" name="Rectangle 3"/>
          <p:cNvSpPr/>
          <p:nvPr/>
        </p:nvSpPr>
        <p:spPr>
          <a:xfrm>
            <a:off x="335703" y="975003"/>
            <a:ext cx="8657391" cy="1325449"/>
          </a:xfrm>
          <a:prstGeom prst="rect">
            <a:avLst/>
          </a:prstGeom>
          <a:solidFill>
            <a:srgbClr val="3A60DB">
              <a:alpha val="7059"/>
            </a:srgbClr>
          </a:solidFill>
          <a:ln w="28575">
            <a:no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grpSp>
        <p:nvGrpSpPr>
          <p:cNvPr id="3" name="Group 2"/>
          <p:cNvGrpSpPr/>
          <p:nvPr/>
        </p:nvGrpSpPr>
        <p:grpSpPr>
          <a:xfrm>
            <a:off x="338308" y="1092717"/>
            <a:ext cx="351382" cy="369332"/>
            <a:chOff x="5949401" y="435083"/>
            <a:chExt cx="351382" cy="369332"/>
          </a:xfrm>
        </p:grpSpPr>
        <p:sp>
          <p:nvSpPr>
            <p:cNvPr id="9" name="Oval 8"/>
            <p:cNvSpPr/>
            <p:nvPr/>
          </p:nvSpPr>
          <p:spPr>
            <a:xfrm>
              <a:off x="5949401" y="444058"/>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10" name="TextBox 9"/>
            <p:cNvSpPr txBox="1"/>
            <p:nvPr/>
          </p:nvSpPr>
          <p:spPr>
            <a:xfrm>
              <a:off x="5949401" y="435083"/>
              <a:ext cx="312906"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1</a:t>
              </a:r>
            </a:p>
          </p:txBody>
        </p:sp>
      </p:grpSp>
      <p:grpSp>
        <p:nvGrpSpPr>
          <p:cNvPr id="11" name="Group 10"/>
          <p:cNvGrpSpPr/>
          <p:nvPr/>
        </p:nvGrpSpPr>
        <p:grpSpPr>
          <a:xfrm>
            <a:off x="338308" y="1651202"/>
            <a:ext cx="351382" cy="369332"/>
            <a:chOff x="5958926" y="1101842"/>
            <a:chExt cx="351382" cy="369332"/>
          </a:xfrm>
        </p:grpSpPr>
        <p:sp>
          <p:nvSpPr>
            <p:cNvPr id="12" name="Oval 11"/>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13" name="TextBox 12"/>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2</a:t>
              </a:r>
            </a:p>
          </p:txBody>
        </p:sp>
      </p:grpSp>
      <p:sp>
        <p:nvSpPr>
          <p:cNvPr id="14" name="TextBox 88"/>
          <p:cNvSpPr txBox="1">
            <a:spLocks noChangeArrowheads="1"/>
          </p:cNvSpPr>
          <p:nvPr/>
        </p:nvSpPr>
        <p:spPr bwMode="auto">
          <a:xfrm>
            <a:off x="746242" y="987735"/>
            <a:ext cx="280995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dirty="0">
                <a:solidFill>
                  <a:schemeClr val="tx1">
                    <a:lumMod val="65000"/>
                    <a:lumOff val="35000"/>
                  </a:schemeClr>
                </a:solidFill>
                <a:latin typeface="Candara" panose="020E0502030303020204" pitchFamily="34" charset="0"/>
              </a:rPr>
              <a:t>On any of the pages  (APPLICANTS, ALL STAFF &amp; INACTIVE), users have the ability to </a:t>
            </a:r>
            <a:r>
              <a:rPr lang="en-US" altLang="en-US" sz="1100" u="sng" dirty="0">
                <a:solidFill>
                  <a:schemeClr val="tx1">
                    <a:lumMod val="65000"/>
                    <a:lumOff val="35000"/>
                  </a:schemeClr>
                </a:solidFill>
                <a:latin typeface="Candara" panose="020E0502030303020204" pitchFamily="34" charset="0"/>
              </a:rPr>
              <a:t>sort</a:t>
            </a:r>
            <a:r>
              <a:rPr lang="en-US" altLang="en-US" sz="1100" dirty="0">
                <a:solidFill>
                  <a:schemeClr val="tx1">
                    <a:lumMod val="65000"/>
                    <a:lumOff val="35000"/>
                  </a:schemeClr>
                </a:solidFill>
                <a:latin typeface="Candara" panose="020E0502030303020204" pitchFamily="34" charset="0"/>
              </a:rPr>
              <a:t> on each column</a:t>
            </a:r>
          </a:p>
        </p:txBody>
      </p:sp>
      <p:grpSp>
        <p:nvGrpSpPr>
          <p:cNvPr id="30" name="Group 29"/>
          <p:cNvGrpSpPr/>
          <p:nvPr/>
        </p:nvGrpSpPr>
        <p:grpSpPr>
          <a:xfrm>
            <a:off x="3612753" y="1052964"/>
            <a:ext cx="351382" cy="369332"/>
            <a:chOff x="5958926" y="1101842"/>
            <a:chExt cx="351382" cy="369332"/>
          </a:xfrm>
        </p:grpSpPr>
        <p:sp>
          <p:nvSpPr>
            <p:cNvPr id="31" name="Oval 30"/>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32" name="TextBox 31"/>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3</a:t>
              </a:r>
            </a:p>
          </p:txBody>
        </p:sp>
      </p:grpSp>
      <p:sp>
        <p:nvSpPr>
          <p:cNvPr id="33" name="TextBox 88"/>
          <p:cNvSpPr txBox="1">
            <a:spLocks noChangeArrowheads="1"/>
          </p:cNvSpPr>
          <p:nvPr/>
        </p:nvSpPr>
        <p:spPr bwMode="auto">
          <a:xfrm>
            <a:off x="765720" y="1620425"/>
            <a:ext cx="24449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defRPr sz="1100">
                <a:solidFill>
                  <a:schemeClr val="tx1">
                    <a:lumMod val="65000"/>
                    <a:lumOff val="35000"/>
                  </a:schemeClr>
                </a:solidFill>
                <a:latin typeface="Candara" panose="020E0502030303020204" pitchFamily="34" charset="0"/>
                <a:ea typeface="ＭＳ Ｐゴシック" panose="020B0600070205080204" pitchFamily="34" charset="-128"/>
              </a:defRPr>
            </a:lvl1pPr>
            <a:lvl2pPr marL="742950" indent="-285750">
              <a:defRPr sz="2400">
                <a:latin typeface="Arial" panose="020B0604020202020204" pitchFamily="34" charset="0"/>
                <a:ea typeface="ＭＳ Ｐゴシック" panose="020B0600070205080204" pitchFamily="34" charset="-128"/>
              </a:defRPr>
            </a:lvl2pPr>
            <a:lvl3pPr marL="1143000" indent="-228600">
              <a:defRPr sz="2400">
                <a:latin typeface="Arial" panose="020B0604020202020204" pitchFamily="34" charset="0"/>
                <a:ea typeface="ＭＳ Ｐゴシック" panose="020B0600070205080204" pitchFamily="34" charset="-128"/>
              </a:defRPr>
            </a:lvl3pPr>
            <a:lvl4pPr marL="1600200" indent="-228600">
              <a:defRPr sz="2400">
                <a:latin typeface="Arial" panose="020B0604020202020204" pitchFamily="34" charset="0"/>
                <a:ea typeface="ＭＳ Ｐゴシック" panose="020B0600070205080204" pitchFamily="34" charset="-128"/>
              </a:defRPr>
            </a:lvl4pPr>
            <a:lvl5pPr marL="2057400" indent="-228600">
              <a:defRPr sz="2400">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9pPr>
          </a:lstStyle>
          <a:p>
            <a:r>
              <a:rPr lang="en-US" altLang="en-US" dirty="0"/>
              <a:t>Users can use the </a:t>
            </a:r>
            <a:r>
              <a:rPr lang="en-US" altLang="en-US" u="sng" dirty="0"/>
              <a:t>Search Bar </a:t>
            </a:r>
            <a:r>
              <a:rPr lang="en-US" altLang="en-US" dirty="0"/>
              <a:t>to search for members</a:t>
            </a:r>
          </a:p>
        </p:txBody>
      </p:sp>
      <p:sp>
        <p:nvSpPr>
          <p:cNvPr id="5" name="Title 4"/>
          <p:cNvSpPr>
            <a:spLocks noGrp="1"/>
          </p:cNvSpPr>
          <p:nvPr>
            <p:ph type="title"/>
          </p:nvPr>
        </p:nvSpPr>
        <p:spPr>
          <a:xfrm>
            <a:off x="243280" y="62959"/>
            <a:ext cx="8003488" cy="801688"/>
          </a:xfrm>
        </p:spPr>
        <p:txBody>
          <a:bodyPr/>
          <a:lstStyle/>
          <a:p>
            <a:r>
              <a:rPr lang="en-US" sz="2200" dirty="0"/>
              <a:t>Navigation: 3 Listing Pages </a:t>
            </a:r>
            <a:r>
              <a:rPr lang="en-US" sz="1200" dirty="0"/>
              <a:t>(APPLICANTS, ALL STAFF &amp; INACTIVE) </a:t>
            </a:r>
          </a:p>
        </p:txBody>
      </p:sp>
      <p:grpSp>
        <p:nvGrpSpPr>
          <p:cNvPr id="27" name="Group 26"/>
          <p:cNvGrpSpPr/>
          <p:nvPr/>
        </p:nvGrpSpPr>
        <p:grpSpPr>
          <a:xfrm>
            <a:off x="3631189" y="1773737"/>
            <a:ext cx="351382" cy="369332"/>
            <a:chOff x="5958926" y="1101842"/>
            <a:chExt cx="351382" cy="369332"/>
          </a:xfrm>
        </p:grpSpPr>
        <p:sp>
          <p:nvSpPr>
            <p:cNvPr id="28" name="Oval 27"/>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29" name="TextBox 28"/>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4</a:t>
              </a:r>
            </a:p>
          </p:txBody>
        </p:sp>
      </p:grpSp>
      <p:sp>
        <p:nvSpPr>
          <p:cNvPr id="35" name="TextBox 88"/>
          <p:cNvSpPr txBox="1">
            <a:spLocks noChangeArrowheads="1"/>
          </p:cNvSpPr>
          <p:nvPr/>
        </p:nvSpPr>
        <p:spPr bwMode="auto">
          <a:xfrm>
            <a:off x="3985154" y="1046968"/>
            <a:ext cx="441260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defRPr sz="1100">
                <a:solidFill>
                  <a:schemeClr val="tx1">
                    <a:lumMod val="65000"/>
                    <a:lumOff val="35000"/>
                  </a:schemeClr>
                </a:solidFill>
                <a:latin typeface="Candara" panose="020E0502030303020204" pitchFamily="34" charset="0"/>
                <a:ea typeface="ＭＳ Ｐゴシック" panose="020B0600070205080204" pitchFamily="34" charset="-128"/>
              </a:defRPr>
            </a:lvl1pPr>
            <a:lvl2pPr marL="742950" indent="-285750">
              <a:defRPr sz="2400">
                <a:latin typeface="Arial" panose="020B0604020202020204" pitchFamily="34" charset="0"/>
                <a:ea typeface="ＭＳ Ｐゴシック" panose="020B0600070205080204" pitchFamily="34" charset="-128"/>
              </a:defRPr>
            </a:lvl2pPr>
            <a:lvl3pPr marL="1143000" indent="-228600">
              <a:defRPr sz="2400">
                <a:latin typeface="Arial" panose="020B0604020202020204" pitchFamily="34" charset="0"/>
                <a:ea typeface="ＭＳ Ｐゴシック" panose="020B0600070205080204" pitchFamily="34" charset="-128"/>
              </a:defRPr>
            </a:lvl3pPr>
            <a:lvl4pPr marL="1600200" indent="-228600">
              <a:defRPr sz="2400">
                <a:latin typeface="Arial" panose="020B0604020202020204" pitchFamily="34" charset="0"/>
                <a:ea typeface="ＭＳ Ｐゴシック" panose="020B0600070205080204" pitchFamily="34" charset="-128"/>
              </a:defRPr>
            </a:lvl4pPr>
            <a:lvl5pPr marL="2057400" indent="-228600">
              <a:defRPr sz="2400">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9pPr>
          </a:lstStyle>
          <a:p>
            <a:r>
              <a:rPr lang="en-US" altLang="en-US" dirty="0"/>
              <a:t>Users can </a:t>
            </a:r>
            <a:r>
              <a:rPr lang="en-US" altLang="en-US" u="sng" dirty="0"/>
              <a:t>filter</a:t>
            </a:r>
            <a:r>
              <a:rPr lang="en-US" altLang="en-US" dirty="0"/>
              <a:t> the listing page based on criteria within the Filter panel.  Always remember to “Reset All Filters” within the filter panel before searching again</a:t>
            </a:r>
          </a:p>
        </p:txBody>
      </p:sp>
      <p:sp>
        <p:nvSpPr>
          <p:cNvPr id="51" name="TextBox 88"/>
          <p:cNvSpPr txBox="1">
            <a:spLocks noChangeArrowheads="1"/>
          </p:cNvSpPr>
          <p:nvPr/>
        </p:nvSpPr>
        <p:spPr bwMode="auto">
          <a:xfrm>
            <a:off x="4005360" y="1700288"/>
            <a:ext cx="411244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defRPr sz="1100">
                <a:solidFill>
                  <a:schemeClr val="tx1">
                    <a:lumMod val="65000"/>
                    <a:lumOff val="35000"/>
                  </a:schemeClr>
                </a:solidFill>
                <a:latin typeface="Candara" panose="020E0502030303020204" pitchFamily="34" charset="0"/>
                <a:ea typeface="ＭＳ Ｐゴシック" panose="020B0600070205080204" pitchFamily="34" charset="-128"/>
              </a:defRPr>
            </a:lvl1pPr>
            <a:lvl2pPr marL="742950" indent="-285750">
              <a:defRPr sz="2400">
                <a:latin typeface="Arial" panose="020B0604020202020204" pitchFamily="34" charset="0"/>
                <a:ea typeface="ＭＳ Ｐゴシック" panose="020B0600070205080204" pitchFamily="34" charset="-128"/>
              </a:defRPr>
            </a:lvl2pPr>
            <a:lvl3pPr marL="1143000" indent="-228600">
              <a:defRPr sz="2400">
                <a:latin typeface="Arial" panose="020B0604020202020204" pitchFamily="34" charset="0"/>
                <a:ea typeface="ＭＳ Ｐゴシック" panose="020B0600070205080204" pitchFamily="34" charset="-128"/>
              </a:defRPr>
            </a:lvl3pPr>
            <a:lvl4pPr marL="1600200" indent="-228600">
              <a:defRPr sz="2400">
                <a:latin typeface="Arial" panose="020B0604020202020204" pitchFamily="34" charset="0"/>
                <a:ea typeface="ＭＳ Ｐゴシック" panose="020B0600070205080204" pitchFamily="34" charset="-128"/>
              </a:defRPr>
            </a:lvl4pPr>
            <a:lvl5pPr marL="2057400" indent="-228600">
              <a:defRPr sz="2400">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9pPr>
          </a:lstStyle>
          <a:p>
            <a:r>
              <a:rPr lang="en-US" altLang="en-US" dirty="0"/>
              <a:t>Users can </a:t>
            </a:r>
            <a:r>
              <a:rPr lang="en-US" altLang="en-US" u="sng" dirty="0"/>
              <a:t>download</a:t>
            </a:r>
            <a:r>
              <a:rPr lang="en-US" altLang="en-US" dirty="0"/>
              <a:t> the listing page as a .csv file and open in excel. This file contains additional columns including Program Name.</a:t>
            </a:r>
          </a:p>
        </p:txBody>
      </p:sp>
      <p:grpSp>
        <p:nvGrpSpPr>
          <p:cNvPr id="43" name="Group 42"/>
          <p:cNvGrpSpPr/>
          <p:nvPr/>
        </p:nvGrpSpPr>
        <p:grpSpPr>
          <a:xfrm>
            <a:off x="8691018" y="3282616"/>
            <a:ext cx="351382" cy="369332"/>
            <a:chOff x="5958926" y="1101842"/>
            <a:chExt cx="351382" cy="369332"/>
          </a:xfrm>
        </p:grpSpPr>
        <p:sp>
          <p:nvSpPr>
            <p:cNvPr id="44" name="Oval 43"/>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45" name="TextBox 44"/>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3</a:t>
              </a:r>
            </a:p>
          </p:txBody>
        </p:sp>
      </p:grpSp>
      <p:grpSp>
        <p:nvGrpSpPr>
          <p:cNvPr id="40" name="Group 39"/>
          <p:cNvGrpSpPr/>
          <p:nvPr/>
        </p:nvGrpSpPr>
        <p:grpSpPr>
          <a:xfrm>
            <a:off x="4777510" y="3059668"/>
            <a:ext cx="351382" cy="369332"/>
            <a:chOff x="5958926" y="1101842"/>
            <a:chExt cx="351382" cy="369332"/>
          </a:xfrm>
        </p:grpSpPr>
        <p:sp>
          <p:nvSpPr>
            <p:cNvPr id="41" name="Oval 40"/>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42" name="TextBox 41"/>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2</a:t>
              </a:r>
            </a:p>
          </p:txBody>
        </p:sp>
      </p:grpSp>
      <p:grpSp>
        <p:nvGrpSpPr>
          <p:cNvPr id="37" name="Group 36"/>
          <p:cNvGrpSpPr/>
          <p:nvPr/>
        </p:nvGrpSpPr>
        <p:grpSpPr>
          <a:xfrm>
            <a:off x="1411571" y="3458743"/>
            <a:ext cx="314510" cy="351382"/>
            <a:chOff x="5949401" y="435083"/>
            <a:chExt cx="351382" cy="369332"/>
          </a:xfrm>
        </p:grpSpPr>
        <p:sp>
          <p:nvSpPr>
            <p:cNvPr id="38" name="Oval 37"/>
            <p:cNvSpPr/>
            <p:nvPr/>
          </p:nvSpPr>
          <p:spPr>
            <a:xfrm>
              <a:off x="5949401" y="444058"/>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39" name="TextBox 38"/>
            <p:cNvSpPr txBox="1"/>
            <p:nvPr/>
          </p:nvSpPr>
          <p:spPr>
            <a:xfrm>
              <a:off x="5949401" y="435083"/>
              <a:ext cx="312906"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1</a:t>
              </a:r>
            </a:p>
          </p:txBody>
        </p:sp>
      </p:grpSp>
      <p:grpSp>
        <p:nvGrpSpPr>
          <p:cNvPr id="36" name="Group 35"/>
          <p:cNvGrpSpPr/>
          <p:nvPr/>
        </p:nvGrpSpPr>
        <p:grpSpPr>
          <a:xfrm>
            <a:off x="2260805" y="6347312"/>
            <a:ext cx="351382" cy="369332"/>
            <a:chOff x="5958926" y="1101842"/>
            <a:chExt cx="351382" cy="369332"/>
          </a:xfrm>
        </p:grpSpPr>
        <p:sp>
          <p:nvSpPr>
            <p:cNvPr id="46" name="Oval 45"/>
            <p:cNvSpPr/>
            <p:nvPr/>
          </p:nvSpPr>
          <p:spPr>
            <a:xfrm>
              <a:off x="5958926" y="1110817"/>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47" name="TextBox 46"/>
            <p:cNvSpPr txBox="1"/>
            <p:nvPr/>
          </p:nvSpPr>
          <p:spPr>
            <a:xfrm>
              <a:off x="5977362" y="1101842"/>
              <a:ext cx="314510"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4</a:t>
              </a:r>
            </a:p>
          </p:txBody>
        </p:sp>
      </p:grpSp>
      <p:sp>
        <p:nvSpPr>
          <p:cNvPr id="7" name="Slide Number Placeholder 6">
            <a:extLst>
              <a:ext uri="{FF2B5EF4-FFF2-40B4-BE49-F238E27FC236}">
                <a16:creationId xmlns:a16="http://schemas.microsoft.com/office/drawing/2014/main" id="{B5B884F8-F3C7-43C7-8223-BD8A33571B0B}"/>
              </a:ext>
            </a:extLst>
          </p:cNvPr>
          <p:cNvSpPr>
            <a:spLocks noGrp="1"/>
          </p:cNvSpPr>
          <p:nvPr>
            <p:ph type="sldNum" sz="quarter" idx="12"/>
          </p:nvPr>
        </p:nvSpPr>
        <p:spPr/>
        <p:txBody>
          <a:bodyPr/>
          <a:lstStyle/>
          <a:p>
            <a:fld id="{AA662AE3-65EF-458E-875D-DE56FBFDD95A}" type="slidenum">
              <a:rPr lang="en-US" smtClean="0"/>
              <a:pPr/>
              <a:t>8</a:t>
            </a:fld>
            <a:endParaRPr lang="en-US" dirty="0"/>
          </a:p>
        </p:txBody>
      </p:sp>
    </p:spTree>
    <p:extLst>
      <p:ext uri="{BB962C8B-B14F-4D97-AF65-F5344CB8AC3E}">
        <p14:creationId xmlns:p14="http://schemas.microsoft.com/office/powerpoint/2010/main" val="2729564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51419" y="975003"/>
            <a:ext cx="2841676" cy="1865874"/>
          </a:xfrm>
          <a:prstGeom prst="rect">
            <a:avLst/>
          </a:prstGeom>
          <a:solidFill>
            <a:srgbClr val="3A60DB">
              <a:alpha val="7059"/>
            </a:srgbClr>
          </a:solidFill>
          <a:ln w="28575">
            <a:no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grpSp>
        <p:nvGrpSpPr>
          <p:cNvPr id="3" name="Group 2"/>
          <p:cNvGrpSpPr/>
          <p:nvPr/>
        </p:nvGrpSpPr>
        <p:grpSpPr>
          <a:xfrm>
            <a:off x="6207953" y="1405569"/>
            <a:ext cx="446696" cy="373216"/>
            <a:chOff x="5949401" y="422224"/>
            <a:chExt cx="446696" cy="373216"/>
          </a:xfrm>
        </p:grpSpPr>
        <p:sp>
          <p:nvSpPr>
            <p:cNvPr id="9" name="Oval 8"/>
            <p:cNvSpPr/>
            <p:nvPr/>
          </p:nvSpPr>
          <p:spPr>
            <a:xfrm>
              <a:off x="5949401" y="444058"/>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10" name="TextBox 9"/>
            <p:cNvSpPr txBox="1"/>
            <p:nvPr/>
          </p:nvSpPr>
          <p:spPr>
            <a:xfrm>
              <a:off x="5989295" y="422224"/>
              <a:ext cx="406802" cy="369332"/>
            </a:xfrm>
            <a:prstGeom prst="rect">
              <a:avLst/>
            </a:prstGeom>
            <a:noFill/>
          </p:spPr>
          <p:txBody>
            <a:bodyPr wrap="square" rtlCol="0">
              <a:spAutoFit/>
            </a:bodyPr>
            <a:lstStyle/>
            <a:p>
              <a:pPr>
                <a:spcAft>
                  <a:spcPts val="600"/>
                </a:spcAft>
                <a:buClr>
                  <a:srgbClr val="19427B"/>
                </a:buClr>
              </a:pPr>
              <a:r>
                <a:rPr lang="en-US" b="1" dirty="0">
                  <a:solidFill>
                    <a:schemeClr val="bg1"/>
                  </a:solidFill>
                  <a:latin typeface="Century Gothic" panose="020B0502020202020204" pitchFamily="34" charset="0"/>
                </a:rPr>
                <a:t>1</a:t>
              </a:r>
            </a:p>
          </p:txBody>
        </p:sp>
      </p:grpSp>
      <p:sp>
        <p:nvSpPr>
          <p:cNvPr id="33" name="TextBox 88"/>
          <p:cNvSpPr txBox="1">
            <a:spLocks noChangeArrowheads="1"/>
          </p:cNvSpPr>
          <p:nvPr/>
        </p:nvSpPr>
        <p:spPr bwMode="auto">
          <a:xfrm>
            <a:off x="6551532" y="1224622"/>
            <a:ext cx="2444908"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defPPr>
              <a:defRPr lang="en-US"/>
            </a:defPPr>
            <a:lvl1pPr>
              <a:defRPr sz="1100">
                <a:solidFill>
                  <a:schemeClr val="tx1">
                    <a:lumMod val="65000"/>
                    <a:lumOff val="35000"/>
                  </a:schemeClr>
                </a:solidFill>
                <a:latin typeface="Candara" panose="020E0502030303020204" pitchFamily="34" charset="0"/>
                <a:ea typeface="ＭＳ Ｐゴシック" panose="020B0600070205080204" pitchFamily="34" charset="-128"/>
              </a:defRPr>
            </a:lvl1pPr>
            <a:lvl2pPr marL="742950" indent="-285750">
              <a:defRPr sz="2400">
                <a:latin typeface="Arial" panose="020B0604020202020204" pitchFamily="34" charset="0"/>
                <a:ea typeface="ＭＳ Ｐゴシック" panose="020B0600070205080204" pitchFamily="34" charset="-128"/>
              </a:defRPr>
            </a:lvl2pPr>
            <a:lvl3pPr marL="1143000" indent="-228600">
              <a:defRPr sz="2400">
                <a:latin typeface="Arial" panose="020B0604020202020204" pitchFamily="34" charset="0"/>
                <a:ea typeface="ＭＳ Ｐゴシック" panose="020B0600070205080204" pitchFamily="34" charset="-128"/>
              </a:defRPr>
            </a:lvl3pPr>
            <a:lvl4pPr marL="1600200" indent="-228600">
              <a:defRPr sz="2400">
                <a:latin typeface="Arial" panose="020B0604020202020204" pitchFamily="34" charset="0"/>
                <a:ea typeface="ＭＳ Ｐゴシック" panose="020B0600070205080204" pitchFamily="34" charset="-128"/>
              </a:defRPr>
            </a:lvl4pPr>
            <a:lvl5pPr marL="2057400" indent="-228600">
              <a:defRPr sz="2400">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9pPr>
          </a:lstStyle>
          <a:p>
            <a:r>
              <a:rPr lang="en-US" altLang="en-US" dirty="0">
                <a:latin typeface="Candara"/>
                <a:ea typeface="ＭＳ Ｐゴシック"/>
                <a:cs typeface="Arial"/>
              </a:rPr>
              <a:t>Eleven data items can be used in the search field, the search field exists on all 3 tabs of the BRC Navigator Program Portal and within the Viewer.  To remove your search subject, you must backspace the text and press the magnify glass again.</a:t>
            </a:r>
            <a:endParaRPr lang="en-US" altLang="en-US" dirty="0"/>
          </a:p>
        </p:txBody>
      </p:sp>
      <p:sp>
        <p:nvSpPr>
          <p:cNvPr id="5" name="Title 4"/>
          <p:cNvSpPr>
            <a:spLocks noGrp="1"/>
          </p:cNvSpPr>
          <p:nvPr>
            <p:ph type="title"/>
          </p:nvPr>
        </p:nvSpPr>
        <p:spPr>
          <a:xfrm>
            <a:off x="243280" y="62959"/>
            <a:ext cx="8003488" cy="801688"/>
          </a:xfrm>
        </p:spPr>
        <p:txBody>
          <a:bodyPr/>
          <a:lstStyle/>
          <a:p>
            <a:r>
              <a:rPr lang="en-US" sz="2200" dirty="0"/>
              <a:t>Navigation: 3 Listing Pages </a:t>
            </a:r>
            <a:r>
              <a:rPr lang="en-US" sz="1200" dirty="0"/>
              <a:t>(APPLICANTS, ALL STAFF &amp; INACTIVE) </a:t>
            </a:r>
          </a:p>
        </p:txBody>
      </p:sp>
      <p:sp>
        <p:nvSpPr>
          <p:cNvPr id="15" name="Slide Number Placeholder 14">
            <a:extLst>
              <a:ext uri="{FF2B5EF4-FFF2-40B4-BE49-F238E27FC236}">
                <a16:creationId xmlns:a16="http://schemas.microsoft.com/office/drawing/2014/main" id="{149DED13-5095-42E4-A1EB-7B9D9A92E6C7}"/>
              </a:ext>
            </a:extLst>
          </p:cNvPr>
          <p:cNvSpPr>
            <a:spLocks noGrp="1"/>
          </p:cNvSpPr>
          <p:nvPr>
            <p:ph type="sldNum" sz="quarter" idx="12"/>
          </p:nvPr>
        </p:nvSpPr>
        <p:spPr/>
        <p:txBody>
          <a:bodyPr/>
          <a:lstStyle/>
          <a:p>
            <a:fld id="{AA662AE3-65EF-458E-875D-DE56FBFDD95A}" type="slidenum">
              <a:rPr lang="en-US" smtClean="0"/>
              <a:pPr/>
              <a:t>9</a:t>
            </a:fld>
            <a:endParaRPr lang="en-US" dirty="0"/>
          </a:p>
        </p:txBody>
      </p:sp>
      <p:pic>
        <p:nvPicPr>
          <p:cNvPr id="6" name="Picture 5">
            <a:extLst>
              <a:ext uri="{FF2B5EF4-FFF2-40B4-BE49-F238E27FC236}">
                <a16:creationId xmlns:a16="http://schemas.microsoft.com/office/drawing/2014/main" id="{A12F8EC7-48AA-4397-9A93-E41156EDE514}"/>
              </a:ext>
            </a:extLst>
          </p:cNvPr>
          <p:cNvPicPr>
            <a:picLocks noChangeAspect="1"/>
          </p:cNvPicPr>
          <p:nvPr/>
        </p:nvPicPr>
        <p:blipFill>
          <a:blip r:embed="rId2"/>
          <a:stretch>
            <a:fillRect/>
          </a:stretch>
        </p:blipFill>
        <p:spPr>
          <a:xfrm>
            <a:off x="144458" y="2000857"/>
            <a:ext cx="5641770" cy="4731057"/>
          </a:xfrm>
          <a:prstGeom prst="rect">
            <a:avLst/>
          </a:prstGeom>
        </p:spPr>
      </p:pic>
      <p:pic>
        <p:nvPicPr>
          <p:cNvPr id="2" name="Picture 6">
            <a:extLst>
              <a:ext uri="{FF2B5EF4-FFF2-40B4-BE49-F238E27FC236}">
                <a16:creationId xmlns:a16="http://schemas.microsoft.com/office/drawing/2014/main" id="{76FE65B8-A80A-4FC4-836D-F92A03C62111}"/>
              </a:ext>
            </a:extLst>
          </p:cNvPr>
          <p:cNvPicPr>
            <a:picLocks noChangeAspect="1"/>
          </p:cNvPicPr>
          <p:nvPr/>
        </p:nvPicPr>
        <p:blipFill>
          <a:blip r:embed="rId3"/>
          <a:stretch>
            <a:fillRect/>
          </a:stretch>
        </p:blipFill>
        <p:spPr>
          <a:xfrm>
            <a:off x="243280" y="1224249"/>
            <a:ext cx="5805577" cy="706475"/>
          </a:xfrm>
          <a:prstGeom prst="rect">
            <a:avLst/>
          </a:prstGeom>
        </p:spPr>
      </p:pic>
      <p:grpSp>
        <p:nvGrpSpPr>
          <p:cNvPr id="37" name="Group 36"/>
          <p:cNvGrpSpPr/>
          <p:nvPr/>
        </p:nvGrpSpPr>
        <p:grpSpPr>
          <a:xfrm>
            <a:off x="3146068" y="1409429"/>
            <a:ext cx="314510" cy="351382"/>
            <a:chOff x="5949401" y="435083"/>
            <a:chExt cx="351382" cy="369332"/>
          </a:xfrm>
        </p:grpSpPr>
        <p:sp>
          <p:nvSpPr>
            <p:cNvPr id="38" name="Oval 37"/>
            <p:cNvSpPr/>
            <p:nvPr/>
          </p:nvSpPr>
          <p:spPr>
            <a:xfrm>
              <a:off x="5949401" y="444058"/>
              <a:ext cx="351382" cy="351382"/>
            </a:xfrm>
            <a:prstGeom prst="ellipse">
              <a:avLst/>
            </a:prstGeom>
            <a:solidFill>
              <a:srgbClr val="EE9E4B"/>
            </a:solidFill>
            <a:ln w="28575">
              <a:solidFill>
                <a:srgbClr val="EE9E4B"/>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accent5">
                    <a:lumMod val="75000"/>
                  </a:schemeClr>
                </a:solidFill>
                <a:latin typeface="Century Gothic" panose="020B0502020202020204" pitchFamily="34" charset="0"/>
              </a:endParaRPr>
            </a:p>
          </p:txBody>
        </p:sp>
        <p:sp>
          <p:nvSpPr>
            <p:cNvPr id="39" name="TextBox 38"/>
            <p:cNvSpPr txBox="1"/>
            <p:nvPr/>
          </p:nvSpPr>
          <p:spPr>
            <a:xfrm>
              <a:off x="5949401" y="435083"/>
              <a:ext cx="312906" cy="369332"/>
            </a:xfrm>
            <a:prstGeom prst="rect">
              <a:avLst/>
            </a:prstGeom>
            <a:noFill/>
          </p:spPr>
          <p:txBody>
            <a:bodyPr wrap="none" rtlCol="0">
              <a:spAutoFit/>
            </a:bodyPr>
            <a:lstStyle/>
            <a:p>
              <a:pPr>
                <a:spcAft>
                  <a:spcPts val="600"/>
                </a:spcAft>
                <a:buClr>
                  <a:srgbClr val="19427B"/>
                </a:buClr>
              </a:pPr>
              <a:r>
                <a:rPr lang="en-US" b="1" dirty="0">
                  <a:solidFill>
                    <a:schemeClr val="bg1"/>
                  </a:solidFill>
                  <a:latin typeface="Century Gothic" panose="020B0502020202020204" pitchFamily="34" charset="0"/>
                </a:rPr>
                <a:t>1</a:t>
              </a:r>
            </a:p>
          </p:txBody>
        </p:sp>
      </p:grpSp>
    </p:spTree>
    <p:extLst>
      <p:ext uri="{BB962C8B-B14F-4D97-AF65-F5344CB8AC3E}">
        <p14:creationId xmlns:p14="http://schemas.microsoft.com/office/powerpoint/2010/main" val="2216407222"/>
      </p:ext>
    </p:extLst>
  </p:cSld>
  <p:clrMapOvr>
    <a:masterClrMapping/>
  </p:clrMapOvr>
</p:sld>
</file>

<file path=ppt/theme/theme1.xml><?xml version="1.0" encoding="utf-8"?>
<a:theme xmlns:a="http://schemas.openxmlformats.org/drawingml/2006/main" name="Subsidy Management Technical Assistance Business Process - 3-12-2015">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8DC01B652F444EB0935FAE4E1226DD" ma:contentTypeVersion="12" ma:contentTypeDescription="Create a new document." ma:contentTypeScope="" ma:versionID="0d339bf6629927eeb8c57ff744ccd0ee">
  <xsd:schema xmlns:xsd="http://www.w3.org/2001/XMLSchema" xmlns:xs="http://www.w3.org/2001/XMLSchema" xmlns:p="http://schemas.microsoft.com/office/2006/metadata/properties" xmlns:ns1="http://schemas.microsoft.com/sharepoint/v3" xmlns:ns2="65070d4c-358a-4388-9650-99cf735f3baf" xmlns:ns3="cc2ec964-eb35-460c-b751-6e8cbe61ade1" targetNamespace="http://schemas.microsoft.com/office/2006/metadata/properties" ma:root="true" ma:fieldsID="ba04c0c802876331fb3a899bb7f2dfcb" ns1:_="" ns2:_="" ns3:_="">
    <xsd:import namespace="http://schemas.microsoft.com/sharepoint/v3"/>
    <xsd:import namespace="65070d4c-358a-4388-9650-99cf735f3baf"/>
    <xsd:import namespace="cc2ec964-eb35-460c-b751-6e8cbe61ade1"/>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070d4c-358a-4388-9650-99cf735f3b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2ec964-eb35-460c-b751-6e8cbe61ade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73EACE-D381-4E78-ACD9-63EBBE5D7B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5070d4c-358a-4388-9650-99cf735f3baf"/>
    <ds:schemaRef ds:uri="cc2ec964-eb35-460c-b751-6e8cbe61ad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6090BA-8FEB-48FD-A000-F064C89AC3FF}">
  <ds:schemaRefs>
    <ds:schemaRef ds:uri="http://schemas.microsoft.com/office/infopath/2007/PartnerControls"/>
    <ds:schemaRef ds:uri="http://www.w3.org/XML/1998/namespace"/>
    <ds:schemaRef ds:uri="http://purl.org/dc/terms/"/>
    <ds:schemaRef ds:uri="http://purl.org/dc/dcmitype/"/>
    <ds:schemaRef ds:uri="http://schemas.microsoft.com/office/2006/metadata/properties"/>
    <ds:schemaRef ds:uri="cc2ec964-eb35-460c-b751-6e8cbe61ade1"/>
    <ds:schemaRef ds:uri="http://schemas.microsoft.com/office/2006/documentManagement/types"/>
    <ds:schemaRef ds:uri="http://purl.org/dc/elements/1.1/"/>
    <ds:schemaRef ds:uri="http://schemas.openxmlformats.org/package/2006/metadata/core-properties"/>
    <ds:schemaRef ds:uri="65070d4c-358a-4388-9650-99cf735f3baf"/>
    <ds:schemaRef ds:uri="http://schemas.microsoft.com/sharepoint/v3"/>
  </ds:schemaRefs>
</ds:datastoreItem>
</file>

<file path=customXml/itemProps3.xml><?xml version="1.0" encoding="utf-8"?>
<ds:datastoreItem xmlns:ds="http://schemas.openxmlformats.org/officeDocument/2006/customXml" ds:itemID="{2AB8D78E-031B-44CF-AAA7-3BCBF67787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 EEC Template</Template>
  <TotalTime>18471</TotalTime>
  <Words>1320</Words>
  <Application>Microsoft Office PowerPoint</Application>
  <PresentationFormat>On-screen Show (4:3)</PresentationFormat>
  <Paragraphs>205</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ＭＳ Ｐゴシック</vt:lpstr>
      <vt:lpstr>Arial</vt:lpstr>
      <vt:lpstr>Calibri</vt:lpstr>
      <vt:lpstr>Candara</vt:lpstr>
      <vt:lpstr>Century Gothic</vt:lpstr>
      <vt:lpstr>Verdana</vt:lpstr>
      <vt:lpstr>Subsidy Management Technical Assistance Business Process - 3-12-2015</vt:lpstr>
      <vt:lpstr>BRC Navigator Program Portal</vt:lpstr>
      <vt:lpstr>BRC Navigator Training</vt:lpstr>
      <vt:lpstr>BRC Navigator Program Portal Log in</vt:lpstr>
      <vt:lpstr>BRC Navigator Program Portal Log in</vt:lpstr>
      <vt:lpstr>BRC Navigator Program Portal Log in</vt:lpstr>
      <vt:lpstr>BRC Navigator Program Portal Accessed</vt:lpstr>
      <vt:lpstr>Navigation: Three Listing pages</vt:lpstr>
      <vt:lpstr>Navigation: 3 Listing Pages (APPLICANTS, ALL STAFF &amp; INACTIVE) </vt:lpstr>
      <vt:lpstr>Navigation: 3 Listing Pages (APPLICANTS, ALL STAFF &amp; INACTIVE) </vt:lpstr>
      <vt:lpstr>Navigation: 3 Listing Pages (APPLICANTS, ALL STAFF &amp; INACTIVE) </vt:lpstr>
      <vt:lpstr>   Entering a New Submission for a BRC (BRC Navigator Program Portal)</vt:lpstr>
      <vt:lpstr>PowerPoint Presentation</vt:lpstr>
      <vt:lpstr>PowerPoint Presentation</vt:lpstr>
      <vt:lpstr>PowerPoint Presentation</vt:lpstr>
      <vt:lpstr>Entering Applicant Information - Address</vt:lpstr>
      <vt:lpstr>Entering Applicant Information - Identity</vt:lpstr>
      <vt:lpstr>Entering Applicant Information - Consent</vt:lpstr>
      <vt:lpstr>   Entering a New Submission for a BRC in the Licensing Education Analytic Database (LEAD)</vt:lpstr>
      <vt:lpstr>   Entering a New Submission for a BRC in the Licensing Education Analytic Database (LEAD)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BRC Program Portal</dc:title>
  <dc:creator>Zachary Croy</dc:creator>
  <cp:lastModifiedBy>Wonson, Brian (EOE)</cp:lastModifiedBy>
  <cp:revision>134</cp:revision>
  <cp:lastPrinted>2019-07-03T19:25:29Z</cp:lastPrinted>
  <dcterms:created xsi:type="dcterms:W3CDTF">2019-01-22T20:46:21Z</dcterms:created>
  <dcterms:modified xsi:type="dcterms:W3CDTF">2019-07-08T17:53:14Z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0x010100908DC01B652F444EB0935FAE4E1226DD</vt:lpwstr>
  </property>
</Properties>
</file>