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4"/>
  </p:sldMasterIdLst>
  <p:notesMasterIdLst>
    <p:notesMasterId r:id="rId173"/>
  </p:notesMasterIdLst>
  <p:handoutMasterIdLst>
    <p:handoutMasterId r:id="rId174"/>
  </p:handoutMasterIdLst>
  <p:sldIdLst>
    <p:sldId id="258" r:id="rId5"/>
    <p:sldId id="573" r:id="rId6"/>
    <p:sldId id="269" r:id="rId7"/>
    <p:sldId id="571" r:id="rId8"/>
    <p:sldId id="581" r:id="rId9"/>
    <p:sldId id="270" r:id="rId10"/>
    <p:sldId id="336" r:id="rId11"/>
    <p:sldId id="572" r:id="rId12"/>
    <p:sldId id="574" r:id="rId13"/>
    <p:sldId id="507" r:id="rId14"/>
    <p:sldId id="508" r:id="rId15"/>
    <p:sldId id="509" r:id="rId16"/>
    <p:sldId id="397" r:id="rId17"/>
    <p:sldId id="510" r:id="rId18"/>
    <p:sldId id="511" r:id="rId19"/>
    <p:sldId id="256" r:id="rId20"/>
    <p:sldId id="402" r:id="rId21"/>
    <p:sldId id="524" r:id="rId22"/>
    <p:sldId id="627" r:id="rId23"/>
    <p:sldId id="622" r:id="rId24"/>
    <p:sldId id="623" r:id="rId25"/>
    <p:sldId id="404" r:id="rId26"/>
    <p:sldId id="260" r:id="rId27"/>
    <p:sldId id="403" r:id="rId28"/>
    <p:sldId id="624" r:id="rId29"/>
    <p:sldId id="569" r:id="rId30"/>
    <p:sldId id="405" r:id="rId31"/>
    <p:sldId id="628" r:id="rId32"/>
    <p:sldId id="261" r:id="rId33"/>
    <p:sldId id="625" r:id="rId34"/>
    <p:sldId id="626" r:id="rId35"/>
    <p:sldId id="522" r:id="rId36"/>
    <p:sldId id="517" r:id="rId37"/>
    <p:sldId id="512" r:id="rId38"/>
    <p:sldId id="515" r:id="rId39"/>
    <p:sldId id="526" r:id="rId40"/>
    <p:sldId id="527" r:id="rId41"/>
    <p:sldId id="630" r:id="rId42"/>
    <p:sldId id="407" r:id="rId43"/>
    <p:sldId id="525" r:id="rId44"/>
    <p:sldId id="528" r:id="rId45"/>
    <p:sldId id="617" r:id="rId46"/>
    <p:sldId id="529" r:id="rId47"/>
    <p:sldId id="578" r:id="rId48"/>
    <p:sldId id="577" r:id="rId49"/>
    <p:sldId id="423" r:id="rId50"/>
    <p:sldId id="424" r:id="rId51"/>
    <p:sldId id="425" r:id="rId52"/>
    <p:sldId id="426" r:id="rId53"/>
    <p:sldId id="427" r:id="rId54"/>
    <p:sldId id="429" r:id="rId55"/>
    <p:sldId id="428" r:id="rId56"/>
    <p:sldId id="430" r:id="rId57"/>
    <p:sldId id="431" r:id="rId58"/>
    <p:sldId id="434" r:id="rId59"/>
    <p:sldId id="435" r:id="rId60"/>
    <p:sldId id="436" r:id="rId61"/>
    <p:sldId id="437" r:id="rId62"/>
    <p:sldId id="438" r:id="rId63"/>
    <p:sldId id="579" r:id="rId64"/>
    <p:sldId id="439" r:id="rId65"/>
    <p:sldId id="440" r:id="rId66"/>
    <p:sldId id="441" r:id="rId67"/>
    <p:sldId id="442" r:id="rId68"/>
    <p:sldId id="443" r:id="rId69"/>
    <p:sldId id="444" r:id="rId70"/>
    <p:sldId id="445" r:id="rId71"/>
    <p:sldId id="446" r:id="rId72"/>
    <p:sldId id="447" r:id="rId73"/>
    <p:sldId id="448" r:id="rId74"/>
    <p:sldId id="449" r:id="rId75"/>
    <p:sldId id="450" r:id="rId76"/>
    <p:sldId id="451" r:id="rId77"/>
    <p:sldId id="452" r:id="rId78"/>
    <p:sldId id="453" r:id="rId79"/>
    <p:sldId id="454" r:id="rId80"/>
    <p:sldId id="455" r:id="rId81"/>
    <p:sldId id="456" r:id="rId82"/>
    <p:sldId id="457" r:id="rId83"/>
    <p:sldId id="458" r:id="rId84"/>
    <p:sldId id="459" r:id="rId85"/>
    <p:sldId id="498" r:id="rId86"/>
    <p:sldId id="461" r:id="rId87"/>
    <p:sldId id="462" r:id="rId88"/>
    <p:sldId id="463" r:id="rId89"/>
    <p:sldId id="499" r:id="rId90"/>
    <p:sldId id="500" r:id="rId91"/>
    <p:sldId id="466" r:id="rId92"/>
    <p:sldId id="467" r:id="rId93"/>
    <p:sldId id="530" r:id="rId94"/>
    <p:sldId id="487" r:id="rId95"/>
    <p:sldId id="468" r:id="rId96"/>
    <p:sldId id="531" r:id="rId97"/>
    <p:sldId id="532" r:id="rId98"/>
    <p:sldId id="533" r:id="rId99"/>
    <p:sldId id="469" r:id="rId100"/>
    <p:sldId id="534" r:id="rId101"/>
    <p:sldId id="546" r:id="rId102"/>
    <p:sldId id="470" r:id="rId103"/>
    <p:sldId id="618" r:id="rId104"/>
    <p:sldId id="488" r:id="rId105"/>
    <p:sldId id="471" r:id="rId106"/>
    <p:sldId id="472" r:id="rId107"/>
    <p:sldId id="473" r:id="rId108"/>
    <p:sldId id="535" r:id="rId109"/>
    <p:sldId id="580" r:id="rId110"/>
    <p:sldId id="568" r:id="rId111"/>
    <p:sldId id="474" r:id="rId112"/>
    <p:sldId id="620" r:id="rId113"/>
    <p:sldId id="372" r:id="rId114"/>
    <p:sldId id="632" r:id="rId115"/>
    <p:sldId id="633" r:id="rId116"/>
    <p:sldId id="634" r:id="rId117"/>
    <p:sldId id="635" r:id="rId118"/>
    <p:sldId id="636" r:id="rId119"/>
    <p:sldId id="475" r:id="rId120"/>
    <p:sldId id="489" r:id="rId121"/>
    <p:sldId id="576" r:id="rId122"/>
    <p:sldId id="476" r:id="rId123"/>
    <p:sldId id="477" r:id="rId124"/>
    <p:sldId id="582" r:id="rId125"/>
    <p:sldId id="621" r:id="rId126"/>
    <p:sldId id="584" r:id="rId127"/>
    <p:sldId id="478" r:id="rId128"/>
    <p:sldId id="479" r:id="rId129"/>
    <p:sldId id="536" r:id="rId130"/>
    <p:sldId id="537" r:id="rId131"/>
    <p:sldId id="631" r:id="rId132"/>
    <p:sldId id="538" r:id="rId133"/>
    <p:sldId id="585" r:id="rId134"/>
    <p:sldId id="491" r:id="rId135"/>
    <p:sldId id="492" r:id="rId136"/>
    <p:sldId id="493" r:id="rId137"/>
    <p:sldId id="494" r:id="rId138"/>
    <p:sldId id="495" r:id="rId139"/>
    <p:sldId id="496" r:id="rId140"/>
    <p:sldId id="501" r:id="rId141"/>
    <p:sldId id="570" r:id="rId142"/>
    <p:sldId id="539" r:id="rId143"/>
    <p:sldId id="540" r:id="rId144"/>
    <p:sldId id="541" r:id="rId145"/>
    <p:sldId id="543" r:id="rId146"/>
    <p:sldId id="544" r:id="rId147"/>
    <p:sldId id="545" r:id="rId148"/>
    <p:sldId id="482" r:id="rId149"/>
    <p:sldId id="401" r:id="rId150"/>
    <p:sldId id="334" r:id="rId151"/>
    <p:sldId id="335" r:id="rId152"/>
    <p:sldId id="411" r:id="rId153"/>
    <p:sldId id="408" r:id="rId154"/>
    <p:sldId id="340" r:id="rId155"/>
    <p:sldId id="346" r:id="rId156"/>
    <p:sldId id="548" r:id="rId157"/>
    <p:sldId id="549" r:id="rId158"/>
    <p:sldId id="414" r:id="rId159"/>
    <p:sldId id="556" r:id="rId160"/>
    <p:sldId id="557" r:id="rId161"/>
    <p:sldId id="558" r:id="rId162"/>
    <p:sldId id="356" r:id="rId163"/>
    <p:sldId id="357" r:id="rId164"/>
    <p:sldId id="358" r:id="rId165"/>
    <p:sldId id="565" r:id="rId166"/>
    <p:sldId id="566" r:id="rId167"/>
    <p:sldId id="393" r:id="rId168"/>
    <p:sldId id="567" r:id="rId169"/>
    <p:sldId id="553" r:id="rId170"/>
    <p:sldId id="555" r:id="rId171"/>
    <p:sldId id="410" r:id="rId172"/>
  </p:sldIdLst>
  <p:sldSz cx="9144000" cy="6858000" type="screen4x3"/>
  <p:notesSz cx="7010400" cy="9296400"/>
  <p:custDataLst>
    <p:tags r:id="rId175"/>
  </p:custDataLst>
  <p:defaultTextStyle>
    <a:defPPr>
      <a:defRPr lang="en-US"/>
    </a:defPPr>
    <a:lvl1pPr algn="l" rtl="0" fontAlgn="base">
      <a:spcBef>
        <a:spcPct val="0"/>
      </a:spcBef>
      <a:spcAft>
        <a:spcPct val="0"/>
      </a:spcAft>
      <a:defRPr kern="1200">
        <a:solidFill>
          <a:schemeClr val="tx1"/>
        </a:solidFill>
        <a:latin typeface="Garamond" pitchFamily="18" charset="0"/>
        <a:ea typeface="+mn-ea"/>
        <a:cs typeface="Arial"/>
      </a:defRPr>
    </a:lvl1pPr>
    <a:lvl2pPr marL="457200" algn="l" rtl="0" fontAlgn="base">
      <a:spcBef>
        <a:spcPct val="0"/>
      </a:spcBef>
      <a:spcAft>
        <a:spcPct val="0"/>
      </a:spcAft>
      <a:defRPr kern="1200">
        <a:solidFill>
          <a:schemeClr val="tx1"/>
        </a:solidFill>
        <a:latin typeface="Garamond" pitchFamily="18" charset="0"/>
        <a:ea typeface="+mn-ea"/>
        <a:cs typeface="Arial"/>
      </a:defRPr>
    </a:lvl2pPr>
    <a:lvl3pPr marL="914400" algn="l" rtl="0" fontAlgn="base">
      <a:spcBef>
        <a:spcPct val="0"/>
      </a:spcBef>
      <a:spcAft>
        <a:spcPct val="0"/>
      </a:spcAft>
      <a:defRPr kern="1200">
        <a:solidFill>
          <a:schemeClr val="tx1"/>
        </a:solidFill>
        <a:latin typeface="Garamond" pitchFamily="18" charset="0"/>
        <a:ea typeface="+mn-ea"/>
        <a:cs typeface="Arial"/>
      </a:defRPr>
    </a:lvl3pPr>
    <a:lvl4pPr marL="1371600" algn="l" rtl="0" fontAlgn="base">
      <a:spcBef>
        <a:spcPct val="0"/>
      </a:spcBef>
      <a:spcAft>
        <a:spcPct val="0"/>
      </a:spcAft>
      <a:defRPr kern="1200">
        <a:solidFill>
          <a:schemeClr val="tx1"/>
        </a:solidFill>
        <a:latin typeface="Garamond" pitchFamily="18" charset="0"/>
        <a:ea typeface="+mn-ea"/>
        <a:cs typeface="Arial"/>
      </a:defRPr>
    </a:lvl4pPr>
    <a:lvl5pPr marL="1828800" algn="l" rtl="0" fontAlgn="base">
      <a:spcBef>
        <a:spcPct val="0"/>
      </a:spcBef>
      <a:spcAft>
        <a:spcPct val="0"/>
      </a:spcAft>
      <a:defRPr kern="1200">
        <a:solidFill>
          <a:schemeClr val="tx1"/>
        </a:solidFill>
        <a:latin typeface="Garamond" pitchFamily="18" charset="0"/>
        <a:ea typeface="+mn-ea"/>
        <a:cs typeface="Arial"/>
      </a:defRPr>
    </a:lvl5pPr>
    <a:lvl6pPr marL="2286000" algn="l" defTabSz="914400" rtl="0" eaLnBrk="1" latinLnBrk="0" hangingPunct="1">
      <a:defRPr kern="1200">
        <a:solidFill>
          <a:schemeClr val="tx1"/>
        </a:solidFill>
        <a:latin typeface="Garamond" pitchFamily="18" charset="0"/>
        <a:ea typeface="+mn-ea"/>
        <a:cs typeface="Arial"/>
      </a:defRPr>
    </a:lvl6pPr>
    <a:lvl7pPr marL="2743200" algn="l" defTabSz="914400" rtl="0" eaLnBrk="1" latinLnBrk="0" hangingPunct="1">
      <a:defRPr kern="1200">
        <a:solidFill>
          <a:schemeClr val="tx1"/>
        </a:solidFill>
        <a:latin typeface="Garamond" pitchFamily="18" charset="0"/>
        <a:ea typeface="+mn-ea"/>
        <a:cs typeface="Arial"/>
      </a:defRPr>
    </a:lvl7pPr>
    <a:lvl8pPr marL="3200400" algn="l" defTabSz="914400" rtl="0" eaLnBrk="1" latinLnBrk="0" hangingPunct="1">
      <a:defRPr kern="1200">
        <a:solidFill>
          <a:schemeClr val="tx1"/>
        </a:solidFill>
        <a:latin typeface="Garamond" pitchFamily="18" charset="0"/>
        <a:ea typeface="+mn-ea"/>
        <a:cs typeface="Arial"/>
      </a:defRPr>
    </a:lvl8pPr>
    <a:lvl9pPr marL="3657600" algn="l" defTabSz="914400" rtl="0" eaLnBrk="1" latinLnBrk="0" hangingPunct="1">
      <a:defRPr kern="1200">
        <a:solidFill>
          <a:schemeClr val="tx1"/>
        </a:solidFill>
        <a:latin typeface="Garamond" pitchFamily="18" charset="0"/>
        <a:ea typeface="+mn-ea"/>
        <a:cs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sullivan" initials="KLS" lastIdx="0" clrIdx="0"/>
  <p:cmAuthor id="7" name="drenczkowski" initials="d" lastIdx="0" clrIdx="7"/>
  <p:cmAuthor id="1" name="nwong" initials="n" lastIdx="0" clrIdx="1"/>
  <p:cmAuthor id="8" name="Albert Elian" initials="AE" lastIdx="0" clrIdx="8"/>
  <p:cmAuthor id="2" name="nwong" initials="nwb" lastIdx="0" clrIdx="2"/>
  <p:cmAuthor id="9" name="Griffin, Darina (POL)" initials="GD(" lastIdx="0" clrIdx="9"/>
  <p:cmAuthor id="3" name="NWB" initials="NWB" lastIdx="0" clrIdx="3"/>
  <p:cmAuthor id="10" name="Renczkowski, Daniel (POL)" initials="RD(" lastIdx="0" clrIdx="10"/>
  <p:cmAuthor id="4" name="aelian" initials="a" lastIdx="0" clrIdx="4"/>
  <p:cmAuthor id="11" name="jjuliao" initials="" lastIdx="0" clrIdx="11"/>
  <p:cmAuthor id="5" name="Darina Griffin" initials="DG" lastIdx="0" clrIdx="5"/>
  <p:cmAuthor id="6" name="mbewtra" initials="m" lastIdx="0" clrIdx="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FF00"/>
    <a:srgbClr val="000099"/>
    <a:srgbClr val="6600CC"/>
    <a:srgbClr val="009900"/>
    <a:srgbClr val="FF6600"/>
    <a:srgbClr val="99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970F4B-9949-421B-9BE6-87E9D3028DFD}" v="15" dt="2023-08-21T16:13:17.45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1746" y="108"/>
      </p:cViewPr>
      <p:guideLst>
        <p:guide orient="horz" pos="2160"/>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microsoft.com/office/2016/11/relationships/changesInfo" Target="changesInfos/changesInfo1.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microsoft.com/office/2015/10/relationships/revisionInfo" Target="revisionInfo.xml"/><Relationship Id="rId6" Type="http://schemas.openxmlformats.org/officeDocument/2006/relationships/slide" Target="slides/slide2.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77" Type="http://schemas.openxmlformats.org/officeDocument/2006/relationships/presProps" Target="presProps.xml"/><Relationship Id="rId172" Type="http://schemas.openxmlformats.org/officeDocument/2006/relationships/slide" Target="slides/slide168.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slide" Target="slides/slide163.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handoutMaster" Target="handoutMasters/handoutMaster1.xml"/><Relationship Id="rId179" Type="http://schemas.openxmlformats.org/officeDocument/2006/relationships/theme" Target="theme/theme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tableStyles" Target="tableStyles.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tags" Target="tags/tag1.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commentAuthors" Target="commentAuthors.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 Type="http://schemas.openxmlformats.org/officeDocument/2006/relationships/customXml" Target="../customXml/item1.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 Renczkowski" userId="9202eca8-e6ad-405f-82b6-a6c5d74fe285" providerId="ADAL" clId="{4931672C-4A01-4A05-8BB0-89BE43EA7B73}"/>
    <pc:docChg chg="undo custSel addSld delSld modSld">
      <pc:chgData name="Daniel Renczkowski" userId="9202eca8-e6ad-405f-82b6-a6c5d74fe285" providerId="ADAL" clId="{4931672C-4A01-4A05-8BB0-89BE43EA7B73}" dt="2022-12-28T16:26:07.718" v="892" actId="20577"/>
      <pc:docMkLst>
        <pc:docMk/>
      </pc:docMkLst>
      <pc:sldChg chg="modSp mod">
        <pc:chgData name="Daniel Renczkowski" userId="9202eca8-e6ad-405f-82b6-a6c5d74fe285" providerId="ADAL" clId="{4931672C-4A01-4A05-8BB0-89BE43EA7B73}" dt="2022-12-28T14:10:12.377" v="36" actId="20577"/>
        <pc:sldMkLst>
          <pc:docMk/>
          <pc:sldMk cId="0" sldId="270"/>
        </pc:sldMkLst>
        <pc:spChg chg="mod">
          <ac:chgData name="Daniel Renczkowski" userId="9202eca8-e6ad-405f-82b6-a6c5d74fe285" providerId="ADAL" clId="{4931672C-4A01-4A05-8BB0-89BE43EA7B73}" dt="2022-12-28T14:10:12.377" v="36" actId="20577"/>
          <ac:spMkLst>
            <pc:docMk/>
            <pc:sldMk cId="0" sldId="270"/>
            <ac:spMk id="31747" creationId="{00000000-0000-0000-0000-000000000000}"/>
          </ac:spMkLst>
        </pc:spChg>
      </pc:sldChg>
      <pc:sldChg chg="modSp mod">
        <pc:chgData name="Daniel Renczkowski" userId="9202eca8-e6ad-405f-82b6-a6c5d74fe285" providerId="ADAL" clId="{4931672C-4A01-4A05-8BB0-89BE43EA7B73}" dt="2022-12-28T14:11:37.777" v="94" actId="20577"/>
        <pc:sldMkLst>
          <pc:docMk/>
          <pc:sldMk cId="0" sldId="336"/>
        </pc:sldMkLst>
        <pc:spChg chg="mod">
          <ac:chgData name="Daniel Renczkowski" userId="9202eca8-e6ad-405f-82b6-a6c5d74fe285" providerId="ADAL" clId="{4931672C-4A01-4A05-8BB0-89BE43EA7B73}" dt="2022-12-28T14:11:37.777" v="94" actId="20577"/>
          <ac:spMkLst>
            <pc:docMk/>
            <pc:sldMk cId="0" sldId="336"/>
            <ac:spMk id="217091" creationId="{00000000-0000-0000-0000-000000000000}"/>
          </ac:spMkLst>
        </pc:spChg>
      </pc:sldChg>
      <pc:sldChg chg="modNotesTx">
        <pc:chgData name="Daniel Renczkowski" userId="9202eca8-e6ad-405f-82b6-a6c5d74fe285" providerId="ADAL" clId="{4931672C-4A01-4A05-8BB0-89BE43EA7B73}" dt="2022-12-28T15:57:20.574" v="836" actId="20577"/>
        <pc:sldMkLst>
          <pc:docMk/>
          <pc:sldMk cId="0" sldId="357"/>
        </pc:sldMkLst>
      </pc:sldChg>
      <pc:sldChg chg="modSp mod">
        <pc:chgData name="Daniel Renczkowski" userId="9202eca8-e6ad-405f-82b6-a6c5d74fe285" providerId="ADAL" clId="{4931672C-4A01-4A05-8BB0-89BE43EA7B73}" dt="2022-12-28T14:23:19.553" v="128" actId="15"/>
        <pc:sldMkLst>
          <pc:docMk/>
          <pc:sldMk cId="0" sldId="397"/>
        </pc:sldMkLst>
        <pc:spChg chg="mod">
          <ac:chgData name="Daniel Renczkowski" userId="9202eca8-e6ad-405f-82b6-a6c5d74fe285" providerId="ADAL" clId="{4931672C-4A01-4A05-8BB0-89BE43EA7B73}" dt="2022-12-28T14:23:19.553" v="128" actId="15"/>
          <ac:spMkLst>
            <pc:docMk/>
            <pc:sldMk cId="0" sldId="397"/>
            <ac:spMk id="318467" creationId="{00000000-0000-0000-0000-000000000000}"/>
          </ac:spMkLst>
        </pc:spChg>
      </pc:sldChg>
      <pc:sldChg chg="modSp mod modNotesTx">
        <pc:chgData name="Daniel Renczkowski" userId="9202eca8-e6ad-405f-82b6-a6c5d74fe285" providerId="ADAL" clId="{4931672C-4A01-4A05-8BB0-89BE43EA7B73}" dt="2022-12-28T14:49:03.859" v="248" actId="20577"/>
        <pc:sldMkLst>
          <pc:docMk/>
          <pc:sldMk cId="0" sldId="438"/>
        </pc:sldMkLst>
        <pc:spChg chg="mod">
          <ac:chgData name="Daniel Renczkowski" userId="9202eca8-e6ad-405f-82b6-a6c5d74fe285" providerId="ADAL" clId="{4931672C-4A01-4A05-8BB0-89BE43EA7B73}" dt="2022-12-28T14:49:03.859" v="248" actId="20577"/>
          <ac:spMkLst>
            <pc:docMk/>
            <pc:sldMk cId="0" sldId="438"/>
            <ac:spMk id="54277" creationId="{00000000-0000-0000-0000-000000000000}"/>
          </ac:spMkLst>
        </pc:spChg>
      </pc:sldChg>
      <pc:sldChg chg="modSp mod">
        <pc:chgData name="Daniel Renczkowski" userId="9202eca8-e6ad-405f-82b6-a6c5d74fe285" providerId="ADAL" clId="{4931672C-4A01-4A05-8BB0-89BE43EA7B73}" dt="2022-12-28T14:52:26.600" v="273" actId="255"/>
        <pc:sldMkLst>
          <pc:docMk/>
          <pc:sldMk cId="0" sldId="445"/>
        </pc:sldMkLst>
        <pc:spChg chg="mod">
          <ac:chgData name="Daniel Renczkowski" userId="9202eca8-e6ad-405f-82b6-a6c5d74fe285" providerId="ADAL" clId="{4931672C-4A01-4A05-8BB0-89BE43EA7B73}" dt="2022-12-28T14:52:26.600" v="273" actId="255"/>
          <ac:spMkLst>
            <pc:docMk/>
            <pc:sldMk cId="0" sldId="445"/>
            <ac:spMk id="70662" creationId="{00000000-0000-0000-0000-000000000000}"/>
          </ac:spMkLst>
        </pc:spChg>
      </pc:sldChg>
      <pc:sldChg chg="modSp mod">
        <pc:chgData name="Daniel Renczkowski" userId="9202eca8-e6ad-405f-82b6-a6c5d74fe285" providerId="ADAL" clId="{4931672C-4A01-4A05-8BB0-89BE43EA7B73}" dt="2022-12-28T15:37:39.323" v="737" actId="115"/>
        <pc:sldMkLst>
          <pc:docMk/>
          <pc:sldMk cId="0" sldId="482"/>
        </pc:sldMkLst>
        <pc:spChg chg="mod">
          <ac:chgData name="Daniel Renczkowski" userId="9202eca8-e6ad-405f-82b6-a6c5d74fe285" providerId="ADAL" clId="{4931672C-4A01-4A05-8BB0-89BE43EA7B73}" dt="2022-12-28T15:37:39.323" v="737" actId="115"/>
          <ac:spMkLst>
            <pc:docMk/>
            <pc:sldMk cId="0" sldId="482"/>
            <ac:spMk id="104451" creationId="{00000000-0000-0000-0000-000000000000}"/>
          </ac:spMkLst>
        </pc:spChg>
      </pc:sldChg>
      <pc:sldChg chg="modSp mod">
        <pc:chgData name="Daniel Renczkowski" userId="9202eca8-e6ad-405f-82b6-a6c5d74fe285" providerId="ADAL" clId="{4931672C-4A01-4A05-8BB0-89BE43EA7B73}" dt="2022-12-28T14:19:06.038" v="99" actId="122"/>
        <pc:sldMkLst>
          <pc:docMk/>
          <pc:sldMk cId="0" sldId="508"/>
        </pc:sldMkLst>
        <pc:spChg chg="mod">
          <ac:chgData name="Daniel Renczkowski" userId="9202eca8-e6ad-405f-82b6-a6c5d74fe285" providerId="ADAL" clId="{4931672C-4A01-4A05-8BB0-89BE43EA7B73}" dt="2022-12-28T14:19:06.038" v="99" actId="122"/>
          <ac:spMkLst>
            <pc:docMk/>
            <pc:sldMk cId="0" sldId="508"/>
            <ac:spMk id="8198" creationId="{00000000-0000-0000-0000-000000000000}"/>
          </ac:spMkLst>
        </pc:spChg>
      </pc:sldChg>
      <pc:sldChg chg="modSp mod">
        <pc:chgData name="Daniel Renczkowski" userId="9202eca8-e6ad-405f-82b6-a6c5d74fe285" providerId="ADAL" clId="{4931672C-4A01-4A05-8BB0-89BE43EA7B73}" dt="2022-12-28T14:23:59.563" v="130" actId="255"/>
        <pc:sldMkLst>
          <pc:docMk/>
          <pc:sldMk cId="0" sldId="509"/>
        </pc:sldMkLst>
        <pc:spChg chg="mod">
          <ac:chgData name="Daniel Renczkowski" userId="9202eca8-e6ad-405f-82b6-a6c5d74fe285" providerId="ADAL" clId="{4931672C-4A01-4A05-8BB0-89BE43EA7B73}" dt="2022-12-28T14:23:59.563" v="130" actId="255"/>
          <ac:spMkLst>
            <pc:docMk/>
            <pc:sldMk cId="0" sldId="509"/>
            <ac:spMk id="317443" creationId="{00000000-0000-0000-0000-000000000000}"/>
          </ac:spMkLst>
        </pc:spChg>
      </pc:sldChg>
      <pc:sldChg chg="modSp mod modNotesTx">
        <pc:chgData name="Daniel Renczkowski" userId="9202eca8-e6ad-405f-82b6-a6c5d74fe285" providerId="ADAL" clId="{4931672C-4A01-4A05-8BB0-89BE43EA7B73}" dt="2022-12-28T16:24:03.927" v="891" actId="20577"/>
        <pc:sldMkLst>
          <pc:docMk/>
          <pc:sldMk cId="0" sldId="527"/>
        </pc:sldMkLst>
        <pc:spChg chg="mod">
          <ac:chgData name="Daniel Renczkowski" userId="9202eca8-e6ad-405f-82b6-a6c5d74fe285" providerId="ADAL" clId="{4931672C-4A01-4A05-8BB0-89BE43EA7B73}" dt="2022-12-28T16:23:38.359" v="890"/>
          <ac:spMkLst>
            <pc:docMk/>
            <pc:sldMk cId="0" sldId="527"/>
            <ac:spMk id="3" creationId="{00000000-0000-0000-0000-000000000000}"/>
          </ac:spMkLst>
        </pc:spChg>
      </pc:sldChg>
      <pc:sldChg chg="modSp mod">
        <pc:chgData name="Daniel Renczkowski" userId="9202eca8-e6ad-405f-82b6-a6c5d74fe285" providerId="ADAL" clId="{4931672C-4A01-4A05-8BB0-89BE43EA7B73}" dt="2022-12-28T14:44:32.838" v="212" actId="20577"/>
        <pc:sldMkLst>
          <pc:docMk/>
          <pc:sldMk cId="0" sldId="529"/>
        </pc:sldMkLst>
        <pc:spChg chg="mod">
          <ac:chgData name="Daniel Renczkowski" userId="9202eca8-e6ad-405f-82b6-a6c5d74fe285" providerId="ADAL" clId="{4931672C-4A01-4A05-8BB0-89BE43EA7B73}" dt="2022-12-28T14:44:32.838" v="212" actId="20577"/>
          <ac:spMkLst>
            <pc:docMk/>
            <pc:sldMk cId="0" sldId="529"/>
            <ac:spMk id="3" creationId="{00000000-0000-0000-0000-000000000000}"/>
          </ac:spMkLst>
        </pc:spChg>
      </pc:sldChg>
      <pc:sldChg chg="modSp mod modNotesTx">
        <pc:chgData name="Daniel Renczkowski" userId="9202eca8-e6ad-405f-82b6-a6c5d74fe285" providerId="ADAL" clId="{4931672C-4A01-4A05-8BB0-89BE43EA7B73}" dt="2022-12-28T16:26:07.718" v="892" actId="20577"/>
        <pc:sldMkLst>
          <pc:docMk/>
          <pc:sldMk cId="0" sldId="532"/>
        </pc:sldMkLst>
        <pc:spChg chg="mod">
          <ac:chgData name="Daniel Renczkowski" userId="9202eca8-e6ad-405f-82b6-a6c5d74fe285" providerId="ADAL" clId="{4931672C-4A01-4A05-8BB0-89BE43EA7B73}" dt="2022-12-28T14:59:14.719" v="279" actId="20577"/>
          <ac:spMkLst>
            <pc:docMk/>
            <pc:sldMk cId="0" sldId="532"/>
            <ac:spMk id="3" creationId="{00000000-0000-0000-0000-000000000000}"/>
          </ac:spMkLst>
        </pc:spChg>
      </pc:sldChg>
      <pc:sldChg chg="modSp mod">
        <pc:chgData name="Daniel Renczkowski" userId="9202eca8-e6ad-405f-82b6-a6c5d74fe285" providerId="ADAL" clId="{4931672C-4A01-4A05-8BB0-89BE43EA7B73}" dt="2022-12-28T15:33:34.543" v="694" actId="20577"/>
        <pc:sldMkLst>
          <pc:docMk/>
          <pc:sldMk cId="0" sldId="541"/>
        </pc:sldMkLst>
        <pc:spChg chg="mod">
          <ac:chgData name="Daniel Renczkowski" userId="9202eca8-e6ad-405f-82b6-a6c5d74fe285" providerId="ADAL" clId="{4931672C-4A01-4A05-8BB0-89BE43EA7B73}" dt="2022-12-28T15:33:34.543" v="694" actId="20577"/>
          <ac:spMkLst>
            <pc:docMk/>
            <pc:sldMk cId="0" sldId="541"/>
            <ac:spMk id="5" creationId="{00000000-0000-0000-0000-000000000000}"/>
          </ac:spMkLst>
        </pc:spChg>
      </pc:sldChg>
      <pc:sldChg chg="modSp mod">
        <pc:chgData name="Daniel Renczkowski" userId="9202eca8-e6ad-405f-82b6-a6c5d74fe285" providerId="ADAL" clId="{4931672C-4A01-4A05-8BB0-89BE43EA7B73}" dt="2022-12-28T15:33:52.045" v="695" actId="1076"/>
        <pc:sldMkLst>
          <pc:docMk/>
          <pc:sldMk cId="0" sldId="544"/>
        </pc:sldMkLst>
        <pc:spChg chg="mod">
          <ac:chgData name="Daniel Renczkowski" userId="9202eca8-e6ad-405f-82b6-a6c5d74fe285" providerId="ADAL" clId="{4931672C-4A01-4A05-8BB0-89BE43EA7B73}" dt="2022-12-28T15:33:12.838" v="690" actId="20577"/>
          <ac:spMkLst>
            <pc:docMk/>
            <pc:sldMk cId="0" sldId="544"/>
            <ac:spMk id="3" creationId="{00000000-0000-0000-0000-000000000000}"/>
          </ac:spMkLst>
        </pc:spChg>
        <pc:picChg chg="mod">
          <ac:chgData name="Daniel Renczkowski" userId="9202eca8-e6ad-405f-82b6-a6c5d74fe285" providerId="ADAL" clId="{4931672C-4A01-4A05-8BB0-89BE43EA7B73}" dt="2022-12-28T15:33:52.045" v="695" actId="1076"/>
          <ac:picMkLst>
            <pc:docMk/>
            <pc:sldMk cId="0" sldId="544"/>
            <ac:picMk id="118789" creationId="{00000000-0000-0000-0000-000000000000}"/>
          </ac:picMkLst>
        </pc:picChg>
      </pc:sldChg>
      <pc:sldChg chg="modNotesTx">
        <pc:chgData name="Daniel Renczkowski" userId="9202eca8-e6ad-405f-82b6-a6c5d74fe285" providerId="ADAL" clId="{4931672C-4A01-4A05-8BB0-89BE43EA7B73}" dt="2022-12-28T15:40:17.304" v="760" actId="20577"/>
        <pc:sldMkLst>
          <pc:docMk/>
          <pc:sldMk cId="0" sldId="553"/>
        </pc:sldMkLst>
      </pc:sldChg>
      <pc:sldChg chg="modNotesTx">
        <pc:chgData name="Daniel Renczkowski" userId="9202eca8-e6ad-405f-82b6-a6c5d74fe285" providerId="ADAL" clId="{4931672C-4A01-4A05-8BB0-89BE43EA7B73}" dt="2022-12-28T15:43:40.783" v="773" actId="20577"/>
        <pc:sldMkLst>
          <pc:docMk/>
          <pc:sldMk cId="0" sldId="555"/>
        </pc:sldMkLst>
      </pc:sldChg>
      <pc:sldChg chg="modSp mod">
        <pc:chgData name="Daniel Renczkowski" userId="9202eca8-e6ad-405f-82b6-a6c5d74fe285" providerId="ADAL" clId="{4931672C-4A01-4A05-8BB0-89BE43EA7B73}" dt="2022-12-28T15:46:44.135" v="779" actId="20577"/>
        <pc:sldMkLst>
          <pc:docMk/>
          <pc:sldMk cId="0" sldId="556"/>
        </pc:sldMkLst>
        <pc:spChg chg="mod">
          <ac:chgData name="Daniel Renczkowski" userId="9202eca8-e6ad-405f-82b6-a6c5d74fe285" providerId="ADAL" clId="{4931672C-4A01-4A05-8BB0-89BE43EA7B73}" dt="2022-12-28T15:46:44.135" v="779" actId="20577"/>
          <ac:spMkLst>
            <pc:docMk/>
            <pc:sldMk cId="0" sldId="556"/>
            <ac:spMk id="5" creationId="{00000000-0000-0000-0000-000000000000}"/>
          </ac:spMkLst>
        </pc:spChg>
      </pc:sldChg>
      <pc:sldChg chg="modSp mod">
        <pc:chgData name="Daniel Renczkowski" userId="9202eca8-e6ad-405f-82b6-a6c5d74fe285" providerId="ADAL" clId="{4931672C-4A01-4A05-8BB0-89BE43EA7B73}" dt="2022-12-28T15:47:26.136" v="780" actId="33524"/>
        <pc:sldMkLst>
          <pc:docMk/>
          <pc:sldMk cId="0" sldId="558"/>
        </pc:sldMkLst>
        <pc:spChg chg="mod">
          <ac:chgData name="Daniel Renczkowski" userId="9202eca8-e6ad-405f-82b6-a6c5d74fe285" providerId="ADAL" clId="{4931672C-4A01-4A05-8BB0-89BE43EA7B73}" dt="2022-12-28T15:47:26.136" v="780" actId="33524"/>
          <ac:spMkLst>
            <pc:docMk/>
            <pc:sldMk cId="0" sldId="558"/>
            <ac:spMk id="9" creationId="{00000000-0000-0000-0000-000000000000}"/>
          </ac:spMkLst>
        </pc:spChg>
      </pc:sldChg>
      <pc:sldChg chg="modSp mod modNotesTx">
        <pc:chgData name="Daniel Renczkowski" userId="9202eca8-e6ad-405f-82b6-a6c5d74fe285" providerId="ADAL" clId="{4931672C-4A01-4A05-8BB0-89BE43EA7B73}" dt="2022-12-28T16:19:29.899" v="883" actId="20577"/>
        <pc:sldMkLst>
          <pc:docMk/>
          <pc:sldMk cId="0" sldId="566"/>
        </pc:sldMkLst>
        <pc:spChg chg="mod">
          <ac:chgData name="Daniel Renczkowski" userId="9202eca8-e6ad-405f-82b6-a6c5d74fe285" providerId="ADAL" clId="{4931672C-4A01-4A05-8BB0-89BE43EA7B73}" dt="2022-12-28T16:19:15.812" v="882" actId="20577"/>
          <ac:spMkLst>
            <pc:docMk/>
            <pc:sldMk cId="0" sldId="566"/>
            <ac:spMk id="3" creationId="{00000000-0000-0000-0000-000000000000}"/>
          </ac:spMkLst>
        </pc:spChg>
      </pc:sldChg>
      <pc:sldChg chg="modSp mod">
        <pc:chgData name="Daniel Renczkowski" userId="9202eca8-e6ad-405f-82b6-a6c5d74fe285" providerId="ADAL" clId="{4931672C-4A01-4A05-8BB0-89BE43EA7B73}" dt="2022-12-28T15:23:31.454" v="361" actId="255"/>
        <pc:sldMkLst>
          <pc:docMk/>
          <pc:sldMk cId="0" sldId="570"/>
        </pc:sldMkLst>
        <pc:spChg chg="mod">
          <ac:chgData name="Daniel Renczkowski" userId="9202eca8-e6ad-405f-82b6-a6c5d74fe285" providerId="ADAL" clId="{4931672C-4A01-4A05-8BB0-89BE43EA7B73}" dt="2022-12-28T15:23:31.454" v="361" actId="255"/>
          <ac:spMkLst>
            <pc:docMk/>
            <pc:sldMk cId="0" sldId="570"/>
            <ac:spMk id="4" creationId="{00000000-0000-0000-0000-000000000000}"/>
          </ac:spMkLst>
        </pc:spChg>
      </pc:sldChg>
      <pc:sldChg chg="modSp mod">
        <pc:chgData name="Daniel Renczkowski" userId="9202eca8-e6ad-405f-82b6-a6c5d74fe285" providerId="ADAL" clId="{4931672C-4A01-4A05-8BB0-89BE43EA7B73}" dt="2022-12-28T14:13:13.710" v="95" actId="20577"/>
        <pc:sldMkLst>
          <pc:docMk/>
          <pc:sldMk cId="347197948" sldId="572"/>
        </pc:sldMkLst>
        <pc:spChg chg="mod">
          <ac:chgData name="Daniel Renczkowski" userId="9202eca8-e6ad-405f-82b6-a6c5d74fe285" providerId="ADAL" clId="{4931672C-4A01-4A05-8BB0-89BE43EA7B73}" dt="2022-12-28T14:13:13.710" v="95" actId="20577"/>
          <ac:spMkLst>
            <pc:docMk/>
            <pc:sldMk cId="347197948" sldId="572"/>
            <ac:spMk id="217091" creationId="{00000000-0000-0000-0000-000000000000}"/>
          </ac:spMkLst>
        </pc:spChg>
      </pc:sldChg>
      <pc:sldChg chg="modSp mod">
        <pc:chgData name="Daniel Renczkowski" userId="9202eca8-e6ad-405f-82b6-a6c5d74fe285" providerId="ADAL" clId="{4931672C-4A01-4A05-8BB0-89BE43EA7B73}" dt="2022-12-28T14:14:31.016" v="97" actId="113"/>
        <pc:sldMkLst>
          <pc:docMk/>
          <pc:sldMk cId="1844819156" sldId="574"/>
        </pc:sldMkLst>
        <pc:spChg chg="mod">
          <ac:chgData name="Daniel Renczkowski" userId="9202eca8-e6ad-405f-82b6-a6c5d74fe285" providerId="ADAL" clId="{4931672C-4A01-4A05-8BB0-89BE43EA7B73}" dt="2022-12-28T14:14:31.016" v="97" actId="113"/>
          <ac:spMkLst>
            <pc:docMk/>
            <pc:sldMk cId="1844819156" sldId="574"/>
            <ac:spMk id="217091" creationId="{00000000-0000-0000-0000-000000000000}"/>
          </ac:spMkLst>
        </pc:spChg>
      </pc:sldChg>
      <pc:sldChg chg="modNotesTx">
        <pc:chgData name="Daniel Renczkowski" userId="9202eca8-e6ad-405f-82b6-a6c5d74fe285" providerId="ADAL" clId="{4931672C-4A01-4A05-8BB0-89BE43EA7B73}" dt="2022-12-28T14:48:20.964" v="243" actId="20577"/>
        <pc:sldMkLst>
          <pc:docMk/>
          <pc:sldMk cId="4116942020" sldId="579"/>
        </pc:sldMkLst>
      </pc:sldChg>
      <pc:sldChg chg="modNotesTx">
        <pc:chgData name="Daniel Renczkowski" userId="9202eca8-e6ad-405f-82b6-a6c5d74fe285" providerId="ADAL" clId="{4931672C-4A01-4A05-8BB0-89BE43EA7B73}" dt="2022-12-28T15:15:50.240" v="359" actId="20577"/>
        <pc:sldMkLst>
          <pc:docMk/>
          <pc:sldMk cId="3997511592" sldId="584"/>
        </pc:sldMkLst>
      </pc:sldChg>
      <pc:sldChg chg="add del">
        <pc:chgData name="Daniel Renczkowski" userId="9202eca8-e6ad-405f-82b6-a6c5d74fe285" providerId="ADAL" clId="{4931672C-4A01-4A05-8BB0-89BE43EA7B73}" dt="2022-12-28T14:35:28.835" v="133" actId="2696"/>
        <pc:sldMkLst>
          <pc:docMk/>
          <pc:sldMk cId="2422246557" sldId="586"/>
        </pc:sldMkLst>
      </pc:sldChg>
      <pc:sldChg chg="addSp modSp add mod">
        <pc:chgData name="Daniel Renczkowski" userId="9202eca8-e6ad-405f-82b6-a6c5d74fe285" providerId="ADAL" clId="{4931672C-4A01-4A05-8BB0-89BE43EA7B73}" dt="2022-12-28T14:38:30.785" v="166" actId="122"/>
        <pc:sldMkLst>
          <pc:docMk/>
          <pc:sldMk cId="899568472" sldId="617"/>
        </pc:sldMkLst>
        <pc:spChg chg="add mod">
          <ac:chgData name="Daniel Renczkowski" userId="9202eca8-e6ad-405f-82b6-a6c5d74fe285" providerId="ADAL" clId="{4931672C-4A01-4A05-8BB0-89BE43EA7B73}" dt="2022-12-28T14:38:30.785" v="166" actId="122"/>
          <ac:spMkLst>
            <pc:docMk/>
            <pc:sldMk cId="899568472" sldId="617"/>
            <ac:spMk id="8" creationId="{E50C4498-9AB5-5665-F0A6-7846D2957733}"/>
          </ac:spMkLst>
        </pc:spChg>
        <pc:picChg chg="mod modCrop">
          <ac:chgData name="Daniel Renczkowski" userId="9202eca8-e6ad-405f-82b6-a6c5d74fe285" providerId="ADAL" clId="{4931672C-4A01-4A05-8BB0-89BE43EA7B73}" dt="2022-12-28T14:36:56.835" v="139" actId="18131"/>
          <ac:picMkLst>
            <pc:docMk/>
            <pc:sldMk cId="899568472" sldId="617"/>
            <ac:picMk id="6" creationId="{F3C4C298-63B1-7C54-B698-9BF1506A18E3}"/>
          </ac:picMkLst>
        </pc:picChg>
      </pc:sldChg>
      <pc:sldChg chg="modSp add mod modNotesTx">
        <pc:chgData name="Daniel Renczkowski" userId="9202eca8-e6ad-405f-82b6-a6c5d74fe285" providerId="ADAL" clId="{4931672C-4A01-4A05-8BB0-89BE43EA7B73}" dt="2022-12-28T15:08:54.726" v="330" actId="20577"/>
        <pc:sldMkLst>
          <pc:docMk/>
          <pc:sldMk cId="2157577844" sldId="618"/>
        </pc:sldMkLst>
        <pc:spChg chg="mod">
          <ac:chgData name="Daniel Renczkowski" userId="9202eca8-e6ad-405f-82b6-a6c5d74fe285" providerId="ADAL" clId="{4931672C-4A01-4A05-8BB0-89BE43EA7B73}" dt="2022-12-28T15:06:43.469" v="318" actId="15"/>
          <ac:spMkLst>
            <pc:docMk/>
            <pc:sldMk cId="2157577844" sldId="618"/>
            <ac:spMk id="124934" creationId="{00000000-0000-0000-0000-000000000000}"/>
          </ac:spMkLst>
        </pc:spChg>
      </pc:sldChg>
    </pc:docChg>
  </pc:docChgLst>
  <pc:docChgLst>
    <pc:chgData name="Daniel" userId="9202eca8-e6ad-405f-82b6-a6c5d74fe285" providerId="ADAL" clId="{49FA15D5-4D2F-4613-918C-3516AA061975}"/>
    <pc:docChg chg="modSld">
      <pc:chgData name="Daniel" userId="9202eca8-e6ad-405f-82b6-a6c5d74fe285" providerId="ADAL" clId="{49FA15D5-4D2F-4613-918C-3516AA061975}" dt="2023-05-22T18:33:08.063" v="5" actId="20577"/>
      <pc:docMkLst>
        <pc:docMk/>
      </pc:docMkLst>
      <pc:sldChg chg="modSp mod">
        <pc:chgData name="Daniel" userId="9202eca8-e6ad-405f-82b6-a6c5d74fe285" providerId="ADAL" clId="{49FA15D5-4D2F-4613-918C-3516AA061975}" dt="2023-05-22T18:33:08.063" v="5" actId="20577"/>
        <pc:sldMkLst>
          <pc:docMk/>
          <pc:sldMk cId="0" sldId="500"/>
        </pc:sldMkLst>
        <pc:spChg chg="mod">
          <ac:chgData name="Daniel" userId="9202eca8-e6ad-405f-82b6-a6c5d74fe285" providerId="ADAL" clId="{49FA15D5-4D2F-4613-918C-3516AA061975}" dt="2023-05-22T18:33:08.063" v="5" actId="20577"/>
          <ac:spMkLst>
            <pc:docMk/>
            <pc:sldMk cId="0" sldId="500"/>
            <ac:spMk id="116743" creationId="{00000000-0000-0000-0000-000000000000}"/>
          </ac:spMkLst>
        </pc:spChg>
      </pc:sldChg>
    </pc:docChg>
  </pc:docChgLst>
  <pc:docChgLst>
    <pc:chgData name="Tyson, Christine E (POL)" userId="b283e746-8d56-4ec3-bf92-deb2980d56e1" providerId="ADAL" clId="{6861AD28-100B-4EBA-B0FF-AAB26ACF85B5}"/>
    <pc:docChg chg="modMainMaster">
      <pc:chgData name="Tyson, Christine E (POL)" userId="b283e746-8d56-4ec3-bf92-deb2980d56e1" providerId="ADAL" clId="{6861AD28-100B-4EBA-B0FF-AAB26ACF85B5}" dt="2023-07-06T17:08:35.917" v="3" actId="20577"/>
      <pc:docMkLst>
        <pc:docMk/>
      </pc:docMkLst>
      <pc:sldMasterChg chg="modSp mod modSldLayout">
        <pc:chgData name="Tyson, Christine E (POL)" userId="b283e746-8d56-4ec3-bf92-deb2980d56e1" providerId="ADAL" clId="{6861AD28-100B-4EBA-B0FF-AAB26ACF85B5}" dt="2023-07-06T17:08:35.917" v="3" actId="20577"/>
        <pc:sldMasterMkLst>
          <pc:docMk/>
          <pc:sldMasterMk cId="0" sldId="2147483659"/>
        </pc:sldMasterMkLst>
        <pc:spChg chg="mod">
          <ac:chgData name="Tyson, Christine E (POL)" userId="b283e746-8d56-4ec3-bf92-deb2980d56e1" providerId="ADAL" clId="{6861AD28-100B-4EBA-B0FF-AAB26ACF85B5}" dt="2023-07-06T17:08:35.917" v="3" actId="20577"/>
          <ac:spMkLst>
            <pc:docMk/>
            <pc:sldMasterMk cId="0" sldId="2147483659"/>
            <ac:spMk id="2" creationId="{00000000-0000-0000-0000-000000000000}"/>
          </ac:spMkLst>
        </pc:spChg>
        <pc:sldLayoutChg chg="modSp mod">
          <pc:chgData name="Tyson, Christine E (POL)" userId="b283e746-8d56-4ec3-bf92-deb2980d56e1" providerId="ADAL" clId="{6861AD28-100B-4EBA-B0FF-AAB26ACF85B5}" dt="2023-07-06T17:07:26.301" v="1" actId="20577"/>
          <pc:sldLayoutMkLst>
            <pc:docMk/>
            <pc:sldMasterMk cId="0" sldId="2147483659"/>
            <pc:sldLayoutMk cId="4075958585" sldId="2147484355"/>
          </pc:sldLayoutMkLst>
          <pc:spChg chg="mod">
            <ac:chgData name="Tyson, Christine E (POL)" userId="b283e746-8d56-4ec3-bf92-deb2980d56e1" providerId="ADAL" clId="{6861AD28-100B-4EBA-B0FF-AAB26ACF85B5}" dt="2023-07-06T17:07:26.301" v="1" actId="20577"/>
            <ac:spMkLst>
              <pc:docMk/>
              <pc:sldMasterMk cId="0" sldId="2147483659"/>
              <pc:sldLayoutMk cId="4075958585" sldId="2147484355"/>
              <ac:spMk id="16" creationId="{00000000-0000-0000-0000-000000000000}"/>
            </ac:spMkLst>
          </pc:spChg>
        </pc:sldLayoutChg>
      </pc:sldMasterChg>
    </pc:docChg>
  </pc:docChgLst>
  <pc:docChgLst>
    <pc:chgData name="Renczkowski, Daniel (POL)" userId="9202eca8-e6ad-405f-82b6-a6c5d74fe285" providerId="ADAL" clId="{24E9A9AC-9D25-4377-AE84-0B4A44935D6F}"/>
    <pc:docChg chg="undo custSel addSld modSld">
      <pc:chgData name="Renczkowski, Daniel (POL)" userId="9202eca8-e6ad-405f-82b6-a6c5d74fe285" providerId="ADAL" clId="{24E9A9AC-9D25-4377-AE84-0B4A44935D6F}" dt="2022-12-01T17:28:46.501" v="1234" actId="20577"/>
      <pc:docMkLst>
        <pc:docMk/>
      </pc:docMkLst>
      <pc:sldChg chg="modSp mod modNotesTx">
        <pc:chgData name="Renczkowski, Daniel (POL)" userId="9202eca8-e6ad-405f-82b6-a6c5d74fe285" providerId="ADAL" clId="{24E9A9AC-9D25-4377-AE84-0B4A44935D6F}" dt="2022-12-01T16:31:16.164" v="719" actId="20577"/>
        <pc:sldMkLst>
          <pc:docMk/>
          <pc:sldMk cId="0" sldId="256"/>
        </pc:sldMkLst>
        <pc:spChg chg="mod">
          <ac:chgData name="Renczkowski, Daniel (POL)" userId="9202eca8-e6ad-405f-82b6-a6c5d74fe285" providerId="ADAL" clId="{24E9A9AC-9D25-4377-AE84-0B4A44935D6F}" dt="2022-12-01T16:31:16.164" v="719" actId="20577"/>
          <ac:spMkLst>
            <pc:docMk/>
            <pc:sldMk cId="0" sldId="256"/>
            <ac:spMk id="13317" creationId="{00000000-0000-0000-0000-000000000000}"/>
          </ac:spMkLst>
        </pc:spChg>
      </pc:sldChg>
      <pc:sldChg chg="modSp mod">
        <pc:chgData name="Renczkowski, Daniel (POL)" userId="9202eca8-e6ad-405f-82b6-a6c5d74fe285" providerId="ADAL" clId="{24E9A9AC-9D25-4377-AE84-0B4A44935D6F}" dt="2022-12-01T17:19:04.631" v="1162" actId="20577"/>
        <pc:sldMkLst>
          <pc:docMk/>
          <pc:sldMk cId="0" sldId="334"/>
        </pc:sldMkLst>
        <pc:spChg chg="mod">
          <ac:chgData name="Renczkowski, Daniel (POL)" userId="9202eca8-e6ad-405f-82b6-a6c5d74fe285" providerId="ADAL" clId="{24E9A9AC-9D25-4377-AE84-0B4A44935D6F}" dt="2022-12-01T17:19:04.631" v="1162" actId="20577"/>
          <ac:spMkLst>
            <pc:docMk/>
            <pc:sldMk cId="0" sldId="334"/>
            <ac:spMk id="3" creationId="{00000000-0000-0000-0000-000000000000}"/>
          </ac:spMkLst>
        </pc:spChg>
      </pc:sldChg>
      <pc:sldChg chg="modSp mod">
        <pc:chgData name="Renczkowski, Daniel (POL)" userId="9202eca8-e6ad-405f-82b6-a6c5d74fe285" providerId="ADAL" clId="{24E9A9AC-9D25-4377-AE84-0B4A44935D6F}" dt="2022-12-01T16:15:50.657" v="385" actId="20577"/>
        <pc:sldMkLst>
          <pc:docMk/>
          <pc:sldMk cId="0" sldId="346"/>
        </pc:sldMkLst>
        <pc:spChg chg="mod">
          <ac:chgData name="Renczkowski, Daniel (POL)" userId="9202eca8-e6ad-405f-82b6-a6c5d74fe285" providerId="ADAL" clId="{24E9A9AC-9D25-4377-AE84-0B4A44935D6F}" dt="2022-12-01T16:15:50.657" v="385" actId="20577"/>
          <ac:spMkLst>
            <pc:docMk/>
            <pc:sldMk cId="0" sldId="346"/>
            <ac:spMk id="234499" creationId="{00000000-0000-0000-0000-000000000000}"/>
          </ac:spMkLst>
        </pc:spChg>
      </pc:sldChg>
      <pc:sldChg chg="modSp mod">
        <pc:chgData name="Renczkowski, Daniel (POL)" userId="9202eca8-e6ad-405f-82b6-a6c5d74fe285" providerId="ADAL" clId="{24E9A9AC-9D25-4377-AE84-0B4A44935D6F}" dt="2022-12-01T16:22:46.413" v="486" actId="113"/>
        <pc:sldMkLst>
          <pc:docMk/>
          <pc:sldMk cId="0" sldId="356"/>
        </pc:sldMkLst>
        <pc:spChg chg="mod">
          <ac:chgData name="Renczkowski, Daniel (POL)" userId="9202eca8-e6ad-405f-82b6-a6c5d74fe285" providerId="ADAL" clId="{24E9A9AC-9D25-4377-AE84-0B4A44935D6F}" dt="2022-12-01T16:22:46.413" v="486" actId="113"/>
          <ac:spMkLst>
            <pc:docMk/>
            <pc:sldMk cId="0" sldId="356"/>
            <ac:spMk id="244739" creationId="{00000000-0000-0000-0000-000000000000}"/>
          </ac:spMkLst>
        </pc:spChg>
      </pc:sldChg>
      <pc:sldChg chg="modSp mod modNotesTx">
        <pc:chgData name="Renczkowski, Daniel (POL)" userId="9202eca8-e6ad-405f-82b6-a6c5d74fe285" providerId="ADAL" clId="{24E9A9AC-9D25-4377-AE84-0B4A44935D6F}" dt="2022-12-01T17:28:46.501" v="1234" actId="20577"/>
        <pc:sldMkLst>
          <pc:docMk/>
          <pc:sldMk cId="0" sldId="393"/>
        </pc:sldMkLst>
        <pc:spChg chg="mod">
          <ac:chgData name="Renczkowski, Daniel (POL)" userId="9202eca8-e6ad-405f-82b6-a6c5d74fe285" providerId="ADAL" clId="{24E9A9AC-9D25-4377-AE84-0B4A44935D6F}" dt="2022-12-01T17:26:46.638" v="1166" actId="20577"/>
          <ac:spMkLst>
            <pc:docMk/>
            <pc:sldMk cId="0" sldId="393"/>
            <ac:spMk id="312323" creationId="{00000000-0000-0000-0000-000000000000}"/>
          </ac:spMkLst>
        </pc:spChg>
      </pc:sldChg>
      <pc:sldChg chg="modSp">
        <pc:chgData name="Renczkowski, Daniel (POL)" userId="9202eca8-e6ad-405f-82b6-a6c5d74fe285" providerId="ADAL" clId="{24E9A9AC-9D25-4377-AE84-0B4A44935D6F}" dt="2022-12-01T16:41:17.371" v="779" actId="1076"/>
        <pc:sldMkLst>
          <pc:docMk/>
          <pc:sldMk cId="0" sldId="403"/>
        </pc:sldMkLst>
        <pc:spChg chg="mod">
          <ac:chgData name="Renczkowski, Daniel (POL)" userId="9202eca8-e6ad-405f-82b6-a6c5d74fe285" providerId="ADAL" clId="{24E9A9AC-9D25-4377-AE84-0B4A44935D6F}" dt="2022-12-01T16:41:17.371" v="779" actId="1076"/>
          <ac:spMkLst>
            <pc:docMk/>
            <pc:sldMk cId="0" sldId="403"/>
            <ac:spMk id="15364" creationId="{00000000-0000-0000-0000-000000000000}"/>
          </ac:spMkLst>
        </pc:spChg>
      </pc:sldChg>
      <pc:sldChg chg="modSp mod">
        <pc:chgData name="Renczkowski, Daniel (POL)" userId="9202eca8-e6ad-405f-82b6-a6c5d74fe285" providerId="ADAL" clId="{24E9A9AC-9D25-4377-AE84-0B4A44935D6F}" dt="2022-12-01T16:38:07.346" v="770" actId="6549"/>
        <pc:sldMkLst>
          <pc:docMk/>
          <pc:sldMk cId="0" sldId="407"/>
        </pc:sldMkLst>
        <pc:spChg chg="mod">
          <ac:chgData name="Renczkowski, Daniel (POL)" userId="9202eca8-e6ad-405f-82b6-a6c5d74fe285" providerId="ADAL" clId="{24E9A9AC-9D25-4377-AE84-0B4A44935D6F}" dt="2022-12-01T16:38:07.346" v="770" actId="6549"/>
          <ac:spMkLst>
            <pc:docMk/>
            <pc:sldMk cId="0" sldId="407"/>
            <ac:spMk id="349190" creationId="{00000000-0000-0000-0000-000000000000}"/>
          </ac:spMkLst>
        </pc:spChg>
      </pc:sldChg>
      <pc:sldChg chg="modSp mod">
        <pc:chgData name="Renczkowski, Daniel (POL)" userId="9202eca8-e6ad-405f-82b6-a6c5d74fe285" providerId="ADAL" clId="{24E9A9AC-9D25-4377-AE84-0B4A44935D6F}" dt="2022-12-01T16:15:07.151" v="382" actId="1076"/>
        <pc:sldMkLst>
          <pc:docMk/>
          <pc:sldMk cId="0" sldId="408"/>
        </pc:sldMkLst>
        <pc:spChg chg="mod">
          <ac:chgData name="Renczkowski, Daniel (POL)" userId="9202eca8-e6ad-405f-82b6-a6c5d74fe285" providerId="ADAL" clId="{24E9A9AC-9D25-4377-AE84-0B4A44935D6F}" dt="2022-12-01T16:15:02.903" v="381" actId="1076"/>
          <ac:spMkLst>
            <pc:docMk/>
            <pc:sldMk cId="0" sldId="408"/>
            <ac:spMk id="9" creationId="{00000000-0000-0000-0000-000000000000}"/>
          </ac:spMkLst>
        </pc:spChg>
        <pc:spChg chg="mod">
          <ac:chgData name="Renczkowski, Daniel (POL)" userId="9202eca8-e6ad-405f-82b6-a6c5d74fe285" providerId="ADAL" clId="{24E9A9AC-9D25-4377-AE84-0B4A44935D6F}" dt="2022-12-01T16:15:07.151" v="382" actId="1076"/>
          <ac:spMkLst>
            <pc:docMk/>
            <pc:sldMk cId="0" sldId="408"/>
            <ac:spMk id="10" creationId="{00000000-0000-0000-0000-000000000000}"/>
          </ac:spMkLst>
        </pc:spChg>
      </pc:sldChg>
      <pc:sldChg chg="modSp mod">
        <pc:chgData name="Renczkowski, Daniel (POL)" userId="9202eca8-e6ad-405f-82b6-a6c5d74fe285" providerId="ADAL" clId="{24E9A9AC-9D25-4377-AE84-0B4A44935D6F}" dt="2022-12-01T17:20:22.111" v="1165" actId="14100"/>
        <pc:sldMkLst>
          <pc:docMk/>
          <pc:sldMk cId="0" sldId="411"/>
        </pc:sldMkLst>
        <pc:spChg chg="mod">
          <ac:chgData name="Renczkowski, Daniel (POL)" userId="9202eca8-e6ad-405f-82b6-a6c5d74fe285" providerId="ADAL" clId="{24E9A9AC-9D25-4377-AE84-0B4A44935D6F}" dt="2022-12-01T17:20:22.111" v="1165" actId="14100"/>
          <ac:spMkLst>
            <pc:docMk/>
            <pc:sldMk cId="0" sldId="411"/>
            <ac:spMk id="6" creationId="{00000000-0000-0000-0000-000000000000}"/>
          </ac:spMkLst>
        </pc:spChg>
        <pc:spChg chg="mod">
          <ac:chgData name="Renczkowski, Daniel (POL)" userId="9202eca8-e6ad-405f-82b6-a6c5d74fe285" providerId="ADAL" clId="{24E9A9AC-9D25-4377-AE84-0B4A44935D6F}" dt="2022-12-01T17:19:41.567" v="1163" actId="14100"/>
          <ac:spMkLst>
            <pc:docMk/>
            <pc:sldMk cId="0" sldId="411"/>
            <ac:spMk id="364547" creationId="{00000000-0000-0000-0000-000000000000}"/>
          </ac:spMkLst>
        </pc:spChg>
      </pc:sldChg>
      <pc:sldChg chg="modSp mod">
        <pc:chgData name="Renczkowski, Daniel (POL)" userId="9202eca8-e6ad-405f-82b6-a6c5d74fe285" providerId="ADAL" clId="{24E9A9AC-9D25-4377-AE84-0B4A44935D6F}" dt="2022-12-01T16:18:22.646" v="431" actId="1076"/>
        <pc:sldMkLst>
          <pc:docMk/>
          <pc:sldMk cId="0" sldId="414"/>
        </pc:sldMkLst>
        <pc:spChg chg="mod">
          <ac:chgData name="Renczkowski, Daniel (POL)" userId="9202eca8-e6ad-405f-82b6-a6c5d74fe285" providerId="ADAL" clId="{24E9A9AC-9D25-4377-AE84-0B4A44935D6F}" dt="2022-12-01T16:18:22.646" v="431" actId="1076"/>
          <ac:spMkLst>
            <pc:docMk/>
            <pc:sldMk cId="0" sldId="414"/>
            <ac:spMk id="6" creationId="{00000000-0000-0000-0000-000000000000}"/>
          </ac:spMkLst>
        </pc:spChg>
      </pc:sldChg>
      <pc:sldChg chg="modSp mod">
        <pc:chgData name="Renczkowski, Daniel (POL)" userId="9202eca8-e6ad-405f-82b6-a6c5d74fe285" providerId="ADAL" clId="{24E9A9AC-9D25-4377-AE84-0B4A44935D6F}" dt="2022-12-01T16:54:00.270" v="944" actId="20577"/>
        <pc:sldMkLst>
          <pc:docMk/>
          <pc:sldMk cId="0" sldId="425"/>
        </pc:sldMkLst>
        <pc:spChg chg="mod">
          <ac:chgData name="Renczkowski, Daniel (POL)" userId="9202eca8-e6ad-405f-82b6-a6c5d74fe285" providerId="ADAL" clId="{24E9A9AC-9D25-4377-AE84-0B4A44935D6F}" dt="2022-12-01T16:54:00.270" v="944" actId="20577"/>
          <ac:spMkLst>
            <pc:docMk/>
            <pc:sldMk cId="0" sldId="425"/>
            <ac:spMk id="36866" creationId="{00000000-0000-0000-0000-000000000000}"/>
          </ac:spMkLst>
        </pc:spChg>
      </pc:sldChg>
      <pc:sldChg chg="modSp mod">
        <pc:chgData name="Renczkowski, Daniel (POL)" userId="9202eca8-e6ad-405f-82b6-a6c5d74fe285" providerId="ADAL" clId="{24E9A9AC-9D25-4377-AE84-0B4A44935D6F}" dt="2022-12-01T16:54:06.647" v="945" actId="20577"/>
        <pc:sldMkLst>
          <pc:docMk/>
          <pc:sldMk cId="0" sldId="426"/>
        </pc:sldMkLst>
        <pc:spChg chg="mod">
          <ac:chgData name="Renczkowski, Daniel (POL)" userId="9202eca8-e6ad-405f-82b6-a6c5d74fe285" providerId="ADAL" clId="{24E9A9AC-9D25-4377-AE84-0B4A44935D6F}" dt="2022-12-01T16:54:06.647" v="945" actId="20577"/>
          <ac:spMkLst>
            <pc:docMk/>
            <pc:sldMk cId="0" sldId="426"/>
            <ac:spMk id="11268" creationId="{00000000-0000-0000-0000-000000000000}"/>
          </ac:spMkLst>
        </pc:spChg>
      </pc:sldChg>
      <pc:sldChg chg="modNotesTx">
        <pc:chgData name="Renczkowski, Daniel (POL)" userId="9202eca8-e6ad-405f-82b6-a6c5d74fe285" providerId="ADAL" clId="{24E9A9AC-9D25-4377-AE84-0B4A44935D6F}" dt="2022-12-01T16:55:20.951" v="972" actId="20577"/>
        <pc:sldMkLst>
          <pc:docMk/>
          <pc:sldMk cId="0" sldId="429"/>
        </pc:sldMkLst>
      </pc:sldChg>
      <pc:sldChg chg="addSp modSp mod">
        <pc:chgData name="Renczkowski, Daniel (POL)" userId="9202eca8-e6ad-405f-82b6-a6c5d74fe285" providerId="ADAL" clId="{24E9A9AC-9D25-4377-AE84-0B4A44935D6F}" dt="2022-12-01T16:56:39.197" v="974" actId="164"/>
        <pc:sldMkLst>
          <pc:docMk/>
          <pc:sldMk cId="0" sldId="435"/>
        </pc:sldMkLst>
        <pc:spChg chg="mod">
          <ac:chgData name="Renczkowski, Daniel (POL)" userId="9202eca8-e6ad-405f-82b6-a6c5d74fe285" providerId="ADAL" clId="{24E9A9AC-9D25-4377-AE84-0B4A44935D6F}" dt="2022-12-01T16:56:39.197" v="974" actId="164"/>
          <ac:spMkLst>
            <pc:docMk/>
            <pc:sldMk cId="0" sldId="435"/>
            <ac:spMk id="6" creationId="{00000000-0000-0000-0000-000000000000}"/>
          </ac:spMkLst>
        </pc:spChg>
        <pc:grpChg chg="add mod">
          <ac:chgData name="Renczkowski, Daniel (POL)" userId="9202eca8-e6ad-405f-82b6-a6c5d74fe285" providerId="ADAL" clId="{24E9A9AC-9D25-4377-AE84-0B4A44935D6F}" dt="2022-12-01T16:56:39.197" v="974" actId="164"/>
          <ac:grpSpMkLst>
            <pc:docMk/>
            <pc:sldMk cId="0" sldId="435"/>
            <ac:grpSpMk id="3" creationId="{72E0A41A-C4E2-8D1B-47D3-3B55BF1AC316}"/>
          </ac:grpSpMkLst>
        </pc:grpChg>
        <pc:picChg chg="mod">
          <ac:chgData name="Renczkowski, Daniel (POL)" userId="9202eca8-e6ad-405f-82b6-a6c5d74fe285" providerId="ADAL" clId="{24E9A9AC-9D25-4377-AE84-0B4A44935D6F}" dt="2022-12-01T16:56:39.197" v="974" actId="164"/>
          <ac:picMkLst>
            <pc:docMk/>
            <pc:sldMk cId="0" sldId="435"/>
            <ac:picMk id="46084" creationId="{00000000-0000-0000-0000-000000000000}"/>
          </ac:picMkLst>
        </pc:picChg>
      </pc:sldChg>
      <pc:sldChg chg="modSp mod">
        <pc:chgData name="Renczkowski, Daniel (POL)" userId="9202eca8-e6ad-405f-82b6-a6c5d74fe285" providerId="ADAL" clId="{24E9A9AC-9D25-4377-AE84-0B4A44935D6F}" dt="2022-12-01T16:57:53.255" v="975" actId="20577"/>
        <pc:sldMkLst>
          <pc:docMk/>
          <pc:sldMk cId="0" sldId="440"/>
        </pc:sldMkLst>
        <pc:spChg chg="mod">
          <ac:chgData name="Renczkowski, Daniel (POL)" userId="9202eca8-e6ad-405f-82b6-a6c5d74fe285" providerId="ADAL" clId="{24E9A9AC-9D25-4377-AE84-0B4A44935D6F}" dt="2022-12-01T16:57:53.255" v="975" actId="20577"/>
          <ac:spMkLst>
            <pc:docMk/>
            <pc:sldMk cId="0" sldId="440"/>
            <ac:spMk id="58374" creationId="{00000000-0000-0000-0000-000000000000}"/>
          </ac:spMkLst>
        </pc:spChg>
      </pc:sldChg>
      <pc:sldChg chg="modSp mod">
        <pc:chgData name="Renczkowski, Daniel (POL)" userId="9202eca8-e6ad-405f-82b6-a6c5d74fe285" providerId="ADAL" clId="{24E9A9AC-9D25-4377-AE84-0B4A44935D6F}" dt="2022-12-01T15:45:29.897" v="2" actId="20577"/>
        <pc:sldMkLst>
          <pc:docMk/>
          <pc:sldMk cId="0" sldId="451"/>
        </pc:sldMkLst>
        <pc:spChg chg="mod">
          <ac:chgData name="Renczkowski, Daniel (POL)" userId="9202eca8-e6ad-405f-82b6-a6c5d74fe285" providerId="ADAL" clId="{24E9A9AC-9D25-4377-AE84-0B4A44935D6F}" dt="2022-12-01T15:45:29.897" v="2" actId="20577"/>
          <ac:spMkLst>
            <pc:docMk/>
            <pc:sldMk cId="0" sldId="451"/>
            <ac:spMk id="86022" creationId="{00000000-0000-0000-0000-000000000000}"/>
          </ac:spMkLst>
        </pc:spChg>
      </pc:sldChg>
      <pc:sldChg chg="modSp mod">
        <pc:chgData name="Renczkowski, Daniel (POL)" userId="9202eca8-e6ad-405f-82b6-a6c5d74fe285" providerId="ADAL" clId="{24E9A9AC-9D25-4377-AE84-0B4A44935D6F}" dt="2022-12-01T17:05:37.645" v="1016" actId="1076"/>
        <pc:sldMkLst>
          <pc:docMk/>
          <pc:sldMk cId="0" sldId="456"/>
        </pc:sldMkLst>
        <pc:spChg chg="mod">
          <ac:chgData name="Renczkowski, Daniel (POL)" userId="9202eca8-e6ad-405f-82b6-a6c5d74fe285" providerId="ADAL" clId="{24E9A9AC-9D25-4377-AE84-0B4A44935D6F}" dt="2022-12-01T17:05:37.645" v="1016" actId="1076"/>
          <ac:spMkLst>
            <pc:docMk/>
            <pc:sldMk cId="0" sldId="456"/>
            <ac:spMk id="67590" creationId="{00000000-0000-0000-0000-000000000000}"/>
          </ac:spMkLst>
        </pc:spChg>
      </pc:sldChg>
      <pc:sldChg chg="modNotesTx">
        <pc:chgData name="Renczkowski, Daniel (POL)" userId="9202eca8-e6ad-405f-82b6-a6c5d74fe285" providerId="ADAL" clId="{24E9A9AC-9D25-4377-AE84-0B4A44935D6F}" dt="2022-12-01T17:07:31.440" v="1057" actId="20577"/>
        <pc:sldMkLst>
          <pc:docMk/>
          <pc:sldMk cId="0" sldId="472"/>
        </pc:sldMkLst>
      </pc:sldChg>
      <pc:sldChg chg="modNotesTx">
        <pc:chgData name="Renczkowski, Daniel (POL)" userId="9202eca8-e6ad-405f-82b6-a6c5d74fe285" providerId="ADAL" clId="{24E9A9AC-9D25-4377-AE84-0B4A44935D6F}" dt="2022-12-01T17:07:55.179" v="1076" actId="20577"/>
        <pc:sldMkLst>
          <pc:docMk/>
          <pc:sldMk cId="0" sldId="474"/>
        </pc:sldMkLst>
      </pc:sldChg>
      <pc:sldChg chg="modSp mod modNotesTx">
        <pc:chgData name="Renczkowski, Daniel (POL)" userId="9202eca8-e6ad-405f-82b6-a6c5d74fe285" providerId="ADAL" clId="{24E9A9AC-9D25-4377-AE84-0B4A44935D6F}" dt="2022-12-01T17:12:58.607" v="1160" actId="20577"/>
        <pc:sldMkLst>
          <pc:docMk/>
          <pc:sldMk cId="0" sldId="477"/>
        </pc:sldMkLst>
        <pc:spChg chg="mod">
          <ac:chgData name="Renczkowski, Daniel (POL)" userId="9202eca8-e6ad-405f-82b6-a6c5d74fe285" providerId="ADAL" clId="{24E9A9AC-9D25-4377-AE84-0B4A44935D6F}" dt="2022-12-01T17:12:58.607" v="1160" actId="20577"/>
          <ac:spMkLst>
            <pc:docMk/>
            <pc:sldMk cId="0" sldId="477"/>
            <ac:spMk id="142342" creationId="{00000000-0000-0000-0000-000000000000}"/>
          </ac:spMkLst>
        </pc:spChg>
      </pc:sldChg>
      <pc:sldChg chg="modSp mod">
        <pc:chgData name="Renczkowski, Daniel (POL)" userId="9202eca8-e6ad-405f-82b6-a6c5d74fe285" providerId="ADAL" clId="{24E9A9AC-9D25-4377-AE84-0B4A44935D6F}" dt="2022-12-01T17:10:26.712" v="1118" actId="14"/>
        <pc:sldMkLst>
          <pc:docMk/>
          <pc:sldMk cId="0" sldId="478"/>
        </pc:sldMkLst>
        <pc:spChg chg="mod">
          <ac:chgData name="Renczkowski, Daniel (POL)" userId="9202eca8-e6ad-405f-82b6-a6c5d74fe285" providerId="ADAL" clId="{24E9A9AC-9D25-4377-AE84-0B4A44935D6F}" dt="2022-12-01T17:10:26.712" v="1118" actId="14"/>
          <ac:spMkLst>
            <pc:docMk/>
            <pc:sldMk cId="0" sldId="478"/>
            <ac:spMk id="144390" creationId="{00000000-0000-0000-0000-000000000000}"/>
          </ac:spMkLst>
        </pc:spChg>
      </pc:sldChg>
      <pc:sldChg chg="modSp mod">
        <pc:chgData name="Renczkowski, Daniel (POL)" userId="9202eca8-e6ad-405f-82b6-a6c5d74fe285" providerId="ADAL" clId="{24E9A9AC-9D25-4377-AE84-0B4A44935D6F}" dt="2022-12-01T16:39:28.825" v="778" actId="20577"/>
        <pc:sldMkLst>
          <pc:docMk/>
          <pc:sldMk cId="0" sldId="487"/>
        </pc:sldMkLst>
        <pc:spChg chg="mod">
          <ac:chgData name="Renczkowski, Daniel (POL)" userId="9202eca8-e6ad-405f-82b6-a6c5d74fe285" providerId="ADAL" clId="{24E9A9AC-9D25-4377-AE84-0B4A44935D6F}" dt="2022-12-01T16:39:28.825" v="778" actId="20577"/>
          <ac:spMkLst>
            <pc:docMk/>
            <pc:sldMk cId="0" sldId="487"/>
            <ac:spMk id="80899" creationId="{00000000-0000-0000-0000-000000000000}"/>
          </ac:spMkLst>
        </pc:spChg>
      </pc:sldChg>
      <pc:sldChg chg="modNotesTx">
        <pc:chgData name="Renczkowski, Daniel (POL)" userId="9202eca8-e6ad-405f-82b6-a6c5d74fe285" providerId="ADAL" clId="{24E9A9AC-9D25-4377-AE84-0B4A44935D6F}" dt="2022-12-01T16:29:01.411" v="642" actId="20577"/>
        <pc:sldMkLst>
          <pc:docMk/>
          <pc:sldMk cId="0" sldId="507"/>
        </pc:sldMkLst>
      </pc:sldChg>
      <pc:sldChg chg="modSp mod">
        <pc:chgData name="Renczkowski, Daniel (POL)" userId="9202eca8-e6ad-405f-82b6-a6c5d74fe285" providerId="ADAL" clId="{24E9A9AC-9D25-4377-AE84-0B4A44935D6F}" dt="2022-12-01T15:41:54.666" v="1" actId="20577"/>
        <pc:sldMkLst>
          <pc:docMk/>
          <pc:sldMk cId="0" sldId="511"/>
        </pc:sldMkLst>
        <pc:spChg chg="mod">
          <ac:chgData name="Renczkowski, Daniel (POL)" userId="9202eca8-e6ad-405f-82b6-a6c5d74fe285" providerId="ADAL" clId="{24E9A9AC-9D25-4377-AE84-0B4A44935D6F}" dt="2022-12-01T15:41:54.666" v="1" actId="20577"/>
          <ac:spMkLst>
            <pc:docMk/>
            <pc:sldMk cId="0" sldId="511"/>
            <ac:spMk id="233475" creationId="{00000000-0000-0000-0000-000000000000}"/>
          </ac:spMkLst>
        </pc:spChg>
      </pc:sldChg>
      <pc:sldChg chg="modSp mod">
        <pc:chgData name="Renczkowski, Daniel (POL)" userId="9202eca8-e6ad-405f-82b6-a6c5d74fe285" providerId="ADAL" clId="{24E9A9AC-9D25-4377-AE84-0B4A44935D6F}" dt="2022-12-01T16:50:36.476" v="943" actId="255"/>
        <pc:sldMkLst>
          <pc:docMk/>
          <pc:sldMk cId="0" sldId="525"/>
        </pc:sldMkLst>
        <pc:spChg chg="mod">
          <ac:chgData name="Renczkowski, Daniel (POL)" userId="9202eca8-e6ad-405f-82b6-a6c5d74fe285" providerId="ADAL" clId="{24E9A9AC-9D25-4377-AE84-0B4A44935D6F}" dt="2022-12-01T16:50:36.476" v="943" actId="255"/>
          <ac:spMkLst>
            <pc:docMk/>
            <pc:sldMk cId="0" sldId="525"/>
            <ac:spMk id="3" creationId="{00000000-0000-0000-0000-000000000000}"/>
          </ac:spMkLst>
        </pc:spChg>
      </pc:sldChg>
      <pc:sldChg chg="modSp mod modNotesTx">
        <pc:chgData name="Renczkowski, Daniel (POL)" userId="9202eca8-e6ad-405f-82b6-a6c5d74fe285" providerId="ADAL" clId="{24E9A9AC-9D25-4377-AE84-0B4A44935D6F}" dt="2022-12-01T16:47:16.293" v="866" actId="20577"/>
        <pc:sldMkLst>
          <pc:docMk/>
          <pc:sldMk cId="0" sldId="527"/>
        </pc:sldMkLst>
        <pc:spChg chg="mod">
          <ac:chgData name="Renczkowski, Daniel (POL)" userId="9202eca8-e6ad-405f-82b6-a6c5d74fe285" providerId="ADAL" clId="{24E9A9AC-9D25-4377-AE84-0B4A44935D6F}" dt="2022-12-01T16:44:27.199" v="851" actId="20577"/>
          <ac:spMkLst>
            <pc:docMk/>
            <pc:sldMk cId="0" sldId="527"/>
            <ac:spMk id="3" creationId="{00000000-0000-0000-0000-000000000000}"/>
          </ac:spMkLst>
        </pc:spChg>
      </pc:sldChg>
      <pc:sldChg chg="addSp modSp">
        <pc:chgData name="Renczkowski, Daniel (POL)" userId="9202eca8-e6ad-405f-82b6-a6c5d74fe285" providerId="ADAL" clId="{24E9A9AC-9D25-4377-AE84-0B4A44935D6F}" dt="2022-12-01T17:06:27.411" v="1019" actId="164"/>
        <pc:sldMkLst>
          <pc:docMk/>
          <pc:sldMk cId="0" sldId="530"/>
        </pc:sldMkLst>
        <pc:grpChg chg="add mod">
          <ac:chgData name="Renczkowski, Daniel (POL)" userId="9202eca8-e6ad-405f-82b6-a6c5d74fe285" providerId="ADAL" clId="{24E9A9AC-9D25-4377-AE84-0B4A44935D6F}" dt="2022-12-01T17:06:27.411" v="1019" actId="164"/>
          <ac:grpSpMkLst>
            <pc:docMk/>
            <pc:sldMk cId="0" sldId="530"/>
            <ac:grpSpMk id="3" creationId="{F89C1A56-0907-261E-C59A-2E12BBC9C4D4}"/>
          </ac:grpSpMkLst>
        </pc:grpChg>
        <pc:picChg chg="mod">
          <ac:chgData name="Renczkowski, Daniel (POL)" userId="9202eca8-e6ad-405f-82b6-a6c5d74fe285" providerId="ADAL" clId="{24E9A9AC-9D25-4377-AE84-0B4A44935D6F}" dt="2022-12-01T17:06:27.411" v="1019" actId="164"/>
          <ac:picMkLst>
            <pc:docMk/>
            <pc:sldMk cId="0" sldId="530"/>
            <ac:picMk id="79876" creationId="{00000000-0000-0000-0000-000000000000}"/>
          </ac:picMkLst>
        </pc:picChg>
        <pc:picChg chg="mod">
          <ac:chgData name="Renczkowski, Daniel (POL)" userId="9202eca8-e6ad-405f-82b6-a6c5d74fe285" providerId="ADAL" clId="{24E9A9AC-9D25-4377-AE84-0B4A44935D6F}" dt="2022-12-01T17:06:27.411" v="1019" actId="164"/>
          <ac:picMkLst>
            <pc:docMk/>
            <pc:sldMk cId="0" sldId="530"/>
            <ac:picMk id="79879" creationId="{00000000-0000-0000-0000-000000000000}"/>
          </ac:picMkLst>
        </pc:picChg>
        <pc:picChg chg="mod">
          <ac:chgData name="Renczkowski, Daniel (POL)" userId="9202eca8-e6ad-405f-82b6-a6c5d74fe285" providerId="ADAL" clId="{24E9A9AC-9D25-4377-AE84-0B4A44935D6F}" dt="2022-12-01T17:06:27.411" v="1019" actId="164"/>
          <ac:picMkLst>
            <pc:docMk/>
            <pc:sldMk cId="0" sldId="530"/>
            <ac:picMk id="79880" creationId="{00000000-0000-0000-0000-000000000000}"/>
          </ac:picMkLst>
        </pc:picChg>
      </pc:sldChg>
      <pc:sldChg chg="modNotesTx">
        <pc:chgData name="Renczkowski, Daniel (POL)" userId="9202eca8-e6ad-405f-82b6-a6c5d74fe285" providerId="ADAL" clId="{24E9A9AC-9D25-4377-AE84-0B4A44935D6F}" dt="2022-12-01T15:52:14.067" v="65" actId="20577"/>
        <pc:sldMkLst>
          <pc:docMk/>
          <pc:sldMk cId="0" sldId="532"/>
        </pc:sldMkLst>
      </pc:sldChg>
      <pc:sldChg chg="modSp mod">
        <pc:chgData name="Renczkowski, Daniel (POL)" userId="9202eca8-e6ad-405f-82b6-a6c5d74fe285" providerId="ADAL" clId="{24E9A9AC-9D25-4377-AE84-0B4A44935D6F}" dt="2022-12-01T15:56:32.104" v="118" actId="20577"/>
        <pc:sldMkLst>
          <pc:docMk/>
          <pc:sldMk cId="0" sldId="534"/>
        </pc:sldMkLst>
        <pc:spChg chg="mod">
          <ac:chgData name="Renczkowski, Daniel (POL)" userId="9202eca8-e6ad-405f-82b6-a6c5d74fe285" providerId="ADAL" clId="{24E9A9AC-9D25-4377-AE84-0B4A44935D6F}" dt="2022-12-01T15:56:32.104" v="118" actId="20577"/>
          <ac:spMkLst>
            <pc:docMk/>
            <pc:sldMk cId="0" sldId="534"/>
            <ac:spMk id="4" creationId="{00000000-0000-0000-0000-000000000000}"/>
          </ac:spMkLst>
        </pc:spChg>
      </pc:sldChg>
      <pc:sldChg chg="modSp mod">
        <pc:chgData name="Renczkowski, Daniel (POL)" userId="9202eca8-e6ad-405f-82b6-a6c5d74fe285" providerId="ADAL" clId="{24E9A9AC-9D25-4377-AE84-0B4A44935D6F}" dt="2022-12-01T16:09:33.308" v="279" actId="20577"/>
        <pc:sldMkLst>
          <pc:docMk/>
          <pc:sldMk cId="0" sldId="538"/>
        </pc:sldMkLst>
        <pc:spChg chg="mod">
          <ac:chgData name="Renczkowski, Daniel (POL)" userId="9202eca8-e6ad-405f-82b6-a6c5d74fe285" providerId="ADAL" clId="{24E9A9AC-9D25-4377-AE84-0B4A44935D6F}" dt="2022-12-01T16:09:33.308" v="279" actId="20577"/>
          <ac:spMkLst>
            <pc:docMk/>
            <pc:sldMk cId="0" sldId="538"/>
            <ac:spMk id="7" creationId="{00000000-0000-0000-0000-000000000000}"/>
          </ac:spMkLst>
        </pc:spChg>
      </pc:sldChg>
      <pc:sldChg chg="modSp mod">
        <pc:chgData name="Renczkowski, Daniel (POL)" userId="9202eca8-e6ad-405f-82b6-a6c5d74fe285" providerId="ADAL" clId="{24E9A9AC-9D25-4377-AE84-0B4A44935D6F}" dt="2022-12-01T17:18:40.188" v="1161" actId="20577"/>
        <pc:sldMkLst>
          <pc:docMk/>
          <pc:sldMk cId="0" sldId="540"/>
        </pc:sldMkLst>
        <pc:spChg chg="mod">
          <ac:chgData name="Renczkowski, Daniel (POL)" userId="9202eca8-e6ad-405f-82b6-a6c5d74fe285" providerId="ADAL" clId="{24E9A9AC-9D25-4377-AE84-0B4A44935D6F}" dt="2022-12-01T17:18:40.188" v="1161" actId="20577"/>
          <ac:spMkLst>
            <pc:docMk/>
            <pc:sldMk cId="0" sldId="540"/>
            <ac:spMk id="5" creationId="{00000000-0000-0000-0000-000000000000}"/>
          </ac:spMkLst>
        </pc:spChg>
      </pc:sldChg>
      <pc:sldChg chg="modSp mod">
        <pc:chgData name="Renczkowski, Daniel (POL)" userId="9202eca8-e6ad-405f-82b6-a6c5d74fe285" providerId="ADAL" clId="{24E9A9AC-9D25-4377-AE84-0B4A44935D6F}" dt="2022-12-01T17:06:54.817" v="1045" actId="20577"/>
        <pc:sldMkLst>
          <pc:docMk/>
          <pc:sldMk cId="0" sldId="546"/>
        </pc:sldMkLst>
        <pc:spChg chg="mod">
          <ac:chgData name="Renczkowski, Daniel (POL)" userId="9202eca8-e6ad-405f-82b6-a6c5d74fe285" providerId="ADAL" clId="{24E9A9AC-9D25-4377-AE84-0B4A44935D6F}" dt="2022-12-01T17:06:54.817" v="1045" actId="20577"/>
          <ac:spMkLst>
            <pc:docMk/>
            <pc:sldMk cId="0" sldId="546"/>
            <ac:spMk id="287747" creationId="{00000000-0000-0000-0000-000000000000}"/>
          </ac:spMkLst>
        </pc:spChg>
      </pc:sldChg>
      <pc:sldChg chg="modSp mod">
        <pc:chgData name="Renczkowski, Daniel (POL)" userId="9202eca8-e6ad-405f-82b6-a6c5d74fe285" providerId="ADAL" clId="{24E9A9AC-9D25-4377-AE84-0B4A44935D6F}" dt="2022-12-01T16:16:09.370" v="387" actId="20577"/>
        <pc:sldMkLst>
          <pc:docMk/>
          <pc:sldMk cId="0" sldId="548"/>
        </pc:sldMkLst>
        <pc:spChg chg="mod">
          <ac:chgData name="Renczkowski, Daniel (POL)" userId="9202eca8-e6ad-405f-82b6-a6c5d74fe285" providerId="ADAL" clId="{24E9A9AC-9D25-4377-AE84-0B4A44935D6F}" dt="2022-12-01T16:16:09.370" v="387" actId="20577"/>
          <ac:spMkLst>
            <pc:docMk/>
            <pc:sldMk cId="0" sldId="548"/>
            <ac:spMk id="3" creationId="{00000000-0000-0000-0000-000000000000}"/>
          </ac:spMkLst>
        </pc:spChg>
      </pc:sldChg>
      <pc:sldChg chg="modSp mod">
        <pc:chgData name="Renczkowski, Daniel (POL)" userId="9202eca8-e6ad-405f-82b6-a6c5d74fe285" providerId="ADAL" clId="{24E9A9AC-9D25-4377-AE84-0B4A44935D6F}" dt="2022-12-01T16:19:25.680" v="455" actId="20577"/>
        <pc:sldMkLst>
          <pc:docMk/>
          <pc:sldMk cId="0" sldId="553"/>
        </pc:sldMkLst>
        <pc:spChg chg="mod">
          <ac:chgData name="Renczkowski, Daniel (POL)" userId="9202eca8-e6ad-405f-82b6-a6c5d74fe285" providerId="ADAL" clId="{24E9A9AC-9D25-4377-AE84-0B4A44935D6F}" dt="2022-12-01T16:19:25.680" v="455" actId="20577"/>
          <ac:spMkLst>
            <pc:docMk/>
            <pc:sldMk cId="0" sldId="553"/>
            <ac:spMk id="5" creationId="{00000000-0000-0000-0000-000000000000}"/>
          </ac:spMkLst>
        </pc:spChg>
      </pc:sldChg>
      <pc:sldChg chg="modNotesTx">
        <pc:chgData name="Renczkowski, Daniel (POL)" userId="9202eca8-e6ad-405f-82b6-a6c5d74fe285" providerId="ADAL" clId="{24E9A9AC-9D25-4377-AE84-0B4A44935D6F}" dt="2022-12-01T16:24:40.683" v="530" actId="20577"/>
        <pc:sldMkLst>
          <pc:docMk/>
          <pc:sldMk cId="0" sldId="566"/>
        </pc:sldMkLst>
      </pc:sldChg>
      <pc:sldChg chg="modSp mod">
        <pc:chgData name="Renczkowski, Daniel (POL)" userId="9202eca8-e6ad-405f-82b6-a6c5d74fe285" providerId="ADAL" clId="{24E9A9AC-9D25-4377-AE84-0B4A44935D6F}" dt="2022-12-01T16:10:30.750" v="287" actId="20577"/>
        <pc:sldMkLst>
          <pc:docMk/>
          <pc:sldMk cId="0" sldId="570"/>
        </pc:sldMkLst>
        <pc:spChg chg="mod">
          <ac:chgData name="Renczkowski, Daniel (POL)" userId="9202eca8-e6ad-405f-82b6-a6c5d74fe285" providerId="ADAL" clId="{24E9A9AC-9D25-4377-AE84-0B4A44935D6F}" dt="2022-12-01T16:10:30.750" v="287" actId="20577"/>
          <ac:spMkLst>
            <pc:docMk/>
            <pc:sldMk cId="0" sldId="570"/>
            <ac:spMk id="4" creationId="{00000000-0000-0000-0000-000000000000}"/>
          </ac:spMkLst>
        </pc:spChg>
      </pc:sldChg>
      <pc:sldChg chg="modSp mod">
        <pc:chgData name="Renczkowski, Daniel (POL)" userId="9202eca8-e6ad-405f-82b6-a6c5d74fe285" providerId="ADAL" clId="{24E9A9AC-9D25-4377-AE84-0B4A44935D6F}" dt="2022-12-01T16:27:21.061" v="616" actId="20577"/>
        <pc:sldMkLst>
          <pc:docMk/>
          <pc:sldMk cId="347197948" sldId="572"/>
        </pc:sldMkLst>
        <pc:spChg chg="mod">
          <ac:chgData name="Renczkowski, Daniel (POL)" userId="9202eca8-e6ad-405f-82b6-a6c5d74fe285" providerId="ADAL" clId="{24E9A9AC-9D25-4377-AE84-0B4A44935D6F}" dt="2022-12-01T16:27:21.061" v="616" actId="20577"/>
          <ac:spMkLst>
            <pc:docMk/>
            <pc:sldMk cId="347197948" sldId="572"/>
            <ac:spMk id="217091" creationId="{00000000-0000-0000-0000-000000000000}"/>
          </ac:spMkLst>
        </pc:spChg>
      </pc:sldChg>
      <pc:sldChg chg="modNotesTx">
        <pc:chgData name="Renczkowski, Daniel (POL)" userId="9202eca8-e6ad-405f-82b6-a6c5d74fe285" providerId="ADAL" clId="{24E9A9AC-9D25-4377-AE84-0B4A44935D6F}" dt="2022-12-01T17:08:16.337" v="1099" actId="20577"/>
        <pc:sldMkLst>
          <pc:docMk/>
          <pc:sldMk cId="3513659971" sldId="582"/>
        </pc:sldMkLst>
      </pc:sldChg>
      <pc:sldChg chg="modSp add mod">
        <pc:chgData name="Renczkowski, Daniel (POL)" userId="9202eca8-e6ad-405f-82b6-a6c5d74fe285" providerId="ADAL" clId="{24E9A9AC-9D25-4377-AE84-0B4A44935D6F}" dt="2022-12-01T16:09:59.947" v="284" actId="122"/>
        <pc:sldMkLst>
          <pc:docMk/>
          <pc:sldMk cId="386143835" sldId="585"/>
        </pc:sldMkLst>
        <pc:spChg chg="mod">
          <ac:chgData name="Renczkowski, Daniel (POL)" userId="9202eca8-e6ad-405f-82b6-a6c5d74fe285" providerId="ADAL" clId="{24E9A9AC-9D25-4377-AE84-0B4A44935D6F}" dt="2022-12-01T16:09:59.947" v="284" actId="122"/>
          <ac:spMkLst>
            <pc:docMk/>
            <pc:sldMk cId="386143835" sldId="585"/>
            <ac:spMk id="7" creationId="{00000000-0000-0000-0000-000000000000}"/>
          </ac:spMkLst>
        </pc:spChg>
      </pc:sldChg>
    </pc:docChg>
  </pc:docChgLst>
  <pc:docChgLst>
    <pc:chgData name="Renczkowski, Daniel (POL)" userId="9202eca8-e6ad-405f-82b6-a6c5d74fe285" providerId="ADAL" clId="{1A658EF5-33E8-44FF-98B8-B44D9EC6A52F}"/>
    <pc:docChg chg="modSld">
      <pc:chgData name="Renczkowski, Daniel (POL)" userId="9202eca8-e6ad-405f-82b6-a6c5d74fe285" providerId="ADAL" clId="{1A658EF5-33E8-44FF-98B8-B44D9EC6A52F}" dt="2022-12-14T15:47:05.105" v="92" actId="20577"/>
      <pc:docMkLst>
        <pc:docMk/>
      </pc:docMkLst>
      <pc:sldChg chg="modNotesTx">
        <pc:chgData name="Renczkowski, Daniel (POL)" userId="9202eca8-e6ad-405f-82b6-a6c5d74fe285" providerId="ADAL" clId="{1A658EF5-33E8-44FF-98B8-B44D9EC6A52F}" dt="2022-12-14T15:47:05.105" v="92" actId="20577"/>
        <pc:sldMkLst>
          <pc:docMk/>
          <pc:sldMk cId="0" sldId="555"/>
        </pc:sldMkLst>
      </pc:sldChg>
      <pc:sldChg chg="modSp mod">
        <pc:chgData name="Renczkowski, Daniel (POL)" userId="9202eca8-e6ad-405f-82b6-a6c5d74fe285" providerId="ADAL" clId="{1A658EF5-33E8-44FF-98B8-B44D9EC6A52F}" dt="2022-12-12T14:32:08.300" v="30" actId="20577"/>
        <pc:sldMkLst>
          <pc:docMk/>
          <pc:sldMk cId="0" sldId="565"/>
        </pc:sldMkLst>
        <pc:spChg chg="mod">
          <ac:chgData name="Renczkowski, Daniel (POL)" userId="9202eca8-e6ad-405f-82b6-a6c5d74fe285" providerId="ADAL" clId="{1A658EF5-33E8-44FF-98B8-B44D9EC6A52F}" dt="2022-12-12T14:32:08.300" v="30" actId="20577"/>
          <ac:spMkLst>
            <pc:docMk/>
            <pc:sldMk cId="0" sldId="565"/>
            <ac:spMk id="3" creationId="{00000000-0000-0000-0000-000000000000}"/>
          </ac:spMkLst>
        </pc:spChg>
      </pc:sldChg>
    </pc:docChg>
  </pc:docChgLst>
  <pc:docChgLst>
    <pc:chgData name="Renczkowski, Daniel (POL)" userId="9202eca8-e6ad-405f-82b6-a6c5d74fe285" providerId="ADAL" clId="{8A970F4B-9949-421B-9BE6-87E9D3028DFD}"/>
    <pc:docChg chg="undo redo custSel addSld delSld modSld sldOrd modMainMaster">
      <pc:chgData name="Renczkowski, Daniel (POL)" userId="9202eca8-e6ad-405f-82b6-a6c5d74fe285" providerId="ADAL" clId="{8A970F4B-9949-421B-9BE6-87E9D3028DFD}" dt="2023-08-21T16:15:54.503" v="7353" actId="20577"/>
      <pc:docMkLst>
        <pc:docMk/>
      </pc:docMkLst>
      <pc:sldChg chg="addSp delSp modSp mod modNotesTx">
        <pc:chgData name="Renczkowski, Daniel (POL)" userId="9202eca8-e6ad-405f-82b6-a6c5d74fe285" providerId="ADAL" clId="{8A970F4B-9949-421B-9BE6-87E9D3028DFD}" dt="2023-08-11T15:59:42.127" v="6982" actId="115"/>
        <pc:sldMkLst>
          <pc:docMk/>
          <pc:sldMk cId="0" sldId="256"/>
        </pc:sldMkLst>
        <pc:spChg chg="mod">
          <ac:chgData name="Renczkowski, Daniel (POL)" userId="9202eca8-e6ad-405f-82b6-a6c5d74fe285" providerId="ADAL" clId="{8A970F4B-9949-421B-9BE6-87E9D3028DFD}" dt="2023-08-11T15:59:42.127" v="6982" actId="115"/>
          <ac:spMkLst>
            <pc:docMk/>
            <pc:sldMk cId="0" sldId="256"/>
            <ac:spMk id="13317" creationId="{00000000-0000-0000-0000-000000000000}"/>
          </ac:spMkLst>
        </pc:spChg>
        <pc:picChg chg="del">
          <ac:chgData name="Renczkowski, Daniel (POL)" userId="9202eca8-e6ad-405f-82b6-a6c5d74fe285" providerId="ADAL" clId="{8A970F4B-9949-421B-9BE6-87E9D3028DFD}" dt="2023-07-17T11:19:45.855" v="808" actId="21"/>
          <ac:picMkLst>
            <pc:docMk/>
            <pc:sldMk cId="0" sldId="256"/>
            <ac:picMk id="4" creationId="{F58581EA-E8EE-ED80-D574-2929326C2CEB}"/>
          </ac:picMkLst>
        </pc:picChg>
        <pc:picChg chg="add del mod">
          <ac:chgData name="Renczkowski, Daniel (POL)" userId="9202eca8-e6ad-405f-82b6-a6c5d74fe285" providerId="ADAL" clId="{8A970F4B-9949-421B-9BE6-87E9D3028DFD}" dt="2023-07-17T11:21:37.089" v="815" actId="21"/>
          <ac:picMkLst>
            <pc:docMk/>
            <pc:sldMk cId="0" sldId="256"/>
            <ac:picMk id="5" creationId="{CC2D2A3B-61CD-21FD-20F6-911F1D8666A2}"/>
          </ac:picMkLst>
        </pc:picChg>
        <pc:picChg chg="add del mod">
          <ac:chgData name="Renczkowski, Daniel (POL)" userId="9202eca8-e6ad-405f-82b6-a6c5d74fe285" providerId="ADAL" clId="{8A970F4B-9949-421B-9BE6-87E9D3028DFD}" dt="2023-07-17T11:22:21.297" v="821" actId="21"/>
          <ac:picMkLst>
            <pc:docMk/>
            <pc:sldMk cId="0" sldId="256"/>
            <ac:picMk id="7" creationId="{CEA36B0A-A28E-1447-CC71-35F10D3A9AF7}"/>
          </ac:picMkLst>
        </pc:picChg>
        <pc:picChg chg="add mod">
          <ac:chgData name="Renczkowski, Daniel (POL)" userId="9202eca8-e6ad-405f-82b6-a6c5d74fe285" providerId="ADAL" clId="{8A970F4B-9949-421B-9BE6-87E9D3028DFD}" dt="2023-07-17T11:22:59.546" v="826" actId="1076"/>
          <ac:picMkLst>
            <pc:docMk/>
            <pc:sldMk cId="0" sldId="256"/>
            <ac:picMk id="9" creationId="{EC2721B6-3129-E924-7ABB-2B704B1D87A0}"/>
          </ac:picMkLst>
        </pc:picChg>
      </pc:sldChg>
      <pc:sldChg chg="modSp mod">
        <pc:chgData name="Renczkowski, Daniel (POL)" userId="9202eca8-e6ad-405f-82b6-a6c5d74fe285" providerId="ADAL" clId="{8A970F4B-9949-421B-9BE6-87E9D3028DFD}" dt="2023-07-06T16:59:36.781" v="629" actId="1076"/>
        <pc:sldMkLst>
          <pc:docMk/>
          <pc:sldMk cId="0" sldId="258"/>
        </pc:sldMkLst>
        <pc:spChg chg="mod">
          <ac:chgData name="Renczkowski, Daniel (POL)" userId="9202eca8-e6ad-405f-82b6-a6c5d74fe285" providerId="ADAL" clId="{8A970F4B-9949-421B-9BE6-87E9D3028DFD}" dt="2023-07-06T16:59:36.781" v="629" actId="1076"/>
          <ac:spMkLst>
            <pc:docMk/>
            <pc:sldMk cId="0" sldId="258"/>
            <ac:spMk id="2" creationId="{00000000-0000-0000-0000-000000000000}"/>
          </ac:spMkLst>
        </pc:spChg>
      </pc:sldChg>
      <pc:sldChg chg="ord">
        <pc:chgData name="Renczkowski, Daniel (POL)" userId="9202eca8-e6ad-405f-82b6-a6c5d74fe285" providerId="ADAL" clId="{8A970F4B-9949-421B-9BE6-87E9D3028DFD}" dt="2023-07-17T11:55:12.384" v="1259"/>
        <pc:sldMkLst>
          <pc:docMk/>
          <pc:sldMk cId="0" sldId="260"/>
        </pc:sldMkLst>
      </pc:sldChg>
      <pc:sldChg chg="addSp delSp modSp mod">
        <pc:chgData name="Renczkowski, Daniel (POL)" userId="9202eca8-e6ad-405f-82b6-a6c5d74fe285" providerId="ADAL" clId="{8A970F4B-9949-421B-9BE6-87E9D3028DFD}" dt="2023-07-17T15:23:06.641" v="5343"/>
        <pc:sldMkLst>
          <pc:docMk/>
          <pc:sldMk cId="0" sldId="261"/>
        </pc:sldMkLst>
        <pc:spChg chg="mod">
          <ac:chgData name="Renczkowski, Daniel (POL)" userId="9202eca8-e6ad-405f-82b6-a6c5d74fe285" providerId="ADAL" clId="{8A970F4B-9949-421B-9BE6-87E9D3028DFD}" dt="2023-07-17T15:23:06.641" v="5343"/>
          <ac:spMkLst>
            <pc:docMk/>
            <pc:sldMk cId="0" sldId="261"/>
            <ac:spMk id="16386" creationId="{00000000-0000-0000-0000-000000000000}"/>
          </ac:spMkLst>
        </pc:spChg>
        <pc:spChg chg="mod">
          <ac:chgData name="Renczkowski, Daniel (POL)" userId="9202eca8-e6ad-405f-82b6-a6c5d74fe285" providerId="ADAL" clId="{8A970F4B-9949-421B-9BE6-87E9D3028DFD}" dt="2023-07-17T12:59:40.757" v="2723" actId="20577"/>
          <ac:spMkLst>
            <pc:docMk/>
            <pc:sldMk cId="0" sldId="261"/>
            <ac:spMk id="16387" creationId="{00000000-0000-0000-0000-000000000000}"/>
          </ac:spMkLst>
        </pc:spChg>
        <pc:picChg chg="add del">
          <ac:chgData name="Renczkowski, Daniel (POL)" userId="9202eca8-e6ad-405f-82b6-a6c5d74fe285" providerId="ADAL" clId="{8A970F4B-9949-421B-9BE6-87E9D3028DFD}" dt="2023-07-17T12:16:13.055" v="2254" actId="22"/>
          <ac:picMkLst>
            <pc:docMk/>
            <pc:sldMk cId="0" sldId="261"/>
            <ac:picMk id="4" creationId="{452617B0-7008-A183-84A7-43B1EA2D6B7A}"/>
          </ac:picMkLst>
        </pc:picChg>
        <pc:picChg chg="add mod">
          <ac:chgData name="Renczkowski, Daniel (POL)" userId="9202eca8-e6ad-405f-82b6-a6c5d74fe285" providerId="ADAL" clId="{8A970F4B-9949-421B-9BE6-87E9D3028DFD}" dt="2023-07-17T12:59:48.097" v="2724" actId="1076"/>
          <ac:picMkLst>
            <pc:docMk/>
            <pc:sldMk cId="0" sldId="261"/>
            <ac:picMk id="6" creationId="{DEB3CA0C-1392-E6A4-23ED-32D0DC960513}"/>
          </ac:picMkLst>
        </pc:picChg>
      </pc:sldChg>
      <pc:sldChg chg="del">
        <pc:chgData name="Renczkowski, Daniel (POL)" userId="9202eca8-e6ad-405f-82b6-a6c5d74fe285" providerId="ADAL" clId="{8A970F4B-9949-421B-9BE6-87E9D3028DFD}" dt="2023-07-17T14:07:42.580" v="4438" actId="2696"/>
        <pc:sldMkLst>
          <pc:docMk/>
          <pc:sldMk cId="0" sldId="262"/>
        </pc:sldMkLst>
      </pc:sldChg>
      <pc:sldChg chg="modSp mod">
        <pc:chgData name="Renczkowski, Daniel (POL)" userId="9202eca8-e6ad-405f-82b6-a6c5d74fe285" providerId="ADAL" clId="{8A970F4B-9949-421B-9BE6-87E9D3028DFD}" dt="2023-07-17T15:03:03.015" v="5254" actId="255"/>
        <pc:sldMkLst>
          <pc:docMk/>
          <pc:sldMk cId="0" sldId="269"/>
        </pc:sldMkLst>
        <pc:spChg chg="mod">
          <ac:chgData name="Renczkowski, Daniel (POL)" userId="9202eca8-e6ad-405f-82b6-a6c5d74fe285" providerId="ADAL" clId="{8A970F4B-9949-421B-9BE6-87E9D3028DFD}" dt="2023-07-17T15:03:03.015" v="5254" actId="255"/>
          <ac:spMkLst>
            <pc:docMk/>
            <pc:sldMk cId="0" sldId="269"/>
            <ac:spMk id="30723" creationId="{00000000-0000-0000-0000-000000000000}"/>
          </ac:spMkLst>
        </pc:spChg>
      </pc:sldChg>
      <pc:sldChg chg="modSp mod modNotesTx">
        <pc:chgData name="Renczkowski, Daniel (POL)" userId="9202eca8-e6ad-405f-82b6-a6c5d74fe285" providerId="ADAL" clId="{8A970F4B-9949-421B-9BE6-87E9D3028DFD}" dt="2023-08-11T16:41:38.444" v="7123" actId="20577"/>
        <pc:sldMkLst>
          <pc:docMk/>
          <pc:sldMk cId="0" sldId="340"/>
        </pc:sldMkLst>
        <pc:spChg chg="mod">
          <ac:chgData name="Renczkowski, Daniel (POL)" userId="9202eca8-e6ad-405f-82b6-a6c5d74fe285" providerId="ADAL" clId="{8A970F4B-9949-421B-9BE6-87E9D3028DFD}" dt="2023-08-11T16:41:38.444" v="7123" actId="20577"/>
          <ac:spMkLst>
            <pc:docMk/>
            <pc:sldMk cId="0" sldId="340"/>
            <ac:spMk id="228355" creationId="{00000000-0000-0000-0000-000000000000}"/>
          </ac:spMkLst>
        </pc:spChg>
      </pc:sldChg>
      <pc:sldChg chg="modNotesTx">
        <pc:chgData name="Renczkowski, Daniel (POL)" userId="9202eca8-e6ad-405f-82b6-a6c5d74fe285" providerId="ADAL" clId="{8A970F4B-9949-421B-9BE6-87E9D3028DFD}" dt="2023-07-06T14:46:49.195" v="254" actId="20577"/>
        <pc:sldMkLst>
          <pc:docMk/>
          <pc:sldMk cId="0" sldId="346"/>
        </pc:sldMkLst>
      </pc:sldChg>
      <pc:sldChg chg="modSp mod">
        <pc:chgData name="Renczkowski, Daniel (POL)" userId="9202eca8-e6ad-405f-82b6-a6c5d74fe285" providerId="ADAL" clId="{8A970F4B-9949-421B-9BE6-87E9D3028DFD}" dt="2023-07-17T15:59:24.096" v="5801" actId="20577"/>
        <pc:sldMkLst>
          <pc:docMk/>
          <pc:sldMk cId="0" sldId="356"/>
        </pc:sldMkLst>
        <pc:spChg chg="mod">
          <ac:chgData name="Renczkowski, Daniel (POL)" userId="9202eca8-e6ad-405f-82b6-a6c5d74fe285" providerId="ADAL" clId="{8A970F4B-9949-421B-9BE6-87E9D3028DFD}" dt="2023-07-17T15:59:24.096" v="5801" actId="20577"/>
          <ac:spMkLst>
            <pc:docMk/>
            <pc:sldMk cId="0" sldId="356"/>
            <ac:spMk id="244739" creationId="{00000000-0000-0000-0000-000000000000}"/>
          </ac:spMkLst>
        </pc:spChg>
      </pc:sldChg>
      <pc:sldChg chg="modNotesTx">
        <pc:chgData name="Renczkowski, Daniel (POL)" userId="9202eca8-e6ad-405f-82b6-a6c5d74fe285" providerId="ADAL" clId="{8A970F4B-9949-421B-9BE6-87E9D3028DFD}" dt="2023-08-11T16:51:56.040" v="7244" actId="20577"/>
        <pc:sldMkLst>
          <pc:docMk/>
          <pc:sldMk cId="0" sldId="357"/>
        </pc:sldMkLst>
      </pc:sldChg>
      <pc:sldChg chg="modSp mod">
        <pc:chgData name="Renczkowski, Daniel (POL)" userId="9202eca8-e6ad-405f-82b6-a6c5d74fe285" providerId="ADAL" clId="{8A970F4B-9949-421B-9BE6-87E9D3028DFD}" dt="2023-08-11T16:42:18.520" v="7124" actId="255"/>
        <pc:sldMkLst>
          <pc:docMk/>
          <pc:sldMk cId="0" sldId="358"/>
        </pc:sldMkLst>
        <pc:spChg chg="mod">
          <ac:chgData name="Renczkowski, Daniel (POL)" userId="9202eca8-e6ad-405f-82b6-a6c5d74fe285" providerId="ADAL" clId="{8A970F4B-9949-421B-9BE6-87E9D3028DFD}" dt="2023-08-11T16:42:18.520" v="7124" actId="255"/>
          <ac:spMkLst>
            <pc:docMk/>
            <pc:sldMk cId="0" sldId="358"/>
            <ac:spMk id="246787" creationId="{00000000-0000-0000-0000-000000000000}"/>
          </ac:spMkLst>
        </pc:spChg>
      </pc:sldChg>
      <pc:sldChg chg="del">
        <pc:chgData name="Renczkowski, Daniel (POL)" userId="9202eca8-e6ad-405f-82b6-a6c5d74fe285" providerId="ADAL" clId="{8A970F4B-9949-421B-9BE6-87E9D3028DFD}" dt="2023-07-06T16:52:55.799" v="620" actId="2696"/>
        <pc:sldMkLst>
          <pc:docMk/>
          <pc:sldMk cId="0" sldId="359"/>
        </pc:sldMkLst>
      </pc:sldChg>
      <pc:sldChg chg="modSp mod modNotesTx">
        <pc:chgData name="Renczkowski, Daniel (POL)" userId="9202eca8-e6ad-405f-82b6-a6c5d74fe285" providerId="ADAL" clId="{8A970F4B-9949-421B-9BE6-87E9D3028DFD}" dt="2023-08-21T16:14:38.519" v="7331" actId="20577"/>
        <pc:sldMkLst>
          <pc:docMk/>
          <pc:sldMk cId="0" sldId="372"/>
        </pc:sldMkLst>
        <pc:spChg chg="mod">
          <ac:chgData name="Renczkowski, Daniel (POL)" userId="9202eca8-e6ad-405f-82b6-a6c5d74fe285" providerId="ADAL" clId="{8A970F4B-9949-421B-9BE6-87E9D3028DFD}" dt="2023-07-17T13:23:05.909" v="3394" actId="255"/>
          <ac:spMkLst>
            <pc:docMk/>
            <pc:sldMk cId="0" sldId="372"/>
            <ac:spMk id="261122" creationId="{00000000-0000-0000-0000-000000000000}"/>
          </ac:spMkLst>
        </pc:spChg>
        <pc:spChg chg="mod">
          <ac:chgData name="Renczkowski, Daniel (POL)" userId="9202eca8-e6ad-405f-82b6-a6c5d74fe285" providerId="ADAL" clId="{8A970F4B-9949-421B-9BE6-87E9D3028DFD}" dt="2023-08-11T16:48:16.305" v="7228" actId="1076"/>
          <ac:spMkLst>
            <pc:docMk/>
            <pc:sldMk cId="0" sldId="372"/>
            <ac:spMk id="261123" creationId="{00000000-0000-0000-0000-000000000000}"/>
          </ac:spMkLst>
        </pc:spChg>
        <pc:graphicFrameChg chg="mod modGraphic">
          <ac:chgData name="Renczkowski, Daniel (POL)" userId="9202eca8-e6ad-405f-82b6-a6c5d74fe285" providerId="ADAL" clId="{8A970F4B-9949-421B-9BE6-87E9D3028DFD}" dt="2023-08-21T16:14:38.519" v="7331" actId="20577"/>
          <ac:graphicFrameMkLst>
            <pc:docMk/>
            <pc:sldMk cId="0" sldId="372"/>
            <ac:graphicFrameMk id="6" creationId="{00000000-0000-0000-0000-000000000000}"/>
          </ac:graphicFrameMkLst>
        </pc:graphicFrameChg>
      </pc:sldChg>
      <pc:sldChg chg="modSp mod modNotesTx">
        <pc:chgData name="Renczkowski, Daniel (POL)" userId="9202eca8-e6ad-405f-82b6-a6c5d74fe285" providerId="ADAL" clId="{8A970F4B-9949-421B-9BE6-87E9D3028DFD}" dt="2023-08-11T16:42:50.762" v="7126" actId="1076"/>
        <pc:sldMkLst>
          <pc:docMk/>
          <pc:sldMk cId="0" sldId="393"/>
        </pc:sldMkLst>
        <pc:spChg chg="mod">
          <ac:chgData name="Renczkowski, Daniel (POL)" userId="9202eca8-e6ad-405f-82b6-a6c5d74fe285" providerId="ADAL" clId="{8A970F4B-9949-421B-9BE6-87E9D3028DFD}" dt="2023-08-11T16:42:50.762" v="7126" actId="1076"/>
          <ac:spMkLst>
            <pc:docMk/>
            <pc:sldMk cId="0" sldId="393"/>
            <ac:spMk id="312323" creationId="{00000000-0000-0000-0000-000000000000}"/>
          </ac:spMkLst>
        </pc:spChg>
      </pc:sldChg>
      <pc:sldChg chg="modSp mod">
        <pc:chgData name="Renczkowski, Daniel (POL)" userId="9202eca8-e6ad-405f-82b6-a6c5d74fe285" providerId="ADAL" clId="{8A970F4B-9949-421B-9BE6-87E9D3028DFD}" dt="2023-08-21T16:09:03.849" v="7299" actId="20577"/>
        <pc:sldMkLst>
          <pc:docMk/>
          <pc:sldMk cId="0" sldId="397"/>
        </pc:sldMkLst>
        <pc:spChg chg="mod">
          <ac:chgData name="Renczkowski, Daniel (POL)" userId="9202eca8-e6ad-405f-82b6-a6c5d74fe285" providerId="ADAL" clId="{8A970F4B-9949-421B-9BE6-87E9D3028DFD}" dt="2023-08-21T16:09:03.849" v="7299" actId="20577"/>
          <ac:spMkLst>
            <pc:docMk/>
            <pc:sldMk cId="0" sldId="397"/>
            <ac:spMk id="318467" creationId="{00000000-0000-0000-0000-000000000000}"/>
          </ac:spMkLst>
        </pc:spChg>
      </pc:sldChg>
      <pc:sldChg chg="addSp delSp modSp mod">
        <pc:chgData name="Renczkowski, Daniel (POL)" userId="9202eca8-e6ad-405f-82b6-a6c5d74fe285" providerId="ADAL" clId="{8A970F4B-9949-421B-9BE6-87E9D3028DFD}" dt="2023-07-07T10:48:03.525" v="788" actId="1076"/>
        <pc:sldMkLst>
          <pc:docMk/>
          <pc:sldMk cId="0" sldId="401"/>
        </pc:sldMkLst>
        <pc:picChg chg="add mod">
          <ac:chgData name="Renczkowski, Daniel (POL)" userId="9202eca8-e6ad-405f-82b6-a6c5d74fe285" providerId="ADAL" clId="{8A970F4B-9949-421B-9BE6-87E9D3028DFD}" dt="2023-07-07T10:48:03.525" v="788" actId="1076"/>
          <ac:picMkLst>
            <pc:docMk/>
            <pc:sldMk cId="0" sldId="401"/>
            <ac:picMk id="4" creationId="{3B6CAC40-B48C-651E-C0C7-DE26D4716E73}"/>
          </ac:picMkLst>
        </pc:picChg>
        <pc:picChg chg="del">
          <ac:chgData name="Renczkowski, Daniel (POL)" userId="9202eca8-e6ad-405f-82b6-a6c5d74fe285" providerId="ADAL" clId="{8A970F4B-9949-421B-9BE6-87E9D3028DFD}" dt="2023-07-07T10:47:29.832" v="784" actId="21"/>
          <ac:picMkLst>
            <pc:docMk/>
            <pc:sldMk cId="0" sldId="401"/>
            <ac:picMk id="131074" creationId="{00000000-0000-0000-0000-000000000000}"/>
          </ac:picMkLst>
        </pc:picChg>
      </pc:sldChg>
      <pc:sldChg chg="addSp delSp modSp mod">
        <pc:chgData name="Renczkowski, Daniel (POL)" userId="9202eca8-e6ad-405f-82b6-a6c5d74fe285" providerId="ADAL" clId="{8A970F4B-9949-421B-9BE6-87E9D3028DFD}" dt="2023-07-17T14:19:51.530" v="4572" actId="20577"/>
        <pc:sldMkLst>
          <pc:docMk/>
          <pc:sldMk cId="0" sldId="402"/>
        </pc:sldMkLst>
        <pc:spChg chg="add del mod">
          <ac:chgData name="Renczkowski, Daniel (POL)" userId="9202eca8-e6ad-405f-82b6-a6c5d74fe285" providerId="ADAL" clId="{8A970F4B-9949-421B-9BE6-87E9D3028DFD}" dt="2023-07-17T13:30:53.447" v="3555" actId="21"/>
          <ac:spMkLst>
            <pc:docMk/>
            <pc:sldMk cId="0" sldId="402"/>
            <ac:spMk id="9" creationId="{27012BE7-A09E-04C9-8529-3A79706E9AD2}"/>
          </ac:spMkLst>
        </pc:spChg>
        <pc:spChg chg="add del mod ord">
          <ac:chgData name="Renczkowski, Daniel (POL)" userId="9202eca8-e6ad-405f-82b6-a6c5d74fe285" providerId="ADAL" clId="{8A970F4B-9949-421B-9BE6-87E9D3028DFD}" dt="2023-07-17T13:30:47.889" v="3554" actId="21"/>
          <ac:spMkLst>
            <pc:docMk/>
            <pc:sldMk cId="0" sldId="402"/>
            <ac:spMk id="10" creationId="{B585AA18-ED30-1F59-DF23-66EA0A74B727}"/>
          </ac:spMkLst>
        </pc:spChg>
        <pc:spChg chg="mod">
          <ac:chgData name="Renczkowski, Daniel (POL)" userId="9202eca8-e6ad-405f-82b6-a6c5d74fe285" providerId="ADAL" clId="{8A970F4B-9949-421B-9BE6-87E9D3028DFD}" dt="2023-07-17T13:31:06.567" v="3558" actId="14100"/>
          <ac:spMkLst>
            <pc:docMk/>
            <pc:sldMk cId="0" sldId="402"/>
            <ac:spMk id="14339" creationId="{00000000-0000-0000-0000-000000000000}"/>
          </ac:spMkLst>
        </pc:spChg>
        <pc:spChg chg="del mod">
          <ac:chgData name="Renczkowski, Daniel (POL)" userId="9202eca8-e6ad-405f-82b6-a6c5d74fe285" providerId="ADAL" clId="{8A970F4B-9949-421B-9BE6-87E9D3028DFD}" dt="2023-07-17T13:30:44.471" v="3553" actId="21"/>
          <ac:spMkLst>
            <pc:docMk/>
            <pc:sldMk cId="0" sldId="402"/>
            <ac:spMk id="14340" creationId="{00000000-0000-0000-0000-000000000000}"/>
          </ac:spMkLst>
        </pc:spChg>
        <pc:spChg chg="del mod">
          <ac:chgData name="Renczkowski, Daniel (POL)" userId="9202eca8-e6ad-405f-82b6-a6c5d74fe285" providerId="ADAL" clId="{8A970F4B-9949-421B-9BE6-87E9D3028DFD}" dt="2023-07-17T13:30:56.370" v="3556" actId="21"/>
          <ac:spMkLst>
            <pc:docMk/>
            <pc:sldMk cId="0" sldId="402"/>
            <ac:spMk id="14341" creationId="{00000000-0000-0000-0000-000000000000}"/>
          </ac:spMkLst>
        </pc:spChg>
        <pc:spChg chg="del">
          <ac:chgData name="Renczkowski, Daniel (POL)" userId="9202eca8-e6ad-405f-82b6-a6c5d74fe285" providerId="ADAL" clId="{8A970F4B-9949-421B-9BE6-87E9D3028DFD}" dt="2023-07-17T11:35:00.216" v="1025" actId="21"/>
          <ac:spMkLst>
            <pc:docMk/>
            <pc:sldMk cId="0" sldId="402"/>
            <ac:spMk id="14346" creationId="{00000000-0000-0000-0000-000000000000}"/>
          </ac:spMkLst>
        </pc:spChg>
        <pc:spChg chg="mod ord">
          <ac:chgData name="Renczkowski, Daniel (POL)" userId="9202eca8-e6ad-405f-82b6-a6c5d74fe285" providerId="ADAL" clId="{8A970F4B-9949-421B-9BE6-87E9D3028DFD}" dt="2023-07-17T14:19:51.530" v="4572" actId="20577"/>
          <ac:spMkLst>
            <pc:docMk/>
            <pc:sldMk cId="0" sldId="402"/>
            <ac:spMk id="341005" creationId="{00000000-0000-0000-0000-000000000000}"/>
          </ac:spMkLst>
        </pc:spChg>
        <pc:spChg chg="del">
          <ac:chgData name="Renczkowski, Daniel (POL)" userId="9202eca8-e6ad-405f-82b6-a6c5d74fe285" providerId="ADAL" clId="{8A970F4B-9949-421B-9BE6-87E9D3028DFD}" dt="2023-07-17T11:26:57.493" v="909" actId="21"/>
          <ac:spMkLst>
            <pc:docMk/>
            <pc:sldMk cId="0" sldId="402"/>
            <ac:spMk id="341006" creationId="{00000000-0000-0000-0000-000000000000}"/>
          </ac:spMkLst>
        </pc:spChg>
        <pc:picChg chg="add del mod ord">
          <ac:chgData name="Renczkowski, Daniel (POL)" userId="9202eca8-e6ad-405f-82b6-a6c5d74fe285" providerId="ADAL" clId="{8A970F4B-9949-421B-9BE6-87E9D3028DFD}" dt="2023-07-17T11:46:16.506" v="1180" actId="21"/>
          <ac:picMkLst>
            <pc:docMk/>
            <pc:sldMk cId="0" sldId="402"/>
            <ac:picMk id="4" creationId="{99B8A11F-4359-0A96-0EE4-088CA55C6865}"/>
          </ac:picMkLst>
        </pc:picChg>
        <pc:picChg chg="add del mod">
          <ac:chgData name="Renczkowski, Daniel (POL)" userId="9202eca8-e6ad-405f-82b6-a6c5d74fe285" providerId="ADAL" clId="{8A970F4B-9949-421B-9BE6-87E9D3028DFD}" dt="2023-07-17T11:32:08.920" v="998" actId="21"/>
          <ac:picMkLst>
            <pc:docMk/>
            <pc:sldMk cId="0" sldId="402"/>
            <ac:picMk id="6" creationId="{1EC08D4C-1178-0EF9-785D-B08FC4666E4A}"/>
          </ac:picMkLst>
        </pc:picChg>
        <pc:picChg chg="add del mod">
          <ac:chgData name="Renczkowski, Daniel (POL)" userId="9202eca8-e6ad-405f-82b6-a6c5d74fe285" providerId="ADAL" clId="{8A970F4B-9949-421B-9BE6-87E9D3028DFD}" dt="2023-07-17T11:29:52.612" v="933" actId="21"/>
          <ac:picMkLst>
            <pc:docMk/>
            <pc:sldMk cId="0" sldId="402"/>
            <ac:picMk id="8" creationId="{BBCD0E67-5ED0-F5C6-9F98-541D30F97F84}"/>
          </ac:picMkLst>
        </pc:picChg>
        <pc:picChg chg="add del mod ord">
          <ac:chgData name="Renczkowski, Daniel (POL)" userId="9202eca8-e6ad-405f-82b6-a6c5d74fe285" providerId="ADAL" clId="{8A970F4B-9949-421B-9BE6-87E9D3028DFD}" dt="2023-07-17T13:30:33.854" v="3552" actId="21"/>
          <ac:picMkLst>
            <pc:docMk/>
            <pc:sldMk cId="0" sldId="402"/>
            <ac:picMk id="12" creationId="{2C514392-00F7-0E1E-82FF-11CD111F6413}"/>
          </ac:picMkLst>
        </pc:picChg>
        <pc:picChg chg="add mod">
          <ac:chgData name="Renczkowski, Daniel (POL)" userId="9202eca8-e6ad-405f-82b6-a6c5d74fe285" providerId="ADAL" clId="{8A970F4B-9949-421B-9BE6-87E9D3028DFD}" dt="2023-07-17T11:59:25.639" v="1271" actId="207"/>
          <ac:picMkLst>
            <pc:docMk/>
            <pc:sldMk cId="0" sldId="402"/>
            <ac:picMk id="14" creationId="{5B9923CA-8B04-06B8-8D91-2A1C49861D6A}"/>
          </ac:picMkLst>
        </pc:picChg>
        <pc:picChg chg="del mod">
          <ac:chgData name="Renczkowski, Daniel (POL)" userId="9202eca8-e6ad-405f-82b6-a6c5d74fe285" providerId="ADAL" clId="{8A970F4B-9949-421B-9BE6-87E9D3028DFD}" dt="2023-07-17T11:32:43.678" v="1001" actId="21"/>
          <ac:picMkLst>
            <pc:docMk/>
            <pc:sldMk cId="0" sldId="402"/>
            <ac:picMk id="135170" creationId="{00000000-0000-0000-0000-000000000000}"/>
          </ac:picMkLst>
        </pc:picChg>
      </pc:sldChg>
      <pc:sldChg chg="addSp delSp modSp mod">
        <pc:chgData name="Renczkowski, Daniel (POL)" userId="9202eca8-e6ad-405f-82b6-a6c5d74fe285" providerId="ADAL" clId="{8A970F4B-9949-421B-9BE6-87E9D3028DFD}" dt="2023-07-17T12:14:43.133" v="2249" actId="1076"/>
        <pc:sldMkLst>
          <pc:docMk/>
          <pc:sldMk cId="0" sldId="403"/>
        </pc:sldMkLst>
        <pc:spChg chg="add mod">
          <ac:chgData name="Renczkowski, Daniel (POL)" userId="9202eca8-e6ad-405f-82b6-a6c5d74fe285" providerId="ADAL" clId="{8A970F4B-9949-421B-9BE6-87E9D3028DFD}" dt="2023-07-17T12:14:43.133" v="2249" actId="1076"/>
          <ac:spMkLst>
            <pc:docMk/>
            <pc:sldMk cId="0" sldId="403"/>
            <ac:spMk id="6" creationId="{736CF0FE-45F6-90B3-1027-1F8E3932B667}"/>
          </ac:spMkLst>
        </pc:spChg>
        <pc:spChg chg="mod">
          <ac:chgData name="Renczkowski, Daniel (POL)" userId="9202eca8-e6ad-405f-82b6-a6c5d74fe285" providerId="ADAL" clId="{8A970F4B-9949-421B-9BE6-87E9D3028DFD}" dt="2023-07-17T12:10:57.332" v="1957" actId="20577"/>
          <ac:spMkLst>
            <pc:docMk/>
            <pc:sldMk cId="0" sldId="403"/>
            <ac:spMk id="13" creationId="{00000000-0000-0000-0000-000000000000}"/>
          </ac:spMkLst>
        </pc:spChg>
        <pc:spChg chg="del">
          <ac:chgData name="Renczkowski, Daniel (POL)" userId="9202eca8-e6ad-405f-82b6-a6c5d74fe285" providerId="ADAL" clId="{8A970F4B-9949-421B-9BE6-87E9D3028DFD}" dt="2023-07-17T12:10:13.076" v="1951" actId="21"/>
          <ac:spMkLst>
            <pc:docMk/>
            <pc:sldMk cId="0" sldId="403"/>
            <ac:spMk id="15364" creationId="{00000000-0000-0000-0000-000000000000}"/>
          </ac:spMkLst>
        </pc:spChg>
        <pc:picChg chg="add mod">
          <ac:chgData name="Renczkowski, Daniel (POL)" userId="9202eca8-e6ad-405f-82b6-a6c5d74fe285" providerId="ADAL" clId="{8A970F4B-9949-421B-9BE6-87E9D3028DFD}" dt="2023-07-17T12:10:51.820" v="1956" actId="1076"/>
          <ac:picMkLst>
            <pc:docMk/>
            <pc:sldMk cId="0" sldId="403"/>
            <ac:picMk id="4" creationId="{F034D824-2169-5928-02E2-DFACC26BEE0B}"/>
          </ac:picMkLst>
        </pc:picChg>
        <pc:picChg chg="del">
          <ac:chgData name="Renczkowski, Daniel (POL)" userId="9202eca8-e6ad-405f-82b6-a6c5d74fe285" providerId="ADAL" clId="{8A970F4B-9949-421B-9BE6-87E9D3028DFD}" dt="2023-07-17T12:10:10.552" v="1950" actId="21"/>
          <ac:picMkLst>
            <pc:docMk/>
            <pc:sldMk cId="0" sldId="403"/>
            <ac:picMk id="133122" creationId="{00000000-0000-0000-0000-000000000000}"/>
          </ac:picMkLst>
        </pc:picChg>
      </pc:sldChg>
      <pc:sldChg chg="addSp delSp modSp mod ord">
        <pc:chgData name="Renczkowski, Daniel (POL)" userId="9202eca8-e6ad-405f-82b6-a6c5d74fe285" providerId="ADAL" clId="{8A970F4B-9949-421B-9BE6-87E9D3028DFD}" dt="2023-07-17T12:08:31.320" v="1948"/>
        <pc:sldMkLst>
          <pc:docMk/>
          <pc:sldMk cId="0" sldId="404"/>
        </pc:sldMkLst>
        <pc:spChg chg="mod">
          <ac:chgData name="Renczkowski, Daniel (POL)" userId="9202eca8-e6ad-405f-82b6-a6c5d74fe285" providerId="ADAL" clId="{8A970F4B-9949-421B-9BE6-87E9D3028DFD}" dt="2023-07-17T11:50:25.941" v="1248" actId="1076"/>
          <ac:spMkLst>
            <pc:docMk/>
            <pc:sldMk cId="0" sldId="404"/>
            <ac:spMk id="17412" creationId="{00000000-0000-0000-0000-000000000000}"/>
          </ac:spMkLst>
        </pc:spChg>
        <pc:picChg chg="add mod">
          <ac:chgData name="Renczkowski, Daniel (POL)" userId="9202eca8-e6ad-405f-82b6-a6c5d74fe285" providerId="ADAL" clId="{8A970F4B-9949-421B-9BE6-87E9D3028DFD}" dt="2023-07-17T11:50:31.055" v="1249" actId="1076"/>
          <ac:picMkLst>
            <pc:docMk/>
            <pc:sldMk cId="0" sldId="404"/>
            <ac:picMk id="4" creationId="{8B33413C-64A0-DC43-6541-97F451454655}"/>
          </ac:picMkLst>
        </pc:picChg>
        <pc:picChg chg="add del mod ord">
          <ac:chgData name="Renczkowski, Daniel (POL)" userId="9202eca8-e6ad-405f-82b6-a6c5d74fe285" providerId="ADAL" clId="{8A970F4B-9949-421B-9BE6-87E9D3028DFD}" dt="2023-07-17T11:51:35.152" v="1250" actId="21"/>
          <ac:picMkLst>
            <pc:docMk/>
            <pc:sldMk cId="0" sldId="404"/>
            <ac:picMk id="6" creationId="{1363B4FE-6738-8BC2-DAA4-109850C2CF41}"/>
          </ac:picMkLst>
        </pc:picChg>
        <pc:picChg chg="add mod ord">
          <ac:chgData name="Renczkowski, Daniel (POL)" userId="9202eca8-e6ad-405f-82b6-a6c5d74fe285" providerId="ADAL" clId="{8A970F4B-9949-421B-9BE6-87E9D3028DFD}" dt="2023-07-17T11:52:15.441" v="1255" actId="1076"/>
          <ac:picMkLst>
            <pc:docMk/>
            <pc:sldMk cId="0" sldId="404"/>
            <ac:picMk id="9" creationId="{B7F4B101-73A0-2952-DEE2-D433096A6676}"/>
          </ac:picMkLst>
        </pc:picChg>
        <pc:picChg chg="del">
          <ac:chgData name="Renczkowski, Daniel (POL)" userId="9202eca8-e6ad-405f-82b6-a6c5d74fe285" providerId="ADAL" clId="{8A970F4B-9949-421B-9BE6-87E9D3028DFD}" dt="2023-07-17T11:48:22.923" v="1236" actId="21"/>
          <ac:picMkLst>
            <pc:docMk/>
            <pc:sldMk cId="0" sldId="404"/>
            <ac:picMk id="130116" creationId="{00000000-0000-0000-0000-000000000000}"/>
          </ac:picMkLst>
        </pc:picChg>
      </pc:sldChg>
      <pc:sldChg chg="addSp delSp modSp mod">
        <pc:chgData name="Renczkowski, Daniel (POL)" userId="9202eca8-e6ad-405f-82b6-a6c5d74fe285" providerId="ADAL" clId="{8A970F4B-9949-421B-9BE6-87E9D3028DFD}" dt="2023-07-17T15:22:11.900" v="5342" actId="20577"/>
        <pc:sldMkLst>
          <pc:docMk/>
          <pc:sldMk cId="0" sldId="405"/>
        </pc:sldMkLst>
        <pc:spChg chg="add mod">
          <ac:chgData name="Renczkowski, Daniel (POL)" userId="9202eca8-e6ad-405f-82b6-a6c5d74fe285" providerId="ADAL" clId="{8A970F4B-9949-421B-9BE6-87E9D3028DFD}" dt="2023-07-17T15:20:36.478" v="5334" actId="14100"/>
          <ac:spMkLst>
            <pc:docMk/>
            <pc:sldMk cId="0" sldId="405"/>
            <ac:spMk id="5" creationId="{5B630E9E-5A47-2E68-8FB7-F6765ADBC375}"/>
          </ac:spMkLst>
        </pc:spChg>
        <pc:spChg chg="add mod">
          <ac:chgData name="Renczkowski, Daniel (POL)" userId="9202eca8-e6ad-405f-82b6-a6c5d74fe285" providerId="ADAL" clId="{8A970F4B-9949-421B-9BE6-87E9D3028DFD}" dt="2023-07-17T15:22:10.713" v="5341" actId="20577"/>
          <ac:spMkLst>
            <pc:docMk/>
            <pc:sldMk cId="0" sldId="405"/>
            <ac:spMk id="7" creationId="{5640B9F7-EE6A-0CB0-984D-53FD642E8799}"/>
          </ac:spMkLst>
        </pc:spChg>
        <pc:spChg chg="add mod">
          <ac:chgData name="Renczkowski, Daniel (POL)" userId="9202eca8-e6ad-405f-82b6-a6c5d74fe285" providerId="ADAL" clId="{8A970F4B-9949-421B-9BE6-87E9D3028DFD}" dt="2023-07-17T15:22:11.900" v="5342" actId="20577"/>
          <ac:spMkLst>
            <pc:docMk/>
            <pc:sldMk cId="0" sldId="405"/>
            <ac:spMk id="9" creationId="{0443B738-3B46-3253-AB5A-E61EAB74C60B}"/>
          </ac:spMkLst>
        </pc:spChg>
        <pc:spChg chg="add del mod">
          <ac:chgData name="Renczkowski, Daniel (POL)" userId="9202eca8-e6ad-405f-82b6-a6c5d74fe285" providerId="ADAL" clId="{8A970F4B-9949-421B-9BE6-87E9D3028DFD}" dt="2023-07-17T12:19:25.678" v="2426" actId="22"/>
          <ac:spMkLst>
            <pc:docMk/>
            <pc:sldMk cId="0" sldId="405"/>
            <ac:spMk id="11" creationId="{EE81A432-859F-B0C0-6538-B3862FC33544}"/>
          </ac:spMkLst>
        </pc:spChg>
        <pc:spChg chg="add mod">
          <ac:chgData name="Renczkowski, Daniel (POL)" userId="9202eca8-e6ad-405f-82b6-a6c5d74fe285" providerId="ADAL" clId="{8A970F4B-9949-421B-9BE6-87E9D3028DFD}" dt="2023-07-17T12:22:45.395" v="2515" actId="1076"/>
          <ac:spMkLst>
            <pc:docMk/>
            <pc:sldMk cId="0" sldId="405"/>
            <ac:spMk id="13" creationId="{CD1893E7-898A-3719-8851-B8DD10D9C22A}"/>
          </ac:spMkLst>
        </pc:spChg>
        <pc:spChg chg="add mod">
          <ac:chgData name="Renczkowski, Daniel (POL)" userId="9202eca8-e6ad-405f-82b6-a6c5d74fe285" providerId="ADAL" clId="{8A970F4B-9949-421B-9BE6-87E9D3028DFD}" dt="2023-07-17T15:21:57.256" v="5340" actId="20577"/>
          <ac:spMkLst>
            <pc:docMk/>
            <pc:sldMk cId="0" sldId="405"/>
            <ac:spMk id="14" creationId="{D81E7DBF-36E1-530A-F5A7-320FD7E852D4}"/>
          </ac:spMkLst>
        </pc:spChg>
        <pc:spChg chg="del">
          <ac:chgData name="Renczkowski, Daniel (POL)" userId="9202eca8-e6ad-405f-82b6-a6c5d74fe285" providerId="ADAL" clId="{8A970F4B-9949-421B-9BE6-87E9D3028DFD}" dt="2023-07-17T12:15:31.833" v="2250" actId="21"/>
          <ac:spMkLst>
            <pc:docMk/>
            <pc:sldMk cId="0" sldId="405"/>
            <ac:spMk id="19459" creationId="{00000000-0000-0000-0000-000000000000}"/>
          </ac:spMkLst>
        </pc:spChg>
        <pc:picChg chg="add mod">
          <ac:chgData name="Renczkowski, Daniel (POL)" userId="9202eca8-e6ad-405f-82b6-a6c5d74fe285" providerId="ADAL" clId="{8A970F4B-9949-421B-9BE6-87E9D3028DFD}" dt="2023-07-17T12:25:26.131" v="2595" actId="1076"/>
          <ac:picMkLst>
            <pc:docMk/>
            <pc:sldMk cId="0" sldId="405"/>
            <ac:picMk id="4" creationId="{B0FE906B-3078-975E-A4EF-1EE3869C504F}"/>
          </ac:picMkLst>
        </pc:picChg>
        <pc:picChg chg="add mod">
          <ac:chgData name="Renczkowski, Daniel (POL)" userId="9202eca8-e6ad-405f-82b6-a6c5d74fe285" providerId="ADAL" clId="{8A970F4B-9949-421B-9BE6-87E9D3028DFD}" dt="2023-07-17T12:25:45.386" v="2597" actId="1076"/>
          <ac:picMkLst>
            <pc:docMk/>
            <pc:sldMk cId="0" sldId="405"/>
            <ac:picMk id="15" creationId="{4C79734E-3264-30EA-FDC7-AE6E0B0EE53E}"/>
          </ac:picMkLst>
        </pc:picChg>
        <pc:picChg chg="del">
          <ac:chgData name="Renczkowski, Daniel (POL)" userId="9202eca8-e6ad-405f-82b6-a6c5d74fe285" providerId="ADAL" clId="{8A970F4B-9949-421B-9BE6-87E9D3028DFD}" dt="2023-07-17T12:15:35.215" v="2251" actId="21"/>
          <ac:picMkLst>
            <pc:docMk/>
            <pc:sldMk cId="0" sldId="405"/>
            <ac:picMk id="129026" creationId="{00000000-0000-0000-0000-000000000000}"/>
          </ac:picMkLst>
        </pc:picChg>
      </pc:sldChg>
      <pc:sldChg chg="addSp delSp modSp mod ord">
        <pc:chgData name="Renczkowski, Daniel (POL)" userId="9202eca8-e6ad-405f-82b6-a6c5d74fe285" providerId="ADAL" clId="{8A970F4B-9949-421B-9BE6-87E9D3028DFD}" dt="2023-07-17T15:35:51.081" v="5509"/>
        <pc:sldMkLst>
          <pc:docMk/>
          <pc:sldMk cId="0" sldId="407"/>
        </pc:sldMkLst>
        <pc:spChg chg="add del mod">
          <ac:chgData name="Renczkowski, Daniel (POL)" userId="9202eca8-e6ad-405f-82b6-a6c5d74fe285" providerId="ADAL" clId="{8A970F4B-9949-421B-9BE6-87E9D3028DFD}" dt="2023-07-17T14:25:31.429" v="4846" actId="21"/>
          <ac:spMkLst>
            <pc:docMk/>
            <pc:sldMk cId="0" sldId="407"/>
            <ac:spMk id="7" creationId="{2C356684-023E-8F34-4BBF-92CFEF2D68E3}"/>
          </ac:spMkLst>
        </pc:spChg>
        <pc:spChg chg="mod">
          <ac:chgData name="Renczkowski, Daniel (POL)" userId="9202eca8-e6ad-405f-82b6-a6c5d74fe285" providerId="ADAL" clId="{8A970F4B-9949-421B-9BE6-87E9D3028DFD}" dt="2023-07-17T14:12:45.093" v="4467" actId="255"/>
          <ac:spMkLst>
            <pc:docMk/>
            <pc:sldMk cId="0" sldId="407"/>
            <ac:spMk id="8" creationId="{00000000-0000-0000-0000-000000000000}"/>
          </ac:spMkLst>
        </pc:spChg>
        <pc:spChg chg="del mod">
          <ac:chgData name="Renczkowski, Daniel (POL)" userId="9202eca8-e6ad-405f-82b6-a6c5d74fe285" providerId="ADAL" clId="{8A970F4B-9949-421B-9BE6-87E9D3028DFD}" dt="2023-07-17T14:25:34.001" v="4847" actId="21"/>
          <ac:spMkLst>
            <pc:docMk/>
            <pc:sldMk cId="0" sldId="407"/>
            <ac:spMk id="30723" creationId="{00000000-0000-0000-0000-000000000000}"/>
          </ac:spMkLst>
        </pc:spChg>
        <pc:spChg chg="mod ord">
          <ac:chgData name="Renczkowski, Daniel (POL)" userId="9202eca8-e6ad-405f-82b6-a6c5d74fe285" providerId="ADAL" clId="{8A970F4B-9949-421B-9BE6-87E9D3028DFD}" dt="2023-07-17T15:35:01.196" v="5506" actId="20577"/>
          <ac:spMkLst>
            <pc:docMk/>
            <pc:sldMk cId="0" sldId="407"/>
            <ac:spMk id="349190" creationId="{00000000-0000-0000-0000-000000000000}"/>
          </ac:spMkLst>
        </pc:spChg>
        <pc:picChg chg="add del mod ord">
          <ac:chgData name="Renczkowski, Daniel (POL)" userId="9202eca8-e6ad-405f-82b6-a6c5d74fe285" providerId="ADAL" clId="{8A970F4B-9949-421B-9BE6-87E9D3028DFD}" dt="2023-07-17T14:25:20.985" v="4843" actId="21"/>
          <ac:picMkLst>
            <pc:docMk/>
            <pc:sldMk cId="0" sldId="407"/>
            <ac:picMk id="4" creationId="{0394E601-4471-7E66-F331-A2546B60ED30}"/>
          </ac:picMkLst>
        </pc:picChg>
        <pc:picChg chg="add del mod">
          <ac:chgData name="Renczkowski, Daniel (POL)" userId="9202eca8-e6ad-405f-82b6-a6c5d74fe285" providerId="ADAL" clId="{8A970F4B-9949-421B-9BE6-87E9D3028DFD}" dt="2023-07-17T14:25:23.606" v="4844" actId="21"/>
          <ac:picMkLst>
            <pc:docMk/>
            <pc:sldMk cId="0" sldId="407"/>
            <ac:picMk id="5" creationId="{A2D0C119-83CE-4CF6-C0CD-804A9C4108ED}"/>
          </ac:picMkLst>
        </pc:picChg>
        <pc:picChg chg="add del mod">
          <ac:chgData name="Renczkowski, Daniel (POL)" userId="9202eca8-e6ad-405f-82b6-a6c5d74fe285" providerId="ADAL" clId="{8A970F4B-9949-421B-9BE6-87E9D3028DFD}" dt="2023-07-17T14:25:26.081" v="4845" actId="21"/>
          <ac:picMkLst>
            <pc:docMk/>
            <pc:sldMk cId="0" sldId="407"/>
            <ac:picMk id="6" creationId="{7C05348A-BEB1-6D46-3928-82CECF0E3B43}"/>
          </ac:picMkLst>
        </pc:picChg>
        <pc:picChg chg="add mod">
          <ac:chgData name="Renczkowski, Daniel (POL)" userId="9202eca8-e6ad-405f-82b6-a6c5d74fe285" providerId="ADAL" clId="{8A970F4B-9949-421B-9BE6-87E9D3028DFD}" dt="2023-07-17T14:26:02.969" v="4850" actId="1076"/>
          <ac:picMkLst>
            <pc:docMk/>
            <pc:sldMk cId="0" sldId="407"/>
            <ac:picMk id="10" creationId="{9C665DF4-EF3C-64DE-A2C8-A5CD7A92F162}"/>
          </ac:picMkLst>
        </pc:picChg>
        <pc:picChg chg="del">
          <ac:chgData name="Renczkowski, Daniel (POL)" userId="9202eca8-e6ad-405f-82b6-a6c5d74fe285" providerId="ADAL" clId="{8A970F4B-9949-421B-9BE6-87E9D3028DFD}" dt="2023-07-17T14:13:01.431" v="4468" actId="21"/>
          <ac:picMkLst>
            <pc:docMk/>
            <pc:sldMk cId="0" sldId="407"/>
            <ac:picMk id="137218" creationId="{00000000-0000-0000-0000-000000000000}"/>
          </ac:picMkLst>
        </pc:picChg>
      </pc:sldChg>
      <pc:sldChg chg="addSp delSp modSp mod modNotesTx">
        <pc:chgData name="Renczkowski, Daniel (POL)" userId="9202eca8-e6ad-405f-82b6-a6c5d74fe285" providerId="ADAL" clId="{8A970F4B-9949-421B-9BE6-87E9D3028DFD}" dt="2023-07-06T16:15:41.385" v="619" actId="20577"/>
        <pc:sldMkLst>
          <pc:docMk/>
          <pc:sldMk cId="0" sldId="408"/>
        </pc:sldMkLst>
        <pc:spChg chg="mod">
          <ac:chgData name="Renczkowski, Daniel (POL)" userId="9202eca8-e6ad-405f-82b6-a6c5d74fe285" providerId="ADAL" clId="{8A970F4B-9949-421B-9BE6-87E9D3028DFD}" dt="2023-07-06T16:15:41.385" v="619" actId="20577"/>
          <ac:spMkLst>
            <pc:docMk/>
            <pc:sldMk cId="0" sldId="408"/>
            <ac:spMk id="10" creationId="{00000000-0000-0000-0000-000000000000}"/>
          </ac:spMkLst>
        </pc:spChg>
        <pc:picChg chg="add mod">
          <ac:chgData name="Renczkowski, Daniel (POL)" userId="9202eca8-e6ad-405f-82b6-a6c5d74fe285" providerId="ADAL" clId="{8A970F4B-9949-421B-9BE6-87E9D3028DFD}" dt="2023-07-06T14:46:18.738" v="253"/>
          <ac:picMkLst>
            <pc:docMk/>
            <pc:sldMk cId="0" sldId="408"/>
            <ac:picMk id="3" creationId="{CFCFE83A-5520-9DC6-38FA-A0E0B0E9833A}"/>
          </ac:picMkLst>
        </pc:picChg>
        <pc:picChg chg="del">
          <ac:chgData name="Renczkowski, Daniel (POL)" userId="9202eca8-e6ad-405f-82b6-a6c5d74fe285" providerId="ADAL" clId="{8A970F4B-9949-421B-9BE6-87E9D3028DFD}" dt="2023-07-06T14:45:58.975" v="252" actId="21"/>
          <ac:picMkLst>
            <pc:docMk/>
            <pc:sldMk cId="0" sldId="408"/>
            <ac:picMk id="127089" creationId="{00000000-0000-0000-0000-000000000000}"/>
          </ac:picMkLst>
        </pc:picChg>
      </pc:sldChg>
      <pc:sldChg chg="modSp mod">
        <pc:chgData name="Renczkowski, Daniel (POL)" userId="9202eca8-e6ad-405f-82b6-a6c5d74fe285" providerId="ADAL" clId="{8A970F4B-9949-421B-9BE6-87E9D3028DFD}" dt="2023-08-11T14:44:22.208" v="6742" actId="1076"/>
        <pc:sldMkLst>
          <pc:docMk/>
          <pc:sldMk cId="0" sldId="410"/>
        </pc:sldMkLst>
        <pc:spChg chg="mod">
          <ac:chgData name="Renczkowski, Daniel (POL)" userId="9202eca8-e6ad-405f-82b6-a6c5d74fe285" providerId="ADAL" clId="{8A970F4B-9949-421B-9BE6-87E9D3028DFD}" dt="2023-08-11T14:44:22.208" v="6742" actId="1076"/>
          <ac:spMkLst>
            <pc:docMk/>
            <pc:sldMk cId="0" sldId="410"/>
            <ac:spMk id="4" creationId="{00000000-0000-0000-0000-000000000000}"/>
          </ac:spMkLst>
        </pc:spChg>
      </pc:sldChg>
      <pc:sldChg chg="addSp modSp mod">
        <pc:chgData name="Renczkowski, Daniel (POL)" userId="9202eca8-e6ad-405f-82b6-a6c5d74fe285" providerId="ADAL" clId="{8A970F4B-9949-421B-9BE6-87E9D3028DFD}" dt="2023-08-11T16:41:03.658" v="7115" actId="14100"/>
        <pc:sldMkLst>
          <pc:docMk/>
          <pc:sldMk cId="0" sldId="411"/>
        </pc:sldMkLst>
        <pc:spChg chg="add mod">
          <ac:chgData name="Renczkowski, Daniel (POL)" userId="9202eca8-e6ad-405f-82b6-a6c5d74fe285" providerId="ADAL" clId="{8A970F4B-9949-421B-9BE6-87E9D3028DFD}" dt="2023-07-07T10:48:51.111" v="790" actId="1076"/>
          <ac:spMkLst>
            <pc:docMk/>
            <pc:sldMk cId="0" sldId="411"/>
            <ac:spMk id="2" creationId="{0797F088-0E94-AF16-ADC4-635B5BEC6409}"/>
          </ac:spMkLst>
        </pc:spChg>
        <pc:spChg chg="mod">
          <ac:chgData name="Renczkowski, Daniel (POL)" userId="9202eca8-e6ad-405f-82b6-a6c5d74fe285" providerId="ADAL" clId="{8A970F4B-9949-421B-9BE6-87E9D3028DFD}" dt="2023-07-17T15:56:52.593" v="5766" actId="207"/>
          <ac:spMkLst>
            <pc:docMk/>
            <pc:sldMk cId="0" sldId="411"/>
            <ac:spMk id="6" creationId="{00000000-0000-0000-0000-000000000000}"/>
          </ac:spMkLst>
        </pc:spChg>
        <pc:spChg chg="mod">
          <ac:chgData name="Renczkowski, Daniel (POL)" userId="9202eca8-e6ad-405f-82b6-a6c5d74fe285" providerId="ADAL" clId="{8A970F4B-9949-421B-9BE6-87E9D3028DFD}" dt="2023-07-07T10:49:01.643" v="791" actId="1076"/>
          <ac:spMkLst>
            <pc:docMk/>
            <pc:sldMk cId="0" sldId="411"/>
            <ac:spMk id="125959" creationId="{00000000-0000-0000-0000-000000000000}"/>
          </ac:spMkLst>
        </pc:spChg>
        <pc:spChg chg="mod">
          <ac:chgData name="Renczkowski, Daniel (POL)" userId="9202eca8-e6ad-405f-82b6-a6c5d74fe285" providerId="ADAL" clId="{8A970F4B-9949-421B-9BE6-87E9D3028DFD}" dt="2023-08-11T16:41:03.658" v="7115" actId="14100"/>
          <ac:spMkLst>
            <pc:docMk/>
            <pc:sldMk cId="0" sldId="411"/>
            <ac:spMk id="364547" creationId="{00000000-0000-0000-0000-000000000000}"/>
          </ac:spMkLst>
        </pc:spChg>
      </pc:sldChg>
      <pc:sldChg chg="addSp modSp mod">
        <pc:chgData name="Renczkowski, Daniel (POL)" userId="9202eca8-e6ad-405f-82b6-a6c5d74fe285" providerId="ADAL" clId="{8A970F4B-9949-421B-9BE6-87E9D3028DFD}" dt="2023-07-17T15:39:16.216" v="5529" actId="1076"/>
        <pc:sldMkLst>
          <pc:docMk/>
          <pc:sldMk cId="0" sldId="427"/>
        </pc:sldMkLst>
        <pc:picChg chg="add mod">
          <ac:chgData name="Renczkowski, Daniel (POL)" userId="9202eca8-e6ad-405f-82b6-a6c5d74fe285" providerId="ADAL" clId="{8A970F4B-9949-421B-9BE6-87E9D3028DFD}" dt="2023-07-17T15:39:16.216" v="5529" actId="1076"/>
          <ac:picMkLst>
            <pc:docMk/>
            <pc:sldMk cId="0" sldId="427"/>
            <ac:picMk id="4" creationId="{E990B41B-ED0B-4E6B-25B2-1CA74156CA60}"/>
          </ac:picMkLst>
        </pc:picChg>
      </pc:sldChg>
      <pc:sldChg chg="modNotesTx">
        <pc:chgData name="Renczkowski, Daniel (POL)" userId="9202eca8-e6ad-405f-82b6-a6c5d74fe285" providerId="ADAL" clId="{8A970F4B-9949-421B-9BE6-87E9D3028DFD}" dt="2023-07-06T13:40:03.548" v="122" actId="20577"/>
        <pc:sldMkLst>
          <pc:docMk/>
          <pc:sldMk cId="0" sldId="429"/>
        </pc:sldMkLst>
      </pc:sldChg>
      <pc:sldChg chg="modSp mod">
        <pc:chgData name="Renczkowski, Daniel (POL)" userId="9202eca8-e6ad-405f-82b6-a6c5d74fe285" providerId="ADAL" clId="{8A970F4B-9949-421B-9BE6-87E9D3028DFD}" dt="2023-07-17T15:40:08.402" v="5533" actId="1076"/>
        <pc:sldMkLst>
          <pc:docMk/>
          <pc:sldMk cId="0" sldId="434"/>
        </pc:sldMkLst>
        <pc:spChg chg="mod ord">
          <ac:chgData name="Renczkowski, Daniel (POL)" userId="9202eca8-e6ad-405f-82b6-a6c5d74fe285" providerId="ADAL" clId="{8A970F4B-9949-421B-9BE6-87E9D3028DFD}" dt="2023-07-17T15:40:08.402" v="5533" actId="1076"/>
          <ac:spMkLst>
            <pc:docMk/>
            <pc:sldMk cId="0" sldId="434"/>
            <ac:spMk id="45060" creationId="{00000000-0000-0000-0000-000000000000}"/>
          </ac:spMkLst>
        </pc:spChg>
      </pc:sldChg>
      <pc:sldChg chg="addSp delSp modSp mod modNotesTx">
        <pc:chgData name="Renczkowski, Daniel (POL)" userId="9202eca8-e6ad-405f-82b6-a6c5d74fe285" providerId="ADAL" clId="{8A970F4B-9949-421B-9BE6-87E9D3028DFD}" dt="2023-07-06T14:29:07.460" v="152" actId="20577"/>
        <pc:sldMkLst>
          <pc:docMk/>
          <pc:sldMk cId="0" sldId="438"/>
        </pc:sldMkLst>
        <pc:picChg chg="add del mod">
          <ac:chgData name="Renczkowski, Daniel (POL)" userId="9202eca8-e6ad-405f-82b6-a6c5d74fe285" providerId="ADAL" clId="{8A970F4B-9949-421B-9BE6-87E9D3028DFD}" dt="2023-07-06T14:14:41.009" v="145" actId="22"/>
          <ac:picMkLst>
            <pc:docMk/>
            <pc:sldMk cId="0" sldId="438"/>
            <ac:picMk id="4" creationId="{5D4AF09B-EFAE-20C4-0167-6567DF5CDBFD}"/>
          </ac:picMkLst>
        </pc:picChg>
        <pc:picChg chg="add mod">
          <ac:chgData name="Renczkowski, Daniel (POL)" userId="9202eca8-e6ad-405f-82b6-a6c5d74fe285" providerId="ADAL" clId="{8A970F4B-9949-421B-9BE6-87E9D3028DFD}" dt="2023-07-06T14:29:01.543" v="151" actId="1076"/>
          <ac:picMkLst>
            <pc:docMk/>
            <pc:sldMk cId="0" sldId="438"/>
            <ac:picMk id="6" creationId="{AF0DCA18-D70D-0A3B-FF05-3F9BB8FE9E27}"/>
          </ac:picMkLst>
        </pc:picChg>
        <pc:picChg chg="add del">
          <ac:chgData name="Renczkowski, Daniel (POL)" userId="9202eca8-e6ad-405f-82b6-a6c5d74fe285" providerId="ADAL" clId="{8A970F4B-9949-421B-9BE6-87E9D3028DFD}" dt="2023-07-06T14:28:34.517" v="148" actId="21"/>
          <ac:picMkLst>
            <pc:docMk/>
            <pc:sldMk cId="0" sldId="438"/>
            <ac:picMk id="49156" creationId="{00000000-0000-0000-0000-000000000000}"/>
          </ac:picMkLst>
        </pc:picChg>
      </pc:sldChg>
      <pc:sldChg chg="addSp modSp mod">
        <pc:chgData name="Renczkowski, Daniel (POL)" userId="9202eca8-e6ad-405f-82b6-a6c5d74fe285" providerId="ADAL" clId="{8A970F4B-9949-421B-9BE6-87E9D3028DFD}" dt="2023-07-17T15:41:36.584" v="5536" actId="14100"/>
        <pc:sldMkLst>
          <pc:docMk/>
          <pc:sldMk cId="0" sldId="441"/>
        </pc:sldMkLst>
        <pc:picChg chg="add mod">
          <ac:chgData name="Renczkowski, Daniel (POL)" userId="9202eca8-e6ad-405f-82b6-a6c5d74fe285" providerId="ADAL" clId="{8A970F4B-9949-421B-9BE6-87E9D3028DFD}" dt="2023-07-17T15:41:36.584" v="5536" actId="14100"/>
          <ac:picMkLst>
            <pc:docMk/>
            <pc:sldMk cId="0" sldId="441"/>
            <ac:picMk id="4" creationId="{D05792AD-DCDE-FB0D-D2F1-1D45ABBDBFC1}"/>
          </ac:picMkLst>
        </pc:picChg>
      </pc:sldChg>
      <pc:sldChg chg="modSp mod">
        <pc:chgData name="Renczkowski, Daniel (POL)" userId="9202eca8-e6ad-405f-82b6-a6c5d74fe285" providerId="ADAL" clId="{8A970F4B-9949-421B-9BE6-87E9D3028DFD}" dt="2023-07-06T16:59:13.453" v="626" actId="313"/>
        <pc:sldMkLst>
          <pc:docMk/>
          <pc:sldMk cId="0" sldId="445"/>
        </pc:sldMkLst>
        <pc:spChg chg="mod">
          <ac:chgData name="Renczkowski, Daniel (POL)" userId="9202eca8-e6ad-405f-82b6-a6c5d74fe285" providerId="ADAL" clId="{8A970F4B-9949-421B-9BE6-87E9D3028DFD}" dt="2023-07-06T16:59:13.453" v="626" actId="313"/>
          <ac:spMkLst>
            <pc:docMk/>
            <pc:sldMk cId="0" sldId="445"/>
            <ac:spMk id="70662" creationId="{00000000-0000-0000-0000-000000000000}"/>
          </ac:spMkLst>
        </pc:spChg>
      </pc:sldChg>
      <pc:sldChg chg="modSp mod">
        <pc:chgData name="Renczkowski, Daniel (POL)" userId="9202eca8-e6ad-405f-82b6-a6c5d74fe285" providerId="ADAL" clId="{8A970F4B-9949-421B-9BE6-87E9D3028DFD}" dt="2023-07-06T16:59:17.079" v="627" actId="2"/>
        <pc:sldMkLst>
          <pc:docMk/>
          <pc:sldMk cId="0" sldId="456"/>
        </pc:sldMkLst>
        <pc:spChg chg="mod">
          <ac:chgData name="Renczkowski, Daniel (POL)" userId="9202eca8-e6ad-405f-82b6-a6c5d74fe285" providerId="ADAL" clId="{8A970F4B-9949-421B-9BE6-87E9D3028DFD}" dt="2023-07-06T16:59:17.079" v="627" actId="2"/>
          <ac:spMkLst>
            <pc:docMk/>
            <pc:sldMk cId="0" sldId="456"/>
            <ac:spMk id="98310" creationId="{00000000-0000-0000-0000-000000000000}"/>
          </ac:spMkLst>
        </pc:spChg>
      </pc:sldChg>
      <pc:sldChg chg="modSp mod">
        <pc:chgData name="Renczkowski, Daniel (POL)" userId="9202eca8-e6ad-405f-82b6-a6c5d74fe285" providerId="ADAL" clId="{8A970F4B-9949-421B-9BE6-87E9D3028DFD}" dt="2023-07-17T15:46:02.194" v="5547" actId="20577"/>
        <pc:sldMkLst>
          <pc:docMk/>
          <pc:sldMk cId="0" sldId="468"/>
        </pc:sldMkLst>
        <pc:spChg chg="mod">
          <ac:chgData name="Renczkowski, Daniel (POL)" userId="9202eca8-e6ad-405f-82b6-a6c5d74fe285" providerId="ADAL" clId="{8A970F4B-9949-421B-9BE6-87E9D3028DFD}" dt="2023-07-17T15:46:02.194" v="5547" actId="20577"/>
          <ac:spMkLst>
            <pc:docMk/>
            <pc:sldMk cId="0" sldId="468"/>
            <ac:spMk id="122886" creationId="{00000000-0000-0000-0000-000000000000}"/>
          </ac:spMkLst>
        </pc:spChg>
      </pc:sldChg>
      <pc:sldChg chg="addSp delSp modSp mod modNotesTx">
        <pc:chgData name="Renczkowski, Daniel (POL)" userId="9202eca8-e6ad-405f-82b6-a6c5d74fe285" providerId="ADAL" clId="{8A970F4B-9949-421B-9BE6-87E9D3028DFD}" dt="2023-07-06T15:57:57.832" v="395" actId="20577"/>
        <pc:sldMkLst>
          <pc:docMk/>
          <pc:sldMk cId="0" sldId="472"/>
        </pc:sldMkLst>
        <pc:picChg chg="add del">
          <ac:chgData name="Renczkowski, Daniel (POL)" userId="9202eca8-e6ad-405f-82b6-a6c5d74fe285" providerId="ADAL" clId="{8A970F4B-9949-421B-9BE6-87E9D3028DFD}" dt="2023-07-06T15:56:36.758" v="388" actId="22"/>
          <ac:picMkLst>
            <pc:docMk/>
            <pc:sldMk cId="0" sldId="472"/>
            <ac:picMk id="4" creationId="{0F3C33E2-C1EB-844A-267F-2C14D29B8B99}"/>
          </ac:picMkLst>
        </pc:picChg>
        <pc:picChg chg="add del mod">
          <ac:chgData name="Renczkowski, Daniel (POL)" userId="9202eca8-e6ad-405f-82b6-a6c5d74fe285" providerId="ADAL" clId="{8A970F4B-9949-421B-9BE6-87E9D3028DFD}" dt="2023-07-06T15:57:12.062" v="392" actId="22"/>
          <ac:picMkLst>
            <pc:docMk/>
            <pc:sldMk cId="0" sldId="472"/>
            <ac:picMk id="6" creationId="{352D0C56-EB5F-4635-074D-72CED1EA925E}"/>
          </ac:picMkLst>
        </pc:picChg>
        <pc:picChg chg="add mod">
          <ac:chgData name="Renczkowski, Daniel (POL)" userId="9202eca8-e6ad-405f-82b6-a6c5d74fe285" providerId="ADAL" clId="{8A970F4B-9949-421B-9BE6-87E9D3028DFD}" dt="2023-07-06T15:57:38.187" v="394" actId="1076"/>
          <ac:picMkLst>
            <pc:docMk/>
            <pc:sldMk cId="0" sldId="472"/>
            <ac:picMk id="8" creationId="{4E40764C-842B-FE16-3632-9E0E6DE210B3}"/>
          </ac:picMkLst>
        </pc:picChg>
        <pc:picChg chg="del">
          <ac:chgData name="Renczkowski, Daniel (POL)" userId="9202eca8-e6ad-405f-82b6-a6c5d74fe285" providerId="ADAL" clId="{8A970F4B-9949-421B-9BE6-87E9D3028DFD}" dt="2023-07-06T14:53:33.601" v="258" actId="21"/>
          <ac:picMkLst>
            <pc:docMk/>
            <pc:sldMk cId="0" sldId="472"/>
            <ac:picMk id="92164" creationId="{00000000-0000-0000-0000-000000000000}"/>
          </ac:picMkLst>
        </pc:picChg>
      </pc:sldChg>
      <pc:sldChg chg="modSp mod">
        <pc:chgData name="Renczkowski, Daniel (POL)" userId="9202eca8-e6ad-405f-82b6-a6c5d74fe285" providerId="ADAL" clId="{8A970F4B-9949-421B-9BE6-87E9D3028DFD}" dt="2023-08-11T16:06:49.337" v="7059" actId="20577"/>
        <pc:sldMkLst>
          <pc:docMk/>
          <pc:sldMk cId="0" sldId="473"/>
        </pc:sldMkLst>
        <pc:spChg chg="mod">
          <ac:chgData name="Renczkowski, Daniel (POL)" userId="9202eca8-e6ad-405f-82b6-a6c5d74fe285" providerId="ADAL" clId="{8A970F4B-9949-421B-9BE6-87E9D3028DFD}" dt="2023-08-11T16:06:49.337" v="7059" actId="20577"/>
          <ac:spMkLst>
            <pc:docMk/>
            <pc:sldMk cId="0" sldId="473"/>
            <ac:spMk id="133126" creationId="{00000000-0000-0000-0000-000000000000}"/>
          </ac:spMkLst>
        </pc:spChg>
      </pc:sldChg>
      <pc:sldChg chg="modSp mod">
        <pc:chgData name="Renczkowski, Daniel (POL)" userId="9202eca8-e6ad-405f-82b6-a6c5d74fe285" providerId="ADAL" clId="{8A970F4B-9949-421B-9BE6-87E9D3028DFD}" dt="2023-07-17T15:54:01.207" v="5745" actId="20577"/>
        <pc:sldMkLst>
          <pc:docMk/>
          <pc:sldMk cId="0" sldId="474"/>
        </pc:sldMkLst>
        <pc:spChg chg="mod">
          <ac:chgData name="Renczkowski, Daniel (POL)" userId="9202eca8-e6ad-405f-82b6-a6c5d74fe285" providerId="ADAL" clId="{8A970F4B-9949-421B-9BE6-87E9D3028DFD}" dt="2023-07-17T15:54:01.207" v="5745" actId="20577"/>
          <ac:spMkLst>
            <pc:docMk/>
            <pc:sldMk cId="0" sldId="474"/>
            <ac:spMk id="135177" creationId="{00000000-0000-0000-0000-000000000000}"/>
          </ac:spMkLst>
        </pc:spChg>
      </pc:sldChg>
      <pc:sldChg chg="addSp delSp modSp mod">
        <pc:chgData name="Renczkowski, Daniel (POL)" userId="9202eca8-e6ad-405f-82b6-a6c5d74fe285" providerId="ADAL" clId="{8A970F4B-9949-421B-9BE6-87E9D3028DFD}" dt="2023-08-21T16:15:54.503" v="7353" actId="20577"/>
        <pc:sldMkLst>
          <pc:docMk/>
          <pc:sldMk cId="0" sldId="475"/>
        </pc:sldMkLst>
        <pc:spChg chg="mod">
          <ac:chgData name="Renczkowski, Daniel (POL)" userId="9202eca8-e6ad-405f-82b6-a6c5d74fe285" providerId="ADAL" clId="{8A970F4B-9949-421B-9BE6-87E9D3028DFD}" dt="2023-08-21T16:15:54.503" v="7353" actId="20577"/>
          <ac:spMkLst>
            <pc:docMk/>
            <pc:sldMk cId="0" sldId="475"/>
            <ac:spMk id="138246" creationId="{00000000-0000-0000-0000-000000000000}"/>
          </ac:spMkLst>
        </pc:spChg>
        <pc:picChg chg="add mod">
          <ac:chgData name="Renczkowski, Daniel (POL)" userId="9202eca8-e6ad-405f-82b6-a6c5d74fe285" providerId="ADAL" clId="{8A970F4B-9949-421B-9BE6-87E9D3028DFD}" dt="2023-07-06T13:57:04.600" v="134" actId="1076"/>
          <ac:picMkLst>
            <pc:docMk/>
            <pc:sldMk cId="0" sldId="475"/>
            <ac:picMk id="4" creationId="{47A76112-1965-13C2-E035-26927A013558}"/>
          </ac:picMkLst>
        </pc:picChg>
        <pc:picChg chg="del">
          <ac:chgData name="Renczkowski, Daniel (POL)" userId="9202eca8-e6ad-405f-82b6-a6c5d74fe285" providerId="ADAL" clId="{8A970F4B-9949-421B-9BE6-87E9D3028DFD}" dt="2023-07-06T13:54:41.459" v="130" actId="21"/>
          <ac:picMkLst>
            <pc:docMk/>
            <pc:sldMk cId="0" sldId="475"/>
            <ac:picMk id="97284" creationId="{00000000-0000-0000-0000-000000000000}"/>
          </ac:picMkLst>
        </pc:picChg>
      </pc:sldChg>
      <pc:sldChg chg="addSp delSp modSp mod modNotesTx">
        <pc:chgData name="Renczkowski, Daniel (POL)" userId="9202eca8-e6ad-405f-82b6-a6c5d74fe285" providerId="ADAL" clId="{8A970F4B-9949-421B-9BE6-87E9D3028DFD}" dt="2023-07-06T14:37:16.856" v="194" actId="20577"/>
        <pc:sldMkLst>
          <pc:docMk/>
          <pc:sldMk cId="0" sldId="477"/>
        </pc:sldMkLst>
        <pc:spChg chg="mod">
          <ac:chgData name="Renczkowski, Daniel (POL)" userId="9202eca8-e6ad-405f-82b6-a6c5d74fe285" providerId="ADAL" clId="{8A970F4B-9949-421B-9BE6-87E9D3028DFD}" dt="2023-07-06T14:37:10.404" v="193" actId="20577"/>
          <ac:spMkLst>
            <pc:docMk/>
            <pc:sldMk cId="0" sldId="477"/>
            <ac:spMk id="142340" creationId="{00000000-0000-0000-0000-000000000000}"/>
          </ac:spMkLst>
        </pc:spChg>
        <pc:spChg chg="mod">
          <ac:chgData name="Renczkowski, Daniel (POL)" userId="9202eca8-e6ad-405f-82b6-a6c5d74fe285" providerId="ADAL" clId="{8A970F4B-9949-421B-9BE6-87E9D3028DFD}" dt="2023-07-06T14:35:57.511" v="172" actId="1076"/>
          <ac:spMkLst>
            <pc:docMk/>
            <pc:sldMk cId="0" sldId="477"/>
            <ac:spMk id="142342" creationId="{00000000-0000-0000-0000-000000000000}"/>
          </ac:spMkLst>
        </pc:spChg>
        <pc:picChg chg="add mod">
          <ac:chgData name="Renczkowski, Daniel (POL)" userId="9202eca8-e6ad-405f-82b6-a6c5d74fe285" providerId="ADAL" clId="{8A970F4B-9949-421B-9BE6-87E9D3028DFD}" dt="2023-07-06T14:35:46.487" v="169" actId="1076"/>
          <ac:picMkLst>
            <pc:docMk/>
            <pc:sldMk cId="0" sldId="477"/>
            <ac:picMk id="4" creationId="{A5199A82-7CD0-D6CF-E52B-90D7BD4BD4E8}"/>
          </ac:picMkLst>
        </pc:picChg>
        <pc:picChg chg="del">
          <ac:chgData name="Renczkowski, Daniel (POL)" userId="9202eca8-e6ad-405f-82b6-a6c5d74fe285" providerId="ADAL" clId="{8A970F4B-9949-421B-9BE6-87E9D3028DFD}" dt="2023-07-06T14:25:48.940" v="147" actId="21"/>
          <ac:picMkLst>
            <pc:docMk/>
            <pc:sldMk cId="0" sldId="477"/>
            <ac:picMk id="100356" creationId="{00000000-0000-0000-0000-000000000000}"/>
          </ac:picMkLst>
        </pc:picChg>
      </pc:sldChg>
      <pc:sldChg chg="modSp mod">
        <pc:chgData name="Renczkowski, Daniel (POL)" userId="9202eca8-e6ad-405f-82b6-a6c5d74fe285" providerId="ADAL" clId="{8A970F4B-9949-421B-9BE6-87E9D3028DFD}" dt="2023-07-17T15:55:42.141" v="5761" actId="20577"/>
        <pc:sldMkLst>
          <pc:docMk/>
          <pc:sldMk cId="0" sldId="482"/>
        </pc:sldMkLst>
        <pc:spChg chg="mod">
          <ac:chgData name="Renczkowski, Daniel (POL)" userId="9202eca8-e6ad-405f-82b6-a6c5d74fe285" providerId="ADAL" clId="{8A970F4B-9949-421B-9BE6-87E9D3028DFD}" dt="2023-07-17T15:55:42.141" v="5761" actId="20577"/>
          <ac:spMkLst>
            <pc:docMk/>
            <pc:sldMk cId="0" sldId="482"/>
            <ac:spMk id="104451" creationId="{00000000-0000-0000-0000-000000000000}"/>
          </ac:spMkLst>
        </pc:spChg>
      </pc:sldChg>
      <pc:sldChg chg="modSp mod">
        <pc:chgData name="Renczkowski, Daniel (POL)" userId="9202eca8-e6ad-405f-82b6-a6c5d74fe285" providerId="ADAL" clId="{8A970F4B-9949-421B-9BE6-87E9D3028DFD}" dt="2023-07-17T15:49:18.622" v="5694" actId="255"/>
        <pc:sldMkLst>
          <pc:docMk/>
          <pc:sldMk cId="0" sldId="487"/>
        </pc:sldMkLst>
        <pc:spChg chg="mod">
          <ac:chgData name="Renczkowski, Daniel (POL)" userId="9202eca8-e6ad-405f-82b6-a6c5d74fe285" providerId="ADAL" clId="{8A970F4B-9949-421B-9BE6-87E9D3028DFD}" dt="2023-07-17T15:49:18.622" v="5694" actId="255"/>
          <ac:spMkLst>
            <pc:docMk/>
            <pc:sldMk cId="0" sldId="487"/>
            <ac:spMk id="80899" creationId="{00000000-0000-0000-0000-000000000000}"/>
          </ac:spMkLst>
        </pc:spChg>
      </pc:sldChg>
      <pc:sldChg chg="addSp modSp mod">
        <pc:chgData name="Renczkowski, Daniel (POL)" userId="9202eca8-e6ad-405f-82b6-a6c5d74fe285" providerId="ADAL" clId="{8A970F4B-9949-421B-9BE6-87E9D3028DFD}" dt="2023-07-17T15:43:18.409" v="5538" actId="1076"/>
        <pc:sldMkLst>
          <pc:docMk/>
          <pc:sldMk cId="0" sldId="498"/>
        </pc:sldMkLst>
        <pc:picChg chg="add mod">
          <ac:chgData name="Renczkowski, Daniel (POL)" userId="9202eca8-e6ad-405f-82b6-a6c5d74fe285" providerId="ADAL" clId="{8A970F4B-9949-421B-9BE6-87E9D3028DFD}" dt="2023-07-17T15:43:18.409" v="5538" actId="1076"/>
          <ac:picMkLst>
            <pc:docMk/>
            <pc:sldMk cId="0" sldId="498"/>
            <ac:picMk id="4" creationId="{61203084-6BED-61B6-0F52-AD57166C533E}"/>
          </ac:picMkLst>
        </pc:picChg>
      </pc:sldChg>
      <pc:sldChg chg="modSp mod">
        <pc:chgData name="Renczkowski, Daniel (POL)" userId="9202eca8-e6ad-405f-82b6-a6c5d74fe285" providerId="ADAL" clId="{8A970F4B-9949-421B-9BE6-87E9D3028DFD}" dt="2023-07-17T15:44:20.351" v="5540" actId="1076"/>
        <pc:sldMkLst>
          <pc:docMk/>
          <pc:sldMk cId="0" sldId="500"/>
        </pc:sldMkLst>
        <pc:spChg chg="mod">
          <ac:chgData name="Renczkowski, Daniel (POL)" userId="9202eca8-e6ad-405f-82b6-a6c5d74fe285" providerId="ADAL" clId="{8A970F4B-9949-421B-9BE6-87E9D3028DFD}" dt="2023-07-17T15:44:20.351" v="5540" actId="1076"/>
          <ac:spMkLst>
            <pc:docMk/>
            <pc:sldMk cId="0" sldId="500"/>
            <ac:spMk id="116743" creationId="{00000000-0000-0000-0000-000000000000}"/>
          </ac:spMkLst>
        </pc:spChg>
      </pc:sldChg>
      <pc:sldChg chg="addSp delSp modSp mod modNotesTx">
        <pc:chgData name="Renczkowski, Daniel (POL)" userId="9202eca8-e6ad-405f-82b6-a6c5d74fe285" providerId="ADAL" clId="{8A970F4B-9949-421B-9BE6-87E9D3028DFD}" dt="2023-07-06T13:39:32.757" v="120" actId="20577"/>
        <pc:sldMkLst>
          <pc:docMk/>
          <pc:sldMk cId="0" sldId="507"/>
        </pc:sldMkLst>
        <pc:spChg chg="add mod">
          <ac:chgData name="Renczkowski, Daniel (POL)" userId="9202eca8-e6ad-405f-82b6-a6c5d74fe285" providerId="ADAL" clId="{8A970F4B-9949-421B-9BE6-87E9D3028DFD}" dt="2023-07-06T13:37:45.087" v="116" actId="20577"/>
          <ac:spMkLst>
            <pc:docMk/>
            <pc:sldMk cId="0" sldId="507"/>
            <ac:spMk id="27" creationId="{8A3F8BBB-174F-1AAE-35C6-74F3CF77F8D4}"/>
          </ac:spMkLst>
        </pc:spChg>
        <pc:spChg chg="mod">
          <ac:chgData name="Renczkowski, Daniel (POL)" userId="9202eca8-e6ad-405f-82b6-a6c5d74fe285" providerId="ADAL" clId="{8A970F4B-9949-421B-9BE6-87E9D3028DFD}" dt="2023-07-06T12:01:43.350" v="27" actId="1076"/>
          <ac:spMkLst>
            <pc:docMk/>
            <pc:sldMk cId="0" sldId="507"/>
            <ac:spMk id="7172" creationId="{00000000-0000-0000-0000-000000000000}"/>
          </ac:spMkLst>
        </pc:spChg>
        <pc:spChg chg="mod">
          <ac:chgData name="Renczkowski, Daniel (POL)" userId="9202eca8-e6ad-405f-82b6-a6c5d74fe285" providerId="ADAL" clId="{8A970F4B-9949-421B-9BE6-87E9D3028DFD}" dt="2023-07-06T13:36:43.820" v="92" actId="1076"/>
          <ac:spMkLst>
            <pc:docMk/>
            <pc:sldMk cId="0" sldId="507"/>
            <ac:spMk id="7177" creationId="{00000000-0000-0000-0000-000000000000}"/>
          </ac:spMkLst>
        </pc:spChg>
        <pc:spChg chg="mod">
          <ac:chgData name="Renczkowski, Daniel (POL)" userId="9202eca8-e6ad-405f-82b6-a6c5d74fe285" providerId="ADAL" clId="{8A970F4B-9949-421B-9BE6-87E9D3028DFD}" dt="2023-07-06T13:37:00.516" v="95" actId="1076"/>
          <ac:spMkLst>
            <pc:docMk/>
            <pc:sldMk cId="0" sldId="507"/>
            <ac:spMk id="7180" creationId="{00000000-0000-0000-0000-000000000000}"/>
          </ac:spMkLst>
        </pc:spChg>
        <pc:spChg chg="mod">
          <ac:chgData name="Renczkowski, Daniel (POL)" userId="9202eca8-e6ad-405f-82b6-a6c5d74fe285" providerId="ADAL" clId="{8A970F4B-9949-421B-9BE6-87E9D3028DFD}" dt="2023-07-06T12:01:19.002" v="22" actId="1076"/>
          <ac:spMkLst>
            <pc:docMk/>
            <pc:sldMk cId="0" sldId="507"/>
            <ac:spMk id="7185" creationId="{00000000-0000-0000-0000-000000000000}"/>
          </ac:spMkLst>
        </pc:spChg>
        <pc:picChg chg="add mod ord">
          <ac:chgData name="Renczkowski, Daniel (POL)" userId="9202eca8-e6ad-405f-82b6-a6c5d74fe285" providerId="ADAL" clId="{8A970F4B-9949-421B-9BE6-87E9D3028DFD}" dt="2023-07-06T11:47:40.403" v="13" actId="1076"/>
          <ac:picMkLst>
            <pc:docMk/>
            <pc:sldMk cId="0" sldId="507"/>
            <ac:picMk id="4" creationId="{50CF80CF-3381-0936-09B0-F8325E1081EF}"/>
          </ac:picMkLst>
        </pc:picChg>
        <pc:picChg chg="del">
          <ac:chgData name="Renczkowski, Daniel (POL)" userId="9202eca8-e6ad-405f-82b6-a6c5d74fe285" providerId="ADAL" clId="{8A970F4B-9949-421B-9BE6-87E9D3028DFD}" dt="2023-07-06T11:45:38.805" v="0" actId="21"/>
          <ac:picMkLst>
            <pc:docMk/>
            <pc:sldMk cId="0" sldId="507"/>
            <ac:picMk id="7173" creationId="{00000000-0000-0000-0000-000000000000}"/>
          </ac:picMkLst>
        </pc:picChg>
        <pc:cxnChg chg="mod">
          <ac:chgData name="Renczkowski, Daniel (POL)" userId="9202eca8-e6ad-405f-82b6-a6c5d74fe285" providerId="ADAL" clId="{8A970F4B-9949-421B-9BE6-87E9D3028DFD}" dt="2023-07-06T12:01:54.567" v="30" actId="14100"/>
          <ac:cxnSpMkLst>
            <pc:docMk/>
            <pc:sldMk cId="0" sldId="507"/>
            <ac:cxnSpMk id="8" creationId="{00000000-0000-0000-0000-000000000000}"/>
          </ac:cxnSpMkLst>
        </pc:cxnChg>
        <pc:cxnChg chg="mod">
          <ac:chgData name="Renczkowski, Daniel (POL)" userId="9202eca8-e6ad-405f-82b6-a6c5d74fe285" providerId="ADAL" clId="{8A970F4B-9949-421B-9BE6-87E9D3028DFD}" dt="2023-07-06T11:48:16.503" v="20" actId="1076"/>
          <ac:cxnSpMkLst>
            <pc:docMk/>
            <pc:sldMk cId="0" sldId="507"/>
            <ac:cxnSpMk id="18" creationId="{00000000-0000-0000-0000-000000000000}"/>
          </ac:cxnSpMkLst>
        </pc:cxnChg>
        <pc:cxnChg chg="mod">
          <ac:chgData name="Renczkowski, Daniel (POL)" userId="9202eca8-e6ad-405f-82b6-a6c5d74fe285" providerId="ADAL" clId="{8A970F4B-9949-421B-9BE6-87E9D3028DFD}" dt="2023-07-06T13:36:49.585" v="94" actId="14100"/>
          <ac:cxnSpMkLst>
            <pc:docMk/>
            <pc:sldMk cId="0" sldId="507"/>
            <ac:cxnSpMk id="24" creationId="{00000000-0000-0000-0000-000000000000}"/>
          </ac:cxnSpMkLst>
        </pc:cxnChg>
        <pc:cxnChg chg="mod">
          <ac:chgData name="Renczkowski, Daniel (POL)" userId="9202eca8-e6ad-405f-82b6-a6c5d74fe285" providerId="ADAL" clId="{8A970F4B-9949-421B-9BE6-87E9D3028DFD}" dt="2023-07-06T13:37:16.774" v="97" actId="14100"/>
          <ac:cxnSpMkLst>
            <pc:docMk/>
            <pc:sldMk cId="0" sldId="507"/>
            <ac:cxnSpMk id="26" creationId="{00000000-0000-0000-0000-000000000000}"/>
          </ac:cxnSpMkLst>
        </pc:cxnChg>
        <pc:cxnChg chg="add mod">
          <ac:chgData name="Renczkowski, Daniel (POL)" userId="9202eca8-e6ad-405f-82b6-a6c5d74fe285" providerId="ADAL" clId="{8A970F4B-9949-421B-9BE6-87E9D3028DFD}" dt="2023-07-06T13:39:21.209" v="119" actId="14100"/>
          <ac:cxnSpMkLst>
            <pc:docMk/>
            <pc:sldMk cId="0" sldId="507"/>
            <ac:cxnSpMk id="28" creationId="{86B3573E-6624-BC30-0E63-3162AB2757AB}"/>
          </ac:cxnSpMkLst>
        </pc:cxnChg>
        <pc:cxnChg chg="mod">
          <ac:chgData name="Renczkowski, Daniel (POL)" userId="9202eca8-e6ad-405f-82b6-a6c5d74fe285" providerId="ADAL" clId="{8A970F4B-9949-421B-9BE6-87E9D3028DFD}" dt="2023-07-06T11:47:58.417" v="16" actId="14100"/>
          <ac:cxnSpMkLst>
            <pc:docMk/>
            <pc:sldMk cId="0" sldId="507"/>
            <ac:cxnSpMk id="29" creationId="{00000000-0000-0000-0000-000000000000}"/>
          </ac:cxnSpMkLst>
        </pc:cxnChg>
        <pc:cxnChg chg="mod">
          <ac:chgData name="Renczkowski, Daniel (POL)" userId="9202eca8-e6ad-405f-82b6-a6c5d74fe285" providerId="ADAL" clId="{8A970F4B-9949-421B-9BE6-87E9D3028DFD}" dt="2023-07-06T11:47:53.963" v="15" actId="14100"/>
          <ac:cxnSpMkLst>
            <pc:docMk/>
            <pc:sldMk cId="0" sldId="507"/>
            <ac:cxnSpMk id="30" creationId="{00000000-0000-0000-0000-000000000000}"/>
          </ac:cxnSpMkLst>
        </pc:cxnChg>
        <pc:cxnChg chg="mod">
          <ac:chgData name="Renczkowski, Daniel (POL)" userId="9202eca8-e6ad-405f-82b6-a6c5d74fe285" providerId="ADAL" clId="{8A970F4B-9949-421B-9BE6-87E9D3028DFD}" dt="2023-07-06T12:01:32.226" v="25" actId="1076"/>
          <ac:cxnSpMkLst>
            <pc:docMk/>
            <pc:sldMk cId="0" sldId="507"/>
            <ac:cxnSpMk id="31" creationId="{00000000-0000-0000-0000-000000000000}"/>
          </ac:cxnSpMkLst>
        </pc:cxnChg>
      </pc:sldChg>
      <pc:sldChg chg="modSp mod">
        <pc:chgData name="Renczkowski, Daniel (POL)" userId="9202eca8-e6ad-405f-82b6-a6c5d74fe285" providerId="ADAL" clId="{8A970F4B-9949-421B-9BE6-87E9D3028DFD}" dt="2023-08-02T13:53:40.012" v="5868" actId="20577"/>
        <pc:sldMkLst>
          <pc:docMk/>
          <pc:sldMk cId="0" sldId="510"/>
        </pc:sldMkLst>
        <pc:spChg chg="mod">
          <ac:chgData name="Renczkowski, Daniel (POL)" userId="9202eca8-e6ad-405f-82b6-a6c5d74fe285" providerId="ADAL" clId="{8A970F4B-9949-421B-9BE6-87E9D3028DFD}" dt="2023-08-02T13:53:40.012" v="5868" actId="20577"/>
          <ac:spMkLst>
            <pc:docMk/>
            <pc:sldMk cId="0" sldId="510"/>
            <ac:spMk id="228355" creationId="{00000000-0000-0000-0000-000000000000}"/>
          </ac:spMkLst>
        </pc:spChg>
      </pc:sldChg>
      <pc:sldChg chg="modSp mod">
        <pc:chgData name="Renczkowski, Daniel (POL)" userId="9202eca8-e6ad-405f-82b6-a6c5d74fe285" providerId="ADAL" clId="{8A970F4B-9949-421B-9BE6-87E9D3028DFD}" dt="2023-08-11T15:59:06.431" v="6979" actId="1076"/>
        <pc:sldMkLst>
          <pc:docMk/>
          <pc:sldMk cId="0" sldId="511"/>
        </pc:sldMkLst>
        <pc:spChg chg="mod">
          <ac:chgData name="Renczkowski, Daniel (POL)" userId="9202eca8-e6ad-405f-82b6-a6c5d74fe285" providerId="ADAL" clId="{8A970F4B-9949-421B-9BE6-87E9D3028DFD}" dt="2023-08-11T15:59:06.431" v="6979" actId="1076"/>
          <ac:spMkLst>
            <pc:docMk/>
            <pc:sldMk cId="0" sldId="511"/>
            <ac:spMk id="233475" creationId="{00000000-0000-0000-0000-000000000000}"/>
          </ac:spMkLst>
        </pc:spChg>
      </pc:sldChg>
      <pc:sldChg chg="modSp mod">
        <pc:chgData name="Renczkowski, Daniel (POL)" userId="9202eca8-e6ad-405f-82b6-a6c5d74fe285" providerId="ADAL" clId="{8A970F4B-9949-421B-9BE6-87E9D3028DFD}" dt="2023-07-17T13:58:16.031" v="3812" actId="20577"/>
        <pc:sldMkLst>
          <pc:docMk/>
          <pc:sldMk cId="0" sldId="512"/>
        </pc:sldMkLst>
        <pc:spChg chg="mod">
          <ac:chgData name="Renczkowski, Daniel (POL)" userId="9202eca8-e6ad-405f-82b6-a6c5d74fe285" providerId="ADAL" clId="{8A970F4B-9949-421B-9BE6-87E9D3028DFD}" dt="2023-07-17T13:43:03.027" v="3723" actId="255"/>
          <ac:spMkLst>
            <pc:docMk/>
            <pc:sldMk cId="0" sldId="512"/>
            <ac:spMk id="2" creationId="{00000000-0000-0000-0000-000000000000}"/>
          </ac:spMkLst>
        </pc:spChg>
        <pc:spChg chg="mod">
          <ac:chgData name="Renczkowski, Daniel (POL)" userId="9202eca8-e6ad-405f-82b6-a6c5d74fe285" providerId="ADAL" clId="{8A970F4B-9949-421B-9BE6-87E9D3028DFD}" dt="2023-07-17T13:58:16.031" v="3812" actId="20577"/>
          <ac:spMkLst>
            <pc:docMk/>
            <pc:sldMk cId="0" sldId="512"/>
            <ac:spMk id="3" creationId="{00000000-0000-0000-0000-000000000000}"/>
          </ac:spMkLst>
        </pc:spChg>
      </pc:sldChg>
      <pc:sldChg chg="addSp delSp modSp mod">
        <pc:chgData name="Renczkowski, Daniel (POL)" userId="9202eca8-e6ad-405f-82b6-a6c5d74fe285" providerId="ADAL" clId="{8A970F4B-9949-421B-9BE6-87E9D3028DFD}" dt="2023-07-17T14:05:50.623" v="4437" actId="20577"/>
        <pc:sldMkLst>
          <pc:docMk/>
          <pc:sldMk cId="0" sldId="515"/>
        </pc:sldMkLst>
        <pc:spChg chg="add mod">
          <ac:chgData name="Renczkowski, Daniel (POL)" userId="9202eca8-e6ad-405f-82b6-a6c5d74fe285" providerId="ADAL" clId="{8A970F4B-9949-421B-9BE6-87E9D3028DFD}" dt="2023-07-17T14:05:50.623" v="4437" actId="20577"/>
          <ac:spMkLst>
            <pc:docMk/>
            <pc:sldMk cId="0" sldId="515"/>
            <ac:spMk id="4" creationId="{E5F17186-63D6-9369-A97E-6209D210805A}"/>
          </ac:spMkLst>
        </pc:spChg>
        <pc:spChg chg="del">
          <ac:chgData name="Renczkowski, Daniel (POL)" userId="9202eca8-e6ad-405f-82b6-a6c5d74fe285" providerId="ADAL" clId="{8A970F4B-9949-421B-9BE6-87E9D3028DFD}" dt="2023-07-17T14:02:21.332" v="3816" actId="21"/>
          <ac:spMkLst>
            <pc:docMk/>
            <pc:sldMk cId="0" sldId="515"/>
            <ac:spMk id="26628" creationId="{00000000-0000-0000-0000-000000000000}"/>
          </ac:spMkLst>
        </pc:spChg>
        <pc:picChg chg="del">
          <ac:chgData name="Renczkowski, Daniel (POL)" userId="9202eca8-e6ad-405f-82b6-a6c5d74fe285" providerId="ADAL" clId="{8A970F4B-9949-421B-9BE6-87E9D3028DFD}" dt="2023-07-17T14:02:22.883" v="3817" actId="21"/>
          <ac:picMkLst>
            <pc:docMk/>
            <pc:sldMk cId="0" sldId="515"/>
            <ac:picMk id="136194" creationId="{00000000-0000-0000-0000-000000000000}"/>
          </ac:picMkLst>
        </pc:picChg>
      </pc:sldChg>
      <pc:sldChg chg="modSp mod">
        <pc:chgData name="Renczkowski, Daniel (POL)" userId="9202eca8-e6ad-405f-82b6-a6c5d74fe285" providerId="ADAL" clId="{8A970F4B-9949-421B-9BE6-87E9D3028DFD}" dt="2023-07-17T13:40:06.656" v="3699" actId="20577"/>
        <pc:sldMkLst>
          <pc:docMk/>
          <pc:sldMk cId="0" sldId="517"/>
        </pc:sldMkLst>
        <pc:spChg chg="mod">
          <ac:chgData name="Renczkowski, Daniel (POL)" userId="9202eca8-e6ad-405f-82b6-a6c5d74fe285" providerId="ADAL" clId="{8A970F4B-9949-421B-9BE6-87E9D3028DFD}" dt="2023-07-17T13:25:43.930" v="3533" actId="1076"/>
          <ac:spMkLst>
            <pc:docMk/>
            <pc:sldMk cId="0" sldId="517"/>
            <ac:spMk id="2" creationId="{00000000-0000-0000-0000-000000000000}"/>
          </ac:spMkLst>
        </pc:spChg>
        <pc:spChg chg="mod">
          <ac:chgData name="Renczkowski, Daniel (POL)" userId="9202eca8-e6ad-405f-82b6-a6c5d74fe285" providerId="ADAL" clId="{8A970F4B-9949-421B-9BE6-87E9D3028DFD}" dt="2023-07-17T13:40:06.656" v="3699" actId="20577"/>
          <ac:spMkLst>
            <pc:docMk/>
            <pc:sldMk cId="0" sldId="517"/>
            <ac:spMk id="3" creationId="{00000000-0000-0000-0000-000000000000}"/>
          </ac:spMkLst>
        </pc:spChg>
      </pc:sldChg>
      <pc:sldChg chg="modSp mod">
        <pc:chgData name="Renczkowski, Daniel (POL)" userId="9202eca8-e6ad-405f-82b6-a6c5d74fe285" providerId="ADAL" clId="{8A970F4B-9949-421B-9BE6-87E9D3028DFD}" dt="2023-07-17T13:21:40.932" v="3392" actId="20577"/>
        <pc:sldMkLst>
          <pc:docMk/>
          <pc:sldMk cId="0" sldId="522"/>
        </pc:sldMkLst>
        <pc:spChg chg="mod">
          <ac:chgData name="Renczkowski, Daniel (POL)" userId="9202eca8-e6ad-405f-82b6-a6c5d74fe285" providerId="ADAL" clId="{8A970F4B-9949-421B-9BE6-87E9D3028DFD}" dt="2023-07-17T13:21:40.932" v="3392" actId="20577"/>
          <ac:spMkLst>
            <pc:docMk/>
            <pc:sldMk cId="0" sldId="522"/>
            <ac:spMk id="2" creationId="{00000000-0000-0000-0000-000000000000}"/>
          </ac:spMkLst>
        </pc:spChg>
        <pc:graphicFrameChg chg="modGraphic">
          <ac:chgData name="Renczkowski, Daniel (POL)" userId="9202eca8-e6ad-405f-82b6-a6c5d74fe285" providerId="ADAL" clId="{8A970F4B-9949-421B-9BE6-87E9D3028DFD}" dt="2023-07-17T13:20:26.943" v="3382" actId="20577"/>
          <ac:graphicFrameMkLst>
            <pc:docMk/>
            <pc:sldMk cId="0" sldId="522"/>
            <ac:graphicFrameMk id="5" creationId="{00000000-0000-0000-0000-000000000000}"/>
          </ac:graphicFrameMkLst>
        </pc:graphicFrameChg>
      </pc:sldChg>
      <pc:sldChg chg="modSp mod ord">
        <pc:chgData name="Renczkowski, Daniel (POL)" userId="9202eca8-e6ad-405f-82b6-a6c5d74fe285" providerId="ADAL" clId="{8A970F4B-9949-421B-9BE6-87E9D3028DFD}" dt="2023-07-17T13:35:09.538" v="3644"/>
        <pc:sldMkLst>
          <pc:docMk/>
          <pc:sldMk cId="0" sldId="524"/>
        </pc:sldMkLst>
        <pc:spChg chg="mod">
          <ac:chgData name="Renczkowski, Daniel (POL)" userId="9202eca8-e6ad-405f-82b6-a6c5d74fe285" providerId="ADAL" clId="{8A970F4B-9949-421B-9BE6-87E9D3028DFD}" dt="2023-07-17T13:35:09.538" v="3644"/>
          <ac:spMkLst>
            <pc:docMk/>
            <pc:sldMk cId="0" sldId="524"/>
            <ac:spMk id="219139" creationId="{00000000-0000-0000-0000-000000000000}"/>
          </ac:spMkLst>
        </pc:spChg>
      </pc:sldChg>
      <pc:sldChg chg="addSp delSp modSp mod">
        <pc:chgData name="Renczkowski, Daniel (POL)" userId="9202eca8-e6ad-405f-82b6-a6c5d74fe285" providerId="ADAL" clId="{8A970F4B-9949-421B-9BE6-87E9D3028DFD}" dt="2023-07-17T14:10:57.859" v="4449" actId="1076"/>
        <pc:sldMkLst>
          <pc:docMk/>
          <pc:sldMk cId="0" sldId="526"/>
        </pc:sldMkLst>
        <pc:spChg chg="del">
          <ac:chgData name="Renczkowski, Daniel (POL)" userId="9202eca8-e6ad-405f-82b6-a6c5d74fe285" providerId="ADAL" clId="{8A970F4B-9949-421B-9BE6-87E9D3028DFD}" dt="2023-07-17T14:10:08.120" v="4440" actId="21"/>
          <ac:spMkLst>
            <pc:docMk/>
            <pc:sldMk cId="0" sldId="526"/>
            <ac:spMk id="2" creationId="{00000000-0000-0000-0000-000000000000}"/>
          </ac:spMkLst>
        </pc:spChg>
        <pc:spChg chg="mod">
          <ac:chgData name="Renczkowski, Daniel (POL)" userId="9202eca8-e6ad-405f-82b6-a6c5d74fe285" providerId="ADAL" clId="{8A970F4B-9949-421B-9BE6-87E9D3028DFD}" dt="2023-07-17T14:10:57.859" v="4449" actId="1076"/>
          <ac:spMkLst>
            <pc:docMk/>
            <pc:sldMk cId="0" sldId="526"/>
            <ac:spMk id="3" creationId="{00000000-0000-0000-0000-000000000000}"/>
          </ac:spMkLst>
        </pc:spChg>
        <pc:spChg chg="add mod">
          <ac:chgData name="Renczkowski, Daniel (POL)" userId="9202eca8-e6ad-405f-82b6-a6c5d74fe285" providerId="ADAL" clId="{8A970F4B-9949-421B-9BE6-87E9D3028DFD}" dt="2023-07-17T14:10:43.826" v="4445" actId="21"/>
          <ac:spMkLst>
            <pc:docMk/>
            <pc:sldMk cId="0" sldId="526"/>
            <ac:spMk id="5" creationId="{A13B53D7-152E-6D74-F66D-1EBC6B951B80}"/>
          </ac:spMkLst>
        </pc:spChg>
        <pc:spChg chg="add mod">
          <ac:chgData name="Renczkowski, Daniel (POL)" userId="9202eca8-e6ad-405f-82b6-a6c5d74fe285" providerId="ADAL" clId="{8A970F4B-9949-421B-9BE6-87E9D3028DFD}" dt="2023-07-17T14:10:50.608" v="4447" actId="1076"/>
          <ac:spMkLst>
            <pc:docMk/>
            <pc:sldMk cId="0" sldId="526"/>
            <ac:spMk id="7" creationId="{F066E343-0DE9-5D53-2CC9-1AF1419C501E}"/>
          </ac:spMkLst>
        </pc:spChg>
      </pc:sldChg>
      <pc:sldChg chg="modSp mod">
        <pc:chgData name="Renczkowski, Daniel (POL)" userId="9202eca8-e6ad-405f-82b6-a6c5d74fe285" providerId="ADAL" clId="{8A970F4B-9949-421B-9BE6-87E9D3028DFD}" dt="2023-08-11T16:00:57.354" v="6984" actId="20577"/>
        <pc:sldMkLst>
          <pc:docMk/>
          <pc:sldMk cId="0" sldId="527"/>
        </pc:sldMkLst>
        <pc:spChg chg="mod">
          <ac:chgData name="Renczkowski, Daniel (POL)" userId="9202eca8-e6ad-405f-82b6-a6c5d74fe285" providerId="ADAL" clId="{8A970F4B-9949-421B-9BE6-87E9D3028DFD}" dt="2023-07-17T14:11:06.895" v="4450"/>
          <ac:spMkLst>
            <pc:docMk/>
            <pc:sldMk cId="0" sldId="527"/>
            <ac:spMk id="2" creationId="{00000000-0000-0000-0000-000000000000}"/>
          </ac:spMkLst>
        </pc:spChg>
        <pc:spChg chg="mod">
          <ac:chgData name="Renczkowski, Daniel (POL)" userId="9202eca8-e6ad-405f-82b6-a6c5d74fe285" providerId="ADAL" clId="{8A970F4B-9949-421B-9BE6-87E9D3028DFD}" dt="2023-08-11T16:00:57.354" v="6984" actId="20577"/>
          <ac:spMkLst>
            <pc:docMk/>
            <pc:sldMk cId="0" sldId="527"/>
            <ac:spMk id="3" creationId="{00000000-0000-0000-0000-000000000000}"/>
          </ac:spMkLst>
        </pc:spChg>
      </pc:sldChg>
      <pc:sldChg chg="modSp mod">
        <pc:chgData name="Renczkowski, Daniel (POL)" userId="9202eca8-e6ad-405f-82b6-a6c5d74fe285" providerId="ADAL" clId="{8A970F4B-9949-421B-9BE6-87E9D3028DFD}" dt="2023-07-17T14:30:49.879" v="5246" actId="20577"/>
        <pc:sldMkLst>
          <pc:docMk/>
          <pc:sldMk cId="0" sldId="528"/>
        </pc:sldMkLst>
        <pc:spChg chg="mod">
          <ac:chgData name="Renczkowski, Daniel (POL)" userId="9202eca8-e6ad-405f-82b6-a6c5d74fe285" providerId="ADAL" clId="{8A970F4B-9949-421B-9BE6-87E9D3028DFD}" dt="2023-07-17T14:30:49.879" v="5246" actId="20577"/>
          <ac:spMkLst>
            <pc:docMk/>
            <pc:sldMk cId="0" sldId="528"/>
            <ac:spMk id="3" creationId="{00000000-0000-0000-0000-000000000000}"/>
          </ac:spMkLst>
        </pc:spChg>
      </pc:sldChg>
      <pc:sldChg chg="modSp mod">
        <pc:chgData name="Renczkowski, Daniel (POL)" userId="9202eca8-e6ad-405f-82b6-a6c5d74fe285" providerId="ADAL" clId="{8A970F4B-9949-421B-9BE6-87E9D3028DFD}" dt="2023-07-17T15:50:27.335" v="5697" actId="33524"/>
        <pc:sldMkLst>
          <pc:docMk/>
          <pc:sldMk cId="0" sldId="531"/>
        </pc:sldMkLst>
        <pc:spChg chg="mod">
          <ac:chgData name="Renczkowski, Daniel (POL)" userId="9202eca8-e6ad-405f-82b6-a6c5d74fe285" providerId="ADAL" clId="{8A970F4B-9949-421B-9BE6-87E9D3028DFD}" dt="2023-07-17T15:50:27.335" v="5697" actId="33524"/>
          <ac:spMkLst>
            <pc:docMk/>
            <pc:sldMk cId="0" sldId="531"/>
            <ac:spMk id="4" creationId="{00000000-0000-0000-0000-000000000000}"/>
          </ac:spMkLst>
        </pc:spChg>
      </pc:sldChg>
      <pc:sldChg chg="modSp mod">
        <pc:chgData name="Renczkowski, Daniel (POL)" userId="9202eca8-e6ad-405f-82b6-a6c5d74fe285" providerId="ADAL" clId="{8A970F4B-9949-421B-9BE6-87E9D3028DFD}" dt="2023-07-17T15:51:25.929" v="5713" actId="20577"/>
        <pc:sldMkLst>
          <pc:docMk/>
          <pc:sldMk cId="0" sldId="532"/>
        </pc:sldMkLst>
        <pc:spChg chg="mod">
          <ac:chgData name="Renczkowski, Daniel (POL)" userId="9202eca8-e6ad-405f-82b6-a6c5d74fe285" providerId="ADAL" clId="{8A970F4B-9949-421B-9BE6-87E9D3028DFD}" dt="2023-07-17T15:51:25.929" v="5713" actId="20577"/>
          <ac:spMkLst>
            <pc:docMk/>
            <pc:sldMk cId="0" sldId="532"/>
            <ac:spMk id="3" creationId="{00000000-0000-0000-0000-000000000000}"/>
          </ac:spMkLst>
        </pc:spChg>
      </pc:sldChg>
      <pc:sldChg chg="modSp mod">
        <pc:chgData name="Renczkowski, Daniel (POL)" userId="9202eca8-e6ad-405f-82b6-a6c5d74fe285" providerId="ADAL" clId="{8A970F4B-9949-421B-9BE6-87E9D3028DFD}" dt="2023-07-17T15:52:18.593" v="5715" actId="1076"/>
        <pc:sldMkLst>
          <pc:docMk/>
          <pc:sldMk cId="0" sldId="534"/>
        </pc:sldMkLst>
        <pc:spChg chg="mod">
          <ac:chgData name="Renczkowski, Daniel (POL)" userId="9202eca8-e6ad-405f-82b6-a6c5d74fe285" providerId="ADAL" clId="{8A970F4B-9949-421B-9BE6-87E9D3028DFD}" dt="2023-07-17T15:52:18.593" v="5715" actId="1076"/>
          <ac:spMkLst>
            <pc:docMk/>
            <pc:sldMk cId="0" sldId="534"/>
            <ac:spMk id="4" creationId="{00000000-0000-0000-0000-000000000000}"/>
          </ac:spMkLst>
        </pc:spChg>
      </pc:sldChg>
      <pc:sldChg chg="modSp mod modNotesTx">
        <pc:chgData name="Renczkowski, Daniel (POL)" userId="9202eca8-e6ad-405f-82b6-a6c5d74fe285" providerId="ADAL" clId="{8A970F4B-9949-421B-9BE6-87E9D3028DFD}" dt="2023-08-11T16:50:29.451" v="7241" actId="20577"/>
        <pc:sldMkLst>
          <pc:docMk/>
          <pc:sldMk cId="0" sldId="535"/>
        </pc:sldMkLst>
        <pc:graphicFrameChg chg="modGraphic">
          <ac:chgData name="Renczkowski, Daniel (POL)" userId="9202eca8-e6ad-405f-82b6-a6c5d74fe285" providerId="ADAL" clId="{8A970F4B-9949-421B-9BE6-87E9D3028DFD}" dt="2023-08-11T16:07:36.432" v="7083" actId="20577"/>
          <ac:graphicFrameMkLst>
            <pc:docMk/>
            <pc:sldMk cId="0" sldId="535"/>
            <ac:graphicFrameMk id="5" creationId="{00000000-0000-0000-0000-000000000000}"/>
          </ac:graphicFrameMkLst>
        </pc:graphicFrameChg>
      </pc:sldChg>
      <pc:sldChg chg="modNotesTx">
        <pc:chgData name="Renczkowski, Daniel (POL)" userId="9202eca8-e6ad-405f-82b6-a6c5d74fe285" providerId="ADAL" clId="{8A970F4B-9949-421B-9BE6-87E9D3028DFD}" dt="2023-08-11T16:51:28.987" v="7242" actId="20577"/>
        <pc:sldMkLst>
          <pc:docMk/>
          <pc:sldMk cId="0" sldId="537"/>
        </pc:sldMkLst>
      </pc:sldChg>
      <pc:sldChg chg="modSp mod">
        <pc:chgData name="Renczkowski, Daniel (POL)" userId="9202eca8-e6ad-405f-82b6-a6c5d74fe285" providerId="ADAL" clId="{8A970F4B-9949-421B-9BE6-87E9D3028DFD}" dt="2023-08-11T16:05:50.761" v="7041" actId="20577"/>
        <pc:sldMkLst>
          <pc:docMk/>
          <pc:sldMk cId="0" sldId="546"/>
        </pc:sldMkLst>
        <pc:spChg chg="mod">
          <ac:chgData name="Renczkowski, Daniel (POL)" userId="9202eca8-e6ad-405f-82b6-a6c5d74fe285" providerId="ADAL" clId="{8A970F4B-9949-421B-9BE6-87E9D3028DFD}" dt="2023-08-11T16:05:50.761" v="7041" actId="20577"/>
          <ac:spMkLst>
            <pc:docMk/>
            <pc:sldMk cId="0" sldId="546"/>
            <ac:spMk id="287747" creationId="{00000000-0000-0000-0000-000000000000}"/>
          </ac:spMkLst>
        </pc:spChg>
      </pc:sldChg>
      <pc:sldChg chg="modSp mod modNotesTx">
        <pc:chgData name="Renczkowski, Daniel (POL)" userId="9202eca8-e6ad-405f-82b6-a6c5d74fe285" providerId="ADAL" clId="{8A970F4B-9949-421B-9BE6-87E9D3028DFD}" dt="2023-08-11T16:52:04.617" v="7245" actId="20577"/>
        <pc:sldMkLst>
          <pc:docMk/>
          <pc:sldMk cId="0" sldId="553"/>
        </pc:sldMkLst>
        <pc:spChg chg="mod">
          <ac:chgData name="Renczkowski, Daniel (POL)" userId="9202eca8-e6ad-405f-82b6-a6c5d74fe285" providerId="ADAL" clId="{8A970F4B-9949-421B-9BE6-87E9D3028DFD}" dt="2023-08-11T15:08:09.376" v="6770" actId="1076"/>
          <ac:spMkLst>
            <pc:docMk/>
            <pc:sldMk cId="0" sldId="553"/>
            <ac:spMk id="5" creationId="{00000000-0000-0000-0000-000000000000}"/>
          </ac:spMkLst>
        </pc:spChg>
      </pc:sldChg>
      <pc:sldChg chg="modSp mod">
        <pc:chgData name="Renczkowski, Daniel (POL)" userId="9202eca8-e6ad-405f-82b6-a6c5d74fe285" providerId="ADAL" clId="{8A970F4B-9949-421B-9BE6-87E9D3028DFD}" dt="2023-07-17T15:58:21.526" v="5787" actId="20577"/>
        <pc:sldMkLst>
          <pc:docMk/>
          <pc:sldMk cId="0" sldId="557"/>
        </pc:sldMkLst>
        <pc:spChg chg="mod">
          <ac:chgData name="Renczkowski, Daniel (POL)" userId="9202eca8-e6ad-405f-82b6-a6c5d74fe285" providerId="ADAL" clId="{8A970F4B-9949-421B-9BE6-87E9D3028DFD}" dt="2023-07-17T15:58:21.526" v="5787" actId="20577"/>
          <ac:spMkLst>
            <pc:docMk/>
            <pc:sldMk cId="0" sldId="557"/>
            <ac:spMk id="131075" creationId="{00000000-0000-0000-0000-000000000000}"/>
          </ac:spMkLst>
        </pc:spChg>
      </pc:sldChg>
      <pc:sldChg chg="del">
        <pc:chgData name="Renczkowski, Daniel (POL)" userId="9202eca8-e6ad-405f-82b6-a6c5d74fe285" providerId="ADAL" clId="{8A970F4B-9949-421B-9BE6-87E9D3028DFD}" dt="2023-07-06T16:53:02.433" v="622" actId="2696"/>
        <pc:sldMkLst>
          <pc:docMk/>
          <pc:sldMk cId="0" sldId="562"/>
        </pc:sldMkLst>
      </pc:sldChg>
      <pc:sldChg chg="del">
        <pc:chgData name="Renczkowski, Daniel (POL)" userId="9202eca8-e6ad-405f-82b6-a6c5d74fe285" providerId="ADAL" clId="{8A970F4B-9949-421B-9BE6-87E9D3028DFD}" dt="2023-07-06T16:52:58.684" v="621" actId="2696"/>
        <pc:sldMkLst>
          <pc:docMk/>
          <pc:sldMk cId="0" sldId="563"/>
        </pc:sldMkLst>
      </pc:sldChg>
      <pc:sldChg chg="del">
        <pc:chgData name="Renczkowski, Daniel (POL)" userId="9202eca8-e6ad-405f-82b6-a6c5d74fe285" providerId="ADAL" clId="{8A970F4B-9949-421B-9BE6-87E9D3028DFD}" dt="2023-07-06T16:53:06.026" v="623" actId="2696"/>
        <pc:sldMkLst>
          <pc:docMk/>
          <pc:sldMk cId="0" sldId="564"/>
        </pc:sldMkLst>
      </pc:sldChg>
      <pc:sldChg chg="modSp mod">
        <pc:chgData name="Renczkowski, Daniel (POL)" userId="9202eca8-e6ad-405f-82b6-a6c5d74fe285" providerId="ADAL" clId="{8A970F4B-9949-421B-9BE6-87E9D3028DFD}" dt="2023-08-11T16:42:36.850" v="7125" actId="1076"/>
        <pc:sldMkLst>
          <pc:docMk/>
          <pc:sldMk cId="0" sldId="565"/>
        </pc:sldMkLst>
        <pc:spChg chg="mod">
          <ac:chgData name="Renczkowski, Daniel (POL)" userId="9202eca8-e6ad-405f-82b6-a6c5d74fe285" providerId="ADAL" clId="{8A970F4B-9949-421B-9BE6-87E9D3028DFD}" dt="2023-08-11T16:42:36.850" v="7125" actId="1076"/>
          <ac:spMkLst>
            <pc:docMk/>
            <pc:sldMk cId="0" sldId="565"/>
            <ac:spMk id="3" creationId="{00000000-0000-0000-0000-000000000000}"/>
          </ac:spMkLst>
        </pc:spChg>
      </pc:sldChg>
      <pc:sldChg chg="modSp mod">
        <pc:chgData name="Renczkowski, Daniel (POL)" userId="9202eca8-e6ad-405f-82b6-a6c5d74fe285" providerId="ADAL" clId="{8A970F4B-9949-421B-9BE6-87E9D3028DFD}" dt="2023-08-11T16:08:53.702" v="7092" actId="122"/>
        <pc:sldMkLst>
          <pc:docMk/>
          <pc:sldMk cId="0" sldId="568"/>
        </pc:sldMkLst>
        <pc:graphicFrameChg chg="mod modGraphic">
          <ac:chgData name="Renczkowski, Daniel (POL)" userId="9202eca8-e6ad-405f-82b6-a6c5d74fe285" providerId="ADAL" clId="{8A970F4B-9949-421B-9BE6-87E9D3028DFD}" dt="2023-08-11T16:08:53.702" v="7092" actId="122"/>
          <ac:graphicFrameMkLst>
            <pc:docMk/>
            <pc:sldMk cId="0" sldId="568"/>
            <ac:graphicFrameMk id="250885" creationId="{00000000-0000-0000-0000-000000000000}"/>
          </ac:graphicFrameMkLst>
        </pc:graphicFrameChg>
      </pc:sldChg>
      <pc:sldChg chg="modSp mod">
        <pc:chgData name="Renczkowski, Daniel (POL)" userId="9202eca8-e6ad-405f-82b6-a6c5d74fe285" providerId="ADAL" clId="{8A970F4B-9949-421B-9BE6-87E9D3028DFD}" dt="2023-07-07T10:35:55.607" v="633" actId="20577"/>
        <pc:sldMkLst>
          <pc:docMk/>
          <pc:sldMk cId="0" sldId="569"/>
        </pc:sldMkLst>
        <pc:spChg chg="mod">
          <ac:chgData name="Renczkowski, Daniel (POL)" userId="9202eca8-e6ad-405f-82b6-a6c5d74fe285" providerId="ADAL" clId="{8A970F4B-9949-421B-9BE6-87E9D3028DFD}" dt="2023-07-07T10:35:55.607" v="633" actId="20577"/>
          <ac:spMkLst>
            <pc:docMk/>
            <pc:sldMk cId="0" sldId="569"/>
            <ac:spMk id="4" creationId="{00000000-0000-0000-0000-000000000000}"/>
          </ac:spMkLst>
        </pc:spChg>
      </pc:sldChg>
      <pc:sldChg chg="modSp mod">
        <pc:chgData name="Renczkowski, Daniel (POL)" userId="9202eca8-e6ad-405f-82b6-a6c5d74fe285" providerId="ADAL" clId="{8A970F4B-9949-421B-9BE6-87E9D3028DFD}" dt="2023-08-11T16:40:04.370" v="7113" actId="1076"/>
        <pc:sldMkLst>
          <pc:docMk/>
          <pc:sldMk cId="0" sldId="570"/>
        </pc:sldMkLst>
        <pc:spChg chg="mod">
          <ac:chgData name="Renczkowski, Daniel (POL)" userId="9202eca8-e6ad-405f-82b6-a6c5d74fe285" providerId="ADAL" clId="{8A970F4B-9949-421B-9BE6-87E9D3028DFD}" dt="2023-08-11T16:40:04.370" v="7113" actId="1076"/>
          <ac:spMkLst>
            <pc:docMk/>
            <pc:sldMk cId="0" sldId="570"/>
            <ac:spMk id="4" creationId="{00000000-0000-0000-0000-000000000000}"/>
          </ac:spMkLst>
        </pc:spChg>
      </pc:sldChg>
      <pc:sldChg chg="addSp delSp modSp mod modNotesTx">
        <pc:chgData name="Renczkowski, Daniel (POL)" userId="9202eca8-e6ad-405f-82b6-a6c5d74fe285" providerId="ADAL" clId="{8A970F4B-9949-421B-9BE6-87E9D3028DFD}" dt="2023-07-06T14:32:44.924" v="166" actId="20577"/>
        <pc:sldMkLst>
          <pc:docMk/>
          <pc:sldMk cId="4116942020" sldId="579"/>
        </pc:sldMkLst>
        <pc:spChg chg="mod">
          <ac:chgData name="Renczkowski, Daniel (POL)" userId="9202eca8-e6ad-405f-82b6-a6c5d74fe285" providerId="ADAL" clId="{8A970F4B-9949-421B-9BE6-87E9D3028DFD}" dt="2023-07-06T14:32:19.084" v="162" actId="1076"/>
          <ac:spMkLst>
            <pc:docMk/>
            <pc:sldMk cId="4116942020" sldId="579"/>
            <ac:spMk id="4" creationId="{00000000-0000-0000-0000-000000000000}"/>
          </ac:spMkLst>
        </pc:spChg>
        <pc:spChg chg="mod">
          <ac:chgData name="Renczkowski, Daniel (POL)" userId="9202eca8-e6ad-405f-82b6-a6c5d74fe285" providerId="ADAL" clId="{8A970F4B-9949-421B-9BE6-87E9D3028DFD}" dt="2023-07-06T14:32:32.611" v="164" actId="1076"/>
          <ac:spMkLst>
            <pc:docMk/>
            <pc:sldMk cId="4116942020" sldId="579"/>
            <ac:spMk id="6" creationId="{00000000-0000-0000-0000-000000000000}"/>
          </ac:spMkLst>
        </pc:spChg>
        <pc:picChg chg="add mod ord">
          <ac:chgData name="Renczkowski, Daniel (POL)" userId="9202eca8-e6ad-405f-82b6-a6c5d74fe285" providerId="ADAL" clId="{8A970F4B-9949-421B-9BE6-87E9D3028DFD}" dt="2023-07-06T14:32:38.827" v="165" actId="1076"/>
          <ac:picMkLst>
            <pc:docMk/>
            <pc:sldMk cId="4116942020" sldId="579"/>
            <ac:picMk id="7" creationId="{8C6FE4F0-3E5E-1A17-E9FD-A58A8174D393}"/>
          </ac:picMkLst>
        </pc:picChg>
        <pc:picChg chg="del">
          <ac:chgData name="Renczkowski, Daniel (POL)" userId="9202eca8-e6ad-405f-82b6-a6c5d74fe285" providerId="ADAL" clId="{8A970F4B-9949-421B-9BE6-87E9D3028DFD}" dt="2023-07-06T14:30:14.772" v="153" actId="21"/>
          <ac:picMkLst>
            <pc:docMk/>
            <pc:sldMk cId="4116942020" sldId="579"/>
            <ac:picMk id="133122" creationId="{00000000-0000-0000-0000-000000000000}"/>
          </ac:picMkLst>
        </pc:picChg>
      </pc:sldChg>
      <pc:sldChg chg="modSp mod">
        <pc:chgData name="Renczkowski, Daniel (POL)" userId="9202eca8-e6ad-405f-82b6-a6c5d74fe285" providerId="ADAL" clId="{8A970F4B-9949-421B-9BE6-87E9D3028DFD}" dt="2023-08-11T16:08:20.813" v="7090" actId="404"/>
        <pc:sldMkLst>
          <pc:docMk/>
          <pc:sldMk cId="1356815714" sldId="580"/>
        </pc:sldMkLst>
        <pc:spChg chg="mod">
          <ac:chgData name="Renczkowski, Daniel (POL)" userId="9202eca8-e6ad-405f-82b6-a6c5d74fe285" providerId="ADAL" clId="{8A970F4B-9949-421B-9BE6-87E9D3028DFD}" dt="2023-08-11T16:08:20.813" v="7090" actId="404"/>
          <ac:spMkLst>
            <pc:docMk/>
            <pc:sldMk cId="1356815714" sldId="580"/>
            <ac:spMk id="5" creationId="{00000000-0000-0000-0000-000000000000}"/>
          </ac:spMkLst>
        </pc:spChg>
      </pc:sldChg>
      <pc:sldChg chg="modSp mod">
        <pc:chgData name="Renczkowski, Daniel (POL)" userId="9202eca8-e6ad-405f-82b6-a6c5d74fe285" providerId="ADAL" clId="{8A970F4B-9949-421B-9BE6-87E9D3028DFD}" dt="2023-08-16T13:36:19.472" v="7250" actId="20577"/>
        <pc:sldMkLst>
          <pc:docMk/>
          <pc:sldMk cId="1524169561" sldId="581"/>
        </pc:sldMkLst>
        <pc:spChg chg="mod">
          <ac:chgData name="Renczkowski, Daniel (POL)" userId="9202eca8-e6ad-405f-82b6-a6c5d74fe285" providerId="ADAL" clId="{8A970F4B-9949-421B-9BE6-87E9D3028DFD}" dt="2023-08-16T13:36:19.472" v="7250" actId="20577"/>
          <ac:spMkLst>
            <pc:docMk/>
            <pc:sldMk cId="1524169561" sldId="581"/>
            <ac:spMk id="30723" creationId="{00000000-0000-0000-0000-000000000000}"/>
          </ac:spMkLst>
        </pc:spChg>
      </pc:sldChg>
      <pc:sldChg chg="addSp delSp modSp mod modNotesTx">
        <pc:chgData name="Renczkowski, Daniel (POL)" userId="9202eca8-e6ad-405f-82b6-a6c5d74fe285" providerId="ADAL" clId="{8A970F4B-9949-421B-9BE6-87E9D3028DFD}" dt="2023-07-07T10:51:46.268" v="794" actId="20577"/>
        <pc:sldMkLst>
          <pc:docMk/>
          <pc:sldMk cId="3513659971" sldId="582"/>
        </pc:sldMkLst>
        <pc:spChg chg="mod">
          <ac:chgData name="Renczkowski, Daniel (POL)" userId="9202eca8-e6ad-405f-82b6-a6c5d74fe285" providerId="ADAL" clId="{8A970F4B-9949-421B-9BE6-87E9D3028DFD}" dt="2023-07-06T14:40:00.175" v="220" actId="20577"/>
          <ac:spMkLst>
            <pc:docMk/>
            <pc:sldMk cId="3513659971" sldId="582"/>
            <ac:spMk id="142340" creationId="{00000000-0000-0000-0000-000000000000}"/>
          </ac:spMkLst>
        </pc:spChg>
        <pc:spChg chg="mod">
          <ac:chgData name="Renczkowski, Daniel (POL)" userId="9202eca8-e6ad-405f-82b6-a6c5d74fe285" providerId="ADAL" clId="{8A970F4B-9949-421B-9BE6-87E9D3028DFD}" dt="2023-07-06T14:40:57.709" v="244" actId="20577"/>
          <ac:spMkLst>
            <pc:docMk/>
            <pc:sldMk cId="3513659971" sldId="582"/>
            <ac:spMk id="142342" creationId="{00000000-0000-0000-0000-000000000000}"/>
          </ac:spMkLst>
        </pc:spChg>
        <pc:picChg chg="add mod">
          <ac:chgData name="Renczkowski, Daniel (POL)" userId="9202eca8-e6ad-405f-82b6-a6c5d74fe285" providerId="ADAL" clId="{8A970F4B-9949-421B-9BE6-87E9D3028DFD}" dt="2023-07-06T14:39:39.167" v="206" actId="1076"/>
          <ac:picMkLst>
            <pc:docMk/>
            <pc:sldMk cId="3513659971" sldId="582"/>
            <ac:picMk id="3" creationId="{D2C78C7D-9343-9374-9486-075C04BF5E16}"/>
          </ac:picMkLst>
        </pc:picChg>
        <pc:picChg chg="add del mod">
          <ac:chgData name="Renczkowski, Daniel (POL)" userId="9202eca8-e6ad-405f-82b6-a6c5d74fe285" providerId="ADAL" clId="{8A970F4B-9949-421B-9BE6-87E9D3028DFD}" dt="2023-07-06T14:38:37.651" v="201" actId="21"/>
          <ac:picMkLst>
            <pc:docMk/>
            <pc:sldMk cId="3513659971" sldId="582"/>
            <ac:picMk id="4" creationId="{FBFCA69F-7FA7-0CF2-5C99-D489858758B5}"/>
          </ac:picMkLst>
        </pc:picChg>
        <pc:picChg chg="add mod">
          <ac:chgData name="Renczkowski, Daniel (POL)" userId="9202eca8-e6ad-405f-82b6-a6c5d74fe285" providerId="ADAL" clId="{8A970F4B-9949-421B-9BE6-87E9D3028DFD}" dt="2023-07-06T14:39:45.538" v="208" actId="14100"/>
          <ac:picMkLst>
            <pc:docMk/>
            <pc:sldMk cId="3513659971" sldId="582"/>
            <ac:picMk id="6" creationId="{E78B50C7-B45F-47ED-6890-9E296699E956}"/>
          </ac:picMkLst>
        </pc:picChg>
        <pc:picChg chg="del">
          <ac:chgData name="Renczkowski, Daniel (POL)" userId="9202eca8-e6ad-405f-82b6-a6c5d74fe285" providerId="ADAL" clId="{8A970F4B-9949-421B-9BE6-87E9D3028DFD}" dt="2023-07-06T14:36:24.051" v="173" actId="21"/>
          <ac:picMkLst>
            <pc:docMk/>
            <pc:sldMk cId="3513659971" sldId="582"/>
            <ac:picMk id="100356" creationId="{00000000-0000-0000-0000-000000000000}"/>
          </ac:picMkLst>
        </pc:picChg>
      </pc:sldChg>
      <pc:sldChg chg="addSp delSp modSp mod modNotesTx">
        <pc:chgData name="Renczkowski, Daniel (POL)" userId="9202eca8-e6ad-405f-82b6-a6c5d74fe285" providerId="ADAL" clId="{8A970F4B-9949-421B-9BE6-87E9D3028DFD}" dt="2023-08-21T16:06:26.680" v="7258" actId="20577"/>
        <pc:sldMkLst>
          <pc:docMk/>
          <pc:sldMk cId="3997511592" sldId="584"/>
        </pc:sldMkLst>
        <pc:spChg chg="mod">
          <ac:chgData name="Renczkowski, Daniel (POL)" userId="9202eca8-e6ad-405f-82b6-a6c5d74fe285" providerId="ADAL" clId="{8A970F4B-9949-421B-9BE6-87E9D3028DFD}" dt="2023-08-21T16:06:17.135" v="7255" actId="1076"/>
          <ac:spMkLst>
            <pc:docMk/>
            <pc:sldMk cId="3997511592" sldId="584"/>
            <ac:spMk id="9" creationId="{00000000-0000-0000-0000-000000000000}"/>
          </ac:spMkLst>
        </pc:spChg>
        <pc:spChg chg="mod">
          <ac:chgData name="Renczkowski, Daniel (POL)" userId="9202eca8-e6ad-405f-82b6-a6c5d74fe285" providerId="ADAL" clId="{8A970F4B-9949-421B-9BE6-87E9D3028DFD}" dt="2023-08-21T16:06:26.680" v="7258" actId="20577"/>
          <ac:spMkLst>
            <pc:docMk/>
            <pc:sldMk cId="3997511592" sldId="584"/>
            <ac:spMk id="10" creationId="{00000000-0000-0000-0000-000000000000}"/>
          </ac:spMkLst>
        </pc:spChg>
        <pc:picChg chg="add mod">
          <ac:chgData name="Renczkowski, Daniel (POL)" userId="9202eca8-e6ad-405f-82b6-a6c5d74fe285" providerId="ADAL" clId="{8A970F4B-9949-421B-9BE6-87E9D3028DFD}" dt="2023-07-06T14:45:16.387" v="249" actId="14100"/>
          <ac:picMkLst>
            <pc:docMk/>
            <pc:sldMk cId="3997511592" sldId="584"/>
            <ac:picMk id="4" creationId="{204925AE-F829-6397-7D8E-8E77C3FEDB24}"/>
          </ac:picMkLst>
        </pc:picChg>
        <pc:picChg chg="del">
          <ac:chgData name="Renczkowski, Daniel (POL)" userId="9202eca8-e6ad-405f-82b6-a6c5d74fe285" providerId="ADAL" clId="{8A970F4B-9949-421B-9BE6-87E9D3028DFD}" dt="2023-07-06T14:44:59.150" v="245" actId="21"/>
          <ac:picMkLst>
            <pc:docMk/>
            <pc:sldMk cId="3997511592" sldId="584"/>
            <ac:picMk id="127089" creationId="{00000000-0000-0000-0000-000000000000}"/>
          </ac:picMkLst>
        </pc:picChg>
      </pc:sldChg>
      <pc:sldChg chg="addSp delSp modSp mod ord modNotesTx">
        <pc:chgData name="Renczkowski, Daniel (POL)" userId="9202eca8-e6ad-405f-82b6-a6c5d74fe285" providerId="ADAL" clId="{8A970F4B-9949-421B-9BE6-87E9D3028DFD}" dt="2023-07-17T15:38:20.765" v="5527" actId="688"/>
        <pc:sldMkLst>
          <pc:docMk/>
          <pc:sldMk cId="899568472" sldId="617"/>
        </pc:sldMkLst>
        <pc:spChg chg="mod">
          <ac:chgData name="Renczkowski, Daniel (POL)" userId="9202eca8-e6ad-405f-82b6-a6c5d74fe285" providerId="ADAL" clId="{8A970F4B-9949-421B-9BE6-87E9D3028DFD}" dt="2023-07-17T15:38:13.532" v="5526" actId="688"/>
          <ac:spMkLst>
            <pc:docMk/>
            <pc:sldMk cId="899568472" sldId="617"/>
            <ac:spMk id="3" creationId="{2E58408C-449C-BBE3-B2FD-3403C7AA2FFB}"/>
          </ac:spMkLst>
        </pc:spChg>
        <pc:spChg chg="mod">
          <ac:chgData name="Renczkowski, Daniel (POL)" userId="9202eca8-e6ad-405f-82b6-a6c5d74fe285" providerId="ADAL" clId="{8A970F4B-9949-421B-9BE6-87E9D3028DFD}" dt="2023-07-17T15:37:20.330" v="5517" actId="1076"/>
          <ac:spMkLst>
            <pc:docMk/>
            <pc:sldMk cId="899568472" sldId="617"/>
            <ac:spMk id="7" creationId="{C4779B27-57F6-5FDD-7F30-2BFB891F5BE3}"/>
          </ac:spMkLst>
        </pc:spChg>
        <pc:spChg chg="mod">
          <ac:chgData name="Renczkowski, Daniel (POL)" userId="9202eca8-e6ad-405f-82b6-a6c5d74fe285" providerId="ADAL" clId="{8A970F4B-9949-421B-9BE6-87E9D3028DFD}" dt="2023-07-17T15:38:20.765" v="5527" actId="688"/>
          <ac:spMkLst>
            <pc:docMk/>
            <pc:sldMk cId="899568472" sldId="617"/>
            <ac:spMk id="11" creationId="{243CAE49-84A3-F492-F133-FA344ECDCBCD}"/>
          </ac:spMkLst>
        </pc:spChg>
        <pc:spChg chg="mod">
          <ac:chgData name="Renczkowski, Daniel (POL)" userId="9202eca8-e6ad-405f-82b6-a6c5d74fe285" providerId="ADAL" clId="{8A970F4B-9949-421B-9BE6-87E9D3028DFD}" dt="2023-07-17T15:38:00.408" v="5525" actId="688"/>
          <ac:spMkLst>
            <pc:docMk/>
            <pc:sldMk cId="899568472" sldId="617"/>
            <ac:spMk id="12" creationId="{B22B1960-C607-0B76-0454-4E25FB7925B8}"/>
          </ac:spMkLst>
        </pc:spChg>
        <pc:picChg chg="add mod">
          <ac:chgData name="Renczkowski, Daniel (POL)" userId="9202eca8-e6ad-405f-82b6-a6c5d74fe285" providerId="ADAL" clId="{8A970F4B-9949-421B-9BE6-87E9D3028DFD}" dt="2023-07-06T12:03:17.620" v="38" actId="1076"/>
          <ac:picMkLst>
            <pc:docMk/>
            <pc:sldMk cId="899568472" sldId="617"/>
            <ac:picMk id="9" creationId="{93864A69-7EAE-C002-E0A5-F3554089BAA3}"/>
          </ac:picMkLst>
        </pc:picChg>
        <pc:picChg chg="del">
          <ac:chgData name="Renczkowski, Daniel (POL)" userId="9202eca8-e6ad-405f-82b6-a6c5d74fe285" providerId="ADAL" clId="{8A970F4B-9949-421B-9BE6-87E9D3028DFD}" dt="2023-07-06T12:02:55.840" v="33" actId="21"/>
          <ac:picMkLst>
            <pc:docMk/>
            <pc:sldMk cId="899568472" sldId="617"/>
            <ac:picMk id="19" creationId="{CE3E79B1-D545-6EB3-D18C-76C730FD3BE8}"/>
          </ac:picMkLst>
        </pc:picChg>
      </pc:sldChg>
      <pc:sldChg chg="addSp delSp modSp mod">
        <pc:chgData name="Renczkowski, Daniel (POL)" userId="9202eca8-e6ad-405f-82b6-a6c5d74fe285" providerId="ADAL" clId="{8A970F4B-9949-421B-9BE6-87E9D3028DFD}" dt="2023-07-06T14:11:13.498" v="137" actId="1076"/>
        <pc:sldMkLst>
          <pc:docMk/>
          <pc:sldMk cId="2157577844" sldId="618"/>
        </pc:sldMkLst>
        <pc:picChg chg="add mod">
          <ac:chgData name="Renczkowski, Daniel (POL)" userId="9202eca8-e6ad-405f-82b6-a6c5d74fe285" providerId="ADAL" clId="{8A970F4B-9949-421B-9BE6-87E9D3028DFD}" dt="2023-07-06T14:11:13.498" v="137" actId="1076"/>
          <ac:picMkLst>
            <pc:docMk/>
            <pc:sldMk cId="2157577844" sldId="618"/>
            <ac:picMk id="4" creationId="{A6A45084-3F2F-33FD-418F-7766E28DEB4C}"/>
          </ac:picMkLst>
        </pc:picChg>
        <pc:picChg chg="del">
          <ac:chgData name="Renczkowski, Daniel (POL)" userId="9202eca8-e6ad-405f-82b6-a6c5d74fe285" providerId="ADAL" clId="{8A970F4B-9949-421B-9BE6-87E9D3028DFD}" dt="2023-07-06T14:11:03.540" v="135" actId="21"/>
          <ac:picMkLst>
            <pc:docMk/>
            <pc:sldMk cId="2157577844" sldId="618"/>
            <ac:picMk id="89092" creationId="{00000000-0000-0000-0000-000000000000}"/>
          </ac:picMkLst>
        </pc:picChg>
      </pc:sldChg>
      <pc:sldChg chg="del">
        <pc:chgData name="Renczkowski, Daniel (POL)" userId="9202eca8-e6ad-405f-82b6-a6c5d74fe285" providerId="ADAL" clId="{8A970F4B-9949-421B-9BE6-87E9D3028DFD}" dt="2023-07-06T14:11:44.125" v="138" actId="2696"/>
        <pc:sldMkLst>
          <pc:docMk/>
          <pc:sldMk cId="3656168240" sldId="619"/>
        </pc:sldMkLst>
      </pc:sldChg>
      <pc:sldChg chg="addSp delSp modSp mod modNotesTx">
        <pc:chgData name="Renczkowski, Daniel (POL)" userId="9202eca8-e6ad-405f-82b6-a6c5d74fe285" providerId="ADAL" clId="{8A970F4B-9949-421B-9BE6-87E9D3028DFD}" dt="2023-07-06T13:44:59.314" v="129" actId="20577"/>
        <pc:sldMkLst>
          <pc:docMk/>
          <pc:sldMk cId="3775025495" sldId="620"/>
        </pc:sldMkLst>
        <pc:spChg chg="mod">
          <ac:chgData name="Renczkowski, Daniel (POL)" userId="9202eca8-e6ad-405f-82b6-a6c5d74fe285" providerId="ADAL" clId="{8A970F4B-9949-421B-9BE6-87E9D3028DFD}" dt="2023-07-06T13:44:59.314" v="129" actId="20577"/>
          <ac:spMkLst>
            <pc:docMk/>
            <pc:sldMk cId="3775025495" sldId="620"/>
            <ac:spMk id="135177" creationId="{00000000-0000-0000-0000-000000000000}"/>
          </ac:spMkLst>
        </pc:spChg>
        <pc:picChg chg="add mod">
          <ac:chgData name="Renczkowski, Daniel (POL)" userId="9202eca8-e6ad-405f-82b6-a6c5d74fe285" providerId="ADAL" clId="{8A970F4B-9949-421B-9BE6-87E9D3028DFD}" dt="2023-07-06T13:35:55.600" v="90" actId="1076"/>
          <ac:picMkLst>
            <pc:docMk/>
            <pc:sldMk cId="3775025495" sldId="620"/>
            <ac:picMk id="4" creationId="{CE0881F1-15BF-BA09-D88D-A2CCA0DD1AD4}"/>
          </ac:picMkLst>
        </pc:picChg>
        <pc:picChg chg="del">
          <ac:chgData name="Renczkowski, Daniel (POL)" userId="9202eca8-e6ad-405f-82b6-a6c5d74fe285" providerId="ADAL" clId="{8A970F4B-9949-421B-9BE6-87E9D3028DFD}" dt="2023-07-06T13:31:21.022" v="39" actId="21"/>
          <ac:picMkLst>
            <pc:docMk/>
            <pc:sldMk cId="3775025495" sldId="620"/>
            <ac:picMk id="95236" creationId="{00000000-0000-0000-0000-000000000000}"/>
          </ac:picMkLst>
        </pc:picChg>
        <pc:picChg chg="del">
          <ac:chgData name="Renczkowski, Daniel (POL)" userId="9202eca8-e6ad-405f-82b6-a6c5d74fe285" providerId="ADAL" clId="{8A970F4B-9949-421B-9BE6-87E9D3028DFD}" dt="2023-07-06T13:31:23.583" v="40" actId="21"/>
          <ac:picMkLst>
            <pc:docMk/>
            <pc:sldMk cId="3775025495" sldId="620"/>
            <ac:picMk id="95237" creationId="{00000000-0000-0000-0000-000000000000}"/>
          </ac:picMkLst>
        </pc:picChg>
      </pc:sldChg>
      <pc:sldChg chg="addSp delSp modSp add mod modNotesTx">
        <pc:chgData name="Renczkowski, Daniel (POL)" userId="9202eca8-e6ad-405f-82b6-a6c5d74fe285" providerId="ADAL" clId="{8A970F4B-9949-421B-9BE6-87E9D3028DFD}" dt="2023-07-07T10:51:50.471" v="795" actId="20577"/>
        <pc:sldMkLst>
          <pc:docMk/>
          <pc:sldMk cId="2262107644" sldId="621"/>
        </pc:sldMkLst>
        <pc:spChg chg="add mod">
          <ac:chgData name="Renczkowski, Daniel (POL)" userId="9202eca8-e6ad-405f-82b6-a6c5d74fe285" providerId="ADAL" clId="{8A970F4B-9949-421B-9BE6-87E9D3028DFD}" dt="2023-07-07T10:44:53.909" v="783" actId="1076"/>
          <ac:spMkLst>
            <pc:docMk/>
            <pc:sldMk cId="2262107644" sldId="621"/>
            <ac:spMk id="6" creationId="{00805069-C87C-1BCB-ECC8-3A0F67CAC396}"/>
          </ac:spMkLst>
        </pc:spChg>
        <pc:spChg chg="add mod">
          <ac:chgData name="Renczkowski, Daniel (POL)" userId="9202eca8-e6ad-405f-82b6-a6c5d74fe285" providerId="ADAL" clId="{8A970F4B-9949-421B-9BE6-87E9D3028DFD}" dt="2023-07-06T16:10:16.541" v="592" actId="1076"/>
          <ac:spMkLst>
            <pc:docMk/>
            <pc:sldMk cId="2262107644" sldId="621"/>
            <ac:spMk id="7" creationId="{65277331-9E10-4276-C1EF-C270A89AFF24}"/>
          </ac:spMkLst>
        </pc:spChg>
        <pc:spChg chg="mod">
          <ac:chgData name="Renczkowski, Daniel (POL)" userId="9202eca8-e6ad-405f-82b6-a6c5d74fe285" providerId="ADAL" clId="{8A970F4B-9949-421B-9BE6-87E9D3028DFD}" dt="2023-07-07T10:43:48.186" v="777" actId="20577"/>
          <ac:spMkLst>
            <pc:docMk/>
            <pc:sldMk cId="2262107644" sldId="621"/>
            <ac:spMk id="142342" creationId="{00000000-0000-0000-0000-000000000000}"/>
          </ac:spMkLst>
        </pc:spChg>
        <pc:picChg chg="del">
          <ac:chgData name="Renczkowski, Daniel (POL)" userId="9202eca8-e6ad-405f-82b6-a6c5d74fe285" providerId="ADAL" clId="{8A970F4B-9949-421B-9BE6-87E9D3028DFD}" dt="2023-07-06T15:32:10.749" v="385" actId="21"/>
          <ac:picMkLst>
            <pc:docMk/>
            <pc:sldMk cId="2262107644" sldId="621"/>
            <ac:picMk id="3" creationId="{D2C78C7D-9343-9374-9486-075C04BF5E16}"/>
          </ac:picMkLst>
        </pc:picChg>
        <pc:picChg chg="add mod">
          <ac:chgData name="Renczkowski, Daniel (POL)" userId="9202eca8-e6ad-405f-82b6-a6c5d74fe285" providerId="ADAL" clId="{8A970F4B-9949-421B-9BE6-87E9D3028DFD}" dt="2023-07-07T10:43:59.608" v="778" actId="1076"/>
          <ac:picMkLst>
            <pc:docMk/>
            <pc:sldMk cId="2262107644" sldId="621"/>
            <ac:picMk id="4" creationId="{ADD5C169-858A-C056-97E3-EA2E4213B9DE}"/>
          </ac:picMkLst>
        </pc:picChg>
        <pc:picChg chg="add mod">
          <ac:chgData name="Renczkowski, Daniel (POL)" userId="9202eca8-e6ad-405f-82b6-a6c5d74fe285" providerId="ADAL" clId="{8A970F4B-9949-421B-9BE6-87E9D3028DFD}" dt="2023-07-07T10:44:02.910" v="779" actId="1076"/>
          <ac:picMkLst>
            <pc:docMk/>
            <pc:sldMk cId="2262107644" sldId="621"/>
            <ac:picMk id="5" creationId="{926D4219-CE63-22E7-0729-1E438EC42343}"/>
          </ac:picMkLst>
        </pc:picChg>
        <pc:picChg chg="del">
          <ac:chgData name="Renczkowski, Daniel (POL)" userId="9202eca8-e6ad-405f-82b6-a6c5d74fe285" providerId="ADAL" clId="{8A970F4B-9949-421B-9BE6-87E9D3028DFD}" dt="2023-07-06T15:32:12.105" v="386" actId="21"/>
          <ac:picMkLst>
            <pc:docMk/>
            <pc:sldMk cId="2262107644" sldId="621"/>
            <ac:picMk id="6" creationId="{E78B50C7-B45F-47ED-6890-9E296699E956}"/>
          </ac:picMkLst>
        </pc:picChg>
      </pc:sldChg>
      <pc:sldChg chg="addSp delSp modSp add del mod">
        <pc:chgData name="Renczkowski, Daniel (POL)" userId="9202eca8-e6ad-405f-82b6-a6c5d74fe285" providerId="ADAL" clId="{8A970F4B-9949-421B-9BE6-87E9D3028DFD}" dt="2023-07-17T11:47:30.416" v="1235" actId="2696"/>
        <pc:sldMkLst>
          <pc:docMk/>
          <pc:sldMk cId="2164524645" sldId="622"/>
        </pc:sldMkLst>
        <pc:spChg chg="del">
          <ac:chgData name="Renczkowski, Daniel (POL)" userId="9202eca8-e6ad-405f-82b6-a6c5d74fe285" providerId="ADAL" clId="{8A970F4B-9949-421B-9BE6-87E9D3028DFD}" dt="2023-07-17T11:41:19.617" v="1073" actId="21"/>
          <ac:spMkLst>
            <pc:docMk/>
            <pc:sldMk cId="2164524645" sldId="622"/>
            <ac:spMk id="9" creationId="{27012BE7-A09E-04C9-8529-3A79706E9AD2}"/>
          </ac:spMkLst>
        </pc:spChg>
        <pc:spChg chg="del">
          <ac:chgData name="Renczkowski, Daniel (POL)" userId="9202eca8-e6ad-405f-82b6-a6c5d74fe285" providerId="ADAL" clId="{8A970F4B-9949-421B-9BE6-87E9D3028DFD}" dt="2023-07-17T11:41:16.288" v="1072" actId="21"/>
          <ac:spMkLst>
            <pc:docMk/>
            <pc:sldMk cId="2164524645" sldId="622"/>
            <ac:spMk id="10" creationId="{B585AA18-ED30-1F59-DF23-66EA0A74B727}"/>
          </ac:spMkLst>
        </pc:spChg>
        <pc:spChg chg="del">
          <ac:chgData name="Renczkowski, Daniel (POL)" userId="9202eca8-e6ad-405f-82b6-a6c5d74fe285" providerId="ADAL" clId="{8A970F4B-9949-421B-9BE6-87E9D3028DFD}" dt="2023-07-17T11:41:29.534" v="1076" actId="21"/>
          <ac:spMkLst>
            <pc:docMk/>
            <pc:sldMk cId="2164524645" sldId="622"/>
            <ac:spMk id="14339" creationId="{00000000-0000-0000-0000-000000000000}"/>
          </ac:spMkLst>
        </pc:spChg>
        <pc:spChg chg="del">
          <ac:chgData name="Renczkowski, Daniel (POL)" userId="9202eca8-e6ad-405f-82b6-a6c5d74fe285" providerId="ADAL" clId="{8A970F4B-9949-421B-9BE6-87E9D3028DFD}" dt="2023-07-17T11:41:24.446" v="1074" actId="21"/>
          <ac:spMkLst>
            <pc:docMk/>
            <pc:sldMk cId="2164524645" sldId="622"/>
            <ac:spMk id="14340" creationId="{00000000-0000-0000-0000-000000000000}"/>
          </ac:spMkLst>
        </pc:spChg>
        <pc:spChg chg="del">
          <ac:chgData name="Renczkowski, Daniel (POL)" userId="9202eca8-e6ad-405f-82b6-a6c5d74fe285" providerId="ADAL" clId="{8A970F4B-9949-421B-9BE6-87E9D3028DFD}" dt="2023-07-17T11:41:27.345" v="1075" actId="21"/>
          <ac:spMkLst>
            <pc:docMk/>
            <pc:sldMk cId="2164524645" sldId="622"/>
            <ac:spMk id="14341" creationId="{00000000-0000-0000-0000-000000000000}"/>
          </ac:spMkLst>
        </pc:spChg>
        <pc:spChg chg="mod">
          <ac:chgData name="Renczkowski, Daniel (POL)" userId="9202eca8-e6ad-405f-82b6-a6c5d74fe285" providerId="ADAL" clId="{8A970F4B-9949-421B-9BE6-87E9D3028DFD}" dt="2023-07-17T11:44:04.455" v="1165" actId="20577"/>
          <ac:spMkLst>
            <pc:docMk/>
            <pc:sldMk cId="2164524645" sldId="622"/>
            <ac:spMk id="341005" creationId="{00000000-0000-0000-0000-000000000000}"/>
          </ac:spMkLst>
        </pc:spChg>
        <pc:picChg chg="del mod">
          <ac:chgData name="Renczkowski, Daniel (POL)" userId="9202eca8-e6ad-405f-82b6-a6c5d74fe285" providerId="ADAL" clId="{8A970F4B-9949-421B-9BE6-87E9D3028DFD}" dt="2023-07-17T11:41:08.926" v="1071" actId="21"/>
          <ac:picMkLst>
            <pc:docMk/>
            <pc:sldMk cId="2164524645" sldId="622"/>
            <ac:picMk id="4" creationId="{99B8A11F-4359-0A96-0EE4-088CA55C6865}"/>
          </ac:picMkLst>
        </pc:picChg>
        <pc:picChg chg="add mod">
          <ac:chgData name="Renczkowski, Daniel (POL)" userId="9202eca8-e6ad-405f-82b6-a6c5d74fe285" providerId="ADAL" clId="{8A970F4B-9949-421B-9BE6-87E9D3028DFD}" dt="2023-07-17T11:42:23.183" v="1081" actId="14100"/>
          <ac:picMkLst>
            <pc:docMk/>
            <pc:sldMk cId="2164524645" sldId="622"/>
            <ac:picMk id="5" creationId="{017F0939-A423-AC5F-FE5E-DB9DF0DC4A76}"/>
          </ac:picMkLst>
        </pc:picChg>
      </pc:sldChg>
      <pc:sldChg chg="addSp delSp modSp add mod">
        <pc:chgData name="Renczkowski, Daniel (POL)" userId="9202eca8-e6ad-405f-82b6-a6c5d74fe285" providerId="ADAL" clId="{8A970F4B-9949-421B-9BE6-87E9D3028DFD}" dt="2023-07-17T15:08:23.406" v="5306" actId="14100"/>
        <pc:sldMkLst>
          <pc:docMk/>
          <pc:sldMk cId="3867839171" sldId="622"/>
        </pc:sldMkLst>
        <pc:spChg chg="del">
          <ac:chgData name="Renczkowski, Daniel (POL)" userId="9202eca8-e6ad-405f-82b6-a6c5d74fe285" providerId="ADAL" clId="{8A970F4B-9949-421B-9BE6-87E9D3028DFD}" dt="2023-07-17T11:57:14.929" v="1263" actId="21"/>
          <ac:spMkLst>
            <pc:docMk/>
            <pc:sldMk cId="3867839171" sldId="622"/>
            <ac:spMk id="14339" creationId="{00000000-0000-0000-0000-000000000000}"/>
          </ac:spMkLst>
        </pc:spChg>
        <pc:spChg chg="del">
          <ac:chgData name="Renczkowski, Daniel (POL)" userId="9202eca8-e6ad-405f-82b6-a6c5d74fe285" providerId="ADAL" clId="{8A970F4B-9949-421B-9BE6-87E9D3028DFD}" dt="2023-07-17T11:57:07.903" v="1261" actId="21"/>
          <ac:spMkLst>
            <pc:docMk/>
            <pc:sldMk cId="3867839171" sldId="622"/>
            <ac:spMk id="14340" creationId="{00000000-0000-0000-0000-000000000000}"/>
          </ac:spMkLst>
        </pc:spChg>
        <pc:spChg chg="del">
          <ac:chgData name="Renczkowski, Daniel (POL)" userId="9202eca8-e6ad-405f-82b6-a6c5d74fe285" providerId="ADAL" clId="{8A970F4B-9949-421B-9BE6-87E9D3028DFD}" dt="2023-07-17T11:57:10.556" v="1262" actId="21"/>
          <ac:spMkLst>
            <pc:docMk/>
            <pc:sldMk cId="3867839171" sldId="622"/>
            <ac:spMk id="14341" creationId="{00000000-0000-0000-0000-000000000000}"/>
          </ac:spMkLst>
        </pc:spChg>
        <pc:spChg chg="mod">
          <ac:chgData name="Renczkowski, Daniel (POL)" userId="9202eca8-e6ad-405f-82b6-a6c5d74fe285" providerId="ADAL" clId="{8A970F4B-9949-421B-9BE6-87E9D3028DFD}" dt="2023-07-17T15:08:23.406" v="5306" actId="14100"/>
          <ac:spMkLst>
            <pc:docMk/>
            <pc:sldMk cId="3867839171" sldId="622"/>
            <ac:spMk id="341005" creationId="{00000000-0000-0000-0000-000000000000}"/>
          </ac:spMkLst>
        </pc:spChg>
        <pc:picChg chg="add mod">
          <ac:chgData name="Renczkowski, Daniel (POL)" userId="9202eca8-e6ad-405f-82b6-a6c5d74fe285" providerId="ADAL" clId="{8A970F4B-9949-421B-9BE6-87E9D3028DFD}" dt="2023-07-17T11:59:42.260" v="1272"/>
          <ac:picMkLst>
            <pc:docMk/>
            <pc:sldMk cId="3867839171" sldId="622"/>
            <ac:picMk id="3" creationId="{0B77DF89-82C3-0584-E4C2-57FD88DD8DC8}"/>
          </ac:picMkLst>
        </pc:picChg>
      </pc:sldChg>
      <pc:sldChg chg="add del modNotesTx">
        <pc:chgData name="Renczkowski, Daniel (POL)" userId="9202eca8-e6ad-405f-82b6-a6c5d74fe285" providerId="ADAL" clId="{8A970F4B-9949-421B-9BE6-87E9D3028DFD}" dt="2023-07-07T10:51:18.063" v="793" actId="2696"/>
        <pc:sldMkLst>
          <pc:docMk/>
          <pc:sldMk cId="3880439915" sldId="622"/>
        </pc:sldMkLst>
      </pc:sldChg>
      <pc:sldChg chg="addSp delSp modSp add mod">
        <pc:chgData name="Renczkowski, Daniel (POL)" userId="9202eca8-e6ad-405f-82b6-a6c5d74fe285" providerId="ADAL" clId="{8A970F4B-9949-421B-9BE6-87E9D3028DFD}" dt="2023-07-17T12:08:13.602" v="1946" actId="14100"/>
        <pc:sldMkLst>
          <pc:docMk/>
          <pc:sldMk cId="1241658482" sldId="623"/>
        </pc:sldMkLst>
        <pc:spChg chg="add mod">
          <ac:chgData name="Renczkowski, Daniel (POL)" userId="9202eca8-e6ad-405f-82b6-a6c5d74fe285" providerId="ADAL" clId="{8A970F4B-9949-421B-9BE6-87E9D3028DFD}" dt="2023-07-17T12:08:13.602" v="1946" actId="14100"/>
          <ac:spMkLst>
            <pc:docMk/>
            <pc:sldMk cId="1241658482" sldId="623"/>
            <ac:spMk id="5" creationId="{176AE75C-0B21-61B8-D8C3-DC4F7943F0B6}"/>
          </ac:spMkLst>
        </pc:spChg>
        <pc:spChg chg="del">
          <ac:chgData name="Renczkowski, Daniel (POL)" userId="9202eca8-e6ad-405f-82b6-a6c5d74fe285" providerId="ADAL" clId="{8A970F4B-9949-421B-9BE6-87E9D3028DFD}" dt="2023-07-17T12:05:27.865" v="1547" actId="21"/>
          <ac:spMkLst>
            <pc:docMk/>
            <pc:sldMk cId="1241658482" sldId="623"/>
            <ac:spMk id="17412" creationId="{00000000-0000-0000-0000-000000000000}"/>
          </ac:spMkLst>
        </pc:spChg>
        <pc:spChg chg="del mod">
          <ac:chgData name="Renczkowski, Daniel (POL)" userId="9202eca8-e6ad-405f-82b6-a6c5d74fe285" providerId="ADAL" clId="{8A970F4B-9949-421B-9BE6-87E9D3028DFD}" dt="2023-07-17T12:05:40.888" v="1551"/>
          <ac:spMkLst>
            <pc:docMk/>
            <pc:sldMk cId="1241658482" sldId="623"/>
            <ac:spMk id="346115" creationId="{00000000-0000-0000-0000-000000000000}"/>
          </ac:spMkLst>
        </pc:spChg>
        <pc:picChg chg="mod">
          <ac:chgData name="Renczkowski, Daniel (POL)" userId="9202eca8-e6ad-405f-82b6-a6c5d74fe285" providerId="ADAL" clId="{8A970F4B-9949-421B-9BE6-87E9D3028DFD}" dt="2023-07-17T12:05:33.145" v="1548" actId="1076"/>
          <ac:picMkLst>
            <pc:docMk/>
            <pc:sldMk cId="1241658482" sldId="623"/>
            <ac:picMk id="4" creationId="{8B33413C-64A0-DC43-6541-97F451454655}"/>
          </ac:picMkLst>
        </pc:picChg>
        <pc:picChg chg="del">
          <ac:chgData name="Renczkowski, Daniel (POL)" userId="9202eca8-e6ad-405f-82b6-a6c5d74fe285" providerId="ADAL" clId="{8A970F4B-9949-421B-9BE6-87E9D3028DFD}" dt="2023-07-17T12:05:25.405" v="1546" actId="21"/>
          <ac:picMkLst>
            <pc:docMk/>
            <pc:sldMk cId="1241658482" sldId="623"/>
            <ac:picMk id="9" creationId="{B7F4B101-73A0-2952-DEE2-D433096A6676}"/>
          </ac:picMkLst>
        </pc:picChg>
      </pc:sldChg>
      <pc:sldChg chg="addSp delSp modSp add mod">
        <pc:chgData name="Renczkowski, Daniel (POL)" userId="9202eca8-e6ad-405f-82b6-a6c5d74fe285" providerId="ADAL" clId="{8A970F4B-9949-421B-9BE6-87E9D3028DFD}" dt="2023-07-17T12:14:22.402" v="2248" actId="1076"/>
        <pc:sldMkLst>
          <pc:docMk/>
          <pc:sldMk cId="2339150411" sldId="624"/>
        </pc:sldMkLst>
        <pc:spChg chg="mod">
          <ac:chgData name="Renczkowski, Daniel (POL)" userId="9202eca8-e6ad-405f-82b6-a6c5d74fe285" providerId="ADAL" clId="{8A970F4B-9949-421B-9BE6-87E9D3028DFD}" dt="2023-07-17T12:14:22.402" v="2248" actId="1076"/>
          <ac:spMkLst>
            <pc:docMk/>
            <pc:sldMk cId="2339150411" sldId="624"/>
            <ac:spMk id="13" creationId="{00000000-0000-0000-0000-000000000000}"/>
          </ac:spMkLst>
        </pc:spChg>
        <pc:spChg chg="mod">
          <ac:chgData name="Renczkowski, Daniel (POL)" userId="9202eca8-e6ad-405f-82b6-a6c5d74fe285" providerId="ADAL" clId="{8A970F4B-9949-421B-9BE6-87E9D3028DFD}" dt="2023-07-17T12:14:03.862" v="2247" actId="1076"/>
          <ac:spMkLst>
            <pc:docMk/>
            <pc:sldMk cId="2339150411" sldId="624"/>
            <ac:spMk id="15364" creationId="{00000000-0000-0000-0000-000000000000}"/>
          </ac:spMkLst>
        </pc:spChg>
        <pc:picChg chg="add mod ord">
          <ac:chgData name="Renczkowski, Daniel (POL)" userId="9202eca8-e6ad-405f-82b6-a6c5d74fe285" providerId="ADAL" clId="{8A970F4B-9949-421B-9BE6-87E9D3028DFD}" dt="2023-07-17T12:13:59.527" v="2246" actId="167"/>
          <ac:picMkLst>
            <pc:docMk/>
            <pc:sldMk cId="2339150411" sldId="624"/>
            <ac:picMk id="4" creationId="{1139C54E-41D0-9544-E822-B8EFC3A50594}"/>
          </ac:picMkLst>
        </pc:picChg>
        <pc:picChg chg="del">
          <ac:chgData name="Renczkowski, Daniel (POL)" userId="9202eca8-e6ad-405f-82b6-a6c5d74fe285" providerId="ADAL" clId="{8A970F4B-9949-421B-9BE6-87E9D3028DFD}" dt="2023-07-17T12:13:13.813" v="2242" actId="21"/>
          <ac:picMkLst>
            <pc:docMk/>
            <pc:sldMk cId="2339150411" sldId="624"/>
            <ac:picMk id="133122" creationId="{00000000-0000-0000-0000-000000000000}"/>
          </ac:picMkLst>
        </pc:picChg>
      </pc:sldChg>
      <pc:sldChg chg="modSp add mod">
        <pc:chgData name="Renczkowski, Daniel (POL)" userId="9202eca8-e6ad-405f-82b6-a6c5d74fe285" providerId="ADAL" clId="{8A970F4B-9949-421B-9BE6-87E9D3028DFD}" dt="2023-07-17T15:26:41.654" v="5359" actId="1076"/>
        <pc:sldMkLst>
          <pc:docMk/>
          <pc:sldMk cId="1125248391" sldId="625"/>
        </pc:sldMkLst>
        <pc:spChg chg="mod">
          <ac:chgData name="Renczkowski, Daniel (POL)" userId="9202eca8-e6ad-405f-82b6-a6c5d74fe285" providerId="ADAL" clId="{8A970F4B-9949-421B-9BE6-87E9D3028DFD}" dt="2023-07-17T15:26:41.654" v="5359" actId="1076"/>
          <ac:spMkLst>
            <pc:docMk/>
            <pc:sldMk cId="1125248391" sldId="625"/>
            <ac:spMk id="16386" creationId="{00000000-0000-0000-0000-000000000000}"/>
          </ac:spMkLst>
        </pc:spChg>
        <pc:spChg chg="mod">
          <ac:chgData name="Renczkowski, Daniel (POL)" userId="9202eca8-e6ad-405f-82b6-a6c5d74fe285" providerId="ADAL" clId="{8A970F4B-9949-421B-9BE6-87E9D3028DFD}" dt="2023-07-17T15:26:32.164" v="5358" actId="1076"/>
          <ac:spMkLst>
            <pc:docMk/>
            <pc:sldMk cId="1125248391" sldId="625"/>
            <ac:spMk id="16387" creationId="{00000000-0000-0000-0000-000000000000}"/>
          </ac:spMkLst>
        </pc:spChg>
      </pc:sldChg>
      <pc:sldChg chg="modSp add mod">
        <pc:chgData name="Renczkowski, Daniel (POL)" userId="9202eca8-e6ad-405f-82b6-a6c5d74fe285" providerId="ADAL" clId="{8A970F4B-9949-421B-9BE6-87E9D3028DFD}" dt="2023-07-17T15:27:40.095" v="5360" actId="20577"/>
        <pc:sldMkLst>
          <pc:docMk/>
          <pc:sldMk cId="2964187711" sldId="626"/>
        </pc:sldMkLst>
        <pc:spChg chg="mod">
          <ac:chgData name="Renczkowski, Daniel (POL)" userId="9202eca8-e6ad-405f-82b6-a6c5d74fe285" providerId="ADAL" clId="{8A970F4B-9949-421B-9BE6-87E9D3028DFD}" dt="2023-07-17T15:27:40.095" v="5360" actId="20577"/>
          <ac:spMkLst>
            <pc:docMk/>
            <pc:sldMk cId="2964187711" sldId="626"/>
            <ac:spMk id="16387" creationId="{00000000-0000-0000-0000-000000000000}"/>
          </ac:spMkLst>
        </pc:spChg>
      </pc:sldChg>
      <pc:sldChg chg="delSp modSp add mod">
        <pc:chgData name="Renczkowski, Daniel (POL)" userId="9202eca8-e6ad-405f-82b6-a6c5d74fe285" providerId="ADAL" clId="{8A970F4B-9949-421B-9BE6-87E9D3028DFD}" dt="2023-07-17T13:33:19.550" v="3607" actId="20577"/>
        <pc:sldMkLst>
          <pc:docMk/>
          <pc:sldMk cId="2901178957" sldId="627"/>
        </pc:sldMkLst>
        <pc:spChg chg="mod">
          <ac:chgData name="Renczkowski, Daniel (POL)" userId="9202eca8-e6ad-405f-82b6-a6c5d74fe285" providerId="ADAL" clId="{8A970F4B-9949-421B-9BE6-87E9D3028DFD}" dt="2023-07-17T13:33:02.059" v="3604" actId="1076"/>
          <ac:spMkLst>
            <pc:docMk/>
            <pc:sldMk cId="2901178957" sldId="627"/>
            <ac:spMk id="9" creationId="{27012BE7-A09E-04C9-8529-3A79706E9AD2}"/>
          </ac:spMkLst>
        </pc:spChg>
        <pc:spChg chg="del">
          <ac:chgData name="Renczkowski, Daniel (POL)" userId="9202eca8-e6ad-405f-82b6-a6c5d74fe285" providerId="ADAL" clId="{8A970F4B-9949-421B-9BE6-87E9D3028DFD}" dt="2023-07-17T13:32:57.147" v="3603" actId="21"/>
          <ac:spMkLst>
            <pc:docMk/>
            <pc:sldMk cId="2901178957" sldId="627"/>
            <ac:spMk id="14339" creationId="{00000000-0000-0000-0000-000000000000}"/>
          </ac:spMkLst>
        </pc:spChg>
        <pc:spChg chg="mod">
          <ac:chgData name="Renczkowski, Daniel (POL)" userId="9202eca8-e6ad-405f-82b6-a6c5d74fe285" providerId="ADAL" clId="{8A970F4B-9949-421B-9BE6-87E9D3028DFD}" dt="2023-07-17T13:33:09.462" v="3605" actId="1076"/>
          <ac:spMkLst>
            <pc:docMk/>
            <pc:sldMk cId="2901178957" sldId="627"/>
            <ac:spMk id="14341" creationId="{00000000-0000-0000-0000-000000000000}"/>
          </ac:spMkLst>
        </pc:spChg>
        <pc:spChg chg="mod">
          <ac:chgData name="Renczkowski, Daniel (POL)" userId="9202eca8-e6ad-405f-82b6-a6c5d74fe285" providerId="ADAL" clId="{8A970F4B-9949-421B-9BE6-87E9D3028DFD}" dt="2023-07-17T13:33:19.550" v="3607" actId="20577"/>
          <ac:spMkLst>
            <pc:docMk/>
            <pc:sldMk cId="2901178957" sldId="627"/>
            <ac:spMk id="341005" creationId="{00000000-0000-0000-0000-000000000000}"/>
          </ac:spMkLst>
        </pc:spChg>
      </pc:sldChg>
      <pc:sldChg chg="modSp add mod ord">
        <pc:chgData name="Renczkowski, Daniel (POL)" userId="9202eca8-e6ad-405f-82b6-a6c5d74fe285" providerId="ADAL" clId="{8A970F4B-9949-421B-9BE6-87E9D3028DFD}" dt="2023-07-17T13:39:29.418" v="3698" actId="1076"/>
        <pc:sldMkLst>
          <pc:docMk/>
          <pc:sldMk cId="2245012333" sldId="628"/>
        </pc:sldMkLst>
        <pc:spChg chg="mod">
          <ac:chgData name="Renczkowski, Daniel (POL)" userId="9202eca8-e6ad-405f-82b6-a6c5d74fe285" providerId="ADAL" clId="{8A970F4B-9949-421B-9BE6-87E9D3028DFD}" dt="2023-07-17T13:39:29.418" v="3698" actId="1076"/>
          <ac:spMkLst>
            <pc:docMk/>
            <pc:sldMk cId="2245012333" sldId="628"/>
            <ac:spMk id="2" creationId="{00000000-0000-0000-0000-000000000000}"/>
          </ac:spMkLst>
        </pc:spChg>
        <pc:spChg chg="mod">
          <ac:chgData name="Renczkowski, Daniel (POL)" userId="9202eca8-e6ad-405f-82b6-a6c5d74fe285" providerId="ADAL" clId="{8A970F4B-9949-421B-9BE6-87E9D3028DFD}" dt="2023-07-17T13:37:49.808" v="3657" actId="20577"/>
          <ac:spMkLst>
            <pc:docMk/>
            <pc:sldMk cId="2245012333" sldId="628"/>
            <ac:spMk id="3" creationId="{00000000-0000-0000-0000-000000000000}"/>
          </ac:spMkLst>
        </pc:spChg>
      </pc:sldChg>
      <pc:sldChg chg="add del">
        <pc:chgData name="Renczkowski, Daniel (POL)" userId="9202eca8-e6ad-405f-82b6-a6c5d74fe285" providerId="ADAL" clId="{8A970F4B-9949-421B-9BE6-87E9D3028DFD}" dt="2023-07-17T14:25:06.977" v="4842" actId="2696"/>
        <pc:sldMkLst>
          <pc:docMk/>
          <pc:sldMk cId="776936243" sldId="629"/>
        </pc:sldMkLst>
      </pc:sldChg>
      <pc:sldChg chg="modSp add mod">
        <pc:chgData name="Renczkowski, Daniel (POL)" userId="9202eca8-e6ad-405f-82b6-a6c5d74fe285" providerId="ADAL" clId="{8A970F4B-9949-421B-9BE6-87E9D3028DFD}" dt="2023-07-17T15:36:14.785" v="5515" actId="20577"/>
        <pc:sldMkLst>
          <pc:docMk/>
          <pc:sldMk cId="3777646803" sldId="630"/>
        </pc:sldMkLst>
        <pc:spChg chg="mod">
          <ac:chgData name="Renczkowski, Daniel (POL)" userId="9202eca8-e6ad-405f-82b6-a6c5d74fe285" providerId="ADAL" clId="{8A970F4B-9949-421B-9BE6-87E9D3028DFD}" dt="2023-07-17T15:36:14.785" v="5515" actId="20577"/>
          <ac:spMkLst>
            <pc:docMk/>
            <pc:sldMk cId="3777646803" sldId="630"/>
            <ac:spMk id="349190" creationId="{00000000-0000-0000-0000-000000000000}"/>
          </ac:spMkLst>
        </pc:spChg>
      </pc:sldChg>
      <pc:sldChg chg="modSp mod modNotesTx">
        <pc:chgData name="Renczkowski, Daniel (POL)" userId="9202eca8-e6ad-405f-82b6-a6c5d74fe285" providerId="ADAL" clId="{8A970F4B-9949-421B-9BE6-87E9D3028DFD}" dt="2023-08-11T16:51:33.909" v="7243" actId="20577"/>
        <pc:sldMkLst>
          <pc:docMk/>
          <pc:sldMk cId="207746271" sldId="631"/>
        </pc:sldMkLst>
        <pc:spChg chg="mod">
          <ac:chgData name="Renczkowski, Daniel (POL)" userId="9202eca8-e6ad-405f-82b6-a6c5d74fe285" providerId="ADAL" clId="{8A970F4B-9949-421B-9BE6-87E9D3028DFD}" dt="2023-08-11T13:51:08.316" v="6519" actId="1076"/>
          <ac:spMkLst>
            <pc:docMk/>
            <pc:sldMk cId="207746271" sldId="631"/>
            <ac:spMk id="5" creationId="{021C5901-F07F-AE1C-E0E4-F1383048627A}"/>
          </ac:spMkLst>
        </pc:spChg>
        <pc:spChg chg="mod">
          <ac:chgData name="Renczkowski, Daniel (POL)" userId="9202eca8-e6ad-405f-82b6-a6c5d74fe285" providerId="ADAL" clId="{8A970F4B-9949-421B-9BE6-87E9D3028DFD}" dt="2023-08-11T13:51:19.938" v="6520" actId="1076"/>
          <ac:spMkLst>
            <pc:docMk/>
            <pc:sldMk cId="207746271" sldId="631"/>
            <ac:spMk id="6" creationId="{5F3FA34C-1255-D5A6-F74A-9006A5BDB13F}"/>
          </ac:spMkLst>
        </pc:spChg>
        <pc:picChg chg="mod ord">
          <ac:chgData name="Renczkowski, Daniel (POL)" userId="9202eca8-e6ad-405f-82b6-a6c5d74fe285" providerId="ADAL" clId="{8A970F4B-9949-421B-9BE6-87E9D3028DFD}" dt="2023-08-11T13:50:59.412" v="6518" actId="167"/>
          <ac:picMkLst>
            <pc:docMk/>
            <pc:sldMk cId="207746271" sldId="631"/>
            <ac:picMk id="3" creationId="{211B3AD8-5E9D-E792-7AA5-E16A4750D509}"/>
          </ac:picMkLst>
        </pc:picChg>
      </pc:sldChg>
      <pc:sldChg chg="addSp modSp add mod modNotesTx">
        <pc:chgData name="Renczkowski, Daniel (POL)" userId="9202eca8-e6ad-405f-82b6-a6c5d74fe285" providerId="ADAL" clId="{8A970F4B-9949-421B-9BE6-87E9D3028DFD}" dt="2023-08-21T16:14:33.887" v="7330" actId="20577"/>
        <pc:sldMkLst>
          <pc:docMk/>
          <pc:sldMk cId="605160497" sldId="632"/>
        </pc:sldMkLst>
        <pc:spChg chg="add mod">
          <ac:chgData name="Renczkowski, Daniel (POL)" userId="9202eca8-e6ad-405f-82b6-a6c5d74fe285" providerId="ADAL" clId="{8A970F4B-9949-421B-9BE6-87E9D3028DFD}" dt="2023-08-11T16:43:37.322" v="7129" actId="1076"/>
          <ac:spMkLst>
            <pc:docMk/>
            <pc:sldMk cId="605160497" sldId="632"/>
            <ac:spMk id="3" creationId="{95DBE488-B91B-F913-5C0E-DB383F191D4F}"/>
          </ac:spMkLst>
        </pc:spChg>
        <pc:spChg chg="mod">
          <ac:chgData name="Renczkowski, Daniel (POL)" userId="9202eca8-e6ad-405f-82b6-a6c5d74fe285" providerId="ADAL" clId="{8A970F4B-9949-421B-9BE6-87E9D3028DFD}" dt="2023-08-11T15:31:56.585" v="6978" actId="20577"/>
          <ac:spMkLst>
            <pc:docMk/>
            <pc:sldMk cId="605160497" sldId="632"/>
            <ac:spMk id="261123" creationId="{00000000-0000-0000-0000-000000000000}"/>
          </ac:spMkLst>
        </pc:spChg>
        <pc:graphicFrameChg chg="mod modGraphic">
          <ac:chgData name="Renczkowski, Daniel (POL)" userId="9202eca8-e6ad-405f-82b6-a6c5d74fe285" providerId="ADAL" clId="{8A970F4B-9949-421B-9BE6-87E9D3028DFD}" dt="2023-08-21T16:14:33.887" v="7330" actId="20577"/>
          <ac:graphicFrameMkLst>
            <pc:docMk/>
            <pc:sldMk cId="605160497" sldId="632"/>
            <ac:graphicFrameMk id="6" creationId="{00000000-0000-0000-0000-000000000000}"/>
          </ac:graphicFrameMkLst>
        </pc:graphicFrameChg>
      </pc:sldChg>
      <pc:sldChg chg="modSp add mod modNotesTx">
        <pc:chgData name="Renczkowski, Daniel (POL)" userId="9202eca8-e6ad-405f-82b6-a6c5d74fe285" providerId="ADAL" clId="{8A970F4B-9949-421B-9BE6-87E9D3028DFD}" dt="2023-08-21T16:14:25.932" v="7329" actId="20577"/>
        <pc:sldMkLst>
          <pc:docMk/>
          <pc:sldMk cId="1754304908" sldId="633"/>
        </pc:sldMkLst>
        <pc:spChg chg="mod">
          <ac:chgData name="Renczkowski, Daniel (POL)" userId="9202eca8-e6ad-405f-82b6-a6c5d74fe285" providerId="ADAL" clId="{8A970F4B-9949-421B-9BE6-87E9D3028DFD}" dt="2023-08-11T16:44:46.215" v="7155" actId="20577"/>
          <ac:spMkLst>
            <pc:docMk/>
            <pc:sldMk cId="1754304908" sldId="633"/>
            <ac:spMk id="261123" creationId="{00000000-0000-0000-0000-000000000000}"/>
          </ac:spMkLst>
        </pc:spChg>
        <pc:graphicFrameChg chg="mod modGraphic">
          <ac:chgData name="Renczkowski, Daniel (POL)" userId="9202eca8-e6ad-405f-82b6-a6c5d74fe285" providerId="ADAL" clId="{8A970F4B-9949-421B-9BE6-87E9D3028DFD}" dt="2023-08-21T16:14:25.932" v="7329" actId="20577"/>
          <ac:graphicFrameMkLst>
            <pc:docMk/>
            <pc:sldMk cId="1754304908" sldId="633"/>
            <ac:graphicFrameMk id="6" creationId="{00000000-0000-0000-0000-000000000000}"/>
          </ac:graphicFrameMkLst>
        </pc:graphicFrameChg>
      </pc:sldChg>
      <pc:sldChg chg="modSp add mod modNotesTx">
        <pc:chgData name="Renczkowski, Daniel (POL)" userId="9202eca8-e6ad-405f-82b6-a6c5d74fe285" providerId="ADAL" clId="{8A970F4B-9949-421B-9BE6-87E9D3028DFD}" dt="2023-08-21T16:14:21.150" v="7328" actId="20577"/>
        <pc:sldMkLst>
          <pc:docMk/>
          <pc:sldMk cId="1419067421" sldId="634"/>
        </pc:sldMkLst>
        <pc:spChg chg="mod">
          <ac:chgData name="Renczkowski, Daniel (POL)" userId="9202eca8-e6ad-405f-82b6-a6c5d74fe285" providerId="ADAL" clId="{8A970F4B-9949-421B-9BE6-87E9D3028DFD}" dt="2023-08-11T16:45:58.467" v="7203" actId="20577"/>
          <ac:spMkLst>
            <pc:docMk/>
            <pc:sldMk cId="1419067421" sldId="634"/>
            <ac:spMk id="261123" creationId="{00000000-0000-0000-0000-000000000000}"/>
          </ac:spMkLst>
        </pc:spChg>
        <pc:graphicFrameChg chg="mod modGraphic">
          <ac:chgData name="Renczkowski, Daniel (POL)" userId="9202eca8-e6ad-405f-82b6-a6c5d74fe285" providerId="ADAL" clId="{8A970F4B-9949-421B-9BE6-87E9D3028DFD}" dt="2023-08-21T16:14:21.150" v="7328" actId="20577"/>
          <ac:graphicFrameMkLst>
            <pc:docMk/>
            <pc:sldMk cId="1419067421" sldId="634"/>
            <ac:graphicFrameMk id="6" creationId="{00000000-0000-0000-0000-000000000000}"/>
          </ac:graphicFrameMkLst>
        </pc:graphicFrameChg>
      </pc:sldChg>
      <pc:sldChg chg="modSp add mod modNotesTx">
        <pc:chgData name="Renczkowski, Daniel (POL)" userId="9202eca8-e6ad-405f-82b6-a6c5d74fe285" providerId="ADAL" clId="{8A970F4B-9949-421B-9BE6-87E9D3028DFD}" dt="2023-08-21T16:14:17.123" v="7327" actId="20577"/>
        <pc:sldMkLst>
          <pc:docMk/>
          <pc:sldMk cId="3619809878" sldId="635"/>
        </pc:sldMkLst>
        <pc:spChg chg="mod">
          <ac:chgData name="Renczkowski, Daniel (POL)" userId="9202eca8-e6ad-405f-82b6-a6c5d74fe285" providerId="ADAL" clId="{8A970F4B-9949-421B-9BE6-87E9D3028DFD}" dt="2023-08-11T16:46:22.090" v="7206" actId="20577"/>
          <ac:spMkLst>
            <pc:docMk/>
            <pc:sldMk cId="3619809878" sldId="635"/>
            <ac:spMk id="261123" creationId="{00000000-0000-0000-0000-000000000000}"/>
          </ac:spMkLst>
        </pc:spChg>
        <pc:graphicFrameChg chg="mod modGraphic">
          <ac:chgData name="Renczkowski, Daniel (POL)" userId="9202eca8-e6ad-405f-82b6-a6c5d74fe285" providerId="ADAL" clId="{8A970F4B-9949-421B-9BE6-87E9D3028DFD}" dt="2023-08-21T16:14:17.123" v="7327" actId="20577"/>
          <ac:graphicFrameMkLst>
            <pc:docMk/>
            <pc:sldMk cId="3619809878" sldId="635"/>
            <ac:graphicFrameMk id="6" creationId="{00000000-0000-0000-0000-000000000000}"/>
          </ac:graphicFrameMkLst>
        </pc:graphicFrameChg>
      </pc:sldChg>
      <pc:sldChg chg="modSp add mod modNotesTx">
        <pc:chgData name="Renczkowski, Daniel (POL)" userId="9202eca8-e6ad-405f-82b6-a6c5d74fe285" providerId="ADAL" clId="{8A970F4B-9949-421B-9BE6-87E9D3028DFD}" dt="2023-08-21T16:14:12.596" v="7326" actId="20577"/>
        <pc:sldMkLst>
          <pc:docMk/>
          <pc:sldMk cId="1163332611" sldId="636"/>
        </pc:sldMkLst>
        <pc:spChg chg="mod">
          <ac:chgData name="Renczkowski, Daniel (POL)" userId="9202eca8-e6ad-405f-82b6-a6c5d74fe285" providerId="ADAL" clId="{8A970F4B-9949-421B-9BE6-87E9D3028DFD}" dt="2023-08-11T16:46:58.374" v="7220" actId="20577"/>
          <ac:spMkLst>
            <pc:docMk/>
            <pc:sldMk cId="1163332611" sldId="636"/>
            <ac:spMk id="261123" creationId="{00000000-0000-0000-0000-000000000000}"/>
          </ac:spMkLst>
        </pc:spChg>
        <pc:graphicFrameChg chg="mod modGraphic">
          <ac:chgData name="Renczkowski, Daniel (POL)" userId="9202eca8-e6ad-405f-82b6-a6c5d74fe285" providerId="ADAL" clId="{8A970F4B-9949-421B-9BE6-87E9D3028DFD}" dt="2023-08-21T16:14:12.596" v="7326" actId="20577"/>
          <ac:graphicFrameMkLst>
            <pc:docMk/>
            <pc:sldMk cId="1163332611" sldId="636"/>
            <ac:graphicFrameMk id="6" creationId="{00000000-0000-0000-0000-000000000000}"/>
          </ac:graphicFrameMkLst>
        </pc:graphicFrameChg>
      </pc:sldChg>
      <pc:sldMasterChg chg="modSp mod modSldLayout">
        <pc:chgData name="Renczkowski, Daniel (POL)" userId="9202eca8-e6ad-405f-82b6-a6c5d74fe285" providerId="ADAL" clId="{8A970F4B-9949-421B-9BE6-87E9D3028DFD}" dt="2023-08-15T12:23:03.284" v="7249" actId="20577"/>
        <pc:sldMasterMkLst>
          <pc:docMk/>
          <pc:sldMasterMk cId="0" sldId="2147483659"/>
        </pc:sldMasterMkLst>
        <pc:spChg chg="mod">
          <ac:chgData name="Renczkowski, Daniel (POL)" userId="9202eca8-e6ad-405f-82b6-a6c5d74fe285" providerId="ADAL" clId="{8A970F4B-9949-421B-9BE6-87E9D3028DFD}" dt="2023-08-15T12:23:03.284" v="7249" actId="20577"/>
          <ac:spMkLst>
            <pc:docMk/>
            <pc:sldMasterMk cId="0" sldId="2147483659"/>
            <ac:spMk id="2" creationId="{00000000-0000-0000-0000-000000000000}"/>
          </ac:spMkLst>
        </pc:spChg>
        <pc:sldLayoutChg chg="modSp mod">
          <pc:chgData name="Renczkowski, Daniel (POL)" userId="9202eca8-e6ad-405f-82b6-a6c5d74fe285" providerId="ADAL" clId="{8A970F4B-9949-421B-9BE6-87E9D3028DFD}" dt="2023-08-15T12:22:52.865" v="7247" actId="20577"/>
          <pc:sldLayoutMkLst>
            <pc:docMk/>
            <pc:sldMasterMk cId="0" sldId="2147483659"/>
            <pc:sldLayoutMk cId="4075958585" sldId="2147484355"/>
          </pc:sldLayoutMkLst>
          <pc:spChg chg="mod">
            <ac:chgData name="Renczkowski, Daniel (POL)" userId="9202eca8-e6ad-405f-82b6-a6c5d74fe285" providerId="ADAL" clId="{8A970F4B-9949-421B-9BE6-87E9D3028DFD}" dt="2023-08-15T12:22:52.865" v="7247" actId="20577"/>
            <ac:spMkLst>
              <pc:docMk/>
              <pc:sldMasterMk cId="0" sldId="2147483659"/>
              <pc:sldLayoutMk cId="4075958585" sldId="2147484355"/>
              <ac:spMk id="16" creationId="{00000000-0000-0000-0000-000000000000}"/>
            </ac:spMkLst>
          </pc:spChg>
        </pc:sldLayoutChg>
      </pc:sldMasterChg>
    </pc:docChg>
  </pc:docChgLst>
  <pc:docChgLst>
    <pc:chgData name="Renczkowski, Daniel (POL)" userId="9202eca8-e6ad-405f-82b6-a6c5d74fe285" providerId="ADAL" clId="{694EFAEB-1968-455B-A81E-86BB8393FC9E}"/>
    <pc:docChg chg="custSel addSld modSld sldOrd">
      <pc:chgData name="Renczkowski, Daniel (POL)" userId="9202eca8-e6ad-405f-82b6-a6c5d74fe285" providerId="ADAL" clId="{694EFAEB-1968-455B-A81E-86BB8393FC9E}" dt="2023-08-07T14:45:40.588" v="247" actId="20577"/>
      <pc:docMkLst>
        <pc:docMk/>
      </pc:docMkLst>
      <pc:sldChg chg="modNotesTx">
        <pc:chgData name="Renczkowski, Daniel (POL)" userId="9202eca8-e6ad-405f-82b6-a6c5d74fe285" providerId="ADAL" clId="{694EFAEB-1968-455B-A81E-86BB8393FC9E}" dt="2023-08-07T14:04:17.736" v="1" actId="20577"/>
        <pc:sldMkLst>
          <pc:docMk/>
          <pc:sldMk cId="0" sldId="256"/>
        </pc:sldMkLst>
      </pc:sldChg>
      <pc:sldChg chg="modNotesTx">
        <pc:chgData name="Renczkowski, Daniel (POL)" userId="9202eca8-e6ad-405f-82b6-a6c5d74fe285" providerId="ADAL" clId="{694EFAEB-1968-455B-A81E-86BB8393FC9E}" dt="2023-08-07T14:04:06.082" v="0" actId="20577"/>
        <pc:sldMkLst>
          <pc:docMk/>
          <pc:sldMk cId="0" sldId="340"/>
        </pc:sldMkLst>
      </pc:sldChg>
      <pc:sldChg chg="ord modNotesTx">
        <pc:chgData name="Renczkowski, Daniel (POL)" userId="9202eca8-e6ad-405f-82b6-a6c5d74fe285" providerId="ADAL" clId="{694EFAEB-1968-455B-A81E-86BB8393FC9E}" dt="2023-08-07T14:43:30.514" v="202" actId="20577"/>
        <pc:sldMkLst>
          <pc:docMk/>
          <pc:sldMk cId="0" sldId="372"/>
        </pc:sldMkLst>
      </pc:sldChg>
      <pc:sldChg chg="modSp mod">
        <pc:chgData name="Renczkowski, Daniel (POL)" userId="9202eca8-e6ad-405f-82b6-a6c5d74fe285" providerId="ADAL" clId="{694EFAEB-1968-455B-A81E-86BB8393FC9E}" dt="2023-08-07T14:11:43.364" v="49" actId="1076"/>
        <pc:sldMkLst>
          <pc:docMk/>
          <pc:sldMk cId="0" sldId="510"/>
        </pc:sldMkLst>
        <pc:spChg chg="mod">
          <ac:chgData name="Renczkowski, Daniel (POL)" userId="9202eca8-e6ad-405f-82b6-a6c5d74fe285" providerId="ADAL" clId="{694EFAEB-1968-455B-A81E-86BB8393FC9E}" dt="2023-08-07T14:11:43.364" v="49" actId="1076"/>
          <ac:spMkLst>
            <pc:docMk/>
            <pc:sldMk cId="0" sldId="510"/>
            <ac:spMk id="228355" creationId="{00000000-0000-0000-0000-000000000000}"/>
          </ac:spMkLst>
        </pc:spChg>
      </pc:sldChg>
      <pc:sldChg chg="modSp mod ord">
        <pc:chgData name="Renczkowski, Daniel (POL)" userId="9202eca8-e6ad-405f-82b6-a6c5d74fe285" providerId="ADAL" clId="{694EFAEB-1968-455B-A81E-86BB8393FC9E}" dt="2023-08-07T14:45:40.588" v="247" actId="20577"/>
        <pc:sldMkLst>
          <pc:docMk/>
          <pc:sldMk cId="0" sldId="535"/>
        </pc:sldMkLst>
        <pc:spChg chg="mod">
          <ac:chgData name="Renczkowski, Daniel (POL)" userId="9202eca8-e6ad-405f-82b6-a6c5d74fe285" providerId="ADAL" clId="{694EFAEB-1968-455B-A81E-86BB8393FC9E}" dt="2023-08-07T14:32:54.581" v="151" actId="20577"/>
          <ac:spMkLst>
            <pc:docMk/>
            <pc:sldMk cId="0" sldId="535"/>
            <ac:spMk id="3" creationId="{00000000-0000-0000-0000-000000000000}"/>
          </ac:spMkLst>
        </pc:spChg>
        <pc:graphicFrameChg chg="modGraphic">
          <ac:chgData name="Renczkowski, Daniel (POL)" userId="9202eca8-e6ad-405f-82b6-a6c5d74fe285" providerId="ADAL" clId="{694EFAEB-1968-455B-A81E-86BB8393FC9E}" dt="2023-08-07T14:45:40.588" v="247" actId="20577"/>
          <ac:graphicFrameMkLst>
            <pc:docMk/>
            <pc:sldMk cId="0" sldId="535"/>
            <ac:graphicFrameMk id="5" creationId="{00000000-0000-0000-0000-000000000000}"/>
          </ac:graphicFrameMkLst>
        </pc:graphicFrameChg>
      </pc:sldChg>
      <pc:sldChg chg="ord modNotesTx">
        <pc:chgData name="Renczkowski, Daniel (POL)" userId="9202eca8-e6ad-405f-82b6-a6c5d74fe285" providerId="ADAL" clId="{694EFAEB-1968-455B-A81E-86BB8393FC9E}" dt="2023-08-07T14:23:48.953" v="103"/>
        <pc:sldMkLst>
          <pc:docMk/>
          <pc:sldMk cId="0" sldId="553"/>
        </pc:sldMkLst>
      </pc:sldChg>
      <pc:sldChg chg="ord">
        <pc:chgData name="Renczkowski, Daniel (POL)" userId="9202eca8-e6ad-405f-82b6-a6c5d74fe285" providerId="ADAL" clId="{694EFAEB-1968-455B-A81E-86BB8393FC9E}" dt="2023-08-07T14:23:56.680" v="105"/>
        <pc:sldMkLst>
          <pc:docMk/>
          <pc:sldMk cId="0" sldId="555"/>
        </pc:sldMkLst>
      </pc:sldChg>
      <pc:sldChg chg="modNotesTx">
        <pc:chgData name="Renczkowski, Daniel (POL)" userId="9202eca8-e6ad-405f-82b6-a6c5d74fe285" providerId="ADAL" clId="{694EFAEB-1968-455B-A81E-86BB8393FC9E}" dt="2023-08-07T14:05:41.928" v="2" actId="20577"/>
        <pc:sldMkLst>
          <pc:docMk/>
          <pc:sldMk cId="3997511592" sldId="584"/>
        </pc:sldMkLst>
      </pc:sldChg>
      <pc:sldChg chg="addSp delSp modSp add mod">
        <pc:chgData name="Renczkowski, Daniel (POL)" userId="9202eca8-e6ad-405f-82b6-a6c5d74fe285" providerId="ADAL" clId="{694EFAEB-1968-455B-A81E-86BB8393FC9E}" dt="2023-08-07T14:09:02.252" v="23" actId="1076"/>
        <pc:sldMkLst>
          <pc:docMk/>
          <pc:sldMk cId="207746271" sldId="631"/>
        </pc:sldMkLst>
        <pc:spChg chg="add mod">
          <ac:chgData name="Renczkowski, Daniel (POL)" userId="9202eca8-e6ad-405f-82b6-a6c5d74fe285" providerId="ADAL" clId="{694EFAEB-1968-455B-A81E-86BB8393FC9E}" dt="2023-08-07T14:08:15.255" v="9"/>
          <ac:spMkLst>
            <pc:docMk/>
            <pc:sldMk cId="207746271" sldId="631"/>
            <ac:spMk id="5" creationId="{021C5901-F07F-AE1C-E0E4-F1383048627A}"/>
          </ac:spMkLst>
        </pc:spChg>
        <pc:spChg chg="add mod">
          <ac:chgData name="Renczkowski, Daniel (POL)" userId="9202eca8-e6ad-405f-82b6-a6c5d74fe285" providerId="ADAL" clId="{694EFAEB-1968-455B-A81E-86BB8393FC9E}" dt="2023-08-07T14:08:29.600" v="10"/>
          <ac:spMkLst>
            <pc:docMk/>
            <pc:sldMk cId="207746271" sldId="631"/>
            <ac:spMk id="6" creationId="{5F3FA34C-1255-D5A6-F74A-9006A5BDB13F}"/>
          </ac:spMkLst>
        </pc:spChg>
        <pc:spChg chg="mod">
          <ac:chgData name="Renczkowski, Daniel (POL)" userId="9202eca8-e6ad-405f-82b6-a6c5d74fe285" providerId="ADAL" clId="{694EFAEB-1968-455B-A81E-86BB8393FC9E}" dt="2023-08-07T14:08:48.763" v="21" actId="20577"/>
          <ac:spMkLst>
            <pc:docMk/>
            <pc:sldMk cId="207746271" sldId="631"/>
            <ac:spMk id="292868" creationId="{00000000-0000-0000-0000-000000000000}"/>
          </ac:spMkLst>
        </pc:spChg>
        <pc:spChg chg="del mod">
          <ac:chgData name="Renczkowski, Daniel (POL)" userId="9202eca8-e6ad-405f-82b6-a6c5d74fe285" providerId="ADAL" clId="{694EFAEB-1968-455B-A81E-86BB8393FC9E}" dt="2023-08-07T14:08:41.268" v="11" actId="21"/>
          <ac:spMkLst>
            <pc:docMk/>
            <pc:sldMk cId="207746271" sldId="631"/>
            <ac:spMk id="292870" creationId="{00000000-0000-0000-0000-000000000000}"/>
          </ac:spMkLst>
        </pc:spChg>
        <pc:picChg chg="add mod">
          <ac:chgData name="Renczkowski, Daniel (POL)" userId="9202eca8-e6ad-405f-82b6-a6c5d74fe285" providerId="ADAL" clId="{694EFAEB-1968-455B-A81E-86BB8393FC9E}" dt="2023-08-07T14:09:02.252" v="23" actId="1076"/>
          <ac:picMkLst>
            <pc:docMk/>
            <pc:sldMk cId="207746271" sldId="631"/>
            <ac:picMk id="3" creationId="{211B3AD8-5E9D-E792-7AA5-E16A4750D509}"/>
          </ac:picMkLst>
        </pc:picChg>
        <pc:picChg chg="add del mod">
          <ac:chgData name="Renczkowski, Daniel (POL)" userId="9202eca8-e6ad-405f-82b6-a6c5d74fe285" providerId="ADAL" clId="{694EFAEB-1968-455B-A81E-86BB8393FC9E}" dt="2023-08-07T14:07:58.923" v="8"/>
          <ac:picMkLst>
            <pc:docMk/>
            <pc:sldMk cId="207746271" sldId="631"/>
            <ac:picMk id="4" creationId="{C230C849-55F3-2EC0-8875-DB5FB19C1335}"/>
          </ac:picMkLst>
        </pc:picChg>
        <pc:picChg chg="del">
          <ac:chgData name="Renczkowski, Daniel (POL)" userId="9202eca8-e6ad-405f-82b6-a6c5d74fe285" providerId="ADAL" clId="{694EFAEB-1968-455B-A81E-86BB8393FC9E}" dt="2023-08-07T14:06:41.068" v="4" actId="21"/>
          <ac:picMkLst>
            <pc:docMk/>
            <pc:sldMk cId="207746271" sldId="631"/>
            <ac:picMk id="104452" creationId="{00000000-0000-0000-0000-000000000000}"/>
          </ac:picMkLst>
        </pc:picChg>
      </pc:sldChg>
    </pc:docChg>
  </pc:docChgLst>
  <pc:docChgLst>
    <pc:chgData name="Renczkowski, Daniel (POL)" userId="9202eca8-e6ad-405f-82b6-a6c5d74fe285" providerId="ADAL" clId="{330F59D8-46DA-4DE4-9170-805336FEBC42}"/>
    <pc:docChg chg="undo custSel addSld modSld">
      <pc:chgData name="Renczkowski, Daniel (POL)" userId="9202eca8-e6ad-405f-82b6-a6c5d74fe285" providerId="ADAL" clId="{330F59D8-46DA-4DE4-9170-805336FEBC42}" dt="2023-01-24T14:45:18.396" v="53" actId="20577"/>
      <pc:docMkLst>
        <pc:docMk/>
      </pc:docMkLst>
      <pc:sldChg chg="addSp delSp modSp mod modNotesTx">
        <pc:chgData name="Renczkowski, Daniel (POL)" userId="9202eca8-e6ad-405f-82b6-a6c5d74fe285" providerId="ADAL" clId="{330F59D8-46DA-4DE4-9170-805336FEBC42}" dt="2023-01-24T14:28:16.441" v="22" actId="14838"/>
        <pc:sldMkLst>
          <pc:docMk/>
          <pc:sldMk cId="0" sldId="256"/>
        </pc:sldMkLst>
        <pc:spChg chg="add del mod">
          <ac:chgData name="Renczkowski, Daniel (POL)" userId="9202eca8-e6ad-405f-82b6-a6c5d74fe285" providerId="ADAL" clId="{330F59D8-46DA-4DE4-9170-805336FEBC42}" dt="2023-01-24T14:25:50.581" v="10" actId="21"/>
          <ac:spMkLst>
            <pc:docMk/>
            <pc:sldMk cId="0" sldId="256"/>
            <ac:spMk id="7" creationId="{6D8981BD-B1E3-193F-25DF-786C83A5FFEC}"/>
          </ac:spMkLst>
        </pc:spChg>
        <pc:spChg chg="mod">
          <ac:chgData name="Renczkowski, Daniel (POL)" userId="9202eca8-e6ad-405f-82b6-a6c5d74fe285" providerId="ADAL" clId="{330F59D8-46DA-4DE4-9170-805336FEBC42}" dt="2023-01-24T14:28:16.441" v="22" actId="14838"/>
          <ac:spMkLst>
            <pc:docMk/>
            <pc:sldMk cId="0" sldId="256"/>
            <ac:spMk id="13317" creationId="{00000000-0000-0000-0000-000000000000}"/>
          </ac:spMkLst>
        </pc:spChg>
        <pc:graphicFrameChg chg="del">
          <ac:chgData name="Renczkowski, Daniel (POL)" userId="9202eca8-e6ad-405f-82b6-a6c5d74fe285" providerId="ADAL" clId="{330F59D8-46DA-4DE4-9170-805336FEBC42}" dt="2023-01-24T14:18:38.248" v="7" actId="21"/>
          <ac:graphicFrameMkLst>
            <pc:docMk/>
            <pc:sldMk cId="0" sldId="256"/>
            <ac:graphicFrameMk id="5" creationId="{00000000-0000-0000-0000-000000000000}"/>
          </ac:graphicFrameMkLst>
        </pc:graphicFrameChg>
        <pc:picChg chg="add mod">
          <ac:chgData name="Renczkowski, Daniel (POL)" userId="9202eca8-e6ad-405f-82b6-a6c5d74fe285" providerId="ADAL" clId="{330F59D8-46DA-4DE4-9170-805336FEBC42}" dt="2023-01-24T14:18:42.010" v="8" actId="1076"/>
          <ac:picMkLst>
            <pc:docMk/>
            <pc:sldMk cId="0" sldId="256"/>
            <ac:picMk id="4" creationId="{F58581EA-E8EE-ED80-D574-2929326C2CEB}"/>
          </ac:picMkLst>
        </pc:picChg>
      </pc:sldChg>
      <pc:sldChg chg="modSp mod">
        <pc:chgData name="Renczkowski, Daniel (POL)" userId="9202eca8-e6ad-405f-82b6-a6c5d74fe285" providerId="ADAL" clId="{330F59D8-46DA-4DE4-9170-805336FEBC42}" dt="2023-01-10T15:46:03.408" v="1" actId="20577"/>
        <pc:sldMkLst>
          <pc:docMk/>
          <pc:sldMk cId="0" sldId="258"/>
        </pc:sldMkLst>
        <pc:spChg chg="mod">
          <ac:chgData name="Renczkowski, Daniel (POL)" userId="9202eca8-e6ad-405f-82b6-a6c5d74fe285" providerId="ADAL" clId="{330F59D8-46DA-4DE4-9170-805336FEBC42}" dt="2023-01-10T15:46:03.408" v="1" actId="20577"/>
          <ac:spMkLst>
            <pc:docMk/>
            <pc:sldMk cId="0" sldId="258"/>
            <ac:spMk id="2" creationId="{00000000-0000-0000-0000-000000000000}"/>
          </ac:spMkLst>
        </pc:spChg>
      </pc:sldChg>
      <pc:sldChg chg="modNotesTx">
        <pc:chgData name="Renczkowski, Daniel (POL)" userId="9202eca8-e6ad-405f-82b6-a6c5d74fe285" providerId="ADAL" clId="{330F59D8-46DA-4DE4-9170-805336FEBC42}" dt="2023-01-24T14:43:49.601" v="52" actId="20577"/>
        <pc:sldMkLst>
          <pc:docMk/>
          <pc:sldMk cId="0" sldId="408"/>
        </pc:sldMkLst>
      </pc:sldChg>
      <pc:sldChg chg="modNotesTx">
        <pc:chgData name="Renczkowski, Daniel (POL)" userId="9202eca8-e6ad-405f-82b6-a6c5d74fe285" providerId="ADAL" clId="{330F59D8-46DA-4DE4-9170-805336FEBC42}" dt="2023-01-24T14:40:19.987" v="37" actId="20577"/>
        <pc:sldMkLst>
          <pc:docMk/>
          <pc:sldMk cId="0" sldId="474"/>
        </pc:sldMkLst>
      </pc:sldChg>
      <pc:sldChg chg="modNotesTx">
        <pc:chgData name="Renczkowski, Daniel (POL)" userId="9202eca8-e6ad-405f-82b6-a6c5d74fe285" providerId="ADAL" clId="{330F59D8-46DA-4DE4-9170-805336FEBC42}" dt="2023-01-24T14:45:18.396" v="53" actId="20577"/>
        <pc:sldMkLst>
          <pc:docMk/>
          <pc:sldMk cId="0" sldId="555"/>
        </pc:sldMkLst>
      </pc:sldChg>
      <pc:sldChg chg="addSp modSp mod">
        <pc:chgData name="Renczkowski, Daniel (POL)" userId="9202eca8-e6ad-405f-82b6-a6c5d74fe285" providerId="ADAL" clId="{330F59D8-46DA-4DE4-9170-805336FEBC42}" dt="2023-01-24T14:33:00.050" v="34" actId="207"/>
        <pc:sldMkLst>
          <pc:docMk/>
          <pc:sldMk cId="469500413" sldId="578"/>
        </pc:sldMkLst>
        <pc:spChg chg="add mod">
          <ac:chgData name="Renczkowski, Daniel (POL)" userId="9202eca8-e6ad-405f-82b6-a6c5d74fe285" providerId="ADAL" clId="{330F59D8-46DA-4DE4-9170-805336FEBC42}" dt="2023-01-24T14:33:00.050" v="34" actId="207"/>
          <ac:spMkLst>
            <pc:docMk/>
            <pc:sldMk cId="469500413" sldId="578"/>
            <ac:spMk id="3" creationId="{89EC21FE-5954-C6F6-7803-7485AD785BBC}"/>
          </ac:spMkLst>
        </pc:spChg>
      </pc:sldChg>
      <pc:sldChg chg="modNotesTx">
        <pc:chgData name="Renczkowski, Daniel (POL)" userId="9202eca8-e6ad-405f-82b6-a6c5d74fe285" providerId="ADAL" clId="{330F59D8-46DA-4DE4-9170-805336FEBC42}" dt="2023-01-24T14:30:23.042" v="29" actId="20577"/>
        <pc:sldMkLst>
          <pc:docMk/>
          <pc:sldMk cId="899568472" sldId="617"/>
        </pc:sldMkLst>
      </pc:sldChg>
      <pc:sldChg chg="modNotesTx">
        <pc:chgData name="Renczkowski, Daniel (POL)" userId="9202eca8-e6ad-405f-82b6-a6c5d74fe285" providerId="ADAL" clId="{330F59D8-46DA-4DE4-9170-805336FEBC42}" dt="2023-01-24T14:40:34.800" v="38" actId="20577"/>
        <pc:sldMkLst>
          <pc:docMk/>
          <pc:sldMk cId="2157577844" sldId="618"/>
        </pc:sldMkLst>
      </pc:sldChg>
      <pc:sldChg chg="add">
        <pc:chgData name="Renczkowski, Daniel (POL)" userId="9202eca8-e6ad-405f-82b6-a6c5d74fe285" providerId="ADAL" clId="{330F59D8-46DA-4DE4-9170-805336FEBC42}" dt="2023-01-24T14:38:30.602" v="35" actId="2890"/>
        <pc:sldMkLst>
          <pc:docMk/>
          <pc:sldMk cId="3656168240" sldId="619"/>
        </pc:sldMkLst>
      </pc:sldChg>
      <pc:sldChg chg="add">
        <pc:chgData name="Renczkowski, Daniel (POL)" userId="9202eca8-e6ad-405f-82b6-a6c5d74fe285" providerId="ADAL" clId="{330F59D8-46DA-4DE4-9170-805336FEBC42}" dt="2023-01-24T14:40:07.415" v="36" actId="2890"/>
        <pc:sldMkLst>
          <pc:docMk/>
          <pc:sldMk cId="3775025495" sldId="620"/>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00FEEA-2487-4EE1-9321-8566E3ED91AA}" type="doc">
      <dgm:prSet loTypeId="urn:microsoft.com/office/officeart/2005/8/layout/funnel1" loCatId="process" qsTypeId="urn:microsoft.com/office/officeart/2005/8/quickstyle/simple1" qsCatId="simple" csTypeId="urn:microsoft.com/office/officeart/2005/8/colors/colorful4" csCatId="colorful" phldr="1"/>
      <dgm:spPr/>
      <dgm:t>
        <a:bodyPr/>
        <a:lstStyle/>
        <a:p>
          <a:endParaRPr lang="en-US"/>
        </a:p>
      </dgm:t>
    </dgm:pt>
    <dgm:pt modelId="{810184F7-DB84-4572-B226-4E8EEB53D4C5}" type="parTrans" cxnId="{BD4798CC-697B-4792-BBF1-DE1B6A06F135}">
      <dgm:prSet/>
      <dgm:spPr/>
      <dgm:t>
        <a:bodyPr/>
        <a:lstStyle/>
        <a:p>
          <a:endParaRPr lang="en-US">
            <a:effectLst>
              <a:outerShdw blurRad="50800" dist="50800" dir="5400000" algn="ctr" rotWithShape="0">
                <a:schemeClr val="bg2"/>
              </a:outerShdw>
            </a:effectLst>
          </a:endParaRPr>
        </a:p>
      </dgm:t>
    </dgm:pt>
    <dgm:pt modelId="{D4C4E432-8552-42FA-AB25-517776D24C9D}">
      <dgm:prSet phldrT="[Text]"/>
      <dgm:spPr>
        <a:solidFill>
          <a:srgbClr val="FF6600"/>
        </a:solidFill>
      </dgm:spPr>
      <dgm:t>
        <a:bodyPr/>
        <a:lstStyle/>
        <a:p>
          <a:r>
            <a:rPr lang="en-US">
              <a:effectLst>
                <a:outerShdw blurRad="50800" dist="50800" dir="5400000" algn="ctr" rotWithShape="0">
                  <a:schemeClr val="bg2"/>
                </a:outerShdw>
              </a:effectLst>
            </a:rPr>
            <a:t>Two Breath Samples</a:t>
          </a:r>
        </a:p>
      </dgm:t>
    </dgm:pt>
    <dgm:pt modelId="{21A006AD-3D48-4826-A1B6-53F289E8963E}" type="sibTrans" cxnId="{BD4798CC-697B-4792-BBF1-DE1B6A06F135}">
      <dgm:prSet/>
      <dgm:spPr/>
      <dgm:t>
        <a:bodyPr/>
        <a:lstStyle/>
        <a:p>
          <a:endParaRPr lang="en-US">
            <a:effectLst>
              <a:outerShdw blurRad="50800" dist="50800" dir="5400000" algn="ctr" rotWithShape="0">
                <a:schemeClr val="bg2"/>
              </a:outerShdw>
            </a:effectLst>
          </a:endParaRPr>
        </a:p>
      </dgm:t>
    </dgm:pt>
    <dgm:pt modelId="{F80B570B-BAF4-4F7F-A1E3-E9E447FB0DE6}" type="parTrans" cxnId="{0DCAF804-FAE9-4CD4-9D37-1C826D3936C9}">
      <dgm:prSet/>
      <dgm:spPr/>
      <dgm:t>
        <a:bodyPr/>
        <a:lstStyle/>
        <a:p>
          <a:endParaRPr lang="en-US">
            <a:effectLst>
              <a:outerShdw blurRad="50800" dist="50800" dir="5400000" algn="ctr" rotWithShape="0">
                <a:schemeClr val="bg2"/>
              </a:outerShdw>
            </a:effectLst>
          </a:endParaRPr>
        </a:p>
      </dgm:t>
    </dgm:pt>
    <dgm:pt modelId="{A0B753AE-3518-42DF-B9B1-0D14D8FC548D}">
      <dgm:prSet phldrT="[Text]"/>
      <dgm:spPr>
        <a:solidFill>
          <a:srgbClr val="0070C0"/>
        </a:solidFill>
      </dgm:spPr>
      <dgm:t>
        <a:bodyPr/>
        <a:lstStyle/>
        <a:p>
          <a:r>
            <a:rPr lang="en-US">
              <a:effectLst>
                <a:outerShdw blurRad="50800" dist="50800" dir="5400000" algn="ctr" rotWithShape="0">
                  <a:schemeClr val="bg2"/>
                </a:outerShdw>
              </a:effectLst>
            </a:rPr>
            <a:t>Infrared (IR) spectroscopy technology</a:t>
          </a:r>
        </a:p>
      </dgm:t>
    </dgm:pt>
    <dgm:pt modelId="{BFD2C695-11B9-4E99-97F9-E9B21E999CFA}" type="sibTrans" cxnId="{0DCAF804-FAE9-4CD4-9D37-1C826D3936C9}">
      <dgm:prSet/>
      <dgm:spPr/>
      <dgm:t>
        <a:bodyPr/>
        <a:lstStyle/>
        <a:p>
          <a:endParaRPr lang="en-US">
            <a:effectLst>
              <a:outerShdw blurRad="50800" dist="50800" dir="5400000" algn="ctr" rotWithShape="0">
                <a:schemeClr val="bg2"/>
              </a:outerShdw>
            </a:effectLst>
          </a:endParaRPr>
        </a:p>
      </dgm:t>
    </dgm:pt>
    <dgm:pt modelId="{CF036A77-950D-4954-9AC6-8BE48529E1E0}" type="parTrans" cxnId="{5FB62879-4650-4A04-BA22-4EF8D7AC558B}">
      <dgm:prSet/>
      <dgm:spPr/>
      <dgm:t>
        <a:bodyPr/>
        <a:lstStyle/>
        <a:p>
          <a:endParaRPr lang="en-US">
            <a:effectLst>
              <a:outerShdw blurRad="50800" dist="50800" dir="5400000" algn="ctr" rotWithShape="0">
                <a:schemeClr val="bg2"/>
              </a:outerShdw>
            </a:effectLst>
          </a:endParaRPr>
        </a:p>
      </dgm:t>
    </dgm:pt>
    <dgm:pt modelId="{961F2C72-6867-4AF8-94D3-C1792E1DA98C}">
      <dgm:prSet phldrT="[Text]"/>
      <dgm:spPr>
        <a:solidFill>
          <a:srgbClr val="009900"/>
        </a:solidFill>
      </dgm:spPr>
      <dgm:t>
        <a:bodyPr/>
        <a:lstStyle/>
        <a:p>
          <a:r>
            <a:rPr lang="en-US">
              <a:effectLst>
                <a:outerShdw blurRad="50800" dist="50800" dir="5400000" algn="ctr" rotWithShape="0">
                  <a:schemeClr val="bg2"/>
                </a:outerShdw>
              </a:effectLst>
            </a:rPr>
            <a:t>Electro-chemical cell (EC) technology</a:t>
          </a:r>
        </a:p>
      </dgm:t>
    </dgm:pt>
    <dgm:pt modelId="{0B563E27-90A0-49F6-817F-718A22F6F2EE}" type="sibTrans" cxnId="{5FB62879-4650-4A04-BA22-4EF8D7AC558B}">
      <dgm:prSet/>
      <dgm:spPr/>
      <dgm:t>
        <a:bodyPr/>
        <a:lstStyle/>
        <a:p>
          <a:endParaRPr lang="en-US">
            <a:effectLst>
              <a:outerShdw blurRad="50800" dist="50800" dir="5400000" algn="ctr" rotWithShape="0">
                <a:schemeClr val="bg2"/>
              </a:outerShdw>
            </a:effectLst>
          </a:endParaRPr>
        </a:p>
      </dgm:t>
    </dgm:pt>
    <dgm:pt modelId="{64CB1920-AD52-4B37-96F4-1E8CDC39DAA5}" type="parTrans" cxnId="{4A312B7D-AB28-4E61-B8AD-44BFDA614962}">
      <dgm:prSet/>
      <dgm:spPr/>
      <dgm:t>
        <a:bodyPr/>
        <a:lstStyle/>
        <a:p>
          <a:endParaRPr lang="en-US">
            <a:effectLst>
              <a:outerShdw blurRad="50800" dist="50800" dir="5400000" algn="ctr" rotWithShape="0">
                <a:schemeClr val="bg2"/>
              </a:outerShdw>
            </a:effectLst>
          </a:endParaRPr>
        </a:p>
      </dgm:t>
    </dgm:pt>
    <dgm:pt modelId="{D3068A1E-62B2-49BA-BC7C-969F0684D644}">
      <dgm:prSet phldrT="[Text]"/>
      <dgm:spPr/>
      <dgm:t>
        <a:bodyPr/>
        <a:lstStyle/>
        <a:p>
          <a:r>
            <a:rPr lang="en-US">
              <a:solidFill>
                <a:schemeClr val="tx1"/>
              </a:solidFill>
              <a:effectLst>
                <a:outerShdw blurRad="50800" dist="50800" dir="5400000" algn="ctr" rotWithShape="0">
                  <a:schemeClr val="bg2"/>
                </a:outerShdw>
              </a:effectLst>
            </a:rPr>
            <a:t>Breath Test Measurement</a:t>
          </a:r>
        </a:p>
      </dgm:t>
    </dgm:pt>
    <dgm:pt modelId="{D7C6AAF6-6ABB-48A3-8091-5BCD1B67B25A}" type="sibTrans" cxnId="{4A312B7D-AB28-4E61-B8AD-44BFDA614962}">
      <dgm:prSet/>
      <dgm:spPr/>
      <dgm:t>
        <a:bodyPr/>
        <a:lstStyle/>
        <a:p>
          <a:endParaRPr lang="en-US">
            <a:effectLst>
              <a:outerShdw blurRad="50800" dist="50800" dir="5400000" algn="ctr" rotWithShape="0">
                <a:schemeClr val="bg2"/>
              </a:outerShdw>
            </a:effectLst>
          </a:endParaRPr>
        </a:p>
      </dgm:t>
    </dgm:pt>
    <dgm:pt modelId="{90BAB391-600D-460D-9ADD-B3B7CB214449}" type="pres">
      <dgm:prSet presAssocID="{5900FEEA-2487-4EE1-9321-8566E3ED91AA}" presName="Name0" presStyleCnt="0">
        <dgm:presLayoutVars>
          <dgm:chMax val="4"/>
          <dgm:resizeHandles val="exact"/>
        </dgm:presLayoutVars>
      </dgm:prSet>
      <dgm:spPr/>
    </dgm:pt>
    <dgm:pt modelId="{75CB9202-3647-4904-9152-C0F5A541134B}" type="pres">
      <dgm:prSet presAssocID="{5900FEEA-2487-4EE1-9321-8566E3ED91AA}" presName="ellipse" presStyleLbl="trBgShp" presStyleIdx="0" presStyleCnt="1"/>
      <dgm:spPr/>
    </dgm:pt>
    <dgm:pt modelId="{B94FEB76-ACEF-405E-896C-CDC1B6A2F8DB}" type="pres">
      <dgm:prSet presAssocID="{5900FEEA-2487-4EE1-9321-8566E3ED91AA}" presName="arrow1" presStyleLbl="fgShp" presStyleIdx="0" presStyleCnt="1"/>
      <dgm:spPr/>
    </dgm:pt>
    <dgm:pt modelId="{49A4A89C-2A5D-4A79-A470-7B75D489DDD0}" type="pres">
      <dgm:prSet presAssocID="{5900FEEA-2487-4EE1-9321-8566E3ED91AA}" presName="rectangle" presStyleLbl="revTx" presStyleIdx="0" presStyleCnt="1">
        <dgm:presLayoutVars>
          <dgm:bulletEnabled val="1"/>
        </dgm:presLayoutVars>
      </dgm:prSet>
      <dgm:spPr/>
    </dgm:pt>
    <dgm:pt modelId="{B8BC6A1D-FE5A-4233-87D0-411783D276A1}" type="pres">
      <dgm:prSet presAssocID="{A0B753AE-3518-42DF-B9B1-0D14D8FC548D}" presName="item1" presStyleLbl="node1" presStyleIdx="0" presStyleCnt="3">
        <dgm:presLayoutVars>
          <dgm:bulletEnabled val="1"/>
        </dgm:presLayoutVars>
      </dgm:prSet>
      <dgm:spPr/>
    </dgm:pt>
    <dgm:pt modelId="{8C263E13-5CF7-44D5-A3BF-D4E75E1466FE}" type="pres">
      <dgm:prSet presAssocID="{961F2C72-6867-4AF8-94D3-C1792E1DA98C}" presName="item2" presStyleLbl="node1" presStyleIdx="1" presStyleCnt="3">
        <dgm:presLayoutVars>
          <dgm:bulletEnabled val="1"/>
        </dgm:presLayoutVars>
      </dgm:prSet>
      <dgm:spPr/>
    </dgm:pt>
    <dgm:pt modelId="{C5AD4747-1095-4E59-9B7F-283CAFE3A3C1}" type="pres">
      <dgm:prSet presAssocID="{D3068A1E-62B2-49BA-BC7C-969F0684D644}" presName="item3" presStyleLbl="node1" presStyleIdx="2" presStyleCnt="3">
        <dgm:presLayoutVars>
          <dgm:bulletEnabled val="1"/>
        </dgm:presLayoutVars>
      </dgm:prSet>
      <dgm:spPr/>
    </dgm:pt>
    <dgm:pt modelId="{624682FE-ED66-46CA-BEC2-FB3E5708959C}" type="pres">
      <dgm:prSet presAssocID="{5900FEEA-2487-4EE1-9321-8566E3ED91AA}" presName="funnel" presStyleLbl="trAlignAcc1" presStyleIdx="0" presStyleCnt="1" custLinFactNeighborX="-28" custLinFactNeighborY="-893"/>
      <dgm:spPr/>
    </dgm:pt>
  </dgm:ptLst>
  <dgm:cxnLst>
    <dgm:cxn modelId="{0DCAF804-FAE9-4CD4-9D37-1C826D3936C9}" srcId="{5900FEEA-2487-4EE1-9321-8566E3ED91AA}" destId="{A0B753AE-3518-42DF-B9B1-0D14D8FC548D}" srcOrd="1" destOrd="0" parTransId="{F80B570B-BAF4-4F7F-A1E3-E9E447FB0DE6}" sibTransId="{BFD2C695-11B9-4E99-97F9-E9B21E999CFA}"/>
    <dgm:cxn modelId="{23AB773F-373F-4DCA-8158-65757877BB94}" type="presOf" srcId="{D4C4E432-8552-42FA-AB25-517776D24C9D}" destId="{C5AD4747-1095-4E59-9B7F-283CAFE3A3C1}" srcOrd="0" destOrd="0" presId="urn:microsoft.com/office/officeart/2005/8/layout/funnel1"/>
    <dgm:cxn modelId="{07737948-0018-4050-B298-8BBCADEDCAA0}" type="presOf" srcId="{A0B753AE-3518-42DF-B9B1-0D14D8FC548D}" destId="{8C263E13-5CF7-44D5-A3BF-D4E75E1466FE}" srcOrd="0" destOrd="0" presId="urn:microsoft.com/office/officeart/2005/8/layout/funnel1"/>
    <dgm:cxn modelId="{8ED2414D-8E18-4E19-A8FC-F1D8CF2C257B}" type="presOf" srcId="{D3068A1E-62B2-49BA-BC7C-969F0684D644}" destId="{49A4A89C-2A5D-4A79-A470-7B75D489DDD0}" srcOrd="0" destOrd="0" presId="urn:microsoft.com/office/officeart/2005/8/layout/funnel1"/>
    <dgm:cxn modelId="{5FB62879-4650-4A04-BA22-4EF8D7AC558B}" srcId="{5900FEEA-2487-4EE1-9321-8566E3ED91AA}" destId="{961F2C72-6867-4AF8-94D3-C1792E1DA98C}" srcOrd="2" destOrd="0" parTransId="{CF036A77-950D-4954-9AC6-8BE48529E1E0}" sibTransId="{0B563E27-90A0-49F6-817F-718A22F6F2EE}"/>
    <dgm:cxn modelId="{4A312B7D-AB28-4E61-B8AD-44BFDA614962}" srcId="{5900FEEA-2487-4EE1-9321-8566E3ED91AA}" destId="{D3068A1E-62B2-49BA-BC7C-969F0684D644}" srcOrd="3" destOrd="0" parTransId="{64CB1920-AD52-4B37-96F4-1E8CDC39DAA5}" sibTransId="{D7C6AAF6-6ABB-48A3-8091-5BCD1B67B25A}"/>
    <dgm:cxn modelId="{8455D392-9CF4-4D40-90CA-B733AD6C2FF5}" type="presOf" srcId="{5900FEEA-2487-4EE1-9321-8566E3ED91AA}" destId="{90BAB391-600D-460D-9ADD-B3B7CB214449}" srcOrd="0" destOrd="0" presId="urn:microsoft.com/office/officeart/2005/8/layout/funnel1"/>
    <dgm:cxn modelId="{BD4798CC-697B-4792-BBF1-DE1B6A06F135}" srcId="{5900FEEA-2487-4EE1-9321-8566E3ED91AA}" destId="{D4C4E432-8552-42FA-AB25-517776D24C9D}" srcOrd="0" destOrd="0" parTransId="{810184F7-DB84-4572-B226-4E8EEB53D4C5}" sibTransId="{21A006AD-3D48-4826-A1B6-53F289E8963E}"/>
    <dgm:cxn modelId="{52155DFD-DA1A-4302-BFBF-94FF24F99916}" type="presOf" srcId="{961F2C72-6867-4AF8-94D3-C1792E1DA98C}" destId="{B8BC6A1D-FE5A-4233-87D0-411783D276A1}" srcOrd="0" destOrd="0" presId="urn:microsoft.com/office/officeart/2005/8/layout/funnel1"/>
    <dgm:cxn modelId="{21E9772B-496C-4EC7-BCCB-8B9B850ACF90}" type="presParOf" srcId="{90BAB391-600D-460D-9ADD-B3B7CB214449}" destId="{75CB9202-3647-4904-9152-C0F5A541134B}" srcOrd="0" destOrd="0" presId="urn:microsoft.com/office/officeart/2005/8/layout/funnel1"/>
    <dgm:cxn modelId="{C7C91EA4-484B-4B04-BD7E-B607BEDABC90}" type="presParOf" srcId="{90BAB391-600D-460D-9ADD-B3B7CB214449}" destId="{B94FEB76-ACEF-405E-896C-CDC1B6A2F8DB}" srcOrd="1" destOrd="0" presId="urn:microsoft.com/office/officeart/2005/8/layout/funnel1"/>
    <dgm:cxn modelId="{3622F6AD-C3D5-48CC-85F0-748BD6DA151A}" type="presParOf" srcId="{90BAB391-600D-460D-9ADD-B3B7CB214449}" destId="{49A4A89C-2A5D-4A79-A470-7B75D489DDD0}" srcOrd="2" destOrd="0" presId="urn:microsoft.com/office/officeart/2005/8/layout/funnel1"/>
    <dgm:cxn modelId="{5AC3BB5F-070A-47FF-9305-17866B3BE029}" type="presParOf" srcId="{90BAB391-600D-460D-9ADD-B3B7CB214449}" destId="{B8BC6A1D-FE5A-4233-87D0-411783D276A1}" srcOrd="3" destOrd="0" presId="urn:microsoft.com/office/officeart/2005/8/layout/funnel1"/>
    <dgm:cxn modelId="{55BAB2FB-53E1-4D3A-AF08-FE98EA0C2130}" type="presParOf" srcId="{90BAB391-600D-460D-9ADD-B3B7CB214449}" destId="{8C263E13-5CF7-44D5-A3BF-D4E75E1466FE}" srcOrd="4" destOrd="0" presId="urn:microsoft.com/office/officeart/2005/8/layout/funnel1"/>
    <dgm:cxn modelId="{D8AB3573-076F-4C29-B74C-EB0A6EDCF4BE}" type="presParOf" srcId="{90BAB391-600D-460D-9ADD-B3B7CB214449}" destId="{C5AD4747-1095-4E59-9B7F-283CAFE3A3C1}" srcOrd="5" destOrd="0" presId="urn:microsoft.com/office/officeart/2005/8/layout/funnel1"/>
    <dgm:cxn modelId="{1455FB70-A5E2-4AFE-A0EF-691C67B34F96}" type="presParOf" srcId="{90BAB391-600D-460D-9ADD-B3B7CB214449}" destId="{624682FE-ED66-46CA-BEC2-FB3E5708959C}" srcOrd="6" destOrd="0" presId="urn:microsoft.com/office/officeart/2005/8/layout/funne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CB9202-3647-4904-9152-C0F5A541134B}">
      <dsp:nvSpPr>
        <dsp:cNvPr id="0" name=""/>
        <dsp:cNvSpPr/>
      </dsp:nvSpPr>
      <dsp:spPr>
        <a:xfrm>
          <a:off x="2284613" y="183867"/>
          <a:ext cx="3649057" cy="1267269"/>
        </a:xfrm>
        <a:prstGeom prst="ellipse">
          <a:avLst/>
        </a:prstGeom>
        <a:solidFill>
          <a:schemeClr val="accent4">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4FEB76-ACEF-405E-896C-CDC1B6A2F8DB}">
      <dsp:nvSpPr>
        <dsp:cNvPr id="0" name=""/>
        <dsp:cNvSpPr/>
      </dsp:nvSpPr>
      <dsp:spPr>
        <a:xfrm>
          <a:off x="3761209" y="3286980"/>
          <a:ext cx="707181" cy="452596"/>
        </a:xfrm>
        <a:prstGeom prst="downArrow">
          <a:avLst/>
        </a:prstGeom>
        <a:solidFill>
          <a:schemeClr val="accent4">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9A4A89C-2A5D-4A79-A470-7B75D489DDD0}">
      <dsp:nvSpPr>
        <dsp:cNvPr id="0" name=""/>
        <dsp:cNvSpPr/>
      </dsp:nvSpPr>
      <dsp:spPr>
        <a:xfrm>
          <a:off x="2417563" y="3649057"/>
          <a:ext cx="3394472" cy="8486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solidFill>
                <a:schemeClr val="tx1"/>
              </a:solidFill>
              <a:effectLst>
                <a:outerShdw blurRad="50800" dist="50800" dir="5400000" algn="ctr" rotWithShape="0">
                  <a:schemeClr val="bg2"/>
                </a:outerShdw>
              </a:effectLst>
            </a:rPr>
            <a:t>Breath Test Measurement</a:t>
          </a:r>
        </a:p>
      </dsp:txBody>
      <dsp:txXfrm>
        <a:off x="2417563" y="3649057"/>
        <a:ext cx="3394472" cy="848618"/>
      </dsp:txXfrm>
    </dsp:sp>
    <dsp:sp modelId="{B8BC6A1D-FE5A-4233-87D0-411783D276A1}">
      <dsp:nvSpPr>
        <dsp:cNvPr id="0" name=""/>
        <dsp:cNvSpPr/>
      </dsp:nvSpPr>
      <dsp:spPr>
        <a:xfrm>
          <a:off x="3611286" y="1549010"/>
          <a:ext cx="1272927" cy="1272927"/>
        </a:xfrm>
        <a:prstGeom prst="ellipse">
          <a:avLst/>
        </a:prstGeom>
        <a:solidFill>
          <a:srgbClr val="0099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a:effectLst>
                <a:outerShdw blurRad="50800" dist="50800" dir="5400000" algn="ctr" rotWithShape="0">
                  <a:schemeClr val="bg2"/>
                </a:outerShdw>
              </a:effectLst>
            </a:rPr>
            <a:t>Electro-chemical cell (EC) technology</a:t>
          </a:r>
        </a:p>
      </dsp:txBody>
      <dsp:txXfrm>
        <a:off x="3797702" y="1735426"/>
        <a:ext cx="900095" cy="900095"/>
      </dsp:txXfrm>
    </dsp:sp>
    <dsp:sp modelId="{8C263E13-5CF7-44D5-A3BF-D4E75E1466FE}">
      <dsp:nvSpPr>
        <dsp:cNvPr id="0" name=""/>
        <dsp:cNvSpPr/>
      </dsp:nvSpPr>
      <dsp:spPr>
        <a:xfrm>
          <a:off x="2700436" y="594032"/>
          <a:ext cx="1272927" cy="1272927"/>
        </a:xfrm>
        <a:prstGeom prst="ellipse">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a:effectLst>
                <a:outerShdw blurRad="50800" dist="50800" dir="5400000" algn="ctr" rotWithShape="0">
                  <a:schemeClr val="bg2"/>
                </a:outerShdw>
              </a:effectLst>
            </a:rPr>
            <a:t>Infrared (IR) spectroscopy technology</a:t>
          </a:r>
        </a:p>
      </dsp:txBody>
      <dsp:txXfrm>
        <a:off x="2886852" y="780448"/>
        <a:ext cx="900095" cy="900095"/>
      </dsp:txXfrm>
    </dsp:sp>
    <dsp:sp modelId="{C5AD4747-1095-4E59-9B7F-283CAFE3A3C1}">
      <dsp:nvSpPr>
        <dsp:cNvPr id="0" name=""/>
        <dsp:cNvSpPr/>
      </dsp:nvSpPr>
      <dsp:spPr>
        <a:xfrm>
          <a:off x="4001650" y="286267"/>
          <a:ext cx="1272927" cy="1272927"/>
        </a:xfrm>
        <a:prstGeom prst="ellipse">
          <a:avLst/>
        </a:prstGeom>
        <a:solidFill>
          <a:srgbClr val="FF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a:effectLst>
                <a:outerShdw blurRad="50800" dist="50800" dir="5400000" algn="ctr" rotWithShape="0">
                  <a:schemeClr val="bg2"/>
                </a:outerShdw>
              </a:effectLst>
            </a:rPr>
            <a:t>Two Breath Samples</a:t>
          </a:r>
        </a:p>
      </dsp:txBody>
      <dsp:txXfrm>
        <a:off x="4188066" y="472683"/>
        <a:ext cx="900095" cy="900095"/>
      </dsp:txXfrm>
    </dsp:sp>
    <dsp:sp modelId="{624682FE-ED66-46CA-BEC2-FB3E5708959C}">
      <dsp:nvSpPr>
        <dsp:cNvPr id="0" name=""/>
        <dsp:cNvSpPr/>
      </dsp:nvSpPr>
      <dsp:spPr>
        <a:xfrm>
          <a:off x="2133582" y="0"/>
          <a:ext cx="3960217" cy="3168174"/>
        </a:xfrm>
        <a:prstGeom prst="funnel">
          <a:avLst/>
        </a:prstGeom>
        <a:solidFill>
          <a:schemeClr val="lt1">
            <a:alpha val="4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hdr" sz="quarter"/>
          </p:nvPr>
        </p:nvSpPr>
        <p:spPr bwMode="auto">
          <a:xfrm>
            <a:off x="0" y="0"/>
            <a:ext cx="3038475" cy="465138"/>
          </a:xfrm>
          <a:prstGeom prst="rect">
            <a:avLst/>
          </a:prstGeom>
          <a:noFill/>
          <a:ln w="9525">
            <a:noFill/>
            <a:miter lim="800000"/>
          </a:ln>
          <a:effectLst/>
        </p:spPr>
        <p:txBody>
          <a:bodyPr vert="horz" wrap="square" lIns="92446" tIns="46223" rIns="92446" bIns="46223" numCol="1" anchor="t" anchorCtr="0" compatLnSpc="1">
            <a:prstTxWarp prst="textNoShape">
              <a:avLst/>
            </a:prstTxWarp>
          </a:bodyPr>
          <a:lstStyle>
            <a:lvl1pPr defTabSz="923925" eaLnBrk="1" hangingPunct="1">
              <a:defRPr sz="1200">
                <a:latin typeface="Arial"/>
                <a:cs typeface="+mn-cs"/>
              </a:defRPr>
            </a:lvl1pPr>
          </a:lstStyle>
          <a:p>
            <a:pPr>
              <a:defRPr/>
            </a:pPr>
            <a:endParaRPr lang="en-US"/>
          </a:p>
        </p:txBody>
      </p:sp>
      <p:sp>
        <p:nvSpPr>
          <p:cNvPr id="80899" name="Rectangle 3"/>
          <p:cNvSpPr>
            <a:spLocks noGrp="1" noChangeArrowheads="1"/>
          </p:cNvSpPr>
          <p:nvPr>
            <p:ph type="dt" sz="quarter" idx="1"/>
          </p:nvPr>
        </p:nvSpPr>
        <p:spPr bwMode="auto">
          <a:xfrm>
            <a:off x="3970338" y="0"/>
            <a:ext cx="3038475" cy="465138"/>
          </a:xfrm>
          <a:prstGeom prst="rect">
            <a:avLst/>
          </a:prstGeom>
          <a:noFill/>
          <a:ln w="9525">
            <a:noFill/>
            <a:miter lim="800000"/>
          </a:ln>
          <a:effectLst/>
        </p:spPr>
        <p:txBody>
          <a:bodyPr vert="horz" wrap="square" lIns="92446" tIns="46223" rIns="92446" bIns="46223" numCol="1" anchor="t" anchorCtr="0" compatLnSpc="1">
            <a:prstTxWarp prst="textNoShape">
              <a:avLst/>
            </a:prstTxWarp>
          </a:bodyPr>
          <a:lstStyle>
            <a:lvl1pPr algn="r" defTabSz="923925" eaLnBrk="1" hangingPunct="1">
              <a:defRPr sz="1200">
                <a:latin typeface="Arial"/>
                <a:cs typeface="+mn-cs"/>
              </a:defRPr>
            </a:lvl1pPr>
          </a:lstStyle>
          <a:p>
            <a:pPr>
              <a:defRPr/>
            </a:pPr>
            <a:endParaRPr lang="en-US"/>
          </a:p>
        </p:txBody>
      </p:sp>
      <p:sp>
        <p:nvSpPr>
          <p:cNvPr id="80900" name="Rectangle 4"/>
          <p:cNvSpPr>
            <a:spLocks noGrp="1" noChangeArrowheads="1"/>
          </p:cNvSpPr>
          <p:nvPr>
            <p:ph type="ftr" sz="quarter" idx="2"/>
          </p:nvPr>
        </p:nvSpPr>
        <p:spPr bwMode="auto">
          <a:xfrm>
            <a:off x="0" y="8829675"/>
            <a:ext cx="3038475" cy="465138"/>
          </a:xfrm>
          <a:prstGeom prst="rect">
            <a:avLst/>
          </a:prstGeom>
          <a:noFill/>
          <a:ln w="9525">
            <a:noFill/>
            <a:miter lim="800000"/>
          </a:ln>
          <a:effectLst/>
        </p:spPr>
        <p:txBody>
          <a:bodyPr vert="horz" wrap="square" lIns="92446" tIns="46223" rIns="92446" bIns="46223" numCol="1" anchor="b" anchorCtr="0" compatLnSpc="1">
            <a:prstTxWarp prst="textNoShape">
              <a:avLst/>
            </a:prstTxWarp>
          </a:bodyPr>
          <a:lstStyle>
            <a:lvl1pPr defTabSz="923925" eaLnBrk="1" hangingPunct="1">
              <a:defRPr sz="1200">
                <a:latin typeface="Arial"/>
                <a:cs typeface="+mn-cs"/>
              </a:defRPr>
            </a:lvl1pPr>
          </a:lstStyle>
          <a:p>
            <a:pPr>
              <a:defRPr/>
            </a:pPr>
            <a:endParaRPr lang="en-US"/>
          </a:p>
        </p:txBody>
      </p:sp>
      <p:sp>
        <p:nvSpPr>
          <p:cNvPr id="80901" name="Rectangle 5"/>
          <p:cNvSpPr>
            <a:spLocks noGrp="1" noChangeArrowheads="1"/>
          </p:cNvSpPr>
          <p:nvPr>
            <p:ph type="sldNum" sz="quarter" idx="3"/>
          </p:nvPr>
        </p:nvSpPr>
        <p:spPr bwMode="auto">
          <a:xfrm>
            <a:off x="3970338" y="8829675"/>
            <a:ext cx="3038475" cy="465138"/>
          </a:xfrm>
          <a:prstGeom prst="rect">
            <a:avLst/>
          </a:prstGeom>
          <a:noFill/>
          <a:ln w="9525">
            <a:noFill/>
            <a:miter lim="800000"/>
          </a:ln>
          <a:effectLst/>
        </p:spPr>
        <p:txBody>
          <a:bodyPr vert="horz" wrap="square" lIns="92446" tIns="46223" rIns="92446" bIns="46223" numCol="1" anchor="b" anchorCtr="0" compatLnSpc="1">
            <a:prstTxWarp prst="textNoShape">
              <a:avLst/>
            </a:prstTxWarp>
          </a:bodyPr>
          <a:lstStyle>
            <a:lvl1pPr algn="r" defTabSz="923925" eaLnBrk="1" hangingPunct="1">
              <a:defRPr sz="1200">
                <a:latin typeface="Arial"/>
                <a:cs typeface="+mn-cs"/>
              </a:defRPr>
            </a:lvl1pPr>
          </a:lstStyle>
          <a:p>
            <a:pPr>
              <a:defRPr/>
            </a:pPr>
            <a:fld id="{3D6DB11B-7F51-47D4-9569-12F205AE798D}" type="slidenum">
              <a:rPr lang="en-US"/>
              <a:pPr>
                <a:defRPr/>
              </a:pPr>
              <a:t>‹#›</a:t>
            </a:fld>
            <a:endParaRPr lang="en-US"/>
          </a:p>
        </p:txBody>
      </p:sp>
    </p:spTree>
    <p:extLst>
      <p:ext uri="{BB962C8B-B14F-4D97-AF65-F5344CB8AC3E}">
        <p14:creationId xmlns:p14="http://schemas.microsoft.com/office/powerpoint/2010/main" val="35361808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6306" name="Rectangle 2"/>
          <p:cNvSpPr>
            <a:spLocks noGrp="1" noChangeArrowheads="1"/>
          </p:cNvSpPr>
          <p:nvPr>
            <p:ph type="hdr" sz="quarter"/>
          </p:nvPr>
        </p:nvSpPr>
        <p:spPr bwMode="auto">
          <a:xfrm>
            <a:off x="0" y="0"/>
            <a:ext cx="3038475" cy="465138"/>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eaLnBrk="1" hangingPunct="1">
              <a:defRPr sz="1200">
                <a:latin typeface="Arial"/>
                <a:cs typeface="+mn-cs"/>
              </a:defRPr>
            </a:lvl1pPr>
          </a:lstStyle>
          <a:p>
            <a:pPr>
              <a:defRPr/>
            </a:pPr>
            <a:endParaRPr lang="en-US"/>
          </a:p>
        </p:txBody>
      </p:sp>
      <p:sp>
        <p:nvSpPr>
          <p:cNvPr id="226307" name="Rectangle 3"/>
          <p:cNvSpPr>
            <a:spLocks noGrp="1" noChangeArrowheads="1"/>
          </p:cNvSpPr>
          <p:nvPr>
            <p:ph type="dt" idx="1"/>
          </p:nvPr>
        </p:nvSpPr>
        <p:spPr bwMode="auto">
          <a:xfrm>
            <a:off x="3970338" y="0"/>
            <a:ext cx="3038475" cy="465138"/>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r" eaLnBrk="1" hangingPunct="1">
              <a:defRPr sz="1200">
                <a:latin typeface="Arial"/>
                <a:cs typeface="+mn-cs"/>
              </a:defRPr>
            </a:lvl1pPr>
          </a:lstStyle>
          <a:p>
            <a:pPr>
              <a:defRPr/>
            </a:pPr>
            <a:endParaRPr lang="en-US"/>
          </a:p>
        </p:txBody>
      </p:sp>
      <p:sp>
        <p:nvSpPr>
          <p:cNvPr id="150532" name="Rectangle 4"/>
          <p:cNvSpPr>
            <a:spLocks noGrp="1" noRot="1" noChangeAspect="1" noChangeArrowheads="1" noTextEdit="1"/>
          </p:cNvSpPr>
          <p:nvPr>
            <p:ph type="sldImg" idx="2"/>
          </p:nvPr>
        </p:nvSpPr>
        <p:spPr bwMode="auto">
          <a:xfrm>
            <a:off x="1181100" y="696913"/>
            <a:ext cx="4649788" cy="3486150"/>
          </a:xfrm>
          <a:prstGeom prst="rect">
            <a:avLst/>
          </a:prstGeom>
          <a:noFill/>
          <a:ln w="9525">
            <a:solidFill>
              <a:srgbClr val="000000"/>
            </a:solidFill>
            <a:miter lim="800000"/>
          </a:ln>
          <a:extLst>
            <a:ext uri="{909E8E84-426E-40DD-AFC4-6F175D3DCCD1}">
              <a14:hiddenFill xmlns:a14="http://schemas.microsoft.com/office/drawing/2010/main">
                <a:solidFill>
                  <a:srgbClr val="FFFFFF"/>
                </a:solidFill>
              </a14:hiddenFill>
            </a:ext>
          </a:extLst>
        </p:spPr>
      </p:sp>
      <p:sp>
        <p:nvSpPr>
          <p:cNvPr id="226309" name="Rectangle 5"/>
          <p:cNvSpPr>
            <a:spLocks noGrp="1" noChangeArrowheads="1"/>
          </p:cNvSpPr>
          <p:nvPr>
            <p:ph type="body" sz="quarter" idx="3"/>
          </p:nvPr>
        </p:nvSpPr>
        <p:spPr bwMode="auto">
          <a:xfrm>
            <a:off x="701675" y="4416425"/>
            <a:ext cx="5608638" cy="4183063"/>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26310" name="Rectangle 6"/>
          <p:cNvSpPr>
            <a:spLocks noGrp="1" noChangeArrowheads="1"/>
          </p:cNvSpPr>
          <p:nvPr>
            <p:ph type="ftr" sz="quarter" idx="4"/>
          </p:nvPr>
        </p:nvSpPr>
        <p:spPr bwMode="auto">
          <a:xfrm>
            <a:off x="0" y="8829675"/>
            <a:ext cx="3038475" cy="465138"/>
          </a:xfrm>
          <a:prstGeom prst="rect">
            <a:avLst/>
          </a:prstGeom>
          <a:noFill/>
          <a:ln w="9525">
            <a:noFill/>
            <a:miter lim="800000"/>
          </a:ln>
          <a:effectLst/>
        </p:spPr>
        <p:txBody>
          <a:bodyPr vert="horz" wrap="square" lIns="91440" tIns="45720" rIns="91440" bIns="45720" numCol="1" anchor="b" anchorCtr="0" compatLnSpc="1">
            <a:prstTxWarp prst="textNoShape">
              <a:avLst/>
            </a:prstTxWarp>
          </a:bodyPr>
          <a:lstStyle>
            <a:lvl1pPr eaLnBrk="1" hangingPunct="1">
              <a:defRPr sz="1200">
                <a:latin typeface="Arial"/>
                <a:cs typeface="+mn-cs"/>
              </a:defRPr>
            </a:lvl1pPr>
          </a:lstStyle>
          <a:p>
            <a:pPr>
              <a:defRPr/>
            </a:pPr>
            <a:endParaRPr lang="en-US"/>
          </a:p>
        </p:txBody>
      </p:sp>
      <p:sp>
        <p:nvSpPr>
          <p:cNvPr id="226311" name="Rectangle 7"/>
          <p:cNvSpPr>
            <a:spLocks noGrp="1" noChangeArrowheads="1"/>
          </p:cNvSpPr>
          <p:nvPr>
            <p:ph type="sldNum" sz="quarter" idx="5"/>
          </p:nvPr>
        </p:nvSpPr>
        <p:spPr bwMode="auto">
          <a:xfrm>
            <a:off x="3970338" y="8829675"/>
            <a:ext cx="3038475" cy="465138"/>
          </a:xfrm>
          <a:prstGeom prst="rect">
            <a:avLst/>
          </a:prstGeom>
          <a:noFill/>
          <a:ln w="9525">
            <a:noFill/>
            <a:miter lim="800000"/>
          </a:ln>
          <a:effectLst/>
        </p:spPr>
        <p:txBody>
          <a:bodyPr vert="horz" wrap="square" lIns="91440" tIns="45720" rIns="91440" bIns="45720" numCol="1" anchor="b" anchorCtr="0" compatLnSpc="1">
            <a:prstTxWarp prst="textNoShape">
              <a:avLst/>
            </a:prstTxWarp>
          </a:bodyPr>
          <a:lstStyle>
            <a:lvl1pPr algn="r" eaLnBrk="1" hangingPunct="1">
              <a:defRPr sz="1200">
                <a:latin typeface="Arial"/>
                <a:cs typeface="+mn-cs"/>
              </a:defRPr>
            </a:lvl1pPr>
          </a:lstStyle>
          <a:p>
            <a:pPr>
              <a:defRPr/>
            </a:pPr>
            <a:fld id="{E6DA4F08-C879-4CF0-98EB-2A77ADB1EC77}" type="slidenum">
              <a:rPr lang="en-US"/>
              <a:pPr>
                <a:defRPr/>
              </a:pPr>
              <a:t>‹#›</a:t>
            </a:fld>
            <a:endParaRPr lang="en-US"/>
          </a:p>
        </p:txBody>
      </p:sp>
    </p:spTree>
    <p:extLst>
      <p:ext uri="{BB962C8B-B14F-4D97-AF65-F5344CB8AC3E}">
        <p14:creationId xmlns:p14="http://schemas.microsoft.com/office/powerpoint/2010/main" val="40497415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a:ea typeface="+mn-ea"/>
        <a:cs typeface="+mn-cs"/>
      </a:defRPr>
    </a:lvl1pPr>
    <a:lvl2pPr marL="457200" algn="l" rtl="0" eaLnBrk="0" fontAlgn="base" hangingPunct="0">
      <a:spcBef>
        <a:spcPct val="30000"/>
      </a:spcBef>
      <a:spcAft>
        <a:spcPct val="0"/>
      </a:spcAft>
      <a:defRPr sz="1200" kern="1200">
        <a:solidFill>
          <a:schemeClr val="tx1"/>
        </a:solidFill>
        <a:latin typeface="Arial"/>
        <a:ea typeface="+mn-ea"/>
        <a:cs typeface="+mn-cs"/>
      </a:defRPr>
    </a:lvl2pPr>
    <a:lvl3pPr marL="914400" algn="l" rtl="0" eaLnBrk="0" fontAlgn="base" hangingPunct="0">
      <a:spcBef>
        <a:spcPct val="30000"/>
      </a:spcBef>
      <a:spcAft>
        <a:spcPct val="0"/>
      </a:spcAft>
      <a:defRPr sz="1200" kern="1200">
        <a:solidFill>
          <a:schemeClr val="tx1"/>
        </a:solidFill>
        <a:latin typeface="Arial"/>
        <a:ea typeface="+mn-ea"/>
        <a:cs typeface="+mn-cs"/>
      </a:defRPr>
    </a:lvl3pPr>
    <a:lvl4pPr marL="1371600" algn="l" rtl="0" eaLnBrk="0" fontAlgn="base" hangingPunct="0">
      <a:spcBef>
        <a:spcPct val="30000"/>
      </a:spcBef>
      <a:spcAft>
        <a:spcPct val="0"/>
      </a:spcAft>
      <a:defRPr sz="1200" kern="1200">
        <a:solidFill>
          <a:schemeClr val="tx1"/>
        </a:solidFill>
        <a:latin typeface="Arial"/>
        <a:ea typeface="+mn-ea"/>
        <a:cs typeface="+mn-cs"/>
      </a:defRPr>
    </a:lvl4pPr>
    <a:lvl5pPr marL="1828800" algn="l" rtl="0" eaLnBrk="0" fontAlgn="base" hangingPunct="0">
      <a:spcBef>
        <a:spcPct val="30000"/>
      </a:spcBef>
      <a:spcAft>
        <a:spcPct val="0"/>
      </a:spcAft>
      <a:defRPr sz="1200" kern="1200">
        <a:solidFill>
          <a:schemeClr val="tx1"/>
        </a:solidFill>
        <a:latin typeface="Arial"/>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p:sp>
      <p:sp>
        <p:nvSpPr>
          <p:cNvPr id="15155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p:cNvSpPr>
            <a:spLocks noGrp="1"/>
          </p:cNvSpPr>
          <p:nvPr>
            <p:ph type="sldNum" sz="quarter" idx="5"/>
          </p:nvPr>
        </p:nvSpPr>
        <p:spPr/>
        <p:txBody>
          <a:bodyPr/>
          <a:lstStyle/>
          <a:p>
            <a:pPr>
              <a:defRPr/>
            </a:pPr>
            <a:fld id="{2E0D797B-6F2A-4FBC-935E-3327500E81F2}" type="slidenum">
              <a:rPr lang="en-US" smtClean="0"/>
              <a:pPr>
                <a:defRPr/>
              </a:pPr>
              <a:t>1</a:t>
            </a:fld>
            <a:endParaRPr lang="en-US"/>
          </a:p>
        </p:txBody>
      </p:sp>
    </p:spTree>
    <p:extLst>
      <p:ext uri="{BB962C8B-B14F-4D97-AF65-F5344CB8AC3E}">
        <p14:creationId xmlns:p14="http://schemas.microsoft.com/office/powerpoint/2010/main" val="30130404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6DA4F08-C879-4CF0-98EB-2A77ADB1EC77}" type="slidenum">
              <a:rPr lang="en-US" smtClean="0"/>
              <a:pPr>
                <a:defRPr/>
              </a:pPr>
              <a:t>94</a:t>
            </a:fld>
            <a:endParaRPr lang="en-US"/>
          </a:p>
        </p:txBody>
      </p:sp>
    </p:spTree>
    <p:extLst>
      <p:ext uri="{BB962C8B-B14F-4D97-AF65-F5344CB8AC3E}">
        <p14:creationId xmlns:p14="http://schemas.microsoft.com/office/powerpoint/2010/main" val="20925829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p:txBody>
          <a:bodyPr/>
          <a:lstStyle/>
          <a:p>
            <a:pPr>
              <a:defRPr/>
            </a:pPr>
            <a:fld id="{600DB510-5A73-49D6-8057-A0B75F8F2BBE}" type="slidenum">
              <a:rPr lang="en-US" smtClean="0"/>
              <a:pPr>
                <a:defRPr/>
              </a:pPr>
              <a:t>98</a:t>
            </a:fld>
            <a:endParaRPr lang="en-US"/>
          </a:p>
        </p:txBody>
      </p:sp>
      <p:sp>
        <p:nvSpPr>
          <p:cNvPr id="152579" name="Rectangle 2"/>
          <p:cNvSpPr>
            <a:spLocks noGrp="1" noRot="1" noChangeAspect="1" noChangeArrowheads="1" noTextEdit="1"/>
          </p:cNvSpPr>
          <p:nvPr>
            <p:ph type="sldImg"/>
          </p:nvPr>
        </p:nvSpPr>
        <p:spPr/>
      </p:sp>
      <p:sp>
        <p:nvSpPr>
          <p:cNvPr id="15258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3759498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6DA4F08-C879-4CF0-98EB-2A77ADB1EC77}" type="slidenum">
              <a:rPr lang="en-US" smtClean="0"/>
              <a:pPr>
                <a:defRPr/>
              </a:pPr>
              <a:t>100</a:t>
            </a:fld>
            <a:endParaRPr lang="en-US"/>
          </a:p>
        </p:txBody>
      </p:sp>
    </p:spTree>
    <p:extLst>
      <p:ext uri="{BB962C8B-B14F-4D97-AF65-F5344CB8AC3E}">
        <p14:creationId xmlns:p14="http://schemas.microsoft.com/office/powerpoint/2010/main" val="14489141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6DA4F08-C879-4CF0-98EB-2A77ADB1EC77}" type="slidenum">
              <a:rPr lang="en-US" smtClean="0"/>
              <a:pPr>
                <a:defRPr/>
              </a:pPr>
              <a:t>103</a:t>
            </a:fld>
            <a:endParaRPr lang="en-US"/>
          </a:p>
        </p:txBody>
      </p:sp>
    </p:spTree>
    <p:extLst>
      <p:ext uri="{BB962C8B-B14F-4D97-AF65-F5344CB8AC3E}">
        <p14:creationId xmlns:p14="http://schemas.microsoft.com/office/powerpoint/2010/main" val="38275265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6DA4F08-C879-4CF0-98EB-2A77ADB1EC77}" type="slidenum">
              <a:rPr lang="en-US" smtClean="0"/>
              <a:pPr>
                <a:defRPr/>
              </a:pPr>
              <a:t>105</a:t>
            </a:fld>
            <a:endParaRPr lang="en-US"/>
          </a:p>
        </p:txBody>
      </p:sp>
    </p:spTree>
    <p:extLst>
      <p:ext uri="{BB962C8B-B14F-4D97-AF65-F5344CB8AC3E}">
        <p14:creationId xmlns:p14="http://schemas.microsoft.com/office/powerpoint/2010/main" val="32900903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a:defRPr>
            </a:lvl1pPr>
            <a:lvl2pPr marL="742950" indent="-285750" eaLnBrk="0" hangingPunct="0">
              <a:spcBef>
                <a:spcPct val="30000"/>
              </a:spcBef>
              <a:defRPr sz="1200">
                <a:solidFill>
                  <a:schemeClr val="tx1"/>
                </a:solidFill>
                <a:latin typeface="Arial"/>
              </a:defRPr>
            </a:lvl2pPr>
            <a:lvl3pPr marL="1143000" indent="-228600" eaLnBrk="0" hangingPunct="0">
              <a:spcBef>
                <a:spcPct val="30000"/>
              </a:spcBef>
              <a:defRPr sz="1200">
                <a:solidFill>
                  <a:schemeClr val="tx1"/>
                </a:solidFill>
                <a:latin typeface="Arial"/>
              </a:defRPr>
            </a:lvl3pPr>
            <a:lvl4pPr marL="1600200" indent="-228600" eaLnBrk="0" hangingPunct="0">
              <a:spcBef>
                <a:spcPct val="30000"/>
              </a:spcBef>
              <a:defRPr sz="1200">
                <a:solidFill>
                  <a:schemeClr val="tx1"/>
                </a:solidFill>
                <a:latin typeface="Arial"/>
              </a:defRPr>
            </a:lvl4pPr>
            <a:lvl5pPr marL="2057400" indent="-228600" eaLnBrk="0" hangingPunct="0">
              <a:spcBef>
                <a:spcPct val="30000"/>
              </a:spcBef>
              <a:defRPr sz="1200">
                <a:solidFill>
                  <a:schemeClr val="tx1"/>
                </a:solidFill>
                <a:latin typeface="Arial"/>
              </a:defRPr>
            </a:lvl5pPr>
            <a:lvl6pPr marL="2514600" indent="-228600" eaLnBrk="0" fontAlgn="base" hangingPunct="0">
              <a:spcBef>
                <a:spcPct val="30000"/>
              </a:spcBef>
              <a:spcAft>
                <a:spcPct val="0"/>
              </a:spcAft>
              <a:defRPr sz="1200">
                <a:solidFill>
                  <a:schemeClr val="tx1"/>
                </a:solidFill>
                <a:latin typeface="Arial"/>
              </a:defRPr>
            </a:lvl6pPr>
            <a:lvl7pPr marL="2971800" indent="-228600" eaLnBrk="0" fontAlgn="base" hangingPunct="0">
              <a:spcBef>
                <a:spcPct val="30000"/>
              </a:spcBef>
              <a:spcAft>
                <a:spcPct val="0"/>
              </a:spcAft>
              <a:defRPr sz="1200">
                <a:solidFill>
                  <a:schemeClr val="tx1"/>
                </a:solidFill>
                <a:latin typeface="Arial"/>
              </a:defRPr>
            </a:lvl7pPr>
            <a:lvl8pPr marL="3429000" indent="-228600" eaLnBrk="0" fontAlgn="base" hangingPunct="0">
              <a:spcBef>
                <a:spcPct val="30000"/>
              </a:spcBef>
              <a:spcAft>
                <a:spcPct val="0"/>
              </a:spcAft>
              <a:defRPr sz="1200">
                <a:solidFill>
                  <a:schemeClr val="tx1"/>
                </a:solidFill>
                <a:latin typeface="Arial"/>
              </a:defRPr>
            </a:lvl8pPr>
            <a:lvl9pPr marL="3886200" indent="-228600" eaLnBrk="0" fontAlgn="base" hangingPunct="0">
              <a:spcBef>
                <a:spcPct val="30000"/>
              </a:spcBef>
              <a:spcAft>
                <a:spcPct val="0"/>
              </a:spcAft>
              <a:defRPr sz="1200">
                <a:solidFill>
                  <a:schemeClr val="tx1"/>
                </a:solidFill>
                <a:latin typeface="Arial"/>
              </a:defRPr>
            </a:lvl9pPr>
          </a:lstStyle>
          <a:p>
            <a:pPr algn="r" eaLnBrk="1" hangingPunct="1">
              <a:spcBef>
                <a:spcPct val="0"/>
              </a:spcBef>
            </a:pPr>
            <a:fld id="{48BEF82A-A31D-474D-BA4C-39320490DA8E}" type="slidenum">
              <a:rPr lang="en-US" altLang="en-US"/>
              <a:pPr algn="r" eaLnBrk="1" hangingPunct="1">
                <a:spcBef>
                  <a:spcPct val="0"/>
                </a:spcBef>
              </a:pPr>
              <a:t>107</a:t>
            </a:fld>
            <a:endParaRPr lang="en-US" altLang="en-US"/>
          </a:p>
        </p:txBody>
      </p:sp>
      <p:sp>
        <p:nvSpPr>
          <p:cNvPr id="153603" name="Slide Image Placeholder 1"/>
          <p:cNvSpPr>
            <a:spLocks noGrp="1" noRot="1" noChangeAspect="1" noTextEdit="1"/>
          </p:cNvSpPr>
          <p:nvPr>
            <p:ph type="sldImg"/>
          </p:nvPr>
        </p:nvSpPr>
        <p:spPr/>
      </p:sp>
      <p:sp>
        <p:nvSpPr>
          <p:cNvPr id="153604" name="Notes Placeholder 2"/>
          <p:cNvSpPr>
            <a:spLocks noGrp="1"/>
          </p:cNvSpPr>
          <p:nvPr>
            <p:ph type="body" idx="1"/>
          </p:nvPr>
        </p:nvSpPr>
        <p:spPr>
          <a:xfrm>
            <a:off x="935038" y="4416425"/>
            <a:ext cx="5140325"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46" tIns="46223" rIns="92446" bIns="46223"/>
          <a:lstStyle/>
          <a:p>
            <a:pPr eaLnBrk="1" hangingPunct="1">
              <a:lnSpc>
                <a:spcPct val="95000"/>
              </a:lnSpc>
              <a:spcBef>
                <a:spcPct val="0"/>
              </a:spcBef>
            </a:pPr>
            <a:r>
              <a:rPr lang="en-US" altLang="en-US" b="1" i="1"/>
              <a:t>DISCUSS SLIDE.</a:t>
            </a:r>
          </a:p>
        </p:txBody>
      </p:sp>
      <p:sp>
        <p:nvSpPr>
          <p:cNvPr id="153605" name="Slide Number Placeholder 3"/>
          <p:cNvSpPr txBox="1">
            <a:spLocks noGrp="1"/>
          </p:cNvSpPr>
          <p:nvPr/>
        </p:nvSpPr>
        <p:spPr bwMode="auto">
          <a:xfrm>
            <a:off x="3973513" y="8831263"/>
            <a:ext cx="3036887"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46" tIns="46223" rIns="92446" bIns="46223" anchor="b"/>
          <a:lstStyle>
            <a:lvl1pPr defTabSz="923925" eaLnBrk="0" hangingPunct="0">
              <a:spcBef>
                <a:spcPct val="30000"/>
              </a:spcBef>
              <a:defRPr sz="1200">
                <a:solidFill>
                  <a:schemeClr val="tx1"/>
                </a:solidFill>
                <a:latin typeface="Arial"/>
              </a:defRPr>
            </a:lvl1pPr>
            <a:lvl2pPr marL="742950" indent="-285750" defTabSz="923925" eaLnBrk="0" hangingPunct="0">
              <a:spcBef>
                <a:spcPct val="30000"/>
              </a:spcBef>
              <a:defRPr sz="1200">
                <a:solidFill>
                  <a:schemeClr val="tx1"/>
                </a:solidFill>
                <a:latin typeface="Arial"/>
              </a:defRPr>
            </a:lvl2pPr>
            <a:lvl3pPr marL="1143000" indent="-228600" defTabSz="923925" eaLnBrk="0" hangingPunct="0">
              <a:spcBef>
                <a:spcPct val="30000"/>
              </a:spcBef>
              <a:defRPr sz="1200">
                <a:solidFill>
                  <a:schemeClr val="tx1"/>
                </a:solidFill>
                <a:latin typeface="Arial"/>
              </a:defRPr>
            </a:lvl3pPr>
            <a:lvl4pPr marL="1600200" indent="-228600" defTabSz="923925" eaLnBrk="0" hangingPunct="0">
              <a:spcBef>
                <a:spcPct val="30000"/>
              </a:spcBef>
              <a:defRPr sz="1200">
                <a:solidFill>
                  <a:schemeClr val="tx1"/>
                </a:solidFill>
                <a:latin typeface="Arial"/>
              </a:defRPr>
            </a:lvl4pPr>
            <a:lvl5pPr marL="2057400" indent="-228600" defTabSz="923925" eaLnBrk="0" hangingPunct="0">
              <a:spcBef>
                <a:spcPct val="30000"/>
              </a:spcBef>
              <a:defRPr sz="1200">
                <a:solidFill>
                  <a:schemeClr val="tx1"/>
                </a:solidFill>
                <a:latin typeface="Arial"/>
              </a:defRPr>
            </a:lvl5pPr>
            <a:lvl6pPr marL="2514600" indent="-228600" defTabSz="923925" eaLnBrk="0" fontAlgn="base" hangingPunct="0">
              <a:spcBef>
                <a:spcPct val="30000"/>
              </a:spcBef>
              <a:spcAft>
                <a:spcPct val="0"/>
              </a:spcAft>
              <a:defRPr sz="1200">
                <a:solidFill>
                  <a:schemeClr val="tx1"/>
                </a:solidFill>
                <a:latin typeface="Arial"/>
              </a:defRPr>
            </a:lvl6pPr>
            <a:lvl7pPr marL="2971800" indent="-228600" defTabSz="923925" eaLnBrk="0" fontAlgn="base" hangingPunct="0">
              <a:spcBef>
                <a:spcPct val="30000"/>
              </a:spcBef>
              <a:spcAft>
                <a:spcPct val="0"/>
              </a:spcAft>
              <a:defRPr sz="1200">
                <a:solidFill>
                  <a:schemeClr val="tx1"/>
                </a:solidFill>
                <a:latin typeface="Arial"/>
              </a:defRPr>
            </a:lvl7pPr>
            <a:lvl8pPr marL="3429000" indent="-228600" defTabSz="923925" eaLnBrk="0" fontAlgn="base" hangingPunct="0">
              <a:spcBef>
                <a:spcPct val="30000"/>
              </a:spcBef>
              <a:spcAft>
                <a:spcPct val="0"/>
              </a:spcAft>
              <a:defRPr sz="1200">
                <a:solidFill>
                  <a:schemeClr val="tx1"/>
                </a:solidFill>
                <a:latin typeface="Arial"/>
              </a:defRPr>
            </a:lvl8pPr>
            <a:lvl9pPr marL="3886200" indent="-228600" defTabSz="923925" eaLnBrk="0" fontAlgn="base" hangingPunct="0">
              <a:spcBef>
                <a:spcPct val="30000"/>
              </a:spcBef>
              <a:spcAft>
                <a:spcPct val="0"/>
              </a:spcAft>
              <a:defRPr sz="1200">
                <a:solidFill>
                  <a:schemeClr val="tx1"/>
                </a:solidFill>
                <a:latin typeface="Arial"/>
              </a:defRPr>
            </a:lvl9pPr>
          </a:lstStyle>
          <a:p>
            <a:pPr algn="r" eaLnBrk="1" hangingPunct="1">
              <a:spcBef>
                <a:spcPct val="0"/>
              </a:spcBef>
            </a:pPr>
            <a:fld id="{ED55A916-8B9D-4C98-A3E8-4D63645C84E3}" type="slidenum">
              <a:rPr lang="en-US" altLang="en-US">
                <a:latin typeface="Times New Roman" pitchFamily="18" charset="0"/>
              </a:rPr>
              <a:pPr algn="r" eaLnBrk="1" hangingPunct="1">
                <a:spcBef>
                  <a:spcPct val="0"/>
                </a:spcBef>
              </a:pPr>
              <a:t>107</a:t>
            </a:fld>
            <a:endParaRPr lang="en-US" altLang="en-US">
              <a:latin typeface="Times New Roman" pitchFamily="18" charset="0"/>
            </a:endParaRPr>
          </a:p>
        </p:txBody>
      </p:sp>
    </p:spTree>
    <p:extLst>
      <p:ext uri="{BB962C8B-B14F-4D97-AF65-F5344CB8AC3E}">
        <p14:creationId xmlns:p14="http://schemas.microsoft.com/office/powerpoint/2010/main" val="30234684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6DA4F08-C879-4CF0-98EB-2A77ADB1EC77}" type="slidenum">
              <a:rPr lang="en-US" smtClean="0"/>
              <a:pPr>
                <a:defRPr/>
              </a:pPr>
              <a:t>108</a:t>
            </a:fld>
            <a:endParaRPr lang="en-US"/>
          </a:p>
        </p:txBody>
      </p:sp>
    </p:spTree>
    <p:extLst>
      <p:ext uri="{BB962C8B-B14F-4D97-AF65-F5344CB8AC3E}">
        <p14:creationId xmlns:p14="http://schemas.microsoft.com/office/powerpoint/2010/main" val="40986258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6DA4F08-C879-4CF0-98EB-2A77ADB1EC77}" type="slidenum">
              <a:rPr lang="en-US" smtClean="0"/>
              <a:pPr>
                <a:defRPr/>
              </a:pPr>
              <a:t>109</a:t>
            </a:fld>
            <a:endParaRPr lang="en-US"/>
          </a:p>
        </p:txBody>
      </p:sp>
    </p:spTree>
    <p:extLst>
      <p:ext uri="{BB962C8B-B14F-4D97-AF65-F5344CB8AC3E}">
        <p14:creationId xmlns:p14="http://schemas.microsoft.com/office/powerpoint/2010/main" val="34455042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6DA4F08-C879-4CF0-98EB-2A77ADB1EC77}" type="slidenum">
              <a:rPr lang="en-US" smtClean="0"/>
              <a:pPr>
                <a:defRPr/>
              </a:pPr>
              <a:t>110</a:t>
            </a:fld>
            <a:endParaRPr lang="en-US"/>
          </a:p>
        </p:txBody>
      </p:sp>
    </p:spTree>
    <p:extLst>
      <p:ext uri="{BB962C8B-B14F-4D97-AF65-F5344CB8AC3E}">
        <p14:creationId xmlns:p14="http://schemas.microsoft.com/office/powerpoint/2010/main" val="40589048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6DA4F08-C879-4CF0-98EB-2A77ADB1EC77}" type="slidenum">
              <a:rPr lang="en-US" smtClean="0"/>
              <a:pPr>
                <a:defRPr/>
              </a:pPr>
              <a:t>111</a:t>
            </a:fld>
            <a:endParaRPr lang="en-US"/>
          </a:p>
        </p:txBody>
      </p:sp>
    </p:spTree>
    <p:extLst>
      <p:ext uri="{BB962C8B-B14F-4D97-AF65-F5344CB8AC3E}">
        <p14:creationId xmlns:p14="http://schemas.microsoft.com/office/powerpoint/2010/main" val="23750933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p:sp>
      <p:sp>
        <p:nvSpPr>
          <p:cNvPr id="15155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p:cNvSpPr>
            <a:spLocks noGrp="1"/>
          </p:cNvSpPr>
          <p:nvPr>
            <p:ph type="sldNum" sz="quarter" idx="5"/>
          </p:nvPr>
        </p:nvSpPr>
        <p:spPr/>
        <p:txBody>
          <a:bodyPr/>
          <a:lstStyle/>
          <a:p>
            <a:pPr>
              <a:defRPr/>
            </a:pPr>
            <a:fld id="{2E0D797B-6F2A-4FBC-935E-3327500E81F2}" type="slidenum">
              <a:rPr lang="en-US" smtClean="0"/>
              <a:pPr>
                <a:defRPr/>
              </a:pPr>
              <a:t>2</a:t>
            </a:fld>
            <a:endParaRPr lang="en-US"/>
          </a:p>
        </p:txBody>
      </p:sp>
    </p:spTree>
    <p:extLst>
      <p:ext uri="{BB962C8B-B14F-4D97-AF65-F5344CB8AC3E}">
        <p14:creationId xmlns:p14="http://schemas.microsoft.com/office/powerpoint/2010/main" val="33223611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6DA4F08-C879-4CF0-98EB-2A77ADB1EC77}" type="slidenum">
              <a:rPr lang="en-US" smtClean="0"/>
              <a:pPr>
                <a:defRPr/>
              </a:pPr>
              <a:t>112</a:t>
            </a:fld>
            <a:endParaRPr lang="en-US"/>
          </a:p>
        </p:txBody>
      </p:sp>
    </p:spTree>
    <p:extLst>
      <p:ext uri="{BB962C8B-B14F-4D97-AF65-F5344CB8AC3E}">
        <p14:creationId xmlns:p14="http://schemas.microsoft.com/office/powerpoint/2010/main" val="9310420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6DA4F08-C879-4CF0-98EB-2A77ADB1EC77}" type="slidenum">
              <a:rPr lang="en-US" smtClean="0"/>
              <a:pPr>
                <a:defRPr/>
              </a:pPr>
              <a:t>113</a:t>
            </a:fld>
            <a:endParaRPr lang="en-US"/>
          </a:p>
        </p:txBody>
      </p:sp>
    </p:spTree>
    <p:extLst>
      <p:ext uri="{BB962C8B-B14F-4D97-AF65-F5344CB8AC3E}">
        <p14:creationId xmlns:p14="http://schemas.microsoft.com/office/powerpoint/2010/main" val="20034822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6DA4F08-C879-4CF0-98EB-2A77ADB1EC77}" type="slidenum">
              <a:rPr lang="en-US" smtClean="0"/>
              <a:pPr>
                <a:defRPr/>
              </a:pPr>
              <a:t>114</a:t>
            </a:fld>
            <a:endParaRPr lang="en-US"/>
          </a:p>
        </p:txBody>
      </p:sp>
    </p:spTree>
    <p:extLst>
      <p:ext uri="{BB962C8B-B14F-4D97-AF65-F5344CB8AC3E}">
        <p14:creationId xmlns:p14="http://schemas.microsoft.com/office/powerpoint/2010/main" val="5896802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6DA4F08-C879-4CF0-98EB-2A77ADB1EC77}" type="slidenum">
              <a:rPr lang="en-US" smtClean="0"/>
              <a:pPr>
                <a:defRPr/>
              </a:pPr>
              <a:t>115</a:t>
            </a:fld>
            <a:endParaRPr lang="en-US"/>
          </a:p>
        </p:txBody>
      </p:sp>
    </p:spTree>
    <p:extLst>
      <p:ext uri="{BB962C8B-B14F-4D97-AF65-F5344CB8AC3E}">
        <p14:creationId xmlns:p14="http://schemas.microsoft.com/office/powerpoint/2010/main" val="40375650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6DA4F08-C879-4CF0-98EB-2A77ADB1EC77}" type="slidenum">
              <a:rPr lang="en-US" smtClean="0"/>
              <a:pPr>
                <a:defRPr/>
              </a:pPr>
              <a:t>120</a:t>
            </a:fld>
            <a:endParaRPr lang="en-US"/>
          </a:p>
        </p:txBody>
      </p:sp>
    </p:spTree>
    <p:extLst>
      <p:ext uri="{BB962C8B-B14F-4D97-AF65-F5344CB8AC3E}">
        <p14:creationId xmlns:p14="http://schemas.microsoft.com/office/powerpoint/2010/main" val="21290002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6DA4F08-C879-4CF0-98EB-2A77ADB1EC77}" type="slidenum">
              <a:rPr lang="en-US" smtClean="0"/>
              <a:pPr>
                <a:defRPr/>
              </a:pPr>
              <a:t>121</a:t>
            </a:fld>
            <a:endParaRPr lang="en-US"/>
          </a:p>
        </p:txBody>
      </p:sp>
    </p:spTree>
    <p:extLst>
      <p:ext uri="{BB962C8B-B14F-4D97-AF65-F5344CB8AC3E}">
        <p14:creationId xmlns:p14="http://schemas.microsoft.com/office/powerpoint/2010/main" val="28687958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6DA4F08-C879-4CF0-98EB-2A77ADB1EC77}" type="slidenum">
              <a:rPr lang="en-US" smtClean="0"/>
              <a:pPr>
                <a:defRPr/>
              </a:pPr>
              <a:t>122</a:t>
            </a:fld>
            <a:endParaRPr lang="en-US"/>
          </a:p>
        </p:txBody>
      </p:sp>
    </p:spTree>
    <p:extLst>
      <p:ext uri="{BB962C8B-B14F-4D97-AF65-F5344CB8AC3E}">
        <p14:creationId xmlns:p14="http://schemas.microsoft.com/office/powerpoint/2010/main" val="3494044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6DA4F08-C879-4CF0-98EB-2A77ADB1EC77}" type="slidenum">
              <a:rPr lang="en-US" smtClean="0"/>
              <a:pPr>
                <a:defRPr/>
              </a:pPr>
              <a:t>123</a:t>
            </a:fld>
            <a:endParaRPr lang="en-US"/>
          </a:p>
        </p:txBody>
      </p:sp>
    </p:spTree>
    <p:extLst>
      <p:ext uri="{BB962C8B-B14F-4D97-AF65-F5344CB8AC3E}">
        <p14:creationId xmlns:p14="http://schemas.microsoft.com/office/powerpoint/2010/main" val="42234211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6DA4F08-C879-4CF0-98EB-2A77ADB1EC77}" type="slidenum">
              <a:rPr lang="en-US" smtClean="0"/>
              <a:pPr>
                <a:defRPr/>
              </a:pPr>
              <a:t>127</a:t>
            </a:fld>
            <a:endParaRPr lang="en-US"/>
          </a:p>
        </p:txBody>
      </p:sp>
    </p:spTree>
    <p:extLst>
      <p:ext uri="{BB962C8B-B14F-4D97-AF65-F5344CB8AC3E}">
        <p14:creationId xmlns:p14="http://schemas.microsoft.com/office/powerpoint/2010/main" val="35832350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6DA4F08-C879-4CF0-98EB-2A77ADB1EC77}" type="slidenum">
              <a:rPr lang="en-US" smtClean="0"/>
              <a:pPr>
                <a:defRPr/>
              </a:pPr>
              <a:t>128</a:t>
            </a:fld>
            <a:endParaRPr lang="en-US"/>
          </a:p>
        </p:txBody>
      </p:sp>
    </p:spTree>
    <p:extLst>
      <p:ext uri="{BB962C8B-B14F-4D97-AF65-F5344CB8AC3E}">
        <p14:creationId xmlns:p14="http://schemas.microsoft.com/office/powerpoint/2010/main" val="3785846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6DA4F08-C879-4CF0-98EB-2A77ADB1EC77}" type="slidenum">
              <a:rPr lang="en-US" smtClean="0"/>
              <a:pPr>
                <a:defRPr/>
              </a:pPr>
              <a:t>10</a:t>
            </a:fld>
            <a:endParaRPr lang="en-US"/>
          </a:p>
        </p:txBody>
      </p:sp>
    </p:spTree>
    <p:extLst>
      <p:ext uri="{BB962C8B-B14F-4D97-AF65-F5344CB8AC3E}">
        <p14:creationId xmlns:p14="http://schemas.microsoft.com/office/powerpoint/2010/main" val="34254992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6DA4F08-C879-4CF0-98EB-2A77ADB1EC77}" type="slidenum">
              <a:rPr lang="en-US" smtClean="0"/>
              <a:pPr>
                <a:defRPr/>
              </a:pPr>
              <a:t>150</a:t>
            </a:fld>
            <a:endParaRPr lang="en-US"/>
          </a:p>
        </p:txBody>
      </p:sp>
    </p:spTree>
    <p:extLst>
      <p:ext uri="{BB962C8B-B14F-4D97-AF65-F5344CB8AC3E}">
        <p14:creationId xmlns:p14="http://schemas.microsoft.com/office/powerpoint/2010/main" val="25752379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6DA4F08-C879-4CF0-98EB-2A77ADB1EC77}" type="slidenum">
              <a:rPr lang="en-US" smtClean="0"/>
              <a:pPr>
                <a:defRPr/>
              </a:pPr>
              <a:t>151</a:t>
            </a:fld>
            <a:endParaRPr lang="en-US"/>
          </a:p>
        </p:txBody>
      </p:sp>
    </p:spTree>
    <p:extLst>
      <p:ext uri="{BB962C8B-B14F-4D97-AF65-F5344CB8AC3E}">
        <p14:creationId xmlns:p14="http://schemas.microsoft.com/office/powerpoint/2010/main" val="23677551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p:txBody>
          <a:bodyPr/>
          <a:lstStyle/>
          <a:p>
            <a:pPr>
              <a:defRPr/>
            </a:pPr>
            <a:fld id="{45697728-BB8D-4AAE-81BE-B1A1ED91853D}" type="slidenum">
              <a:rPr lang="en-US" smtClean="0"/>
              <a:pPr>
                <a:defRPr/>
              </a:pPr>
              <a:t>152</a:t>
            </a:fld>
            <a:endParaRPr lang="en-US"/>
          </a:p>
        </p:txBody>
      </p:sp>
      <p:sp>
        <p:nvSpPr>
          <p:cNvPr id="154627" name="Rectangle 2"/>
          <p:cNvSpPr>
            <a:spLocks noGrp="1" noRot="1" noChangeAspect="1" noChangeArrowheads="1" noTextEdit="1"/>
          </p:cNvSpPr>
          <p:nvPr>
            <p:ph type="sldImg"/>
          </p:nvPr>
        </p:nvSpPr>
        <p:spPr/>
      </p:sp>
      <p:sp>
        <p:nvSpPr>
          <p:cNvPr id="15462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5246522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6DA4F08-C879-4CF0-98EB-2A77ADB1EC77}" type="slidenum">
              <a:rPr lang="en-US" smtClean="0"/>
              <a:pPr>
                <a:defRPr/>
              </a:pPr>
              <a:t>160</a:t>
            </a:fld>
            <a:endParaRPr lang="en-US"/>
          </a:p>
        </p:txBody>
      </p:sp>
    </p:spTree>
    <p:extLst>
      <p:ext uri="{BB962C8B-B14F-4D97-AF65-F5344CB8AC3E}">
        <p14:creationId xmlns:p14="http://schemas.microsoft.com/office/powerpoint/2010/main" val="41651967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6DA4F08-C879-4CF0-98EB-2A77ADB1EC77}" type="slidenum">
              <a:rPr lang="en-US" smtClean="0"/>
              <a:pPr>
                <a:defRPr/>
              </a:pPr>
              <a:t>163</a:t>
            </a:fld>
            <a:endParaRPr lang="en-US"/>
          </a:p>
        </p:txBody>
      </p:sp>
    </p:spTree>
    <p:extLst>
      <p:ext uri="{BB962C8B-B14F-4D97-AF65-F5344CB8AC3E}">
        <p14:creationId xmlns:p14="http://schemas.microsoft.com/office/powerpoint/2010/main" val="39813151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6DA4F08-C879-4CF0-98EB-2A77ADB1EC77}" type="slidenum">
              <a:rPr lang="en-US" smtClean="0"/>
              <a:pPr>
                <a:defRPr/>
              </a:pPr>
              <a:t>164</a:t>
            </a:fld>
            <a:endParaRPr lang="en-US"/>
          </a:p>
        </p:txBody>
      </p:sp>
    </p:spTree>
    <p:extLst>
      <p:ext uri="{BB962C8B-B14F-4D97-AF65-F5344CB8AC3E}">
        <p14:creationId xmlns:p14="http://schemas.microsoft.com/office/powerpoint/2010/main" val="2832282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6DA4F08-C879-4CF0-98EB-2A77ADB1EC77}" type="slidenum">
              <a:rPr lang="en-US" smtClean="0"/>
              <a:pPr>
                <a:defRPr/>
              </a:pPr>
              <a:t>166</a:t>
            </a:fld>
            <a:endParaRPr lang="en-US"/>
          </a:p>
        </p:txBody>
      </p:sp>
    </p:spTree>
    <p:extLst>
      <p:ext uri="{BB962C8B-B14F-4D97-AF65-F5344CB8AC3E}">
        <p14:creationId xmlns:p14="http://schemas.microsoft.com/office/powerpoint/2010/main" val="9154996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6DA4F08-C879-4CF0-98EB-2A77ADB1EC77}" type="slidenum">
              <a:rPr lang="en-US" smtClean="0"/>
              <a:pPr>
                <a:defRPr/>
              </a:pPr>
              <a:t>167</a:t>
            </a:fld>
            <a:endParaRPr lang="en-US"/>
          </a:p>
        </p:txBody>
      </p:sp>
    </p:spTree>
    <p:extLst>
      <p:ext uri="{BB962C8B-B14F-4D97-AF65-F5344CB8AC3E}">
        <p14:creationId xmlns:p14="http://schemas.microsoft.com/office/powerpoint/2010/main" val="8494696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6DA4F08-C879-4CF0-98EB-2A77ADB1EC77}" type="slidenum">
              <a:rPr lang="en-US" smtClean="0"/>
              <a:pPr>
                <a:defRPr/>
              </a:pPr>
              <a:t>168</a:t>
            </a:fld>
            <a:endParaRPr lang="en-US"/>
          </a:p>
        </p:txBody>
      </p:sp>
    </p:spTree>
    <p:extLst>
      <p:ext uri="{BB962C8B-B14F-4D97-AF65-F5344CB8AC3E}">
        <p14:creationId xmlns:p14="http://schemas.microsoft.com/office/powerpoint/2010/main" val="14907111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6DA4F08-C879-4CF0-98EB-2A77ADB1EC77}" type="slidenum">
              <a:rPr lang="en-US" smtClean="0"/>
              <a:pPr>
                <a:defRPr/>
              </a:pPr>
              <a:t>16</a:t>
            </a:fld>
            <a:endParaRPr lang="en-US"/>
          </a:p>
        </p:txBody>
      </p:sp>
    </p:spTree>
    <p:extLst>
      <p:ext uri="{BB962C8B-B14F-4D97-AF65-F5344CB8AC3E}">
        <p14:creationId xmlns:p14="http://schemas.microsoft.com/office/powerpoint/2010/main" val="36693407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6DA4F08-C879-4CF0-98EB-2A77ADB1EC77}" type="slidenum">
              <a:rPr lang="en-US" smtClean="0"/>
              <a:pPr>
                <a:defRPr/>
              </a:pPr>
              <a:t>37</a:t>
            </a:fld>
            <a:endParaRPr lang="en-US"/>
          </a:p>
        </p:txBody>
      </p:sp>
    </p:spTree>
    <p:extLst>
      <p:ext uri="{BB962C8B-B14F-4D97-AF65-F5344CB8AC3E}">
        <p14:creationId xmlns:p14="http://schemas.microsoft.com/office/powerpoint/2010/main" val="3868242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6DA4F08-C879-4CF0-98EB-2A77ADB1EC77}" type="slidenum">
              <a:rPr lang="en-US" smtClean="0"/>
              <a:pPr>
                <a:defRPr/>
              </a:pPr>
              <a:t>42</a:t>
            </a:fld>
            <a:endParaRPr lang="en-US"/>
          </a:p>
        </p:txBody>
      </p:sp>
    </p:spTree>
    <p:extLst>
      <p:ext uri="{BB962C8B-B14F-4D97-AF65-F5344CB8AC3E}">
        <p14:creationId xmlns:p14="http://schemas.microsoft.com/office/powerpoint/2010/main" val="251118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6DA4F08-C879-4CF0-98EB-2A77ADB1EC77}" type="slidenum">
              <a:rPr lang="en-US" smtClean="0"/>
              <a:pPr>
                <a:defRPr/>
              </a:pPr>
              <a:t>51</a:t>
            </a:fld>
            <a:endParaRPr lang="en-US"/>
          </a:p>
        </p:txBody>
      </p:sp>
    </p:spTree>
    <p:extLst>
      <p:ext uri="{BB962C8B-B14F-4D97-AF65-F5344CB8AC3E}">
        <p14:creationId xmlns:p14="http://schemas.microsoft.com/office/powerpoint/2010/main" val="9314092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6DA4F08-C879-4CF0-98EB-2A77ADB1EC77}" type="slidenum">
              <a:rPr lang="en-US" smtClean="0"/>
              <a:pPr>
                <a:defRPr/>
              </a:pPr>
              <a:t>59</a:t>
            </a:fld>
            <a:endParaRPr lang="en-US"/>
          </a:p>
        </p:txBody>
      </p:sp>
    </p:spTree>
    <p:extLst>
      <p:ext uri="{BB962C8B-B14F-4D97-AF65-F5344CB8AC3E}">
        <p14:creationId xmlns:p14="http://schemas.microsoft.com/office/powerpoint/2010/main" val="5250309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6DA4F08-C879-4CF0-98EB-2A77ADB1EC77}" type="slidenum">
              <a:rPr lang="en-US" smtClean="0"/>
              <a:pPr>
                <a:defRPr/>
              </a:pPr>
              <a:t>60</a:t>
            </a:fld>
            <a:endParaRPr lang="en-US"/>
          </a:p>
        </p:txBody>
      </p:sp>
    </p:spTree>
    <p:extLst>
      <p:ext uri="{BB962C8B-B14F-4D97-AF65-F5344CB8AC3E}">
        <p14:creationId xmlns:p14="http://schemas.microsoft.com/office/powerpoint/2010/main" val="4305351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4" name="Group 2"/>
          <p:cNvGrpSpPr/>
          <p:nvPr/>
        </p:nvGrpSpPr>
        <p:grpSpPr>
          <a:xfrm>
            <a:off x="0" y="0"/>
            <a:ext cx="9140825" cy="6850063"/>
            <a:chOff x="0" y="0"/>
            <a:chExt cx="5758" cy="4315"/>
          </a:xfrm>
        </p:grpSpPr>
        <p:grpSp>
          <p:nvGrpSpPr>
            <p:cNvPr id="5" name="Group 3"/>
            <p:cNvGrpSpPr/>
            <p:nvPr userDrawn="1"/>
          </p:nvGrpSpPr>
          <p:grpSpPr>
            <a:xfrm>
              <a:off x="1728" y="2230"/>
              <a:ext cx="4027" cy="2085"/>
              <a:chOff x="1728" y="2230"/>
              <a:chExt cx="4027" cy="2085"/>
            </a:xfrm>
          </p:grpSpPr>
          <p:sp>
            <p:nvSpPr>
              <p:cNvPr id="8" name="Freeform 4"/>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0">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ln>
            </p:spPr>
            <p:txBody>
              <a:bodyPr/>
              <a:lstStyle/>
              <a:p>
                <a:pPr eaLnBrk="0" hangingPunct="0">
                  <a:defRPr/>
                </a:pPr>
                <a:endParaRPr lang="en-US">
                  <a:cs typeface="+mn-cs"/>
                </a:endParaRPr>
              </a:p>
            </p:txBody>
          </p:sp>
          <p:sp>
            <p:nvSpPr>
              <p:cNvPr id="9" name="Freeform 5"/>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ln>
            </p:spPr>
            <p:txBody>
              <a:bodyPr/>
              <a:lstStyle/>
              <a:p>
                <a:pPr eaLnBrk="0" hangingPunct="0">
                  <a:defRPr/>
                </a:pPr>
                <a:endParaRPr lang="en-US">
                  <a:cs typeface="+mn-cs"/>
                </a:endParaRPr>
              </a:p>
            </p:txBody>
          </p:sp>
          <p:sp>
            <p:nvSpPr>
              <p:cNvPr id="10" name="Freeform 6"/>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ln>
            </p:spPr>
            <p:txBody>
              <a:bodyPr/>
              <a:lstStyle/>
              <a:p>
                <a:pPr eaLnBrk="0" hangingPunct="0">
                  <a:defRPr/>
                </a:pPr>
                <a:endParaRPr lang="en-US">
                  <a:cs typeface="+mn-cs"/>
                </a:endParaRPr>
              </a:p>
            </p:txBody>
          </p:sp>
          <p:sp>
            <p:nvSpPr>
              <p:cNvPr id="11" name="Freeform 7"/>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8"/>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ln>
            </p:spPr>
            <p:txBody>
              <a:bodyPr/>
              <a:lstStyle/>
              <a:p>
                <a:pPr eaLnBrk="0" hangingPunct="0">
                  <a:defRPr/>
                </a:pPr>
                <a:endParaRPr lang="en-US">
                  <a:cs typeface="+mn-cs"/>
                </a:endParaRPr>
              </a:p>
            </p:txBody>
          </p:sp>
        </p:grpSp>
        <p:sp>
          <p:nvSpPr>
            <p:cNvPr id="6" name="Freeform 9"/>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ln>
          </p:spPr>
          <p:txBody>
            <a:bodyPr/>
            <a:lstStyle/>
            <a:p>
              <a:pPr eaLnBrk="0" hangingPunct="0">
                <a:defRPr/>
              </a:pPr>
              <a:endParaRPr lang="en-US">
                <a:cs typeface="+mn-cs"/>
              </a:endParaRPr>
            </a:p>
          </p:txBody>
        </p:sp>
        <p:sp>
          <p:nvSpPr>
            <p:cNvPr id="7" name="Freeform 10"/>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914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915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a:prstGeom prst="rect">
            <a:avLst/>
          </a:prstGeo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457200" y="6251575"/>
            <a:ext cx="7010400" cy="476250"/>
          </a:xfrm>
        </p:spPr>
        <p:txBody>
          <a:bodyPr/>
          <a:lstStyle>
            <a:lvl1pPr>
              <a:spcBef>
                <a:spcPct val="0"/>
              </a:spcBef>
              <a:buFontTx/>
              <a:buNone/>
              <a:defRPr>
                <a:solidFill>
                  <a:schemeClr val="tx1"/>
                </a:solidFill>
              </a:defRPr>
            </a:lvl1pPr>
          </a:lstStyle>
          <a:p>
            <a:r>
              <a:rPr lang="en-US" altLang="en-US" sz="800">
                <a:latin typeface="Arial" panose="020B0604020202020204" pitchFamily="34" charset="0"/>
              </a:rPr>
              <a:t>Breath Test Operator’s Manual    ID: 3332 Revision: 5   Issued By: Laboratory Director    All Copies are Uncontrolled</a:t>
            </a:r>
          </a:p>
        </p:txBody>
      </p:sp>
      <p:sp>
        <p:nvSpPr>
          <p:cNvPr id="16" name="TextBox 15"/>
          <p:cNvSpPr txBox="1"/>
          <p:nvPr userDrawn="1"/>
        </p:nvSpPr>
        <p:spPr>
          <a:xfrm>
            <a:off x="6678522" y="6400800"/>
            <a:ext cx="2133600" cy="276999"/>
          </a:xfrm>
          <a:prstGeom prst="rect">
            <a:avLst/>
          </a:prstGeom>
          <a:noFill/>
        </p:spPr>
        <p:txBody>
          <a:bodyPr wrap="square" rtlCol="0">
            <a:spAutoFit/>
          </a:bodyPr>
          <a:lstStyle/>
          <a:p>
            <a:pPr marL="0" marR="0" indent="0" algn="r" defTabSz="914400" rtl="0" eaLnBrk="1" fontAlgn="base" latinLnBrk="0" hangingPunct="1">
              <a:lnSpc>
                <a:spcPct val="100000"/>
              </a:lnSpc>
              <a:spcBef>
                <a:spcPct val="0"/>
              </a:spcBef>
              <a:spcAft>
                <a:spcPct val="0"/>
              </a:spcAft>
              <a:buClrTx/>
              <a:buSzTx/>
              <a:buFontTx/>
              <a:buNone/>
              <a:defRPr/>
            </a:pPr>
            <a:r>
              <a:rPr lang="en-US" sz="1200" dirty="0">
                <a:latin typeface="Arial" panose="020B0604020202020204" pitchFamily="34" charset="0"/>
                <a:cs typeface="Arial" panose="020B0604020202020204" pitchFamily="34" charset="0"/>
              </a:rPr>
              <a:t>Slide </a:t>
            </a:r>
            <a:fld id="{50D386A9-4C83-43A3-BE07-73720A9A3B5F}" type="slidenum">
              <a:rPr lang="en-US" sz="1200" smtClean="0">
                <a:latin typeface="Arial" panose="020B0604020202020204" pitchFamily="34" charset="0"/>
                <a:cs typeface="Arial" panose="020B0604020202020204" pitchFamily="34" charset="0"/>
              </a:rPr>
              <a:pPr marL="0" marR="0" indent="0" algn="r" defTabSz="914400" rtl="0" eaLnBrk="1" fontAlgn="base" latinLnBrk="0" hangingPunct="1">
                <a:lnSpc>
                  <a:spcPct val="100000"/>
                </a:lnSpc>
                <a:spcBef>
                  <a:spcPct val="0"/>
                </a:spcBef>
                <a:spcAft>
                  <a:spcPct val="0"/>
                </a:spcAft>
                <a:buClrTx/>
                <a:buSzTx/>
                <a:buFontTx/>
                <a:buNone/>
                <a:defRPr/>
              </a:pPr>
              <a:t>‹#›</a:t>
            </a:fld>
            <a:r>
              <a:rPr lang="en-US" sz="1200" dirty="0">
                <a:latin typeface="Arial" panose="020B0604020202020204" pitchFamily="34" charset="0"/>
                <a:cs typeface="Arial" panose="020B0604020202020204" pitchFamily="34" charset="0"/>
              </a:rPr>
              <a:t> of 168</a:t>
            </a:r>
          </a:p>
        </p:txBody>
      </p:sp>
    </p:spTree>
    <p:extLst>
      <p:ext uri="{BB962C8B-B14F-4D97-AF65-F5344CB8AC3E}">
        <p14:creationId xmlns:p14="http://schemas.microsoft.com/office/powerpoint/2010/main" val="4075958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a:lstStyle>
            <a:lvl1pPr>
              <a:defRPr/>
            </a:lvl1pPr>
          </a:lstStyle>
          <a:p>
            <a:pPr>
              <a:defRPr/>
            </a:pPr>
            <a:fld id="{66DD8BA8-5ACB-461D-80B4-DE01E3EE8A72}"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a:lvl1pPr>
          </a:lstStyle>
          <a:p>
            <a:pPr>
              <a:defRPr/>
            </a:pPr>
            <a:r>
              <a:rPr lang="en-US"/>
              <a:t>Breath Test Operator’s Manual    ID: 3332 Revision: 5   Issued By: Laboratory Director    All Copies are Uncontrolled</a:t>
            </a:r>
          </a:p>
        </p:txBody>
      </p:sp>
    </p:spTree>
    <p:extLst>
      <p:ext uri="{BB962C8B-B14F-4D97-AF65-F5344CB8AC3E}">
        <p14:creationId xmlns:p14="http://schemas.microsoft.com/office/powerpoint/2010/main" val="17580810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a:lstStyle>
            <a:lvl1pPr>
              <a:defRPr/>
            </a:lvl1pPr>
          </a:lstStyle>
          <a:p>
            <a:pPr>
              <a:defRPr/>
            </a:pPr>
            <a:fld id="{9773EAF1-66F0-4D86-B42F-551A2BAE677C}"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a:lvl1pPr>
          </a:lstStyle>
          <a:p>
            <a:pPr>
              <a:defRPr/>
            </a:pPr>
            <a:r>
              <a:rPr lang="en-US"/>
              <a:t>Breath Test Operator’s Manual    ID: 3332 Revision: 5   Issued By: Laboratory Director    All Copies are Uncontrolled</a:t>
            </a:r>
          </a:p>
        </p:txBody>
      </p:sp>
    </p:spTree>
    <p:extLst>
      <p:ext uri="{BB962C8B-B14F-4D97-AF65-F5344CB8AC3E}">
        <p14:creationId xmlns:p14="http://schemas.microsoft.com/office/powerpoint/2010/main" val="11805185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8229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39385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xfrm>
            <a:off x="457200" y="6251575"/>
            <a:ext cx="2133600" cy="476250"/>
          </a:xfrm>
          <a:prstGeom prst="rect">
            <a:avLst/>
          </a:prstGeom>
        </p:spPr>
        <p:txBody>
          <a:bodyPr/>
          <a:lstStyle>
            <a:lvl1pPr>
              <a:defRPr/>
            </a:lvl1pPr>
          </a:lstStyle>
          <a:p>
            <a:pPr>
              <a:defRPr/>
            </a:pPr>
            <a:endParaRPr lang="en-US"/>
          </a:p>
        </p:txBody>
      </p:sp>
      <p:sp>
        <p:nvSpPr>
          <p:cNvPr id="6" name="Rectangle 3"/>
          <p:cNvSpPr>
            <a:spLocks noGrp="1" noChangeArrowheads="1"/>
          </p:cNvSpPr>
          <p:nvPr>
            <p:ph type="sldNum" sz="quarter" idx="11"/>
          </p:nvPr>
        </p:nvSpPr>
        <p:spPr>
          <a:xfrm>
            <a:off x="6553200" y="6248400"/>
            <a:ext cx="2133600" cy="476250"/>
          </a:xfrm>
          <a:prstGeom prst="rect">
            <a:avLst/>
          </a:prstGeom>
        </p:spPr>
        <p:txBody>
          <a:bodyPr/>
          <a:lstStyle>
            <a:lvl1pPr>
              <a:defRPr/>
            </a:lvl1pPr>
          </a:lstStyle>
          <a:p>
            <a:pPr>
              <a:defRPr/>
            </a:pPr>
            <a:fld id="{8F92BB60-B4DF-496A-AE3F-E29E69570179}" type="slidenum">
              <a:rPr lang="en-US"/>
              <a:pPr>
                <a:defRPr/>
              </a:pPr>
              <a:t>‹#›</a:t>
            </a:fld>
            <a:endParaRPr lang="en-US"/>
          </a:p>
        </p:txBody>
      </p:sp>
      <p:sp>
        <p:nvSpPr>
          <p:cNvPr id="7" name="Rectangle 14"/>
          <p:cNvSpPr>
            <a:spLocks noGrp="1" noChangeArrowheads="1"/>
          </p:cNvSpPr>
          <p:nvPr>
            <p:ph type="ftr" sz="quarter" idx="12"/>
          </p:nvPr>
        </p:nvSpPr>
        <p:spPr/>
        <p:txBody>
          <a:bodyPr/>
          <a:lstStyle>
            <a:lvl1pPr>
              <a:defRPr sz="800"/>
            </a:lvl1pPr>
          </a:lstStyle>
          <a:p>
            <a:pPr>
              <a:defRPr/>
            </a:pPr>
            <a:r>
              <a:rPr lang="en-US"/>
              <a:t>Breath Test Operator’s Manual    ID: 3332 Revision: 5   Issued By: Laboratory Director    All Copies are Uncontrolled</a:t>
            </a:r>
          </a:p>
        </p:txBody>
      </p:sp>
    </p:spTree>
    <p:extLst>
      <p:ext uri="{BB962C8B-B14F-4D97-AF65-F5344CB8AC3E}">
        <p14:creationId xmlns:p14="http://schemas.microsoft.com/office/powerpoint/2010/main" val="39116696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xfrm>
            <a:off x="457200" y="6251575"/>
            <a:ext cx="2133600" cy="476250"/>
          </a:xfrm>
          <a:prstGeom prst="rect">
            <a:avLst/>
          </a:prstGeom>
        </p:spPr>
        <p:txBody>
          <a:bodyPr/>
          <a:lstStyle>
            <a:lvl1pPr>
              <a:defRPr/>
            </a:lvl1pPr>
          </a:lstStyle>
          <a:p>
            <a:pPr>
              <a:defRPr/>
            </a:pPr>
            <a:endParaRPr lang="en-US"/>
          </a:p>
        </p:txBody>
      </p:sp>
      <p:sp>
        <p:nvSpPr>
          <p:cNvPr id="7" name="Rectangle 3"/>
          <p:cNvSpPr>
            <a:spLocks noGrp="1" noChangeArrowheads="1"/>
          </p:cNvSpPr>
          <p:nvPr>
            <p:ph type="sldNum" sz="quarter" idx="11"/>
          </p:nvPr>
        </p:nvSpPr>
        <p:spPr>
          <a:xfrm>
            <a:off x="6553200" y="6248400"/>
            <a:ext cx="2133600" cy="476250"/>
          </a:xfrm>
          <a:prstGeom prst="rect">
            <a:avLst/>
          </a:prstGeom>
        </p:spPr>
        <p:txBody>
          <a:bodyPr/>
          <a:lstStyle>
            <a:lvl1pPr>
              <a:defRPr/>
            </a:lvl1pPr>
          </a:lstStyle>
          <a:p>
            <a:pPr>
              <a:defRPr/>
            </a:pPr>
            <a:fld id="{3DA26C18-FF01-4B6E-BAA5-F4139F89228B}" type="slidenum">
              <a:rPr lang="en-US"/>
              <a:pPr>
                <a:defRPr/>
              </a:pPr>
              <a:t>‹#›</a:t>
            </a:fld>
            <a:endParaRPr lang="en-US"/>
          </a:p>
        </p:txBody>
      </p:sp>
      <p:sp>
        <p:nvSpPr>
          <p:cNvPr id="8" name="Rectangle 14"/>
          <p:cNvSpPr>
            <a:spLocks noGrp="1" noChangeArrowheads="1"/>
          </p:cNvSpPr>
          <p:nvPr>
            <p:ph type="ftr" sz="quarter" idx="12"/>
          </p:nvPr>
        </p:nvSpPr>
        <p:spPr/>
        <p:txBody>
          <a:bodyPr/>
          <a:lstStyle>
            <a:lvl1pPr>
              <a:defRPr/>
            </a:lvl1pPr>
          </a:lstStyle>
          <a:p>
            <a:pPr>
              <a:defRPr/>
            </a:pPr>
            <a:r>
              <a:rPr lang="en-US"/>
              <a:t>Breath Test Operator’s Manual    ID: 3332 Revision: 5   Issued By: Laboratory Director    All Copies are Uncontrolled</a:t>
            </a:r>
          </a:p>
        </p:txBody>
      </p:sp>
    </p:spTree>
    <p:extLst>
      <p:ext uri="{BB962C8B-B14F-4D97-AF65-F5344CB8AC3E}">
        <p14:creationId xmlns:p14="http://schemas.microsoft.com/office/powerpoint/2010/main" val="21610282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xfrm>
            <a:off x="457200" y="6251575"/>
            <a:ext cx="2133600" cy="476250"/>
          </a:xfrm>
          <a:prstGeom prst="rect">
            <a:avLst/>
          </a:prstGeom>
        </p:spPr>
        <p:txBody>
          <a:bodyPr/>
          <a:lstStyle>
            <a:lvl1pPr>
              <a:defRPr/>
            </a:lvl1pPr>
          </a:lstStyle>
          <a:p>
            <a:pPr>
              <a:defRPr/>
            </a:pPr>
            <a:endParaRPr lang="en-US"/>
          </a:p>
        </p:txBody>
      </p:sp>
      <p:sp>
        <p:nvSpPr>
          <p:cNvPr id="8" name="Rectangle 3"/>
          <p:cNvSpPr>
            <a:spLocks noGrp="1" noChangeArrowheads="1"/>
          </p:cNvSpPr>
          <p:nvPr>
            <p:ph type="sldNum" sz="quarter" idx="11"/>
          </p:nvPr>
        </p:nvSpPr>
        <p:spPr>
          <a:xfrm>
            <a:off x="6553200" y="6248400"/>
            <a:ext cx="2133600" cy="476250"/>
          </a:xfrm>
          <a:prstGeom prst="rect">
            <a:avLst/>
          </a:prstGeom>
        </p:spPr>
        <p:txBody>
          <a:bodyPr/>
          <a:lstStyle>
            <a:lvl1pPr>
              <a:defRPr/>
            </a:lvl1pPr>
          </a:lstStyle>
          <a:p>
            <a:pPr>
              <a:defRPr/>
            </a:pPr>
            <a:fld id="{173AC55D-0C84-49D0-AF0D-0A641D89D4F9}" type="slidenum">
              <a:rPr lang="en-US"/>
              <a:pPr>
                <a:defRPr/>
              </a:pPr>
              <a:t>‹#›</a:t>
            </a:fld>
            <a:endParaRPr lang="en-US"/>
          </a:p>
        </p:txBody>
      </p:sp>
      <p:sp>
        <p:nvSpPr>
          <p:cNvPr id="9" name="Rectangle 14"/>
          <p:cNvSpPr>
            <a:spLocks noGrp="1" noChangeArrowheads="1"/>
          </p:cNvSpPr>
          <p:nvPr>
            <p:ph type="ftr" sz="quarter" idx="12"/>
          </p:nvPr>
        </p:nvSpPr>
        <p:spPr/>
        <p:txBody>
          <a:bodyPr/>
          <a:lstStyle>
            <a:lvl1pPr>
              <a:defRPr/>
            </a:lvl1pPr>
          </a:lstStyle>
          <a:p>
            <a:pPr>
              <a:defRPr/>
            </a:pPr>
            <a:r>
              <a:rPr lang="en-US"/>
              <a:t>Breath Test Operator’s Manual    ID: 3332 Revision: 5   Issued By: Laboratory Director    All Copies are Uncontrolled</a:t>
            </a:r>
          </a:p>
        </p:txBody>
      </p:sp>
    </p:spTree>
    <p:extLst>
      <p:ext uri="{BB962C8B-B14F-4D97-AF65-F5344CB8AC3E}">
        <p14:creationId xmlns:p14="http://schemas.microsoft.com/office/powerpoint/2010/main" val="24829489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57200" y="39385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xfrm>
            <a:off x="457200" y="6251575"/>
            <a:ext cx="2133600" cy="476250"/>
          </a:xfrm>
          <a:prstGeom prst="rect">
            <a:avLst/>
          </a:prstGeom>
        </p:spPr>
        <p:txBody>
          <a:bodyPr/>
          <a:lstStyle>
            <a:lvl1pPr>
              <a:defRPr/>
            </a:lvl1pPr>
          </a:lstStyle>
          <a:p>
            <a:pPr>
              <a:defRPr/>
            </a:pPr>
            <a:endParaRPr lang="en-US"/>
          </a:p>
        </p:txBody>
      </p:sp>
      <p:sp>
        <p:nvSpPr>
          <p:cNvPr id="7" name="Rectangle 3"/>
          <p:cNvSpPr>
            <a:spLocks noGrp="1" noChangeArrowheads="1"/>
          </p:cNvSpPr>
          <p:nvPr>
            <p:ph type="sldNum" sz="quarter" idx="11"/>
          </p:nvPr>
        </p:nvSpPr>
        <p:spPr>
          <a:xfrm>
            <a:off x="6553200" y="6248400"/>
            <a:ext cx="2133600" cy="476250"/>
          </a:xfrm>
          <a:prstGeom prst="rect">
            <a:avLst/>
          </a:prstGeom>
        </p:spPr>
        <p:txBody>
          <a:bodyPr/>
          <a:lstStyle>
            <a:lvl1pPr>
              <a:defRPr/>
            </a:lvl1pPr>
          </a:lstStyle>
          <a:p>
            <a:pPr>
              <a:defRPr/>
            </a:pPr>
            <a:fld id="{3B75ED84-2A05-48FF-9B81-7C7FE4C7FE9A}" type="slidenum">
              <a:rPr lang="en-US"/>
              <a:pPr>
                <a:defRPr/>
              </a:pPr>
              <a:t>‹#›</a:t>
            </a:fld>
            <a:endParaRPr lang="en-US"/>
          </a:p>
        </p:txBody>
      </p:sp>
      <p:sp>
        <p:nvSpPr>
          <p:cNvPr id="8" name="Rectangle 14"/>
          <p:cNvSpPr>
            <a:spLocks noGrp="1" noChangeArrowheads="1"/>
          </p:cNvSpPr>
          <p:nvPr>
            <p:ph type="ftr" sz="quarter" idx="12"/>
          </p:nvPr>
        </p:nvSpPr>
        <p:spPr/>
        <p:txBody>
          <a:bodyPr/>
          <a:lstStyle>
            <a:lvl1pPr>
              <a:defRPr/>
            </a:lvl1pPr>
          </a:lstStyle>
          <a:p>
            <a:pPr>
              <a:defRPr/>
            </a:pPr>
            <a:r>
              <a:rPr lang="en-US"/>
              <a:t>Breath Test Operator’s Manual    ID: 3332 Revision: 5   Issued By: Laboratory Director    All Copies are Uncontrolled</a:t>
            </a:r>
          </a:p>
        </p:txBody>
      </p:sp>
    </p:spTree>
    <p:extLst>
      <p:ext uri="{BB962C8B-B14F-4D97-AF65-F5344CB8AC3E}">
        <p14:creationId xmlns:p14="http://schemas.microsoft.com/office/powerpoint/2010/main" val="7914566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xfrm>
            <a:off x="457200" y="6251575"/>
            <a:ext cx="2133600" cy="476250"/>
          </a:xfrm>
          <a:prstGeom prst="rect">
            <a:avLst/>
          </a:prstGeom>
        </p:spPr>
        <p:txBody>
          <a:bodyPr/>
          <a:lstStyle>
            <a:lvl1pPr>
              <a:defRPr/>
            </a:lvl1pPr>
          </a:lstStyle>
          <a:p>
            <a:pPr>
              <a:defRPr/>
            </a:pPr>
            <a:endParaRPr lang="en-US"/>
          </a:p>
        </p:txBody>
      </p:sp>
      <p:sp>
        <p:nvSpPr>
          <p:cNvPr id="6" name="Rectangle 3"/>
          <p:cNvSpPr>
            <a:spLocks noGrp="1" noChangeArrowheads="1"/>
          </p:cNvSpPr>
          <p:nvPr>
            <p:ph type="sldNum" sz="quarter" idx="11"/>
          </p:nvPr>
        </p:nvSpPr>
        <p:spPr>
          <a:xfrm>
            <a:off x="6553200" y="6248400"/>
            <a:ext cx="2133600" cy="476250"/>
          </a:xfrm>
          <a:prstGeom prst="rect">
            <a:avLst/>
          </a:prstGeom>
        </p:spPr>
        <p:txBody>
          <a:bodyPr/>
          <a:lstStyle>
            <a:lvl1pPr>
              <a:defRPr/>
            </a:lvl1pPr>
          </a:lstStyle>
          <a:p>
            <a:pPr>
              <a:defRPr/>
            </a:pPr>
            <a:fld id="{39625EAF-3F7B-4BB7-8170-50E32DC94EEB}" type="slidenum">
              <a:rPr lang="en-US"/>
              <a:pPr>
                <a:defRPr/>
              </a:pPr>
              <a:t>‹#›</a:t>
            </a:fld>
            <a:endParaRPr lang="en-US"/>
          </a:p>
        </p:txBody>
      </p:sp>
      <p:sp>
        <p:nvSpPr>
          <p:cNvPr id="7" name="Rectangle 14"/>
          <p:cNvSpPr>
            <a:spLocks noGrp="1" noChangeArrowheads="1"/>
          </p:cNvSpPr>
          <p:nvPr>
            <p:ph type="ftr" sz="quarter" idx="12"/>
          </p:nvPr>
        </p:nvSpPr>
        <p:spPr/>
        <p:txBody>
          <a:bodyPr/>
          <a:lstStyle>
            <a:lvl1pPr>
              <a:defRPr sz="800"/>
            </a:lvl1pPr>
          </a:lstStyle>
          <a:p>
            <a:pPr>
              <a:defRPr/>
            </a:pPr>
            <a:r>
              <a:rPr lang="en-US"/>
              <a:t>Breath Test Operator’s Manual    ID: 3332 Revision: 5   Issued By: Laboratory Director    All Copies are Uncontrolled</a:t>
            </a:r>
          </a:p>
        </p:txBody>
      </p:sp>
    </p:spTree>
    <p:extLst>
      <p:ext uri="{BB962C8B-B14F-4D97-AF65-F5344CB8AC3E}">
        <p14:creationId xmlns:p14="http://schemas.microsoft.com/office/powerpoint/2010/main" val="5563388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xfrm>
            <a:off x="457200" y="6251575"/>
            <a:ext cx="2133600" cy="476250"/>
          </a:xfrm>
          <a:prstGeom prst="rect">
            <a:avLst/>
          </a:prstGeom>
        </p:spPr>
        <p:txBody>
          <a:bodyPr/>
          <a:lstStyle>
            <a:lvl1pPr>
              <a:defRPr/>
            </a:lvl1pPr>
          </a:lstStyle>
          <a:p>
            <a:pPr>
              <a:defRPr/>
            </a:pPr>
            <a:endParaRPr lang="en-US"/>
          </a:p>
        </p:txBody>
      </p:sp>
      <p:sp>
        <p:nvSpPr>
          <p:cNvPr id="6" name="Rectangle 3"/>
          <p:cNvSpPr>
            <a:spLocks noGrp="1" noChangeArrowheads="1"/>
          </p:cNvSpPr>
          <p:nvPr>
            <p:ph type="sldNum" sz="quarter" idx="11"/>
          </p:nvPr>
        </p:nvSpPr>
        <p:spPr>
          <a:xfrm>
            <a:off x="6553200" y="6248400"/>
            <a:ext cx="2133600" cy="476250"/>
          </a:xfrm>
          <a:prstGeom prst="rect">
            <a:avLst/>
          </a:prstGeom>
        </p:spPr>
        <p:txBody>
          <a:bodyPr/>
          <a:lstStyle>
            <a:lvl1pPr>
              <a:defRPr/>
            </a:lvl1pPr>
          </a:lstStyle>
          <a:p>
            <a:pPr>
              <a:defRPr/>
            </a:pPr>
            <a:fld id="{C3BF9FD3-8D45-4382-BB33-0BAA82150DE6}" type="slidenum">
              <a:rPr lang="en-US"/>
              <a:pPr>
                <a:defRPr/>
              </a:pPr>
              <a:t>‹#›</a:t>
            </a:fld>
            <a:endParaRPr lang="en-US"/>
          </a:p>
        </p:txBody>
      </p:sp>
      <p:sp>
        <p:nvSpPr>
          <p:cNvPr id="7" name="Rectangle 14"/>
          <p:cNvSpPr>
            <a:spLocks noGrp="1" noChangeArrowheads="1"/>
          </p:cNvSpPr>
          <p:nvPr>
            <p:ph type="ftr" sz="quarter" idx="12"/>
          </p:nvPr>
        </p:nvSpPr>
        <p:spPr/>
        <p:txBody>
          <a:bodyPr/>
          <a:lstStyle>
            <a:lvl1pPr>
              <a:defRPr sz="800"/>
            </a:lvl1pPr>
          </a:lstStyle>
          <a:p>
            <a:pPr>
              <a:defRPr/>
            </a:pPr>
            <a:r>
              <a:rPr lang="en-US"/>
              <a:t>Breath Test Operator’s Manual    ID: 3332 Revision: 5   Issued By: Laboratory Director    All Copies are Uncontrolled</a:t>
            </a:r>
          </a:p>
        </p:txBody>
      </p:sp>
    </p:spTree>
    <p:extLst>
      <p:ext uri="{BB962C8B-B14F-4D97-AF65-F5344CB8AC3E}">
        <p14:creationId xmlns:p14="http://schemas.microsoft.com/office/powerpoint/2010/main" val="33791780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81000" y="381000"/>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noChangeArrowheads="1"/>
          </p:cNvSpPr>
          <p:nvPr>
            <p:ph type="sldNum" sz="quarter" idx="11"/>
          </p:nvPr>
        </p:nvSpPr>
        <p:spPr>
          <a:xfrm>
            <a:off x="6705600" y="6248400"/>
            <a:ext cx="2133600" cy="476250"/>
          </a:xfrm>
          <a:prstGeom prst="rect">
            <a:avLst/>
          </a:prstGeom>
        </p:spPr>
        <p:txBody>
          <a:bodyPr/>
          <a:lstStyle>
            <a:lvl1pPr>
              <a:defRPr/>
            </a:lvl1pPr>
          </a:lstStyle>
          <a:p>
            <a:pPr>
              <a:defRPr/>
            </a:pPr>
            <a:fld id="{84B2FE17-029C-480E-A36D-B7BA9B0A7BB2}" type="slidenum">
              <a:rPr lang="en-US"/>
              <a:pPr>
                <a:defRPr/>
              </a:pPr>
              <a:t>‹#›</a:t>
            </a:fld>
            <a:endParaRPr lang="en-US"/>
          </a:p>
        </p:txBody>
      </p:sp>
      <p:sp>
        <p:nvSpPr>
          <p:cNvPr id="3" name="Date Placeholder 2"/>
          <p:cNvSpPr>
            <a:spLocks noGrp="1" noChangeArrowheads="1"/>
          </p:cNvSpPr>
          <p:nvPr>
            <p:ph type="dt" sz="half" idx="10"/>
          </p:nvPr>
        </p:nvSpPr>
        <p:spPr>
          <a:xfrm>
            <a:off x="457200" y="6251575"/>
            <a:ext cx="2133600" cy="476250"/>
          </a:xfrm>
          <a:prstGeom prst="rect">
            <a:avLst/>
          </a:prstGeom>
        </p:spPr>
        <p:txBody>
          <a:bodyPr/>
          <a:lstStyle>
            <a:lvl1pPr>
              <a:defRPr/>
            </a:lvl1pPr>
          </a:lstStyle>
          <a:p>
            <a:pPr>
              <a:defRPr/>
            </a:pPr>
            <a:endParaRPr lang="en-US"/>
          </a:p>
        </p:txBody>
      </p:sp>
      <p:sp>
        <p:nvSpPr>
          <p:cNvPr id="5" name="Rectangle 14"/>
          <p:cNvSpPr>
            <a:spLocks noGrp="1" noChangeArrowheads="1"/>
          </p:cNvSpPr>
          <p:nvPr>
            <p:ph type="ftr" sz="quarter" idx="12"/>
          </p:nvPr>
        </p:nvSpPr>
        <p:spPr/>
        <p:txBody>
          <a:bodyPr/>
          <a:lstStyle>
            <a:lvl1pPr>
              <a:defRPr sz="800"/>
            </a:lvl1pPr>
          </a:lstStyle>
          <a:p>
            <a:pPr>
              <a:defRPr/>
            </a:pPr>
            <a:r>
              <a:rPr lang="en-US"/>
              <a:t>Breath Test Operator’s Manual    ID: 3332 Revision: 5   Issued By: Laboratory Director    All Copies are Uncontrolled</a:t>
            </a:r>
          </a:p>
        </p:txBody>
      </p:sp>
      <p:sp>
        <p:nvSpPr>
          <p:cNvPr id="7" name="Text Placeholder 6"/>
          <p:cNvSpPr>
            <a:spLocks noGrp="1"/>
          </p:cNvSpPr>
          <p:nvPr>
            <p:ph type="body" sz="quarter" idx="13" hasCustomPrompt="1"/>
          </p:nvPr>
        </p:nvSpPr>
        <p:spPr>
          <a:xfrm>
            <a:off x="7315200" y="6400800"/>
            <a:ext cx="1676400" cy="457200"/>
          </a:xfrm>
        </p:spPr>
        <p:txBody>
          <a:bodyPr/>
          <a:lstStyle>
            <a:lvl1pPr marL="0" indent="0">
              <a:buNone/>
              <a:defRPr sz="1200">
                <a:effectLst/>
                <a:latin typeface="Arial" panose="020B0604020202020204" pitchFamily="34" charset="0"/>
                <a:cs typeface="Arial" panose="020B0604020202020204" pitchFamily="34" charset="0"/>
              </a:defRPr>
            </a:lvl1pPr>
          </a:lstStyle>
          <a:p>
            <a:pPr lvl="0"/>
            <a:r>
              <a:rPr lang="en-US"/>
              <a:t>Slide</a:t>
            </a:r>
            <a:fld id="{C275FA2D-C873-4980-900F-D18A68D28821}" type="slidenum">
              <a:rPr lang="en-US" smtClean="0"/>
              <a:t>‹#›</a:t>
            </a:fld>
            <a:r>
              <a:rPr lang="en-US"/>
              <a:t> of 151</a:t>
            </a:r>
          </a:p>
        </p:txBody>
      </p:sp>
    </p:spTree>
    <p:extLst>
      <p:ext uri="{BB962C8B-B14F-4D97-AF65-F5344CB8AC3E}">
        <p14:creationId xmlns:p14="http://schemas.microsoft.com/office/powerpoint/2010/main" val="28924281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a:xfrm>
            <a:off x="457200" y="6297752"/>
            <a:ext cx="7086600" cy="476250"/>
          </a:xfrm>
        </p:spPr>
        <p:txBody>
          <a:bodyPr/>
          <a:lstStyle>
            <a:lvl1pPr>
              <a:defRPr sz="800"/>
            </a:lvl1pPr>
          </a:lstStyle>
          <a:p>
            <a:pPr>
              <a:defRPr/>
            </a:pPr>
            <a:r>
              <a:rPr lang="en-US"/>
              <a:t>Breath Test Operator’s Manual    ID: 3332 Revision: 5   Issued By: Laboratory Director    All Copies are Uncontrolled</a:t>
            </a:r>
          </a:p>
        </p:txBody>
      </p:sp>
    </p:spTree>
    <p:extLst>
      <p:ext uri="{BB962C8B-B14F-4D97-AF65-F5344CB8AC3E}">
        <p14:creationId xmlns:p14="http://schemas.microsoft.com/office/powerpoint/2010/main" val="1445761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a:lstStyle>
            <a:lvl1pPr>
              <a:defRPr/>
            </a:lvl1pPr>
          </a:lstStyle>
          <a:p>
            <a:pPr>
              <a:defRPr/>
            </a:pPr>
            <a:fld id="{CEB68415-CF49-4734-9488-CA05EE5B0739}"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a:lvl1pPr>
          </a:lstStyle>
          <a:p>
            <a:pPr>
              <a:defRPr/>
            </a:pPr>
            <a:r>
              <a:rPr lang="en-US"/>
              <a:t>Breath Test Operator’s Manual    ID: 3332 Revision: 5   Issued By: Laboratory Director    All Copies are Uncontrolled</a:t>
            </a:r>
          </a:p>
        </p:txBody>
      </p:sp>
    </p:spTree>
    <p:extLst>
      <p:ext uri="{BB962C8B-B14F-4D97-AF65-F5344CB8AC3E}">
        <p14:creationId xmlns:p14="http://schemas.microsoft.com/office/powerpoint/2010/main" val="1949457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xfrm>
            <a:off x="457200" y="6251575"/>
            <a:ext cx="2133600" cy="476250"/>
          </a:xfrm>
          <a:prstGeom prst="rect">
            <a:avLst/>
          </a:prstGeom>
        </p:spPr>
        <p:txBody>
          <a:bodyPr/>
          <a:lstStyle>
            <a:lvl1pPr>
              <a:defRPr/>
            </a:lvl1pPr>
          </a:lstStyle>
          <a:p>
            <a:pPr>
              <a:defRPr/>
            </a:pPr>
            <a:endParaRPr lang="en-US"/>
          </a:p>
        </p:txBody>
      </p:sp>
      <p:sp>
        <p:nvSpPr>
          <p:cNvPr id="6" name="Rectangle 3"/>
          <p:cNvSpPr>
            <a:spLocks noGrp="1" noChangeArrowheads="1"/>
          </p:cNvSpPr>
          <p:nvPr>
            <p:ph type="sldNum" sz="quarter" idx="11"/>
          </p:nvPr>
        </p:nvSpPr>
        <p:spPr>
          <a:xfrm>
            <a:off x="6553200" y="6248400"/>
            <a:ext cx="2133600" cy="476250"/>
          </a:xfrm>
          <a:prstGeom prst="rect">
            <a:avLst/>
          </a:prstGeom>
        </p:spPr>
        <p:txBody>
          <a:bodyPr/>
          <a:lstStyle>
            <a:lvl1pPr>
              <a:defRPr/>
            </a:lvl1pPr>
          </a:lstStyle>
          <a:p>
            <a:pPr>
              <a:defRPr/>
            </a:pPr>
            <a:fld id="{0F00971D-7CAD-4E1A-B0BD-5A428223F597}" type="slidenum">
              <a:rPr lang="en-US"/>
              <a:pPr>
                <a:defRPr/>
              </a:pPr>
              <a:t>‹#›</a:t>
            </a:fld>
            <a:endParaRPr lang="en-US"/>
          </a:p>
        </p:txBody>
      </p:sp>
      <p:sp>
        <p:nvSpPr>
          <p:cNvPr id="7" name="Rectangle 14"/>
          <p:cNvSpPr>
            <a:spLocks noGrp="1" noChangeArrowheads="1"/>
          </p:cNvSpPr>
          <p:nvPr>
            <p:ph type="ftr" sz="quarter" idx="12"/>
          </p:nvPr>
        </p:nvSpPr>
        <p:spPr/>
        <p:txBody>
          <a:bodyPr/>
          <a:lstStyle>
            <a:lvl1pPr>
              <a:defRPr sz="800"/>
            </a:lvl1pPr>
          </a:lstStyle>
          <a:p>
            <a:pPr>
              <a:defRPr/>
            </a:pPr>
            <a:r>
              <a:rPr lang="en-US"/>
              <a:t>Breath Test Operator’s Manual    ID: 3332 Revision: 5   Issued By: Laboratory Director    All Copies are Uncontrolled</a:t>
            </a:r>
          </a:p>
        </p:txBody>
      </p:sp>
    </p:spTree>
    <p:extLst>
      <p:ext uri="{BB962C8B-B14F-4D97-AF65-F5344CB8AC3E}">
        <p14:creationId xmlns:p14="http://schemas.microsoft.com/office/powerpoint/2010/main" val="35149304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xfrm>
            <a:off x="457200" y="6251575"/>
            <a:ext cx="2133600" cy="476250"/>
          </a:xfrm>
          <a:prstGeom prst="rect">
            <a:avLst/>
          </a:prstGeom>
        </p:spPr>
        <p:txBody>
          <a:bodyPr/>
          <a:lstStyle>
            <a:lvl1pPr>
              <a:defRPr/>
            </a:lvl1pPr>
          </a:lstStyle>
          <a:p>
            <a:pPr>
              <a:defRPr/>
            </a:pPr>
            <a:endParaRPr lang="en-US"/>
          </a:p>
        </p:txBody>
      </p:sp>
      <p:sp>
        <p:nvSpPr>
          <p:cNvPr id="8" name="Rectangle 3"/>
          <p:cNvSpPr>
            <a:spLocks noGrp="1" noChangeArrowheads="1"/>
          </p:cNvSpPr>
          <p:nvPr>
            <p:ph type="sldNum" sz="quarter" idx="11"/>
          </p:nvPr>
        </p:nvSpPr>
        <p:spPr>
          <a:xfrm>
            <a:off x="6553200" y="6248400"/>
            <a:ext cx="2133600" cy="476250"/>
          </a:xfrm>
          <a:prstGeom prst="rect">
            <a:avLst/>
          </a:prstGeom>
        </p:spPr>
        <p:txBody>
          <a:bodyPr/>
          <a:lstStyle>
            <a:lvl1pPr>
              <a:defRPr/>
            </a:lvl1pPr>
          </a:lstStyle>
          <a:p>
            <a:pPr>
              <a:defRPr/>
            </a:pPr>
            <a:fld id="{EE33FA3C-6DE9-4C30-A8F4-2D59A82DDF25}" type="slidenum">
              <a:rPr lang="en-US"/>
              <a:pPr>
                <a:defRPr/>
              </a:pPr>
              <a:t>‹#›</a:t>
            </a:fld>
            <a:endParaRPr lang="en-US"/>
          </a:p>
        </p:txBody>
      </p:sp>
      <p:sp>
        <p:nvSpPr>
          <p:cNvPr id="9" name="Rectangle 14"/>
          <p:cNvSpPr>
            <a:spLocks noGrp="1" noChangeArrowheads="1"/>
          </p:cNvSpPr>
          <p:nvPr>
            <p:ph type="ftr" sz="quarter" idx="12"/>
          </p:nvPr>
        </p:nvSpPr>
        <p:spPr/>
        <p:txBody>
          <a:bodyPr/>
          <a:lstStyle>
            <a:lvl1pPr>
              <a:defRPr sz="800"/>
            </a:lvl1pPr>
          </a:lstStyle>
          <a:p>
            <a:pPr>
              <a:defRPr/>
            </a:pPr>
            <a:r>
              <a:rPr lang="en-US"/>
              <a:t>Breath Test Operator’s Manual    ID: 3332 Revision: 5   Issued By: Laboratory Director    All Copies are Uncontrolled</a:t>
            </a:r>
          </a:p>
        </p:txBody>
      </p:sp>
    </p:spTree>
    <p:extLst>
      <p:ext uri="{BB962C8B-B14F-4D97-AF65-F5344CB8AC3E}">
        <p14:creationId xmlns:p14="http://schemas.microsoft.com/office/powerpoint/2010/main" val="3221962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noChangeArrowheads="1"/>
          </p:cNvSpPr>
          <p:nvPr>
            <p:ph type="dt" sz="half" idx="10"/>
          </p:nvPr>
        </p:nvSpPr>
        <p:spPr>
          <a:xfrm>
            <a:off x="457200" y="6251575"/>
            <a:ext cx="2133600" cy="476250"/>
          </a:xfrm>
          <a:prstGeom prst="rect">
            <a:avLst/>
          </a:prstGeom>
        </p:spPr>
        <p:txBody>
          <a:bodyPr/>
          <a:lstStyle>
            <a:lvl1pPr>
              <a:defRPr/>
            </a:lvl1pPr>
          </a:lstStyle>
          <a:p>
            <a:pPr>
              <a:defRPr/>
            </a:pPr>
            <a:endParaRPr lang="en-US"/>
          </a:p>
        </p:txBody>
      </p:sp>
      <p:sp>
        <p:nvSpPr>
          <p:cNvPr id="4" name="Slide Number Placeholder 3"/>
          <p:cNvSpPr>
            <a:spLocks noGrp="1" noChangeArrowheads="1"/>
          </p:cNvSpPr>
          <p:nvPr>
            <p:ph type="sldNum" sz="quarter" idx="11"/>
          </p:nvPr>
        </p:nvSpPr>
        <p:spPr>
          <a:xfrm>
            <a:off x="6553200" y="6248400"/>
            <a:ext cx="2133600" cy="476250"/>
          </a:xfrm>
          <a:prstGeom prst="rect">
            <a:avLst/>
          </a:prstGeom>
        </p:spPr>
        <p:txBody>
          <a:bodyPr/>
          <a:lstStyle>
            <a:lvl1pPr>
              <a:defRPr/>
            </a:lvl1pPr>
          </a:lstStyle>
          <a:p>
            <a:pPr>
              <a:defRPr/>
            </a:pPr>
            <a:fld id="{3A258C41-AEEE-4DA4-9357-7C47C22EEF58}" type="slidenum">
              <a:rPr lang="en-US"/>
              <a:pPr>
                <a:defRPr/>
              </a:pPr>
              <a:t>‹#›</a:t>
            </a:fld>
            <a:endParaRPr lang="en-US"/>
          </a:p>
        </p:txBody>
      </p:sp>
      <p:sp>
        <p:nvSpPr>
          <p:cNvPr id="5" name="Rectangle 14"/>
          <p:cNvSpPr>
            <a:spLocks noGrp="1" noChangeArrowheads="1"/>
          </p:cNvSpPr>
          <p:nvPr>
            <p:ph type="ftr" sz="quarter" idx="12"/>
          </p:nvPr>
        </p:nvSpPr>
        <p:spPr/>
        <p:txBody>
          <a:bodyPr/>
          <a:lstStyle>
            <a:lvl1pPr>
              <a:defRPr/>
            </a:lvl1pPr>
          </a:lstStyle>
          <a:p>
            <a:pPr>
              <a:defRPr/>
            </a:pPr>
            <a:r>
              <a:rPr lang="en-US"/>
              <a:t>Breath Test Operator’s Manual    ID: 3332 Revision: 5   Issued By: Laboratory Director    All Copies are Uncontrolled</a:t>
            </a:r>
          </a:p>
        </p:txBody>
      </p:sp>
    </p:spTree>
    <p:extLst>
      <p:ext uri="{BB962C8B-B14F-4D97-AF65-F5344CB8AC3E}">
        <p14:creationId xmlns:p14="http://schemas.microsoft.com/office/powerpoint/2010/main" val="9454584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3"/>
          <p:cNvSpPr>
            <a:spLocks noGrp="1" noChangeArrowheads="1"/>
          </p:cNvSpPr>
          <p:nvPr>
            <p:ph type="sldNum" sz="quarter" idx="11"/>
          </p:nvPr>
        </p:nvSpPr>
        <p:spPr>
          <a:xfrm>
            <a:off x="6553200" y="6248400"/>
            <a:ext cx="2133600" cy="476250"/>
          </a:xfrm>
          <a:prstGeom prst="rect">
            <a:avLst/>
          </a:prstGeom>
        </p:spPr>
        <p:txBody>
          <a:bodyPr/>
          <a:lstStyle>
            <a:lvl1pPr>
              <a:defRPr/>
            </a:lvl1pPr>
          </a:lstStyle>
          <a:p>
            <a:pPr>
              <a:defRPr/>
            </a:pPr>
            <a:fld id="{E09E841B-D8F5-4987-B427-B78A89BB3207}" type="slidenum">
              <a:rPr lang="en-US"/>
              <a:pPr>
                <a:defRPr/>
              </a:pPr>
              <a:t>‹#›</a:t>
            </a:fld>
            <a:endParaRPr lang="en-US"/>
          </a:p>
        </p:txBody>
      </p:sp>
      <p:sp>
        <p:nvSpPr>
          <p:cNvPr id="4" name="Rectangle 14"/>
          <p:cNvSpPr>
            <a:spLocks noGrp="1" noChangeArrowheads="1"/>
          </p:cNvSpPr>
          <p:nvPr>
            <p:ph type="ftr" sz="quarter" idx="12"/>
          </p:nvPr>
        </p:nvSpPr>
        <p:spPr>
          <a:xfrm>
            <a:off x="457200" y="6248400"/>
            <a:ext cx="7010400" cy="476250"/>
          </a:xfrm>
        </p:spPr>
        <p:txBody>
          <a:bodyPr/>
          <a:lstStyle>
            <a:lvl1pPr>
              <a:defRPr sz="800"/>
            </a:lvl1pPr>
          </a:lstStyle>
          <a:p>
            <a:pPr>
              <a:defRPr/>
            </a:pPr>
            <a:r>
              <a:rPr lang="en-US"/>
              <a:t>Breath Test Operator’s Manual    ID: 3332 Revision: 5   Issued By: Laboratory Director    All Copies are Uncontrolled</a:t>
            </a:r>
          </a:p>
        </p:txBody>
      </p:sp>
    </p:spTree>
    <p:extLst>
      <p:ext uri="{BB962C8B-B14F-4D97-AF65-F5344CB8AC3E}">
        <p14:creationId xmlns:p14="http://schemas.microsoft.com/office/powerpoint/2010/main" val="11332184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xfrm>
            <a:off x="457200" y="6251575"/>
            <a:ext cx="2133600" cy="476250"/>
          </a:xfrm>
          <a:prstGeom prst="rect">
            <a:avLst/>
          </a:prstGeom>
        </p:spPr>
        <p:txBody>
          <a:bodyPr/>
          <a:lstStyle>
            <a:lvl1pPr>
              <a:defRPr/>
            </a:lvl1pPr>
          </a:lstStyle>
          <a:p>
            <a:pPr>
              <a:defRPr/>
            </a:pPr>
            <a:endParaRPr lang="en-US"/>
          </a:p>
        </p:txBody>
      </p:sp>
      <p:sp>
        <p:nvSpPr>
          <p:cNvPr id="6" name="Rectangle 3"/>
          <p:cNvSpPr>
            <a:spLocks noGrp="1" noChangeArrowheads="1"/>
          </p:cNvSpPr>
          <p:nvPr>
            <p:ph type="sldNum" sz="quarter" idx="11"/>
          </p:nvPr>
        </p:nvSpPr>
        <p:spPr>
          <a:xfrm>
            <a:off x="6553200" y="6248400"/>
            <a:ext cx="2133600" cy="476250"/>
          </a:xfrm>
          <a:prstGeom prst="rect">
            <a:avLst/>
          </a:prstGeom>
        </p:spPr>
        <p:txBody>
          <a:bodyPr/>
          <a:lstStyle>
            <a:lvl1pPr>
              <a:defRPr/>
            </a:lvl1pPr>
          </a:lstStyle>
          <a:p>
            <a:pPr>
              <a:defRPr/>
            </a:pPr>
            <a:fld id="{1287022A-60DF-47DB-93BC-97103A2F662D}" type="slidenum">
              <a:rPr lang="en-US"/>
              <a:pPr>
                <a:defRPr/>
              </a:pPr>
              <a:t>‹#›</a:t>
            </a:fld>
            <a:endParaRPr lang="en-US"/>
          </a:p>
        </p:txBody>
      </p:sp>
      <p:sp>
        <p:nvSpPr>
          <p:cNvPr id="7" name="Rectangle 14"/>
          <p:cNvSpPr>
            <a:spLocks noGrp="1" noChangeArrowheads="1"/>
          </p:cNvSpPr>
          <p:nvPr>
            <p:ph type="ftr" sz="quarter" idx="12"/>
          </p:nvPr>
        </p:nvSpPr>
        <p:spPr/>
        <p:txBody>
          <a:bodyPr/>
          <a:lstStyle>
            <a:lvl1pPr>
              <a:defRPr/>
            </a:lvl1pPr>
          </a:lstStyle>
          <a:p>
            <a:pPr>
              <a:defRPr/>
            </a:pPr>
            <a:r>
              <a:rPr lang="en-US"/>
              <a:t>Breath Test Operator’s Manual    ID: 3332 Revision: 5   Issued By: Laboratory Director    All Copies are Uncontrolled</a:t>
            </a:r>
          </a:p>
        </p:txBody>
      </p:sp>
    </p:spTree>
    <p:extLst>
      <p:ext uri="{BB962C8B-B14F-4D97-AF65-F5344CB8AC3E}">
        <p14:creationId xmlns:p14="http://schemas.microsoft.com/office/powerpoint/2010/main" val="35120882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xfrm>
            <a:off x="457200" y="6251575"/>
            <a:ext cx="2133600" cy="476250"/>
          </a:xfrm>
          <a:prstGeom prst="rect">
            <a:avLst/>
          </a:prstGeom>
        </p:spPr>
        <p:txBody>
          <a:bodyPr/>
          <a:lstStyle>
            <a:lvl1pPr>
              <a:defRPr/>
            </a:lvl1pPr>
          </a:lstStyle>
          <a:p>
            <a:pPr>
              <a:defRPr/>
            </a:pPr>
            <a:endParaRPr lang="en-US"/>
          </a:p>
        </p:txBody>
      </p:sp>
      <p:sp>
        <p:nvSpPr>
          <p:cNvPr id="6" name="Rectangle 3"/>
          <p:cNvSpPr>
            <a:spLocks noGrp="1" noChangeArrowheads="1"/>
          </p:cNvSpPr>
          <p:nvPr>
            <p:ph type="sldNum" sz="quarter" idx="11"/>
          </p:nvPr>
        </p:nvSpPr>
        <p:spPr>
          <a:xfrm>
            <a:off x="6553200" y="6248400"/>
            <a:ext cx="2133600" cy="476250"/>
          </a:xfrm>
          <a:prstGeom prst="rect">
            <a:avLst/>
          </a:prstGeom>
        </p:spPr>
        <p:txBody>
          <a:bodyPr/>
          <a:lstStyle>
            <a:lvl1pPr>
              <a:defRPr/>
            </a:lvl1pPr>
          </a:lstStyle>
          <a:p>
            <a:pPr>
              <a:defRPr/>
            </a:pPr>
            <a:fld id="{B77F7260-85C6-4988-A52F-FFF465ECA752}" type="slidenum">
              <a:rPr lang="en-US"/>
              <a:pPr>
                <a:defRPr/>
              </a:pPr>
              <a:t>‹#›</a:t>
            </a:fld>
            <a:endParaRPr lang="en-US"/>
          </a:p>
        </p:txBody>
      </p:sp>
      <p:sp>
        <p:nvSpPr>
          <p:cNvPr id="7" name="Rectangle 14"/>
          <p:cNvSpPr>
            <a:spLocks noGrp="1" noChangeArrowheads="1"/>
          </p:cNvSpPr>
          <p:nvPr>
            <p:ph type="ftr" sz="quarter" idx="12"/>
          </p:nvPr>
        </p:nvSpPr>
        <p:spPr/>
        <p:txBody>
          <a:bodyPr/>
          <a:lstStyle>
            <a:lvl1pPr>
              <a:defRPr/>
            </a:lvl1pPr>
          </a:lstStyle>
          <a:p>
            <a:pPr>
              <a:defRPr/>
            </a:pPr>
            <a:r>
              <a:rPr lang="en-US"/>
              <a:t>Breath Test Operator’s Manual    ID: 3332 Revision: 5   Issued By: Laboratory Director    All Copies are Uncontrolled</a:t>
            </a:r>
          </a:p>
        </p:txBody>
      </p:sp>
    </p:spTree>
    <p:extLst>
      <p:ext uri="{BB962C8B-B14F-4D97-AF65-F5344CB8AC3E}">
        <p14:creationId xmlns:p14="http://schemas.microsoft.com/office/powerpoint/2010/main" val="107374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8" name="Group 4"/>
          <p:cNvGrpSpPr/>
          <p:nvPr/>
        </p:nvGrpSpPr>
        <p:grpSpPr>
          <a:xfrm>
            <a:off x="0" y="0"/>
            <a:ext cx="9140825" cy="6850063"/>
            <a:chOff x="0" y="0"/>
            <a:chExt cx="5758" cy="4315"/>
          </a:xfrm>
        </p:grpSpPr>
        <p:grpSp>
          <p:nvGrpSpPr>
            <p:cNvPr id="1032" name="Group 5"/>
            <p:cNvGrpSpPr/>
            <p:nvPr userDrawn="1"/>
          </p:nvGrpSpPr>
          <p:grpSpPr>
            <a:xfrm>
              <a:off x="1728" y="2230"/>
              <a:ext cx="4027" cy="2085"/>
              <a:chOff x="1728" y="2230"/>
              <a:chExt cx="4027" cy="2085"/>
            </a:xfrm>
          </p:grpSpPr>
          <p:sp>
            <p:nvSpPr>
              <p:cNvPr id="190470" name="Freeform 6"/>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0">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ln>
            </p:spPr>
            <p:txBody>
              <a:bodyPr/>
              <a:lstStyle/>
              <a:p>
                <a:pPr eaLnBrk="0" hangingPunct="0">
                  <a:defRPr/>
                </a:pPr>
                <a:endParaRPr lang="en-US">
                  <a:cs typeface="+mn-cs"/>
                </a:endParaRPr>
              </a:p>
            </p:txBody>
          </p:sp>
          <p:sp>
            <p:nvSpPr>
              <p:cNvPr id="190471" name="Freeform 7"/>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ln>
            </p:spPr>
            <p:txBody>
              <a:bodyPr/>
              <a:lstStyle/>
              <a:p>
                <a:pPr eaLnBrk="0" hangingPunct="0">
                  <a:defRPr/>
                </a:pPr>
                <a:endParaRPr lang="en-US">
                  <a:cs typeface="+mn-cs"/>
                </a:endParaRPr>
              </a:p>
            </p:txBody>
          </p:sp>
          <p:sp>
            <p:nvSpPr>
              <p:cNvPr id="190472" name="Freeform 8"/>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ln>
            </p:spPr>
            <p:txBody>
              <a:bodyPr/>
              <a:lstStyle/>
              <a:p>
                <a:pPr eaLnBrk="0" hangingPunct="0">
                  <a:defRPr/>
                </a:pPr>
                <a:endParaRPr lang="en-US">
                  <a:cs typeface="+mn-cs"/>
                </a:endParaRPr>
              </a:p>
            </p:txBody>
          </p:sp>
          <p:sp>
            <p:nvSpPr>
              <p:cNvPr id="1038" name="Freeform 9"/>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0474" name="Freeform 10"/>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ln>
            </p:spPr>
            <p:txBody>
              <a:bodyPr/>
              <a:lstStyle/>
              <a:p>
                <a:pPr eaLnBrk="0" hangingPunct="0">
                  <a:defRPr/>
                </a:pPr>
                <a:endParaRPr lang="en-US">
                  <a:cs typeface="+mn-cs"/>
                </a:endParaRPr>
              </a:p>
            </p:txBody>
          </p:sp>
        </p:grpSp>
        <p:sp>
          <p:nvSpPr>
            <p:cNvPr id="190475" name="Freeform 11"/>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ln>
          </p:spPr>
          <p:txBody>
            <a:bodyPr/>
            <a:lstStyle/>
            <a:p>
              <a:pPr eaLnBrk="0" hangingPunct="0">
                <a:defRPr/>
              </a:pPr>
              <a:endParaRPr lang="en-US">
                <a:cs typeface="+mn-cs"/>
              </a:endParaRPr>
            </a:p>
          </p:txBody>
        </p:sp>
        <p:sp>
          <p:nvSpPr>
            <p:cNvPr id="1034" name="Freeform 12"/>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90477" name="Rectangle 13"/>
          <p:cNvSpPr>
            <a:spLocks noGrp="1" noRot="1" noChangeArrowheads="1"/>
          </p:cNvSpPr>
          <p:nvPr>
            <p:ph type="title"/>
          </p:nvPr>
        </p:nvSpPr>
        <p:spPr bwMode="auto">
          <a:xfrm>
            <a:off x="457200" y="274638"/>
            <a:ext cx="8229600" cy="1143000"/>
          </a:xfrm>
          <a:prstGeom prst="rect">
            <a:avLst/>
          </a:prstGeom>
          <a:noFill/>
          <a:ln w="9525">
            <a:noFill/>
            <a:miter lim="800000"/>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0478" name="Rectangle 14"/>
          <p:cNvSpPr>
            <a:spLocks noGrp="1" noChangeArrowheads="1"/>
          </p:cNvSpPr>
          <p:nvPr>
            <p:ph type="ftr" sz="quarter" idx="3"/>
          </p:nvPr>
        </p:nvSpPr>
        <p:spPr bwMode="auto">
          <a:xfrm>
            <a:off x="457200" y="6553200"/>
            <a:ext cx="7010400" cy="171450"/>
          </a:xfrm>
          <a:prstGeom prst="rect">
            <a:avLst/>
          </a:prstGeom>
          <a:noFill/>
          <a:ln w="9525">
            <a:noFill/>
            <a:miter lim="800000"/>
          </a:ln>
          <a:effectLst/>
        </p:spPr>
        <p:txBody>
          <a:bodyPr vert="horz" wrap="square" lIns="91440" tIns="45720" rIns="91440" bIns="45720" numCol="1" anchor="b" anchorCtr="0" compatLnSpc="1">
            <a:prstTxWarp prst="textNoShape">
              <a:avLst/>
            </a:prstTxWarp>
          </a:bodyPr>
          <a:lstStyle>
            <a:lvl1pPr algn="ctr" eaLnBrk="1" hangingPunct="1">
              <a:spcBef>
                <a:spcPct val="0"/>
              </a:spcBef>
              <a:buFontTx/>
              <a:buNone/>
              <a:defRPr sz="1200">
                <a:latin typeface="Arial"/>
                <a:cs typeface="+mn-cs"/>
              </a:defRPr>
            </a:lvl1pPr>
          </a:lstStyle>
          <a:p>
            <a:pPr>
              <a:defRPr/>
            </a:pPr>
            <a:r>
              <a:rPr lang="en-US" sz="800"/>
              <a:t>Breath Test Operator’s Manual    ID: 3332 Revision: 5   Issued By: Laboratory Director    All Copies are Uncontrolled</a:t>
            </a:r>
          </a:p>
        </p:txBody>
      </p:sp>
      <p:sp>
        <p:nvSpPr>
          <p:cNvPr id="190479" name="Rectangle 15"/>
          <p:cNvSpPr>
            <a:spLocks noGrp="1" noChangeArrowheads="1"/>
          </p:cNvSpPr>
          <p:nvPr>
            <p:ph type="body" idx="1"/>
          </p:nvPr>
        </p:nvSpPr>
        <p:spPr bwMode="auto">
          <a:xfrm>
            <a:off x="457200" y="1600200"/>
            <a:ext cx="8229600" cy="4525963"/>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Box 1"/>
          <p:cNvSpPr txBox="1"/>
          <p:nvPr userDrawn="1"/>
        </p:nvSpPr>
        <p:spPr>
          <a:xfrm>
            <a:off x="6748111" y="6400800"/>
            <a:ext cx="2066925" cy="276999"/>
          </a:xfrm>
          <a:prstGeom prst="rect">
            <a:avLst/>
          </a:prstGeom>
          <a:noFill/>
        </p:spPr>
        <p:txBody>
          <a:bodyPr wrap="square" rtlCol="0">
            <a:spAutoFit/>
          </a:bodyPr>
          <a:lstStyle/>
          <a:p>
            <a:pPr algn="r"/>
            <a:r>
              <a:rPr lang="en-US" sz="1200" dirty="0">
                <a:latin typeface="Arial" panose="020B0604020202020204" pitchFamily="34" charset="0"/>
                <a:cs typeface="Arial" panose="020B0604020202020204" pitchFamily="34" charset="0"/>
              </a:rPr>
              <a:t>Slide </a:t>
            </a:r>
            <a:fld id="{50D386A9-4C83-43A3-BE07-73720A9A3B5F}" type="slidenum">
              <a:rPr lang="en-US" sz="1200" smtClean="0">
                <a:latin typeface="Arial" panose="020B0604020202020204" pitchFamily="34" charset="0"/>
                <a:cs typeface="Arial" panose="020B0604020202020204" pitchFamily="34" charset="0"/>
              </a:rPr>
              <a:pPr algn="r"/>
              <a:t>‹#›</a:t>
            </a:fld>
            <a:r>
              <a:rPr lang="en-US" sz="1200" dirty="0">
                <a:latin typeface="Arial" panose="020B0604020202020204" pitchFamily="34" charset="0"/>
                <a:cs typeface="Arial" panose="020B0604020202020204" pitchFamily="34" charset="0"/>
              </a:rPr>
              <a:t> </a:t>
            </a:r>
            <a:r>
              <a:rPr lang="en-US" sz="1200">
                <a:latin typeface="Arial" panose="020B0604020202020204" pitchFamily="34" charset="0"/>
                <a:cs typeface="Arial" panose="020B0604020202020204" pitchFamily="34" charset="0"/>
              </a:rPr>
              <a:t>of 168</a:t>
            </a:r>
            <a:endParaRPr lang="en-US" sz="1200" dirty="0">
              <a:latin typeface="Arial" panose="020B0604020202020204" pitchFamily="34" charset="0"/>
              <a:cs typeface="Arial" panose="020B0604020202020204" pitchFamily="34" charset="0"/>
            </a:endParaRPr>
          </a:p>
        </p:txBody>
      </p:sp>
    </p:spTree>
  </p:cSld>
  <p:clrMap bg1="dk2" tx1="lt1" bg2="dk1" tx2="lt2" accent1="accent1" accent2="accent2" accent3="accent3" accent4="accent4" accent5="accent5" accent6="accent6" hlink="hlink" folHlink="folHlink"/>
  <p:sldLayoutIdLst>
    <p:sldLayoutId id="2147484355" r:id="rId1"/>
    <p:sldLayoutId id="2147484338" r:id="rId2"/>
    <p:sldLayoutId id="2147484339" r:id="rId3"/>
    <p:sldLayoutId id="2147484340" r:id="rId4"/>
    <p:sldLayoutId id="2147484341" r:id="rId5"/>
    <p:sldLayoutId id="2147484342" r:id="rId6"/>
    <p:sldLayoutId id="2147484343" r:id="rId7"/>
    <p:sldLayoutId id="2147484344" r:id="rId8"/>
    <p:sldLayoutId id="2147484345" r:id="rId9"/>
    <p:sldLayoutId id="2147484346" r:id="rId10"/>
    <p:sldLayoutId id="2147484347" r:id="rId11"/>
    <p:sldLayoutId id="2147484348" r:id="rId12"/>
    <p:sldLayoutId id="2147484349" r:id="rId13"/>
    <p:sldLayoutId id="2147484350" r:id="rId14"/>
    <p:sldLayoutId id="2147484351" r:id="rId15"/>
    <p:sldLayoutId id="2147484352" r:id="rId16"/>
    <p:sldLayoutId id="2147484353" r:id="rId17"/>
    <p:sldLayoutId id="2147484354" r:id="rId18"/>
  </p:sldLayoutIdLst>
  <p:hf sldNum="0" hdr="0" dt="0"/>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10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10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04.png"/></Relationships>
</file>

<file path=ppt/slides/_rels/slide12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06.png"/></Relationships>
</file>

<file path=ppt/slides/_rels/slide12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12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7.xml"/></Relationships>
</file>

<file path=ppt/slides/_rels/slide12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12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6.xml"/></Relationships>
</file>

<file path=ppt/slides/_rels/slide14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4.xml"/></Relationships>
</file>

<file path=ppt/slides/_rels/slide149.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40.png"/></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svg"/></Relationships>
</file>

<file path=ppt/slides/_rels/slide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mailto:OATDiscoveryRequest@pol.state.ma.us"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4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hyperlink" Target="https://oatediscovery.chs.state.ma.us/"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6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s>
</file>

<file path=ppt/slides/_rels/slide7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hyperlink" Target="https://mspbtocertification.com/"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73.png"/><Relationship Id="rId4" Type="http://schemas.openxmlformats.org/officeDocument/2006/relationships/image" Target="../media/image72.png"/></Relationships>
</file>

<file path=ppt/slides/_rels/slide8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8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ctrTitle"/>
          </p:nvPr>
        </p:nvSpPr>
        <p:spPr>
          <a:xfrm>
            <a:off x="609600" y="2286000"/>
            <a:ext cx="8001000" cy="2590800"/>
          </a:xfrm>
        </p:spPr>
        <p:txBody>
          <a:bodyPr>
            <a:noAutofit/>
          </a:bodyPr>
          <a:lstStyle/>
          <a:p>
            <a:pPr eaLnBrk="1" hangingPunct="1">
              <a:defRPr/>
            </a:pPr>
            <a:r>
              <a:rPr lang="en-US" sz="5400">
                <a:solidFill>
                  <a:schemeClr val="tx1"/>
                </a:solidFill>
              </a:rPr>
              <a:t>Breath Test Operator’s Manual</a:t>
            </a:r>
            <a:br>
              <a:rPr lang="en-US" sz="5400">
                <a:solidFill>
                  <a:schemeClr val="tx1"/>
                </a:solidFill>
              </a:rPr>
            </a:br>
            <a:endParaRPr lang="en-US" sz="5400">
              <a:solidFill>
                <a:schemeClr val="tx1"/>
              </a:solidFill>
            </a:endParaRPr>
          </a:p>
        </p:txBody>
      </p:sp>
      <p:sp>
        <p:nvSpPr>
          <p:cNvPr id="3" name="Rectangle 2"/>
          <p:cNvSpPr/>
          <p:nvPr/>
        </p:nvSpPr>
        <p:spPr>
          <a:xfrm>
            <a:off x="1790700" y="4419600"/>
            <a:ext cx="5562600" cy="830997"/>
          </a:xfrm>
          <a:prstGeom prst="rect">
            <a:avLst/>
          </a:prstGeom>
        </p:spPr>
        <p:txBody>
          <a:bodyPr wrap="square">
            <a:spAutoFit/>
          </a:bodyPr>
          <a:lstStyle/>
          <a:p>
            <a:pPr marL="0" indent="0" algn="ctr" eaLnBrk="1" hangingPunct="1">
              <a:buFont typeface="Arial" panose="020B0604020202020204" pitchFamily="34" charset="0"/>
              <a:buNone/>
            </a:pPr>
            <a:r>
              <a:rPr lang="en-US" altLang="en-US" sz="2400">
                <a:solidFill>
                  <a:srgbClr val="898989"/>
                </a:solidFill>
              </a:rPr>
              <a:t>Prepared by the Massachusetts State Police Office of Alcohol Testing</a:t>
            </a:r>
          </a:p>
        </p:txBody>
      </p:sp>
      <p:sp>
        <p:nvSpPr>
          <p:cNvPr id="2" name="Footer Placeholder 1"/>
          <p:cNvSpPr>
            <a:spLocks noGrp="1"/>
          </p:cNvSpPr>
          <p:nvPr>
            <p:ph type="ftr" sz="quarter" idx="11"/>
          </p:nvPr>
        </p:nvSpPr>
        <p:spPr>
          <a:xfrm>
            <a:off x="685800" y="6360296"/>
            <a:ext cx="7010400" cy="476250"/>
          </a:xfrm>
        </p:spPr>
        <p:txBody>
          <a:bodyPr/>
          <a:lstStyle/>
          <a:p>
            <a:r>
              <a:rPr lang="en-US" altLang="en-US" sz="800">
                <a:latin typeface="Arial" panose="020B0604020202020204" pitchFamily="34" charset="0"/>
              </a:rPr>
              <a:t>Breath Test Operator’s Manual    ID: 3332 Revision: 5   Issued By: Laboratory Director    All Copies are Uncontrolled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CF80CF-3381-0936-09B0-F8325E1081EF}"/>
              </a:ext>
            </a:extLst>
          </p:cNvPr>
          <p:cNvPicPr>
            <a:picLocks noChangeAspect="1"/>
          </p:cNvPicPr>
          <p:nvPr/>
        </p:nvPicPr>
        <p:blipFill>
          <a:blip r:embed="rId3"/>
          <a:stretch>
            <a:fillRect/>
          </a:stretch>
        </p:blipFill>
        <p:spPr>
          <a:xfrm>
            <a:off x="844911" y="1786421"/>
            <a:ext cx="7537089" cy="4080979"/>
          </a:xfrm>
          <a:prstGeom prst="rect">
            <a:avLst/>
          </a:prstGeom>
        </p:spPr>
      </p:pic>
      <p:sp>
        <p:nvSpPr>
          <p:cNvPr id="3" name="TextBox 2"/>
          <p:cNvSpPr txBox="1"/>
          <p:nvPr/>
        </p:nvSpPr>
        <p:spPr>
          <a:xfrm>
            <a:off x="1968500" y="175683"/>
            <a:ext cx="5346700" cy="769938"/>
          </a:xfrm>
          <a:prstGeom prst="rect">
            <a:avLst/>
          </a:prstGeom>
          <a:noFill/>
        </p:spPr>
        <p:txBody>
          <a:bodyPr wrap="none">
            <a:spAutoFit/>
          </a:bodyPr>
          <a:lstStyle/>
          <a:p>
            <a:pPr eaLnBrk="0" hangingPunct="0">
              <a:defRPr/>
            </a:pPr>
            <a:r>
              <a:rPr lang="en-US" sz="4400" b="1">
                <a:solidFill>
                  <a:srgbClr val="FFFF00"/>
                </a:solidFill>
                <a:effectLst>
                  <a:outerShdw blurRad="38100" dist="38100" dir="2700000" algn="tl">
                    <a:srgbClr val="000000">
                      <a:alpha val="43137"/>
                    </a:srgbClr>
                  </a:outerShdw>
                </a:effectLst>
                <a:latin typeface="+mj-lt"/>
                <a:cs typeface="Times New Roman" pitchFamily="18" charset="0"/>
              </a:rPr>
              <a:t>Draeger Alcotest 9510</a:t>
            </a:r>
          </a:p>
        </p:txBody>
      </p:sp>
      <p:sp>
        <p:nvSpPr>
          <p:cNvPr id="7172" name="TextBox 12"/>
          <p:cNvSpPr txBox="1">
            <a:spLocks noChangeArrowheads="1"/>
          </p:cNvSpPr>
          <p:nvPr/>
        </p:nvSpPr>
        <p:spPr bwMode="auto">
          <a:xfrm>
            <a:off x="5940148" y="1060749"/>
            <a:ext cx="1346200" cy="369888"/>
          </a:xfrm>
          <a:prstGeom prst="rect">
            <a:avLst/>
          </a:prstGeom>
          <a:solidFill>
            <a:schemeClr val="tx1"/>
          </a:solidFill>
          <a:ln w="9525">
            <a:solidFill>
              <a:schemeClr val="bg2"/>
            </a:solidFill>
            <a:miter lim="800000"/>
          </a:ln>
        </p:spPr>
        <p:txBody>
          <a:bodyPr wrap="non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eaLnBrk="1" hangingPunct="1">
              <a:spcBef>
                <a:spcPct val="0"/>
              </a:spcBef>
              <a:buClrTx/>
              <a:buSzTx/>
              <a:buFontTx/>
              <a:buNone/>
            </a:pPr>
            <a:r>
              <a:rPr lang="en-US" altLang="en-US" sz="1800">
                <a:solidFill>
                  <a:schemeClr val="bg2"/>
                </a:solidFill>
                <a:latin typeface="Adobe Garamond Pro Bold" pitchFamily="18" charset="0"/>
              </a:rPr>
              <a:t>Breath Hose</a:t>
            </a:r>
          </a:p>
        </p:txBody>
      </p:sp>
      <p:cxnSp>
        <p:nvCxnSpPr>
          <p:cNvPr id="8" name="Straight Arrow Connector 7"/>
          <p:cNvCxnSpPr>
            <a:cxnSpLocks/>
          </p:cNvCxnSpPr>
          <p:nvPr/>
        </p:nvCxnSpPr>
        <p:spPr bwMode="auto">
          <a:xfrm flipH="1">
            <a:off x="5818653" y="1456237"/>
            <a:ext cx="829226" cy="1010427"/>
          </a:xfrm>
          <a:prstGeom prst="straightConnector1">
            <a:avLst/>
          </a:prstGeom>
          <a:ln>
            <a:solidFill>
              <a:srgbClr val="FF0000"/>
            </a:solidFill>
            <a:headEnd type="none" w="med" len="med"/>
            <a:tailEnd type="arrow"/>
          </a:ln>
        </p:spPr>
        <p:style>
          <a:lnRef idx="3">
            <a:schemeClr val="dk1"/>
          </a:lnRef>
          <a:fillRef idx="0">
            <a:schemeClr val="dk1"/>
          </a:fillRef>
          <a:effectRef idx="2">
            <a:schemeClr val="dk1"/>
          </a:effectRef>
          <a:fontRef idx="minor">
            <a:schemeClr val="tx1"/>
          </a:fontRef>
        </p:style>
      </p:cxnSp>
      <p:cxnSp>
        <p:nvCxnSpPr>
          <p:cNvPr id="18" name="Straight Arrow Connector 17"/>
          <p:cNvCxnSpPr>
            <a:cxnSpLocks/>
          </p:cNvCxnSpPr>
          <p:nvPr/>
        </p:nvCxnSpPr>
        <p:spPr bwMode="auto">
          <a:xfrm flipH="1">
            <a:off x="8003808" y="1634021"/>
            <a:ext cx="204988" cy="1665287"/>
          </a:xfrm>
          <a:prstGeom prst="straightConnector1">
            <a:avLst/>
          </a:prstGeom>
          <a:ln>
            <a:solidFill>
              <a:srgbClr val="FF0000"/>
            </a:solidFill>
            <a:headEnd type="none" w="med" len="med"/>
            <a:tailEnd type="arrow"/>
          </a:ln>
        </p:spPr>
        <p:style>
          <a:lnRef idx="3">
            <a:schemeClr val="dk1"/>
          </a:lnRef>
          <a:fillRef idx="0">
            <a:schemeClr val="dk1"/>
          </a:fillRef>
          <a:effectRef idx="2">
            <a:schemeClr val="dk1"/>
          </a:effectRef>
          <a:fontRef idx="minor">
            <a:schemeClr val="tx1"/>
          </a:fontRef>
        </p:style>
      </p:cxnSp>
      <p:sp>
        <p:nvSpPr>
          <p:cNvPr id="7176" name="TextBox 20"/>
          <p:cNvSpPr txBox="1">
            <a:spLocks noChangeArrowheads="1"/>
          </p:cNvSpPr>
          <p:nvPr/>
        </p:nvSpPr>
        <p:spPr bwMode="auto">
          <a:xfrm>
            <a:off x="7751233" y="1241425"/>
            <a:ext cx="935038" cy="369888"/>
          </a:xfrm>
          <a:prstGeom prst="rect">
            <a:avLst/>
          </a:prstGeom>
          <a:solidFill>
            <a:schemeClr val="tx1"/>
          </a:solidFill>
          <a:ln w="9525">
            <a:solidFill>
              <a:schemeClr val="bg2"/>
            </a:solidFill>
            <a:miter lim="800000"/>
          </a:ln>
        </p:spPr>
        <p:txBody>
          <a:bodyPr wrap="non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eaLnBrk="1" hangingPunct="1">
              <a:spcBef>
                <a:spcPct val="0"/>
              </a:spcBef>
              <a:buClrTx/>
              <a:buSzTx/>
              <a:buFontTx/>
              <a:buNone/>
            </a:pPr>
            <a:r>
              <a:rPr lang="en-US" altLang="en-US" sz="1800">
                <a:solidFill>
                  <a:schemeClr val="bg2"/>
                </a:solidFill>
                <a:latin typeface="Adobe Garamond Pro Bold" pitchFamily="18" charset="0"/>
              </a:rPr>
              <a:t>Scanner</a:t>
            </a:r>
          </a:p>
        </p:txBody>
      </p:sp>
      <p:sp>
        <p:nvSpPr>
          <p:cNvPr id="7177" name="TextBox 22"/>
          <p:cNvSpPr txBox="1">
            <a:spLocks noChangeArrowheads="1"/>
          </p:cNvSpPr>
          <p:nvPr/>
        </p:nvSpPr>
        <p:spPr bwMode="auto">
          <a:xfrm>
            <a:off x="7315940" y="5943600"/>
            <a:ext cx="914400" cy="369888"/>
          </a:xfrm>
          <a:prstGeom prst="rect">
            <a:avLst/>
          </a:prstGeom>
          <a:solidFill>
            <a:schemeClr val="tx1"/>
          </a:solidFill>
          <a:ln w="9525">
            <a:solidFill>
              <a:schemeClr val="bg2"/>
            </a:solidFill>
            <a:miter lim="800000"/>
          </a:ln>
        </p:spPr>
        <p:txBody>
          <a:bodyPr wrap="non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eaLnBrk="1" hangingPunct="1">
              <a:spcBef>
                <a:spcPct val="0"/>
              </a:spcBef>
              <a:buClrTx/>
              <a:buSzTx/>
              <a:buFontTx/>
              <a:buNone/>
            </a:pPr>
            <a:r>
              <a:rPr lang="en-US" altLang="en-US" sz="1800">
                <a:solidFill>
                  <a:schemeClr val="bg2"/>
                </a:solidFill>
                <a:latin typeface="Adobe Garamond Pro Bold" pitchFamily="18" charset="0"/>
              </a:rPr>
              <a:t>Display</a:t>
            </a:r>
          </a:p>
        </p:txBody>
      </p:sp>
      <p:cxnSp>
        <p:nvCxnSpPr>
          <p:cNvPr id="24" name="Straight Arrow Connector 23"/>
          <p:cNvCxnSpPr>
            <a:cxnSpLocks/>
            <a:stCxn id="7177" idx="0"/>
          </p:cNvCxnSpPr>
          <p:nvPr/>
        </p:nvCxnSpPr>
        <p:spPr bwMode="auto">
          <a:xfrm flipH="1" flipV="1">
            <a:off x="5791570" y="3766321"/>
            <a:ext cx="1981570" cy="2177279"/>
          </a:xfrm>
          <a:prstGeom prst="straightConnector1">
            <a:avLst/>
          </a:prstGeom>
          <a:ln>
            <a:solidFill>
              <a:srgbClr val="FF0000"/>
            </a:solidFill>
            <a:headEnd type="none" w="med" len="med"/>
            <a:tailEnd type="arrow"/>
          </a:ln>
        </p:spPr>
        <p:style>
          <a:lnRef idx="3">
            <a:schemeClr val="dk1"/>
          </a:lnRef>
          <a:fillRef idx="0">
            <a:schemeClr val="dk1"/>
          </a:fillRef>
          <a:effectRef idx="2">
            <a:schemeClr val="dk1"/>
          </a:effectRef>
          <a:fontRef idx="minor">
            <a:schemeClr val="tx1"/>
          </a:fontRef>
        </p:style>
      </p:cxnSp>
      <p:cxnSp>
        <p:nvCxnSpPr>
          <p:cNvPr id="26" name="Straight Arrow Connector 25"/>
          <p:cNvCxnSpPr>
            <a:cxnSpLocks/>
          </p:cNvCxnSpPr>
          <p:nvPr/>
        </p:nvCxnSpPr>
        <p:spPr bwMode="auto">
          <a:xfrm flipH="1" flipV="1">
            <a:off x="5256906" y="3962400"/>
            <a:ext cx="677862" cy="1981200"/>
          </a:xfrm>
          <a:prstGeom prst="straightConnector1">
            <a:avLst/>
          </a:prstGeom>
          <a:ln>
            <a:solidFill>
              <a:srgbClr val="FF0000"/>
            </a:solidFill>
            <a:headEnd type="none" w="med" len="med"/>
            <a:tailEnd type="arrow"/>
          </a:ln>
        </p:spPr>
        <p:style>
          <a:lnRef idx="3">
            <a:schemeClr val="dk1"/>
          </a:lnRef>
          <a:fillRef idx="0">
            <a:schemeClr val="dk1"/>
          </a:fillRef>
          <a:effectRef idx="2">
            <a:schemeClr val="dk1"/>
          </a:effectRef>
          <a:fontRef idx="minor">
            <a:schemeClr val="tx1"/>
          </a:fontRef>
        </p:style>
      </p:cxnSp>
      <p:sp>
        <p:nvSpPr>
          <p:cNvPr id="7180" name="Rectangle 27"/>
          <p:cNvSpPr>
            <a:spLocks noChangeArrowheads="1"/>
          </p:cNvSpPr>
          <p:nvPr/>
        </p:nvSpPr>
        <p:spPr bwMode="auto">
          <a:xfrm>
            <a:off x="5256906" y="5974236"/>
            <a:ext cx="1355725" cy="3698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eaLnBrk="1" hangingPunct="1">
              <a:spcBef>
                <a:spcPct val="0"/>
              </a:spcBef>
              <a:buClrTx/>
              <a:buSzTx/>
              <a:buFontTx/>
              <a:buNone/>
            </a:pPr>
            <a:r>
              <a:rPr lang="en-US" altLang="en-US" sz="1800">
                <a:solidFill>
                  <a:schemeClr val="bg2"/>
                </a:solidFill>
                <a:latin typeface="Adobe Garamond Pro Bold" pitchFamily="18" charset="0"/>
              </a:rPr>
              <a:t>Start Button</a:t>
            </a:r>
          </a:p>
        </p:txBody>
      </p:sp>
      <p:cxnSp>
        <p:nvCxnSpPr>
          <p:cNvPr id="29" name="Straight Arrow Connector 28"/>
          <p:cNvCxnSpPr>
            <a:cxnSpLocks/>
          </p:cNvCxnSpPr>
          <p:nvPr/>
        </p:nvCxnSpPr>
        <p:spPr bwMode="auto">
          <a:xfrm flipV="1">
            <a:off x="1524000" y="4227513"/>
            <a:ext cx="2133600" cy="1716087"/>
          </a:xfrm>
          <a:prstGeom prst="straightConnector1">
            <a:avLst/>
          </a:prstGeom>
          <a:ln>
            <a:solidFill>
              <a:srgbClr val="FF0000"/>
            </a:solidFill>
            <a:headEnd type="none" w="med" len="med"/>
            <a:tailEnd type="arrow"/>
          </a:ln>
        </p:spPr>
        <p:style>
          <a:lnRef idx="3">
            <a:schemeClr val="dk1"/>
          </a:lnRef>
          <a:fillRef idx="0">
            <a:schemeClr val="dk1"/>
          </a:fillRef>
          <a:effectRef idx="2">
            <a:schemeClr val="dk1"/>
          </a:effectRef>
          <a:fontRef idx="minor">
            <a:schemeClr val="tx1"/>
          </a:fontRef>
        </p:style>
      </p:cxnSp>
      <p:cxnSp>
        <p:nvCxnSpPr>
          <p:cNvPr id="30" name="Straight Arrow Connector 29"/>
          <p:cNvCxnSpPr>
            <a:cxnSpLocks/>
          </p:cNvCxnSpPr>
          <p:nvPr/>
        </p:nvCxnSpPr>
        <p:spPr bwMode="auto">
          <a:xfrm>
            <a:off x="762000" y="1676400"/>
            <a:ext cx="1263650" cy="989300"/>
          </a:xfrm>
          <a:prstGeom prst="straightConnector1">
            <a:avLst/>
          </a:prstGeom>
          <a:ln>
            <a:solidFill>
              <a:srgbClr val="FF0000"/>
            </a:solidFill>
            <a:headEnd type="none" w="med" len="med"/>
            <a:tailEnd type="arrow"/>
          </a:ln>
        </p:spPr>
        <p:style>
          <a:lnRef idx="3">
            <a:schemeClr val="dk1"/>
          </a:lnRef>
          <a:fillRef idx="0">
            <a:schemeClr val="dk1"/>
          </a:fillRef>
          <a:effectRef idx="2">
            <a:schemeClr val="dk1"/>
          </a:effectRef>
          <a:fontRef idx="minor">
            <a:schemeClr val="tx1"/>
          </a:fontRef>
        </p:style>
      </p:cxnSp>
      <p:cxnSp>
        <p:nvCxnSpPr>
          <p:cNvPr id="31" name="Straight Arrow Connector 30"/>
          <p:cNvCxnSpPr>
            <a:cxnSpLocks/>
          </p:cNvCxnSpPr>
          <p:nvPr/>
        </p:nvCxnSpPr>
        <p:spPr bwMode="auto">
          <a:xfrm>
            <a:off x="3798195" y="1691130"/>
            <a:ext cx="247913" cy="1608178"/>
          </a:xfrm>
          <a:prstGeom prst="straightConnector1">
            <a:avLst/>
          </a:prstGeom>
          <a:ln>
            <a:solidFill>
              <a:srgbClr val="FF0000"/>
            </a:solidFill>
            <a:headEnd type="none" w="med" len="med"/>
            <a:tailEnd type="arrow"/>
          </a:ln>
        </p:spPr>
        <p:style>
          <a:lnRef idx="3">
            <a:schemeClr val="dk1"/>
          </a:lnRef>
          <a:fillRef idx="0">
            <a:schemeClr val="dk1"/>
          </a:fillRef>
          <a:effectRef idx="2">
            <a:schemeClr val="dk1"/>
          </a:effectRef>
          <a:fontRef idx="minor">
            <a:schemeClr val="tx1"/>
          </a:fontRef>
        </p:style>
      </p:cxnSp>
      <p:sp>
        <p:nvSpPr>
          <p:cNvPr id="7184" name="Rectangle 38"/>
          <p:cNvSpPr>
            <a:spLocks noChangeArrowheads="1"/>
          </p:cNvSpPr>
          <p:nvPr/>
        </p:nvSpPr>
        <p:spPr bwMode="auto">
          <a:xfrm>
            <a:off x="914400" y="6019800"/>
            <a:ext cx="923925" cy="3698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eaLnBrk="1" hangingPunct="1">
              <a:spcBef>
                <a:spcPct val="0"/>
              </a:spcBef>
              <a:buClrTx/>
              <a:buSzTx/>
              <a:buFontTx/>
              <a:buNone/>
            </a:pPr>
            <a:r>
              <a:rPr lang="en-US" altLang="en-US" sz="1800">
                <a:solidFill>
                  <a:schemeClr val="bg2"/>
                </a:solidFill>
                <a:latin typeface="Adobe Garamond Pro Bold" pitchFamily="18" charset="0"/>
              </a:rPr>
              <a:t>Speaker</a:t>
            </a:r>
          </a:p>
        </p:txBody>
      </p:sp>
      <p:sp>
        <p:nvSpPr>
          <p:cNvPr id="7185" name="Rectangle 39"/>
          <p:cNvSpPr>
            <a:spLocks noChangeArrowheads="1"/>
          </p:cNvSpPr>
          <p:nvPr/>
        </p:nvSpPr>
        <p:spPr bwMode="auto">
          <a:xfrm>
            <a:off x="3187700" y="1019403"/>
            <a:ext cx="939800" cy="6461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eaLnBrk="1" hangingPunct="1">
              <a:spcBef>
                <a:spcPct val="0"/>
              </a:spcBef>
              <a:buClrTx/>
              <a:buSzTx/>
              <a:buFontTx/>
              <a:buNone/>
            </a:pPr>
            <a:r>
              <a:rPr lang="en-US" altLang="en-US" sz="1800">
                <a:solidFill>
                  <a:schemeClr val="bg2"/>
                </a:solidFill>
                <a:latin typeface="Adobe Garamond Pro Bold" pitchFamily="18" charset="0"/>
              </a:rPr>
              <a:t>Internal</a:t>
            </a:r>
          </a:p>
          <a:p>
            <a:pPr eaLnBrk="1" hangingPunct="1">
              <a:spcBef>
                <a:spcPct val="0"/>
              </a:spcBef>
              <a:buClrTx/>
              <a:buSzTx/>
              <a:buFontTx/>
              <a:buNone/>
            </a:pPr>
            <a:r>
              <a:rPr lang="en-US" altLang="en-US" sz="1800">
                <a:solidFill>
                  <a:schemeClr val="bg2"/>
                </a:solidFill>
                <a:latin typeface="Adobe Garamond Pro Bold" pitchFamily="18" charset="0"/>
              </a:rPr>
              <a:t> Printer</a:t>
            </a:r>
          </a:p>
        </p:txBody>
      </p:sp>
      <p:sp>
        <p:nvSpPr>
          <p:cNvPr id="7186" name="Rectangle 40"/>
          <p:cNvSpPr>
            <a:spLocks noChangeArrowheads="1"/>
          </p:cNvSpPr>
          <p:nvPr/>
        </p:nvSpPr>
        <p:spPr bwMode="auto">
          <a:xfrm>
            <a:off x="152400" y="990600"/>
            <a:ext cx="971550" cy="6461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eaLnBrk="1" hangingPunct="1">
              <a:spcBef>
                <a:spcPct val="0"/>
              </a:spcBef>
              <a:buClrTx/>
              <a:buSzTx/>
              <a:buFontTx/>
              <a:buNone/>
            </a:pPr>
            <a:r>
              <a:rPr lang="en-US" altLang="en-US" sz="1800">
                <a:solidFill>
                  <a:schemeClr val="bg2"/>
                </a:solidFill>
                <a:latin typeface="Adobe Garamond Pro Bold" pitchFamily="18" charset="0"/>
              </a:rPr>
              <a:t>External</a:t>
            </a:r>
          </a:p>
          <a:p>
            <a:pPr eaLnBrk="1" hangingPunct="1">
              <a:spcBef>
                <a:spcPct val="0"/>
              </a:spcBef>
              <a:buClrTx/>
              <a:buSzTx/>
              <a:buFontTx/>
              <a:buNone/>
            </a:pPr>
            <a:r>
              <a:rPr lang="en-US" altLang="en-US" sz="1800">
                <a:solidFill>
                  <a:schemeClr val="bg2"/>
                </a:solidFill>
                <a:latin typeface="Adobe Garamond Pro Bold" pitchFamily="18" charset="0"/>
              </a:rPr>
              <a:t> Printer</a:t>
            </a:r>
          </a:p>
        </p:txBody>
      </p:sp>
      <p:sp>
        <p:nvSpPr>
          <p:cNvPr id="2" name="Footer Placeholder 1"/>
          <p:cNvSpPr>
            <a:spLocks noGrp="1"/>
          </p:cNvSpPr>
          <p:nvPr>
            <p:ph type="ftr" sz="quarter" idx="12"/>
          </p:nvPr>
        </p:nvSpPr>
        <p:spPr/>
        <p:txBody>
          <a:bodyPr/>
          <a:lstStyle/>
          <a:p>
            <a:pPr>
              <a:defRPr/>
            </a:pPr>
            <a:r>
              <a:rPr lang="en-US"/>
              <a:t>Breath Test Operator’s Manual    ID: 3332 Revision: 5   Issued By: Laboratory Director    All Copies are Uncontrolled</a:t>
            </a:r>
          </a:p>
        </p:txBody>
      </p:sp>
      <p:sp>
        <p:nvSpPr>
          <p:cNvPr id="27" name="Rectangle 38">
            <a:extLst>
              <a:ext uri="{FF2B5EF4-FFF2-40B4-BE49-F238E27FC236}">
                <a16:creationId xmlns:a16="http://schemas.microsoft.com/office/drawing/2014/main" id="{8A3F8BBB-174F-1AAE-35C6-74F3CF77F8D4}"/>
              </a:ext>
            </a:extLst>
          </p:cNvPr>
          <p:cNvSpPr>
            <a:spLocks noChangeArrowheads="1"/>
          </p:cNvSpPr>
          <p:nvPr/>
        </p:nvSpPr>
        <p:spPr bwMode="auto">
          <a:xfrm>
            <a:off x="3019687" y="6012640"/>
            <a:ext cx="1066510" cy="36933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eaLnBrk="1" hangingPunct="1">
              <a:spcBef>
                <a:spcPct val="0"/>
              </a:spcBef>
              <a:buClrTx/>
              <a:buSzTx/>
              <a:buFontTx/>
              <a:buNone/>
            </a:pPr>
            <a:r>
              <a:rPr lang="en-US" altLang="en-US" sz="1800">
                <a:solidFill>
                  <a:schemeClr val="bg2"/>
                </a:solidFill>
                <a:latin typeface="Adobe Garamond Pro Bold" pitchFamily="18" charset="0"/>
              </a:rPr>
              <a:t>Keyboard</a:t>
            </a:r>
          </a:p>
        </p:txBody>
      </p:sp>
      <p:cxnSp>
        <p:nvCxnSpPr>
          <p:cNvPr id="28" name="Straight Arrow Connector 27">
            <a:extLst>
              <a:ext uri="{FF2B5EF4-FFF2-40B4-BE49-F238E27FC236}">
                <a16:creationId xmlns:a16="http://schemas.microsoft.com/office/drawing/2014/main" id="{86B3573E-6624-BC30-0E63-3162AB2757AB}"/>
              </a:ext>
            </a:extLst>
          </p:cNvPr>
          <p:cNvCxnSpPr>
            <a:cxnSpLocks/>
          </p:cNvCxnSpPr>
          <p:nvPr/>
        </p:nvCxnSpPr>
        <p:spPr bwMode="auto">
          <a:xfrm flipV="1">
            <a:off x="3499520" y="5314157"/>
            <a:ext cx="462880" cy="648534"/>
          </a:xfrm>
          <a:prstGeom prst="straightConnector1">
            <a:avLst/>
          </a:prstGeom>
          <a:ln>
            <a:solidFill>
              <a:srgbClr val="FF0000"/>
            </a:solidFill>
            <a:headEnd type="none" w="med" len="med"/>
            <a:tailEnd type="arrow"/>
          </a:ln>
        </p:spPr>
        <p:style>
          <a:lnRef idx="3">
            <a:schemeClr val="dk1"/>
          </a:lnRef>
          <a:fillRef idx="0">
            <a:schemeClr val="dk1"/>
          </a:fillRef>
          <a:effectRef idx="2">
            <a:schemeClr val="dk1"/>
          </a:effectRef>
          <a:fontRef idx="minor">
            <a:schemeClr val="tx1"/>
          </a:fontRef>
        </p:style>
      </p:cxn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2" name="Rectangle 4"/>
          <p:cNvSpPr>
            <a:spLocks noGrp="1" noRot="1" noChangeArrowheads="1"/>
          </p:cNvSpPr>
          <p:nvPr>
            <p:ph type="title" idx="4294967295"/>
          </p:nvPr>
        </p:nvSpPr>
        <p:spPr>
          <a:xfrm>
            <a:off x="457200" y="304800"/>
            <a:ext cx="8229600" cy="457200"/>
          </a:xfrm>
        </p:spPr>
        <p:txBody>
          <a:bodyPr/>
          <a:lstStyle/>
          <a:p>
            <a:pPr eaLnBrk="1" hangingPunct="1">
              <a:defRPr/>
            </a:pPr>
            <a:r>
              <a:rPr lang="en-US" sz="4000">
                <a:solidFill>
                  <a:schemeClr val="tx1"/>
                </a:solidFill>
              </a:rPr>
              <a:t>Breath Sample</a:t>
            </a:r>
          </a:p>
        </p:txBody>
      </p:sp>
      <p:sp>
        <p:nvSpPr>
          <p:cNvPr id="124934" name="Rectangle 6"/>
          <p:cNvSpPr>
            <a:spLocks noGrp="1" noChangeArrowheads="1"/>
          </p:cNvSpPr>
          <p:nvPr>
            <p:ph type="body" sz="half" idx="4294967295"/>
          </p:nvPr>
        </p:nvSpPr>
        <p:spPr>
          <a:xfrm>
            <a:off x="533400" y="3048000"/>
            <a:ext cx="8229600" cy="3352800"/>
          </a:xfrm>
        </p:spPr>
        <p:txBody>
          <a:bodyPr/>
          <a:lstStyle/>
          <a:p>
            <a:pPr eaLnBrk="1" hangingPunct="1">
              <a:defRPr/>
            </a:pPr>
            <a:endParaRPr lang="en-US" sz="2000"/>
          </a:p>
          <a:p>
            <a:pPr eaLnBrk="1" hangingPunct="1">
              <a:defRPr/>
            </a:pPr>
            <a:r>
              <a:rPr lang="en-US" sz="2400"/>
              <a:t>Remove Mouthpiece and only return the mouthpiece when prompted “Please Blow” for the next sample.</a:t>
            </a:r>
          </a:p>
          <a:p>
            <a:pPr lvl="1" eaLnBrk="1" hangingPunct="1">
              <a:defRPr/>
            </a:pPr>
            <a:r>
              <a:rPr lang="en-US" sz="2000"/>
              <a:t>It is the officer’s discretion whether or not to replace the mouthpiece in between valid breath samples, but OAT requires that the mouthpiece must always be removed from the breath hose after the individual’s first valid breath test sample.  </a:t>
            </a:r>
          </a:p>
          <a:p>
            <a:pPr eaLnBrk="1" hangingPunct="1">
              <a:defRPr/>
            </a:pPr>
            <a:r>
              <a:rPr lang="en-US" sz="2400"/>
              <a:t>For each new subject, a new mouthpiece is required.</a:t>
            </a:r>
          </a:p>
          <a:p>
            <a:pPr lvl="2" eaLnBrk="1" hangingPunct="1">
              <a:buFont typeface="Wingdings" pitchFamily="2" charset="2"/>
              <a:buNone/>
              <a:defRPr/>
            </a:pPr>
            <a:endParaRPr lang="en-US"/>
          </a:p>
        </p:txBody>
      </p:sp>
      <p:sp>
        <p:nvSpPr>
          <p:cNvPr id="2" name="Footer Placeholder 1"/>
          <p:cNvSpPr>
            <a:spLocks noGrp="1"/>
          </p:cNvSpPr>
          <p:nvPr>
            <p:ph type="ftr" sz="quarter" idx="12"/>
          </p:nvPr>
        </p:nvSpPr>
        <p:spPr/>
        <p:txBody>
          <a:bodyPr/>
          <a:lstStyle/>
          <a:p>
            <a:pPr>
              <a:defRPr/>
            </a:pPr>
            <a:r>
              <a:rPr lang="en-US"/>
              <a:t>Breath Test Operator’s Manual    ID: 3332 Revision: 5   Issued By: Laboratory Director    All Copies are Uncontrolled</a:t>
            </a:r>
          </a:p>
        </p:txBody>
      </p:sp>
      <p:pic>
        <p:nvPicPr>
          <p:cNvPr id="4" name="Picture 3">
            <a:extLst>
              <a:ext uri="{FF2B5EF4-FFF2-40B4-BE49-F238E27FC236}">
                <a16:creationId xmlns:a16="http://schemas.microsoft.com/office/drawing/2014/main" id="{A6A45084-3F2F-33FD-418F-7766E28DEB4C}"/>
              </a:ext>
            </a:extLst>
          </p:cNvPr>
          <p:cNvPicPr>
            <a:picLocks noChangeAspect="1"/>
          </p:cNvPicPr>
          <p:nvPr/>
        </p:nvPicPr>
        <p:blipFill>
          <a:blip r:embed="rId3"/>
          <a:stretch>
            <a:fillRect/>
          </a:stretch>
        </p:blipFill>
        <p:spPr>
          <a:xfrm>
            <a:off x="1818891" y="1143000"/>
            <a:ext cx="5506218" cy="2067213"/>
          </a:xfrm>
          <a:prstGeom prst="rect">
            <a:avLst/>
          </a:prstGeom>
        </p:spPr>
      </p:pic>
    </p:spTree>
    <p:extLst>
      <p:ext uri="{BB962C8B-B14F-4D97-AF65-F5344CB8AC3E}">
        <p14:creationId xmlns:p14="http://schemas.microsoft.com/office/powerpoint/2010/main" val="215757784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rrowheads="1"/>
          </p:cNvSpPr>
          <p:nvPr>
            <p:ph type="title" idx="4294967295"/>
          </p:nvPr>
        </p:nvSpPr>
        <p:spPr>
          <a:xfrm>
            <a:off x="419100" y="152400"/>
            <a:ext cx="8229600" cy="715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4000">
                <a:solidFill>
                  <a:schemeClr val="tx1"/>
                </a:solidFill>
                <a:effectLst/>
              </a:rPr>
              <a:t>Please Wait</a:t>
            </a:r>
          </a:p>
        </p:txBody>
      </p:sp>
      <p:sp>
        <p:nvSpPr>
          <p:cNvPr id="84995" name="Rectangle 3"/>
          <p:cNvSpPr>
            <a:spLocks noGrp="1" noChangeArrowheads="1"/>
          </p:cNvSpPr>
          <p:nvPr>
            <p:ph type="body" idx="4294967295"/>
          </p:nvPr>
        </p:nvSpPr>
        <p:spPr>
          <a:xfrm>
            <a:off x="457200" y="4724400"/>
            <a:ext cx="8229600" cy="1905000"/>
          </a:xfrm>
        </p:spPr>
        <p:txBody>
          <a:bodyPr/>
          <a:lstStyle/>
          <a:p>
            <a:pPr>
              <a:defRPr/>
            </a:pPr>
            <a:r>
              <a:rPr lang="en-US" sz="2800"/>
              <a:t>A 60 second countdown after the first sample is initiated to diagnostically ready the instrument for the control standard.</a:t>
            </a:r>
          </a:p>
        </p:txBody>
      </p:sp>
      <p:pic>
        <p:nvPicPr>
          <p:cNvPr id="90116" name="Picture 4" descr="1000 Please Wait 60 sec"/>
          <p:cNvPicPr>
            <a:picLocks noChangeAspect="1" noChangeArrowheads="1"/>
          </p:cNvPicPr>
          <p:nvPr/>
        </p:nvPicPr>
        <p:blipFill>
          <a:blip r:embed="rId2">
            <a:extLst>
              <a:ext uri="{28A0092B-C50C-407E-A947-70E740481C1C}">
                <a14:useLocalDpi xmlns:a14="http://schemas.microsoft.com/office/drawing/2010/main" val="0"/>
              </a:ext>
            </a:extLst>
          </a:blip>
          <a:srcRect b="18089"/>
          <a:stretch>
            <a:fillRect/>
          </a:stretch>
        </p:blipFill>
        <p:spPr bwMode="auto">
          <a:xfrm>
            <a:off x="2133600" y="990600"/>
            <a:ext cx="4800600" cy="354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2"/>
          </p:nvPr>
        </p:nvSpPr>
        <p:spPr/>
        <p:txBody>
          <a:bodyPr/>
          <a:lstStyle/>
          <a:p>
            <a:pPr>
              <a:defRPr/>
            </a:pPr>
            <a:r>
              <a:rPr lang="en-US"/>
              <a:t>Breath Test Operator’s Manual    ID: 3332 Revision: 5   Issued By: Laboratory Director    All Copies are Uncontrolled</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8" name="Rectangle 4"/>
          <p:cNvSpPr>
            <a:spLocks noGrp="1" noRot="1" noChangeArrowheads="1"/>
          </p:cNvSpPr>
          <p:nvPr>
            <p:ph type="title" idx="4294967295"/>
          </p:nvPr>
        </p:nvSpPr>
        <p:spPr>
          <a:xfrm>
            <a:off x="416781" y="152400"/>
            <a:ext cx="8229600" cy="685800"/>
          </a:xfrm>
        </p:spPr>
        <p:txBody>
          <a:bodyPr/>
          <a:lstStyle/>
          <a:p>
            <a:pPr eaLnBrk="1" hangingPunct="1">
              <a:defRPr/>
            </a:pPr>
            <a:r>
              <a:rPr lang="en-US" sz="4000">
                <a:solidFill>
                  <a:schemeClr val="tx1"/>
                </a:solidFill>
              </a:rPr>
              <a:t>Dry Gas Check</a:t>
            </a:r>
          </a:p>
        </p:txBody>
      </p:sp>
      <p:sp>
        <p:nvSpPr>
          <p:cNvPr id="129030" name="Rectangle 6"/>
          <p:cNvSpPr>
            <a:spLocks noGrp="1" noChangeArrowheads="1"/>
          </p:cNvSpPr>
          <p:nvPr>
            <p:ph type="body" sz="half" idx="4294967295"/>
          </p:nvPr>
        </p:nvSpPr>
        <p:spPr>
          <a:xfrm>
            <a:off x="457200" y="3048000"/>
            <a:ext cx="8229600" cy="3505200"/>
          </a:xfrm>
        </p:spPr>
        <p:txBody>
          <a:bodyPr/>
          <a:lstStyle/>
          <a:p>
            <a:pPr eaLnBrk="1" hangingPunct="1">
              <a:defRPr/>
            </a:pPr>
            <a:r>
              <a:rPr lang="en-US" sz="2800"/>
              <a:t>The BT will analyze the control standard during the calibration check.</a:t>
            </a:r>
          </a:p>
          <a:p>
            <a:pPr lvl="1" eaLnBrk="1" hangingPunct="1">
              <a:defRPr/>
            </a:pPr>
            <a:r>
              <a:rPr lang="en-US" sz="2400"/>
              <a:t>This utilizes the gas cylinder attached to the BT.</a:t>
            </a:r>
          </a:p>
          <a:p>
            <a:pPr lvl="1" eaLnBrk="1" hangingPunct="1">
              <a:defRPr/>
            </a:pPr>
            <a:r>
              <a:rPr lang="en-US" sz="2400"/>
              <a:t>A known alcohol concentration </a:t>
            </a:r>
            <a:r>
              <a:rPr lang="en-US" sz="2400" b="1"/>
              <a:t>(0.080 %).</a:t>
            </a:r>
            <a:endParaRPr lang="en-US" sz="2400" b="1">
              <a:cs typeface="Arial"/>
            </a:endParaRPr>
          </a:p>
          <a:p>
            <a:pPr lvl="1" eaLnBrk="1" hangingPunct="1">
              <a:defRPr/>
            </a:pPr>
            <a:r>
              <a:rPr lang="en-US" sz="2400"/>
              <a:t>This calibration check does not calibrate or adjust the instrument in any way.</a:t>
            </a:r>
          </a:p>
          <a:p>
            <a:pPr lvl="1" eaLnBrk="1" hangingPunct="1">
              <a:defRPr/>
            </a:pPr>
            <a:r>
              <a:rPr lang="en-US" sz="2400"/>
              <a:t>The results shall be acceptable if within a range of </a:t>
            </a:r>
            <a:r>
              <a:rPr lang="en-US" sz="2400" b="1"/>
              <a:t>0.074%-0.086%</a:t>
            </a:r>
            <a:r>
              <a:rPr lang="en-US" sz="2400"/>
              <a:t> as allowed in 501 CMR 2.11(2). </a:t>
            </a:r>
          </a:p>
        </p:txBody>
      </p:sp>
      <p:pic>
        <p:nvPicPr>
          <p:cNvPr id="91140" name="Picture 7" descr="79 Dry Gas Check"/>
          <p:cNvPicPr>
            <a:picLocks noChangeAspect="1" noChangeArrowheads="1"/>
          </p:cNvPicPr>
          <p:nvPr/>
        </p:nvPicPr>
        <p:blipFill>
          <a:blip r:embed="rId2">
            <a:extLst>
              <a:ext uri="{28A0092B-C50C-407E-A947-70E740481C1C}">
                <a14:useLocalDpi xmlns:a14="http://schemas.microsoft.com/office/drawing/2010/main" val="0"/>
              </a:ext>
            </a:extLst>
          </a:blip>
          <a:srcRect l="53825" t="32600" r="7776" b="56721"/>
          <a:stretch>
            <a:fillRect/>
          </a:stretch>
        </p:blipFill>
        <p:spPr bwMode="auto">
          <a:xfrm>
            <a:off x="706341" y="914400"/>
            <a:ext cx="7924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2"/>
          </p:nvPr>
        </p:nvSpPr>
        <p:spPr/>
        <p:txBody>
          <a:bodyPr/>
          <a:lstStyle/>
          <a:p>
            <a:pPr>
              <a:defRPr/>
            </a:pPr>
            <a:r>
              <a:rPr lang="en-US"/>
              <a:t>Breath Test Operator’s Manual    ID: 3332 Revision: 5   Issued By: Laboratory Director    All Copies are Uncontrolled</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6" name="Rectangle 4"/>
          <p:cNvSpPr>
            <a:spLocks noGrp="1" noRot="1" noChangeArrowheads="1"/>
          </p:cNvSpPr>
          <p:nvPr>
            <p:ph type="title" idx="4294967295"/>
          </p:nvPr>
        </p:nvSpPr>
        <p:spPr>
          <a:xfrm>
            <a:off x="495300" y="152400"/>
            <a:ext cx="8229600" cy="685800"/>
          </a:xfrm>
        </p:spPr>
        <p:txBody>
          <a:bodyPr/>
          <a:lstStyle/>
          <a:p>
            <a:pPr eaLnBrk="1" hangingPunct="1">
              <a:defRPr/>
            </a:pPr>
            <a:r>
              <a:rPr lang="en-US" sz="4000">
                <a:solidFill>
                  <a:schemeClr val="tx1"/>
                </a:solidFill>
              </a:rPr>
              <a:t>2</a:t>
            </a:r>
            <a:r>
              <a:rPr lang="en-US" sz="4000" baseline="30000">
                <a:solidFill>
                  <a:schemeClr val="tx1"/>
                </a:solidFill>
              </a:rPr>
              <a:t>nd</a:t>
            </a:r>
            <a:r>
              <a:rPr lang="en-US" sz="4000">
                <a:solidFill>
                  <a:schemeClr val="tx1"/>
                </a:solidFill>
              </a:rPr>
              <a:t> Breath Sample</a:t>
            </a:r>
          </a:p>
        </p:txBody>
      </p:sp>
      <p:sp>
        <p:nvSpPr>
          <p:cNvPr id="131078" name="Rectangle 6"/>
          <p:cNvSpPr>
            <a:spLocks noGrp="1" noChangeArrowheads="1"/>
          </p:cNvSpPr>
          <p:nvPr>
            <p:ph type="body" sz="half" idx="4294967295"/>
          </p:nvPr>
        </p:nvSpPr>
        <p:spPr>
          <a:xfrm>
            <a:off x="495300" y="4495800"/>
            <a:ext cx="8229600" cy="1905000"/>
          </a:xfrm>
        </p:spPr>
        <p:txBody>
          <a:bodyPr/>
          <a:lstStyle/>
          <a:p>
            <a:pPr eaLnBrk="1" hangingPunct="1">
              <a:defRPr/>
            </a:pPr>
            <a:r>
              <a:rPr lang="en-US" sz="2800"/>
              <a:t>The grey bar represents the subject’s first breath sample.</a:t>
            </a:r>
          </a:p>
          <a:p>
            <a:pPr eaLnBrk="1" hangingPunct="1">
              <a:defRPr/>
            </a:pPr>
            <a:r>
              <a:rPr lang="en-US" sz="2800"/>
              <a:t>When the rectangular box is </a:t>
            </a:r>
            <a:r>
              <a:rPr lang="en-US" sz="2800" b="1"/>
              <a:t>BOLD</a:t>
            </a:r>
            <a:r>
              <a:rPr lang="en-US" sz="2800"/>
              <a:t>, the criteria has been met.</a:t>
            </a:r>
          </a:p>
        </p:txBody>
      </p:sp>
      <p:sp>
        <p:nvSpPr>
          <p:cNvPr id="2" name="Footer Placeholder 1"/>
          <p:cNvSpPr>
            <a:spLocks noGrp="1"/>
          </p:cNvSpPr>
          <p:nvPr>
            <p:ph type="ftr" sz="quarter" idx="12"/>
          </p:nvPr>
        </p:nvSpPr>
        <p:spPr/>
        <p:txBody>
          <a:bodyPr/>
          <a:lstStyle/>
          <a:p>
            <a:pPr>
              <a:defRPr/>
            </a:pPr>
            <a:r>
              <a:rPr lang="en-US"/>
              <a:t>Breath Test Operator’s Manual    ID: 3332 Revision: 5   Issued By: Laboratory Director    All Copies are Uncontrolled</a:t>
            </a:r>
          </a:p>
        </p:txBody>
      </p:sp>
      <p:pic>
        <p:nvPicPr>
          <p:cNvPr id="8" name="Picture 7">
            <a:extLst>
              <a:ext uri="{FF2B5EF4-FFF2-40B4-BE49-F238E27FC236}">
                <a16:creationId xmlns:a16="http://schemas.microsoft.com/office/drawing/2014/main" id="{4E40764C-842B-FE16-3632-9E0E6DE210B3}"/>
              </a:ext>
            </a:extLst>
          </p:cNvPr>
          <p:cNvPicPr>
            <a:picLocks noChangeAspect="1"/>
          </p:cNvPicPr>
          <p:nvPr/>
        </p:nvPicPr>
        <p:blipFill>
          <a:blip r:embed="rId3"/>
          <a:stretch>
            <a:fillRect/>
          </a:stretch>
        </p:blipFill>
        <p:spPr>
          <a:xfrm>
            <a:off x="1143000" y="989717"/>
            <a:ext cx="6506483" cy="3372321"/>
          </a:xfrm>
          <a:prstGeom prst="rect">
            <a:avLst/>
          </a:prstGeom>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4" name="Rectangle 4"/>
          <p:cNvSpPr>
            <a:spLocks noGrp="1" noRot="1" noChangeArrowheads="1"/>
          </p:cNvSpPr>
          <p:nvPr>
            <p:ph type="title" idx="4294967295"/>
          </p:nvPr>
        </p:nvSpPr>
        <p:spPr>
          <a:xfrm>
            <a:off x="457200" y="304800"/>
            <a:ext cx="8229600" cy="533400"/>
          </a:xfrm>
        </p:spPr>
        <p:txBody>
          <a:bodyPr/>
          <a:lstStyle/>
          <a:p>
            <a:pPr eaLnBrk="1" hangingPunct="1">
              <a:defRPr/>
            </a:pPr>
            <a:r>
              <a:rPr lang="en-US" sz="4000">
                <a:solidFill>
                  <a:schemeClr val="tx1"/>
                </a:solidFill>
              </a:rPr>
              <a:t>Reportable Value</a:t>
            </a:r>
          </a:p>
        </p:txBody>
      </p:sp>
      <p:sp>
        <p:nvSpPr>
          <p:cNvPr id="133126" name="Rectangle 6"/>
          <p:cNvSpPr>
            <a:spLocks noGrp="1" noChangeArrowheads="1"/>
          </p:cNvSpPr>
          <p:nvPr>
            <p:ph type="body" sz="half" idx="4294967295"/>
          </p:nvPr>
        </p:nvSpPr>
        <p:spPr>
          <a:xfrm>
            <a:off x="191964" y="3429000"/>
            <a:ext cx="8610600" cy="1600200"/>
          </a:xfrm>
        </p:spPr>
        <p:txBody>
          <a:bodyPr/>
          <a:lstStyle/>
          <a:p>
            <a:pPr eaLnBrk="1" hangingPunct="1">
              <a:defRPr/>
            </a:pPr>
            <a:r>
              <a:rPr lang="en-US" sz="2400" dirty="0"/>
              <a:t>First breath sample and second breath sample must agree within +/- 0.020 %BAC.</a:t>
            </a:r>
          </a:p>
          <a:p>
            <a:pPr eaLnBrk="1" hangingPunct="1">
              <a:defRPr/>
            </a:pPr>
            <a:endParaRPr lang="en-US" sz="2400" dirty="0"/>
          </a:p>
          <a:p>
            <a:pPr eaLnBrk="1" hangingPunct="1">
              <a:defRPr/>
            </a:pPr>
            <a:r>
              <a:rPr lang="en-US" sz="2400" dirty="0"/>
              <a:t>The lower of the two samples will be displayed prior to printout.</a:t>
            </a:r>
          </a:p>
          <a:p>
            <a:pPr lvl="1" eaLnBrk="1" hangingPunct="1">
              <a:defRPr/>
            </a:pPr>
            <a:r>
              <a:rPr lang="en-US" sz="2400" dirty="0"/>
              <a:t>Use this result to help answer the prompt </a:t>
            </a:r>
            <a:r>
              <a:rPr lang="en-US" sz="2400" b="1" dirty="0"/>
              <a:t>“Seized MA License”.</a:t>
            </a:r>
          </a:p>
        </p:txBody>
      </p:sp>
      <p:pic>
        <p:nvPicPr>
          <p:cNvPr id="93188" name="Picture 7" descr="82 Reportable Value"/>
          <p:cNvPicPr>
            <a:picLocks noChangeAspect="1" noChangeArrowheads="1"/>
          </p:cNvPicPr>
          <p:nvPr/>
        </p:nvPicPr>
        <p:blipFill>
          <a:blip r:embed="rId2">
            <a:extLst>
              <a:ext uri="{28A0092B-C50C-407E-A947-70E740481C1C}">
                <a14:useLocalDpi xmlns:a14="http://schemas.microsoft.com/office/drawing/2010/main" val="0"/>
              </a:ext>
            </a:extLst>
          </a:blip>
          <a:srcRect l="53815" t="32890" r="7790" b="53275"/>
          <a:stretch>
            <a:fillRect/>
          </a:stretch>
        </p:blipFill>
        <p:spPr bwMode="auto">
          <a:xfrm>
            <a:off x="1676400" y="1143000"/>
            <a:ext cx="5641728" cy="1904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2"/>
          </p:nvPr>
        </p:nvSpPr>
        <p:spPr/>
        <p:txBody>
          <a:bodyPr/>
          <a:lstStyle/>
          <a:p>
            <a:pPr>
              <a:defRPr/>
            </a:pPr>
            <a:r>
              <a:rPr lang="en-US"/>
              <a:t>Breath Test Operator’s Manual    ID: 3332 Revision: 5   Issued By: Laboratory Director    All Copies are Uncontrolled</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868362"/>
          </a:xfrm>
        </p:spPr>
        <p:txBody>
          <a:bodyPr/>
          <a:lstStyle/>
          <a:p>
            <a:pPr>
              <a:defRPr/>
            </a:pPr>
            <a:r>
              <a:rPr lang="en-US" dirty="0">
                <a:solidFill>
                  <a:schemeClr val="tx1"/>
                </a:solidFill>
              </a:rPr>
              <a:t>Breath Test Results Summary</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032463491"/>
              </p:ext>
            </p:extLst>
          </p:nvPr>
        </p:nvGraphicFramePr>
        <p:xfrm>
          <a:off x="457200" y="1295400"/>
          <a:ext cx="8229600" cy="5120922"/>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640122">
                <a:tc>
                  <a:txBody>
                    <a:bodyPr/>
                    <a:lstStyle/>
                    <a:p>
                      <a:r>
                        <a:rPr lang="en-US" sz="1800" dirty="0"/>
                        <a:t>0.08 %BAC or above</a:t>
                      </a:r>
                    </a:p>
                  </a:txBody>
                  <a:tcPr marT="45723" marB="45723">
                    <a:lnR w="12700" cap="flat" cmpd="sng" algn="ctr">
                      <a:solidFill>
                        <a:schemeClr val="tx1"/>
                      </a:solidFill>
                      <a:prstDash val="solid"/>
                      <a:round/>
                      <a:headEnd type="none" w="med" len="med"/>
                      <a:tailEnd type="none" w="med" len="med"/>
                    </a:lnR>
                  </a:tcPr>
                </a:tc>
                <a:tc>
                  <a:txBody>
                    <a:bodyPr/>
                    <a:lstStyle/>
                    <a:p>
                      <a:r>
                        <a:rPr lang="en-US" sz="1800"/>
                        <a:t>Per Se Impairment</a:t>
                      </a:r>
                      <a:r>
                        <a:rPr lang="en-US" sz="1800" baseline="0"/>
                        <a:t> for all operators regardless of age and vehicles.</a:t>
                      </a:r>
                      <a:endParaRPr lang="en-US" sz="1800"/>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463136">
                <a:tc>
                  <a:txBody>
                    <a:bodyPr/>
                    <a:lstStyle/>
                    <a:p>
                      <a:r>
                        <a:rPr lang="en-US" sz="1800" b="1" dirty="0"/>
                        <a:t>0.07 %BAC</a:t>
                      </a:r>
                    </a:p>
                    <a:p>
                      <a:r>
                        <a:rPr lang="en-US" sz="1800" b="1" dirty="0"/>
                        <a:t>0.06 %BAC</a:t>
                      </a:r>
                    </a:p>
                  </a:txBody>
                  <a:tcPr marT="45723" marB="45723"/>
                </a:tc>
                <a:tc>
                  <a:txBody>
                    <a:bodyPr/>
                    <a:lstStyle/>
                    <a:p>
                      <a:r>
                        <a:rPr lang="en-US" sz="1800"/>
                        <a:t>Probable</a:t>
                      </a:r>
                      <a:r>
                        <a:rPr lang="en-US" sz="1800" baseline="0"/>
                        <a:t> cause for arrest remains.  However, no permissible inference of intoxication.  No immediate license loss for operators if over 21 years of age (with the exception of CDL licenses).</a:t>
                      </a:r>
                      <a:endParaRPr lang="en-US" sz="1800"/>
                    </a:p>
                  </a:txBody>
                  <a:tcPr marT="45723" marB="45723">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640122">
                <a:tc>
                  <a:txBody>
                    <a:bodyPr/>
                    <a:lstStyle/>
                    <a:p>
                      <a:r>
                        <a:rPr lang="en-US" sz="1800" b="1" dirty="0"/>
                        <a:t>Below 0.06 BAC%</a:t>
                      </a:r>
                    </a:p>
                  </a:txBody>
                  <a:tcPr marT="45723" marB="45723"/>
                </a:tc>
                <a:tc>
                  <a:txBody>
                    <a:bodyPr/>
                    <a:lstStyle/>
                    <a:p>
                      <a:r>
                        <a:rPr lang="en-US" sz="1800" dirty="0"/>
                        <a:t>No permissible inference of intoxication and released forthwith if OUI Alcohol is the only </a:t>
                      </a:r>
                      <a:r>
                        <a:rPr lang="en-US" sz="1800"/>
                        <a:t>arrestable charge.</a:t>
                      </a:r>
                      <a:endParaRPr lang="en-US" sz="1800" dirty="0"/>
                    </a:p>
                  </a:txBody>
                  <a:tcPr marT="45723" marB="45723"/>
                </a:tc>
                <a:extLst>
                  <a:ext uri="{0D108BD9-81ED-4DB2-BD59-A6C34878D82A}">
                    <a16:rowId xmlns:a16="http://schemas.microsoft.com/office/drawing/2014/main" val="10002"/>
                  </a:ext>
                </a:extLst>
              </a:tr>
              <a:tr h="1188798">
                <a:tc>
                  <a:txBody>
                    <a:bodyPr/>
                    <a:lstStyle/>
                    <a:p>
                      <a:r>
                        <a:rPr lang="en-US" sz="1800" b="1" dirty="0"/>
                        <a:t>0.04 %BAC</a:t>
                      </a:r>
                      <a:r>
                        <a:rPr lang="en-US" sz="1800" b="1" baseline="0" dirty="0"/>
                        <a:t> or above</a:t>
                      </a:r>
                      <a:endParaRPr lang="en-US" sz="1800" b="1" dirty="0"/>
                    </a:p>
                  </a:txBody>
                  <a:tcPr marT="45723" marB="45723"/>
                </a:tc>
                <a:tc>
                  <a:txBody>
                    <a:bodyPr/>
                    <a:lstStyle/>
                    <a:p>
                      <a:r>
                        <a:rPr lang="en-US" sz="1800"/>
                        <a:t>Administrative license suspension for CDL operation</a:t>
                      </a:r>
                      <a:r>
                        <a:rPr lang="en-US" sz="1800" baseline="0"/>
                        <a:t> and CDL vehicle.  This applies to the vehicle, not the license.  Class D is still active, Class A is not.</a:t>
                      </a:r>
                      <a:endParaRPr lang="en-US" sz="1800"/>
                    </a:p>
                  </a:txBody>
                  <a:tcPr marT="45723" marB="45723"/>
                </a:tc>
                <a:extLst>
                  <a:ext uri="{0D108BD9-81ED-4DB2-BD59-A6C34878D82A}">
                    <a16:rowId xmlns:a16="http://schemas.microsoft.com/office/drawing/2014/main" val="10003"/>
                  </a:ext>
                </a:extLst>
              </a:tr>
              <a:tr h="914460">
                <a:tc>
                  <a:txBody>
                    <a:bodyPr/>
                    <a:lstStyle/>
                    <a:p>
                      <a:r>
                        <a:rPr lang="en-US" sz="1800" b="1" dirty="0"/>
                        <a:t>0.02 %BAC</a:t>
                      </a:r>
                      <a:r>
                        <a:rPr lang="en-US" sz="1800" b="1" baseline="0" dirty="0"/>
                        <a:t> or above</a:t>
                      </a:r>
                      <a:endParaRPr lang="en-US" sz="1800" b="1" dirty="0"/>
                    </a:p>
                  </a:txBody>
                  <a:tcPr marT="45723" marB="45723"/>
                </a:tc>
                <a:tc>
                  <a:txBody>
                    <a:bodyPr/>
                    <a:lstStyle/>
                    <a:p>
                      <a:r>
                        <a:rPr lang="en-US" sz="1800" dirty="0"/>
                        <a:t>If operator is under 21 years of age, this will result in an</a:t>
                      </a:r>
                      <a:r>
                        <a:rPr lang="en-US" sz="1800" baseline="0" dirty="0"/>
                        <a:t> administrative license suspension.</a:t>
                      </a:r>
                      <a:endParaRPr lang="en-US" sz="1800" dirty="0"/>
                    </a:p>
                  </a:txBody>
                  <a:tcPr marT="45723" marB="45723"/>
                </a:tc>
                <a:extLst>
                  <a:ext uri="{0D108BD9-81ED-4DB2-BD59-A6C34878D82A}">
                    <a16:rowId xmlns:a16="http://schemas.microsoft.com/office/drawing/2014/main" val="10004"/>
                  </a:ext>
                </a:extLst>
              </a:tr>
            </a:tbl>
          </a:graphicData>
        </a:graphic>
      </p:graphicFrame>
      <p:sp>
        <p:nvSpPr>
          <p:cNvPr id="2" name="Footer Placeholder 1"/>
          <p:cNvSpPr>
            <a:spLocks noGrp="1"/>
          </p:cNvSpPr>
          <p:nvPr>
            <p:ph type="ftr" sz="quarter" idx="11"/>
          </p:nvPr>
        </p:nvSpPr>
        <p:spPr/>
        <p:txBody>
          <a:bodyPr/>
          <a:lstStyle/>
          <a:p>
            <a:pPr>
              <a:defRPr/>
            </a:pPr>
            <a:r>
              <a:rPr lang="en-US"/>
              <a:t>Breath Test Operator’s Manual    ID: 3332 Revision: 5   Issued By: Laboratory Director    All Copies are Uncontrolled</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14400" y="1066800"/>
            <a:ext cx="3057525" cy="2314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4"/>
          <p:cNvSpPr txBox="1">
            <a:spLocks noRot="1" noChangeArrowheads="1"/>
          </p:cNvSpPr>
          <p:nvPr/>
        </p:nvSpPr>
        <p:spPr bwMode="auto">
          <a:xfrm>
            <a:off x="457200" y="304800"/>
            <a:ext cx="8229600" cy="533400"/>
          </a:xfrm>
          <a:prstGeom prst="rect">
            <a:avLst/>
          </a:prstGeom>
          <a:noFill/>
          <a:ln w="9525">
            <a:noFill/>
            <a:miter lim="800000"/>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a:lstStyle>
          <a:p>
            <a:pPr eaLnBrk="1" hangingPunct="1">
              <a:defRPr/>
            </a:pPr>
            <a:r>
              <a:rPr lang="en-US" sz="4000" kern="0">
                <a:solidFill>
                  <a:schemeClr val="tx1"/>
                </a:solidFill>
              </a:rPr>
              <a:t>Tests Outside Tolerance</a:t>
            </a:r>
          </a:p>
        </p:txBody>
      </p:sp>
      <p:sp>
        <p:nvSpPr>
          <p:cNvPr id="5" name="Rectangle 6"/>
          <p:cNvSpPr txBox="1">
            <a:spLocks noChangeArrowheads="1"/>
          </p:cNvSpPr>
          <p:nvPr/>
        </p:nvSpPr>
        <p:spPr bwMode="auto">
          <a:xfrm>
            <a:off x="191964" y="3581400"/>
            <a:ext cx="8610600" cy="2562225"/>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eaLnBrk="1" hangingPunct="1">
              <a:defRPr/>
            </a:pPr>
            <a:r>
              <a:rPr lang="en-US" sz="2000" kern="0" dirty="0"/>
              <a:t>If two samples </a:t>
            </a:r>
            <a:r>
              <a:rPr lang="en-US" sz="2000" kern="0" dirty="0">
                <a:solidFill>
                  <a:srgbClr val="FFFF00"/>
                </a:solidFill>
              </a:rPr>
              <a:t>DO NOT</a:t>
            </a:r>
            <a:r>
              <a:rPr lang="en-US" sz="2000" kern="0" dirty="0"/>
              <a:t> agree within +/- 0.020 %BAC:</a:t>
            </a:r>
          </a:p>
          <a:p>
            <a:pPr lvl="1" eaLnBrk="1" hangingPunct="1">
              <a:defRPr/>
            </a:pPr>
            <a:r>
              <a:rPr lang="en-US" sz="1800" b="1" kern="0" dirty="0"/>
              <a:t>“TEST OUTSIDE TOL.” </a:t>
            </a:r>
            <a:r>
              <a:rPr lang="en-US" sz="1800" kern="0" dirty="0"/>
              <a:t>will appear on display briefly and ALSO on the Breath Test Report Form.</a:t>
            </a:r>
          </a:p>
          <a:p>
            <a:pPr lvl="1" eaLnBrk="1" hangingPunct="1">
              <a:defRPr/>
            </a:pPr>
            <a:r>
              <a:rPr lang="en-US" sz="1800" kern="0" dirty="0"/>
              <a:t>The BT will prompt with a question about starting a new test.</a:t>
            </a:r>
          </a:p>
          <a:p>
            <a:pPr lvl="2" eaLnBrk="1" hangingPunct="1">
              <a:defRPr/>
            </a:pPr>
            <a:r>
              <a:rPr lang="en-US" sz="1400" kern="0" dirty="0"/>
              <a:t>Note that the BT retains all the information previously entered.</a:t>
            </a:r>
          </a:p>
          <a:p>
            <a:pPr lvl="2" eaLnBrk="1" hangingPunct="1">
              <a:defRPr/>
            </a:pPr>
            <a:r>
              <a:rPr lang="en-US" sz="1400" kern="0" dirty="0"/>
              <a:t>The observation period does not need to be repeated.</a:t>
            </a:r>
          </a:p>
          <a:p>
            <a:pPr lvl="1" eaLnBrk="1" hangingPunct="1">
              <a:defRPr/>
            </a:pPr>
            <a:r>
              <a:rPr lang="en-US" sz="1800" kern="0" dirty="0"/>
              <a:t>501 CMR 2.14 (4) states “If the sequence…does not result in breath samples that are within ±0.020 blood alcohol content units, a new breath test sequence shall begin.”</a:t>
            </a:r>
          </a:p>
        </p:txBody>
      </p:sp>
      <p:pic>
        <p:nvPicPr>
          <p:cNvPr id="134147"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724400" y="1085849"/>
            <a:ext cx="3067050" cy="227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ooter Placeholder 1"/>
          <p:cNvSpPr>
            <a:spLocks noGrp="1"/>
          </p:cNvSpPr>
          <p:nvPr>
            <p:ph type="ftr" sz="quarter" idx="12"/>
          </p:nvPr>
        </p:nvSpPr>
        <p:spPr/>
        <p:txBody>
          <a:bodyPr/>
          <a:lstStyle/>
          <a:p>
            <a:pPr>
              <a:defRPr/>
            </a:pPr>
            <a:r>
              <a:rPr lang="en-US" dirty="0"/>
              <a:t>Breath Test Operator’s Manual    ID: 3332 Revision: 5   Issued By: Laboratory Director    All Copies are Uncontrolled</a:t>
            </a:r>
          </a:p>
        </p:txBody>
      </p:sp>
    </p:spTree>
    <p:extLst>
      <p:ext uri="{BB962C8B-B14F-4D97-AF65-F5344CB8AC3E}">
        <p14:creationId xmlns:p14="http://schemas.microsoft.com/office/powerpoint/2010/main" val="135681571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76200"/>
            <a:ext cx="914400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39" name="Rectangle 1"/>
          <p:cNvSpPr>
            <a:spLocks noGrp="1" noChangeArrowheads="1"/>
          </p:cNvSpPr>
          <p:nvPr>
            <p:ph type="ctrTitle" idx="4294967295"/>
          </p:nvPr>
        </p:nvSpPr>
        <p:spPr>
          <a:xfrm>
            <a:off x="726281" y="45243"/>
            <a:ext cx="7692239" cy="792957"/>
          </a:xfrm>
        </p:spPr>
        <p:txBody>
          <a:bodyPr lIns="0" tIns="0" rIns="0" bIns="0" anchor="b">
            <a:normAutofit fontScale="90000"/>
            <a:scene3d>
              <a:camera prst="orthographicFront"/>
              <a:lightRig rig="freezing" dir="t">
                <a:rot lat="0" lon="0" rev="5640000"/>
              </a:lightRig>
            </a:scene3d>
            <a:sp3d prstMaterial="flat">
              <a:bevelT w="38100" h="38100"/>
              <a:contourClr>
                <a:schemeClr val="tx2"/>
              </a:contourClr>
            </a:sp3d>
          </a:bodyPr>
          <a:lstStyle/>
          <a:p>
            <a:pPr algn="r" eaLnBrk="1" fontAlgn="auto" hangingPunct="1">
              <a:lnSpc>
                <a:spcPct val="95000"/>
              </a:lnSpc>
              <a:spcAft>
                <a:spcPct val="0"/>
              </a:spcAft>
              <a:defRPr/>
            </a:pPr>
            <a:r>
              <a:rPr lang="en-US" sz="4900" kern="1200">
                <a:solidFill>
                  <a:srgbClr val="E5E5FF"/>
                </a:solidFill>
                <a:effectLst>
                  <a:outerShdw blurRad="38100" dist="25400" dir="5400000" algn="tl" rotWithShape="0">
                    <a:srgbClr val="000000">
                      <a:alpha val="43000"/>
                    </a:srgbClr>
                  </a:outerShdw>
                </a:effectLst>
                <a:latin typeface="+mn-lt"/>
              </a:rPr>
              <a:t>ARE THESE </a:t>
            </a:r>
            <a:r>
              <a:rPr lang="en-US" sz="4900" kern="1200">
                <a:solidFill>
                  <a:schemeClr val="tx1"/>
                </a:solidFill>
                <a:effectLst>
                  <a:outerShdw blurRad="38100" dist="25400" dir="5400000" algn="tl" rotWithShape="0">
                    <a:srgbClr val="000000">
                      <a:alpha val="43000"/>
                    </a:srgbClr>
                  </a:outerShdw>
                </a:effectLst>
                <a:latin typeface="+mn-lt"/>
              </a:rPr>
              <a:t>TESTS</a:t>
            </a:r>
            <a:r>
              <a:rPr lang="en-US" sz="4900" kern="1200">
                <a:solidFill>
                  <a:srgbClr val="E5E5FF"/>
                </a:solidFill>
                <a:effectLst>
                  <a:outerShdw blurRad="38100" dist="25400" dir="5400000" algn="tl" rotWithShape="0">
                    <a:srgbClr val="000000">
                      <a:alpha val="43000"/>
                    </a:srgbClr>
                  </a:outerShdw>
                </a:effectLst>
                <a:latin typeface="+mn-lt"/>
              </a:rPr>
              <a:t> VALID?</a:t>
            </a:r>
          </a:p>
        </p:txBody>
      </p:sp>
      <p:sp>
        <p:nvSpPr>
          <p:cNvPr id="353284" name="Rectangle 2"/>
          <p:cNvSpPr>
            <a:spLocks noGrp="1" noChangeArrowheads="1"/>
          </p:cNvSpPr>
          <p:nvPr>
            <p:ph type="subTitle" idx="4294967295"/>
          </p:nvPr>
        </p:nvSpPr>
        <p:spPr>
          <a:xfrm>
            <a:off x="381000" y="1143000"/>
            <a:ext cx="8342313" cy="5213350"/>
          </a:xfrm>
        </p:spPr>
        <p:txBody>
          <a:bodyPr lIns="0" tIns="0" rIns="0" bIns="0"/>
          <a:lstStyle/>
          <a:p>
            <a:pPr marL="855663" lvl="2" indent="-284163" eaLnBrk="1" hangingPunct="1">
              <a:lnSpc>
                <a:spcPct val="95000"/>
              </a:lnSpc>
              <a:spcBef>
                <a:spcPct val="0"/>
              </a:spcBef>
              <a:buClr>
                <a:srgbClr val="FFFFFF"/>
              </a:buClr>
              <a:buFontTx/>
              <a:buChar char=" "/>
              <a:defRPr/>
            </a:pPr>
            <a:endParaRPr lang="en-US" sz="3100" b="1" u="sng">
              <a:solidFill>
                <a:srgbClr val="FFFFFF"/>
              </a:solidFill>
              <a:latin typeface="Arial"/>
            </a:endParaRPr>
          </a:p>
          <a:p>
            <a:pPr marL="0" indent="0" eaLnBrk="1" hangingPunct="1">
              <a:lnSpc>
                <a:spcPct val="95000"/>
              </a:lnSpc>
              <a:spcBef>
                <a:spcPct val="0"/>
              </a:spcBef>
              <a:buFont typeface="Wingdings" pitchFamily="2" charset="2"/>
              <a:buNone/>
              <a:defRPr/>
            </a:pPr>
            <a:endParaRPr lang="en-US" sz="3400" b="1">
              <a:solidFill>
                <a:srgbClr val="6699FF"/>
              </a:solidFill>
              <a:latin typeface="Arial"/>
            </a:endParaRPr>
          </a:p>
        </p:txBody>
      </p:sp>
      <p:graphicFrame>
        <p:nvGraphicFramePr>
          <p:cNvPr id="250885" name="Group 5"/>
          <p:cNvGraphicFramePr>
            <a:graphicFrameLocks noGrp="1"/>
          </p:cNvGraphicFramePr>
          <p:nvPr>
            <p:extLst>
              <p:ext uri="{D42A27DB-BD31-4B8C-83A1-F6EECF244321}">
                <p14:modId xmlns:p14="http://schemas.microsoft.com/office/powerpoint/2010/main" val="3845257961"/>
              </p:ext>
            </p:extLst>
          </p:nvPr>
        </p:nvGraphicFramePr>
        <p:xfrm>
          <a:off x="1371600" y="1371600"/>
          <a:ext cx="6715125" cy="4840291"/>
        </p:xfrm>
        <a:graphic>
          <a:graphicData uri="http://schemas.openxmlformats.org/drawingml/2006/table">
            <a:tbl>
              <a:tblPr/>
              <a:tblGrid>
                <a:gridCol w="1676400">
                  <a:extLst>
                    <a:ext uri="{9D8B030D-6E8A-4147-A177-3AD203B41FA5}">
                      <a16:colId xmlns:a16="http://schemas.microsoft.com/office/drawing/2014/main" val="20000"/>
                    </a:ext>
                  </a:extLst>
                </a:gridCol>
                <a:gridCol w="1282700">
                  <a:extLst>
                    <a:ext uri="{9D8B030D-6E8A-4147-A177-3AD203B41FA5}">
                      <a16:colId xmlns:a16="http://schemas.microsoft.com/office/drawing/2014/main" val="20001"/>
                    </a:ext>
                  </a:extLst>
                </a:gridCol>
                <a:gridCol w="1231900">
                  <a:extLst>
                    <a:ext uri="{9D8B030D-6E8A-4147-A177-3AD203B41FA5}">
                      <a16:colId xmlns:a16="http://schemas.microsoft.com/office/drawing/2014/main" val="20002"/>
                    </a:ext>
                  </a:extLst>
                </a:gridCol>
                <a:gridCol w="1228725">
                  <a:extLst>
                    <a:ext uri="{9D8B030D-6E8A-4147-A177-3AD203B41FA5}">
                      <a16:colId xmlns:a16="http://schemas.microsoft.com/office/drawing/2014/main" val="20003"/>
                    </a:ext>
                  </a:extLst>
                </a:gridCol>
                <a:gridCol w="1295400">
                  <a:extLst>
                    <a:ext uri="{9D8B030D-6E8A-4147-A177-3AD203B41FA5}">
                      <a16:colId xmlns:a16="http://schemas.microsoft.com/office/drawing/2014/main" val="20004"/>
                    </a:ext>
                  </a:extLst>
                </a:gridCol>
              </a:tblGrid>
              <a:tr h="661494">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900" b="1" i="0" u="none" strike="noStrike" cap="none" normalizeH="0" baseline="0" dirty="0">
                          <a:ln>
                            <a:noFill/>
                          </a:ln>
                          <a:solidFill>
                            <a:schemeClr val="bg2"/>
                          </a:solidFill>
                          <a:effectLst/>
                          <a:latin typeface="Garamond" pitchFamily="18" charset="0"/>
                        </a:rPr>
                        <a:t>Function</a:t>
                      </a:r>
                    </a:p>
                  </a:txBody>
                  <a:tcPr marL="82296" marR="82296" marT="41153" marB="4115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C8E3F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900" b="1" i="0" u="none" strike="noStrike" cap="none" normalizeH="0" baseline="0" dirty="0">
                          <a:ln>
                            <a:noFill/>
                          </a:ln>
                          <a:solidFill>
                            <a:schemeClr val="tx1"/>
                          </a:solidFill>
                          <a:effectLst/>
                          <a:latin typeface="Garamond" pitchFamily="18" charset="0"/>
                        </a:rPr>
                        <a:t>SUBJECT</a:t>
                      </a:r>
                    </a:p>
                    <a:p>
                      <a:pPr marL="0" marR="0" lvl="0" indent="0" algn="ctr" defTabSz="914400" rtl="0" eaLnBrk="1" fontAlgn="base" latinLnBrk="0" hangingPunct="1">
                        <a:lnSpc>
                          <a:spcPct val="100000"/>
                        </a:lnSpc>
                        <a:spcBef>
                          <a:spcPct val="0"/>
                        </a:spcBef>
                        <a:spcAft>
                          <a:spcPct val="0"/>
                        </a:spcAft>
                        <a:buClrTx/>
                        <a:buSzTx/>
                        <a:buFontTx/>
                        <a:buNone/>
                      </a:pPr>
                      <a:r>
                        <a:rPr kumimoji="0" lang="en-US" sz="1900" b="1" i="0" u="none" strike="noStrike" cap="none" normalizeH="0" baseline="0" dirty="0">
                          <a:ln>
                            <a:noFill/>
                          </a:ln>
                          <a:solidFill>
                            <a:schemeClr val="tx1"/>
                          </a:solidFill>
                          <a:effectLst/>
                          <a:latin typeface="Garamond" pitchFamily="18" charset="0"/>
                        </a:rPr>
                        <a:t>1</a:t>
                      </a:r>
                    </a:p>
                  </a:txBody>
                  <a:tcPr marL="82296" marR="82296" marT="41153" marB="4115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900" b="1" i="0" u="none" strike="noStrike" cap="none" normalizeH="0" baseline="0" dirty="0">
                          <a:ln>
                            <a:noFill/>
                          </a:ln>
                          <a:solidFill>
                            <a:schemeClr val="tx1"/>
                          </a:solidFill>
                          <a:effectLst/>
                          <a:latin typeface="Garamond" pitchFamily="18" charset="0"/>
                        </a:rPr>
                        <a:t>SUBJECT </a:t>
                      </a:r>
                    </a:p>
                    <a:p>
                      <a:pPr marL="0" marR="0" lvl="0" indent="0" algn="ctr" defTabSz="914400" rtl="0" eaLnBrk="1" fontAlgn="base" latinLnBrk="0" hangingPunct="1">
                        <a:lnSpc>
                          <a:spcPct val="100000"/>
                        </a:lnSpc>
                        <a:spcBef>
                          <a:spcPct val="0"/>
                        </a:spcBef>
                        <a:spcAft>
                          <a:spcPct val="0"/>
                        </a:spcAft>
                        <a:buClrTx/>
                        <a:buSzTx/>
                        <a:buFontTx/>
                        <a:buNone/>
                      </a:pPr>
                      <a:r>
                        <a:rPr kumimoji="0" lang="en-US" sz="1900" b="1" i="0" u="none" strike="noStrike" cap="none" normalizeH="0" baseline="0" dirty="0">
                          <a:ln>
                            <a:noFill/>
                          </a:ln>
                          <a:solidFill>
                            <a:schemeClr val="tx1"/>
                          </a:solidFill>
                          <a:effectLst/>
                          <a:latin typeface="Garamond" pitchFamily="18" charset="0"/>
                        </a:rPr>
                        <a:t>2</a:t>
                      </a:r>
                    </a:p>
                  </a:txBody>
                  <a:tcPr marL="82296" marR="82296" marT="41153" marB="4115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59AAF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900" b="1" i="0" u="none" strike="noStrike" cap="none" normalizeH="0" baseline="0" dirty="0">
                          <a:ln>
                            <a:noFill/>
                          </a:ln>
                          <a:solidFill>
                            <a:schemeClr val="tx1"/>
                          </a:solidFill>
                          <a:effectLst/>
                          <a:latin typeface="Garamond" pitchFamily="18" charset="0"/>
                        </a:rPr>
                        <a:t>SUBJECT</a:t>
                      </a:r>
                    </a:p>
                    <a:p>
                      <a:pPr marL="0" marR="0" lvl="0" indent="0" algn="ctr" defTabSz="914400" rtl="0" eaLnBrk="1" fontAlgn="base" latinLnBrk="0" hangingPunct="1">
                        <a:lnSpc>
                          <a:spcPct val="100000"/>
                        </a:lnSpc>
                        <a:spcBef>
                          <a:spcPct val="0"/>
                        </a:spcBef>
                        <a:spcAft>
                          <a:spcPct val="0"/>
                        </a:spcAft>
                        <a:buClrTx/>
                        <a:buSzTx/>
                        <a:buFontTx/>
                        <a:buNone/>
                      </a:pPr>
                      <a:r>
                        <a:rPr kumimoji="0" lang="en-US" sz="1900" b="1" i="0" u="none" strike="noStrike" cap="none" normalizeH="0" baseline="0" dirty="0">
                          <a:ln>
                            <a:noFill/>
                          </a:ln>
                          <a:solidFill>
                            <a:schemeClr val="tx1"/>
                          </a:solidFill>
                          <a:effectLst/>
                          <a:latin typeface="Garamond" pitchFamily="18" charset="0"/>
                        </a:rPr>
                        <a:t>3</a:t>
                      </a:r>
                    </a:p>
                  </a:txBody>
                  <a:tcPr marL="82296" marR="82296" marT="41153" marB="4115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900" b="1" i="0" u="none" strike="noStrike" cap="none" normalizeH="0" baseline="0" dirty="0">
                          <a:ln>
                            <a:noFill/>
                          </a:ln>
                          <a:solidFill>
                            <a:schemeClr val="tx1"/>
                          </a:solidFill>
                          <a:effectLst/>
                          <a:latin typeface="Garamond" pitchFamily="18" charset="0"/>
                        </a:rPr>
                        <a:t>SUBJECT</a:t>
                      </a:r>
                    </a:p>
                    <a:p>
                      <a:pPr marL="0" marR="0" lvl="0" indent="0" algn="ctr" defTabSz="914400" rtl="0" eaLnBrk="1" fontAlgn="base" latinLnBrk="0" hangingPunct="1">
                        <a:lnSpc>
                          <a:spcPct val="100000"/>
                        </a:lnSpc>
                        <a:spcBef>
                          <a:spcPct val="0"/>
                        </a:spcBef>
                        <a:spcAft>
                          <a:spcPct val="0"/>
                        </a:spcAft>
                        <a:buClrTx/>
                        <a:buSzTx/>
                        <a:buFontTx/>
                        <a:buNone/>
                      </a:pPr>
                      <a:r>
                        <a:rPr kumimoji="0" lang="en-US" sz="1900" b="1" i="0" u="none" strike="noStrike" cap="none" normalizeH="0" baseline="0" dirty="0">
                          <a:ln>
                            <a:noFill/>
                          </a:ln>
                          <a:solidFill>
                            <a:schemeClr val="tx1"/>
                          </a:solidFill>
                          <a:effectLst/>
                          <a:latin typeface="Garamond" pitchFamily="18" charset="0"/>
                        </a:rPr>
                        <a:t>4</a:t>
                      </a:r>
                    </a:p>
                  </a:txBody>
                  <a:tcPr marL="82296" marR="82296" marT="41153" marB="4115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59AAF2"/>
                    </a:solidFill>
                  </a:tcPr>
                </a:tc>
                <a:extLst>
                  <a:ext uri="{0D108BD9-81ED-4DB2-BD59-A6C34878D82A}">
                    <a16:rowId xmlns:a16="http://schemas.microsoft.com/office/drawing/2014/main" val="10000"/>
                  </a:ext>
                </a:extLst>
              </a:tr>
              <a:tr h="596971">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900" b="1" i="0" u="none" strike="noStrike" cap="none" normalizeH="0" baseline="0" dirty="0">
                          <a:ln>
                            <a:noFill/>
                          </a:ln>
                          <a:solidFill>
                            <a:schemeClr val="bg1"/>
                          </a:solidFill>
                          <a:effectLst/>
                          <a:latin typeface="Garamond" pitchFamily="18" charset="0"/>
                        </a:rPr>
                        <a:t>Air Blank Test</a:t>
                      </a:r>
                    </a:p>
                  </a:txBody>
                  <a:tcPr marL="82296" marR="82296" marT="41153" marB="4115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8E3F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900" b="1" i="0" u="none" strike="noStrike" cap="none" normalizeH="0" baseline="0">
                          <a:ln>
                            <a:noFill/>
                          </a:ln>
                          <a:solidFill>
                            <a:schemeClr val="bg2"/>
                          </a:solidFill>
                          <a:effectLst/>
                          <a:latin typeface="Garamond" pitchFamily="18" charset="0"/>
                        </a:rPr>
                        <a:t>0.000</a:t>
                      </a:r>
                    </a:p>
                  </a:txBody>
                  <a:tcPr marL="82296" marR="82296" marT="41153" marB="4115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900" b="1" i="0" u="none" strike="noStrike" cap="none" normalizeH="0" baseline="0">
                          <a:ln>
                            <a:noFill/>
                          </a:ln>
                          <a:solidFill>
                            <a:schemeClr val="bg2"/>
                          </a:solidFill>
                          <a:effectLst/>
                          <a:latin typeface="Garamond" pitchFamily="18" charset="0"/>
                        </a:rPr>
                        <a:t>0.000</a:t>
                      </a:r>
                    </a:p>
                  </a:txBody>
                  <a:tcPr marL="82296" marR="82296" marT="41153" marB="4115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9AAF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900" b="1" i="0" u="none" strike="noStrike" cap="none" normalizeH="0" baseline="0">
                          <a:ln>
                            <a:noFill/>
                          </a:ln>
                          <a:solidFill>
                            <a:schemeClr val="bg2"/>
                          </a:solidFill>
                          <a:effectLst/>
                          <a:latin typeface="Garamond" pitchFamily="18" charset="0"/>
                        </a:rPr>
                        <a:t>0.000</a:t>
                      </a:r>
                    </a:p>
                  </a:txBody>
                  <a:tcPr marL="82296" marR="82296" marT="41153" marB="4115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900" b="1" i="0" u="none" strike="noStrike" cap="none" normalizeH="0" baseline="0">
                          <a:ln>
                            <a:noFill/>
                          </a:ln>
                          <a:solidFill>
                            <a:schemeClr val="bg2"/>
                          </a:solidFill>
                          <a:effectLst/>
                          <a:latin typeface="Garamond" pitchFamily="18" charset="0"/>
                        </a:rPr>
                        <a:t>0.000</a:t>
                      </a:r>
                    </a:p>
                  </a:txBody>
                  <a:tcPr marL="82296" marR="82296" marT="41153" marB="4115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9AAF2"/>
                    </a:solidFill>
                  </a:tcPr>
                </a:tc>
                <a:extLst>
                  <a:ext uri="{0D108BD9-81ED-4DB2-BD59-A6C34878D82A}">
                    <a16:rowId xmlns:a16="http://schemas.microsoft.com/office/drawing/2014/main" val="10001"/>
                  </a:ext>
                </a:extLst>
              </a:tr>
              <a:tr h="596971">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900" b="1" i="0" u="none" strike="noStrike" cap="none" normalizeH="0" baseline="0" dirty="0">
                          <a:ln>
                            <a:noFill/>
                          </a:ln>
                          <a:solidFill>
                            <a:schemeClr val="bg1"/>
                          </a:solidFill>
                          <a:effectLst/>
                          <a:latin typeface="Garamond" pitchFamily="18" charset="0"/>
                        </a:rPr>
                        <a:t>Subject Test 1</a:t>
                      </a:r>
                    </a:p>
                  </a:txBody>
                  <a:tcPr marL="82296" marR="82296" marT="41153" marB="4115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8E3F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900" b="1" i="0" u="none" strike="noStrike" cap="none" normalizeH="0" baseline="0">
                          <a:ln>
                            <a:noFill/>
                          </a:ln>
                          <a:solidFill>
                            <a:schemeClr val="bg2"/>
                          </a:solidFill>
                          <a:effectLst/>
                          <a:latin typeface="Garamond" pitchFamily="18" charset="0"/>
                        </a:rPr>
                        <a:t>0.204</a:t>
                      </a:r>
                    </a:p>
                  </a:txBody>
                  <a:tcPr marL="82296" marR="82296" marT="41153" marB="4115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900" b="1" i="0" u="none" strike="noStrike" cap="none" normalizeH="0" baseline="0">
                          <a:ln>
                            <a:noFill/>
                          </a:ln>
                          <a:solidFill>
                            <a:schemeClr val="bg2"/>
                          </a:solidFill>
                          <a:effectLst/>
                          <a:latin typeface="Garamond" pitchFamily="18" charset="0"/>
                        </a:rPr>
                        <a:t>0.174</a:t>
                      </a:r>
                    </a:p>
                  </a:txBody>
                  <a:tcPr marL="82296" marR="82296" marT="41153" marB="4115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9AAF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900" b="1" i="0" u="none" strike="noStrike" cap="none" normalizeH="0" baseline="0">
                          <a:ln>
                            <a:noFill/>
                          </a:ln>
                          <a:solidFill>
                            <a:schemeClr val="bg2"/>
                          </a:solidFill>
                          <a:effectLst/>
                          <a:latin typeface="Garamond" pitchFamily="18" charset="0"/>
                        </a:rPr>
                        <a:t>0.089</a:t>
                      </a:r>
                    </a:p>
                  </a:txBody>
                  <a:tcPr marL="82296" marR="82296" marT="41153" marB="4115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900" b="1" i="0" u="none" strike="noStrike" cap="none" normalizeH="0" baseline="0">
                          <a:ln>
                            <a:noFill/>
                          </a:ln>
                          <a:solidFill>
                            <a:schemeClr val="bg2"/>
                          </a:solidFill>
                          <a:effectLst/>
                          <a:latin typeface="Garamond" pitchFamily="18" charset="0"/>
                        </a:rPr>
                        <a:t>0.330</a:t>
                      </a:r>
                    </a:p>
                  </a:txBody>
                  <a:tcPr marL="82296" marR="82296" marT="41153" marB="4115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9AAF2"/>
                    </a:solidFill>
                  </a:tcPr>
                </a:tc>
                <a:extLst>
                  <a:ext uri="{0D108BD9-81ED-4DB2-BD59-A6C34878D82A}">
                    <a16:rowId xmlns:a16="http://schemas.microsoft.com/office/drawing/2014/main" val="10002"/>
                  </a:ext>
                </a:extLst>
              </a:tr>
              <a:tr h="596971">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900" b="1" i="0" u="none" strike="noStrike" cap="none" normalizeH="0" baseline="0" dirty="0">
                          <a:ln>
                            <a:noFill/>
                          </a:ln>
                          <a:solidFill>
                            <a:schemeClr val="bg1"/>
                          </a:solidFill>
                          <a:effectLst/>
                          <a:latin typeface="Garamond" pitchFamily="18" charset="0"/>
                        </a:rPr>
                        <a:t>Air Blank Test</a:t>
                      </a:r>
                    </a:p>
                  </a:txBody>
                  <a:tcPr marL="82296" marR="82296" marT="41153" marB="4115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8E3F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900" b="1" i="0" u="none" strike="noStrike" cap="none" normalizeH="0" baseline="0">
                          <a:ln>
                            <a:noFill/>
                          </a:ln>
                          <a:solidFill>
                            <a:schemeClr val="bg2"/>
                          </a:solidFill>
                          <a:effectLst/>
                          <a:latin typeface="Garamond" pitchFamily="18" charset="0"/>
                        </a:rPr>
                        <a:t>0.000</a:t>
                      </a:r>
                    </a:p>
                  </a:txBody>
                  <a:tcPr marL="82296" marR="82296" marT="41153" marB="4115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900" b="1" i="0" u="none" strike="noStrike" cap="none" normalizeH="0" baseline="0">
                          <a:ln>
                            <a:noFill/>
                          </a:ln>
                          <a:solidFill>
                            <a:schemeClr val="bg2"/>
                          </a:solidFill>
                          <a:effectLst/>
                          <a:latin typeface="Garamond" pitchFamily="18" charset="0"/>
                        </a:rPr>
                        <a:t>0.000</a:t>
                      </a:r>
                    </a:p>
                  </a:txBody>
                  <a:tcPr marL="82296" marR="82296" marT="41153" marB="4115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9AAF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900" b="1" i="0" u="none" strike="noStrike" cap="none" normalizeH="0" baseline="0">
                          <a:ln>
                            <a:noFill/>
                          </a:ln>
                          <a:solidFill>
                            <a:schemeClr val="bg2"/>
                          </a:solidFill>
                          <a:effectLst/>
                          <a:latin typeface="Garamond" pitchFamily="18" charset="0"/>
                        </a:rPr>
                        <a:t>0.000</a:t>
                      </a:r>
                    </a:p>
                  </a:txBody>
                  <a:tcPr marL="82296" marR="82296" marT="41153" marB="4115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900" b="1" i="0" u="none" strike="noStrike" cap="none" normalizeH="0" baseline="0">
                          <a:ln>
                            <a:noFill/>
                          </a:ln>
                          <a:solidFill>
                            <a:schemeClr val="bg2"/>
                          </a:solidFill>
                          <a:effectLst/>
                          <a:latin typeface="Garamond" pitchFamily="18" charset="0"/>
                        </a:rPr>
                        <a:t>0.000</a:t>
                      </a:r>
                    </a:p>
                  </a:txBody>
                  <a:tcPr marL="82296" marR="82296" marT="41153" marB="4115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9AAF2"/>
                    </a:solidFill>
                  </a:tcPr>
                </a:tc>
                <a:extLst>
                  <a:ext uri="{0D108BD9-81ED-4DB2-BD59-A6C34878D82A}">
                    <a16:rowId xmlns:a16="http://schemas.microsoft.com/office/drawing/2014/main" val="10003"/>
                  </a:ext>
                </a:extLst>
              </a:tr>
              <a:tr h="596971">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600" b="1" i="0" u="none" strike="noStrike" cap="none" normalizeH="0" baseline="0" dirty="0">
                          <a:ln>
                            <a:noFill/>
                          </a:ln>
                          <a:solidFill>
                            <a:schemeClr val="bg1"/>
                          </a:solidFill>
                          <a:effectLst/>
                          <a:latin typeface="Garamond" pitchFamily="18" charset="0"/>
                        </a:rPr>
                        <a:t>Calibration Check</a:t>
                      </a:r>
                    </a:p>
                  </a:txBody>
                  <a:tcPr marL="82296" marR="82296" marT="41153" marB="4115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8E3F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900" b="1" i="0" u="none" strike="noStrike" cap="none" normalizeH="0" baseline="0">
                          <a:ln>
                            <a:noFill/>
                          </a:ln>
                          <a:solidFill>
                            <a:schemeClr val="bg2"/>
                          </a:solidFill>
                          <a:effectLst/>
                          <a:latin typeface="Garamond" pitchFamily="18" charset="0"/>
                        </a:rPr>
                        <a:t>0.080</a:t>
                      </a:r>
                    </a:p>
                  </a:txBody>
                  <a:tcPr marL="82296" marR="82296" marT="41153" marB="4115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900" b="1" i="0" u="none" strike="noStrike" cap="none" normalizeH="0" baseline="0">
                          <a:ln>
                            <a:noFill/>
                          </a:ln>
                          <a:solidFill>
                            <a:schemeClr val="bg2"/>
                          </a:solidFill>
                          <a:effectLst/>
                          <a:latin typeface="Garamond" pitchFamily="18" charset="0"/>
                        </a:rPr>
                        <a:t>0.073</a:t>
                      </a:r>
                    </a:p>
                  </a:txBody>
                  <a:tcPr marL="82296" marR="82296" marT="41153" marB="4115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9AAF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900" b="1" i="0" u="none" strike="noStrike" cap="none" normalizeH="0" baseline="0">
                          <a:ln>
                            <a:noFill/>
                          </a:ln>
                          <a:solidFill>
                            <a:schemeClr val="bg2"/>
                          </a:solidFill>
                          <a:effectLst/>
                          <a:latin typeface="Garamond" pitchFamily="18" charset="0"/>
                        </a:rPr>
                        <a:t>0.083</a:t>
                      </a:r>
                    </a:p>
                  </a:txBody>
                  <a:tcPr marL="82296" marR="82296" marT="41153" marB="4115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900" b="1" i="0" u="none" strike="noStrike" cap="none" normalizeH="0" baseline="0" dirty="0">
                          <a:ln>
                            <a:noFill/>
                          </a:ln>
                          <a:solidFill>
                            <a:schemeClr val="bg2"/>
                          </a:solidFill>
                          <a:effectLst/>
                          <a:latin typeface="Garamond" pitchFamily="18" charset="0"/>
                        </a:rPr>
                        <a:t>0.081</a:t>
                      </a:r>
                    </a:p>
                  </a:txBody>
                  <a:tcPr marL="82296" marR="82296" marT="41153" marB="4115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9AAF2"/>
                    </a:solidFill>
                  </a:tcPr>
                </a:tc>
                <a:extLst>
                  <a:ext uri="{0D108BD9-81ED-4DB2-BD59-A6C34878D82A}">
                    <a16:rowId xmlns:a16="http://schemas.microsoft.com/office/drawing/2014/main" val="10004"/>
                  </a:ext>
                </a:extLst>
              </a:tr>
              <a:tr h="596971">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900" b="1" i="0" u="none" strike="noStrike" cap="none" normalizeH="0" baseline="0" dirty="0">
                          <a:ln>
                            <a:noFill/>
                          </a:ln>
                          <a:solidFill>
                            <a:schemeClr val="bg1"/>
                          </a:solidFill>
                          <a:effectLst/>
                          <a:latin typeface="Garamond" pitchFamily="18" charset="0"/>
                        </a:rPr>
                        <a:t>Air Blank Test</a:t>
                      </a:r>
                    </a:p>
                  </a:txBody>
                  <a:tcPr marL="82296" marR="82296" marT="41153" marB="4115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8E3F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900" b="1" i="0" u="none" strike="noStrike" cap="none" normalizeH="0" baseline="0">
                          <a:ln>
                            <a:noFill/>
                          </a:ln>
                          <a:solidFill>
                            <a:schemeClr val="bg2"/>
                          </a:solidFill>
                          <a:effectLst/>
                          <a:latin typeface="Garamond" pitchFamily="18" charset="0"/>
                        </a:rPr>
                        <a:t>0.000</a:t>
                      </a:r>
                    </a:p>
                  </a:txBody>
                  <a:tcPr marL="82296" marR="82296" marT="41153" marB="4115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900" b="1" i="0" u="none" strike="noStrike" cap="none" normalizeH="0" baseline="0">
                          <a:ln>
                            <a:noFill/>
                          </a:ln>
                          <a:solidFill>
                            <a:schemeClr val="bg2"/>
                          </a:solidFill>
                          <a:effectLst/>
                          <a:latin typeface="Garamond" pitchFamily="18" charset="0"/>
                        </a:rPr>
                        <a:t>0.000</a:t>
                      </a:r>
                    </a:p>
                  </a:txBody>
                  <a:tcPr marL="82296" marR="82296" marT="41153" marB="4115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9AAF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900" b="1" i="0" u="none" strike="noStrike" cap="none" normalizeH="0" baseline="0">
                          <a:ln>
                            <a:noFill/>
                          </a:ln>
                          <a:solidFill>
                            <a:schemeClr val="bg2"/>
                          </a:solidFill>
                          <a:effectLst/>
                          <a:latin typeface="Garamond" pitchFamily="18" charset="0"/>
                        </a:rPr>
                        <a:t>0.000</a:t>
                      </a:r>
                    </a:p>
                  </a:txBody>
                  <a:tcPr marL="82296" marR="82296" marT="41153" marB="4115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900" b="1" i="0" u="none" strike="noStrike" cap="none" normalizeH="0" baseline="0">
                          <a:ln>
                            <a:noFill/>
                          </a:ln>
                          <a:solidFill>
                            <a:schemeClr val="bg2"/>
                          </a:solidFill>
                          <a:effectLst/>
                          <a:latin typeface="Garamond" pitchFamily="18" charset="0"/>
                        </a:rPr>
                        <a:t>0.000</a:t>
                      </a:r>
                    </a:p>
                  </a:txBody>
                  <a:tcPr marL="82296" marR="82296" marT="41153" marB="4115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9AAF2"/>
                    </a:solidFill>
                  </a:tcPr>
                </a:tc>
                <a:extLst>
                  <a:ext uri="{0D108BD9-81ED-4DB2-BD59-A6C34878D82A}">
                    <a16:rowId xmlns:a16="http://schemas.microsoft.com/office/drawing/2014/main" val="10005"/>
                  </a:ext>
                </a:extLst>
              </a:tr>
              <a:tr h="596971">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900" b="1" i="0" u="none" strike="noStrike" cap="none" normalizeH="0" baseline="0" dirty="0">
                          <a:ln>
                            <a:noFill/>
                          </a:ln>
                          <a:solidFill>
                            <a:schemeClr val="bg1"/>
                          </a:solidFill>
                          <a:effectLst/>
                          <a:latin typeface="Garamond" pitchFamily="18" charset="0"/>
                        </a:rPr>
                        <a:t>Subject Test 2</a:t>
                      </a:r>
                    </a:p>
                  </a:txBody>
                  <a:tcPr marL="82296" marR="82296" marT="41153" marB="4115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8E3F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900" b="1" i="0" u="none" strike="noStrike" cap="none" normalizeH="0" baseline="0">
                          <a:ln>
                            <a:noFill/>
                          </a:ln>
                          <a:solidFill>
                            <a:schemeClr val="bg2"/>
                          </a:solidFill>
                          <a:effectLst/>
                          <a:latin typeface="Garamond" pitchFamily="18" charset="0"/>
                        </a:rPr>
                        <a:t>0.199</a:t>
                      </a:r>
                    </a:p>
                  </a:txBody>
                  <a:tcPr marL="82296" marR="82296" marT="41153" marB="4115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900" b="1" i="0" u="none" strike="noStrike" cap="none" normalizeH="0" baseline="0">
                          <a:ln>
                            <a:noFill/>
                          </a:ln>
                          <a:solidFill>
                            <a:schemeClr val="bg2"/>
                          </a:solidFill>
                          <a:effectLst/>
                          <a:latin typeface="Garamond" pitchFamily="18" charset="0"/>
                        </a:rPr>
                        <a:t>0.169</a:t>
                      </a:r>
                    </a:p>
                  </a:txBody>
                  <a:tcPr marL="82296" marR="82296" marT="41153" marB="4115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9AAF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900" b="1" i="0" u="none" strike="noStrike" cap="none" normalizeH="0" baseline="0">
                          <a:ln>
                            <a:noFill/>
                          </a:ln>
                          <a:solidFill>
                            <a:schemeClr val="bg2"/>
                          </a:solidFill>
                          <a:effectLst/>
                          <a:latin typeface="Garamond" pitchFamily="18" charset="0"/>
                        </a:rPr>
                        <a:t>0.071</a:t>
                      </a:r>
                    </a:p>
                  </a:txBody>
                  <a:tcPr marL="82296" marR="82296" marT="41153" marB="4115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900" b="1" i="0" u="none" strike="noStrike" cap="none" normalizeH="0" baseline="0">
                          <a:ln>
                            <a:noFill/>
                          </a:ln>
                          <a:solidFill>
                            <a:schemeClr val="bg2"/>
                          </a:solidFill>
                          <a:effectLst/>
                          <a:latin typeface="Garamond" pitchFamily="18" charset="0"/>
                        </a:rPr>
                        <a:t>0.309</a:t>
                      </a:r>
                    </a:p>
                  </a:txBody>
                  <a:tcPr marL="82296" marR="82296" marT="41153" marB="4115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9AAF2"/>
                    </a:solidFill>
                  </a:tcPr>
                </a:tc>
                <a:extLst>
                  <a:ext uri="{0D108BD9-81ED-4DB2-BD59-A6C34878D82A}">
                    <a16:rowId xmlns:a16="http://schemas.microsoft.com/office/drawing/2014/main" val="10006"/>
                  </a:ext>
                </a:extLst>
              </a:tr>
              <a:tr h="596971">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900" b="1" i="0" u="none" strike="noStrike" cap="none" normalizeH="0" baseline="0" dirty="0">
                          <a:ln>
                            <a:noFill/>
                          </a:ln>
                          <a:solidFill>
                            <a:schemeClr val="bg1"/>
                          </a:solidFill>
                          <a:effectLst/>
                          <a:latin typeface="Garamond" pitchFamily="18" charset="0"/>
                        </a:rPr>
                        <a:t>Air Blank Test</a:t>
                      </a:r>
                    </a:p>
                  </a:txBody>
                  <a:tcPr marL="82296" marR="82296" marT="41153" marB="4115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8E3F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900" b="1" i="0" u="none" strike="noStrike" cap="none" normalizeH="0" baseline="0">
                          <a:ln>
                            <a:noFill/>
                          </a:ln>
                          <a:solidFill>
                            <a:schemeClr val="bg2"/>
                          </a:solidFill>
                          <a:effectLst/>
                          <a:latin typeface="Garamond" pitchFamily="18" charset="0"/>
                        </a:rPr>
                        <a:t>0.000</a:t>
                      </a:r>
                    </a:p>
                  </a:txBody>
                  <a:tcPr marL="82296" marR="82296" marT="41153" marB="4115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900" b="1" i="0" u="none" strike="noStrike" cap="none" normalizeH="0" baseline="0">
                          <a:ln>
                            <a:noFill/>
                          </a:ln>
                          <a:solidFill>
                            <a:schemeClr val="bg2"/>
                          </a:solidFill>
                          <a:effectLst/>
                          <a:latin typeface="Garamond" pitchFamily="18" charset="0"/>
                        </a:rPr>
                        <a:t>0.000</a:t>
                      </a:r>
                    </a:p>
                  </a:txBody>
                  <a:tcPr marL="82296" marR="82296" marT="41153" marB="4115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9AAF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900" b="1" i="0" u="none" strike="noStrike" cap="none" normalizeH="0" baseline="0">
                          <a:ln>
                            <a:noFill/>
                          </a:ln>
                          <a:solidFill>
                            <a:schemeClr val="bg2"/>
                          </a:solidFill>
                          <a:effectLst/>
                          <a:latin typeface="Garamond" pitchFamily="18" charset="0"/>
                        </a:rPr>
                        <a:t>0.000</a:t>
                      </a:r>
                    </a:p>
                  </a:txBody>
                  <a:tcPr marL="82296" marR="82296" marT="41153" marB="4115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900" b="1" i="0" u="none" strike="noStrike" cap="none" normalizeH="0" baseline="0" dirty="0">
                          <a:ln>
                            <a:noFill/>
                          </a:ln>
                          <a:solidFill>
                            <a:schemeClr val="bg2"/>
                          </a:solidFill>
                          <a:effectLst/>
                          <a:latin typeface="Garamond" pitchFamily="18" charset="0"/>
                        </a:rPr>
                        <a:t>0.000</a:t>
                      </a:r>
                    </a:p>
                  </a:txBody>
                  <a:tcPr marL="82296" marR="82296" marT="41153" marB="4115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9AAF2"/>
                    </a:solidFill>
                  </a:tcPr>
                </a:tc>
                <a:extLst>
                  <a:ext uri="{0D108BD9-81ED-4DB2-BD59-A6C34878D82A}">
                    <a16:rowId xmlns:a16="http://schemas.microsoft.com/office/drawing/2014/main" val="10007"/>
                  </a:ext>
                </a:extLst>
              </a:tr>
            </a:tbl>
          </a:graphicData>
        </a:graphic>
      </p:graphicFrame>
      <p:sp>
        <p:nvSpPr>
          <p:cNvPr id="2" name="Footer Placeholder 1"/>
          <p:cNvSpPr>
            <a:spLocks noGrp="1"/>
          </p:cNvSpPr>
          <p:nvPr>
            <p:ph type="ftr" sz="quarter" idx="12"/>
          </p:nvPr>
        </p:nvSpPr>
        <p:spPr/>
        <p:txBody>
          <a:bodyPr/>
          <a:lstStyle/>
          <a:p>
            <a:pPr>
              <a:defRPr/>
            </a:pPr>
            <a:r>
              <a:rPr lang="en-US"/>
              <a:t>Breath Test Operator’s Manual    ID: 3332 Revision: 5   Issued By: Laboratory Director    All Copies are Uncontrolled</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2" name="Rectangle 4"/>
          <p:cNvSpPr>
            <a:spLocks noGrp="1" noRot="1" noChangeArrowheads="1"/>
          </p:cNvSpPr>
          <p:nvPr>
            <p:ph type="title" idx="4294967295"/>
          </p:nvPr>
        </p:nvSpPr>
        <p:spPr>
          <a:xfrm>
            <a:off x="457200" y="152400"/>
            <a:ext cx="8229600" cy="715963"/>
          </a:xfrm>
        </p:spPr>
        <p:txBody>
          <a:bodyPr/>
          <a:lstStyle/>
          <a:p>
            <a:pPr eaLnBrk="1" hangingPunct="1">
              <a:defRPr/>
            </a:pPr>
            <a:r>
              <a:rPr lang="en-US">
                <a:solidFill>
                  <a:schemeClr val="tx1"/>
                </a:solidFill>
              </a:rPr>
              <a:t>Finishing the BT Report</a:t>
            </a:r>
          </a:p>
        </p:txBody>
      </p:sp>
      <p:sp>
        <p:nvSpPr>
          <p:cNvPr id="135177" name="Rectangle 9"/>
          <p:cNvSpPr>
            <a:spLocks noGrp="1" noChangeArrowheads="1"/>
          </p:cNvSpPr>
          <p:nvPr>
            <p:ph type="body" sz="half" idx="4294967295"/>
          </p:nvPr>
        </p:nvSpPr>
        <p:spPr>
          <a:xfrm>
            <a:off x="457200" y="4191000"/>
            <a:ext cx="8229600" cy="2362200"/>
          </a:xfrm>
        </p:spPr>
        <p:txBody>
          <a:bodyPr/>
          <a:lstStyle/>
          <a:p>
            <a:pPr eaLnBrk="1" hangingPunct="1">
              <a:defRPr/>
            </a:pPr>
            <a:r>
              <a:rPr lang="en-US" sz="2800" dirty="0"/>
              <a:t>Verifies that the BTO completed the breath test under penalties of perjury.</a:t>
            </a:r>
          </a:p>
          <a:p>
            <a:pPr eaLnBrk="1" hangingPunct="1">
              <a:defRPr/>
            </a:pPr>
            <a:r>
              <a:rPr lang="en-US" sz="2800" dirty="0"/>
              <a:t>If this is a “Refusal”, the question would ask:</a:t>
            </a:r>
          </a:p>
          <a:p>
            <a:pPr lvl="1" eaLnBrk="1" hangingPunct="1">
              <a:defRPr/>
            </a:pPr>
            <a:r>
              <a:rPr lang="en-US" sz="2400" b="1" dirty="0"/>
              <a:t>“Report Prepared By Refusal Officer?”</a:t>
            </a:r>
          </a:p>
        </p:txBody>
      </p:sp>
      <p:pic>
        <p:nvPicPr>
          <p:cNvPr id="95236" name="Picture 10" descr="83 Report Prepared By Testing Officer"/>
          <p:cNvPicPr>
            <a:picLocks noChangeAspect="1" noChangeArrowheads="1"/>
          </p:cNvPicPr>
          <p:nvPr/>
        </p:nvPicPr>
        <p:blipFill>
          <a:blip r:embed="rId3">
            <a:extLst>
              <a:ext uri="{28A0092B-C50C-407E-A947-70E740481C1C}">
                <a14:useLocalDpi xmlns:a14="http://schemas.microsoft.com/office/drawing/2010/main" val="0"/>
              </a:ext>
            </a:extLst>
          </a:blip>
          <a:srcRect l="53712" t="32628" r="7806" b="59843"/>
          <a:stretch>
            <a:fillRect/>
          </a:stretch>
        </p:blipFill>
        <p:spPr bwMode="auto">
          <a:xfrm>
            <a:off x="838200" y="990600"/>
            <a:ext cx="7239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7" name="Picture 11" descr="84 Under Penalties of Perjury"/>
          <p:cNvPicPr>
            <a:picLocks noChangeAspect="1" noChangeArrowheads="1"/>
          </p:cNvPicPr>
          <p:nvPr/>
        </p:nvPicPr>
        <p:blipFill>
          <a:blip r:embed="rId4">
            <a:extLst>
              <a:ext uri="{28A0092B-C50C-407E-A947-70E740481C1C}">
                <a14:useLocalDpi xmlns:a14="http://schemas.microsoft.com/office/drawing/2010/main" val="0"/>
              </a:ext>
            </a:extLst>
          </a:blip>
          <a:srcRect l="53842" t="32707" r="7806" b="60173"/>
          <a:stretch>
            <a:fillRect/>
          </a:stretch>
        </p:blipFill>
        <p:spPr bwMode="auto">
          <a:xfrm>
            <a:off x="838200" y="2667000"/>
            <a:ext cx="7239000"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2"/>
          </p:nvPr>
        </p:nvSpPr>
        <p:spPr/>
        <p:txBody>
          <a:bodyPr/>
          <a:lstStyle/>
          <a:p>
            <a:pPr>
              <a:defRPr/>
            </a:pPr>
            <a:r>
              <a:rPr lang="en-US"/>
              <a:t>Breath Test Operator’s Manual    ID: 3332 Revision: 5   Issued By: Laboratory Director    All Copies are Uncontrolled</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2" name="Rectangle 4"/>
          <p:cNvSpPr>
            <a:spLocks noGrp="1" noRot="1" noChangeArrowheads="1"/>
          </p:cNvSpPr>
          <p:nvPr>
            <p:ph type="title" idx="4294967295"/>
          </p:nvPr>
        </p:nvSpPr>
        <p:spPr>
          <a:xfrm>
            <a:off x="457200" y="152400"/>
            <a:ext cx="8229600" cy="715963"/>
          </a:xfrm>
        </p:spPr>
        <p:txBody>
          <a:bodyPr/>
          <a:lstStyle/>
          <a:p>
            <a:pPr eaLnBrk="1" hangingPunct="1">
              <a:defRPr/>
            </a:pPr>
            <a:r>
              <a:rPr lang="en-US">
                <a:solidFill>
                  <a:schemeClr val="tx1"/>
                </a:solidFill>
              </a:rPr>
              <a:t>Finishing the BT Report</a:t>
            </a:r>
          </a:p>
        </p:txBody>
      </p:sp>
      <p:sp>
        <p:nvSpPr>
          <p:cNvPr id="135177" name="Rectangle 9"/>
          <p:cNvSpPr>
            <a:spLocks noGrp="1" noChangeArrowheads="1"/>
          </p:cNvSpPr>
          <p:nvPr>
            <p:ph type="body" sz="half" idx="4294967295"/>
          </p:nvPr>
        </p:nvSpPr>
        <p:spPr>
          <a:xfrm>
            <a:off x="457200" y="5029200"/>
            <a:ext cx="8229600" cy="1524000"/>
          </a:xfrm>
        </p:spPr>
        <p:txBody>
          <a:bodyPr/>
          <a:lstStyle/>
          <a:p>
            <a:pPr eaLnBrk="1" hangingPunct="1">
              <a:defRPr/>
            </a:pPr>
            <a:r>
              <a:rPr lang="en-US" sz="2800"/>
              <a:t>Once “Save” is selected, no changes can be made and the instrument will continue to the next set of questions.</a:t>
            </a:r>
          </a:p>
        </p:txBody>
      </p:sp>
      <p:sp>
        <p:nvSpPr>
          <p:cNvPr id="2" name="Footer Placeholder 1"/>
          <p:cNvSpPr>
            <a:spLocks noGrp="1"/>
          </p:cNvSpPr>
          <p:nvPr>
            <p:ph type="ftr" sz="quarter" idx="12"/>
          </p:nvPr>
        </p:nvSpPr>
        <p:spPr/>
        <p:txBody>
          <a:bodyPr/>
          <a:lstStyle/>
          <a:p>
            <a:pPr>
              <a:defRPr/>
            </a:pPr>
            <a:r>
              <a:rPr lang="en-US"/>
              <a:t>Breath Test Operator’s Manual    ID: 3332 Revision: 5   Issued By: Laboratory Director    All Copies are Uncontrolled</a:t>
            </a:r>
          </a:p>
        </p:txBody>
      </p:sp>
      <p:pic>
        <p:nvPicPr>
          <p:cNvPr id="4" name="Picture 3">
            <a:extLst>
              <a:ext uri="{FF2B5EF4-FFF2-40B4-BE49-F238E27FC236}">
                <a16:creationId xmlns:a16="http://schemas.microsoft.com/office/drawing/2014/main" id="{CE0881F1-15BF-BA09-D88D-A2CCA0DD1AD4}"/>
              </a:ext>
            </a:extLst>
          </p:cNvPr>
          <p:cNvPicPr>
            <a:picLocks noChangeAspect="1"/>
          </p:cNvPicPr>
          <p:nvPr/>
        </p:nvPicPr>
        <p:blipFill>
          <a:blip r:embed="rId3"/>
          <a:stretch>
            <a:fillRect/>
          </a:stretch>
        </p:blipFill>
        <p:spPr>
          <a:xfrm>
            <a:off x="1833692" y="873542"/>
            <a:ext cx="5476616" cy="3685199"/>
          </a:xfrm>
          <a:prstGeom prst="rect">
            <a:avLst/>
          </a:prstGeom>
        </p:spPr>
      </p:pic>
    </p:spTree>
    <p:extLst>
      <p:ext uri="{BB962C8B-B14F-4D97-AF65-F5344CB8AC3E}">
        <p14:creationId xmlns:p14="http://schemas.microsoft.com/office/powerpoint/2010/main" val="37750254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304800"/>
            <a:ext cx="8686800" cy="1143000"/>
          </a:xfrm>
        </p:spPr>
        <p:txBody>
          <a:bodyPr/>
          <a:lstStyle/>
          <a:p>
            <a:pPr>
              <a:defRPr/>
            </a:pPr>
            <a:r>
              <a:rPr lang="en-US">
                <a:solidFill>
                  <a:schemeClr val="tx1"/>
                </a:solidFill>
              </a:rPr>
              <a:t>Draeger Alcotest 9510 BT Technology</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785705133"/>
              </p:ext>
            </p:extLst>
          </p:nvPr>
        </p:nvGraphicFramePr>
        <p:xfrm>
          <a:off x="457200" y="1851818"/>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10" name="Straight Connector 9"/>
          <p:cNvCxnSpPr/>
          <p:nvPr/>
        </p:nvCxnSpPr>
        <p:spPr bwMode="auto">
          <a:xfrm>
            <a:off x="5105400" y="3962400"/>
            <a:ext cx="838200" cy="304800"/>
          </a:xfrm>
          <a:prstGeom prst="line">
            <a:avLst/>
          </a:prstGeom>
          <a:ln>
            <a:solidFill>
              <a:schemeClr val="tx1"/>
            </a:solidFill>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8198" name="TextBox 10"/>
          <p:cNvSpPr txBox="1">
            <a:spLocks noChangeArrowheads="1"/>
          </p:cNvSpPr>
          <p:nvPr/>
        </p:nvSpPr>
        <p:spPr bwMode="auto">
          <a:xfrm>
            <a:off x="5943600" y="4267200"/>
            <a:ext cx="21336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lgn="ctr" eaLnBrk="1" hangingPunct="1">
              <a:spcBef>
                <a:spcPct val="0"/>
              </a:spcBef>
              <a:buClrTx/>
              <a:buSzTx/>
              <a:buFontTx/>
              <a:buNone/>
            </a:pPr>
            <a:r>
              <a:rPr lang="en-US" altLang="en-US" sz="2000">
                <a:effectLst>
                  <a:outerShdw blurRad="38100" dist="38100" dir="2700000" algn="tl">
                    <a:srgbClr val="000000">
                      <a:alpha val="43137"/>
                    </a:srgbClr>
                  </a:outerShdw>
                </a:effectLst>
              </a:rPr>
              <a:t>Commonly known as a Fuel</a:t>
            </a:r>
          </a:p>
          <a:p>
            <a:pPr algn="ctr" eaLnBrk="1" hangingPunct="1">
              <a:spcBef>
                <a:spcPct val="0"/>
              </a:spcBef>
              <a:buClrTx/>
              <a:buSzTx/>
              <a:buFontTx/>
              <a:buNone/>
            </a:pPr>
            <a:r>
              <a:rPr lang="en-US" altLang="en-US" sz="2000">
                <a:effectLst>
                  <a:outerShdw blurRad="38100" dist="38100" dir="2700000" algn="tl">
                    <a:srgbClr val="000000">
                      <a:alpha val="43137"/>
                    </a:srgbClr>
                  </a:outerShdw>
                </a:effectLst>
              </a:rPr>
              <a:t>Cell similar to PBTs</a:t>
            </a:r>
          </a:p>
        </p:txBody>
      </p:sp>
      <p:sp>
        <p:nvSpPr>
          <p:cNvPr id="2" name="Footer Placeholder 1"/>
          <p:cNvSpPr>
            <a:spLocks noGrp="1"/>
          </p:cNvSpPr>
          <p:nvPr>
            <p:ph type="ftr" sz="quarter" idx="11"/>
          </p:nvPr>
        </p:nvSpPr>
        <p:spPr/>
        <p:txBody>
          <a:bodyPr/>
          <a:lstStyle/>
          <a:p>
            <a:pPr>
              <a:defRPr/>
            </a:pPr>
            <a:r>
              <a:rPr lang="en-US"/>
              <a:t>Breath Test Operator’s Manual    ID: 3332 Revision: 5   Issued By: Laboratory Director    All Copies are Uncontrolled</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Rot="1" noChangeArrowheads="1"/>
          </p:cNvSpPr>
          <p:nvPr>
            <p:ph type="title"/>
          </p:nvPr>
        </p:nvSpPr>
        <p:spPr>
          <a:xfrm>
            <a:off x="457200" y="0"/>
            <a:ext cx="8229600" cy="1143000"/>
          </a:xfrm>
        </p:spPr>
        <p:txBody>
          <a:bodyPr/>
          <a:lstStyle/>
          <a:p>
            <a:pPr eaLnBrk="1" hangingPunct="1">
              <a:defRPr/>
            </a:pPr>
            <a:r>
              <a:rPr lang="en-US" dirty="0">
                <a:solidFill>
                  <a:schemeClr val="tx1"/>
                </a:solidFill>
              </a:rPr>
              <a:t>Seizing Licenses</a:t>
            </a:r>
            <a:endParaRPr lang="en-US" dirty="0"/>
          </a:p>
        </p:txBody>
      </p:sp>
      <p:sp>
        <p:nvSpPr>
          <p:cNvPr id="261123" name="Rectangle 3"/>
          <p:cNvSpPr>
            <a:spLocks noGrp="1" noChangeArrowheads="1"/>
          </p:cNvSpPr>
          <p:nvPr>
            <p:ph type="body" idx="1"/>
          </p:nvPr>
        </p:nvSpPr>
        <p:spPr>
          <a:xfrm>
            <a:off x="419100" y="1249179"/>
            <a:ext cx="8229600" cy="1214417"/>
          </a:xfrm>
        </p:spPr>
        <p:txBody>
          <a:bodyPr/>
          <a:lstStyle/>
          <a:p>
            <a:pPr eaLnBrk="1" hangingPunct="1">
              <a:lnSpc>
                <a:spcPct val="80000"/>
              </a:lnSpc>
              <a:defRPr/>
            </a:pPr>
            <a:r>
              <a:rPr lang="en-US" sz="2800" dirty="0"/>
              <a:t>How do you know if you need to seize the driver’s Massachusetts license?</a:t>
            </a:r>
          </a:p>
        </p:txBody>
      </p:sp>
      <p:graphicFrame>
        <p:nvGraphicFramePr>
          <p:cNvPr id="6" name="Content Placeholder 4"/>
          <p:cNvGraphicFramePr>
            <a:graphicFrameLocks noGrp="1"/>
          </p:cNvGraphicFramePr>
          <p:nvPr>
            <p:extLst>
              <p:ext uri="{D42A27DB-BD31-4B8C-83A1-F6EECF244321}">
                <p14:modId xmlns:p14="http://schemas.microsoft.com/office/powerpoint/2010/main" val="1890465306"/>
              </p:ext>
            </p:extLst>
          </p:nvPr>
        </p:nvGraphicFramePr>
        <p:xfrm>
          <a:off x="419100" y="2267120"/>
          <a:ext cx="8229600" cy="2468673"/>
        </p:xfrm>
        <a:graphic>
          <a:graphicData uri="http://schemas.openxmlformats.org/drawingml/2006/table">
            <a:tbl>
              <a:tblPr firstRow="1" bandRow="1">
                <a:tableStyleId>{5C22544A-7EE6-4342-B048-85BDC9FD1C3A}</a:tableStyleId>
              </a:tblPr>
              <a:tblGrid>
                <a:gridCol w="2819400">
                  <a:extLst>
                    <a:ext uri="{9D8B030D-6E8A-4147-A177-3AD203B41FA5}">
                      <a16:colId xmlns:a16="http://schemas.microsoft.com/office/drawing/2014/main" val="20000"/>
                    </a:ext>
                  </a:extLst>
                </a:gridCol>
                <a:gridCol w="5410200">
                  <a:extLst>
                    <a:ext uri="{9D8B030D-6E8A-4147-A177-3AD203B41FA5}">
                      <a16:colId xmlns:a16="http://schemas.microsoft.com/office/drawing/2014/main" val="20001"/>
                    </a:ext>
                  </a:extLst>
                </a:gridCol>
              </a:tblGrid>
              <a:tr h="639993">
                <a:tc>
                  <a:txBody>
                    <a:bodyPr/>
                    <a:lstStyle/>
                    <a:p>
                      <a:r>
                        <a:rPr lang="en-US" sz="1800" dirty="0">
                          <a:solidFill>
                            <a:schemeClr val="bg2"/>
                          </a:solidFill>
                          <a:latin typeface="+mn-lt"/>
                        </a:rPr>
                        <a:t>0.02 %BAC and above</a:t>
                      </a:r>
                    </a:p>
                  </a:txBody>
                  <a:tcPr marT="45704" marB="45704"/>
                </a:tc>
                <a:tc>
                  <a:txBody>
                    <a:bodyPr/>
                    <a:lstStyle/>
                    <a:p>
                      <a:r>
                        <a:rPr lang="en-US" sz="1800" dirty="0">
                          <a:solidFill>
                            <a:schemeClr val="bg2"/>
                          </a:solidFill>
                          <a:latin typeface="+mn-lt"/>
                        </a:rPr>
                        <a:t>Massachusetts license seized</a:t>
                      </a:r>
                      <a:r>
                        <a:rPr lang="en-US" sz="1800" baseline="0" dirty="0">
                          <a:solidFill>
                            <a:schemeClr val="bg2"/>
                          </a:solidFill>
                          <a:latin typeface="+mn-lt"/>
                        </a:rPr>
                        <a:t> for those under 21 years of age</a:t>
                      </a:r>
                      <a:endParaRPr lang="en-US" sz="1800" dirty="0">
                        <a:solidFill>
                          <a:schemeClr val="bg2"/>
                        </a:solidFill>
                        <a:latin typeface="+mn-lt"/>
                      </a:endParaRPr>
                    </a:p>
                  </a:txBody>
                  <a:tcPr marT="45704" marB="45704"/>
                </a:tc>
                <a:extLst>
                  <a:ext uri="{0D108BD9-81ED-4DB2-BD59-A6C34878D82A}">
                    <a16:rowId xmlns:a16="http://schemas.microsoft.com/office/drawing/2014/main" val="10000"/>
                  </a:ext>
                </a:extLst>
              </a:tr>
              <a:tr h="1188577">
                <a:tc>
                  <a:txBody>
                    <a:bodyPr/>
                    <a:lstStyle/>
                    <a:p>
                      <a:r>
                        <a:rPr lang="en-US" sz="1800" b="1" dirty="0">
                          <a:latin typeface="+mn-lt"/>
                        </a:rPr>
                        <a:t>0.04 %</a:t>
                      </a:r>
                      <a:r>
                        <a:rPr lang="en-US" sz="1800" b="1" baseline="0" dirty="0">
                          <a:latin typeface="+mn-lt"/>
                        </a:rPr>
                        <a:t>BAC and above</a:t>
                      </a:r>
                      <a:endParaRPr lang="en-US" sz="1800" b="1" dirty="0">
                        <a:latin typeface="+mn-lt"/>
                      </a:endParaRPr>
                    </a:p>
                  </a:txBody>
                  <a:tcPr marT="45704" marB="45704"/>
                </a:tc>
                <a:tc>
                  <a:txBody>
                    <a:bodyPr/>
                    <a:lstStyle/>
                    <a:p>
                      <a:r>
                        <a:rPr lang="en-US" sz="1800" b="1" dirty="0">
                          <a:latin typeface="+mn-lt"/>
                        </a:rPr>
                        <a:t>Massachusetts license</a:t>
                      </a:r>
                      <a:r>
                        <a:rPr lang="en-US" sz="1800" b="1" baseline="0" dirty="0">
                          <a:latin typeface="+mn-lt"/>
                        </a:rPr>
                        <a:t> seized if a CDL operator was driving a CDL vehicle at the time of the alleged offense (but Class D is still active).  </a:t>
                      </a:r>
                      <a:endParaRPr lang="en-US" sz="1800" b="1" dirty="0">
                        <a:latin typeface="+mn-lt"/>
                      </a:endParaRPr>
                    </a:p>
                  </a:txBody>
                  <a:tcPr marT="45704" marB="45704"/>
                </a:tc>
                <a:extLst>
                  <a:ext uri="{0D108BD9-81ED-4DB2-BD59-A6C34878D82A}">
                    <a16:rowId xmlns:a16="http://schemas.microsoft.com/office/drawing/2014/main" val="10001"/>
                  </a:ext>
                </a:extLst>
              </a:tr>
              <a:tr h="639993">
                <a:tc>
                  <a:txBody>
                    <a:bodyPr/>
                    <a:lstStyle/>
                    <a:p>
                      <a:r>
                        <a:rPr lang="en-US" sz="1800" b="1" dirty="0">
                          <a:latin typeface="+mn-lt"/>
                        </a:rPr>
                        <a:t>0.08 %BAC and above</a:t>
                      </a:r>
                    </a:p>
                  </a:txBody>
                  <a:tcPr marT="45704" marB="45704"/>
                </a:tc>
                <a:tc>
                  <a:txBody>
                    <a:bodyPr/>
                    <a:lstStyle/>
                    <a:p>
                      <a:r>
                        <a:rPr lang="en-US" sz="1800" b="1" dirty="0">
                          <a:latin typeface="+mn-lt"/>
                        </a:rPr>
                        <a:t>Massachusetts license</a:t>
                      </a:r>
                      <a:r>
                        <a:rPr lang="en-US" sz="1800" b="1" baseline="0" dirty="0">
                          <a:latin typeface="+mn-lt"/>
                        </a:rPr>
                        <a:t> seized for everyone licensed in the Commonwealth of MA</a:t>
                      </a:r>
                      <a:endParaRPr lang="en-US" sz="1800" b="1" dirty="0">
                        <a:latin typeface="+mn-lt"/>
                      </a:endParaRPr>
                    </a:p>
                  </a:txBody>
                  <a:tcPr marT="45704" marB="45704"/>
                </a:tc>
                <a:extLst>
                  <a:ext uri="{0D108BD9-81ED-4DB2-BD59-A6C34878D82A}">
                    <a16:rowId xmlns:a16="http://schemas.microsoft.com/office/drawing/2014/main" val="10002"/>
                  </a:ext>
                </a:extLst>
              </a:tr>
            </a:tbl>
          </a:graphicData>
        </a:graphic>
      </p:graphicFrame>
      <p:sp>
        <p:nvSpPr>
          <p:cNvPr id="2" name="Footer Placeholder 1"/>
          <p:cNvSpPr>
            <a:spLocks noGrp="1"/>
          </p:cNvSpPr>
          <p:nvPr>
            <p:ph type="ftr" sz="quarter" idx="11"/>
          </p:nvPr>
        </p:nvSpPr>
        <p:spPr/>
        <p:txBody>
          <a:bodyPr/>
          <a:lstStyle/>
          <a:p>
            <a:pPr>
              <a:defRPr/>
            </a:pPr>
            <a:r>
              <a:rPr lang="en-US"/>
              <a:t>Breath Test Operator’s Manual    ID: 3332 Revision: 5   Issued By: Laboratory Director    All Copies are Uncontrolled</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Rot="1" noChangeArrowheads="1"/>
          </p:cNvSpPr>
          <p:nvPr>
            <p:ph type="title"/>
          </p:nvPr>
        </p:nvSpPr>
        <p:spPr>
          <a:xfrm>
            <a:off x="457200" y="0"/>
            <a:ext cx="8229600" cy="1143000"/>
          </a:xfrm>
        </p:spPr>
        <p:txBody>
          <a:bodyPr/>
          <a:lstStyle/>
          <a:p>
            <a:pPr eaLnBrk="1" hangingPunct="1">
              <a:defRPr/>
            </a:pPr>
            <a:r>
              <a:rPr lang="en-US" dirty="0">
                <a:solidFill>
                  <a:schemeClr val="tx1"/>
                </a:solidFill>
              </a:rPr>
              <a:t>Seizing Licenses</a:t>
            </a:r>
            <a:endParaRPr lang="en-US" dirty="0"/>
          </a:p>
        </p:txBody>
      </p:sp>
      <p:sp>
        <p:nvSpPr>
          <p:cNvPr id="261123" name="Rectangle 3"/>
          <p:cNvSpPr>
            <a:spLocks noGrp="1" noChangeArrowheads="1"/>
          </p:cNvSpPr>
          <p:nvPr>
            <p:ph type="body" idx="1"/>
          </p:nvPr>
        </p:nvSpPr>
        <p:spPr>
          <a:xfrm>
            <a:off x="419100" y="1222875"/>
            <a:ext cx="8229600" cy="753317"/>
          </a:xfrm>
        </p:spPr>
        <p:txBody>
          <a:bodyPr/>
          <a:lstStyle/>
          <a:p>
            <a:pPr eaLnBrk="1" hangingPunct="1">
              <a:lnSpc>
                <a:spcPct val="80000"/>
              </a:lnSpc>
              <a:defRPr/>
            </a:pPr>
            <a:r>
              <a:rPr lang="en-US" sz="2800" dirty="0"/>
              <a:t>20-year-old driver has a test result of 0.034 %BAC.</a:t>
            </a:r>
          </a:p>
        </p:txBody>
      </p:sp>
      <p:graphicFrame>
        <p:nvGraphicFramePr>
          <p:cNvPr id="6" name="Content Placeholder 4"/>
          <p:cNvGraphicFramePr>
            <a:graphicFrameLocks noGrp="1"/>
          </p:cNvGraphicFramePr>
          <p:nvPr>
            <p:extLst>
              <p:ext uri="{D42A27DB-BD31-4B8C-83A1-F6EECF244321}">
                <p14:modId xmlns:p14="http://schemas.microsoft.com/office/powerpoint/2010/main" val="507357876"/>
              </p:ext>
            </p:extLst>
          </p:nvPr>
        </p:nvGraphicFramePr>
        <p:xfrm>
          <a:off x="419100" y="2263263"/>
          <a:ext cx="8229600" cy="2468673"/>
        </p:xfrm>
        <a:graphic>
          <a:graphicData uri="http://schemas.openxmlformats.org/drawingml/2006/table">
            <a:tbl>
              <a:tblPr firstRow="1" bandRow="1">
                <a:tableStyleId>{5C22544A-7EE6-4342-B048-85BDC9FD1C3A}</a:tableStyleId>
              </a:tblPr>
              <a:tblGrid>
                <a:gridCol w="2819400">
                  <a:extLst>
                    <a:ext uri="{9D8B030D-6E8A-4147-A177-3AD203B41FA5}">
                      <a16:colId xmlns:a16="http://schemas.microsoft.com/office/drawing/2014/main" val="20000"/>
                    </a:ext>
                  </a:extLst>
                </a:gridCol>
                <a:gridCol w="5410200">
                  <a:extLst>
                    <a:ext uri="{9D8B030D-6E8A-4147-A177-3AD203B41FA5}">
                      <a16:colId xmlns:a16="http://schemas.microsoft.com/office/drawing/2014/main" val="20001"/>
                    </a:ext>
                  </a:extLst>
                </a:gridCol>
              </a:tblGrid>
              <a:tr h="639993">
                <a:tc>
                  <a:txBody>
                    <a:bodyPr/>
                    <a:lstStyle/>
                    <a:p>
                      <a:r>
                        <a:rPr lang="en-US" sz="1800" dirty="0">
                          <a:solidFill>
                            <a:schemeClr val="bg2"/>
                          </a:solidFill>
                          <a:latin typeface="+mn-lt"/>
                        </a:rPr>
                        <a:t>0.02 %BAC and above</a:t>
                      </a:r>
                    </a:p>
                  </a:txBody>
                  <a:tcPr marT="45704" marB="45704"/>
                </a:tc>
                <a:tc>
                  <a:txBody>
                    <a:bodyPr/>
                    <a:lstStyle/>
                    <a:p>
                      <a:r>
                        <a:rPr lang="en-US" sz="1800" dirty="0">
                          <a:solidFill>
                            <a:schemeClr val="bg2"/>
                          </a:solidFill>
                          <a:latin typeface="+mn-lt"/>
                        </a:rPr>
                        <a:t>Massachusetts license seized</a:t>
                      </a:r>
                      <a:r>
                        <a:rPr lang="en-US" sz="1800" baseline="0" dirty="0">
                          <a:solidFill>
                            <a:schemeClr val="bg2"/>
                          </a:solidFill>
                          <a:latin typeface="+mn-lt"/>
                        </a:rPr>
                        <a:t> for those under 21 years of age</a:t>
                      </a:r>
                      <a:endParaRPr lang="en-US" sz="1800" dirty="0">
                        <a:solidFill>
                          <a:schemeClr val="bg2"/>
                        </a:solidFill>
                        <a:latin typeface="+mn-lt"/>
                      </a:endParaRPr>
                    </a:p>
                  </a:txBody>
                  <a:tcPr marT="45704" marB="45704"/>
                </a:tc>
                <a:extLst>
                  <a:ext uri="{0D108BD9-81ED-4DB2-BD59-A6C34878D82A}">
                    <a16:rowId xmlns:a16="http://schemas.microsoft.com/office/drawing/2014/main" val="10000"/>
                  </a:ext>
                </a:extLst>
              </a:tr>
              <a:tr h="1188577">
                <a:tc>
                  <a:txBody>
                    <a:bodyPr/>
                    <a:lstStyle/>
                    <a:p>
                      <a:r>
                        <a:rPr lang="en-US" sz="1800" b="1" dirty="0">
                          <a:latin typeface="+mn-lt"/>
                        </a:rPr>
                        <a:t>0.04 %</a:t>
                      </a:r>
                      <a:r>
                        <a:rPr lang="en-US" sz="1800" b="1" baseline="0" dirty="0">
                          <a:latin typeface="+mn-lt"/>
                        </a:rPr>
                        <a:t>BAC and above but below 0.08% BAC</a:t>
                      </a:r>
                      <a:endParaRPr lang="en-US" sz="1800" b="1" dirty="0">
                        <a:latin typeface="+mn-lt"/>
                      </a:endParaRPr>
                    </a:p>
                  </a:txBody>
                  <a:tcPr marT="45704" marB="45704"/>
                </a:tc>
                <a:tc>
                  <a:txBody>
                    <a:bodyPr/>
                    <a:lstStyle/>
                    <a:p>
                      <a:r>
                        <a:rPr lang="en-US" sz="1800" b="1" dirty="0">
                          <a:latin typeface="+mn-lt"/>
                        </a:rPr>
                        <a:t>Massachusetts license</a:t>
                      </a:r>
                      <a:r>
                        <a:rPr lang="en-US" sz="1800" b="1" baseline="0" dirty="0">
                          <a:latin typeface="+mn-lt"/>
                        </a:rPr>
                        <a:t> seized if a CDL operator was driving a CDL vehicle at the time of the alleged offense (but Class D is still active).  </a:t>
                      </a:r>
                      <a:endParaRPr lang="en-US" sz="1800" b="1" dirty="0">
                        <a:latin typeface="+mn-lt"/>
                      </a:endParaRPr>
                    </a:p>
                  </a:txBody>
                  <a:tcPr marT="45704" marB="45704"/>
                </a:tc>
                <a:extLst>
                  <a:ext uri="{0D108BD9-81ED-4DB2-BD59-A6C34878D82A}">
                    <a16:rowId xmlns:a16="http://schemas.microsoft.com/office/drawing/2014/main" val="10001"/>
                  </a:ext>
                </a:extLst>
              </a:tr>
              <a:tr h="639993">
                <a:tc>
                  <a:txBody>
                    <a:bodyPr/>
                    <a:lstStyle/>
                    <a:p>
                      <a:r>
                        <a:rPr lang="en-US" sz="1800" b="1" dirty="0">
                          <a:latin typeface="+mn-lt"/>
                        </a:rPr>
                        <a:t>0.08 %BAC and above</a:t>
                      </a:r>
                    </a:p>
                  </a:txBody>
                  <a:tcPr marT="45704" marB="45704"/>
                </a:tc>
                <a:tc>
                  <a:txBody>
                    <a:bodyPr/>
                    <a:lstStyle/>
                    <a:p>
                      <a:r>
                        <a:rPr lang="en-US" sz="1800" b="1" dirty="0">
                          <a:latin typeface="+mn-lt"/>
                        </a:rPr>
                        <a:t>Massachusetts license</a:t>
                      </a:r>
                      <a:r>
                        <a:rPr lang="en-US" sz="1800" b="1" baseline="0" dirty="0">
                          <a:latin typeface="+mn-lt"/>
                        </a:rPr>
                        <a:t> seized for everyone licensed in the Commonwealth of MA</a:t>
                      </a:r>
                      <a:endParaRPr lang="en-US" sz="1800" b="1" dirty="0">
                        <a:latin typeface="+mn-lt"/>
                      </a:endParaRPr>
                    </a:p>
                  </a:txBody>
                  <a:tcPr marT="45704" marB="45704"/>
                </a:tc>
                <a:extLst>
                  <a:ext uri="{0D108BD9-81ED-4DB2-BD59-A6C34878D82A}">
                    <a16:rowId xmlns:a16="http://schemas.microsoft.com/office/drawing/2014/main" val="10002"/>
                  </a:ext>
                </a:extLst>
              </a:tr>
            </a:tbl>
          </a:graphicData>
        </a:graphic>
      </p:graphicFrame>
      <p:sp>
        <p:nvSpPr>
          <p:cNvPr id="2" name="Footer Placeholder 1"/>
          <p:cNvSpPr>
            <a:spLocks noGrp="1"/>
          </p:cNvSpPr>
          <p:nvPr>
            <p:ph type="ftr" sz="quarter" idx="11"/>
          </p:nvPr>
        </p:nvSpPr>
        <p:spPr/>
        <p:txBody>
          <a:bodyPr/>
          <a:lstStyle/>
          <a:p>
            <a:pPr>
              <a:defRPr/>
            </a:pPr>
            <a:r>
              <a:rPr lang="en-US"/>
              <a:t>Breath Test Operator’s Manual    ID: 3332 Revision: 5   Issued By: Laboratory Director    All Copies are Uncontrolled</a:t>
            </a:r>
          </a:p>
        </p:txBody>
      </p:sp>
      <p:sp>
        <p:nvSpPr>
          <p:cNvPr id="3" name="Rectangle 3">
            <a:extLst>
              <a:ext uri="{FF2B5EF4-FFF2-40B4-BE49-F238E27FC236}">
                <a16:creationId xmlns:a16="http://schemas.microsoft.com/office/drawing/2014/main" id="{95DBE488-B91B-F913-5C0E-DB383F191D4F}"/>
              </a:ext>
            </a:extLst>
          </p:cNvPr>
          <p:cNvSpPr txBox="1">
            <a:spLocks noChangeArrowheads="1"/>
          </p:cNvSpPr>
          <p:nvPr/>
        </p:nvSpPr>
        <p:spPr bwMode="auto">
          <a:xfrm>
            <a:off x="457200" y="4881809"/>
            <a:ext cx="8229600" cy="753317"/>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eaLnBrk="1" hangingPunct="1">
              <a:lnSpc>
                <a:spcPct val="80000"/>
              </a:lnSpc>
              <a:defRPr/>
            </a:pPr>
            <a:r>
              <a:rPr lang="en-US" sz="2800" kern="0" dirty="0"/>
              <a:t>Are they still under arrest?</a:t>
            </a:r>
          </a:p>
          <a:p>
            <a:pPr eaLnBrk="1" hangingPunct="1">
              <a:lnSpc>
                <a:spcPct val="80000"/>
              </a:lnSpc>
              <a:defRPr/>
            </a:pPr>
            <a:endParaRPr lang="en-US" sz="2800" kern="0" dirty="0"/>
          </a:p>
          <a:p>
            <a:pPr eaLnBrk="1" hangingPunct="1">
              <a:lnSpc>
                <a:spcPct val="80000"/>
              </a:lnSpc>
              <a:defRPr/>
            </a:pPr>
            <a:r>
              <a:rPr lang="en-US" sz="2800" kern="0" dirty="0"/>
              <a:t>What happens to their license?</a:t>
            </a:r>
          </a:p>
        </p:txBody>
      </p:sp>
    </p:spTree>
    <p:extLst>
      <p:ext uri="{BB962C8B-B14F-4D97-AF65-F5344CB8AC3E}">
        <p14:creationId xmlns:p14="http://schemas.microsoft.com/office/powerpoint/2010/main" val="60516049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Rot="1" noChangeArrowheads="1"/>
          </p:cNvSpPr>
          <p:nvPr>
            <p:ph type="title"/>
          </p:nvPr>
        </p:nvSpPr>
        <p:spPr>
          <a:xfrm>
            <a:off x="457200" y="0"/>
            <a:ext cx="8229600" cy="1143000"/>
          </a:xfrm>
        </p:spPr>
        <p:txBody>
          <a:bodyPr/>
          <a:lstStyle/>
          <a:p>
            <a:pPr eaLnBrk="1" hangingPunct="1">
              <a:defRPr/>
            </a:pPr>
            <a:r>
              <a:rPr lang="en-US" dirty="0">
                <a:solidFill>
                  <a:schemeClr val="tx1"/>
                </a:solidFill>
              </a:rPr>
              <a:t>Seizing Licenses</a:t>
            </a:r>
            <a:endParaRPr lang="en-US" dirty="0"/>
          </a:p>
        </p:txBody>
      </p:sp>
      <p:sp>
        <p:nvSpPr>
          <p:cNvPr id="261123" name="Rectangle 3"/>
          <p:cNvSpPr>
            <a:spLocks noGrp="1" noChangeArrowheads="1"/>
          </p:cNvSpPr>
          <p:nvPr>
            <p:ph type="body" idx="1"/>
          </p:nvPr>
        </p:nvSpPr>
        <p:spPr>
          <a:xfrm>
            <a:off x="419100" y="1222875"/>
            <a:ext cx="8229600" cy="753317"/>
          </a:xfrm>
        </p:spPr>
        <p:txBody>
          <a:bodyPr/>
          <a:lstStyle/>
          <a:p>
            <a:pPr eaLnBrk="1" hangingPunct="1">
              <a:lnSpc>
                <a:spcPct val="80000"/>
              </a:lnSpc>
              <a:defRPr/>
            </a:pPr>
            <a:r>
              <a:rPr lang="en-US" sz="2800" dirty="0"/>
              <a:t>Tractor trailer driver has a test result of 0.058 %BAC.</a:t>
            </a:r>
          </a:p>
        </p:txBody>
      </p:sp>
      <p:graphicFrame>
        <p:nvGraphicFramePr>
          <p:cNvPr id="6" name="Content Placeholder 4"/>
          <p:cNvGraphicFramePr>
            <a:graphicFrameLocks noGrp="1"/>
          </p:cNvGraphicFramePr>
          <p:nvPr>
            <p:extLst>
              <p:ext uri="{D42A27DB-BD31-4B8C-83A1-F6EECF244321}">
                <p14:modId xmlns:p14="http://schemas.microsoft.com/office/powerpoint/2010/main" val="175867633"/>
              </p:ext>
            </p:extLst>
          </p:nvPr>
        </p:nvGraphicFramePr>
        <p:xfrm>
          <a:off x="419100" y="2263263"/>
          <a:ext cx="8229600" cy="2468673"/>
        </p:xfrm>
        <a:graphic>
          <a:graphicData uri="http://schemas.openxmlformats.org/drawingml/2006/table">
            <a:tbl>
              <a:tblPr firstRow="1" bandRow="1">
                <a:tableStyleId>{5C22544A-7EE6-4342-B048-85BDC9FD1C3A}</a:tableStyleId>
              </a:tblPr>
              <a:tblGrid>
                <a:gridCol w="2819400">
                  <a:extLst>
                    <a:ext uri="{9D8B030D-6E8A-4147-A177-3AD203B41FA5}">
                      <a16:colId xmlns:a16="http://schemas.microsoft.com/office/drawing/2014/main" val="20000"/>
                    </a:ext>
                  </a:extLst>
                </a:gridCol>
                <a:gridCol w="5410200">
                  <a:extLst>
                    <a:ext uri="{9D8B030D-6E8A-4147-A177-3AD203B41FA5}">
                      <a16:colId xmlns:a16="http://schemas.microsoft.com/office/drawing/2014/main" val="20001"/>
                    </a:ext>
                  </a:extLst>
                </a:gridCol>
              </a:tblGrid>
              <a:tr h="639993">
                <a:tc>
                  <a:txBody>
                    <a:bodyPr/>
                    <a:lstStyle/>
                    <a:p>
                      <a:r>
                        <a:rPr lang="en-US" sz="1800" dirty="0">
                          <a:solidFill>
                            <a:schemeClr val="bg2"/>
                          </a:solidFill>
                          <a:latin typeface="+mn-lt"/>
                        </a:rPr>
                        <a:t>0.02 %BAC and above</a:t>
                      </a:r>
                    </a:p>
                  </a:txBody>
                  <a:tcPr marT="45704" marB="45704"/>
                </a:tc>
                <a:tc>
                  <a:txBody>
                    <a:bodyPr/>
                    <a:lstStyle/>
                    <a:p>
                      <a:r>
                        <a:rPr lang="en-US" sz="1800" dirty="0">
                          <a:solidFill>
                            <a:schemeClr val="bg2"/>
                          </a:solidFill>
                          <a:latin typeface="+mn-lt"/>
                        </a:rPr>
                        <a:t>Massachusetts license seized</a:t>
                      </a:r>
                      <a:r>
                        <a:rPr lang="en-US" sz="1800" baseline="0" dirty="0">
                          <a:solidFill>
                            <a:schemeClr val="bg2"/>
                          </a:solidFill>
                          <a:latin typeface="+mn-lt"/>
                        </a:rPr>
                        <a:t> for those under 21 years of age</a:t>
                      </a:r>
                      <a:endParaRPr lang="en-US" sz="1800" dirty="0">
                        <a:solidFill>
                          <a:schemeClr val="bg2"/>
                        </a:solidFill>
                        <a:latin typeface="+mn-lt"/>
                      </a:endParaRPr>
                    </a:p>
                  </a:txBody>
                  <a:tcPr marT="45704" marB="45704"/>
                </a:tc>
                <a:extLst>
                  <a:ext uri="{0D108BD9-81ED-4DB2-BD59-A6C34878D82A}">
                    <a16:rowId xmlns:a16="http://schemas.microsoft.com/office/drawing/2014/main" val="10000"/>
                  </a:ext>
                </a:extLst>
              </a:tr>
              <a:tr h="1188577">
                <a:tc>
                  <a:txBody>
                    <a:bodyPr/>
                    <a:lstStyle/>
                    <a:p>
                      <a:r>
                        <a:rPr lang="en-US" sz="1800" b="1" dirty="0">
                          <a:latin typeface="+mn-lt"/>
                        </a:rPr>
                        <a:t>0.04 %</a:t>
                      </a:r>
                      <a:r>
                        <a:rPr lang="en-US" sz="1800" b="1" baseline="0" dirty="0">
                          <a:latin typeface="+mn-lt"/>
                        </a:rPr>
                        <a:t>BAC and above but below 0.08% BAC</a:t>
                      </a:r>
                      <a:endParaRPr lang="en-US" sz="1800" b="1" dirty="0">
                        <a:latin typeface="+mn-lt"/>
                      </a:endParaRPr>
                    </a:p>
                  </a:txBody>
                  <a:tcPr marT="45704" marB="45704"/>
                </a:tc>
                <a:tc>
                  <a:txBody>
                    <a:bodyPr/>
                    <a:lstStyle/>
                    <a:p>
                      <a:r>
                        <a:rPr lang="en-US" sz="1800" b="1" dirty="0">
                          <a:latin typeface="+mn-lt"/>
                        </a:rPr>
                        <a:t>Massachusetts license</a:t>
                      </a:r>
                      <a:r>
                        <a:rPr lang="en-US" sz="1800" b="1" baseline="0" dirty="0">
                          <a:latin typeface="+mn-lt"/>
                        </a:rPr>
                        <a:t> seized if a CDL operator was driving a CDL vehicle at the time of the alleged offense (but Class D is still active).  </a:t>
                      </a:r>
                      <a:endParaRPr lang="en-US" sz="1800" b="1" dirty="0">
                        <a:latin typeface="+mn-lt"/>
                      </a:endParaRPr>
                    </a:p>
                  </a:txBody>
                  <a:tcPr marT="45704" marB="45704"/>
                </a:tc>
                <a:extLst>
                  <a:ext uri="{0D108BD9-81ED-4DB2-BD59-A6C34878D82A}">
                    <a16:rowId xmlns:a16="http://schemas.microsoft.com/office/drawing/2014/main" val="10001"/>
                  </a:ext>
                </a:extLst>
              </a:tr>
              <a:tr h="639993">
                <a:tc>
                  <a:txBody>
                    <a:bodyPr/>
                    <a:lstStyle/>
                    <a:p>
                      <a:r>
                        <a:rPr lang="en-US" sz="1800" b="1" dirty="0">
                          <a:latin typeface="+mn-lt"/>
                        </a:rPr>
                        <a:t>0.08 %BAC and above</a:t>
                      </a:r>
                    </a:p>
                  </a:txBody>
                  <a:tcPr marT="45704" marB="45704"/>
                </a:tc>
                <a:tc>
                  <a:txBody>
                    <a:bodyPr/>
                    <a:lstStyle/>
                    <a:p>
                      <a:r>
                        <a:rPr lang="en-US" sz="1800" b="1" dirty="0">
                          <a:latin typeface="+mn-lt"/>
                        </a:rPr>
                        <a:t>Massachusetts license</a:t>
                      </a:r>
                      <a:r>
                        <a:rPr lang="en-US" sz="1800" b="1" baseline="0" dirty="0">
                          <a:latin typeface="+mn-lt"/>
                        </a:rPr>
                        <a:t> seized for everyone licensed in the Commonwealth of MA</a:t>
                      </a:r>
                      <a:endParaRPr lang="en-US" sz="1800" b="1" dirty="0">
                        <a:latin typeface="+mn-lt"/>
                      </a:endParaRPr>
                    </a:p>
                  </a:txBody>
                  <a:tcPr marT="45704" marB="45704"/>
                </a:tc>
                <a:extLst>
                  <a:ext uri="{0D108BD9-81ED-4DB2-BD59-A6C34878D82A}">
                    <a16:rowId xmlns:a16="http://schemas.microsoft.com/office/drawing/2014/main" val="10002"/>
                  </a:ext>
                </a:extLst>
              </a:tr>
            </a:tbl>
          </a:graphicData>
        </a:graphic>
      </p:graphicFrame>
      <p:sp>
        <p:nvSpPr>
          <p:cNvPr id="2" name="Footer Placeholder 1"/>
          <p:cNvSpPr>
            <a:spLocks noGrp="1"/>
          </p:cNvSpPr>
          <p:nvPr>
            <p:ph type="ftr" sz="quarter" idx="11"/>
          </p:nvPr>
        </p:nvSpPr>
        <p:spPr/>
        <p:txBody>
          <a:bodyPr/>
          <a:lstStyle/>
          <a:p>
            <a:pPr>
              <a:defRPr/>
            </a:pPr>
            <a:r>
              <a:rPr lang="en-US"/>
              <a:t>Breath Test Operator’s Manual    ID: 3332 Revision: 5   Issued By: Laboratory Director    All Copies are Uncontrolled</a:t>
            </a:r>
          </a:p>
        </p:txBody>
      </p:sp>
      <p:sp>
        <p:nvSpPr>
          <p:cNvPr id="3" name="Rectangle 3">
            <a:extLst>
              <a:ext uri="{FF2B5EF4-FFF2-40B4-BE49-F238E27FC236}">
                <a16:creationId xmlns:a16="http://schemas.microsoft.com/office/drawing/2014/main" id="{95DBE488-B91B-F913-5C0E-DB383F191D4F}"/>
              </a:ext>
            </a:extLst>
          </p:cNvPr>
          <p:cNvSpPr txBox="1">
            <a:spLocks noChangeArrowheads="1"/>
          </p:cNvSpPr>
          <p:nvPr/>
        </p:nvSpPr>
        <p:spPr bwMode="auto">
          <a:xfrm>
            <a:off x="457200" y="4881809"/>
            <a:ext cx="8229600" cy="753317"/>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eaLnBrk="1" hangingPunct="1">
              <a:lnSpc>
                <a:spcPct val="80000"/>
              </a:lnSpc>
              <a:defRPr/>
            </a:pPr>
            <a:r>
              <a:rPr lang="en-US" sz="2800" kern="0" dirty="0"/>
              <a:t>Are they still under arrest?</a:t>
            </a:r>
          </a:p>
          <a:p>
            <a:pPr eaLnBrk="1" hangingPunct="1">
              <a:lnSpc>
                <a:spcPct val="80000"/>
              </a:lnSpc>
              <a:defRPr/>
            </a:pPr>
            <a:endParaRPr lang="en-US" sz="2800" kern="0" dirty="0"/>
          </a:p>
          <a:p>
            <a:pPr eaLnBrk="1" hangingPunct="1">
              <a:lnSpc>
                <a:spcPct val="80000"/>
              </a:lnSpc>
              <a:defRPr/>
            </a:pPr>
            <a:r>
              <a:rPr lang="en-US" sz="2800" kern="0" dirty="0"/>
              <a:t>What happens to their license?</a:t>
            </a:r>
          </a:p>
        </p:txBody>
      </p:sp>
    </p:spTree>
    <p:extLst>
      <p:ext uri="{BB962C8B-B14F-4D97-AF65-F5344CB8AC3E}">
        <p14:creationId xmlns:p14="http://schemas.microsoft.com/office/powerpoint/2010/main" val="175430490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Rot="1" noChangeArrowheads="1"/>
          </p:cNvSpPr>
          <p:nvPr>
            <p:ph type="title"/>
          </p:nvPr>
        </p:nvSpPr>
        <p:spPr>
          <a:xfrm>
            <a:off x="457200" y="0"/>
            <a:ext cx="8229600" cy="1143000"/>
          </a:xfrm>
        </p:spPr>
        <p:txBody>
          <a:bodyPr/>
          <a:lstStyle/>
          <a:p>
            <a:pPr eaLnBrk="1" hangingPunct="1">
              <a:defRPr/>
            </a:pPr>
            <a:r>
              <a:rPr lang="en-US" dirty="0">
                <a:solidFill>
                  <a:schemeClr val="tx1"/>
                </a:solidFill>
              </a:rPr>
              <a:t>Seizing Licenses</a:t>
            </a:r>
            <a:endParaRPr lang="en-US" dirty="0"/>
          </a:p>
        </p:txBody>
      </p:sp>
      <p:sp>
        <p:nvSpPr>
          <p:cNvPr id="261123" name="Rectangle 3"/>
          <p:cNvSpPr>
            <a:spLocks noGrp="1" noChangeArrowheads="1"/>
          </p:cNvSpPr>
          <p:nvPr>
            <p:ph type="body" idx="1"/>
          </p:nvPr>
        </p:nvSpPr>
        <p:spPr>
          <a:xfrm>
            <a:off x="419100" y="1222875"/>
            <a:ext cx="8229600" cy="753317"/>
          </a:xfrm>
        </p:spPr>
        <p:txBody>
          <a:bodyPr/>
          <a:lstStyle/>
          <a:p>
            <a:pPr eaLnBrk="1" hangingPunct="1">
              <a:lnSpc>
                <a:spcPct val="80000"/>
              </a:lnSpc>
              <a:defRPr/>
            </a:pPr>
            <a:r>
              <a:rPr lang="en-US" sz="2800" dirty="0"/>
              <a:t>Class B licensed driver driving a Class D vehicle has a test result of 0.057 %BAC.</a:t>
            </a:r>
          </a:p>
        </p:txBody>
      </p:sp>
      <p:graphicFrame>
        <p:nvGraphicFramePr>
          <p:cNvPr id="6" name="Content Placeholder 4"/>
          <p:cNvGraphicFramePr>
            <a:graphicFrameLocks noGrp="1"/>
          </p:cNvGraphicFramePr>
          <p:nvPr>
            <p:extLst>
              <p:ext uri="{D42A27DB-BD31-4B8C-83A1-F6EECF244321}">
                <p14:modId xmlns:p14="http://schemas.microsoft.com/office/powerpoint/2010/main" val="3117789491"/>
              </p:ext>
            </p:extLst>
          </p:nvPr>
        </p:nvGraphicFramePr>
        <p:xfrm>
          <a:off x="419100" y="2263263"/>
          <a:ext cx="8229600" cy="2468673"/>
        </p:xfrm>
        <a:graphic>
          <a:graphicData uri="http://schemas.openxmlformats.org/drawingml/2006/table">
            <a:tbl>
              <a:tblPr firstRow="1" bandRow="1">
                <a:tableStyleId>{5C22544A-7EE6-4342-B048-85BDC9FD1C3A}</a:tableStyleId>
              </a:tblPr>
              <a:tblGrid>
                <a:gridCol w="2819400">
                  <a:extLst>
                    <a:ext uri="{9D8B030D-6E8A-4147-A177-3AD203B41FA5}">
                      <a16:colId xmlns:a16="http://schemas.microsoft.com/office/drawing/2014/main" val="20000"/>
                    </a:ext>
                  </a:extLst>
                </a:gridCol>
                <a:gridCol w="5410200">
                  <a:extLst>
                    <a:ext uri="{9D8B030D-6E8A-4147-A177-3AD203B41FA5}">
                      <a16:colId xmlns:a16="http://schemas.microsoft.com/office/drawing/2014/main" val="20001"/>
                    </a:ext>
                  </a:extLst>
                </a:gridCol>
              </a:tblGrid>
              <a:tr h="639993">
                <a:tc>
                  <a:txBody>
                    <a:bodyPr/>
                    <a:lstStyle/>
                    <a:p>
                      <a:r>
                        <a:rPr lang="en-US" sz="1800" dirty="0">
                          <a:solidFill>
                            <a:schemeClr val="bg2"/>
                          </a:solidFill>
                          <a:latin typeface="+mn-lt"/>
                        </a:rPr>
                        <a:t>0.02 %BAC and above</a:t>
                      </a:r>
                    </a:p>
                  </a:txBody>
                  <a:tcPr marT="45704" marB="45704"/>
                </a:tc>
                <a:tc>
                  <a:txBody>
                    <a:bodyPr/>
                    <a:lstStyle/>
                    <a:p>
                      <a:r>
                        <a:rPr lang="en-US" sz="1800" dirty="0">
                          <a:solidFill>
                            <a:schemeClr val="bg2"/>
                          </a:solidFill>
                          <a:latin typeface="+mn-lt"/>
                        </a:rPr>
                        <a:t>Massachusetts license seized</a:t>
                      </a:r>
                      <a:r>
                        <a:rPr lang="en-US" sz="1800" baseline="0" dirty="0">
                          <a:solidFill>
                            <a:schemeClr val="bg2"/>
                          </a:solidFill>
                          <a:latin typeface="+mn-lt"/>
                        </a:rPr>
                        <a:t> for those under 21 years of age</a:t>
                      </a:r>
                      <a:endParaRPr lang="en-US" sz="1800" dirty="0">
                        <a:solidFill>
                          <a:schemeClr val="bg2"/>
                        </a:solidFill>
                        <a:latin typeface="+mn-lt"/>
                      </a:endParaRPr>
                    </a:p>
                  </a:txBody>
                  <a:tcPr marT="45704" marB="45704"/>
                </a:tc>
                <a:extLst>
                  <a:ext uri="{0D108BD9-81ED-4DB2-BD59-A6C34878D82A}">
                    <a16:rowId xmlns:a16="http://schemas.microsoft.com/office/drawing/2014/main" val="10000"/>
                  </a:ext>
                </a:extLst>
              </a:tr>
              <a:tr h="1188577">
                <a:tc>
                  <a:txBody>
                    <a:bodyPr/>
                    <a:lstStyle/>
                    <a:p>
                      <a:r>
                        <a:rPr lang="en-US" sz="1800" b="1" dirty="0">
                          <a:latin typeface="+mn-lt"/>
                        </a:rPr>
                        <a:t>0.04 %</a:t>
                      </a:r>
                      <a:r>
                        <a:rPr lang="en-US" sz="1800" b="1" baseline="0" dirty="0">
                          <a:latin typeface="+mn-lt"/>
                        </a:rPr>
                        <a:t>BAC and above but below 0.08% BAC</a:t>
                      </a:r>
                      <a:endParaRPr lang="en-US" sz="1800" b="1" dirty="0">
                        <a:latin typeface="+mn-lt"/>
                      </a:endParaRPr>
                    </a:p>
                  </a:txBody>
                  <a:tcPr marT="45704" marB="45704"/>
                </a:tc>
                <a:tc>
                  <a:txBody>
                    <a:bodyPr/>
                    <a:lstStyle/>
                    <a:p>
                      <a:r>
                        <a:rPr lang="en-US" sz="1800" b="1" dirty="0">
                          <a:latin typeface="+mn-lt"/>
                        </a:rPr>
                        <a:t>Massachusetts license</a:t>
                      </a:r>
                      <a:r>
                        <a:rPr lang="en-US" sz="1800" b="1" baseline="0" dirty="0">
                          <a:latin typeface="+mn-lt"/>
                        </a:rPr>
                        <a:t> seized if a CDL operator was driving a CDL vehicle at the time of the alleged offense (but Class D is still active).  </a:t>
                      </a:r>
                      <a:endParaRPr lang="en-US" sz="1800" b="1" dirty="0">
                        <a:latin typeface="+mn-lt"/>
                      </a:endParaRPr>
                    </a:p>
                  </a:txBody>
                  <a:tcPr marT="45704" marB="45704"/>
                </a:tc>
                <a:extLst>
                  <a:ext uri="{0D108BD9-81ED-4DB2-BD59-A6C34878D82A}">
                    <a16:rowId xmlns:a16="http://schemas.microsoft.com/office/drawing/2014/main" val="10001"/>
                  </a:ext>
                </a:extLst>
              </a:tr>
              <a:tr h="639993">
                <a:tc>
                  <a:txBody>
                    <a:bodyPr/>
                    <a:lstStyle/>
                    <a:p>
                      <a:r>
                        <a:rPr lang="en-US" sz="1800" b="1" dirty="0">
                          <a:latin typeface="+mn-lt"/>
                        </a:rPr>
                        <a:t>0.08 %BAC and above</a:t>
                      </a:r>
                    </a:p>
                  </a:txBody>
                  <a:tcPr marT="45704" marB="45704"/>
                </a:tc>
                <a:tc>
                  <a:txBody>
                    <a:bodyPr/>
                    <a:lstStyle/>
                    <a:p>
                      <a:r>
                        <a:rPr lang="en-US" sz="1800" b="1" dirty="0">
                          <a:latin typeface="+mn-lt"/>
                        </a:rPr>
                        <a:t>Massachusetts license</a:t>
                      </a:r>
                      <a:r>
                        <a:rPr lang="en-US" sz="1800" b="1" baseline="0" dirty="0">
                          <a:latin typeface="+mn-lt"/>
                        </a:rPr>
                        <a:t> seized for everyone licensed in the Commonwealth of MA</a:t>
                      </a:r>
                      <a:endParaRPr lang="en-US" sz="1800" b="1" dirty="0">
                        <a:latin typeface="+mn-lt"/>
                      </a:endParaRPr>
                    </a:p>
                  </a:txBody>
                  <a:tcPr marT="45704" marB="45704"/>
                </a:tc>
                <a:extLst>
                  <a:ext uri="{0D108BD9-81ED-4DB2-BD59-A6C34878D82A}">
                    <a16:rowId xmlns:a16="http://schemas.microsoft.com/office/drawing/2014/main" val="10002"/>
                  </a:ext>
                </a:extLst>
              </a:tr>
            </a:tbl>
          </a:graphicData>
        </a:graphic>
      </p:graphicFrame>
      <p:sp>
        <p:nvSpPr>
          <p:cNvPr id="2" name="Footer Placeholder 1"/>
          <p:cNvSpPr>
            <a:spLocks noGrp="1"/>
          </p:cNvSpPr>
          <p:nvPr>
            <p:ph type="ftr" sz="quarter" idx="11"/>
          </p:nvPr>
        </p:nvSpPr>
        <p:spPr/>
        <p:txBody>
          <a:bodyPr/>
          <a:lstStyle/>
          <a:p>
            <a:pPr>
              <a:defRPr/>
            </a:pPr>
            <a:r>
              <a:rPr lang="en-US"/>
              <a:t>Breath Test Operator’s Manual    ID: 3332 Revision: 5   Issued By: Laboratory Director    All Copies are Uncontrolled</a:t>
            </a:r>
          </a:p>
        </p:txBody>
      </p:sp>
      <p:sp>
        <p:nvSpPr>
          <p:cNvPr id="3" name="Rectangle 3">
            <a:extLst>
              <a:ext uri="{FF2B5EF4-FFF2-40B4-BE49-F238E27FC236}">
                <a16:creationId xmlns:a16="http://schemas.microsoft.com/office/drawing/2014/main" id="{95DBE488-B91B-F913-5C0E-DB383F191D4F}"/>
              </a:ext>
            </a:extLst>
          </p:cNvPr>
          <p:cNvSpPr txBox="1">
            <a:spLocks noChangeArrowheads="1"/>
          </p:cNvSpPr>
          <p:nvPr/>
        </p:nvSpPr>
        <p:spPr bwMode="auto">
          <a:xfrm>
            <a:off x="457200" y="4881809"/>
            <a:ext cx="8229600" cy="753317"/>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eaLnBrk="1" hangingPunct="1">
              <a:lnSpc>
                <a:spcPct val="80000"/>
              </a:lnSpc>
              <a:defRPr/>
            </a:pPr>
            <a:r>
              <a:rPr lang="en-US" sz="2800" kern="0" dirty="0"/>
              <a:t>Are they still under arrest?</a:t>
            </a:r>
          </a:p>
          <a:p>
            <a:pPr eaLnBrk="1" hangingPunct="1">
              <a:lnSpc>
                <a:spcPct val="80000"/>
              </a:lnSpc>
              <a:defRPr/>
            </a:pPr>
            <a:endParaRPr lang="en-US" sz="2800" kern="0" dirty="0"/>
          </a:p>
          <a:p>
            <a:pPr eaLnBrk="1" hangingPunct="1">
              <a:lnSpc>
                <a:spcPct val="80000"/>
              </a:lnSpc>
              <a:defRPr/>
            </a:pPr>
            <a:r>
              <a:rPr lang="en-US" sz="2800" kern="0" dirty="0"/>
              <a:t>What happens to their license?</a:t>
            </a:r>
          </a:p>
        </p:txBody>
      </p:sp>
    </p:spTree>
    <p:extLst>
      <p:ext uri="{BB962C8B-B14F-4D97-AF65-F5344CB8AC3E}">
        <p14:creationId xmlns:p14="http://schemas.microsoft.com/office/powerpoint/2010/main" val="141906742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Rot="1" noChangeArrowheads="1"/>
          </p:cNvSpPr>
          <p:nvPr>
            <p:ph type="title"/>
          </p:nvPr>
        </p:nvSpPr>
        <p:spPr>
          <a:xfrm>
            <a:off x="457200" y="0"/>
            <a:ext cx="8229600" cy="1143000"/>
          </a:xfrm>
        </p:spPr>
        <p:txBody>
          <a:bodyPr/>
          <a:lstStyle/>
          <a:p>
            <a:pPr eaLnBrk="1" hangingPunct="1">
              <a:defRPr/>
            </a:pPr>
            <a:r>
              <a:rPr lang="en-US" dirty="0">
                <a:solidFill>
                  <a:schemeClr val="tx1"/>
                </a:solidFill>
              </a:rPr>
              <a:t>Seizing Licenses</a:t>
            </a:r>
            <a:endParaRPr lang="en-US" dirty="0"/>
          </a:p>
        </p:txBody>
      </p:sp>
      <p:sp>
        <p:nvSpPr>
          <p:cNvPr id="261123" name="Rectangle 3"/>
          <p:cNvSpPr>
            <a:spLocks noGrp="1" noChangeArrowheads="1"/>
          </p:cNvSpPr>
          <p:nvPr>
            <p:ph type="body" idx="1"/>
          </p:nvPr>
        </p:nvSpPr>
        <p:spPr>
          <a:xfrm>
            <a:off x="419100" y="1222875"/>
            <a:ext cx="8229600" cy="753317"/>
          </a:xfrm>
        </p:spPr>
        <p:txBody>
          <a:bodyPr/>
          <a:lstStyle/>
          <a:p>
            <a:pPr eaLnBrk="1" hangingPunct="1">
              <a:lnSpc>
                <a:spcPct val="80000"/>
              </a:lnSpc>
              <a:defRPr/>
            </a:pPr>
            <a:r>
              <a:rPr lang="en-US" sz="2800" dirty="0"/>
              <a:t>Class B licensed driver driving a Class D vehicle has a test result of 0.072 %BAC.</a:t>
            </a:r>
          </a:p>
        </p:txBody>
      </p:sp>
      <p:graphicFrame>
        <p:nvGraphicFramePr>
          <p:cNvPr id="6" name="Content Placeholder 4"/>
          <p:cNvGraphicFramePr>
            <a:graphicFrameLocks noGrp="1"/>
          </p:cNvGraphicFramePr>
          <p:nvPr>
            <p:extLst>
              <p:ext uri="{D42A27DB-BD31-4B8C-83A1-F6EECF244321}">
                <p14:modId xmlns:p14="http://schemas.microsoft.com/office/powerpoint/2010/main" val="483108957"/>
              </p:ext>
            </p:extLst>
          </p:nvPr>
        </p:nvGraphicFramePr>
        <p:xfrm>
          <a:off x="419100" y="2263263"/>
          <a:ext cx="8229600" cy="2468673"/>
        </p:xfrm>
        <a:graphic>
          <a:graphicData uri="http://schemas.openxmlformats.org/drawingml/2006/table">
            <a:tbl>
              <a:tblPr firstRow="1" bandRow="1">
                <a:tableStyleId>{5C22544A-7EE6-4342-B048-85BDC9FD1C3A}</a:tableStyleId>
              </a:tblPr>
              <a:tblGrid>
                <a:gridCol w="2819400">
                  <a:extLst>
                    <a:ext uri="{9D8B030D-6E8A-4147-A177-3AD203B41FA5}">
                      <a16:colId xmlns:a16="http://schemas.microsoft.com/office/drawing/2014/main" val="20000"/>
                    </a:ext>
                  </a:extLst>
                </a:gridCol>
                <a:gridCol w="5410200">
                  <a:extLst>
                    <a:ext uri="{9D8B030D-6E8A-4147-A177-3AD203B41FA5}">
                      <a16:colId xmlns:a16="http://schemas.microsoft.com/office/drawing/2014/main" val="20001"/>
                    </a:ext>
                  </a:extLst>
                </a:gridCol>
              </a:tblGrid>
              <a:tr h="639993">
                <a:tc>
                  <a:txBody>
                    <a:bodyPr/>
                    <a:lstStyle/>
                    <a:p>
                      <a:r>
                        <a:rPr lang="en-US" sz="1800" dirty="0">
                          <a:solidFill>
                            <a:schemeClr val="bg2"/>
                          </a:solidFill>
                          <a:latin typeface="+mn-lt"/>
                        </a:rPr>
                        <a:t>0.02 %BAC and above</a:t>
                      </a:r>
                    </a:p>
                  </a:txBody>
                  <a:tcPr marT="45704" marB="45704"/>
                </a:tc>
                <a:tc>
                  <a:txBody>
                    <a:bodyPr/>
                    <a:lstStyle/>
                    <a:p>
                      <a:r>
                        <a:rPr lang="en-US" sz="1800" dirty="0">
                          <a:solidFill>
                            <a:schemeClr val="bg2"/>
                          </a:solidFill>
                          <a:latin typeface="+mn-lt"/>
                        </a:rPr>
                        <a:t>Massachusetts license seized</a:t>
                      </a:r>
                      <a:r>
                        <a:rPr lang="en-US" sz="1800" baseline="0" dirty="0">
                          <a:solidFill>
                            <a:schemeClr val="bg2"/>
                          </a:solidFill>
                          <a:latin typeface="+mn-lt"/>
                        </a:rPr>
                        <a:t> for those under 21 years of age</a:t>
                      </a:r>
                      <a:endParaRPr lang="en-US" sz="1800" dirty="0">
                        <a:solidFill>
                          <a:schemeClr val="bg2"/>
                        </a:solidFill>
                        <a:latin typeface="+mn-lt"/>
                      </a:endParaRPr>
                    </a:p>
                  </a:txBody>
                  <a:tcPr marT="45704" marB="45704"/>
                </a:tc>
                <a:extLst>
                  <a:ext uri="{0D108BD9-81ED-4DB2-BD59-A6C34878D82A}">
                    <a16:rowId xmlns:a16="http://schemas.microsoft.com/office/drawing/2014/main" val="10000"/>
                  </a:ext>
                </a:extLst>
              </a:tr>
              <a:tr h="1188577">
                <a:tc>
                  <a:txBody>
                    <a:bodyPr/>
                    <a:lstStyle/>
                    <a:p>
                      <a:r>
                        <a:rPr lang="en-US" sz="1800" b="1" dirty="0">
                          <a:latin typeface="+mn-lt"/>
                        </a:rPr>
                        <a:t>0.04 %</a:t>
                      </a:r>
                      <a:r>
                        <a:rPr lang="en-US" sz="1800" b="1" baseline="0" dirty="0">
                          <a:latin typeface="+mn-lt"/>
                        </a:rPr>
                        <a:t>BAC and above but below 0.08% BAC</a:t>
                      </a:r>
                      <a:endParaRPr lang="en-US" sz="1800" b="1" dirty="0">
                        <a:latin typeface="+mn-lt"/>
                      </a:endParaRPr>
                    </a:p>
                  </a:txBody>
                  <a:tcPr marT="45704" marB="45704"/>
                </a:tc>
                <a:tc>
                  <a:txBody>
                    <a:bodyPr/>
                    <a:lstStyle/>
                    <a:p>
                      <a:r>
                        <a:rPr lang="en-US" sz="1800" b="1" dirty="0">
                          <a:latin typeface="+mn-lt"/>
                        </a:rPr>
                        <a:t>Massachusetts license</a:t>
                      </a:r>
                      <a:r>
                        <a:rPr lang="en-US" sz="1800" b="1" baseline="0" dirty="0">
                          <a:latin typeface="+mn-lt"/>
                        </a:rPr>
                        <a:t> seized if a CDL operator was driving a CDL vehicle at the time of the alleged offense (but Class D is still active).  </a:t>
                      </a:r>
                      <a:endParaRPr lang="en-US" sz="1800" b="1" dirty="0">
                        <a:latin typeface="+mn-lt"/>
                      </a:endParaRPr>
                    </a:p>
                  </a:txBody>
                  <a:tcPr marT="45704" marB="45704"/>
                </a:tc>
                <a:extLst>
                  <a:ext uri="{0D108BD9-81ED-4DB2-BD59-A6C34878D82A}">
                    <a16:rowId xmlns:a16="http://schemas.microsoft.com/office/drawing/2014/main" val="10001"/>
                  </a:ext>
                </a:extLst>
              </a:tr>
              <a:tr h="639993">
                <a:tc>
                  <a:txBody>
                    <a:bodyPr/>
                    <a:lstStyle/>
                    <a:p>
                      <a:r>
                        <a:rPr lang="en-US" sz="1800" b="1" dirty="0">
                          <a:latin typeface="+mn-lt"/>
                        </a:rPr>
                        <a:t>0.08 %BAC and above</a:t>
                      </a:r>
                    </a:p>
                  </a:txBody>
                  <a:tcPr marT="45704" marB="45704"/>
                </a:tc>
                <a:tc>
                  <a:txBody>
                    <a:bodyPr/>
                    <a:lstStyle/>
                    <a:p>
                      <a:r>
                        <a:rPr lang="en-US" sz="1800" b="1" dirty="0">
                          <a:latin typeface="+mn-lt"/>
                        </a:rPr>
                        <a:t>Massachusetts license</a:t>
                      </a:r>
                      <a:r>
                        <a:rPr lang="en-US" sz="1800" b="1" baseline="0" dirty="0">
                          <a:latin typeface="+mn-lt"/>
                        </a:rPr>
                        <a:t> seized for everyone licensed in the Commonwealth of MA</a:t>
                      </a:r>
                      <a:endParaRPr lang="en-US" sz="1800" b="1" dirty="0">
                        <a:latin typeface="+mn-lt"/>
                      </a:endParaRPr>
                    </a:p>
                  </a:txBody>
                  <a:tcPr marT="45704" marB="45704"/>
                </a:tc>
                <a:extLst>
                  <a:ext uri="{0D108BD9-81ED-4DB2-BD59-A6C34878D82A}">
                    <a16:rowId xmlns:a16="http://schemas.microsoft.com/office/drawing/2014/main" val="10002"/>
                  </a:ext>
                </a:extLst>
              </a:tr>
            </a:tbl>
          </a:graphicData>
        </a:graphic>
      </p:graphicFrame>
      <p:sp>
        <p:nvSpPr>
          <p:cNvPr id="2" name="Footer Placeholder 1"/>
          <p:cNvSpPr>
            <a:spLocks noGrp="1"/>
          </p:cNvSpPr>
          <p:nvPr>
            <p:ph type="ftr" sz="quarter" idx="11"/>
          </p:nvPr>
        </p:nvSpPr>
        <p:spPr/>
        <p:txBody>
          <a:bodyPr/>
          <a:lstStyle/>
          <a:p>
            <a:pPr>
              <a:defRPr/>
            </a:pPr>
            <a:r>
              <a:rPr lang="en-US"/>
              <a:t>Breath Test Operator’s Manual    ID: 3332 Revision: 5   Issued By: Laboratory Director    All Copies are Uncontrolled</a:t>
            </a:r>
          </a:p>
        </p:txBody>
      </p:sp>
      <p:sp>
        <p:nvSpPr>
          <p:cNvPr id="3" name="Rectangle 3">
            <a:extLst>
              <a:ext uri="{FF2B5EF4-FFF2-40B4-BE49-F238E27FC236}">
                <a16:creationId xmlns:a16="http://schemas.microsoft.com/office/drawing/2014/main" id="{95DBE488-B91B-F913-5C0E-DB383F191D4F}"/>
              </a:ext>
            </a:extLst>
          </p:cNvPr>
          <p:cNvSpPr txBox="1">
            <a:spLocks noChangeArrowheads="1"/>
          </p:cNvSpPr>
          <p:nvPr/>
        </p:nvSpPr>
        <p:spPr bwMode="auto">
          <a:xfrm>
            <a:off x="457200" y="4881809"/>
            <a:ext cx="8229600" cy="753317"/>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eaLnBrk="1" hangingPunct="1">
              <a:lnSpc>
                <a:spcPct val="80000"/>
              </a:lnSpc>
              <a:defRPr/>
            </a:pPr>
            <a:r>
              <a:rPr lang="en-US" sz="2800" kern="0" dirty="0"/>
              <a:t>Are they still under arrest?</a:t>
            </a:r>
          </a:p>
          <a:p>
            <a:pPr eaLnBrk="1" hangingPunct="1">
              <a:lnSpc>
                <a:spcPct val="80000"/>
              </a:lnSpc>
              <a:defRPr/>
            </a:pPr>
            <a:endParaRPr lang="en-US" sz="2800" kern="0" dirty="0"/>
          </a:p>
          <a:p>
            <a:pPr eaLnBrk="1" hangingPunct="1">
              <a:lnSpc>
                <a:spcPct val="80000"/>
              </a:lnSpc>
              <a:defRPr/>
            </a:pPr>
            <a:r>
              <a:rPr lang="en-US" sz="2800" kern="0" dirty="0"/>
              <a:t>What happens to their license?</a:t>
            </a:r>
          </a:p>
        </p:txBody>
      </p:sp>
    </p:spTree>
    <p:extLst>
      <p:ext uri="{BB962C8B-B14F-4D97-AF65-F5344CB8AC3E}">
        <p14:creationId xmlns:p14="http://schemas.microsoft.com/office/powerpoint/2010/main" val="361980987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Rot="1" noChangeArrowheads="1"/>
          </p:cNvSpPr>
          <p:nvPr>
            <p:ph type="title"/>
          </p:nvPr>
        </p:nvSpPr>
        <p:spPr>
          <a:xfrm>
            <a:off x="457200" y="0"/>
            <a:ext cx="8229600" cy="1143000"/>
          </a:xfrm>
        </p:spPr>
        <p:txBody>
          <a:bodyPr/>
          <a:lstStyle/>
          <a:p>
            <a:pPr eaLnBrk="1" hangingPunct="1">
              <a:defRPr/>
            </a:pPr>
            <a:r>
              <a:rPr lang="en-US" dirty="0">
                <a:solidFill>
                  <a:schemeClr val="tx1"/>
                </a:solidFill>
              </a:rPr>
              <a:t>Seizing Licenses</a:t>
            </a:r>
            <a:endParaRPr lang="en-US" dirty="0"/>
          </a:p>
        </p:txBody>
      </p:sp>
      <p:sp>
        <p:nvSpPr>
          <p:cNvPr id="261123" name="Rectangle 3"/>
          <p:cNvSpPr>
            <a:spLocks noGrp="1" noChangeArrowheads="1"/>
          </p:cNvSpPr>
          <p:nvPr>
            <p:ph type="body" idx="1"/>
          </p:nvPr>
        </p:nvSpPr>
        <p:spPr>
          <a:xfrm>
            <a:off x="419100" y="1222875"/>
            <a:ext cx="8229600" cy="753317"/>
          </a:xfrm>
        </p:spPr>
        <p:txBody>
          <a:bodyPr/>
          <a:lstStyle/>
          <a:p>
            <a:pPr eaLnBrk="1" hangingPunct="1">
              <a:lnSpc>
                <a:spcPct val="80000"/>
              </a:lnSpc>
              <a:defRPr/>
            </a:pPr>
            <a:r>
              <a:rPr lang="en-US" sz="2800" dirty="0"/>
              <a:t>Anyone driving a Class D vehicle has a test result of 0.095 %BAC.</a:t>
            </a:r>
          </a:p>
        </p:txBody>
      </p:sp>
      <p:graphicFrame>
        <p:nvGraphicFramePr>
          <p:cNvPr id="6" name="Content Placeholder 4"/>
          <p:cNvGraphicFramePr>
            <a:graphicFrameLocks noGrp="1"/>
          </p:cNvGraphicFramePr>
          <p:nvPr>
            <p:extLst>
              <p:ext uri="{D42A27DB-BD31-4B8C-83A1-F6EECF244321}">
                <p14:modId xmlns:p14="http://schemas.microsoft.com/office/powerpoint/2010/main" val="785162648"/>
              </p:ext>
            </p:extLst>
          </p:nvPr>
        </p:nvGraphicFramePr>
        <p:xfrm>
          <a:off x="419100" y="2263263"/>
          <a:ext cx="8229600" cy="2468673"/>
        </p:xfrm>
        <a:graphic>
          <a:graphicData uri="http://schemas.openxmlformats.org/drawingml/2006/table">
            <a:tbl>
              <a:tblPr firstRow="1" bandRow="1">
                <a:tableStyleId>{5C22544A-7EE6-4342-B048-85BDC9FD1C3A}</a:tableStyleId>
              </a:tblPr>
              <a:tblGrid>
                <a:gridCol w="2819400">
                  <a:extLst>
                    <a:ext uri="{9D8B030D-6E8A-4147-A177-3AD203B41FA5}">
                      <a16:colId xmlns:a16="http://schemas.microsoft.com/office/drawing/2014/main" val="20000"/>
                    </a:ext>
                  </a:extLst>
                </a:gridCol>
                <a:gridCol w="5410200">
                  <a:extLst>
                    <a:ext uri="{9D8B030D-6E8A-4147-A177-3AD203B41FA5}">
                      <a16:colId xmlns:a16="http://schemas.microsoft.com/office/drawing/2014/main" val="20001"/>
                    </a:ext>
                  </a:extLst>
                </a:gridCol>
              </a:tblGrid>
              <a:tr h="639993">
                <a:tc>
                  <a:txBody>
                    <a:bodyPr/>
                    <a:lstStyle/>
                    <a:p>
                      <a:r>
                        <a:rPr lang="en-US" sz="1800" dirty="0">
                          <a:solidFill>
                            <a:schemeClr val="bg2"/>
                          </a:solidFill>
                          <a:latin typeface="+mn-lt"/>
                        </a:rPr>
                        <a:t>0.02 %BAC and above</a:t>
                      </a:r>
                    </a:p>
                  </a:txBody>
                  <a:tcPr marT="45704" marB="45704"/>
                </a:tc>
                <a:tc>
                  <a:txBody>
                    <a:bodyPr/>
                    <a:lstStyle/>
                    <a:p>
                      <a:r>
                        <a:rPr lang="en-US" sz="1800" dirty="0">
                          <a:solidFill>
                            <a:schemeClr val="bg2"/>
                          </a:solidFill>
                          <a:latin typeface="+mn-lt"/>
                        </a:rPr>
                        <a:t>Massachusetts license seized</a:t>
                      </a:r>
                      <a:r>
                        <a:rPr lang="en-US" sz="1800" baseline="0" dirty="0">
                          <a:solidFill>
                            <a:schemeClr val="bg2"/>
                          </a:solidFill>
                          <a:latin typeface="+mn-lt"/>
                        </a:rPr>
                        <a:t> for those under 21 years of age</a:t>
                      </a:r>
                      <a:endParaRPr lang="en-US" sz="1800" dirty="0">
                        <a:solidFill>
                          <a:schemeClr val="bg2"/>
                        </a:solidFill>
                        <a:latin typeface="+mn-lt"/>
                      </a:endParaRPr>
                    </a:p>
                  </a:txBody>
                  <a:tcPr marT="45704" marB="45704"/>
                </a:tc>
                <a:extLst>
                  <a:ext uri="{0D108BD9-81ED-4DB2-BD59-A6C34878D82A}">
                    <a16:rowId xmlns:a16="http://schemas.microsoft.com/office/drawing/2014/main" val="10000"/>
                  </a:ext>
                </a:extLst>
              </a:tr>
              <a:tr h="1188577">
                <a:tc>
                  <a:txBody>
                    <a:bodyPr/>
                    <a:lstStyle/>
                    <a:p>
                      <a:r>
                        <a:rPr lang="en-US" sz="1800" b="1" dirty="0">
                          <a:latin typeface="+mn-lt"/>
                        </a:rPr>
                        <a:t>0.04 %</a:t>
                      </a:r>
                      <a:r>
                        <a:rPr lang="en-US" sz="1800" b="1" baseline="0" dirty="0">
                          <a:latin typeface="+mn-lt"/>
                        </a:rPr>
                        <a:t>BAC and above but below 0.08% BAC</a:t>
                      </a:r>
                      <a:endParaRPr lang="en-US" sz="1800" b="1" dirty="0">
                        <a:latin typeface="+mn-lt"/>
                      </a:endParaRPr>
                    </a:p>
                  </a:txBody>
                  <a:tcPr marT="45704" marB="45704"/>
                </a:tc>
                <a:tc>
                  <a:txBody>
                    <a:bodyPr/>
                    <a:lstStyle/>
                    <a:p>
                      <a:r>
                        <a:rPr lang="en-US" sz="1800" b="1" dirty="0">
                          <a:latin typeface="+mn-lt"/>
                        </a:rPr>
                        <a:t>Massachusetts license</a:t>
                      </a:r>
                      <a:r>
                        <a:rPr lang="en-US" sz="1800" b="1" baseline="0" dirty="0">
                          <a:latin typeface="+mn-lt"/>
                        </a:rPr>
                        <a:t> seized if a CDL operator was driving a CDL vehicle at the time of the alleged offense (but Class D is still active).  </a:t>
                      </a:r>
                      <a:endParaRPr lang="en-US" sz="1800" b="1" dirty="0">
                        <a:latin typeface="+mn-lt"/>
                      </a:endParaRPr>
                    </a:p>
                  </a:txBody>
                  <a:tcPr marT="45704" marB="45704"/>
                </a:tc>
                <a:extLst>
                  <a:ext uri="{0D108BD9-81ED-4DB2-BD59-A6C34878D82A}">
                    <a16:rowId xmlns:a16="http://schemas.microsoft.com/office/drawing/2014/main" val="10001"/>
                  </a:ext>
                </a:extLst>
              </a:tr>
              <a:tr h="639993">
                <a:tc>
                  <a:txBody>
                    <a:bodyPr/>
                    <a:lstStyle/>
                    <a:p>
                      <a:r>
                        <a:rPr lang="en-US" sz="1800" b="1" dirty="0">
                          <a:latin typeface="+mn-lt"/>
                        </a:rPr>
                        <a:t>0.08 %BAC and above</a:t>
                      </a:r>
                    </a:p>
                  </a:txBody>
                  <a:tcPr marT="45704" marB="45704"/>
                </a:tc>
                <a:tc>
                  <a:txBody>
                    <a:bodyPr/>
                    <a:lstStyle/>
                    <a:p>
                      <a:r>
                        <a:rPr lang="en-US" sz="1800" b="1" dirty="0">
                          <a:latin typeface="+mn-lt"/>
                        </a:rPr>
                        <a:t>Massachusetts license</a:t>
                      </a:r>
                      <a:r>
                        <a:rPr lang="en-US" sz="1800" b="1" baseline="0" dirty="0">
                          <a:latin typeface="+mn-lt"/>
                        </a:rPr>
                        <a:t> seized for everyone licensed in the Commonwealth of MA</a:t>
                      </a:r>
                      <a:endParaRPr lang="en-US" sz="1800" b="1" dirty="0">
                        <a:latin typeface="+mn-lt"/>
                      </a:endParaRPr>
                    </a:p>
                  </a:txBody>
                  <a:tcPr marT="45704" marB="45704"/>
                </a:tc>
                <a:extLst>
                  <a:ext uri="{0D108BD9-81ED-4DB2-BD59-A6C34878D82A}">
                    <a16:rowId xmlns:a16="http://schemas.microsoft.com/office/drawing/2014/main" val="10002"/>
                  </a:ext>
                </a:extLst>
              </a:tr>
            </a:tbl>
          </a:graphicData>
        </a:graphic>
      </p:graphicFrame>
      <p:sp>
        <p:nvSpPr>
          <p:cNvPr id="2" name="Footer Placeholder 1"/>
          <p:cNvSpPr>
            <a:spLocks noGrp="1"/>
          </p:cNvSpPr>
          <p:nvPr>
            <p:ph type="ftr" sz="quarter" idx="11"/>
          </p:nvPr>
        </p:nvSpPr>
        <p:spPr/>
        <p:txBody>
          <a:bodyPr/>
          <a:lstStyle/>
          <a:p>
            <a:pPr>
              <a:defRPr/>
            </a:pPr>
            <a:r>
              <a:rPr lang="en-US"/>
              <a:t>Breath Test Operator’s Manual    ID: 3332 Revision: 5   Issued By: Laboratory Director    All Copies are Uncontrolled</a:t>
            </a:r>
          </a:p>
        </p:txBody>
      </p:sp>
      <p:sp>
        <p:nvSpPr>
          <p:cNvPr id="3" name="Rectangle 3">
            <a:extLst>
              <a:ext uri="{FF2B5EF4-FFF2-40B4-BE49-F238E27FC236}">
                <a16:creationId xmlns:a16="http://schemas.microsoft.com/office/drawing/2014/main" id="{95DBE488-B91B-F913-5C0E-DB383F191D4F}"/>
              </a:ext>
            </a:extLst>
          </p:cNvPr>
          <p:cNvSpPr txBox="1">
            <a:spLocks noChangeArrowheads="1"/>
          </p:cNvSpPr>
          <p:nvPr/>
        </p:nvSpPr>
        <p:spPr bwMode="auto">
          <a:xfrm>
            <a:off x="457200" y="4881809"/>
            <a:ext cx="8229600" cy="753317"/>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eaLnBrk="1" hangingPunct="1">
              <a:lnSpc>
                <a:spcPct val="80000"/>
              </a:lnSpc>
              <a:defRPr/>
            </a:pPr>
            <a:r>
              <a:rPr lang="en-US" sz="2800" kern="0" dirty="0"/>
              <a:t>Are they still under arrest?</a:t>
            </a:r>
          </a:p>
          <a:p>
            <a:pPr eaLnBrk="1" hangingPunct="1">
              <a:lnSpc>
                <a:spcPct val="80000"/>
              </a:lnSpc>
              <a:defRPr/>
            </a:pPr>
            <a:endParaRPr lang="en-US" sz="2800" kern="0" dirty="0"/>
          </a:p>
          <a:p>
            <a:pPr eaLnBrk="1" hangingPunct="1">
              <a:lnSpc>
                <a:spcPct val="80000"/>
              </a:lnSpc>
              <a:defRPr/>
            </a:pPr>
            <a:r>
              <a:rPr lang="en-US" sz="2800" kern="0" dirty="0"/>
              <a:t>What happens to their license?</a:t>
            </a:r>
          </a:p>
        </p:txBody>
      </p:sp>
    </p:spTree>
    <p:extLst>
      <p:ext uri="{BB962C8B-B14F-4D97-AF65-F5344CB8AC3E}">
        <p14:creationId xmlns:p14="http://schemas.microsoft.com/office/powerpoint/2010/main" val="116333261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4" name="Rectangle 4"/>
          <p:cNvSpPr>
            <a:spLocks noGrp="1" noRot="1" noChangeArrowheads="1"/>
          </p:cNvSpPr>
          <p:nvPr>
            <p:ph type="title" idx="4294967295"/>
          </p:nvPr>
        </p:nvSpPr>
        <p:spPr>
          <a:xfrm>
            <a:off x="495300" y="228600"/>
            <a:ext cx="8229600" cy="715962"/>
          </a:xfrm>
        </p:spPr>
        <p:txBody>
          <a:bodyPr/>
          <a:lstStyle/>
          <a:p>
            <a:pPr eaLnBrk="1" hangingPunct="1">
              <a:defRPr/>
            </a:pPr>
            <a:r>
              <a:rPr lang="en-US">
                <a:solidFill>
                  <a:schemeClr val="tx1"/>
                </a:solidFill>
              </a:rPr>
              <a:t>Seize MA License</a:t>
            </a:r>
          </a:p>
        </p:txBody>
      </p:sp>
      <p:sp>
        <p:nvSpPr>
          <p:cNvPr id="138246" name="Rectangle 6"/>
          <p:cNvSpPr>
            <a:spLocks noGrp="1" noChangeArrowheads="1"/>
          </p:cNvSpPr>
          <p:nvPr>
            <p:ph type="body" sz="half" idx="4294967295"/>
          </p:nvPr>
        </p:nvSpPr>
        <p:spPr>
          <a:xfrm>
            <a:off x="457200" y="2895600"/>
            <a:ext cx="8229600" cy="3230563"/>
          </a:xfrm>
        </p:spPr>
        <p:txBody>
          <a:bodyPr/>
          <a:lstStyle/>
          <a:p>
            <a:pPr eaLnBrk="1" hangingPunct="1">
              <a:defRPr/>
            </a:pPr>
            <a:r>
              <a:rPr lang="en-US" sz="2800" dirty="0"/>
              <a:t>When do you seize an MA License?</a:t>
            </a:r>
          </a:p>
          <a:p>
            <a:pPr lvl="1" eaLnBrk="1" hangingPunct="1">
              <a:defRPr/>
            </a:pPr>
            <a:r>
              <a:rPr lang="en-US" sz="2400" dirty="0"/>
              <a:t>0.08 %BAC or higher for all operators.</a:t>
            </a:r>
          </a:p>
          <a:p>
            <a:pPr lvl="1" eaLnBrk="1" hangingPunct="1">
              <a:defRPr/>
            </a:pPr>
            <a:r>
              <a:rPr lang="en-US" sz="2400" dirty="0"/>
              <a:t>0.04 %BAC or higher but below 0.08 %BAC for a CDL driver only if he was driving a commercial vehicle at the time of the alleged offense.</a:t>
            </a:r>
          </a:p>
          <a:p>
            <a:pPr lvl="1" eaLnBrk="1" hangingPunct="1">
              <a:defRPr/>
            </a:pPr>
            <a:r>
              <a:rPr lang="en-US" sz="2400" dirty="0"/>
              <a:t>0.02 %BAC or higher for all operators under 21.</a:t>
            </a:r>
          </a:p>
          <a:p>
            <a:pPr eaLnBrk="1" hangingPunct="1">
              <a:defRPr/>
            </a:pPr>
            <a:r>
              <a:rPr lang="en-US" sz="2800" dirty="0"/>
              <a:t>What do you do with the </a:t>
            </a:r>
            <a:r>
              <a:rPr lang="en-US" sz="2800" i="1" dirty="0"/>
              <a:t>seized</a:t>
            </a:r>
            <a:r>
              <a:rPr lang="en-US" sz="2800" dirty="0"/>
              <a:t> license?</a:t>
            </a:r>
          </a:p>
        </p:txBody>
      </p:sp>
      <p:sp>
        <p:nvSpPr>
          <p:cNvPr id="2" name="Footer Placeholder 1"/>
          <p:cNvSpPr>
            <a:spLocks noGrp="1"/>
          </p:cNvSpPr>
          <p:nvPr>
            <p:ph type="ftr" sz="quarter" idx="12"/>
          </p:nvPr>
        </p:nvSpPr>
        <p:spPr/>
        <p:txBody>
          <a:bodyPr/>
          <a:lstStyle/>
          <a:p>
            <a:pPr>
              <a:defRPr/>
            </a:pPr>
            <a:r>
              <a:rPr lang="en-US"/>
              <a:t>Breath Test Operator’s Manual    ID: 3332 Revision: 5   Issued By: Laboratory Director    All Copies are Uncontrolled</a:t>
            </a:r>
          </a:p>
        </p:txBody>
      </p:sp>
      <p:pic>
        <p:nvPicPr>
          <p:cNvPr id="4" name="Picture 3">
            <a:extLst>
              <a:ext uri="{FF2B5EF4-FFF2-40B4-BE49-F238E27FC236}">
                <a16:creationId xmlns:a16="http://schemas.microsoft.com/office/drawing/2014/main" id="{47A76112-1965-13C2-E035-26927A013558}"/>
              </a:ext>
            </a:extLst>
          </p:cNvPr>
          <p:cNvPicPr>
            <a:picLocks noChangeAspect="1"/>
          </p:cNvPicPr>
          <p:nvPr/>
        </p:nvPicPr>
        <p:blipFill>
          <a:blip r:embed="rId2"/>
          <a:stretch>
            <a:fillRect/>
          </a:stretch>
        </p:blipFill>
        <p:spPr>
          <a:xfrm>
            <a:off x="1088572" y="1135062"/>
            <a:ext cx="6966856" cy="1447800"/>
          </a:xfrm>
          <a:prstGeom prst="rect">
            <a:avLst/>
          </a:prstGeom>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4" name="Rectangle 4"/>
          <p:cNvSpPr>
            <a:spLocks noGrp="1" noRot="1" noChangeArrowheads="1"/>
          </p:cNvSpPr>
          <p:nvPr>
            <p:ph type="title" idx="4294967295"/>
          </p:nvPr>
        </p:nvSpPr>
        <p:spPr>
          <a:xfrm>
            <a:off x="-2650" y="228600"/>
            <a:ext cx="9144000" cy="762000"/>
          </a:xfrm>
        </p:spPr>
        <p:txBody>
          <a:bodyPr/>
          <a:lstStyle/>
          <a:p>
            <a:pPr eaLnBrk="1" hangingPunct="1">
              <a:defRPr/>
            </a:pPr>
            <a:r>
              <a:rPr lang="en-US" dirty="0">
                <a:solidFill>
                  <a:schemeClr val="tx1"/>
                </a:solidFill>
              </a:rPr>
              <a:t>Seizing Licenses</a:t>
            </a:r>
          </a:p>
        </p:txBody>
      </p:sp>
      <p:sp>
        <p:nvSpPr>
          <p:cNvPr id="138246" name="Rectangle 6"/>
          <p:cNvSpPr>
            <a:spLocks noGrp="1" noChangeArrowheads="1"/>
          </p:cNvSpPr>
          <p:nvPr>
            <p:ph type="body" sz="half" idx="4294967295"/>
          </p:nvPr>
        </p:nvSpPr>
        <p:spPr>
          <a:xfrm>
            <a:off x="533400" y="1295400"/>
            <a:ext cx="8229600" cy="4724400"/>
          </a:xfrm>
        </p:spPr>
        <p:txBody>
          <a:bodyPr/>
          <a:lstStyle/>
          <a:p>
            <a:pPr eaLnBrk="1" hangingPunct="1">
              <a:buFont typeface="Wingdings" pitchFamily="2" charset="2"/>
              <a:buNone/>
              <a:defRPr/>
            </a:pPr>
            <a:endParaRPr lang="en-US" sz="2000"/>
          </a:p>
          <a:p>
            <a:pPr eaLnBrk="1" hangingPunct="1">
              <a:defRPr/>
            </a:pPr>
            <a:r>
              <a:rPr lang="en-US"/>
              <a:t>The Registry of Motor Vehicles (RMV) has granted the authority to Local and State Police to destroy </a:t>
            </a:r>
            <a:r>
              <a:rPr lang="en-US">
                <a:solidFill>
                  <a:srgbClr val="FFFF00"/>
                </a:solidFill>
              </a:rPr>
              <a:t>“MASSACHUSETTS” </a:t>
            </a:r>
            <a:r>
              <a:rPr lang="en-US"/>
              <a:t>licenses and dispose of them whenever a “</a:t>
            </a:r>
            <a:r>
              <a:rPr lang="en-US" i="1"/>
              <a:t>Notice of Suspension for a Chemical Test Failure or Refusal</a:t>
            </a:r>
            <a:r>
              <a:rPr lang="en-US"/>
              <a:t> ” has been issued by the Police.</a:t>
            </a:r>
          </a:p>
          <a:p>
            <a:pPr eaLnBrk="1" hangingPunct="1">
              <a:defRPr/>
            </a:pPr>
            <a:endParaRPr lang="en-US"/>
          </a:p>
          <a:p>
            <a:pPr eaLnBrk="1" hangingPunct="1">
              <a:defRPr/>
            </a:pPr>
            <a:r>
              <a:rPr lang="en-US">
                <a:solidFill>
                  <a:srgbClr val="FFC000"/>
                </a:solidFill>
              </a:rPr>
              <a:t>Do NOT Seize or Destroy Out-of-State licenses!</a:t>
            </a:r>
          </a:p>
          <a:p>
            <a:pPr eaLnBrk="1" hangingPunct="1">
              <a:defRPr/>
            </a:pPr>
            <a:endParaRPr lang="en-US"/>
          </a:p>
        </p:txBody>
      </p:sp>
      <p:sp>
        <p:nvSpPr>
          <p:cNvPr id="2" name="Footer Placeholder 1"/>
          <p:cNvSpPr>
            <a:spLocks noGrp="1"/>
          </p:cNvSpPr>
          <p:nvPr>
            <p:ph type="ftr" sz="quarter" idx="12"/>
          </p:nvPr>
        </p:nvSpPr>
        <p:spPr/>
        <p:txBody>
          <a:bodyPr/>
          <a:lstStyle/>
          <a:p>
            <a:pPr>
              <a:defRPr/>
            </a:pPr>
            <a:r>
              <a:rPr lang="en-US"/>
              <a:t>Breath Test Operator’s Manual    ID: 3332 Revision: 5   Issued By: Laboratory Director    All Copies are Uncontrolled</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4" name="Rectangle 4"/>
          <p:cNvSpPr>
            <a:spLocks noGrp="1" noRot="1" noChangeArrowheads="1"/>
          </p:cNvSpPr>
          <p:nvPr>
            <p:ph type="title" idx="4294967295"/>
          </p:nvPr>
        </p:nvSpPr>
        <p:spPr>
          <a:xfrm>
            <a:off x="0" y="304800"/>
            <a:ext cx="9144000" cy="762000"/>
          </a:xfrm>
        </p:spPr>
        <p:txBody>
          <a:bodyPr/>
          <a:lstStyle/>
          <a:p>
            <a:pPr eaLnBrk="1" hangingPunct="1">
              <a:defRPr/>
            </a:pPr>
            <a:r>
              <a:rPr lang="en-US">
                <a:solidFill>
                  <a:schemeClr val="tx1"/>
                </a:solidFill>
              </a:rPr>
              <a:t>12 Hour Vehicle Impound</a:t>
            </a:r>
          </a:p>
        </p:txBody>
      </p:sp>
      <p:sp>
        <p:nvSpPr>
          <p:cNvPr id="138246" name="Rectangle 6"/>
          <p:cNvSpPr>
            <a:spLocks noGrp="1" noChangeArrowheads="1"/>
          </p:cNvSpPr>
          <p:nvPr>
            <p:ph type="body" sz="half" idx="4294967295"/>
          </p:nvPr>
        </p:nvSpPr>
        <p:spPr>
          <a:xfrm>
            <a:off x="533400" y="1295400"/>
            <a:ext cx="8229600" cy="4724400"/>
          </a:xfrm>
        </p:spPr>
        <p:txBody>
          <a:bodyPr/>
          <a:lstStyle/>
          <a:p>
            <a:pPr marL="0" indent="0" eaLnBrk="1" hangingPunct="1">
              <a:buNone/>
              <a:defRPr/>
            </a:pPr>
            <a:r>
              <a:rPr lang="en-US" sz="2800" b="1"/>
              <a:t>Pursuant to General Laws Ch. 90, Sec. 24 (f) (1):</a:t>
            </a:r>
          </a:p>
          <a:p>
            <a:pPr eaLnBrk="1" hangingPunct="1">
              <a:defRPr/>
            </a:pPr>
            <a:endParaRPr lang="en-US" sz="2800">
              <a:effectLst>
                <a:outerShdw blurRad="38100" dist="38100" dir="2700000" algn="ctr" rotWithShape="0">
                  <a:srgbClr val="000000"/>
                </a:outerShdw>
              </a:effectLst>
            </a:endParaRPr>
          </a:p>
          <a:p>
            <a:pPr marL="0" indent="0" eaLnBrk="1" hangingPunct="1">
              <a:buNone/>
              <a:defRPr/>
            </a:pPr>
            <a:r>
              <a:rPr lang="en-US" sz="2800">
                <a:effectLst>
                  <a:outerShdw blurRad="38100" dist="38100" dir="2700000" algn="ctr" rotWithShape="0">
                    <a:srgbClr val="000000"/>
                  </a:outerShdw>
                </a:effectLst>
              </a:rPr>
              <a:t>“If a person refuses to take a test under this paragraph, the police officer shall:</a:t>
            </a:r>
          </a:p>
          <a:p>
            <a:pPr marL="0" indent="0" eaLnBrk="1" hangingPunct="1">
              <a:buNone/>
              <a:defRPr/>
            </a:pPr>
            <a:endParaRPr lang="en-US" sz="1400">
              <a:effectLst>
                <a:outerShdw blurRad="38100" dist="38100" dir="2700000" algn="ctr" rotWithShape="0">
                  <a:srgbClr val="000000"/>
                </a:outerShdw>
              </a:effectLst>
            </a:endParaRPr>
          </a:p>
          <a:p>
            <a:pPr marL="0" indent="0">
              <a:buNone/>
            </a:pPr>
            <a:r>
              <a:rPr lang="en-US" sz="2800">
                <a:effectLst>
                  <a:outerShdw blurRad="38100" dist="38100" dir="2700000" algn="ctr" rotWithShape="0">
                    <a:srgbClr val="000000"/>
                  </a:outerShdw>
                </a:effectLst>
              </a:rPr>
              <a:t>(iii) impound the vehicle being driven by the operator and arrange for the vehicle to be impounded for a period of 12 hours after the operator's refusal, with the costs for the towing, storage and maintenance of the vehicle to be borne by the operator.”</a:t>
            </a:r>
          </a:p>
        </p:txBody>
      </p:sp>
      <p:sp>
        <p:nvSpPr>
          <p:cNvPr id="2" name="Footer Placeholder 1"/>
          <p:cNvSpPr>
            <a:spLocks noGrp="1"/>
          </p:cNvSpPr>
          <p:nvPr>
            <p:ph type="ftr" sz="quarter" idx="12"/>
          </p:nvPr>
        </p:nvSpPr>
        <p:spPr/>
        <p:txBody>
          <a:bodyPr/>
          <a:lstStyle/>
          <a:p>
            <a:pPr>
              <a:defRPr/>
            </a:pPr>
            <a:r>
              <a:rPr lang="en-US"/>
              <a:t>Breath Test Operator’s Manual    ID: 3332 Revision: 5   Issued By: Laboratory Director    All Copies are Uncontrolled</a:t>
            </a:r>
          </a:p>
        </p:txBody>
      </p:sp>
    </p:spTree>
    <p:extLst>
      <p:ext uri="{BB962C8B-B14F-4D97-AF65-F5344CB8AC3E}">
        <p14:creationId xmlns:p14="http://schemas.microsoft.com/office/powerpoint/2010/main" val="161488896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2" name="Rectangle 4"/>
          <p:cNvSpPr>
            <a:spLocks noGrp="1" noRot="1" noChangeArrowheads="1"/>
          </p:cNvSpPr>
          <p:nvPr>
            <p:ph type="title" idx="4294967295"/>
          </p:nvPr>
        </p:nvSpPr>
        <p:spPr>
          <a:xfrm>
            <a:off x="457200" y="304800"/>
            <a:ext cx="8229600" cy="609600"/>
          </a:xfrm>
        </p:spPr>
        <p:txBody>
          <a:bodyPr/>
          <a:lstStyle/>
          <a:p>
            <a:pPr eaLnBrk="1" hangingPunct="1">
              <a:defRPr/>
            </a:pPr>
            <a:r>
              <a:rPr lang="en-US">
                <a:solidFill>
                  <a:schemeClr val="tx1"/>
                </a:solidFill>
              </a:rPr>
              <a:t>Citation and Tracking Numbers</a:t>
            </a:r>
          </a:p>
        </p:txBody>
      </p:sp>
      <p:sp>
        <p:nvSpPr>
          <p:cNvPr id="140295" name="Rectangle 7"/>
          <p:cNvSpPr>
            <a:spLocks noGrp="1" noChangeArrowheads="1"/>
          </p:cNvSpPr>
          <p:nvPr>
            <p:ph type="body" sz="half" idx="4294967295"/>
          </p:nvPr>
        </p:nvSpPr>
        <p:spPr>
          <a:xfrm>
            <a:off x="457200" y="4276725"/>
            <a:ext cx="8229600" cy="1971675"/>
          </a:xfrm>
        </p:spPr>
        <p:txBody>
          <a:bodyPr/>
          <a:lstStyle/>
          <a:p>
            <a:pPr eaLnBrk="1" hangingPunct="1">
              <a:defRPr/>
            </a:pPr>
            <a:r>
              <a:rPr lang="en-US" sz="2600" b="1"/>
              <a:t>OPTIONAL FIELDS</a:t>
            </a:r>
            <a:r>
              <a:rPr lang="en-US" sz="2600"/>
              <a:t>.  If you don’t have the information, </a:t>
            </a:r>
            <a:r>
              <a:rPr lang="en-US" sz="2600" u="sng"/>
              <a:t>move on</a:t>
            </a:r>
            <a:r>
              <a:rPr lang="en-US" sz="2600"/>
              <a:t> and complete the Breath Test or Refusal.</a:t>
            </a:r>
          </a:p>
          <a:p>
            <a:pPr lvl="1" eaLnBrk="1" hangingPunct="1">
              <a:defRPr/>
            </a:pPr>
            <a:r>
              <a:rPr lang="en-US" sz="2400"/>
              <a:t>To be used to assist in linking separate forms.</a:t>
            </a:r>
          </a:p>
          <a:p>
            <a:pPr lvl="1" eaLnBrk="1" hangingPunct="1">
              <a:defRPr/>
            </a:pPr>
            <a:r>
              <a:rPr lang="en-US" sz="2400"/>
              <a:t>OBTN – Offender Based Tracking Number</a:t>
            </a:r>
          </a:p>
          <a:p>
            <a:pPr eaLnBrk="1" hangingPunct="1">
              <a:defRPr/>
            </a:pPr>
            <a:endParaRPr lang="en-US" sz="2800"/>
          </a:p>
        </p:txBody>
      </p:sp>
      <p:pic>
        <p:nvPicPr>
          <p:cNvPr id="99332" name="Picture 8" descr="86 Citation Number"/>
          <p:cNvPicPr>
            <a:picLocks noChangeAspect="1" noChangeArrowheads="1"/>
          </p:cNvPicPr>
          <p:nvPr/>
        </p:nvPicPr>
        <p:blipFill>
          <a:blip r:embed="rId2">
            <a:extLst>
              <a:ext uri="{28A0092B-C50C-407E-A947-70E740481C1C}">
                <a14:useLocalDpi xmlns:a14="http://schemas.microsoft.com/office/drawing/2010/main" val="0"/>
              </a:ext>
            </a:extLst>
          </a:blip>
          <a:srcRect l="53542" t="32802" r="7837" b="60080"/>
          <a:stretch>
            <a:fillRect/>
          </a:stretch>
        </p:blipFill>
        <p:spPr bwMode="auto">
          <a:xfrm>
            <a:off x="990600" y="1236663"/>
            <a:ext cx="7010400"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3" name="Picture 9" descr="87 OBTN"/>
          <p:cNvPicPr>
            <a:picLocks noChangeAspect="1" noChangeArrowheads="1"/>
          </p:cNvPicPr>
          <p:nvPr/>
        </p:nvPicPr>
        <p:blipFill>
          <a:blip r:embed="rId3">
            <a:extLst>
              <a:ext uri="{28A0092B-C50C-407E-A947-70E740481C1C}">
                <a14:useLocalDpi xmlns:a14="http://schemas.microsoft.com/office/drawing/2010/main" val="0"/>
              </a:ext>
            </a:extLst>
          </a:blip>
          <a:srcRect l="53889" t="32738" r="7806" b="59534"/>
          <a:stretch>
            <a:fillRect/>
          </a:stretch>
        </p:blipFill>
        <p:spPr bwMode="auto">
          <a:xfrm>
            <a:off x="990600" y="2667000"/>
            <a:ext cx="7010400"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2"/>
          </p:nvPr>
        </p:nvSpPr>
        <p:spPr/>
        <p:txBody>
          <a:bodyPr/>
          <a:lstStyle/>
          <a:p>
            <a:pPr>
              <a:defRPr/>
            </a:pPr>
            <a:r>
              <a:rPr lang="en-US"/>
              <a:t>Breath Test Operator’s Manual    ID: 3332 Revision: 5   Issued By: Laboratory Director    All Copies are Uncontrolled</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2"/>
          <p:cNvSpPr>
            <a:spLocks noGrp="1" noRot="1" noChangeArrowheads="1"/>
          </p:cNvSpPr>
          <p:nvPr>
            <p:ph type="title"/>
          </p:nvPr>
        </p:nvSpPr>
        <p:spPr>
          <a:xfrm>
            <a:off x="457200" y="76200"/>
            <a:ext cx="8229600" cy="838200"/>
          </a:xfrm>
        </p:spPr>
        <p:txBody>
          <a:bodyPr/>
          <a:lstStyle/>
          <a:p>
            <a:pPr eaLnBrk="1" hangingPunct="1">
              <a:defRPr/>
            </a:pPr>
            <a:r>
              <a:rPr lang="en-US">
                <a:solidFill>
                  <a:schemeClr val="tx1"/>
                </a:solidFill>
              </a:rPr>
              <a:t>MGL C90 s24K</a:t>
            </a:r>
          </a:p>
        </p:txBody>
      </p:sp>
      <p:sp>
        <p:nvSpPr>
          <p:cNvPr id="317443" name="Rectangle 3"/>
          <p:cNvSpPr>
            <a:spLocks noGrp="1" noChangeArrowheads="1"/>
          </p:cNvSpPr>
          <p:nvPr>
            <p:ph type="body" idx="1"/>
          </p:nvPr>
        </p:nvSpPr>
        <p:spPr>
          <a:xfrm>
            <a:off x="457200" y="1143000"/>
            <a:ext cx="8229600" cy="4983163"/>
          </a:xfrm>
        </p:spPr>
        <p:txBody>
          <a:bodyPr/>
          <a:lstStyle/>
          <a:p>
            <a:pPr eaLnBrk="1" hangingPunct="1">
              <a:defRPr/>
            </a:pPr>
            <a:r>
              <a:rPr lang="en-US" sz="2800"/>
              <a:t>Chemical analysis of the breath of a person </a:t>
            </a:r>
            <a:r>
              <a:rPr lang="en-US" sz="2800">
                <a:solidFill>
                  <a:srgbClr val="FFFF00"/>
                </a:solidFill>
              </a:rPr>
              <a:t>CHARGED</a:t>
            </a:r>
            <a:r>
              <a:rPr lang="en-US" sz="2800"/>
              <a:t> with a violation of this chapter shall not be considered valid under the provisions of this chapter, unless such analysis has been performed by a certified operator, using infrared breath-testing devices according to methods approved by the Secretary of Public Safety. </a:t>
            </a:r>
          </a:p>
          <a:p>
            <a:pPr lvl="1" eaLnBrk="1" hangingPunct="1">
              <a:defRPr/>
            </a:pPr>
            <a:r>
              <a:rPr lang="en-US">
                <a:solidFill>
                  <a:srgbClr val="FFC000"/>
                </a:solidFill>
              </a:rPr>
              <a:t>1) Certified Operator</a:t>
            </a:r>
          </a:p>
          <a:p>
            <a:pPr lvl="1" eaLnBrk="1" hangingPunct="1">
              <a:defRPr/>
            </a:pPr>
            <a:r>
              <a:rPr lang="en-US">
                <a:solidFill>
                  <a:srgbClr val="FFC000"/>
                </a:solidFill>
              </a:rPr>
              <a:t>2) Infrared Device (Draeger 9510)</a:t>
            </a:r>
          </a:p>
          <a:p>
            <a:pPr lvl="1" eaLnBrk="1" hangingPunct="1">
              <a:defRPr/>
            </a:pPr>
            <a:r>
              <a:rPr lang="en-US">
                <a:solidFill>
                  <a:srgbClr val="FFC000"/>
                </a:solidFill>
              </a:rPr>
              <a:t>3) Approved Methods</a:t>
            </a:r>
          </a:p>
          <a:p>
            <a:pPr eaLnBrk="1" hangingPunct="1">
              <a:defRPr/>
            </a:pPr>
            <a:endParaRPr lang="en-US"/>
          </a:p>
        </p:txBody>
      </p:sp>
      <p:sp>
        <p:nvSpPr>
          <p:cNvPr id="2" name="Footer Placeholder 1"/>
          <p:cNvSpPr>
            <a:spLocks noGrp="1"/>
          </p:cNvSpPr>
          <p:nvPr>
            <p:ph type="ftr" sz="quarter" idx="11"/>
          </p:nvPr>
        </p:nvSpPr>
        <p:spPr/>
        <p:txBody>
          <a:bodyPr/>
          <a:lstStyle/>
          <a:p>
            <a:pPr>
              <a:defRPr/>
            </a:pPr>
            <a:r>
              <a:rPr lang="en-US"/>
              <a:t>Breath Test Operator’s Manual    ID: 3332 Revision: 5   Issued By: Laboratory Director    All Copies are Uncontrolled</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40" name="Rectangle 4"/>
          <p:cNvSpPr>
            <a:spLocks noGrp="1" noRot="1" noChangeArrowheads="1"/>
          </p:cNvSpPr>
          <p:nvPr>
            <p:ph type="title" idx="4294967295"/>
          </p:nvPr>
        </p:nvSpPr>
        <p:spPr>
          <a:xfrm>
            <a:off x="419100" y="228600"/>
            <a:ext cx="8229600" cy="609600"/>
          </a:xfrm>
        </p:spPr>
        <p:txBody>
          <a:bodyPr/>
          <a:lstStyle/>
          <a:p>
            <a:pPr eaLnBrk="1" hangingPunct="1">
              <a:defRPr/>
            </a:pPr>
            <a:r>
              <a:rPr lang="en-US">
                <a:solidFill>
                  <a:schemeClr val="tx1"/>
                </a:solidFill>
              </a:rPr>
              <a:t>Summary Screen</a:t>
            </a:r>
          </a:p>
        </p:txBody>
      </p:sp>
      <p:sp>
        <p:nvSpPr>
          <p:cNvPr id="142342" name="Rectangle 6"/>
          <p:cNvSpPr>
            <a:spLocks noGrp="1" noChangeArrowheads="1"/>
          </p:cNvSpPr>
          <p:nvPr>
            <p:ph type="body" sz="half" idx="4294967295"/>
          </p:nvPr>
        </p:nvSpPr>
        <p:spPr>
          <a:xfrm>
            <a:off x="548643" y="4609242"/>
            <a:ext cx="8229600" cy="1143000"/>
          </a:xfrm>
        </p:spPr>
        <p:txBody>
          <a:bodyPr/>
          <a:lstStyle/>
          <a:p>
            <a:pPr eaLnBrk="1" hangingPunct="1">
              <a:defRPr/>
            </a:pPr>
            <a:r>
              <a:rPr lang="en-US" sz="2800"/>
              <a:t>Once “Save” is selected, no changes can be made and the Breath Test Report will print.</a:t>
            </a:r>
          </a:p>
          <a:p>
            <a:pPr eaLnBrk="1" hangingPunct="1">
              <a:defRPr/>
            </a:pPr>
            <a:endParaRPr lang="en-US" sz="2800"/>
          </a:p>
        </p:txBody>
      </p:sp>
      <p:sp>
        <p:nvSpPr>
          <p:cNvPr id="2" name="Footer Placeholder 1"/>
          <p:cNvSpPr>
            <a:spLocks noGrp="1"/>
          </p:cNvSpPr>
          <p:nvPr>
            <p:ph type="ftr" sz="quarter" idx="12"/>
          </p:nvPr>
        </p:nvSpPr>
        <p:spPr/>
        <p:txBody>
          <a:bodyPr/>
          <a:lstStyle/>
          <a:p>
            <a:pPr>
              <a:defRPr/>
            </a:pPr>
            <a:r>
              <a:rPr lang="en-US"/>
              <a:t>Breath Test Operator’s Manual    ID: 3332 Revision: 5   Issued By: Laboratory Director    All Copies are Uncontrolled</a:t>
            </a:r>
          </a:p>
        </p:txBody>
      </p:sp>
      <p:pic>
        <p:nvPicPr>
          <p:cNvPr id="4" name="Picture 3">
            <a:extLst>
              <a:ext uri="{FF2B5EF4-FFF2-40B4-BE49-F238E27FC236}">
                <a16:creationId xmlns:a16="http://schemas.microsoft.com/office/drawing/2014/main" id="{A5199A82-7CD0-D6CF-E52B-90D7BD4BD4E8}"/>
              </a:ext>
            </a:extLst>
          </p:cNvPr>
          <p:cNvPicPr>
            <a:picLocks noChangeAspect="1"/>
          </p:cNvPicPr>
          <p:nvPr/>
        </p:nvPicPr>
        <p:blipFill>
          <a:blip r:embed="rId3"/>
          <a:stretch>
            <a:fillRect/>
          </a:stretch>
        </p:blipFill>
        <p:spPr>
          <a:xfrm>
            <a:off x="2362200" y="1142681"/>
            <a:ext cx="4206243" cy="3154682"/>
          </a:xfrm>
          <a:prstGeom prst="rect">
            <a:avLst/>
          </a:prstGeom>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40" name="Rectangle 4"/>
          <p:cNvSpPr>
            <a:spLocks noGrp="1" noRot="1" noChangeArrowheads="1"/>
          </p:cNvSpPr>
          <p:nvPr>
            <p:ph type="title" idx="4294967295"/>
          </p:nvPr>
        </p:nvSpPr>
        <p:spPr>
          <a:xfrm>
            <a:off x="419100" y="228600"/>
            <a:ext cx="8229600" cy="609600"/>
          </a:xfrm>
        </p:spPr>
        <p:txBody>
          <a:bodyPr/>
          <a:lstStyle/>
          <a:p>
            <a:pPr eaLnBrk="1" hangingPunct="1">
              <a:defRPr/>
            </a:pPr>
            <a:r>
              <a:rPr lang="en-US">
                <a:solidFill>
                  <a:schemeClr val="tx1"/>
                </a:solidFill>
              </a:rPr>
              <a:t>Blank Fields</a:t>
            </a:r>
          </a:p>
        </p:txBody>
      </p:sp>
      <p:sp>
        <p:nvSpPr>
          <p:cNvPr id="142342" name="Rectangle 6"/>
          <p:cNvSpPr>
            <a:spLocks noGrp="1" noChangeArrowheads="1"/>
          </p:cNvSpPr>
          <p:nvPr>
            <p:ph type="body" sz="half" idx="4294967295"/>
          </p:nvPr>
        </p:nvSpPr>
        <p:spPr>
          <a:xfrm>
            <a:off x="457200" y="4314031"/>
            <a:ext cx="8229600" cy="2010569"/>
          </a:xfrm>
        </p:spPr>
        <p:txBody>
          <a:bodyPr/>
          <a:lstStyle/>
          <a:p>
            <a:pPr eaLnBrk="1" hangingPunct="1">
              <a:defRPr/>
            </a:pPr>
            <a:r>
              <a:rPr lang="en-US" sz="2400"/>
              <a:t>PLEASE NOTE:  If the instrument is left idle for 25 minutes during any of these 5 questions before selecting “Save”, the instrument will time out.  The documents will then print and the information will be transmitted but the answers to the questions you have not saved will be blank</a:t>
            </a:r>
            <a:r>
              <a:rPr lang="en-US" sz="2800"/>
              <a:t>.</a:t>
            </a:r>
          </a:p>
          <a:p>
            <a:pPr eaLnBrk="1" hangingPunct="1">
              <a:defRPr/>
            </a:pPr>
            <a:endParaRPr lang="en-US" sz="2800"/>
          </a:p>
        </p:txBody>
      </p:sp>
      <p:sp>
        <p:nvSpPr>
          <p:cNvPr id="2" name="Footer Placeholder 1"/>
          <p:cNvSpPr>
            <a:spLocks noGrp="1"/>
          </p:cNvSpPr>
          <p:nvPr>
            <p:ph type="ftr" sz="quarter" idx="12"/>
          </p:nvPr>
        </p:nvSpPr>
        <p:spPr/>
        <p:txBody>
          <a:bodyPr/>
          <a:lstStyle/>
          <a:p>
            <a:pPr>
              <a:defRPr/>
            </a:pPr>
            <a:r>
              <a:rPr lang="en-US"/>
              <a:t>Breath Test Operator’s Manual    ID: 3332 Revision: 5   Issued By: Laboratory Director    All Copies are Uncontrolled</a:t>
            </a:r>
          </a:p>
        </p:txBody>
      </p:sp>
      <p:pic>
        <p:nvPicPr>
          <p:cNvPr id="3" name="Picture 2">
            <a:extLst>
              <a:ext uri="{FF2B5EF4-FFF2-40B4-BE49-F238E27FC236}">
                <a16:creationId xmlns:a16="http://schemas.microsoft.com/office/drawing/2014/main" id="{D2C78C7D-9343-9374-9486-075C04BF5E16}"/>
              </a:ext>
            </a:extLst>
          </p:cNvPr>
          <p:cNvPicPr>
            <a:picLocks noChangeAspect="1"/>
          </p:cNvPicPr>
          <p:nvPr/>
        </p:nvPicPr>
        <p:blipFill>
          <a:blip r:embed="rId3"/>
          <a:stretch>
            <a:fillRect/>
          </a:stretch>
        </p:blipFill>
        <p:spPr>
          <a:xfrm>
            <a:off x="173325" y="972845"/>
            <a:ext cx="4363904" cy="2936458"/>
          </a:xfrm>
          <a:prstGeom prst="rect">
            <a:avLst/>
          </a:prstGeom>
        </p:spPr>
      </p:pic>
      <p:pic>
        <p:nvPicPr>
          <p:cNvPr id="6" name="Picture 5">
            <a:extLst>
              <a:ext uri="{FF2B5EF4-FFF2-40B4-BE49-F238E27FC236}">
                <a16:creationId xmlns:a16="http://schemas.microsoft.com/office/drawing/2014/main" id="{E78B50C7-B45F-47ED-6890-9E296699E956}"/>
              </a:ext>
            </a:extLst>
          </p:cNvPr>
          <p:cNvPicPr>
            <a:picLocks noChangeAspect="1"/>
          </p:cNvPicPr>
          <p:nvPr/>
        </p:nvPicPr>
        <p:blipFill>
          <a:blip r:embed="rId4"/>
          <a:stretch>
            <a:fillRect/>
          </a:stretch>
        </p:blipFill>
        <p:spPr>
          <a:xfrm>
            <a:off x="4589834" y="972845"/>
            <a:ext cx="4380841" cy="2936458"/>
          </a:xfrm>
          <a:prstGeom prst="rect">
            <a:avLst/>
          </a:prstGeom>
        </p:spPr>
      </p:pic>
    </p:spTree>
    <p:extLst>
      <p:ext uri="{BB962C8B-B14F-4D97-AF65-F5344CB8AC3E}">
        <p14:creationId xmlns:p14="http://schemas.microsoft.com/office/powerpoint/2010/main" val="351365997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40" name="Rectangle 4"/>
          <p:cNvSpPr>
            <a:spLocks noGrp="1" noRot="1" noChangeArrowheads="1"/>
          </p:cNvSpPr>
          <p:nvPr>
            <p:ph type="title" idx="4294967295"/>
          </p:nvPr>
        </p:nvSpPr>
        <p:spPr>
          <a:xfrm>
            <a:off x="419100" y="228600"/>
            <a:ext cx="8229600" cy="609600"/>
          </a:xfrm>
        </p:spPr>
        <p:txBody>
          <a:bodyPr/>
          <a:lstStyle/>
          <a:p>
            <a:pPr eaLnBrk="1" hangingPunct="1">
              <a:defRPr/>
            </a:pPr>
            <a:r>
              <a:rPr lang="en-US">
                <a:solidFill>
                  <a:schemeClr val="tx1"/>
                </a:solidFill>
              </a:rPr>
              <a:t>Blank Fields</a:t>
            </a:r>
          </a:p>
        </p:txBody>
      </p:sp>
      <p:sp>
        <p:nvSpPr>
          <p:cNvPr id="142342" name="Rectangle 6"/>
          <p:cNvSpPr>
            <a:spLocks noGrp="1" noChangeArrowheads="1"/>
          </p:cNvSpPr>
          <p:nvPr>
            <p:ph type="body" sz="half" idx="4294967295"/>
          </p:nvPr>
        </p:nvSpPr>
        <p:spPr>
          <a:xfrm>
            <a:off x="533400" y="4748259"/>
            <a:ext cx="8229600" cy="943769"/>
          </a:xfrm>
        </p:spPr>
        <p:txBody>
          <a:bodyPr/>
          <a:lstStyle/>
          <a:p>
            <a:pPr eaLnBrk="1" hangingPunct="1">
              <a:defRPr/>
            </a:pPr>
            <a:r>
              <a:rPr lang="en-US" sz="2400" dirty="0"/>
              <a:t>The answers to the two RMV questions now appear on the BATS – Completion Record and will appear as either “Yes” if the summary screen was saved or as “-” if the data was not saved.</a:t>
            </a:r>
            <a:endParaRPr lang="en-US" sz="2800" dirty="0"/>
          </a:p>
        </p:txBody>
      </p:sp>
      <p:sp>
        <p:nvSpPr>
          <p:cNvPr id="2" name="Footer Placeholder 1"/>
          <p:cNvSpPr>
            <a:spLocks noGrp="1"/>
          </p:cNvSpPr>
          <p:nvPr>
            <p:ph type="ftr" sz="quarter" idx="12"/>
          </p:nvPr>
        </p:nvSpPr>
        <p:spPr/>
        <p:txBody>
          <a:bodyPr/>
          <a:lstStyle/>
          <a:p>
            <a:pPr>
              <a:defRPr/>
            </a:pPr>
            <a:r>
              <a:rPr lang="en-US"/>
              <a:t>Breath Test Operator’s Manual    ID: 3332 Revision: 5   Issued By: Laboratory Director    All Copies are Uncontrolled</a:t>
            </a:r>
          </a:p>
        </p:txBody>
      </p:sp>
      <p:pic>
        <p:nvPicPr>
          <p:cNvPr id="5" name="Picture 4">
            <a:extLst>
              <a:ext uri="{FF2B5EF4-FFF2-40B4-BE49-F238E27FC236}">
                <a16:creationId xmlns:a16="http://schemas.microsoft.com/office/drawing/2014/main" id="{926D4219-CE63-22E7-0729-1E438EC42343}"/>
              </a:ext>
            </a:extLst>
          </p:cNvPr>
          <p:cNvPicPr>
            <a:picLocks noChangeAspect="1"/>
          </p:cNvPicPr>
          <p:nvPr/>
        </p:nvPicPr>
        <p:blipFill>
          <a:blip r:embed="rId3"/>
          <a:stretch>
            <a:fillRect/>
          </a:stretch>
        </p:blipFill>
        <p:spPr>
          <a:xfrm>
            <a:off x="1010575" y="978117"/>
            <a:ext cx="3362357" cy="3491955"/>
          </a:xfrm>
          <a:prstGeom prst="rect">
            <a:avLst/>
          </a:prstGeom>
        </p:spPr>
      </p:pic>
      <p:sp>
        <p:nvSpPr>
          <p:cNvPr id="7" name="AutoShape 8">
            <a:extLst>
              <a:ext uri="{FF2B5EF4-FFF2-40B4-BE49-F238E27FC236}">
                <a16:creationId xmlns:a16="http://schemas.microsoft.com/office/drawing/2014/main" id="{65277331-9E10-4276-C1EF-C270A89AFF24}"/>
              </a:ext>
            </a:extLst>
          </p:cNvPr>
          <p:cNvSpPr>
            <a:spLocks noChangeArrowheads="1"/>
          </p:cNvSpPr>
          <p:nvPr/>
        </p:nvSpPr>
        <p:spPr bwMode="auto">
          <a:xfrm>
            <a:off x="2971800" y="4047609"/>
            <a:ext cx="766234" cy="288555"/>
          </a:xfrm>
          <a:prstGeom prst="leftArrow">
            <a:avLst>
              <a:gd name="adj1" fmla="val 50000"/>
              <a:gd name="adj2" fmla="val 53762"/>
            </a:avLst>
          </a:prstGeom>
          <a:solidFill>
            <a:srgbClr val="FF0000"/>
          </a:solidFill>
          <a:ln w="9525">
            <a:solidFill>
              <a:schemeClr val="tx1"/>
            </a:solidFill>
            <a:miter lim="800000"/>
          </a:ln>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eaLnBrk="1" hangingPunct="1">
              <a:spcBef>
                <a:spcPct val="0"/>
              </a:spcBef>
              <a:buClrTx/>
              <a:buSzTx/>
              <a:buFontTx/>
              <a:buNone/>
            </a:pPr>
            <a:endParaRPr lang="en-US" altLang="en-US" sz="1800"/>
          </a:p>
        </p:txBody>
      </p:sp>
      <p:pic>
        <p:nvPicPr>
          <p:cNvPr id="4" name="Picture 3">
            <a:extLst>
              <a:ext uri="{FF2B5EF4-FFF2-40B4-BE49-F238E27FC236}">
                <a16:creationId xmlns:a16="http://schemas.microsoft.com/office/drawing/2014/main" id="{ADD5C169-858A-C056-97E3-EA2E4213B9DE}"/>
              </a:ext>
            </a:extLst>
          </p:cNvPr>
          <p:cNvPicPr>
            <a:picLocks noChangeAspect="1"/>
          </p:cNvPicPr>
          <p:nvPr/>
        </p:nvPicPr>
        <p:blipFill>
          <a:blip r:embed="rId4"/>
          <a:stretch>
            <a:fillRect/>
          </a:stretch>
        </p:blipFill>
        <p:spPr>
          <a:xfrm>
            <a:off x="4572000" y="978117"/>
            <a:ext cx="3307421" cy="3491955"/>
          </a:xfrm>
          <a:prstGeom prst="rect">
            <a:avLst/>
          </a:prstGeom>
        </p:spPr>
      </p:pic>
      <p:sp>
        <p:nvSpPr>
          <p:cNvPr id="6" name="AutoShape 8">
            <a:extLst>
              <a:ext uri="{FF2B5EF4-FFF2-40B4-BE49-F238E27FC236}">
                <a16:creationId xmlns:a16="http://schemas.microsoft.com/office/drawing/2014/main" id="{00805069-C87C-1BCB-ECC8-3A0F67CAC396}"/>
              </a:ext>
            </a:extLst>
          </p:cNvPr>
          <p:cNvSpPr>
            <a:spLocks noChangeArrowheads="1"/>
          </p:cNvSpPr>
          <p:nvPr/>
        </p:nvSpPr>
        <p:spPr bwMode="auto">
          <a:xfrm>
            <a:off x="6452791" y="4047609"/>
            <a:ext cx="766234" cy="288555"/>
          </a:xfrm>
          <a:prstGeom prst="leftArrow">
            <a:avLst>
              <a:gd name="adj1" fmla="val 50000"/>
              <a:gd name="adj2" fmla="val 53762"/>
            </a:avLst>
          </a:prstGeom>
          <a:solidFill>
            <a:srgbClr val="FF0000"/>
          </a:solidFill>
          <a:ln w="9525">
            <a:solidFill>
              <a:schemeClr val="tx1"/>
            </a:solidFill>
            <a:miter lim="800000"/>
          </a:ln>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eaLnBrk="1" hangingPunct="1">
              <a:spcBef>
                <a:spcPct val="0"/>
              </a:spcBef>
              <a:buClrTx/>
              <a:buSzTx/>
              <a:buFontTx/>
              <a:buNone/>
            </a:pPr>
            <a:endParaRPr lang="en-US" altLang="en-US" sz="1800"/>
          </a:p>
        </p:txBody>
      </p:sp>
    </p:spTree>
    <p:extLst>
      <p:ext uri="{BB962C8B-B14F-4D97-AF65-F5344CB8AC3E}">
        <p14:creationId xmlns:p14="http://schemas.microsoft.com/office/powerpoint/2010/main" val="226210764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6" name="Rectangle 4"/>
          <p:cNvSpPr>
            <a:spLocks noGrp="1" noRot="1" noChangeArrowheads="1"/>
          </p:cNvSpPr>
          <p:nvPr>
            <p:ph type="title"/>
          </p:nvPr>
        </p:nvSpPr>
        <p:spPr>
          <a:xfrm>
            <a:off x="457200" y="152400"/>
            <a:ext cx="8229600" cy="762000"/>
          </a:xfrm>
        </p:spPr>
        <p:txBody>
          <a:bodyPr/>
          <a:lstStyle/>
          <a:p>
            <a:pPr eaLnBrk="1" hangingPunct="1">
              <a:defRPr/>
            </a:pPr>
            <a:r>
              <a:rPr lang="en-US">
                <a:solidFill>
                  <a:schemeClr val="tx1"/>
                </a:solidFill>
              </a:rPr>
              <a:t>BATS Data Correction Form</a:t>
            </a:r>
          </a:p>
        </p:txBody>
      </p:sp>
      <p:sp>
        <p:nvSpPr>
          <p:cNvPr id="9" name="Text Placeholder 8"/>
          <p:cNvSpPr>
            <a:spLocks noGrp="1"/>
          </p:cNvSpPr>
          <p:nvPr>
            <p:ph type="body" sz="quarter" idx="3"/>
          </p:nvPr>
        </p:nvSpPr>
        <p:spPr>
          <a:xfrm>
            <a:off x="4645025" y="1001714"/>
            <a:ext cx="4041775" cy="639762"/>
          </a:xfrm>
        </p:spPr>
        <p:txBody>
          <a:bodyPr/>
          <a:lstStyle/>
          <a:p>
            <a:pPr>
              <a:defRPr/>
            </a:pPr>
            <a:r>
              <a:rPr lang="en-US" dirty="0">
                <a:solidFill>
                  <a:srgbClr val="FFC000"/>
                </a:solidFill>
              </a:rPr>
              <a:t>25 Minute Timeouts</a:t>
            </a:r>
          </a:p>
        </p:txBody>
      </p:sp>
      <p:sp>
        <p:nvSpPr>
          <p:cNvPr id="10" name="Content Placeholder 9"/>
          <p:cNvSpPr>
            <a:spLocks noGrp="1"/>
          </p:cNvSpPr>
          <p:nvPr>
            <p:ph sz="quarter" idx="4"/>
          </p:nvPr>
        </p:nvSpPr>
        <p:spPr>
          <a:xfrm>
            <a:off x="4645025" y="1649623"/>
            <a:ext cx="4041775" cy="3951288"/>
          </a:xfrm>
        </p:spPr>
        <p:txBody>
          <a:bodyPr/>
          <a:lstStyle/>
          <a:p>
            <a:pPr>
              <a:defRPr/>
            </a:pPr>
            <a:r>
              <a:rPr lang="en-US" dirty="0"/>
              <a:t>If you are aware of a time out during any of these 5 questions, fill out a BATS Data Correction Form.</a:t>
            </a:r>
          </a:p>
          <a:p>
            <a:pPr>
              <a:defRPr/>
            </a:pPr>
            <a:endParaRPr lang="en-US" dirty="0"/>
          </a:p>
          <a:p>
            <a:pPr>
              <a:defRPr/>
            </a:pPr>
            <a:r>
              <a:rPr lang="en-US" dirty="0"/>
              <a:t>Email or fax the Form directly to the RMV.</a:t>
            </a:r>
          </a:p>
          <a:p>
            <a:pPr>
              <a:defRPr/>
            </a:pPr>
            <a:endParaRPr lang="en-US" dirty="0"/>
          </a:p>
          <a:p>
            <a:pPr>
              <a:defRPr/>
            </a:pPr>
            <a:r>
              <a:rPr lang="en-US" dirty="0"/>
              <a:t>Forward any BATS Data Correction Forms to the prosecuting agency.</a:t>
            </a:r>
          </a:p>
          <a:p>
            <a:pPr>
              <a:defRPr/>
            </a:pPr>
            <a:endParaRPr lang="en-US" dirty="0"/>
          </a:p>
        </p:txBody>
      </p:sp>
      <p:sp>
        <p:nvSpPr>
          <p:cNvPr id="2" name="Footer Placeholder 1"/>
          <p:cNvSpPr>
            <a:spLocks noGrp="1"/>
          </p:cNvSpPr>
          <p:nvPr>
            <p:ph type="ftr" sz="quarter" idx="12"/>
          </p:nvPr>
        </p:nvSpPr>
        <p:spPr/>
        <p:txBody>
          <a:bodyPr/>
          <a:lstStyle/>
          <a:p>
            <a:pPr>
              <a:defRPr/>
            </a:pPr>
            <a:r>
              <a:rPr lang="en-US"/>
              <a:t>Breath Test Operator’s Manual    ID: 3332 Revision: 5   Issued By: Laboratory Director    All Copies are Uncontrolled</a:t>
            </a:r>
          </a:p>
        </p:txBody>
      </p:sp>
      <p:pic>
        <p:nvPicPr>
          <p:cNvPr id="4" name="Picture 3">
            <a:extLst>
              <a:ext uri="{FF2B5EF4-FFF2-40B4-BE49-F238E27FC236}">
                <a16:creationId xmlns:a16="http://schemas.microsoft.com/office/drawing/2014/main" id="{204925AE-F829-6397-7D8E-8E77C3FEDB24}"/>
              </a:ext>
            </a:extLst>
          </p:cNvPr>
          <p:cNvPicPr>
            <a:picLocks noChangeAspect="1"/>
          </p:cNvPicPr>
          <p:nvPr/>
        </p:nvPicPr>
        <p:blipFill>
          <a:blip r:embed="rId3"/>
          <a:stretch>
            <a:fillRect/>
          </a:stretch>
        </p:blipFill>
        <p:spPr>
          <a:xfrm>
            <a:off x="609599" y="1031705"/>
            <a:ext cx="3886201" cy="5187124"/>
          </a:xfrm>
          <a:prstGeom prst="rect">
            <a:avLst/>
          </a:prstGeom>
        </p:spPr>
      </p:pic>
    </p:spTree>
    <p:extLst>
      <p:ext uri="{BB962C8B-B14F-4D97-AF65-F5344CB8AC3E}">
        <p14:creationId xmlns:p14="http://schemas.microsoft.com/office/powerpoint/2010/main" val="399751159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8" name="Rectangle 4"/>
          <p:cNvSpPr>
            <a:spLocks noGrp="1" noRot="1" noChangeArrowheads="1"/>
          </p:cNvSpPr>
          <p:nvPr>
            <p:ph type="title" idx="4294967295"/>
          </p:nvPr>
        </p:nvSpPr>
        <p:spPr>
          <a:xfrm>
            <a:off x="457200" y="304800"/>
            <a:ext cx="8229600" cy="609600"/>
          </a:xfrm>
        </p:spPr>
        <p:txBody>
          <a:bodyPr/>
          <a:lstStyle/>
          <a:p>
            <a:pPr eaLnBrk="1" hangingPunct="1">
              <a:defRPr/>
            </a:pPr>
            <a:r>
              <a:rPr lang="en-US">
                <a:solidFill>
                  <a:schemeClr val="tx1"/>
                </a:solidFill>
              </a:rPr>
              <a:t>Printing</a:t>
            </a:r>
          </a:p>
        </p:txBody>
      </p:sp>
      <p:sp>
        <p:nvSpPr>
          <p:cNvPr id="144390" name="Rectangle 6"/>
          <p:cNvSpPr>
            <a:spLocks noGrp="1" noChangeArrowheads="1"/>
          </p:cNvSpPr>
          <p:nvPr>
            <p:ph type="body" sz="half" idx="4294967295"/>
          </p:nvPr>
        </p:nvSpPr>
        <p:spPr>
          <a:xfrm>
            <a:off x="457200" y="3581400"/>
            <a:ext cx="8229600" cy="2819400"/>
          </a:xfrm>
        </p:spPr>
        <p:txBody>
          <a:bodyPr/>
          <a:lstStyle/>
          <a:p>
            <a:pPr eaLnBrk="1" hangingPunct="1">
              <a:lnSpc>
                <a:spcPct val="90000"/>
              </a:lnSpc>
              <a:defRPr/>
            </a:pPr>
            <a:r>
              <a:rPr lang="en-US" sz="2400"/>
              <a:t>A prompt will appear: “Printout Complete?” </a:t>
            </a:r>
          </a:p>
          <a:p>
            <a:pPr lvl="1" eaLnBrk="1" hangingPunct="1">
              <a:lnSpc>
                <a:spcPct val="90000"/>
              </a:lnSpc>
              <a:defRPr/>
            </a:pPr>
            <a:r>
              <a:rPr lang="en-US" sz="2400"/>
              <a:t>This prompt should be answered, but if it is not, then the sequence will still complete automatically.</a:t>
            </a:r>
          </a:p>
          <a:p>
            <a:pPr eaLnBrk="1" hangingPunct="1">
              <a:lnSpc>
                <a:spcPct val="90000"/>
              </a:lnSpc>
              <a:defRPr/>
            </a:pPr>
            <a:r>
              <a:rPr lang="en-US" sz="2400"/>
              <a:t>Check the printed documents for accuracy as well as to ensure the results COMPLY with the current CMRs.</a:t>
            </a:r>
          </a:p>
          <a:p>
            <a:pPr eaLnBrk="1" hangingPunct="1">
              <a:lnSpc>
                <a:spcPct val="90000"/>
              </a:lnSpc>
              <a:defRPr/>
            </a:pPr>
            <a:r>
              <a:rPr lang="en-US" sz="2400"/>
              <a:t>If a notice of suspension has printed, it must be served in hand forthwith.</a:t>
            </a:r>
          </a:p>
          <a:p>
            <a:pPr eaLnBrk="1" hangingPunct="1">
              <a:lnSpc>
                <a:spcPct val="90000"/>
              </a:lnSpc>
              <a:buFont typeface="Wingdings" pitchFamily="2" charset="2"/>
              <a:buNone/>
              <a:defRPr/>
            </a:pPr>
            <a:endParaRPr lang="en-US" sz="2800"/>
          </a:p>
        </p:txBody>
      </p:sp>
      <p:pic>
        <p:nvPicPr>
          <p:cNvPr id="101380" name="Picture 7" descr="89 Printout Complete"/>
          <p:cNvPicPr>
            <a:picLocks noChangeAspect="1" noChangeArrowheads="1"/>
          </p:cNvPicPr>
          <p:nvPr/>
        </p:nvPicPr>
        <p:blipFill>
          <a:blip r:embed="rId2">
            <a:extLst>
              <a:ext uri="{28A0092B-C50C-407E-A947-70E740481C1C}">
                <a14:useLocalDpi xmlns:a14="http://schemas.microsoft.com/office/drawing/2010/main" val="0"/>
              </a:ext>
            </a:extLst>
          </a:blip>
          <a:srcRect l="53375" t="32941" r="7637" b="41960"/>
          <a:stretch>
            <a:fillRect/>
          </a:stretch>
        </p:blipFill>
        <p:spPr bwMode="auto">
          <a:xfrm>
            <a:off x="2590800" y="1066800"/>
            <a:ext cx="3962400" cy="2470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2"/>
          </p:nvPr>
        </p:nvSpPr>
        <p:spPr/>
        <p:txBody>
          <a:bodyPr/>
          <a:lstStyle/>
          <a:p>
            <a:pPr>
              <a:defRPr/>
            </a:pPr>
            <a:r>
              <a:rPr lang="en-US"/>
              <a:t>Breath Test Operator’s Manual    ID: 3332 Revision: 5   Issued By: Laboratory Director    All Copies are Uncontrolled</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6" name="Rectangle 4"/>
          <p:cNvSpPr>
            <a:spLocks noGrp="1" noRot="1" noChangeArrowheads="1"/>
          </p:cNvSpPr>
          <p:nvPr>
            <p:ph type="title" idx="4294967295"/>
          </p:nvPr>
        </p:nvSpPr>
        <p:spPr>
          <a:xfrm>
            <a:off x="419100" y="228600"/>
            <a:ext cx="8229600" cy="533400"/>
          </a:xfrm>
        </p:spPr>
        <p:txBody>
          <a:bodyPr/>
          <a:lstStyle/>
          <a:p>
            <a:pPr eaLnBrk="1" hangingPunct="1">
              <a:defRPr/>
            </a:pPr>
            <a:r>
              <a:rPr lang="en-US">
                <a:solidFill>
                  <a:schemeClr val="tx1"/>
                </a:solidFill>
              </a:rPr>
              <a:t>Printer Problems</a:t>
            </a:r>
          </a:p>
        </p:txBody>
      </p:sp>
      <p:sp>
        <p:nvSpPr>
          <p:cNvPr id="146439" name="Rectangle 7"/>
          <p:cNvSpPr>
            <a:spLocks noGrp="1" noChangeArrowheads="1"/>
          </p:cNvSpPr>
          <p:nvPr>
            <p:ph type="body" sz="half" idx="4294967295"/>
          </p:nvPr>
        </p:nvSpPr>
        <p:spPr>
          <a:xfrm>
            <a:off x="4648200" y="838200"/>
            <a:ext cx="4267200" cy="5715000"/>
          </a:xfrm>
        </p:spPr>
        <p:txBody>
          <a:bodyPr/>
          <a:lstStyle/>
          <a:p>
            <a:pPr eaLnBrk="1" hangingPunct="1">
              <a:lnSpc>
                <a:spcPct val="90000"/>
              </a:lnSpc>
              <a:defRPr/>
            </a:pPr>
            <a:r>
              <a:rPr lang="en-US" sz="2800"/>
              <a:t>If a printer problem exists</a:t>
            </a:r>
          </a:p>
          <a:p>
            <a:pPr lvl="1" eaLnBrk="1" hangingPunct="1">
              <a:lnSpc>
                <a:spcPct val="90000"/>
              </a:lnSpc>
              <a:defRPr/>
            </a:pPr>
            <a:r>
              <a:rPr lang="en-US" sz="2000"/>
              <a:t>Box will display “Check Printer, Paper, Toner, and Cables. Then Press OK.”</a:t>
            </a:r>
          </a:p>
          <a:p>
            <a:pPr lvl="1" eaLnBrk="1" hangingPunct="1">
              <a:lnSpc>
                <a:spcPct val="90000"/>
              </a:lnSpc>
              <a:buFont typeface="Wingdings" pitchFamily="2" charset="2"/>
              <a:buNone/>
              <a:defRPr/>
            </a:pPr>
            <a:endParaRPr lang="en-US" sz="2000"/>
          </a:p>
          <a:p>
            <a:pPr eaLnBrk="1" hangingPunct="1">
              <a:lnSpc>
                <a:spcPct val="90000"/>
              </a:lnSpc>
              <a:defRPr/>
            </a:pPr>
            <a:r>
              <a:rPr lang="en-US" sz="2800"/>
              <a:t>Follow the instructions to try and remedy the problem.</a:t>
            </a:r>
          </a:p>
          <a:p>
            <a:pPr eaLnBrk="1" hangingPunct="1">
              <a:lnSpc>
                <a:spcPct val="90000"/>
              </a:lnSpc>
              <a:buFont typeface="Wingdings" pitchFamily="2" charset="2"/>
              <a:buNone/>
              <a:defRPr/>
            </a:pPr>
            <a:endParaRPr lang="en-US" sz="2800"/>
          </a:p>
          <a:p>
            <a:pPr eaLnBrk="1" hangingPunct="1">
              <a:lnSpc>
                <a:spcPct val="90000"/>
              </a:lnSpc>
              <a:defRPr/>
            </a:pPr>
            <a:r>
              <a:rPr lang="en-US" sz="2800"/>
              <a:t>After 3</a:t>
            </a:r>
            <a:r>
              <a:rPr lang="en-US" sz="2800" baseline="30000"/>
              <a:t>rd</a:t>
            </a:r>
            <a:r>
              <a:rPr lang="en-US" sz="2800"/>
              <a:t> failed attempt:</a:t>
            </a:r>
          </a:p>
          <a:p>
            <a:pPr lvl="1" eaLnBrk="1" hangingPunct="1">
              <a:lnSpc>
                <a:spcPct val="90000"/>
              </a:lnSpc>
              <a:defRPr/>
            </a:pPr>
            <a:r>
              <a:rPr lang="en-US" sz="2000"/>
              <a:t>Box will display “External Printout Failed. See Internal Printout.”</a:t>
            </a:r>
          </a:p>
          <a:p>
            <a:pPr lvl="1" eaLnBrk="1" hangingPunct="1">
              <a:lnSpc>
                <a:spcPct val="90000"/>
              </a:lnSpc>
              <a:defRPr/>
            </a:pPr>
            <a:r>
              <a:rPr lang="en-US" sz="2000"/>
              <a:t>In this case, use the “Reprint” tab on the initial “Ready” screen.</a:t>
            </a:r>
          </a:p>
        </p:txBody>
      </p:sp>
      <p:pic>
        <p:nvPicPr>
          <p:cNvPr id="102404" name="Picture 8" descr="90 Retry Check Printer"/>
          <p:cNvPicPr>
            <a:picLocks noChangeAspect="1" noChangeArrowheads="1"/>
          </p:cNvPicPr>
          <p:nvPr/>
        </p:nvPicPr>
        <p:blipFill>
          <a:blip r:embed="rId2">
            <a:extLst>
              <a:ext uri="{28A0092B-C50C-407E-A947-70E740481C1C}">
                <a14:useLocalDpi xmlns:a14="http://schemas.microsoft.com/office/drawing/2010/main" val="0"/>
              </a:ext>
            </a:extLst>
          </a:blip>
          <a:srcRect l="53412" t="32410" r="7806" b="41928"/>
          <a:stretch>
            <a:fillRect/>
          </a:stretch>
        </p:blipFill>
        <p:spPr bwMode="auto">
          <a:xfrm>
            <a:off x="381000" y="838200"/>
            <a:ext cx="4114800" cy="263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5" name="Picture 9" descr="91 External Printout"/>
          <p:cNvPicPr>
            <a:picLocks noChangeAspect="1" noChangeArrowheads="1"/>
          </p:cNvPicPr>
          <p:nvPr/>
        </p:nvPicPr>
        <p:blipFill>
          <a:blip r:embed="rId3">
            <a:extLst>
              <a:ext uri="{28A0092B-C50C-407E-A947-70E740481C1C}">
                <a14:useLocalDpi xmlns:a14="http://schemas.microsoft.com/office/drawing/2010/main" val="0"/>
              </a:ext>
            </a:extLst>
          </a:blip>
          <a:srcRect l="53981" t="32205" r="7806" b="41794"/>
          <a:stretch>
            <a:fillRect/>
          </a:stretch>
        </p:blipFill>
        <p:spPr bwMode="auto">
          <a:xfrm>
            <a:off x="419100" y="3581400"/>
            <a:ext cx="4038600"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2"/>
          </p:nvPr>
        </p:nvSpPr>
        <p:spPr/>
        <p:txBody>
          <a:bodyPr/>
          <a:lstStyle/>
          <a:p>
            <a:pPr>
              <a:defRPr/>
            </a:pPr>
            <a:r>
              <a:rPr lang="en-US"/>
              <a:t>Breath Test Operator’s Manual    ID: 3332 Revision: 5   Issued By: Laboratory Director    All Copies are Uncontrolled</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802" name="Rectangle 10"/>
          <p:cNvSpPr>
            <a:spLocks noGrp="1" noRot="1" noChangeArrowheads="1"/>
          </p:cNvSpPr>
          <p:nvPr>
            <p:ph type="title"/>
          </p:nvPr>
        </p:nvSpPr>
        <p:spPr>
          <a:xfrm>
            <a:off x="457200" y="152400"/>
            <a:ext cx="8229600" cy="685800"/>
          </a:xfrm>
        </p:spPr>
        <p:txBody>
          <a:bodyPr/>
          <a:lstStyle/>
          <a:p>
            <a:pPr eaLnBrk="1" hangingPunct="1">
              <a:defRPr/>
            </a:pPr>
            <a:r>
              <a:rPr lang="en-US">
                <a:solidFill>
                  <a:schemeClr val="tx1"/>
                </a:solidFill>
              </a:rPr>
              <a:t>Printer Out of Paper</a:t>
            </a:r>
          </a:p>
        </p:txBody>
      </p:sp>
      <p:sp>
        <p:nvSpPr>
          <p:cNvPr id="289803" name="Rectangle 11"/>
          <p:cNvSpPr>
            <a:spLocks noGrp="1" noChangeArrowheads="1"/>
          </p:cNvSpPr>
          <p:nvPr>
            <p:ph type="body" sz="half" idx="2"/>
          </p:nvPr>
        </p:nvSpPr>
        <p:spPr>
          <a:xfrm>
            <a:off x="4267200" y="1195730"/>
            <a:ext cx="4495800" cy="4876800"/>
          </a:xfrm>
        </p:spPr>
        <p:txBody>
          <a:bodyPr/>
          <a:lstStyle/>
          <a:p>
            <a:pPr eaLnBrk="1" hangingPunct="1">
              <a:defRPr/>
            </a:pPr>
            <a:r>
              <a:rPr lang="en-US" sz="2800"/>
              <a:t>Error light flashing</a:t>
            </a:r>
          </a:p>
          <a:p>
            <a:pPr lvl="1" eaLnBrk="1" hangingPunct="1">
              <a:defRPr/>
            </a:pPr>
            <a:r>
              <a:rPr lang="en-US" sz="2400"/>
              <a:t>Paper Jam</a:t>
            </a:r>
          </a:p>
          <a:p>
            <a:pPr eaLnBrk="1" hangingPunct="1">
              <a:defRPr/>
            </a:pPr>
            <a:r>
              <a:rPr lang="en-US" sz="2800"/>
              <a:t>Error light solid</a:t>
            </a:r>
          </a:p>
          <a:p>
            <a:pPr lvl="1" eaLnBrk="1" hangingPunct="1">
              <a:defRPr/>
            </a:pPr>
            <a:r>
              <a:rPr lang="en-US" sz="2400"/>
              <a:t>Out of paper</a:t>
            </a:r>
          </a:p>
          <a:p>
            <a:pPr eaLnBrk="1" hangingPunct="1">
              <a:defRPr/>
            </a:pPr>
            <a:r>
              <a:rPr lang="en-US" sz="2800"/>
              <a:t>Add paper or remove jam</a:t>
            </a:r>
          </a:p>
          <a:p>
            <a:pPr eaLnBrk="1" hangingPunct="1">
              <a:defRPr/>
            </a:pPr>
            <a:r>
              <a:rPr lang="en-US" sz="2800"/>
              <a:t>Press the go button to ready printer, then reprint if needed.</a:t>
            </a:r>
          </a:p>
        </p:txBody>
      </p:sp>
      <p:pic>
        <p:nvPicPr>
          <p:cNvPr id="103428" name="Picture 11"/>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33400" y="1066799"/>
            <a:ext cx="3429000" cy="513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2"/>
          </p:nvPr>
        </p:nvSpPr>
        <p:spPr/>
        <p:txBody>
          <a:bodyPr/>
          <a:lstStyle/>
          <a:p>
            <a:pPr>
              <a:defRPr/>
            </a:pPr>
            <a:r>
              <a:rPr lang="en-US"/>
              <a:t>Breath Test Operator’s Manual    ID: 3332 Revision: 5   Issued By: Laboratory Director    All Copies are Uncontrolled</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8" name="Rectangle 4"/>
          <p:cNvSpPr>
            <a:spLocks noGrp="1" noRot="1" noChangeArrowheads="1"/>
          </p:cNvSpPr>
          <p:nvPr>
            <p:ph type="title"/>
          </p:nvPr>
        </p:nvSpPr>
        <p:spPr>
          <a:xfrm>
            <a:off x="381000" y="152400"/>
            <a:ext cx="8229600" cy="762000"/>
          </a:xfrm>
        </p:spPr>
        <p:txBody>
          <a:bodyPr/>
          <a:lstStyle/>
          <a:p>
            <a:pPr eaLnBrk="1" hangingPunct="1">
              <a:defRPr/>
            </a:pPr>
            <a:r>
              <a:rPr lang="en-US">
                <a:solidFill>
                  <a:schemeClr val="tx1"/>
                </a:solidFill>
              </a:rPr>
              <a:t>Printer Low on Toner</a:t>
            </a:r>
          </a:p>
        </p:txBody>
      </p:sp>
      <p:sp>
        <p:nvSpPr>
          <p:cNvPr id="292870" name="Rectangle 6"/>
          <p:cNvSpPr>
            <a:spLocks noGrp="1" noChangeArrowheads="1"/>
          </p:cNvSpPr>
          <p:nvPr>
            <p:ph type="body" sz="half" idx="2"/>
          </p:nvPr>
        </p:nvSpPr>
        <p:spPr>
          <a:xfrm>
            <a:off x="4267200" y="1143000"/>
            <a:ext cx="4800600" cy="4983163"/>
          </a:xfrm>
        </p:spPr>
        <p:txBody>
          <a:bodyPr/>
          <a:lstStyle/>
          <a:p>
            <a:pPr eaLnBrk="1" hangingPunct="1">
              <a:defRPr/>
            </a:pPr>
            <a:r>
              <a:rPr lang="en-US" sz="2800"/>
              <a:t>Toner light flashing</a:t>
            </a:r>
          </a:p>
          <a:p>
            <a:pPr lvl="1" eaLnBrk="1" hangingPunct="1">
              <a:defRPr/>
            </a:pPr>
            <a:r>
              <a:rPr lang="en-US" sz="2400"/>
              <a:t>Running low on toner</a:t>
            </a:r>
          </a:p>
          <a:p>
            <a:pPr lvl="1" eaLnBrk="1" hangingPunct="1">
              <a:defRPr/>
            </a:pPr>
            <a:r>
              <a:rPr lang="en-US" sz="2400"/>
              <a:t>Advise OIC to replace toner</a:t>
            </a:r>
          </a:p>
          <a:p>
            <a:pPr eaLnBrk="1" hangingPunct="1">
              <a:defRPr/>
            </a:pPr>
            <a:r>
              <a:rPr lang="en-US" sz="2800"/>
              <a:t>Toner light solid</a:t>
            </a:r>
          </a:p>
          <a:p>
            <a:pPr lvl="1" eaLnBrk="1" hangingPunct="1">
              <a:defRPr/>
            </a:pPr>
            <a:r>
              <a:rPr lang="en-US" sz="2400"/>
              <a:t>Out of toner</a:t>
            </a:r>
          </a:p>
          <a:p>
            <a:pPr lvl="1" eaLnBrk="1" hangingPunct="1">
              <a:defRPr/>
            </a:pPr>
            <a:r>
              <a:rPr lang="en-US" sz="2400"/>
              <a:t>Blank paper has come out of printer</a:t>
            </a:r>
          </a:p>
          <a:p>
            <a:pPr lvl="1" eaLnBrk="1" hangingPunct="1">
              <a:defRPr/>
            </a:pPr>
            <a:r>
              <a:rPr lang="en-US" sz="2400"/>
              <a:t>Replace toner immediately and reprint</a:t>
            </a:r>
          </a:p>
        </p:txBody>
      </p:sp>
      <p:pic>
        <p:nvPicPr>
          <p:cNvPr id="104452" name="Picture 10"/>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33401" y="1058333"/>
            <a:ext cx="3429000" cy="5068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2"/>
          </p:nvPr>
        </p:nvSpPr>
        <p:spPr/>
        <p:txBody>
          <a:bodyPr/>
          <a:lstStyle/>
          <a:p>
            <a:pPr>
              <a:defRPr/>
            </a:pPr>
            <a:r>
              <a:rPr lang="en-US"/>
              <a:t>Breath Test Operator’s Manual    ID: 3332 Revision: 5   Issued By: Laboratory Director    All Copies are Uncontrolled</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1B3AD8-5E9D-E792-7AA5-E16A4750D509}"/>
              </a:ext>
            </a:extLst>
          </p:cNvPr>
          <p:cNvPicPr>
            <a:picLocks noChangeAspect="1"/>
          </p:cNvPicPr>
          <p:nvPr/>
        </p:nvPicPr>
        <p:blipFill>
          <a:blip r:embed="rId3"/>
          <a:stretch>
            <a:fillRect/>
          </a:stretch>
        </p:blipFill>
        <p:spPr>
          <a:xfrm>
            <a:off x="93644" y="1450111"/>
            <a:ext cx="8956712" cy="3620654"/>
          </a:xfrm>
          <a:prstGeom prst="rect">
            <a:avLst/>
          </a:prstGeom>
        </p:spPr>
      </p:pic>
      <p:sp>
        <p:nvSpPr>
          <p:cNvPr id="292868" name="Rectangle 4"/>
          <p:cNvSpPr>
            <a:spLocks noGrp="1" noRot="1" noChangeArrowheads="1"/>
          </p:cNvSpPr>
          <p:nvPr>
            <p:ph type="title"/>
          </p:nvPr>
        </p:nvSpPr>
        <p:spPr>
          <a:xfrm>
            <a:off x="381000" y="152400"/>
            <a:ext cx="8229600" cy="762000"/>
          </a:xfrm>
        </p:spPr>
        <p:txBody>
          <a:bodyPr/>
          <a:lstStyle/>
          <a:p>
            <a:pPr eaLnBrk="1" hangingPunct="1">
              <a:defRPr/>
            </a:pPr>
            <a:r>
              <a:rPr lang="en-US" dirty="0">
                <a:solidFill>
                  <a:schemeClr val="tx1"/>
                </a:solidFill>
              </a:rPr>
              <a:t>Replacing Toner</a:t>
            </a:r>
          </a:p>
        </p:txBody>
      </p:sp>
      <p:sp>
        <p:nvSpPr>
          <p:cNvPr id="2" name="Footer Placeholder 1"/>
          <p:cNvSpPr>
            <a:spLocks noGrp="1"/>
          </p:cNvSpPr>
          <p:nvPr>
            <p:ph type="ftr" sz="quarter" idx="12"/>
          </p:nvPr>
        </p:nvSpPr>
        <p:spPr/>
        <p:txBody>
          <a:bodyPr/>
          <a:lstStyle/>
          <a:p>
            <a:pPr>
              <a:defRPr/>
            </a:pPr>
            <a:r>
              <a:rPr lang="en-US"/>
              <a:t>Breath Test Operator’s Manual    ID: 3332 Revision: 5   Issued By: Laboratory Director    All Copies are Uncontrolled</a:t>
            </a:r>
          </a:p>
        </p:txBody>
      </p:sp>
      <p:sp>
        <p:nvSpPr>
          <p:cNvPr id="5" name="Rectangle 4">
            <a:extLst>
              <a:ext uri="{FF2B5EF4-FFF2-40B4-BE49-F238E27FC236}">
                <a16:creationId xmlns:a16="http://schemas.microsoft.com/office/drawing/2014/main" id="{021C5901-F07F-AE1C-E0E4-F1383048627A}"/>
              </a:ext>
            </a:extLst>
          </p:cNvPr>
          <p:cNvSpPr/>
          <p:nvPr/>
        </p:nvSpPr>
        <p:spPr>
          <a:xfrm>
            <a:off x="311728" y="4227760"/>
            <a:ext cx="2576026" cy="923330"/>
          </a:xfrm>
          <a:prstGeom prst="rect">
            <a:avLst/>
          </a:prstGeom>
          <a:noFill/>
        </p:spPr>
        <p:txBody>
          <a:bodyPr wrap="none" lIns="91440" tIns="45720" rIns="91440" bIns="45720">
            <a:spAutoFit/>
          </a:bodyPr>
          <a:lstStyle/>
          <a:p>
            <a:pPr algn="ctr"/>
            <a:r>
              <a:rPr lang="en-US" sz="5400" b="1" cap="none" spc="50" dirty="0">
                <a:ln w="0"/>
                <a:solidFill>
                  <a:srgbClr val="FFC000"/>
                </a:solidFill>
                <a:effectLst>
                  <a:innerShdw blurRad="63500" dist="50800" dir="13500000">
                    <a:srgbClr val="000000">
                      <a:alpha val="50000"/>
                    </a:srgbClr>
                  </a:innerShdw>
                </a:effectLst>
              </a:rPr>
              <a:t>Replace</a:t>
            </a:r>
          </a:p>
        </p:txBody>
      </p:sp>
      <p:sp>
        <p:nvSpPr>
          <p:cNvPr id="6" name="Rectangle 5">
            <a:extLst>
              <a:ext uri="{FF2B5EF4-FFF2-40B4-BE49-F238E27FC236}">
                <a16:creationId xmlns:a16="http://schemas.microsoft.com/office/drawing/2014/main" id="{5F3FA34C-1255-D5A6-F74A-9006A5BDB13F}"/>
              </a:ext>
            </a:extLst>
          </p:cNvPr>
          <p:cNvSpPr/>
          <p:nvPr/>
        </p:nvSpPr>
        <p:spPr>
          <a:xfrm>
            <a:off x="3528284" y="4227760"/>
            <a:ext cx="2087431" cy="923330"/>
          </a:xfrm>
          <a:prstGeom prst="rect">
            <a:avLst/>
          </a:prstGeom>
          <a:noFill/>
        </p:spPr>
        <p:txBody>
          <a:bodyPr wrap="none" lIns="91440" tIns="45720" rIns="91440" bIns="45720">
            <a:spAutoFit/>
          </a:bodyPr>
          <a:lstStyle/>
          <a:p>
            <a:pPr algn="ctr"/>
            <a:r>
              <a:rPr lang="en-US" sz="5400" b="1" cap="none" spc="50" dirty="0">
                <a:ln w="0"/>
                <a:solidFill>
                  <a:srgbClr val="C00000"/>
                </a:solidFill>
                <a:effectLst>
                  <a:innerShdw blurRad="63500" dist="50800" dir="13500000">
                    <a:srgbClr val="000000">
                      <a:alpha val="50000"/>
                    </a:srgbClr>
                  </a:innerShdw>
                </a:effectLst>
              </a:rPr>
              <a:t>KEEP</a:t>
            </a:r>
          </a:p>
        </p:txBody>
      </p:sp>
    </p:spTree>
    <p:extLst>
      <p:ext uri="{BB962C8B-B14F-4D97-AF65-F5344CB8AC3E}">
        <p14:creationId xmlns:p14="http://schemas.microsoft.com/office/powerpoint/2010/main" val="20774627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33400" y="152400"/>
            <a:ext cx="8153400" cy="685800"/>
          </a:xfrm>
        </p:spPr>
        <p:txBody>
          <a:bodyPr/>
          <a:lstStyle/>
          <a:p>
            <a:pPr>
              <a:defRPr/>
            </a:pPr>
            <a:r>
              <a:rPr lang="en-US">
                <a:solidFill>
                  <a:schemeClr val="tx1"/>
                </a:solidFill>
              </a:rPr>
              <a:t>Reprint Function</a:t>
            </a:r>
          </a:p>
        </p:txBody>
      </p:sp>
      <p:sp>
        <p:nvSpPr>
          <p:cNvPr id="7" name="Content Placeholder 6"/>
          <p:cNvSpPr>
            <a:spLocks noGrp="1"/>
          </p:cNvSpPr>
          <p:nvPr>
            <p:ph idx="1"/>
          </p:nvPr>
        </p:nvSpPr>
        <p:spPr>
          <a:xfrm>
            <a:off x="228600" y="1219200"/>
            <a:ext cx="8686800" cy="5105400"/>
          </a:xfrm>
        </p:spPr>
        <p:txBody>
          <a:bodyPr/>
          <a:lstStyle/>
          <a:p>
            <a:pPr>
              <a:defRPr/>
            </a:pPr>
            <a:r>
              <a:rPr lang="en-US"/>
              <a:t>Circumstances that may require use of the REPRINT function.</a:t>
            </a:r>
          </a:p>
          <a:p>
            <a:pPr lvl="1">
              <a:defRPr/>
            </a:pPr>
            <a:r>
              <a:rPr lang="en-US"/>
              <a:t>An officer needs to retrieve a </a:t>
            </a:r>
            <a:r>
              <a:rPr lang="en-US" i="1"/>
              <a:t>past</a:t>
            </a:r>
            <a:r>
              <a:rPr lang="en-US"/>
              <a:t> test or Power Loss.</a:t>
            </a:r>
          </a:p>
          <a:p>
            <a:pPr lvl="1">
              <a:defRPr/>
            </a:pPr>
            <a:r>
              <a:rPr lang="en-US"/>
              <a:t>An officer encounters a printer problem after completing the test.</a:t>
            </a:r>
          </a:p>
          <a:p>
            <a:pPr lvl="1">
              <a:defRPr/>
            </a:pPr>
            <a:r>
              <a:rPr lang="en-US"/>
              <a:t>An OIC needs statistics on an officer.</a:t>
            </a:r>
          </a:p>
          <a:p>
            <a:pPr>
              <a:defRPr/>
            </a:pPr>
            <a:r>
              <a:rPr lang="en-US"/>
              <a:t>Power Loss tests do not automatically print.  The BTO must go into the Reprint function and reprint the test manually to include with your report.</a:t>
            </a:r>
          </a:p>
        </p:txBody>
      </p:sp>
      <p:sp>
        <p:nvSpPr>
          <p:cNvPr id="2" name="Footer Placeholder 1"/>
          <p:cNvSpPr>
            <a:spLocks noGrp="1"/>
          </p:cNvSpPr>
          <p:nvPr>
            <p:ph type="ftr" sz="quarter" idx="11"/>
          </p:nvPr>
        </p:nvSpPr>
        <p:spPr/>
        <p:txBody>
          <a:bodyPr/>
          <a:lstStyle/>
          <a:p>
            <a:pPr>
              <a:defRPr/>
            </a:pPr>
            <a:r>
              <a:rPr lang="en-US"/>
              <a:t>Breath Test Operator’s Manual    ID: 3332 Revision: 5   Issued By: Laboratory Director    All Copies are Uncontrolled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2"/>
          <p:cNvSpPr>
            <a:spLocks noGrp="1" noRot="1" noChangeArrowheads="1"/>
          </p:cNvSpPr>
          <p:nvPr>
            <p:ph type="title"/>
          </p:nvPr>
        </p:nvSpPr>
        <p:spPr>
          <a:xfrm>
            <a:off x="457200" y="76200"/>
            <a:ext cx="8229600" cy="944563"/>
          </a:xfrm>
        </p:spPr>
        <p:txBody>
          <a:bodyPr/>
          <a:lstStyle/>
          <a:p>
            <a:pPr eaLnBrk="1" hangingPunct="1">
              <a:defRPr/>
            </a:pPr>
            <a:r>
              <a:rPr lang="en-US">
                <a:solidFill>
                  <a:schemeClr val="tx1"/>
                </a:solidFill>
              </a:rPr>
              <a:t>MGL C90 s24K continued</a:t>
            </a:r>
          </a:p>
        </p:txBody>
      </p:sp>
      <p:sp>
        <p:nvSpPr>
          <p:cNvPr id="318467" name="Rectangle 3"/>
          <p:cNvSpPr>
            <a:spLocks noGrp="1" noChangeArrowheads="1"/>
          </p:cNvSpPr>
          <p:nvPr>
            <p:ph type="body" idx="1"/>
          </p:nvPr>
        </p:nvSpPr>
        <p:spPr>
          <a:xfrm>
            <a:off x="457200" y="1219200"/>
            <a:ext cx="8229600" cy="5105400"/>
          </a:xfrm>
        </p:spPr>
        <p:txBody>
          <a:bodyPr/>
          <a:lstStyle/>
          <a:p>
            <a:pPr eaLnBrk="1" hangingPunct="1">
              <a:defRPr/>
            </a:pPr>
            <a:r>
              <a:rPr lang="en-US" dirty="0"/>
              <a:t>Approved Methods:</a:t>
            </a:r>
          </a:p>
          <a:p>
            <a:pPr lvl="1" eaLnBrk="1" hangingPunct="1">
              <a:defRPr/>
            </a:pPr>
            <a:r>
              <a:rPr lang="en-US" dirty="0"/>
              <a:t>Test Sequence</a:t>
            </a:r>
          </a:p>
          <a:p>
            <a:pPr lvl="2" eaLnBrk="1" hangingPunct="1">
              <a:defRPr/>
            </a:pPr>
            <a:r>
              <a:rPr lang="en-US" dirty="0"/>
              <a:t>One adequate breath sample analysis</a:t>
            </a:r>
          </a:p>
          <a:p>
            <a:pPr lvl="2" eaLnBrk="1" hangingPunct="1">
              <a:defRPr/>
            </a:pPr>
            <a:r>
              <a:rPr lang="en-US" dirty="0"/>
              <a:t>One calibration standard analysis</a:t>
            </a:r>
          </a:p>
          <a:p>
            <a:pPr lvl="2" eaLnBrk="1" hangingPunct="1">
              <a:defRPr/>
            </a:pPr>
            <a:r>
              <a:rPr lang="en-US" dirty="0"/>
              <a:t>One second adequate breath sample analysis</a:t>
            </a:r>
          </a:p>
          <a:p>
            <a:pPr lvl="1" eaLnBrk="1" hangingPunct="1">
              <a:defRPr/>
            </a:pPr>
            <a:r>
              <a:rPr lang="en-US" dirty="0"/>
              <a:t>No use of alcohol-based cleaners</a:t>
            </a:r>
          </a:p>
          <a:p>
            <a:pPr lvl="2" eaLnBrk="1" hangingPunct="1">
              <a:defRPr/>
            </a:pPr>
            <a:r>
              <a:rPr lang="en-US" dirty="0"/>
              <a:t>Contact your OIC for cleaning guidance.</a:t>
            </a:r>
          </a:p>
          <a:p>
            <a:pPr lvl="1" eaLnBrk="1" hangingPunct="1">
              <a:defRPr/>
            </a:pPr>
            <a:r>
              <a:rPr lang="en-US" dirty="0"/>
              <a:t>Uniform form</a:t>
            </a:r>
          </a:p>
          <a:p>
            <a:pPr lvl="1" eaLnBrk="1" hangingPunct="1">
              <a:defRPr/>
            </a:pPr>
            <a:r>
              <a:rPr lang="en-US" dirty="0"/>
              <a:t>Sequential test number</a:t>
            </a:r>
          </a:p>
          <a:p>
            <a:pPr marL="0" indent="0" eaLnBrk="1" hangingPunct="1">
              <a:buNone/>
              <a:defRPr/>
            </a:pPr>
            <a:r>
              <a:rPr lang="en-US" dirty="0"/>
              <a:t>	</a:t>
            </a:r>
          </a:p>
        </p:txBody>
      </p:sp>
      <p:sp>
        <p:nvSpPr>
          <p:cNvPr id="2" name="Footer Placeholder 1"/>
          <p:cNvSpPr>
            <a:spLocks noGrp="1"/>
          </p:cNvSpPr>
          <p:nvPr>
            <p:ph type="ftr" sz="quarter" idx="11"/>
          </p:nvPr>
        </p:nvSpPr>
        <p:spPr/>
        <p:txBody>
          <a:bodyPr/>
          <a:lstStyle/>
          <a:p>
            <a:pPr>
              <a:defRPr/>
            </a:pPr>
            <a:r>
              <a:rPr lang="en-US"/>
              <a:t>Breath Test Operator’s Manual    ID: 3332 Revision: 5   Issued By: Laboratory Director    All Copies are Uncontrolled</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33400" y="152400"/>
            <a:ext cx="8153400" cy="685800"/>
          </a:xfrm>
        </p:spPr>
        <p:txBody>
          <a:bodyPr/>
          <a:lstStyle/>
          <a:p>
            <a:pPr>
              <a:defRPr/>
            </a:pPr>
            <a:r>
              <a:rPr lang="en-US">
                <a:solidFill>
                  <a:schemeClr val="tx1"/>
                </a:solidFill>
              </a:rPr>
              <a:t>Reprint Function</a:t>
            </a:r>
          </a:p>
        </p:txBody>
      </p:sp>
      <p:sp>
        <p:nvSpPr>
          <p:cNvPr id="7" name="Content Placeholder 6"/>
          <p:cNvSpPr>
            <a:spLocks noGrp="1"/>
          </p:cNvSpPr>
          <p:nvPr>
            <p:ph idx="1"/>
          </p:nvPr>
        </p:nvSpPr>
        <p:spPr>
          <a:xfrm>
            <a:off x="228600" y="1219200"/>
            <a:ext cx="8686800" cy="5105400"/>
          </a:xfrm>
        </p:spPr>
        <p:txBody>
          <a:bodyPr/>
          <a:lstStyle/>
          <a:p>
            <a:pPr>
              <a:defRPr/>
            </a:pPr>
            <a:r>
              <a:rPr lang="en-US"/>
              <a:t>The BT can only hold a certain number of tests in its memory and may be cleared during the annual certification at OAT or during repair.</a:t>
            </a:r>
          </a:p>
          <a:p>
            <a:pPr>
              <a:defRPr/>
            </a:pPr>
            <a:endParaRPr lang="en-US"/>
          </a:p>
          <a:p>
            <a:pPr marL="457200" lvl="1" indent="0" algn="ctr">
              <a:buNone/>
              <a:defRPr/>
            </a:pPr>
            <a:r>
              <a:rPr lang="en-US" sz="4800" b="1"/>
              <a:t>Do NOT wait to reprint!</a:t>
            </a:r>
          </a:p>
        </p:txBody>
      </p:sp>
      <p:sp>
        <p:nvSpPr>
          <p:cNvPr id="2" name="Footer Placeholder 1"/>
          <p:cNvSpPr>
            <a:spLocks noGrp="1"/>
          </p:cNvSpPr>
          <p:nvPr>
            <p:ph type="ftr" sz="quarter" idx="11"/>
          </p:nvPr>
        </p:nvSpPr>
        <p:spPr/>
        <p:txBody>
          <a:bodyPr/>
          <a:lstStyle/>
          <a:p>
            <a:pPr>
              <a:defRPr/>
            </a:pPr>
            <a:r>
              <a:rPr lang="en-US"/>
              <a:t>Breath Test Operator’s Manual    ID: 3332 Revision: 5   Issued By: Laboratory Director    All Copies are Uncontrolled</a:t>
            </a:r>
          </a:p>
        </p:txBody>
      </p:sp>
    </p:spTree>
    <p:extLst>
      <p:ext uri="{BB962C8B-B14F-4D97-AF65-F5344CB8AC3E}">
        <p14:creationId xmlns:p14="http://schemas.microsoft.com/office/powerpoint/2010/main" val="38614383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4" name="Rectangle 4"/>
          <p:cNvSpPr>
            <a:spLocks noGrp="1" noRot="1" noChangeArrowheads="1"/>
          </p:cNvSpPr>
          <p:nvPr>
            <p:ph type="title" idx="4294967295"/>
          </p:nvPr>
        </p:nvSpPr>
        <p:spPr>
          <a:xfrm>
            <a:off x="69905" y="228600"/>
            <a:ext cx="8915400" cy="1066800"/>
          </a:xfrm>
        </p:spPr>
        <p:txBody>
          <a:bodyPr/>
          <a:lstStyle/>
          <a:p>
            <a:pPr eaLnBrk="1" hangingPunct="1">
              <a:defRPr/>
            </a:pPr>
            <a:r>
              <a:rPr lang="en-US" sz="4000">
                <a:solidFill>
                  <a:schemeClr val="tx1"/>
                </a:solidFill>
              </a:rPr>
              <a:t>Retrieving and Reprinting</a:t>
            </a:r>
            <a:br>
              <a:rPr lang="en-US" sz="4000">
                <a:solidFill>
                  <a:schemeClr val="tx1"/>
                </a:solidFill>
              </a:rPr>
            </a:br>
            <a:r>
              <a:rPr lang="en-US" sz="4000">
                <a:solidFill>
                  <a:schemeClr val="tx1"/>
                </a:solidFill>
              </a:rPr>
              <a:t> Breath Test Records</a:t>
            </a:r>
          </a:p>
        </p:txBody>
      </p:sp>
      <p:sp>
        <p:nvSpPr>
          <p:cNvPr id="96259" name="Rectangle 13"/>
          <p:cNvSpPr>
            <a:spLocks noGrp="1" noChangeArrowheads="1"/>
          </p:cNvSpPr>
          <p:nvPr>
            <p:ph type="body" sz="half" idx="4294967295"/>
          </p:nvPr>
        </p:nvSpPr>
        <p:spPr>
          <a:xfrm>
            <a:off x="228600" y="4953000"/>
            <a:ext cx="3581400" cy="1600200"/>
          </a:xfrm>
        </p:spPr>
        <p:txBody>
          <a:bodyPr/>
          <a:lstStyle/>
          <a:p>
            <a:pPr algn="ctr">
              <a:defRPr/>
            </a:pPr>
            <a:r>
              <a:rPr lang="en-US" sz="2800"/>
              <a:t>Press “Reprint” to print tests.</a:t>
            </a:r>
          </a:p>
        </p:txBody>
      </p:sp>
      <p:cxnSp>
        <p:nvCxnSpPr>
          <p:cNvPr id="106500" name="Straight Arrow Connector 11"/>
          <p:cNvCxnSpPr>
            <a:cxnSpLocks noChangeShapeType="1"/>
          </p:cNvCxnSpPr>
          <p:nvPr/>
        </p:nvCxnSpPr>
        <p:spPr bwMode="auto">
          <a:xfrm>
            <a:off x="4260905" y="2895600"/>
            <a:ext cx="533400" cy="0"/>
          </a:xfrm>
          <a:prstGeom prst="straightConnector1">
            <a:avLst/>
          </a:prstGeom>
          <a:noFill/>
          <a:ln w="38100" algn="ctr">
            <a:solidFill>
              <a:schemeClr val="tx1"/>
            </a:solidFill>
            <a:round/>
            <a:tailEnd type="arrow" w="med" len="med"/>
          </a:ln>
          <a:extLst>
            <a:ext uri="{909E8E84-426E-40DD-AFC4-6F175D3DCCD1}">
              <a14:hiddenFill xmlns:a14="http://schemas.microsoft.com/office/drawing/2010/main">
                <a:noFill/>
              </a14:hiddenFill>
            </a:ext>
          </a:extLst>
        </p:spPr>
      </p:cxnSp>
      <p:sp>
        <p:nvSpPr>
          <p:cNvPr id="106501" name="Text Box 15"/>
          <p:cNvSpPr txBox="1">
            <a:spLocks noChangeArrowheads="1"/>
          </p:cNvSpPr>
          <p:nvPr/>
        </p:nvSpPr>
        <p:spPr bwMode="auto">
          <a:xfrm>
            <a:off x="4648200" y="5029200"/>
            <a:ext cx="3581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eaLnBrk="1" hangingPunct="1">
              <a:spcBef>
                <a:spcPct val="0"/>
              </a:spcBef>
              <a:buClrTx/>
              <a:buSzTx/>
              <a:buFontTx/>
              <a:buNone/>
            </a:pPr>
            <a:endParaRPr lang="en-US" altLang="en-US" sz="1800"/>
          </a:p>
        </p:txBody>
      </p:sp>
      <p:sp>
        <p:nvSpPr>
          <p:cNvPr id="106502" name="Text Box 18"/>
          <p:cNvSpPr txBox="1">
            <a:spLocks noChangeArrowheads="1"/>
          </p:cNvSpPr>
          <p:nvPr/>
        </p:nvSpPr>
        <p:spPr bwMode="auto">
          <a:xfrm>
            <a:off x="4724400" y="5078413"/>
            <a:ext cx="3657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eaLnBrk="1" hangingPunct="1">
              <a:spcBef>
                <a:spcPct val="0"/>
              </a:spcBef>
              <a:buClrTx/>
              <a:buSzTx/>
              <a:buFontTx/>
              <a:buNone/>
            </a:pPr>
            <a:endParaRPr lang="en-US" altLang="en-US" sz="1800"/>
          </a:p>
        </p:txBody>
      </p:sp>
      <p:sp>
        <p:nvSpPr>
          <p:cNvPr id="96263" name="Rectangle 19"/>
          <p:cNvSpPr>
            <a:spLocks noChangeArrowheads="1"/>
          </p:cNvSpPr>
          <p:nvPr/>
        </p:nvSpPr>
        <p:spPr bwMode="auto">
          <a:xfrm>
            <a:off x="4648200" y="4953000"/>
            <a:ext cx="4098925" cy="946150"/>
          </a:xfrm>
          <a:prstGeom prst="rect">
            <a:avLst/>
          </a:prstGeom>
          <a:noFill/>
          <a:ln w="9525">
            <a:noFill/>
            <a:miter lim="800000"/>
          </a:ln>
        </p:spPr>
        <p:txBody>
          <a:bodyPr>
            <a:spAutoFit/>
          </a:bodyPr>
          <a:lstStyle/>
          <a:p>
            <a:pPr algn="ctr" eaLnBrk="0" hangingPunct="0">
              <a:spcBef>
                <a:spcPct val="20000"/>
              </a:spcBef>
              <a:buClr>
                <a:schemeClr val="hlink"/>
              </a:buClr>
              <a:buSzPct val="70000"/>
              <a:buFont typeface="Wingdings" pitchFamily="2" charset="2"/>
              <a:buChar char="n"/>
              <a:defRPr/>
            </a:pPr>
            <a:r>
              <a:rPr lang="en-US" sz="2800">
                <a:effectLst>
                  <a:outerShdw blurRad="38100" dist="38100" dir="2700000" algn="tl">
                    <a:srgbClr val="000000">
                      <a:alpha val="99000"/>
                    </a:srgbClr>
                  </a:outerShdw>
                </a:effectLst>
              </a:rPr>
              <a:t> Highlight desired test type from drop down box.</a:t>
            </a:r>
          </a:p>
        </p:txBody>
      </p:sp>
      <p:pic>
        <p:nvPicPr>
          <p:cNvPr id="106504" name="Content Placeholder 8" descr="1 Ready.png"/>
          <p:cNvPicPr>
            <a:picLocks noChangeAspect="1"/>
          </p:cNvPicPr>
          <p:nvPr/>
        </p:nvPicPr>
        <p:blipFill>
          <a:blip r:embed="rId2">
            <a:extLst>
              <a:ext uri="{28A0092B-C50C-407E-A947-70E740481C1C}">
                <a14:useLocalDpi xmlns:a14="http://schemas.microsoft.com/office/drawing/2010/main" val="0"/>
              </a:ext>
            </a:extLst>
          </a:blip>
          <a:srcRect l="36928" t="32680" r="36928" b="30719"/>
          <a:stretch>
            <a:fillRect/>
          </a:stretch>
        </p:blipFill>
        <p:spPr bwMode="auto">
          <a:xfrm>
            <a:off x="381000" y="1524000"/>
            <a:ext cx="3810000"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5" name="Picture 7" descr="102 reprint menu plus.png"/>
          <p:cNvPicPr>
            <a:picLocks noChangeAspect="1"/>
          </p:cNvPicPr>
          <p:nvPr/>
        </p:nvPicPr>
        <p:blipFill>
          <a:blip r:embed="rId3">
            <a:extLst>
              <a:ext uri="{28A0092B-C50C-407E-A947-70E740481C1C}">
                <a14:useLocalDpi xmlns:a14="http://schemas.microsoft.com/office/drawing/2010/main" val="0"/>
              </a:ext>
            </a:extLst>
          </a:blip>
          <a:srcRect l="37500" t="32668" r="37500" b="31332"/>
          <a:stretch>
            <a:fillRect/>
          </a:stretch>
        </p:blipFill>
        <p:spPr bwMode="auto">
          <a:xfrm>
            <a:off x="4864902" y="1524000"/>
            <a:ext cx="37338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6" name="AutoShape 5"/>
          <p:cNvSpPr>
            <a:spLocks noChangeArrowheads="1"/>
          </p:cNvSpPr>
          <p:nvPr/>
        </p:nvSpPr>
        <p:spPr bwMode="auto">
          <a:xfrm rot="3781382">
            <a:off x="4115594" y="2991851"/>
            <a:ext cx="500062" cy="923925"/>
          </a:xfrm>
          <a:prstGeom prst="downArrow">
            <a:avLst>
              <a:gd name="adj1" fmla="val 50000"/>
              <a:gd name="adj2" fmla="val 46191"/>
            </a:avLst>
          </a:prstGeom>
          <a:solidFill>
            <a:srgbClr val="FF0000"/>
          </a:solidFill>
          <a:ln w="9525">
            <a:solidFill>
              <a:schemeClr val="tx1"/>
            </a:solidFill>
            <a:miter lim="800000"/>
          </a:ln>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eaLnBrk="1" hangingPunct="1">
              <a:spcBef>
                <a:spcPct val="0"/>
              </a:spcBef>
              <a:buClrTx/>
              <a:buSzTx/>
              <a:buFontTx/>
              <a:buNone/>
            </a:pPr>
            <a:endParaRPr lang="en-US" altLang="en-US" sz="1800"/>
          </a:p>
        </p:txBody>
      </p:sp>
      <p:sp>
        <p:nvSpPr>
          <p:cNvPr id="106507" name="AutoShape 5"/>
          <p:cNvSpPr>
            <a:spLocks noChangeArrowheads="1"/>
          </p:cNvSpPr>
          <p:nvPr/>
        </p:nvSpPr>
        <p:spPr bwMode="auto">
          <a:xfrm rot="3781382">
            <a:off x="7341477" y="1494424"/>
            <a:ext cx="500063" cy="923925"/>
          </a:xfrm>
          <a:prstGeom prst="downArrow">
            <a:avLst>
              <a:gd name="adj1" fmla="val 50000"/>
              <a:gd name="adj2" fmla="val 46190"/>
            </a:avLst>
          </a:prstGeom>
          <a:solidFill>
            <a:srgbClr val="FF0000"/>
          </a:solidFill>
          <a:ln w="9525">
            <a:solidFill>
              <a:schemeClr val="tx1"/>
            </a:solidFill>
            <a:miter lim="800000"/>
          </a:ln>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eaLnBrk="1" hangingPunct="1">
              <a:spcBef>
                <a:spcPct val="0"/>
              </a:spcBef>
              <a:buClrTx/>
              <a:buSzTx/>
              <a:buFontTx/>
              <a:buNone/>
            </a:pPr>
            <a:endParaRPr lang="en-US" altLang="en-US" sz="1800"/>
          </a:p>
        </p:txBody>
      </p:sp>
      <p:sp>
        <p:nvSpPr>
          <p:cNvPr id="13" name="TextBox 12"/>
          <p:cNvSpPr txBox="1"/>
          <p:nvPr/>
        </p:nvSpPr>
        <p:spPr>
          <a:xfrm>
            <a:off x="7924800" y="3886200"/>
            <a:ext cx="304800" cy="215900"/>
          </a:xfrm>
          <a:prstGeom prst="rect">
            <a:avLst/>
          </a:prstGeom>
          <a:solidFill>
            <a:schemeClr val="tx1">
              <a:lumMod val="75000"/>
            </a:schemeClr>
          </a:solidFill>
        </p:spPr>
        <p:txBody>
          <a:bodyPr>
            <a:spAutoFit/>
          </a:bodyPr>
          <a:lstStyle/>
          <a:p>
            <a:pPr>
              <a:defRPr/>
            </a:pPr>
            <a:endParaRPr lang="en-US" sz="800"/>
          </a:p>
        </p:txBody>
      </p:sp>
      <p:sp>
        <p:nvSpPr>
          <p:cNvPr id="2" name="Footer Placeholder 1"/>
          <p:cNvSpPr>
            <a:spLocks noGrp="1"/>
          </p:cNvSpPr>
          <p:nvPr>
            <p:ph type="ftr" sz="quarter" idx="12"/>
          </p:nvPr>
        </p:nvSpPr>
        <p:spPr/>
        <p:txBody>
          <a:bodyPr/>
          <a:lstStyle/>
          <a:p>
            <a:pPr>
              <a:defRPr/>
            </a:pPr>
            <a:r>
              <a:rPr lang="en-US"/>
              <a:t>Breath Test Operator’s Manual    ID: 3332 Revision: 5   Issued By: Laboratory Director    All Copies are Uncontrolled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4" name="Rectangle 4"/>
          <p:cNvSpPr>
            <a:spLocks noGrp="1" noRot="1" noChangeArrowheads="1"/>
          </p:cNvSpPr>
          <p:nvPr>
            <p:ph type="title" idx="4294967295"/>
          </p:nvPr>
        </p:nvSpPr>
        <p:spPr>
          <a:xfrm>
            <a:off x="228600" y="469687"/>
            <a:ext cx="8382000" cy="361748"/>
          </a:xfrm>
        </p:spPr>
        <p:txBody>
          <a:bodyPr/>
          <a:lstStyle/>
          <a:p>
            <a:pPr eaLnBrk="1" hangingPunct="1">
              <a:defRPr/>
            </a:pPr>
            <a:r>
              <a:rPr lang="en-US" sz="3200">
                <a:solidFill>
                  <a:schemeClr val="tx1"/>
                </a:solidFill>
              </a:rPr>
              <a:t>Records Can Be Retrieved One of Three Ways</a:t>
            </a:r>
          </a:p>
        </p:txBody>
      </p:sp>
      <p:sp>
        <p:nvSpPr>
          <p:cNvPr id="107523" name="Text Box 5"/>
          <p:cNvSpPr txBox="1">
            <a:spLocks noChangeArrowheads="1"/>
          </p:cNvSpPr>
          <p:nvPr/>
        </p:nvSpPr>
        <p:spPr bwMode="auto">
          <a:xfrm>
            <a:off x="1219200" y="5562600"/>
            <a:ext cx="6781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eaLnBrk="1" hangingPunct="1">
              <a:spcBef>
                <a:spcPct val="50000"/>
              </a:spcBef>
              <a:buClrTx/>
              <a:buSzTx/>
              <a:buFontTx/>
              <a:buNone/>
            </a:pPr>
            <a:endParaRPr lang="en-US" altLang="en-US" sz="1800">
              <a:latin typeface="Arial"/>
            </a:endParaRPr>
          </a:p>
        </p:txBody>
      </p:sp>
      <p:sp>
        <p:nvSpPr>
          <p:cNvPr id="97284" name="Text Box 6"/>
          <p:cNvSpPr txBox="1">
            <a:spLocks noChangeArrowheads="1"/>
          </p:cNvSpPr>
          <p:nvPr/>
        </p:nvSpPr>
        <p:spPr bwMode="auto">
          <a:xfrm>
            <a:off x="601133" y="4343400"/>
            <a:ext cx="7857067" cy="2123658"/>
          </a:xfrm>
          <a:prstGeom prst="rect">
            <a:avLst/>
          </a:prstGeom>
          <a:noFill/>
          <a:ln w="9525">
            <a:noFill/>
            <a:miter lim="800000"/>
          </a:ln>
        </p:spPr>
        <p:txBody>
          <a:bodyPr wrap="square">
            <a:spAutoFit/>
          </a:bodyPr>
          <a:lstStyle/>
          <a:p>
            <a:pPr marL="342900" indent="-342900">
              <a:spcBef>
                <a:spcPct val="50000"/>
              </a:spcBef>
              <a:defRPr/>
            </a:pPr>
            <a:r>
              <a:rPr lang="en-US" sz="2400" b="1">
                <a:solidFill>
                  <a:srgbClr val="FFC000"/>
                </a:solidFill>
                <a:effectLst>
                  <a:outerShdw blurRad="38100" dist="38100" dir="2700000" algn="tl">
                    <a:srgbClr val="000000"/>
                  </a:outerShdw>
                </a:effectLst>
                <a:latin typeface="+mn-lt"/>
              </a:rPr>
              <a:t>Records can be retrieved by:</a:t>
            </a:r>
          </a:p>
          <a:p>
            <a:pPr marL="342900" indent="-342900">
              <a:spcBef>
                <a:spcPct val="50000"/>
              </a:spcBef>
              <a:buFont typeface="Arial" panose="020B0604020202020204" pitchFamily="34" charset="0"/>
              <a:buChar char="•"/>
              <a:defRPr/>
            </a:pPr>
            <a:r>
              <a:rPr lang="en-US" sz="2400">
                <a:effectLst>
                  <a:outerShdw blurRad="38100" dist="38100" dir="2700000" algn="tl">
                    <a:srgbClr val="000000"/>
                  </a:outerShdw>
                </a:effectLst>
                <a:latin typeface="+mn-lt"/>
              </a:rPr>
              <a:t>Entering in the record number (Sequential Test Number)</a:t>
            </a:r>
          </a:p>
          <a:p>
            <a:pPr marL="342900" indent="-342900">
              <a:spcBef>
                <a:spcPct val="50000"/>
              </a:spcBef>
              <a:buFont typeface="Arial" panose="020B0604020202020204" pitchFamily="34" charset="0"/>
              <a:buChar char="•"/>
              <a:defRPr/>
            </a:pPr>
            <a:r>
              <a:rPr lang="en-US" sz="2400">
                <a:effectLst>
                  <a:outerShdw blurRad="38100" dist="38100" dir="2700000" algn="tl">
                    <a:srgbClr val="000000"/>
                  </a:outerShdw>
                </a:effectLst>
                <a:latin typeface="+mn-lt"/>
              </a:rPr>
              <a:t>Search Text (BTO name, subject data, or any other text)</a:t>
            </a:r>
          </a:p>
          <a:p>
            <a:pPr marL="342900" indent="-342900">
              <a:spcBef>
                <a:spcPct val="50000"/>
              </a:spcBef>
              <a:buFont typeface="Arial" panose="020B0604020202020204" pitchFamily="34" charset="0"/>
              <a:buChar char="•"/>
              <a:defRPr/>
            </a:pPr>
            <a:r>
              <a:rPr lang="en-US" sz="2400">
                <a:effectLst>
                  <a:outerShdw blurRad="38100" dist="38100" dir="2700000" algn="tl">
                    <a:srgbClr val="000000"/>
                  </a:outerShdw>
                </a:effectLst>
                <a:latin typeface="+mn-lt"/>
              </a:rPr>
              <a:t>General Search </a:t>
            </a:r>
          </a:p>
        </p:txBody>
      </p:sp>
      <p:sp>
        <p:nvSpPr>
          <p:cNvPr id="107525" name="AutoShape 5"/>
          <p:cNvSpPr>
            <a:spLocks noChangeArrowheads="1"/>
          </p:cNvSpPr>
          <p:nvPr/>
        </p:nvSpPr>
        <p:spPr bwMode="auto">
          <a:xfrm rot="6415136" flipV="1">
            <a:off x="1566719" y="1815428"/>
            <a:ext cx="414338" cy="923925"/>
          </a:xfrm>
          <a:prstGeom prst="downArrow">
            <a:avLst>
              <a:gd name="adj1" fmla="val 50000"/>
              <a:gd name="adj2" fmla="val 55747"/>
            </a:avLst>
          </a:prstGeom>
          <a:solidFill>
            <a:srgbClr val="FF0000"/>
          </a:solidFill>
          <a:ln w="9525">
            <a:solidFill>
              <a:schemeClr val="tx1"/>
            </a:solidFill>
            <a:miter lim="800000"/>
          </a:ln>
        </p:spPr>
        <p:txBody>
          <a:bodyPr rot="10800000"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eaLnBrk="1" hangingPunct="1">
              <a:spcBef>
                <a:spcPct val="0"/>
              </a:spcBef>
              <a:buClrTx/>
              <a:buSzTx/>
              <a:buFontTx/>
              <a:buNone/>
            </a:pPr>
            <a:endParaRPr lang="en-US" altLang="en-US" sz="1800"/>
          </a:p>
        </p:txBody>
      </p:sp>
      <p:sp>
        <p:nvSpPr>
          <p:cNvPr id="107526" name="AutoShape 5"/>
          <p:cNvSpPr>
            <a:spLocks noChangeArrowheads="1"/>
          </p:cNvSpPr>
          <p:nvPr/>
        </p:nvSpPr>
        <p:spPr bwMode="auto">
          <a:xfrm rot="-7030431">
            <a:off x="1551156" y="2687712"/>
            <a:ext cx="500063" cy="923925"/>
          </a:xfrm>
          <a:prstGeom prst="downArrow">
            <a:avLst>
              <a:gd name="adj1" fmla="val 50000"/>
              <a:gd name="adj2" fmla="val 46190"/>
            </a:avLst>
          </a:prstGeom>
          <a:solidFill>
            <a:srgbClr val="FF0000"/>
          </a:solidFill>
          <a:ln w="9525">
            <a:solidFill>
              <a:schemeClr val="tx1"/>
            </a:solidFill>
            <a:miter lim="800000"/>
          </a:ln>
        </p:spPr>
        <p:txBody>
          <a:bodyPr vert="eaVert"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eaLnBrk="1" hangingPunct="1">
              <a:spcBef>
                <a:spcPct val="0"/>
              </a:spcBef>
              <a:buClrTx/>
              <a:buSzTx/>
              <a:buFontTx/>
              <a:buNone/>
            </a:pPr>
            <a:endParaRPr lang="en-US" altLang="en-US" sz="1800"/>
          </a:p>
        </p:txBody>
      </p:sp>
      <p:pic>
        <p:nvPicPr>
          <p:cNvPr id="107527" name="Content Placeholder 4" descr="101 Reprint menu screen.png"/>
          <p:cNvPicPr>
            <a:picLocks noChangeAspect="1"/>
          </p:cNvPicPr>
          <p:nvPr/>
        </p:nvPicPr>
        <p:blipFill>
          <a:blip r:embed="rId2">
            <a:extLst>
              <a:ext uri="{28A0092B-C50C-407E-A947-70E740481C1C}">
                <a14:useLocalDpi xmlns:a14="http://schemas.microsoft.com/office/drawing/2010/main" val="0"/>
              </a:ext>
            </a:extLst>
          </a:blip>
          <a:srcRect l="37708" t="32680" r="37708" b="40459"/>
          <a:stretch>
            <a:fillRect/>
          </a:stretch>
        </p:blipFill>
        <p:spPr bwMode="auto">
          <a:xfrm>
            <a:off x="2243666" y="1150522"/>
            <a:ext cx="4572000" cy="3298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8" name="AutoShape 5"/>
          <p:cNvSpPr>
            <a:spLocks noChangeArrowheads="1"/>
          </p:cNvSpPr>
          <p:nvPr/>
        </p:nvSpPr>
        <p:spPr bwMode="auto">
          <a:xfrm rot="3781382">
            <a:off x="6752087" y="2247814"/>
            <a:ext cx="500063" cy="923925"/>
          </a:xfrm>
          <a:prstGeom prst="downArrow">
            <a:avLst>
              <a:gd name="adj1" fmla="val 50000"/>
              <a:gd name="adj2" fmla="val 46190"/>
            </a:avLst>
          </a:prstGeom>
          <a:solidFill>
            <a:srgbClr val="FF0000"/>
          </a:solidFill>
          <a:ln w="9525">
            <a:solidFill>
              <a:schemeClr val="tx1"/>
            </a:solidFill>
            <a:miter lim="800000"/>
          </a:ln>
        </p:spPr>
        <p:txBody>
          <a:bodyPr rot="10800000" vert="eaVert"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eaLnBrk="1" hangingPunct="1">
              <a:spcBef>
                <a:spcPct val="0"/>
              </a:spcBef>
              <a:buClrTx/>
              <a:buSzTx/>
              <a:buFontTx/>
              <a:buNone/>
            </a:pPr>
            <a:endParaRPr lang="en-US" altLang="en-US" sz="1800"/>
          </a:p>
        </p:txBody>
      </p:sp>
      <p:sp>
        <p:nvSpPr>
          <p:cNvPr id="2" name="Footer Placeholder 1"/>
          <p:cNvSpPr>
            <a:spLocks noGrp="1"/>
          </p:cNvSpPr>
          <p:nvPr>
            <p:ph type="ftr" sz="quarter" idx="12"/>
          </p:nvPr>
        </p:nvSpPr>
        <p:spPr/>
        <p:txBody>
          <a:bodyPr/>
          <a:lstStyle/>
          <a:p>
            <a:pPr>
              <a:defRPr/>
            </a:pPr>
            <a:r>
              <a:rPr lang="en-US"/>
              <a:t>Breath Test Operator’s Manual    ID: 3332 Revision: 5   Issued By: Laboratory Director    All Copies are Uncontrolled</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4" name="Rectangle 4"/>
          <p:cNvSpPr>
            <a:spLocks noGrp="1" noRot="1" noChangeArrowheads="1"/>
          </p:cNvSpPr>
          <p:nvPr>
            <p:ph type="title" idx="4294967295"/>
          </p:nvPr>
        </p:nvSpPr>
        <p:spPr>
          <a:xfrm>
            <a:off x="457200" y="304800"/>
            <a:ext cx="8229600" cy="990600"/>
          </a:xfrm>
        </p:spPr>
        <p:txBody>
          <a:bodyPr/>
          <a:lstStyle/>
          <a:p>
            <a:pPr eaLnBrk="1" hangingPunct="1">
              <a:defRPr/>
            </a:pPr>
            <a:r>
              <a:rPr lang="en-US" sz="4000">
                <a:solidFill>
                  <a:schemeClr val="tx1"/>
                </a:solidFill>
              </a:rPr>
              <a:t>Records Retrieved  Entering Record Number (Sequential Test Number)</a:t>
            </a:r>
          </a:p>
        </p:txBody>
      </p:sp>
      <p:sp>
        <p:nvSpPr>
          <p:cNvPr id="98307" name="Rectangle 12"/>
          <p:cNvSpPr>
            <a:spLocks noGrp="1" noChangeArrowheads="1"/>
          </p:cNvSpPr>
          <p:nvPr>
            <p:ph type="body" sz="half" idx="4294967295"/>
          </p:nvPr>
        </p:nvSpPr>
        <p:spPr>
          <a:xfrm>
            <a:off x="533400" y="4876800"/>
            <a:ext cx="8229600" cy="1447800"/>
          </a:xfrm>
        </p:spPr>
        <p:txBody>
          <a:bodyPr/>
          <a:lstStyle/>
          <a:p>
            <a:pPr>
              <a:lnSpc>
                <a:spcPct val="90000"/>
              </a:lnSpc>
              <a:defRPr/>
            </a:pPr>
            <a:r>
              <a:rPr lang="en-US" sz="2800"/>
              <a:t>Enter Sequential Test Number</a:t>
            </a:r>
          </a:p>
          <a:p>
            <a:pPr>
              <a:lnSpc>
                <a:spcPct val="90000"/>
              </a:lnSpc>
              <a:defRPr/>
            </a:pPr>
            <a:r>
              <a:rPr lang="en-US" sz="2800"/>
              <a:t>Select “Print”</a:t>
            </a:r>
          </a:p>
          <a:p>
            <a:pPr lvl="1">
              <a:lnSpc>
                <a:spcPct val="90000"/>
              </a:lnSpc>
              <a:defRPr/>
            </a:pPr>
            <a:r>
              <a:rPr lang="en-US" sz="2400"/>
              <a:t>A copy of the selected test will be printed</a:t>
            </a:r>
          </a:p>
        </p:txBody>
      </p:sp>
      <p:pic>
        <p:nvPicPr>
          <p:cNvPr id="108548" name="Content Placeholder 11" descr="105 reprint record number.png"/>
          <p:cNvPicPr>
            <a:picLocks noChangeAspect="1"/>
          </p:cNvPicPr>
          <p:nvPr/>
        </p:nvPicPr>
        <p:blipFill>
          <a:blip r:embed="rId2">
            <a:extLst>
              <a:ext uri="{28A0092B-C50C-407E-A947-70E740481C1C}">
                <a14:useLocalDpi xmlns:a14="http://schemas.microsoft.com/office/drawing/2010/main" val="0"/>
              </a:ext>
            </a:extLst>
          </a:blip>
          <a:srcRect l="37038" t="32419" r="36819" b="40640"/>
          <a:stretch>
            <a:fillRect/>
          </a:stretch>
        </p:blipFill>
        <p:spPr bwMode="auto">
          <a:xfrm>
            <a:off x="1905000" y="1447800"/>
            <a:ext cx="4876800" cy="32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9" name="AutoShape 10"/>
          <p:cNvSpPr>
            <a:spLocks noChangeArrowheads="1"/>
          </p:cNvSpPr>
          <p:nvPr/>
        </p:nvSpPr>
        <p:spPr bwMode="auto">
          <a:xfrm rot="-10051222">
            <a:off x="1143000" y="2438400"/>
            <a:ext cx="976313" cy="485775"/>
          </a:xfrm>
          <a:prstGeom prst="leftArrow">
            <a:avLst>
              <a:gd name="adj1" fmla="val 50000"/>
              <a:gd name="adj2" fmla="val 50245"/>
            </a:avLst>
          </a:prstGeom>
          <a:solidFill>
            <a:srgbClr val="FF0000"/>
          </a:solidFill>
          <a:ln w="9525">
            <a:solidFill>
              <a:schemeClr val="tx1"/>
            </a:solidFill>
            <a:miter lim="800000"/>
          </a:ln>
        </p:spPr>
        <p:txBody>
          <a:bodyPr rot="10800000"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eaLnBrk="1" hangingPunct="1">
              <a:spcBef>
                <a:spcPct val="0"/>
              </a:spcBef>
              <a:buClrTx/>
              <a:buSzTx/>
              <a:buFontTx/>
              <a:buNone/>
            </a:pPr>
            <a:endParaRPr lang="en-US" altLang="en-US" sz="1800">
              <a:latin typeface="Arial"/>
            </a:endParaRPr>
          </a:p>
        </p:txBody>
      </p:sp>
      <p:sp>
        <p:nvSpPr>
          <p:cNvPr id="2" name="Footer Placeholder 1"/>
          <p:cNvSpPr>
            <a:spLocks noGrp="1"/>
          </p:cNvSpPr>
          <p:nvPr>
            <p:ph type="ftr" sz="quarter" idx="12"/>
          </p:nvPr>
        </p:nvSpPr>
        <p:spPr/>
        <p:txBody>
          <a:bodyPr/>
          <a:lstStyle/>
          <a:p>
            <a:pPr>
              <a:defRPr/>
            </a:pPr>
            <a:r>
              <a:rPr lang="en-US"/>
              <a:t>Breath Test Operator’s Manual    ID: 3332 Revision: 5   Issued By: Laboratory Director    All Copies are Uncontrolled</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4"/>
          <p:cNvSpPr>
            <a:spLocks noGrp="1" noRot="1" noChangeArrowheads="1"/>
          </p:cNvSpPr>
          <p:nvPr>
            <p:ph type="title" idx="4294967295"/>
          </p:nvPr>
        </p:nvSpPr>
        <p:spPr>
          <a:xfrm>
            <a:off x="110067" y="76200"/>
            <a:ext cx="8991600" cy="83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4000">
                <a:solidFill>
                  <a:schemeClr val="tx1"/>
                </a:solidFill>
                <a:effectLst/>
              </a:rPr>
              <a:t>Records Retrieved Using Search Text</a:t>
            </a:r>
            <a:endParaRPr lang="en-US" altLang="en-US" sz="4000" b="0">
              <a:solidFill>
                <a:schemeClr val="tx1"/>
              </a:solidFill>
              <a:effectLst/>
            </a:endParaRPr>
          </a:p>
        </p:txBody>
      </p:sp>
      <p:sp>
        <p:nvSpPr>
          <p:cNvPr id="99331" name="Rectangle 18"/>
          <p:cNvSpPr>
            <a:spLocks noGrp="1" noChangeArrowheads="1"/>
          </p:cNvSpPr>
          <p:nvPr>
            <p:ph type="body" sz="half" idx="4294967295"/>
          </p:nvPr>
        </p:nvSpPr>
        <p:spPr>
          <a:xfrm>
            <a:off x="478072" y="3886200"/>
            <a:ext cx="3810000" cy="2362200"/>
          </a:xfrm>
        </p:spPr>
        <p:txBody>
          <a:bodyPr/>
          <a:lstStyle/>
          <a:p>
            <a:pPr>
              <a:buFont typeface="Wingdings" pitchFamily="2" charset="2"/>
              <a:buNone/>
              <a:defRPr/>
            </a:pPr>
            <a:r>
              <a:rPr lang="en-US" sz="2800" b="1">
                <a:solidFill>
                  <a:srgbClr val="FFC000"/>
                </a:solidFill>
                <a:effectLst>
                  <a:outerShdw blurRad="38100" dist="38100" dir="2700000" algn="tl">
                    <a:srgbClr val="000000">
                      <a:alpha val="43137"/>
                    </a:srgbClr>
                  </a:outerShdw>
                </a:effectLst>
              </a:rPr>
              <a:t>Enter the following:</a:t>
            </a:r>
          </a:p>
          <a:p>
            <a:pPr>
              <a:defRPr/>
            </a:pPr>
            <a:r>
              <a:rPr lang="en-US" sz="2800"/>
              <a:t>BTO Name  (or)</a:t>
            </a:r>
          </a:p>
          <a:p>
            <a:pPr>
              <a:defRPr/>
            </a:pPr>
            <a:r>
              <a:rPr lang="en-US" sz="2800"/>
              <a:t>Subject Data (or)</a:t>
            </a:r>
          </a:p>
          <a:p>
            <a:pPr>
              <a:defRPr/>
            </a:pPr>
            <a:r>
              <a:rPr lang="en-US" sz="2800"/>
              <a:t>Any key text related to the test record</a:t>
            </a:r>
          </a:p>
        </p:txBody>
      </p:sp>
      <p:sp>
        <p:nvSpPr>
          <p:cNvPr id="99332" name="Rectangle 19"/>
          <p:cNvSpPr>
            <a:spLocks noChangeArrowheads="1"/>
          </p:cNvSpPr>
          <p:nvPr/>
        </p:nvSpPr>
        <p:spPr bwMode="auto">
          <a:xfrm>
            <a:off x="4876800" y="3962400"/>
            <a:ext cx="3810000" cy="2035175"/>
          </a:xfrm>
          <a:prstGeom prst="rect">
            <a:avLst/>
          </a:prstGeom>
          <a:noFill/>
          <a:ln w="9525">
            <a:noFill/>
            <a:miter lim="800000"/>
          </a:ln>
        </p:spPr>
        <p:txBody>
          <a:bodyPr/>
          <a:lstStyle/>
          <a:p>
            <a:pPr marL="342900" indent="-342900" eaLnBrk="0" hangingPunct="0">
              <a:spcBef>
                <a:spcPct val="20000"/>
              </a:spcBef>
              <a:buClr>
                <a:schemeClr val="hlink"/>
              </a:buClr>
              <a:buSzPct val="70000"/>
              <a:buFont typeface="Wingdings" pitchFamily="2" charset="2"/>
              <a:buChar char="n"/>
              <a:defRPr/>
            </a:pPr>
            <a:r>
              <a:rPr lang="en-US" sz="2800">
                <a:effectLst>
                  <a:outerShdw blurRad="38100" dist="38100" dir="2700000" algn="tl">
                    <a:srgbClr val="000000"/>
                  </a:outerShdw>
                </a:effectLst>
              </a:rPr>
              <a:t>A list of all tests with the entered text will appear on the screen </a:t>
            </a:r>
          </a:p>
        </p:txBody>
      </p:sp>
      <p:pic>
        <p:nvPicPr>
          <p:cNvPr id="109573" name="Picture 9" descr="5 Search Text"/>
          <p:cNvPicPr>
            <a:picLocks noChangeAspect="1" noChangeArrowheads="1"/>
          </p:cNvPicPr>
          <p:nvPr/>
        </p:nvPicPr>
        <p:blipFill>
          <a:blip r:embed="rId2">
            <a:extLst>
              <a:ext uri="{28A0092B-C50C-407E-A947-70E740481C1C}">
                <a14:useLocalDpi xmlns:a14="http://schemas.microsoft.com/office/drawing/2010/main" val="0"/>
              </a:ext>
            </a:extLst>
          </a:blip>
          <a:srcRect l="37355" t="32767" r="37491" b="40988"/>
          <a:stretch>
            <a:fillRect/>
          </a:stretch>
        </p:blipFill>
        <p:spPr bwMode="auto">
          <a:xfrm>
            <a:off x="152400" y="1066800"/>
            <a:ext cx="4038600" cy="263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4" name="Picture 10" descr="6 Search Text Results"/>
          <p:cNvPicPr>
            <a:picLocks noChangeAspect="1" noChangeArrowheads="1"/>
          </p:cNvPicPr>
          <p:nvPr/>
        </p:nvPicPr>
        <p:blipFill>
          <a:blip r:embed="rId3">
            <a:extLst>
              <a:ext uri="{28A0092B-C50C-407E-A947-70E740481C1C}">
                <a14:useLocalDpi xmlns:a14="http://schemas.microsoft.com/office/drawing/2010/main" val="0"/>
              </a:ext>
            </a:extLst>
          </a:blip>
          <a:srcRect l="37505" t="32796" r="37852" b="40988"/>
          <a:stretch>
            <a:fillRect/>
          </a:stretch>
        </p:blipFill>
        <p:spPr bwMode="auto">
          <a:xfrm>
            <a:off x="4852283" y="1040655"/>
            <a:ext cx="40386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5" name="AutoShape 12"/>
          <p:cNvSpPr>
            <a:spLocks noChangeArrowheads="1"/>
          </p:cNvSpPr>
          <p:nvPr/>
        </p:nvSpPr>
        <p:spPr bwMode="auto">
          <a:xfrm rot="1622244">
            <a:off x="2514600" y="2743200"/>
            <a:ext cx="976313" cy="485775"/>
          </a:xfrm>
          <a:prstGeom prst="leftArrow">
            <a:avLst>
              <a:gd name="adj1" fmla="val 50000"/>
              <a:gd name="adj2" fmla="val 50245"/>
            </a:avLst>
          </a:prstGeom>
          <a:solidFill>
            <a:srgbClr val="FF0000"/>
          </a:solidFill>
          <a:ln w="9525">
            <a:solidFill>
              <a:schemeClr val="tx1"/>
            </a:solidFill>
            <a:miter lim="800000"/>
          </a:ln>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eaLnBrk="1" hangingPunct="1">
              <a:spcBef>
                <a:spcPct val="0"/>
              </a:spcBef>
              <a:buClrTx/>
              <a:buSzTx/>
              <a:buFontTx/>
              <a:buNone/>
            </a:pPr>
            <a:endParaRPr lang="en-US" altLang="en-US" sz="1800">
              <a:latin typeface="Arial"/>
            </a:endParaRPr>
          </a:p>
        </p:txBody>
      </p:sp>
      <p:cxnSp>
        <p:nvCxnSpPr>
          <p:cNvPr id="9" name="Straight Arrow Connector 11"/>
          <p:cNvCxnSpPr>
            <a:cxnSpLocks noChangeShapeType="1"/>
          </p:cNvCxnSpPr>
          <p:nvPr/>
        </p:nvCxnSpPr>
        <p:spPr bwMode="auto">
          <a:xfrm>
            <a:off x="4288072" y="2531261"/>
            <a:ext cx="533400" cy="0"/>
          </a:xfrm>
          <a:prstGeom prst="straightConnector1">
            <a:avLst/>
          </a:prstGeom>
          <a:noFill/>
          <a:ln w="38100" algn="ctr">
            <a:solidFill>
              <a:schemeClr val="tx1"/>
            </a:solidFill>
            <a:round/>
            <a:tailEnd type="arrow" w="med" len="med"/>
          </a:ln>
          <a:extLst>
            <a:ext uri="{909E8E84-426E-40DD-AFC4-6F175D3DCCD1}">
              <a14:hiddenFill xmlns:a14="http://schemas.microsoft.com/office/drawing/2010/main">
                <a:noFill/>
              </a14:hiddenFill>
            </a:ext>
          </a:extLst>
        </p:spPr>
      </p:cxnSp>
      <p:sp>
        <p:nvSpPr>
          <p:cNvPr id="2" name="Footer Placeholder 1"/>
          <p:cNvSpPr>
            <a:spLocks noGrp="1"/>
          </p:cNvSpPr>
          <p:nvPr>
            <p:ph type="ftr" sz="quarter" idx="12"/>
          </p:nvPr>
        </p:nvSpPr>
        <p:spPr/>
        <p:txBody>
          <a:bodyPr/>
          <a:lstStyle/>
          <a:p>
            <a:pPr>
              <a:defRPr/>
            </a:pPr>
            <a:r>
              <a:rPr lang="en-US"/>
              <a:t>Breath Test Operator’s Manual    ID: 3332 Revision: 5   Issued By: Laboratory Director    All Copies are Uncontrolled</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rrowheads="1"/>
          </p:cNvSpPr>
          <p:nvPr>
            <p:ph type="title" idx="4294967295"/>
          </p:nvPr>
        </p:nvSpPr>
        <p:spPr>
          <a:xfrm>
            <a:off x="76200" y="76200"/>
            <a:ext cx="8991600" cy="7921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4000">
                <a:solidFill>
                  <a:schemeClr val="tx1"/>
                </a:solidFill>
                <a:effectLst/>
              </a:rPr>
              <a:t>Records Retrieved Using Search by Text</a:t>
            </a:r>
          </a:p>
        </p:txBody>
      </p:sp>
      <p:sp>
        <p:nvSpPr>
          <p:cNvPr id="110595" name="Rectangle 11"/>
          <p:cNvSpPr>
            <a:spLocks noChangeArrowheads="1"/>
          </p:cNvSpPr>
          <p:nvPr/>
        </p:nvSpPr>
        <p:spPr bwMode="auto">
          <a:xfrm>
            <a:off x="298505" y="4267200"/>
            <a:ext cx="3811587"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marL="228600" indent="-228600"/>
            <a:r>
              <a:rPr lang="en-US" altLang="en-US" sz="2800">
                <a:effectLst>
                  <a:outerShdw blurRad="38100" dist="38100" dir="2700000" algn="ctr" rotWithShape="0">
                    <a:srgbClr val="000000"/>
                  </a:outerShdw>
                </a:effectLst>
              </a:rPr>
              <a:t>Highlight the desired record number you wish to retrieve.</a:t>
            </a:r>
          </a:p>
          <a:p>
            <a:r>
              <a:rPr lang="en-US" altLang="en-US" sz="2800">
                <a:effectLst>
                  <a:outerShdw blurRad="38100" dist="38100" dir="2700000" algn="ctr" rotWithShape="0">
                    <a:srgbClr val="000000"/>
                  </a:outerShdw>
                </a:effectLst>
              </a:rPr>
              <a:t> Select “Save” </a:t>
            </a:r>
          </a:p>
        </p:txBody>
      </p:sp>
      <p:sp>
        <p:nvSpPr>
          <p:cNvPr id="110596" name="Rectangle 12"/>
          <p:cNvSpPr>
            <a:spLocks noChangeArrowheads="1"/>
          </p:cNvSpPr>
          <p:nvPr/>
        </p:nvSpPr>
        <p:spPr bwMode="auto">
          <a:xfrm>
            <a:off x="5000708" y="4343400"/>
            <a:ext cx="3810000" cy="1471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marL="341313" indent="-341313"/>
            <a:r>
              <a:rPr lang="en-US" altLang="en-US" sz="2800">
                <a:effectLst>
                  <a:outerShdw blurRad="38100" dist="63500" dir="2700000" algn="ctr" rotWithShape="0">
                    <a:srgbClr val="000000"/>
                  </a:outerShdw>
                </a:effectLst>
              </a:rPr>
              <a:t>The record number will auto-populate.</a:t>
            </a:r>
          </a:p>
          <a:p>
            <a:pPr marL="341313" indent="-341313"/>
            <a:r>
              <a:rPr lang="en-US" altLang="en-US" sz="2800">
                <a:effectLst>
                  <a:outerShdw blurRad="38100" dist="63500" dir="2700000" algn="ctr" rotWithShape="0">
                    <a:srgbClr val="000000"/>
                  </a:outerShdw>
                </a:effectLst>
              </a:rPr>
              <a:t>Select “Print”</a:t>
            </a:r>
          </a:p>
        </p:txBody>
      </p:sp>
      <p:pic>
        <p:nvPicPr>
          <p:cNvPr id="110597" name="Picture 6" descr="7 Search Text Results Highlight"/>
          <p:cNvPicPr>
            <a:picLocks noChangeAspect="1" noChangeArrowheads="1"/>
          </p:cNvPicPr>
          <p:nvPr/>
        </p:nvPicPr>
        <p:blipFill>
          <a:blip r:embed="rId2">
            <a:extLst>
              <a:ext uri="{28A0092B-C50C-407E-A947-70E740481C1C}">
                <a14:useLocalDpi xmlns:a14="http://schemas.microsoft.com/office/drawing/2010/main" val="0"/>
              </a:ext>
            </a:extLst>
          </a:blip>
          <a:srcRect l="37737" t="32692" r="37735" b="40895"/>
          <a:stretch>
            <a:fillRect/>
          </a:stretch>
        </p:blipFill>
        <p:spPr bwMode="auto">
          <a:xfrm>
            <a:off x="298505" y="1219200"/>
            <a:ext cx="39624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8" name="Picture 7" descr="8 Search Text Results Highlight Save"/>
          <p:cNvPicPr>
            <a:picLocks noChangeAspect="1" noChangeArrowheads="1"/>
          </p:cNvPicPr>
          <p:nvPr/>
        </p:nvPicPr>
        <p:blipFill>
          <a:blip r:embed="rId3">
            <a:extLst>
              <a:ext uri="{28A0092B-C50C-407E-A947-70E740481C1C}">
                <a14:useLocalDpi xmlns:a14="http://schemas.microsoft.com/office/drawing/2010/main" val="0"/>
              </a:ext>
            </a:extLst>
          </a:blip>
          <a:srcRect l="37434" t="32947" r="37737" b="40845"/>
          <a:stretch>
            <a:fillRect/>
          </a:stretch>
        </p:blipFill>
        <p:spPr bwMode="auto">
          <a:xfrm>
            <a:off x="5000708" y="1256242"/>
            <a:ext cx="3962400" cy="261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9" name="AutoShape 10"/>
          <p:cNvSpPr>
            <a:spLocks noChangeArrowheads="1"/>
          </p:cNvSpPr>
          <p:nvPr/>
        </p:nvSpPr>
        <p:spPr bwMode="auto">
          <a:xfrm rot="-897574">
            <a:off x="3200400" y="2556179"/>
            <a:ext cx="976313" cy="485775"/>
          </a:xfrm>
          <a:prstGeom prst="leftArrow">
            <a:avLst>
              <a:gd name="adj1" fmla="val 50000"/>
              <a:gd name="adj2" fmla="val 50245"/>
            </a:avLst>
          </a:prstGeom>
          <a:solidFill>
            <a:srgbClr val="FF0000"/>
          </a:solidFill>
          <a:ln w="9525">
            <a:solidFill>
              <a:schemeClr val="tx1"/>
            </a:solidFill>
            <a:miter lim="800000"/>
          </a:ln>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eaLnBrk="1" hangingPunct="1">
              <a:spcBef>
                <a:spcPct val="0"/>
              </a:spcBef>
              <a:buClrTx/>
              <a:buSzTx/>
              <a:buFontTx/>
              <a:buNone/>
            </a:pPr>
            <a:endParaRPr lang="en-US" altLang="en-US" sz="1800">
              <a:latin typeface="Arial"/>
            </a:endParaRPr>
          </a:p>
        </p:txBody>
      </p:sp>
      <p:sp>
        <p:nvSpPr>
          <p:cNvPr id="110600" name="AutoShape 10"/>
          <p:cNvSpPr>
            <a:spLocks noChangeArrowheads="1"/>
          </p:cNvSpPr>
          <p:nvPr/>
        </p:nvSpPr>
        <p:spPr bwMode="auto">
          <a:xfrm rot="-1276318">
            <a:off x="6760461" y="1906373"/>
            <a:ext cx="976313" cy="485775"/>
          </a:xfrm>
          <a:prstGeom prst="leftArrow">
            <a:avLst>
              <a:gd name="adj1" fmla="val 50000"/>
              <a:gd name="adj2" fmla="val 50245"/>
            </a:avLst>
          </a:prstGeom>
          <a:solidFill>
            <a:srgbClr val="FF0000"/>
          </a:solidFill>
          <a:ln w="9525">
            <a:solidFill>
              <a:schemeClr val="tx1"/>
            </a:solidFill>
            <a:miter lim="800000"/>
          </a:ln>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eaLnBrk="1" hangingPunct="1">
              <a:spcBef>
                <a:spcPct val="0"/>
              </a:spcBef>
              <a:buClrTx/>
              <a:buSzTx/>
              <a:buFontTx/>
              <a:buNone/>
            </a:pPr>
            <a:endParaRPr lang="en-US" altLang="en-US" sz="1800">
              <a:latin typeface="Arial"/>
            </a:endParaRPr>
          </a:p>
        </p:txBody>
      </p:sp>
      <p:cxnSp>
        <p:nvCxnSpPr>
          <p:cNvPr id="10" name="Straight Arrow Connector 11"/>
          <p:cNvCxnSpPr>
            <a:cxnSpLocks noChangeShapeType="1"/>
          </p:cNvCxnSpPr>
          <p:nvPr/>
        </p:nvCxnSpPr>
        <p:spPr bwMode="auto">
          <a:xfrm>
            <a:off x="4343400" y="2564079"/>
            <a:ext cx="533400" cy="0"/>
          </a:xfrm>
          <a:prstGeom prst="straightConnector1">
            <a:avLst/>
          </a:prstGeom>
          <a:noFill/>
          <a:ln w="38100" algn="ctr">
            <a:solidFill>
              <a:schemeClr val="tx1"/>
            </a:solidFill>
            <a:round/>
            <a:tailEnd type="arrow" w="med" len="med"/>
          </a:ln>
          <a:extLst>
            <a:ext uri="{909E8E84-426E-40DD-AFC4-6F175D3DCCD1}">
              <a14:hiddenFill xmlns:a14="http://schemas.microsoft.com/office/drawing/2010/main">
                <a:noFill/>
              </a14:hiddenFill>
            </a:ext>
          </a:extLst>
        </p:spPr>
      </p:cxnSp>
      <p:sp>
        <p:nvSpPr>
          <p:cNvPr id="2" name="Footer Placeholder 1"/>
          <p:cNvSpPr>
            <a:spLocks noGrp="1"/>
          </p:cNvSpPr>
          <p:nvPr>
            <p:ph type="ftr" sz="quarter" idx="12"/>
          </p:nvPr>
        </p:nvSpPr>
        <p:spPr/>
        <p:txBody>
          <a:bodyPr/>
          <a:lstStyle/>
          <a:p>
            <a:pPr>
              <a:defRPr/>
            </a:pPr>
            <a:r>
              <a:rPr lang="en-US"/>
              <a:t>Breath Test Operator’s Manual    ID: 3332 Revision: 5   Issued By: Laboratory Director    All Copies are Uncontrolled</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4" name="Rectangle 4"/>
          <p:cNvSpPr>
            <a:spLocks noGrp="1" noRot="1" noChangeArrowheads="1"/>
          </p:cNvSpPr>
          <p:nvPr>
            <p:ph type="title" idx="4294967295"/>
          </p:nvPr>
        </p:nvSpPr>
        <p:spPr>
          <a:xfrm>
            <a:off x="0" y="76200"/>
            <a:ext cx="9144000" cy="762000"/>
          </a:xfrm>
        </p:spPr>
        <p:txBody>
          <a:bodyPr/>
          <a:lstStyle/>
          <a:p>
            <a:pPr eaLnBrk="1" hangingPunct="1">
              <a:defRPr/>
            </a:pPr>
            <a:r>
              <a:rPr lang="en-US" sz="4000"/>
              <a:t>Records Retrieved By </a:t>
            </a:r>
            <a:r>
              <a:rPr lang="en-US" sz="4000">
                <a:solidFill>
                  <a:schemeClr val="tx1"/>
                </a:solidFill>
                <a:effectLst/>
              </a:rPr>
              <a:t>General Search</a:t>
            </a:r>
          </a:p>
        </p:txBody>
      </p:sp>
      <p:sp>
        <p:nvSpPr>
          <p:cNvPr id="111619" name="Rectangle 15"/>
          <p:cNvSpPr>
            <a:spLocks noChangeArrowheads="1"/>
          </p:cNvSpPr>
          <p:nvPr/>
        </p:nvSpPr>
        <p:spPr bwMode="auto">
          <a:xfrm>
            <a:off x="457200" y="1447800"/>
            <a:ext cx="3810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buFont typeface="Wingdings" pitchFamily="2" charset="2"/>
              <a:buNone/>
            </a:pPr>
            <a:endParaRPr lang="en-US" altLang="en-US" sz="2800"/>
          </a:p>
        </p:txBody>
      </p:sp>
      <p:sp>
        <p:nvSpPr>
          <p:cNvPr id="101380" name="Rectangle 16"/>
          <p:cNvSpPr>
            <a:spLocks noChangeArrowheads="1"/>
          </p:cNvSpPr>
          <p:nvPr/>
        </p:nvSpPr>
        <p:spPr bwMode="auto">
          <a:xfrm>
            <a:off x="304800" y="4267200"/>
            <a:ext cx="3810000" cy="2187575"/>
          </a:xfrm>
          <a:prstGeom prst="rect">
            <a:avLst/>
          </a:prstGeom>
          <a:noFill/>
          <a:ln w="9525">
            <a:noFill/>
            <a:miter lim="800000"/>
          </a:ln>
        </p:spPr>
        <p:txBody>
          <a:bodyPr/>
          <a:lstStyle/>
          <a:p>
            <a:pPr marL="342900" indent="-342900" eaLnBrk="0" hangingPunct="0">
              <a:spcBef>
                <a:spcPct val="20000"/>
              </a:spcBef>
              <a:buClr>
                <a:schemeClr val="hlink"/>
              </a:buClr>
              <a:buSzPct val="70000"/>
              <a:buFont typeface="Wingdings" pitchFamily="2" charset="2"/>
              <a:buChar char="n"/>
              <a:defRPr/>
            </a:pPr>
            <a:r>
              <a:rPr lang="en-US" sz="2800">
                <a:effectLst>
                  <a:outerShdw blurRad="38100" dist="38100" dir="2700000" algn="tl">
                    <a:srgbClr val="000000"/>
                  </a:outerShdw>
                </a:effectLst>
              </a:rPr>
              <a:t>Select “Search” to display all breath test records.</a:t>
            </a:r>
          </a:p>
        </p:txBody>
      </p:sp>
      <p:sp>
        <p:nvSpPr>
          <p:cNvPr id="101381" name="Rectangle 17"/>
          <p:cNvSpPr>
            <a:spLocks noChangeArrowheads="1"/>
          </p:cNvSpPr>
          <p:nvPr/>
        </p:nvSpPr>
        <p:spPr bwMode="auto">
          <a:xfrm>
            <a:off x="4876800" y="4267200"/>
            <a:ext cx="3810000" cy="2111375"/>
          </a:xfrm>
          <a:prstGeom prst="rect">
            <a:avLst/>
          </a:prstGeom>
          <a:noFill/>
          <a:ln w="9525">
            <a:noFill/>
            <a:miter lim="800000"/>
          </a:ln>
        </p:spPr>
        <p:txBody>
          <a:bodyPr/>
          <a:lstStyle/>
          <a:p>
            <a:pPr marL="342900" indent="-342900" eaLnBrk="0" hangingPunct="0">
              <a:spcBef>
                <a:spcPct val="20000"/>
              </a:spcBef>
              <a:buClr>
                <a:schemeClr val="hlink"/>
              </a:buClr>
              <a:buSzPct val="70000"/>
              <a:buFont typeface="Wingdings" pitchFamily="2" charset="2"/>
              <a:buChar char="n"/>
              <a:defRPr/>
            </a:pPr>
            <a:r>
              <a:rPr lang="en-US" sz="2800">
                <a:effectLst>
                  <a:outerShdw blurRad="38100" dist="38100" dir="2700000" algn="tl">
                    <a:srgbClr val="000000"/>
                  </a:outerShdw>
                </a:effectLst>
              </a:rPr>
              <a:t>A list of saved breath test records will appear on the screen.</a:t>
            </a:r>
          </a:p>
        </p:txBody>
      </p:sp>
      <p:pic>
        <p:nvPicPr>
          <p:cNvPr id="111622" name="Picture 9" descr="2 Reprint Database Type"/>
          <p:cNvPicPr>
            <a:picLocks noChangeAspect="1" noChangeArrowheads="1"/>
          </p:cNvPicPr>
          <p:nvPr/>
        </p:nvPicPr>
        <p:blipFill>
          <a:blip r:embed="rId2">
            <a:extLst>
              <a:ext uri="{28A0092B-C50C-407E-A947-70E740481C1C}">
                <a14:useLocalDpi xmlns:a14="http://schemas.microsoft.com/office/drawing/2010/main" val="0"/>
              </a:ext>
            </a:extLst>
          </a:blip>
          <a:srcRect l="37505" t="32697" r="37492" b="40988"/>
          <a:stretch>
            <a:fillRect/>
          </a:stretch>
        </p:blipFill>
        <p:spPr bwMode="auto">
          <a:xfrm>
            <a:off x="135158" y="1165402"/>
            <a:ext cx="4191000" cy="2756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3" name="Picture 8" descr="9 Search All Results"/>
          <p:cNvPicPr>
            <a:picLocks noChangeAspect="1" noChangeArrowheads="1"/>
          </p:cNvPicPr>
          <p:nvPr/>
        </p:nvPicPr>
        <p:blipFill>
          <a:blip r:embed="rId3">
            <a:extLst>
              <a:ext uri="{28A0092B-C50C-407E-A947-70E740481C1C}">
                <a14:useLocalDpi xmlns:a14="http://schemas.microsoft.com/office/drawing/2010/main" val="0"/>
              </a:ext>
            </a:extLst>
          </a:blip>
          <a:srcRect l="37505" t="32823" r="37492" b="40988"/>
          <a:stretch>
            <a:fillRect/>
          </a:stretch>
        </p:blipFill>
        <p:spPr bwMode="auto">
          <a:xfrm>
            <a:off x="4861560" y="1143001"/>
            <a:ext cx="4190616"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4" name="AutoShape 10"/>
          <p:cNvSpPr>
            <a:spLocks noChangeArrowheads="1"/>
          </p:cNvSpPr>
          <p:nvPr/>
        </p:nvSpPr>
        <p:spPr bwMode="auto">
          <a:xfrm rot="9488021">
            <a:off x="2286000" y="2667000"/>
            <a:ext cx="976313" cy="485775"/>
          </a:xfrm>
          <a:prstGeom prst="leftArrow">
            <a:avLst>
              <a:gd name="adj1" fmla="val 50000"/>
              <a:gd name="adj2" fmla="val 50245"/>
            </a:avLst>
          </a:prstGeom>
          <a:solidFill>
            <a:srgbClr val="FF0000"/>
          </a:solidFill>
          <a:ln w="9525">
            <a:solidFill>
              <a:schemeClr val="tx1"/>
            </a:solidFill>
            <a:miter lim="800000"/>
          </a:ln>
        </p:spPr>
        <p:txBody>
          <a:bodyPr rot="10800000"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eaLnBrk="1" hangingPunct="1">
              <a:spcBef>
                <a:spcPct val="0"/>
              </a:spcBef>
              <a:buClrTx/>
              <a:buSzTx/>
              <a:buFontTx/>
              <a:buNone/>
            </a:pPr>
            <a:endParaRPr lang="en-US" altLang="en-US" sz="1800">
              <a:latin typeface="Arial"/>
            </a:endParaRPr>
          </a:p>
        </p:txBody>
      </p:sp>
      <p:cxnSp>
        <p:nvCxnSpPr>
          <p:cNvPr id="11" name="Straight Arrow Connector 11"/>
          <p:cNvCxnSpPr>
            <a:cxnSpLocks noChangeShapeType="1"/>
          </p:cNvCxnSpPr>
          <p:nvPr/>
        </p:nvCxnSpPr>
        <p:spPr bwMode="auto">
          <a:xfrm>
            <a:off x="4419600" y="2564079"/>
            <a:ext cx="381000" cy="0"/>
          </a:xfrm>
          <a:prstGeom prst="straightConnector1">
            <a:avLst/>
          </a:prstGeom>
          <a:noFill/>
          <a:ln w="38100" algn="ctr">
            <a:solidFill>
              <a:schemeClr val="tx1"/>
            </a:solidFill>
            <a:round/>
            <a:tailEnd type="arrow" w="med" len="med"/>
          </a:ln>
          <a:extLst>
            <a:ext uri="{909E8E84-426E-40DD-AFC4-6F175D3DCCD1}">
              <a14:hiddenFill xmlns:a14="http://schemas.microsoft.com/office/drawing/2010/main">
                <a:noFill/>
              </a14:hiddenFill>
            </a:ext>
          </a:extLst>
        </p:spPr>
      </p:cxnSp>
      <p:sp>
        <p:nvSpPr>
          <p:cNvPr id="2" name="Footer Placeholder 1"/>
          <p:cNvSpPr>
            <a:spLocks noGrp="1"/>
          </p:cNvSpPr>
          <p:nvPr>
            <p:ph type="ftr" sz="quarter" idx="12"/>
          </p:nvPr>
        </p:nvSpPr>
        <p:spPr/>
        <p:txBody>
          <a:bodyPr/>
          <a:lstStyle/>
          <a:p>
            <a:pPr>
              <a:defRPr/>
            </a:pPr>
            <a:r>
              <a:rPr lang="en-US"/>
              <a:t>Breath Test Operator’s Manual    ID: 3332 Revision: 5   Issued By: Laboratory Director    All Copies are Uncontrolled</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6" name="Rectangle 4"/>
          <p:cNvSpPr>
            <a:spLocks noGrp="1" noRot="1" noChangeArrowheads="1"/>
          </p:cNvSpPr>
          <p:nvPr>
            <p:ph type="title" idx="4294967295"/>
          </p:nvPr>
        </p:nvSpPr>
        <p:spPr>
          <a:xfrm>
            <a:off x="457200" y="304800"/>
            <a:ext cx="8229600" cy="639762"/>
          </a:xfrm>
        </p:spPr>
        <p:txBody>
          <a:bodyPr/>
          <a:lstStyle/>
          <a:p>
            <a:pPr>
              <a:defRPr/>
            </a:pPr>
            <a:r>
              <a:rPr lang="en-US" sz="4000">
                <a:solidFill>
                  <a:schemeClr val="tx1"/>
                </a:solidFill>
              </a:rPr>
              <a:t>Records Retrieved By General Search</a:t>
            </a:r>
          </a:p>
        </p:txBody>
      </p:sp>
      <p:sp>
        <p:nvSpPr>
          <p:cNvPr id="102403" name="Rectangle 5"/>
          <p:cNvSpPr>
            <a:spLocks noGrp="1" noChangeArrowheads="1"/>
          </p:cNvSpPr>
          <p:nvPr>
            <p:ph type="body" sz="half" idx="4294967295"/>
          </p:nvPr>
        </p:nvSpPr>
        <p:spPr>
          <a:xfrm>
            <a:off x="152400" y="4114800"/>
            <a:ext cx="4038600" cy="2087563"/>
          </a:xfrm>
        </p:spPr>
        <p:txBody>
          <a:bodyPr/>
          <a:lstStyle/>
          <a:p>
            <a:pPr>
              <a:defRPr/>
            </a:pPr>
            <a:r>
              <a:rPr lang="en-US" sz="2800"/>
              <a:t>HIGHLIGHT the desired record number you wish to retrieve.</a:t>
            </a:r>
          </a:p>
          <a:p>
            <a:pPr>
              <a:defRPr/>
            </a:pPr>
            <a:r>
              <a:rPr lang="en-US" sz="2800"/>
              <a:t>Select “Save” </a:t>
            </a:r>
          </a:p>
          <a:p>
            <a:pPr>
              <a:defRPr/>
            </a:pPr>
            <a:endParaRPr lang="en-US" sz="2800"/>
          </a:p>
        </p:txBody>
      </p:sp>
      <p:sp>
        <p:nvSpPr>
          <p:cNvPr id="102404" name="Rectangle 6"/>
          <p:cNvSpPr>
            <a:spLocks noGrp="1" noChangeArrowheads="1"/>
          </p:cNvSpPr>
          <p:nvPr>
            <p:ph type="body" sz="half" idx="4294967295"/>
          </p:nvPr>
        </p:nvSpPr>
        <p:spPr>
          <a:xfrm>
            <a:off x="4876800" y="4114800"/>
            <a:ext cx="4038600" cy="2011363"/>
          </a:xfrm>
        </p:spPr>
        <p:txBody>
          <a:bodyPr/>
          <a:lstStyle/>
          <a:p>
            <a:pPr>
              <a:defRPr/>
            </a:pPr>
            <a:r>
              <a:rPr lang="en-US" sz="2800"/>
              <a:t>The record number will auto-populate.</a:t>
            </a:r>
          </a:p>
          <a:p>
            <a:pPr>
              <a:defRPr/>
            </a:pPr>
            <a:r>
              <a:rPr lang="en-US" sz="2800"/>
              <a:t>Select “Print”</a:t>
            </a:r>
          </a:p>
          <a:p>
            <a:pPr>
              <a:defRPr/>
            </a:pPr>
            <a:endParaRPr lang="en-US" sz="2800"/>
          </a:p>
        </p:txBody>
      </p:sp>
      <p:pic>
        <p:nvPicPr>
          <p:cNvPr id="112645" name="Picture 7" descr="10 Search All Results Highlight"/>
          <p:cNvPicPr>
            <a:picLocks noChangeAspect="1" noChangeArrowheads="1"/>
          </p:cNvPicPr>
          <p:nvPr/>
        </p:nvPicPr>
        <p:blipFill>
          <a:blip r:embed="rId2">
            <a:extLst>
              <a:ext uri="{28A0092B-C50C-407E-A947-70E740481C1C}">
                <a14:useLocalDpi xmlns:a14="http://schemas.microsoft.com/office/drawing/2010/main" val="0"/>
              </a:ext>
            </a:extLst>
          </a:blip>
          <a:srcRect l="37338" t="32664" r="37491" b="44989"/>
          <a:stretch>
            <a:fillRect/>
          </a:stretch>
        </p:blipFill>
        <p:spPr bwMode="auto">
          <a:xfrm>
            <a:off x="152400" y="1140128"/>
            <a:ext cx="4114800"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6" name="Picture 8" descr="11 Search All Results Save"/>
          <p:cNvPicPr>
            <a:picLocks noChangeAspect="1" noChangeArrowheads="1"/>
          </p:cNvPicPr>
          <p:nvPr/>
        </p:nvPicPr>
        <p:blipFill>
          <a:blip r:embed="rId3">
            <a:extLst>
              <a:ext uri="{28A0092B-C50C-407E-A947-70E740481C1C}">
                <a14:useLocalDpi xmlns:a14="http://schemas.microsoft.com/office/drawing/2010/main" val="0"/>
              </a:ext>
            </a:extLst>
          </a:blip>
          <a:srcRect l="37505" t="32735" r="37505" b="40988"/>
          <a:stretch>
            <a:fillRect/>
          </a:stretch>
        </p:blipFill>
        <p:spPr bwMode="auto">
          <a:xfrm>
            <a:off x="4960289" y="1110455"/>
            <a:ext cx="3960813" cy="2602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7" name="AutoShape 10"/>
          <p:cNvSpPr>
            <a:spLocks noChangeArrowheads="1"/>
          </p:cNvSpPr>
          <p:nvPr/>
        </p:nvSpPr>
        <p:spPr bwMode="auto">
          <a:xfrm rot="-1481408">
            <a:off x="3033797" y="2593418"/>
            <a:ext cx="976312" cy="485775"/>
          </a:xfrm>
          <a:prstGeom prst="leftArrow">
            <a:avLst>
              <a:gd name="adj1" fmla="val 50000"/>
              <a:gd name="adj2" fmla="val 50245"/>
            </a:avLst>
          </a:prstGeom>
          <a:solidFill>
            <a:srgbClr val="FF0000"/>
          </a:solidFill>
          <a:ln w="9525">
            <a:solidFill>
              <a:schemeClr val="tx1"/>
            </a:solidFill>
            <a:miter lim="800000"/>
          </a:ln>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eaLnBrk="1" hangingPunct="1">
              <a:spcBef>
                <a:spcPct val="0"/>
              </a:spcBef>
              <a:buClrTx/>
              <a:buSzTx/>
              <a:buFontTx/>
              <a:buNone/>
            </a:pPr>
            <a:endParaRPr lang="en-US" altLang="en-US" sz="1800">
              <a:latin typeface="Arial"/>
            </a:endParaRPr>
          </a:p>
        </p:txBody>
      </p:sp>
      <p:sp>
        <p:nvSpPr>
          <p:cNvPr id="112648" name="AutoShape 10"/>
          <p:cNvSpPr>
            <a:spLocks noChangeArrowheads="1"/>
          </p:cNvSpPr>
          <p:nvPr/>
        </p:nvSpPr>
        <p:spPr bwMode="auto">
          <a:xfrm rot="-1481408">
            <a:off x="6762429" y="1744236"/>
            <a:ext cx="976313" cy="485775"/>
          </a:xfrm>
          <a:prstGeom prst="leftArrow">
            <a:avLst>
              <a:gd name="adj1" fmla="val 50000"/>
              <a:gd name="adj2" fmla="val 50245"/>
            </a:avLst>
          </a:prstGeom>
          <a:solidFill>
            <a:srgbClr val="FF0000"/>
          </a:solidFill>
          <a:ln w="9525">
            <a:solidFill>
              <a:schemeClr val="tx1"/>
            </a:solidFill>
            <a:miter lim="800000"/>
          </a:ln>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eaLnBrk="1" hangingPunct="1">
              <a:spcBef>
                <a:spcPct val="0"/>
              </a:spcBef>
              <a:buClrTx/>
              <a:buSzTx/>
              <a:buFontTx/>
              <a:buNone/>
            </a:pPr>
            <a:endParaRPr lang="en-US" altLang="en-US" sz="1800">
              <a:latin typeface="Arial"/>
            </a:endParaRPr>
          </a:p>
        </p:txBody>
      </p:sp>
      <p:cxnSp>
        <p:nvCxnSpPr>
          <p:cNvPr id="10" name="Straight Arrow Connector 11"/>
          <p:cNvCxnSpPr>
            <a:cxnSpLocks noChangeShapeType="1"/>
          </p:cNvCxnSpPr>
          <p:nvPr/>
        </p:nvCxnSpPr>
        <p:spPr bwMode="auto">
          <a:xfrm>
            <a:off x="4343400" y="2499025"/>
            <a:ext cx="533400" cy="0"/>
          </a:xfrm>
          <a:prstGeom prst="straightConnector1">
            <a:avLst/>
          </a:prstGeom>
          <a:noFill/>
          <a:ln w="38100" algn="ctr">
            <a:solidFill>
              <a:schemeClr val="tx1"/>
            </a:solidFill>
            <a:round/>
            <a:tailEnd type="arrow" w="med" len="med"/>
          </a:ln>
          <a:extLst>
            <a:ext uri="{909E8E84-426E-40DD-AFC4-6F175D3DCCD1}">
              <a14:hiddenFill xmlns:a14="http://schemas.microsoft.com/office/drawing/2010/main">
                <a:noFill/>
              </a14:hiddenFill>
            </a:ext>
          </a:extLst>
        </p:spPr>
      </p:cxnSp>
      <p:sp>
        <p:nvSpPr>
          <p:cNvPr id="2" name="Footer Placeholder 1"/>
          <p:cNvSpPr>
            <a:spLocks noGrp="1"/>
          </p:cNvSpPr>
          <p:nvPr>
            <p:ph type="ftr" sz="quarter" idx="12"/>
          </p:nvPr>
        </p:nvSpPr>
        <p:spPr/>
        <p:txBody>
          <a:bodyPr/>
          <a:lstStyle/>
          <a:p>
            <a:pPr>
              <a:defRPr/>
            </a:pPr>
            <a:r>
              <a:rPr lang="en-US"/>
              <a:t>Breath Test Operator’s Manual    ID: 3332 Revision: 5   Issued By: Laboratory Director    All Copies are Uncontrolled</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04800"/>
            <a:ext cx="8229600" cy="584200"/>
          </a:xfrm>
        </p:spPr>
        <p:txBody>
          <a:bodyPr/>
          <a:lstStyle/>
          <a:p>
            <a:pPr>
              <a:defRPr/>
            </a:pPr>
            <a:r>
              <a:rPr lang="en-US" sz="4800">
                <a:solidFill>
                  <a:schemeClr val="tx1"/>
                </a:solidFill>
              </a:rPr>
              <a:t>Mistries</a:t>
            </a:r>
          </a:p>
        </p:txBody>
      </p:sp>
      <p:sp>
        <p:nvSpPr>
          <p:cNvPr id="4" name="Content Placeholder 3"/>
          <p:cNvSpPr>
            <a:spLocks noGrp="1"/>
          </p:cNvSpPr>
          <p:nvPr>
            <p:ph idx="1"/>
          </p:nvPr>
        </p:nvSpPr>
        <p:spPr>
          <a:xfrm>
            <a:off x="457200" y="914400"/>
            <a:ext cx="8229600" cy="5029200"/>
          </a:xfrm>
        </p:spPr>
        <p:txBody>
          <a:bodyPr/>
          <a:lstStyle/>
          <a:p>
            <a:pPr>
              <a:defRPr/>
            </a:pPr>
            <a:r>
              <a:rPr lang="en-US" sz="2800" dirty="0"/>
              <a:t>When the BT is unable to analyze a breath sample due to how the subject is blowing, it is referred to as a mistry.</a:t>
            </a:r>
          </a:p>
          <a:p>
            <a:pPr>
              <a:defRPr/>
            </a:pPr>
            <a:r>
              <a:rPr lang="en-US" sz="2800" dirty="0"/>
              <a:t>When a mistry occurs, the BT will ask for another sample.  </a:t>
            </a:r>
          </a:p>
          <a:p>
            <a:pPr>
              <a:defRPr/>
            </a:pPr>
            <a:r>
              <a:rPr lang="en-US" sz="2800" dirty="0"/>
              <a:t>Mistries are not recorded on the Breath Test Report Form.</a:t>
            </a:r>
          </a:p>
          <a:p>
            <a:pPr>
              <a:defRPr/>
            </a:pPr>
            <a:r>
              <a:rPr lang="en-US" sz="2800" dirty="0"/>
              <a:t>Message codes that are mistries:</a:t>
            </a:r>
          </a:p>
          <a:p>
            <a:pPr lvl="1">
              <a:defRPr/>
            </a:pPr>
            <a:r>
              <a:rPr lang="en-US" sz="2400" dirty="0"/>
              <a:t>“Blowing Time Too Short”</a:t>
            </a:r>
          </a:p>
          <a:p>
            <a:pPr lvl="1">
              <a:defRPr/>
            </a:pPr>
            <a:r>
              <a:rPr lang="en-US" sz="2400" dirty="0"/>
              <a:t>“Blowing Not Allowed”</a:t>
            </a:r>
          </a:p>
          <a:p>
            <a:pPr lvl="1">
              <a:defRPr/>
            </a:pPr>
            <a:r>
              <a:rPr lang="en-US" sz="2400" dirty="0"/>
              <a:t>“Minimum Volume Not Achieved”</a:t>
            </a:r>
          </a:p>
          <a:p>
            <a:pPr>
              <a:defRPr/>
            </a:pPr>
            <a:r>
              <a:rPr lang="en-US" sz="2800" dirty="0"/>
              <a:t>The officer should note these in the report.</a:t>
            </a:r>
          </a:p>
        </p:txBody>
      </p:sp>
      <p:sp>
        <p:nvSpPr>
          <p:cNvPr id="2" name="Footer Placeholder 1"/>
          <p:cNvSpPr>
            <a:spLocks noGrp="1"/>
          </p:cNvSpPr>
          <p:nvPr>
            <p:ph type="ftr" sz="quarter" idx="11"/>
          </p:nvPr>
        </p:nvSpPr>
        <p:spPr/>
        <p:txBody>
          <a:bodyPr/>
          <a:lstStyle/>
          <a:p>
            <a:pPr>
              <a:defRPr/>
            </a:pPr>
            <a:r>
              <a:rPr lang="en-US" dirty="0"/>
              <a:t>Breath Test Operator’s Manual    ID: 3332 Revision: 5   Issued By: Laboratory Director    All Copies are Uncontrolled</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5" name="Rectangle 3"/>
          <p:cNvSpPr>
            <a:spLocks noGrp="1" noRot="1" noChangeArrowheads="1"/>
          </p:cNvSpPr>
          <p:nvPr>
            <p:ph type="title"/>
          </p:nvPr>
        </p:nvSpPr>
        <p:spPr>
          <a:xfrm>
            <a:off x="495300" y="228600"/>
            <a:ext cx="8229600" cy="685800"/>
          </a:xfrm>
        </p:spPr>
        <p:txBody>
          <a:bodyPr/>
          <a:lstStyle/>
          <a:p>
            <a:pPr eaLnBrk="1" hangingPunct="1">
              <a:defRPr/>
            </a:pPr>
            <a:r>
              <a:rPr lang="en-US">
                <a:solidFill>
                  <a:schemeClr val="tx1"/>
                </a:solidFill>
              </a:rPr>
              <a:t>Alcohol in Ambient Air</a:t>
            </a:r>
          </a:p>
        </p:txBody>
      </p:sp>
      <p:sp>
        <p:nvSpPr>
          <p:cNvPr id="5" name="Content Placeholder 4"/>
          <p:cNvSpPr>
            <a:spLocks noGrp="1"/>
          </p:cNvSpPr>
          <p:nvPr>
            <p:ph idx="1"/>
          </p:nvPr>
        </p:nvSpPr>
        <p:spPr>
          <a:xfrm>
            <a:off x="457200" y="3505200"/>
            <a:ext cx="8229600" cy="2362200"/>
          </a:xfrm>
        </p:spPr>
        <p:txBody>
          <a:bodyPr/>
          <a:lstStyle/>
          <a:p>
            <a:pPr>
              <a:defRPr/>
            </a:pPr>
            <a:r>
              <a:rPr lang="en-US" sz="2800"/>
              <a:t>If there is a source of alcohol in the vicinity of the BT, the BT will sense it and this message may occur.</a:t>
            </a:r>
          </a:p>
          <a:p>
            <a:pPr lvl="1">
              <a:defRPr/>
            </a:pPr>
            <a:r>
              <a:rPr lang="en-US" sz="2400"/>
              <a:t>Example – hand sanitizer</a:t>
            </a:r>
          </a:p>
          <a:p>
            <a:pPr lvl="1">
              <a:defRPr/>
            </a:pPr>
            <a:r>
              <a:rPr lang="en-US" sz="2400"/>
              <a:t>Ventilation is the best recourse.</a:t>
            </a:r>
          </a:p>
          <a:p>
            <a:pPr lvl="1">
              <a:defRPr/>
            </a:pPr>
            <a:r>
              <a:rPr lang="en-US" sz="2400"/>
              <a:t>Once the air around the BT is cleared, conduct a new test.</a:t>
            </a:r>
          </a:p>
          <a:p>
            <a:pPr lvl="1">
              <a:defRPr/>
            </a:pPr>
            <a:r>
              <a:rPr lang="en-US" sz="2400"/>
              <a:t>A new 15 minute observation is not required.</a:t>
            </a:r>
          </a:p>
          <a:p>
            <a:pPr>
              <a:buFont typeface="Wingdings" pitchFamily="2" charset="2"/>
              <a:buNone/>
              <a:defRPr/>
            </a:pPr>
            <a:endParaRPr lang="en-US"/>
          </a:p>
        </p:txBody>
      </p:sp>
      <p:pic>
        <p:nvPicPr>
          <p:cNvPr id="114693" name="Picture 8"/>
          <p:cNvPicPr>
            <a:picLocks noChangeAspect="1" noChangeArrowheads="1"/>
          </p:cNvPicPr>
          <p:nvPr/>
        </p:nvPicPr>
        <p:blipFill>
          <a:blip r:embed="rId2">
            <a:extLst>
              <a:ext uri="{28A0092B-C50C-407E-A947-70E740481C1C}">
                <a14:useLocalDpi xmlns:a14="http://schemas.microsoft.com/office/drawing/2010/main" val="0"/>
              </a:ext>
            </a:extLst>
          </a:blip>
          <a:srcRect t="6622" r="2145" b="53642"/>
          <a:stretch>
            <a:fillRect/>
          </a:stretch>
        </p:blipFill>
        <p:spPr bwMode="auto">
          <a:xfrm>
            <a:off x="2438400" y="990600"/>
            <a:ext cx="4343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pPr>
              <a:defRPr/>
            </a:pPr>
            <a:r>
              <a:rPr lang="en-US"/>
              <a:t>Breath Test Operator’s Manual    ID: 3332 Revision: 5   Issued By: Laboratory Director    All Copies are Uncontrolled</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Rot="1" noChangeArrowheads="1"/>
          </p:cNvSpPr>
          <p:nvPr>
            <p:ph type="title"/>
          </p:nvPr>
        </p:nvSpPr>
        <p:spPr>
          <a:xfrm>
            <a:off x="457200" y="76200"/>
            <a:ext cx="8229600" cy="868362"/>
          </a:xfrm>
        </p:spPr>
        <p:txBody>
          <a:bodyPr/>
          <a:lstStyle/>
          <a:p>
            <a:pPr eaLnBrk="1" hangingPunct="1">
              <a:defRPr/>
            </a:pPr>
            <a:r>
              <a:rPr lang="en-US">
                <a:solidFill>
                  <a:schemeClr val="tx1"/>
                </a:solidFill>
              </a:rPr>
              <a:t>Elements c90 s24</a:t>
            </a:r>
          </a:p>
        </p:txBody>
      </p:sp>
      <p:sp>
        <p:nvSpPr>
          <p:cNvPr id="228355" name="Rectangle 3"/>
          <p:cNvSpPr>
            <a:spLocks noGrp="1" noChangeArrowheads="1"/>
          </p:cNvSpPr>
          <p:nvPr>
            <p:ph type="body" idx="1"/>
          </p:nvPr>
        </p:nvSpPr>
        <p:spPr>
          <a:xfrm>
            <a:off x="457200" y="1268760"/>
            <a:ext cx="8229600" cy="4525963"/>
          </a:xfrm>
        </p:spPr>
        <p:txBody>
          <a:bodyPr/>
          <a:lstStyle/>
          <a:p>
            <a:pPr eaLnBrk="1" hangingPunct="1">
              <a:defRPr/>
            </a:pPr>
            <a:r>
              <a:rPr lang="en-US" dirty="0"/>
              <a:t>Operation of a Motor Vehicle</a:t>
            </a:r>
          </a:p>
          <a:p>
            <a:pPr eaLnBrk="1" hangingPunct="1">
              <a:defRPr/>
            </a:pPr>
            <a:r>
              <a:rPr lang="en-US" dirty="0"/>
              <a:t>Public way</a:t>
            </a:r>
          </a:p>
          <a:p>
            <a:pPr eaLnBrk="1" hangingPunct="1">
              <a:defRPr/>
            </a:pPr>
            <a:r>
              <a:rPr lang="en-US" dirty="0"/>
              <a:t>Under the Influence of Alcohol – Two Ways to Prove the Offense…..</a:t>
            </a:r>
          </a:p>
          <a:p>
            <a:pPr marL="0" indent="0" eaLnBrk="1" hangingPunct="1">
              <a:buNone/>
              <a:defRPr/>
            </a:pPr>
            <a:r>
              <a:rPr lang="en-US" sz="4400" dirty="0"/>
              <a:t>With BAC 0.08% or greater (Per Se)</a:t>
            </a:r>
          </a:p>
          <a:p>
            <a:pPr lvl="3" eaLnBrk="1" hangingPunct="1">
              <a:buFont typeface="Wingdings" pitchFamily="2" charset="2"/>
              <a:buNone/>
              <a:defRPr/>
            </a:pPr>
            <a:r>
              <a:rPr lang="en-US" sz="4400" dirty="0"/>
              <a:t>				OR</a:t>
            </a:r>
          </a:p>
          <a:p>
            <a:pPr lvl="3" eaLnBrk="1" hangingPunct="1">
              <a:buNone/>
              <a:defRPr/>
            </a:pPr>
            <a:r>
              <a:rPr lang="en-US" sz="4400" dirty="0"/>
              <a:t>         Impairment</a:t>
            </a:r>
          </a:p>
          <a:p>
            <a:pPr lvl="3" eaLnBrk="1" hangingPunct="1">
              <a:buFont typeface="Wingdings" pitchFamily="2" charset="2"/>
              <a:buNone/>
              <a:defRPr/>
            </a:pPr>
            <a:endParaRPr lang="en-US" sz="4400" dirty="0"/>
          </a:p>
        </p:txBody>
      </p:sp>
      <p:sp>
        <p:nvSpPr>
          <p:cNvPr id="2" name="Footer Placeholder 1"/>
          <p:cNvSpPr>
            <a:spLocks noGrp="1"/>
          </p:cNvSpPr>
          <p:nvPr>
            <p:ph type="ftr" sz="quarter" idx="11"/>
          </p:nvPr>
        </p:nvSpPr>
        <p:spPr/>
        <p:txBody>
          <a:bodyPr/>
          <a:lstStyle/>
          <a:p>
            <a:pPr>
              <a:defRPr/>
            </a:pPr>
            <a:r>
              <a:rPr lang="en-US" dirty="0"/>
              <a:t>Breath Test Operator’s Manual    ID: 3332 Revision: 5   Issued By: Laboratory Director    All Copies are Uncontrolled</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8" name="Rectangle 4"/>
          <p:cNvSpPr>
            <a:spLocks noGrp="1" noRot="1" noChangeArrowheads="1"/>
          </p:cNvSpPr>
          <p:nvPr>
            <p:ph type="title"/>
          </p:nvPr>
        </p:nvSpPr>
        <p:spPr>
          <a:xfrm>
            <a:off x="419100" y="152400"/>
            <a:ext cx="8229600" cy="715962"/>
          </a:xfrm>
        </p:spPr>
        <p:txBody>
          <a:bodyPr/>
          <a:lstStyle/>
          <a:p>
            <a:pPr eaLnBrk="1" hangingPunct="1">
              <a:defRPr/>
            </a:pPr>
            <a:r>
              <a:rPr lang="en-US">
                <a:solidFill>
                  <a:schemeClr val="tx1"/>
                </a:solidFill>
              </a:rPr>
              <a:t>Calibration Standard Failure</a:t>
            </a:r>
          </a:p>
        </p:txBody>
      </p:sp>
      <p:sp>
        <p:nvSpPr>
          <p:cNvPr id="5" name="Content Placeholder 4"/>
          <p:cNvSpPr>
            <a:spLocks noGrp="1"/>
          </p:cNvSpPr>
          <p:nvPr>
            <p:ph idx="1"/>
          </p:nvPr>
        </p:nvSpPr>
        <p:spPr>
          <a:xfrm>
            <a:off x="419100" y="3657600"/>
            <a:ext cx="8229600" cy="2697163"/>
          </a:xfrm>
        </p:spPr>
        <p:txBody>
          <a:bodyPr/>
          <a:lstStyle/>
          <a:p>
            <a:pPr>
              <a:defRPr/>
            </a:pPr>
            <a:r>
              <a:rPr lang="en-US" sz="2000"/>
              <a:t>This message occurs when the control standard is outside of the acceptable range.</a:t>
            </a:r>
          </a:p>
          <a:p>
            <a:pPr>
              <a:defRPr/>
            </a:pPr>
            <a:r>
              <a:rPr lang="en-US" sz="2000"/>
              <a:t>Review the Breath Test Report Form control standard result to confirm.</a:t>
            </a:r>
          </a:p>
          <a:p>
            <a:pPr>
              <a:defRPr/>
            </a:pPr>
            <a:r>
              <a:rPr lang="en-US" sz="2000"/>
              <a:t>A Periodic Test will be required.</a:t>
            </a:r>
          </a:p>
          <a:p>
            <a:pPr lvl="1">
              <a:defRPr/>
            </a:pPr>
            <a:r>
              <a:rPr lang="en-US" sz="2000"/>
              <a:t>If the OIC is unavailable, you must utilize another BT at a nearby police department or barracks.</a:t>
            </a:r>
          </a:p>
          <a:p>
            <a:pPr lvl="1">
              <a:defRPr/>
            </a:pPr>
            <a:r>
              <a:rPr lang="en-US" sz="2000"/>
              <a:t>A new 15 minute observation must occur if this period has been interrupted.</a:t>
            </a:r>
          </a:p>
        </p:txBody>
      </p:sp>
      <p:pic>
        <p:nvPicPr>
          <p:cNvPr id="115717" name="Picture 8"/>
          <p:cNvPicPr>
            <a:picLocks noChangeAspect="1" noChangeArrowheads="1"/>
          </p:cNvPicPr>
          <p:nvPr/>
        </p:nvPicPr>
        <p:blipFill>
          <a:blip r:embed="rId2">
            <a:extLst>
              <a:ext uri="{28A0092B-C50C-407E-A947-70E740481C1C}">
                <a14:useLocalDpi xmlns:a14="http://schemas.microsoft.com/office/drawing/2010/main" val="0"/>
              </a:ext>
            </a:extLst>
          </a:blip>
          <a:srcRect r="-854" b="61653"/>
          <a:stretch>
            <a:fillRect/>
          </a:stretch>
        </p:blipFill>
        <p:spPr bwMode="auto">
          <a:xfrm>
            <a:off x="2286000" y="1143000"/>
            <a:ext cx="4495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pPr>
              <a:defRPr/>
            </a:pPr>
            <a:r>
              <a:rPr lang="en-US"/>
              <a:t>Breath Test Operator’s Manual    ID: 3332 Revision: 5   Issued By: Laboratory Director    All Copies are Uncontrolled</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6" name="Rectangle 4"/>
          <p:cNvSpPr>
            <a:spLocks noGrp="1" noRot="1" noChangeArrowheads="1"/>
          </p:cNvSpPr>
          <p:nvPr>
            <p:ph type="title"/>
          </p:nvPr>
        </p:nvSpPr>
        <p:spPr>
          <a:xfrm>
            <a:off x="495300" y="152400"/>
            <a:ext cx="8229600" cy="715962"/>
          </a:xfrm>
        </p:spPr>
        <p:txBody>
          <a:bodyPr/>
          <a:lstStyle/>
          <a:p>
            <a:pPr eaLnBrk="1" hangingPunct="1">
              <a:defRPr/>
            </a:pPr>
            <a:r>
              <a:rPr lang="en-US">
                <a:solidFill>
                  <a:schemeClr val="tx1"/>
                </a:solidFill>
              </a:rPr>
              <a:t>Interferent Detected</a:t>
            </a:r>
          </a:p>
        </p:txBody>
      </p:sp>
      <p:sp>
        <p:nvSpPr>
          <p:cNvPr id="5" name="Content Placeholder 4"/>
          <p:cNvSpPr>
            <a:spLocks noGrp="1"/>
          </p:cNvSpPr>
          <p:nvPr>
            <p:ph idx="1"/>
          </p:nvPr>
        </p:nvSpPr>
        <p:spPr>
          <a:xfrm>
            <a:off x="533400" y="3581400"/>
            <a:ext cx="8229600" cy="2925763"/>
          </a:xfrm>
        </p:spPr>
        <p:txBody>
          <a:bodyPr/>
          <a:lstStyle/>
          <a:p>
            <a:pPr>
              <a:defRPr/>
            </a:pPr>
            <a:r>
              <a:rPr lang="en-US" sz="2400"/>
              <a:t>A common cause for this status message can be a range disparity between the IR and the Fuel Cell.	</a:t>
            </a:r>
          </a:p>
          <a:p>
            <a:pPr>
              <a:defRPr/>
            </a:pPr>
            <a:r>
              <a:rPr lang="en-US" sz="2400"/>
              <a:t>Retest the subject on the same BT instrument.</a:t>
            </a:r>
          </a:p>
          <a:p>
            <a:pPr lvl="1">
              <a:defRPr/>
            </a:pPr>
            <a:r>
              <a:rPr lang="en-US" sz="2000"/>
              <a:t>It may take 15 minutes or more for the interfering substance to dissipate.</a:t>
            </a:r>
          </a:p>
          <a:p>
            <a:pPr>
              <a:defRPr/>
            </a:pPr>
            <a:r>
              <a:rPr lang="en-US" sz="2400"/>
              <a:t>If an interferent is detected again, utilize another BT at a nearby police department or barracks.</a:t>
            </a:r>
          </a:p>
          <a:p>
            <a:pPr lvl="1">
              <a:defRPr/>
            </a:pPr>
            <a:r>
              <a:rPr lang="en-US" sz="2000"/>
              <a:t>A new 15 minute observation must occur if direct observation has been interrupted.</a:t>
            </a:r>
          </a:p>
          <a:p>
            <a:pPr lvl="1">
              <a:defRPr/>
            </a:pPr>
            <a:endParaRPr lang="en-US"/>
          </a:p>
        </p:txBody>
      </p:sp>
      <p:pic>
        <p:nvPicPr>
          <p:cNvPr id="116741" name="Picture 8"/>
          <p:cNvPicPr>
            <a:picLocks noChangeAspect="1" noChangeArrowheads="1"/>
          </p:cNvPicPr>
          <p:nvPr/>
        </p:nvPicPr>
        <p:blipFill>
          <a:blip r:embed="rId2">
            <a:extLst>
              <a:ext uri="{28A0092B-C50C-407E-A947-70E740481C1C}">
                <a14:useLocalDpi xmlns:a14="http://schemas.microsoft.com/office/drawing/2010/main" val="0"/>
              </a:ext>
            </a:extLst>
          </a:blip>
          <a:srcRect t="5298" r="-1288" b="61589"/>
          <a:stretch>
            <a:fillRect/>
          </a:stretch>
        </p:blipFill>
        <p:spPr bwMode="auto">
          <a:xfrm>
            <a:off x="2133600" y="1219200"/>
            <a:ext cx="4953000" cy="209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pPr>
              <a:defRPr/>
            </a:pPr>
            <a:r>
              <a:rPr lang="en-US"/>
              <a:t>Breath Test Operator’s Manual    ID: 3332 Revision: 5   Issued By: Laboratory Director    All Copies are Uncontrolled</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Grp="1" noRot="1" noChangeArrowheads="1"/>
          </p:cNvSpPr>
          <p:nvPr>
            <p:ph type="title"/>
          </p:nvPr>
        </p:nvSpPr>
        <p:spPr>
          <a:xfrm>
            <a:off x="457200" y="228600"/>
            <a:ext cx="8229600" cy="609600"/>
          </a:xfrm>
        </p:spPr>
        <p:txBody>
          <a:bodyPr/>
          <a:lstStyle/>
          <a:p>
            <a:pPr eaLnBrk="1" hangingPunct="1">
              <a:defRPr/>
            </a:pPr>
            <a:r>
              <a:rPr lang="en-US">
                <a:solidFill>
                  <a:schemeClr val="tx1"/>
                </a:solidFill>
              </a:rPr>
              <a:t>Mouth Alcohol</a:t>
            </a:r>
          </a:p>
        </p:txBody>
      </p:sp>
      <p:sp>
        <p:nvSpPr>
          <p:cNvPr id="6" name="Content Placeholder 5"/>
          <p:cNvSpPr>
            <a:spLocks noGrp="1"/>
          </p:cNvSpPr>
          <p:nvPr>
            <p:ph idx="1"/>
          </p:nvPr>
        </p:nvSpPr>
        <p:spPr>
          <a:xfrm>
            <a:off x="457200" y="3438525"/>
            <a:ext cx="8229600" cy="2514600"/>
          </a:xfrm>
        </p:spPr>
        <p:txBody>
          <a:bodyPr/>
          <a:lstStyle/>
          <a:p>
            <a:pPr>
              <a:defRPr/>
            </a:pPr>
            <a:r>
              <a:rPr lang="en-US" sz="2400"/>
              <a:t>An additional 15 minute observation period must be observed before retesting the subject.</a:t>
            </a:r>
          </a:p>
          <a:p>
            <a:pPr>
              <a:defRPr/>
            </a:pPr>
            <a:r>
              <a:rPr lang="en-US" sz="2400"/>
              <a:t>This allows for the dissipation of mouth alcohol.</a:t>
            </a:r>
          </a:p>
          <a:p>
            <a:pPr>
              <a:defRPr/>
            </a:pPr>
            <a:r>
              <a:rPr lang="en-US" sz="2400"/>
              <a:t>The new observation period must begin utilizing the time recorded for the last test on the BT Ticket with the Mouth Alcohol status message.</a:t>
            </a:r>
          </a:p>
        </p:txBody>
      </p:sp>
      <p:pic>
        <p:nvPicPr>
          <p:cNvPr id="117765" name="Picture 8"/>
          <p:cNvPicPr>
            <a:picLocks noChangeAspect="1" noChangeArrowheads="1"/>
          </p:cNvPicPr>
          <p:nvPr/>
        </p:nvPicPr>
        <p:blipFill>
          <a:blip r:embed="rId2">
            <a:extLst>
              <a:ext uri="{28A0092B-C50C-407E-A947-70E740481C1C}">
                <a14:useLocalDpi xmlns:a14="http://schemas.microsoft.com/office/drawing/2010/main" val="0"/>
              </a:ext>
            </a:extLst>
          </a:blip>
          <a:srcRect t="2654" r="-1071" b="62852"/>
          <a:stretch>
            <a:fillRect/>
          </a:stretch>
        </p:blipFill>
        <p:spPr bwMode="auto">
          <a:xfrm>
            <a:off x="2215101" y="914400"/>
            <a:ext cx="501491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pPr>
              <a:defRPr/>
            </a:pPr>
            <a:r>
              <a:rPr lang="en-US"/>
              <a:t>Breath Test Operator’s Manual    ID: 3332 Revision: 5   Issued By: Laboratory Director    All Copies are Uncontrolled</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15962"/>
          </a:xfrm>
        </p:spPr>
        <p:txBody>
          <a:bodyPr/>
          <a:lstStyle/>
          <a:p>
            <a:pPr>
              <a:defRPr/>
            </a:pPr>
            <a:r>
              <a:rPr lang="en-US">
                <a:solidFill>
                  <a:schemeClr val="tx1"/>
                </a:solidFill>
              </a:rPr>
              <a:t>Cal Gas Supply</a:t>
            </a:r>
          </a:p>
        </p:txBody>
      </p:sp>
      <p:sp>
        <p:nvSpPr>
          <p:cNvPr id="3" name="Content Placeholder 2"/>
          <p:cNvSpPr>
            <a:spLocks noGrp="1"/>
          </p:cNvSpPr>
          <p:nvPr>
            <p:ph idx="1"/>
          </p:nvPr>
        </p:nvSpPr>
        <p:spPr>
          <a:xfrm>
            <a:off x="457200" y="3276600"/>
            <a:ext cx="8382000" cy="3276600"/>
          </a:xfrm>
        </p:spPr>
        <p:txBody>
          <a:bodyPr/>
          <a:lstStyle/>
          <a:p>
            <a:pPr>
              <a:defRPr/>
            </a:pPr>
            <a:r>
              <a:rPr lang="en-US" sz="2800"/>
              <a:t>Both gas cylinders may be empty or not installed properly.</a:t>
            </a:r>
          </a:p>
          <a:p>
            <a:pPr>
              <a:defRPr/>
            </a:pPr>
            <a:r>
              <a:rPr lang="en-US" sz="2800"/>
              <a:t>You must contact your OIC.</a:t>
            </a:r>
          </a:p>
          <a:p>
            <a:pPr>
              <a:defRPr/>
            </a:pPr>
            <a:r>
              <a:rPr lang="en-US" sz="2800"/>
              <a:t>If your OIC is not available, utilize another BT at a nearby police department or barracks.</a:t>
            </a:r>
          </a:p>
          <a:p>
            <a:pPr lvl="1">
              <a:defRPr/>
            </a:pPr>
            <a:r>
              <a:rPr lang="en-US" sz="2400"/>
              <a:t>A new 15 minute observation must occur if direct observation has been interrupted.</a:t>
            </a:r>
          </a:p>
          <a:p>
            <a:pPr>
              <a:buFont typeface="Wingdings" pitchFamily="2" charset="2"/>
              <a:buNone/>
              <a:defRPr/>
            </a:pPr>
            <a:endParaRPr lang="en-US"/>
          </a:p>
          <a:p>
            <a:pPr lvl="1">
              <a:defRPr/>
            </a:pPr>
            <a:endParaRPr lang="en-US"/>
          </a:p>
          <a:p>
            <a:pPr lvl="1">
              <a:defRPr/>
            </a:pPr>
            <a:endParaRPr lang="en-US"/>
          </a:p>
        </p:txBody>
      </p:sp>
      <p:pic>
        <p:nvPicPr>
          <p:cNvPr id="118789" name="Object 2"/>
          <p:cNvPicPr>
            <a:picLocks noChangeAspect="1" noChangeArrowheads="1"/>
          </p:cNvPicPr>
          <p:nvPr/>
        </p:nvPicPr>
        <p:blipFill>
          <a:blip r:embed="rId2">
            <a:extLst>
              <a:ext uri="{28A0092B-C50C-407E-A947-70E740481C1C}">
                <a14:useLocalDpi xmlns:a14="http://schemas.microsoft.com/office/drawing/2010/main" val="0"/>
              </a:ext>
            </a:extLst>
          </a:blip>
          <a:srcRect r="-1538" b="64474"/>
          <a:stretch>
            <a:fillRect/>
          </a:stretch>
        </p:blipFill>
        <p:spPr bwMode="auto">
          <a:xfrm>
            <a:off x="2133600" y="1043781"/>
            <a:ext cx="5029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3"/>
          <p:cNvSpPr>
            <a:spLocks noGrp="1"/>
          </p:cNvSpPr>
          <p:nvPr>
            <p:ph type="ftr" sz="quarter" idx="11"/>
          </p:nvPr>
        </p:nvSpPr>
        <p:spPr/>
        <p:txBody>
          <a:bodyPr/>
          <a:lstStyle/>
          <a:p>
            <a:pPr>
              <a:defRPr/>
            </a:pPr>
            <a:r>
              <a:rPr lang="en-US"/>
              <a:t>Breath Test Operator’s Manual    ID: 3332 Revision: 5   Issued By: Laboratory Director    All Copies are Uncontrolled</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756" y="228600"/>
            <a:ext cx="8229600" cy="575733"/>
          </a:xfrm>
        </p:spPr>
        <p:txBody>
          <a:bodyPr/>
          <a:lstStyle/>
          <a:p>
            <a:pPr>
              <a:defRPr/>
            </a:pPr>
            <a:r>
              <a:rPr lang="en-US">
                <a:solidFill>
                  <a:schemeClr val="tx1"/>
                </a:solidFill>
              </a:rPr>
              <a:t>Data Transfer</a:t>
            </a:r>
          </a:p>
        </p:txBody>
      </p:sp>
      <p:sp>
        <p:nvSpPr>
          <p:cNvPr id="3" name="Content Placeholder 2"/>
          <p:cNvSpPr>
            <a:spLocks noGrp="1"/>
          </p:cNvSpPr>
          <p:nvPr>
            <p:ph idx="1"/>
          </p:nvPr>
        </p:nvSpPr>
        <p:spPr>
          <a:xfrm>
            <a:off x="533400" y="4465638"/>
            <a:ext cx="8229600" cy="2087562"/>
          </a:xfrm>
        </p:spPr>
        <p:txBody>
          <a:bodyPr/>
          <a:lstStyle/>
          <a:p>
            <a:pPr>
              <a:defRPr/>
            </a:pPr>
            <a:r>
              <a:rPr lang="en-US" sz="2400"/>
              <a:t>The Breath Test Instrument transmits the data promptly to CJIS and the RMV when the breath test sequence is complete.</a:t>
            </a:r>
          </a:p>
          <a:p>
            <a:pPr>
              <a:defRPr/>
            </a:pPr>
            <a:r>
              <a:rPr lang="en-US" sz="2400"/>
              <a:t>Look for the “Outgoing Message” screen, as it is an important notification.</a:t>
            </a:r>
          </a:p>
        </p:txBody>
      </p:sp>
      <p:pic>
        <p:nvPicPr>
          <p:cNvPr id="119813" name="Picture 6" descr="Outgoing Message"/>
          <p:cNvPicPr>
            <a:picLocks noChangeAspect="1" noChangeArrowheads="1"/>
          </p:cNvPicPr>
          <p:nvPr/>
        </p:nvPicPr>
        <p:blipFill>
          <a:blip r:embed="rId2">
            <a:extLst>
              <a:ext uri="{28A0092B-C50C-407E-A947-70E740481C1C}">
                <a14:useLocalDpi xmlns:a14="http://schemas.microsoft.com/office/drawing/2010/main" val="0"/>
              </a:ext>
            </a:extLst>
          </a:blip>
          <a:srcRect t="8418" b="5717"/>
          <a:stretch>
            <a:fillRect/>
          </a:stretch>
        </p:blipFill>
        <p:spPr bwMode="auto">
          <a:xfrm>
            <a:off x="2514600" y="990600"/>
            <a:ext cx="4125913" cy="337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5562600" y="3733800"/>
            <a:ext cx="381000" cy="261938"/>
          </a:xfrm>
          <a:prstGeom prst="rect">
            <a:avLst/>
          </a:prstGeom>
          <a:solidFill>
            <a:schemeClr val="tx1">
              <a:lumMod val="75000"/>
            </a:schemeClr>
          </a:solidFill>
        </p:spPr>
        <p:txBody>
          <a:bodyPr>
            <a:spAutoFit/>
          </a:bodyPr>
          <a:lstStyle/>
          <a:p>
            <a:pPr>
              <a:defRPr/>
            </a:pPr>
            <a:endParaRPr lang="en-US" sz="1100"/>
          </a:p>
        </p:txBody>
      </p:sp>
      <p:sp>
        <p:nvSpPr>
          <p:cNvPr id="4" name="Footer Placeholder 3"/>
          <p:cNvSpPr>
            <a:spLocks noGrp="1"/>
          </p:cNvSpPr>
          <p:nvPr>
            <p:ph type="ftr" sz="quarter" idx="11"/>
          </p:nvPr>
        </p:nvSpPr>
        <p:spPr/>
        <p:txBody>
          <a:bodyPr/>
          <a:lstStyle/>
          <a:p>
            <a:pPr>
              <a:defRPr/>
            </a:pPr>
            <a:r>
              <a:rPr lang="en-US"/>
              <a:t>Breath Test Operator’s Manual    ID: 3332 Revision: 5   Issued By: Laboratory Director    All Copies are Uncontrolled</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rrowheads="1"/>
          </p:cNvSpPr>
          <p:nvPr>
            <p:ph type="title"/>
          </p:nvPr>
        </p:nvSpPr>
        <p:spPr>
          <a:xfrm>
            <a:off x="381000" y="76200"/>
            <a:ext cx="8229600" cy="914400"/>
          </a:xfrm>
        </p:spPr>
        <p:txBody>
          <a:bodyPr/>
          <a:lstStyle/>
          <a:p>
            <a:pPr>
              <a:defRPr/>
            </a:pPr>
            <a:r>
              <a:rPr lang="en-US">
                <a:solidFill>
                  <a:schemeClr val="tx1"/>
                </a:solidFill>
                <a:effectLst>
                  <a:outerShdw blurRad="38100" dist="38100" dir="2700000" algn="tl">
                    <a:srgbClr val="000000">
                      <a:alpha val="43137"/>
                    </a:srgbClr>
                  </a:outerShdw>
                </a:effectLst>
              </a:rPr>
              <a:t>Data Not Transmitted</a:t>
            </a:r>
          </a:p>
        </p:txBody>
      </p:sp>
      <p:sp>
        <p:nvSpPr>
          <p:cNvPr id="104451" name="Rectangle 3"/>
          <p:cNvSpPr>
            <a:spLocks noGrp="1" noChangeArrowheads="1"/>
          </p:cNvSpPr>
          <p:nvPr>
            <p:ph type="body" idx="1"/>
          </p:nvPr>
        </p:nvSpPr>
        <p:spPr>
          <a:xfrm>
            <a:off x="457200" y="4343400"/>
            <a:ext cx="8229600" cy="2011363"/>
          </a:xfrm>
        </p:spPr>
        <p:txBody>
          <a:bodyPr/>
          <a:lstStyle/>
          <a:p>
            <a:pPr>
              <a:defRPr/>
            </a:pPr>
            <a:r>
              <a:rPr lang="en-US" sz="2400" dirty="0"/>
              <a:t>If the data has not transmitted in approximately 1.5 minutes, a “BATS  Data Not Transmitted” fax sheet will print out.</a:t>
            </a:r>
          </a:p>
          <a:p>
            <a:pPr>
              <a:defRPr/>
            </a:pPr>
            <a:r>
              <a:rPr lang="en-US" sz="2400" dirty="0"/>
              <a:t>Complete and fax this form with corresponding documentation for this Breath Test to OAT’s fax number listed or email the documents to </a:t>
            </a:r>
            <a:r>
              <a:rPr lang="en-US" sz="2400" u="sng" dirty="0">
                <a:solidFill>
                  <a:srgbClr val="FFFF00"/>
                </a:solidFill>
              </a:rPr>
              <a:t>OATnotifications@mass.gov</a:t>
            </a:r>
            <a:r>
              <a:rPr lang="en-US" sz="2400" u="sng" dirty="0"/>
              <a:t>.</a:t>
            </a:r>
          </a:p>
          <a:p>
            <a:pPr>
              <a:buFont typeface="Wingdings" pitchFamily="2" charset="2"/>
              <a:buNone/>
              <a:defRPr/>
            </a:pPr>
            <a:r>
              <a:rPr lang="en-US" dirty="0">
                <a:effectLst/>
              </a:rPr>
              <a:t> </a:t>
            </a:r>
          </a:p>
          <a:p>
            <a:pPr>
              <a:defRPr/>
            </a:pPr>
            <a:endParaRPr lang="en-US" dirty="0"/>
          </a:p>
        </p:txBody>
      </p:sp>
      <p:pic>
        <p:nvPicPr>
          <p:cNvPr id="12902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362200" y="1066800"/>
            <a:ext cx="4031714" cy="3114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ooter Placeholder 1"/>
          <p:cNvSpPr>
            <a:spLocks noGrp="1"/>
          </p:cNvSpPr>
          <p:nvPr>
            <p:ph type="ftr" sz="quarter" idx="11"/>
          </p:nvPr>
        </p:nvSpPr>
        <p:spPr/>
        <p:txBody>
          <a:bodyPr/>
          <a:lstStyle/>
          <a:p>
            <a:pPr>
              <a:defRPr/>
            </a:pPr>
            <a:r>
              <a:rPr lang="en-US"/>
              <a:t>Breath Test Operator’s Manual    ID: 3332 Revision: 5   Issued By: Laboratory Director    All Copies are Uncontrolled</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2"/>
          <p:cNvSpPr>
            <a:spLocks noGrp="1" noRot="1" noChangeArrowheads="1"/>
          </p:cNvSpPr>
          <p:nvPr>
            <p:ph type="title"/>
          </p:nvPr>
        </p:nvSpPr>
        <p:spPr>
          <a:xfrm>
            <a:off x="457200" y="304800"/>
            <a:ext cx="8229600" cy="838200"/>
          </a:xfrm>
        </p:spPr>
        <p:txBody>
          <a:bodyPr/>
          <a:lstStyle/>
          <a:p>
            <a:pPr eaLnBrk="1" hangingPunct="1">
              <a:defRPr/>
            </a:pPr>
            <a:r>
              <a:rPr lang="en-US" sz="3600">
                <a:solidFill>
                  <a:schemeClr val="tx1"/>
                </a:solidFill>
              </a:rPr>
              <a:t>Breath Test Documents</a:t>
            </a:r>
            <a:br>
              <a:rPr lang="en-US" sz="3600">
                <a:solidFill>
                  <a:schemeClr val="tx1"/>
                </a:solidFill>
              </a:rPr>
            </a:br>
            <a:r>
              <a:rPr lang="en-US" sz="3600">
                <a:solidFill>
                  <a:schemeClr val="tx1"/>
                </a:solidFill>
              </a:rPr>
              <a:t>BATS – Completion Record</a:t>
            </a:r>
          </a:p>
        </p:txBody>
      </p:sp>
      <p:sp>
        <p:nvSpPr>
          <p:cNvPr id="327683" name="Rectangle 3"/>
          <p:cNvSpPr>
            <a:spLocks noGrp="1" noChangeArrowheads="1"/>
          </p:cNvSpPr>
          <p:nvPr>
            <p:ph type="body" sz="half" idx="1"/>
          </p:nvPr>
        </p:nvSpPr>
        <p:spPr>
          <a:xfrm>
            <a:off x="457200" y="1219200"/>
            <a:ext cx="3581400" cy="5410200"/>
          </a:xfrm>
        </p:spPr>
        <p:txBody>
          <a:bodyPr/>
          <a:lstStyle/>
          <a:p>
            <a:pPr eaLnBrk="1" hangingPunct="1">
              <a:defRPr/>
            </a:pPr>
            <a:r>
              <a:rPr lang="en-US" sz="2000"/>
              <a:t>Chap.90 sec.24K</a:t>
            </a:r>
          </a:p>
          <a:p>
            <a:pPr lvl="1" eaLnBrk="1" hangingPunct="1">
              <a:defRPr/>
            </a:pPr>
            <a:r>
              <a:rPr lang="en-US" sz="2000"/>
              <a:t>Uniform Forms</a:t>
            </a:r>
          </a:p>
          <a:p>
            <a:pPr lvl="1" eaLnBrk="1" hangingPunct="1">
              <a:defRPr/>
            </a:pPr>
            <a:r>
              <a:rPr lang="en-US" sz="2000"/>
              <a:t>Sequentially Numbered</a:t>
            </a:r>
          </a:p>
          <a:p>
            <a:pPr eaLnBrk="1" hangingPunct="1">
              <a:defRPr/>
            </a:pPr>
            <a:endParaRPr lang="en-US" sz="1200"/>
          </a:p>
          <a:p>
            <a:pPr eaLnBrk="1" hangingPunct="1">
              <a:defRPr/>
            </a:pPr>
            <a:r>
              <a:rPr lang="en-US" sz="2000"/>
              <a:t>“Arresting Officer Observation Report”</a:t>
            </a:r>
          </a:p>
          <a:p>
            <a:pPr lvl="1" eaLnBrk="1" hangingPunct="1">
              <a:buFont typeface="Wingdings" pitchFamily="2" charset="2"/>
              <a:buNone/>
              <a:defRPr/>
            </a:pPr>
            <a:endParaRPr lang="en-US" sz="1200"/>
          </a:p>
          <a:p>
            <a:pPr eaLnBrk="1" hangingPunct="1">
              <a:defRPr/>
            </a:pPr>
            <a:r>
              <a:rPr lang="en-US" sz="2000"/>
              <a:t>Arresting Officer and/or BTO name and information</a:t>
            </a:r>
          </a:p>
          <a:p>
            <a:pPr eaLnBrk="1" hangingPunct="1">
              <a:buFont typeface="Wingdings" pitchFamily="2" charset="2"/>
              <a:buNone/>
              <a:defRPr/>
            </a:pPr>
            <a:endParaRPr lang="en-US" sz="1200"/>
          </a:p>
          <a:p>
            <a:pPr eaLnBrk="1" hangingPunct="1">
              <a:defRPr/>
            </a:pPr>
            <a:r>
              <a:rPr lang="en-US" sz="2000"/>
              <a:t>List of Associated Documents</a:t>
            </a:r>
          </a:p>
          <a:p>
            <a:pPr eaLnBrk="1" hangingPunct="1">
              <a:defRPr/>
            </a:pPr>
            <a:endParaRPr lang="en-US" sz="1200"/>
          </a:p>
          <a:p>
            <a:pPr eaLnBrk="1" hangingPunct="1">
              <a:defRPr/>
            </a:pPr>
            <a:r>
              <a:rPr lang="en-US" sz="1800"/>
              <a:t>Ensure this BATS completion corresponds to the observations in your written report as it may be scrutinized in a court of law.</a:t>
            </a:r>
          </a:p>
        </p:txBody>
      </p:sp>
      <p:sp>
        <p:nvSpPr>
          <p:cNvPr id="2" name="Footer Placeholder 1"/>
          <p:cNvSpPr>
            <a:spLocks noGrp="1"/>
          </p:cNvSpPr>
          <p:nvPr>
            <p:ph type="ftr" sz="quarter" idx="12"/>
          </p:nvPr>
        </p:nvSpPr>
        <p:spPr/>
        <p:txBody>
          <a:bodyPr/>
          <a:lstStyle/>
          <a:p>
            <a:pPr>
              <a:defRPr/>
            </a:pPr>
            <a:r>
              <a:rPr lang="en-US"/>
              <a:t>Breath Test Operator’s Manual    ID: 3332 Revision: 5   Issued By: Laboratory Director    All Copies are Uncontrolled</a:t>
            </a:r>
          </a:p>
        </p:txBody>
      </p:sp>
      <p:pic>
        <p:nvPicPr>
          <p:cNvPr id="4" name="Picture 3">
            <a:extLst>
              <a:ext uri="{FF2B5EF4-FFF2-40B4-BE49-F238E27FC236}">
                <a16:creationId xmlns:a16="http://schemas.microsoft.com/office/drawing/2014/main" id="{3B6CAC40-B48C-651E-C0C7-DE26D4716E73}"/>
              </a:ext>
            </a:extLst>
          </p:cNvPr>
          <p:cNvPicPr>
            <a:picLocks noChangeAspect="1"/>
          </p:cNvPicPr>
          <p:nvPr/>
        </p:nvPicPr>
        <p:blipFill>
          <a:blip r:embed="rId2"/>
          <a:stretch>
            <a:fillRect/>
          </a:stretch>
        </p:blipFill>
        <p:spPr>
          <a:xfrm>
            <a:off x="4829885" y="1354282"/>
            <a:ext cx="3623063" cy="4638145"/>
          </a:xfrm>
          <a:prstGeom prst="rect">
            <a:avLst/>
          </a:prstGeom>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2" name="Rectangle 4"/>
          <p:cNvSpPr>
            <a:spLocks noGrp="1" noRot="1" noChangeArrowheads="1"/>
          </p:cNvSpPr>
          <p:nvPr>
            <p:ph type="title"/>
          </p:nvPr>
        </p:nvSpPr>
        <p:spPr>
          <a:xfrm>
            <a:off x="381000" y="228600"/>
            <a:ext cx="8255000" cy="685800"/>
          </a:xfrm>
        </p:spPr>
        <p:txBody>
          <a:bodyPr/>
          <a:lstStyle/>
          <a:p>
            <a:pPr eaLnBrk="1" hangingPunct="1">
              <a:defRPr/>
            </a:pPr>
            <a:r>
              <a:rPr lang="en-US">
                <a:solidFill>
                  <a:schemeClr val="tx1"/>
                </a:solidFill>
              </a:rPr>
              <a:t>Breath Test Report Form</a:t>
            </a:r>
          </a:p>
        </p:txBody>
      </p:sp>
      <p:sp>
        <p:nvSpPr>
          <p:cNvPr id="6" name="TextBox 5"/>
          <p:cNvSpPr txBox="1"/>
          <p:nvPr/>
        </p:nvSpPr>
        <p:spPr>
          <a:xfrm>
            <a:off x="685800" y="1708765"/>
            <a:ext cx="3352800" cy="1015663"/>
          </a:xfrm>
          <a:prstGeom prst="rect">
            <a:avLst/>
          </a:prstGeom>
          <a:noFill/>
        </p:spPr>
        <p:txBody>
          <a:bodyPr wrap="square">
            <a:spAutoFit/>
          </a:bodyPr>
          <a:lstStyle/>
          <a:p>
            <a:pPr algn="ctr">
              <a:defRPr/>
            </a:pPr>
            <a:r>
              <a:rPr lang="en-US" sz="2400" b="1">
                <a:solidFill>
                  <a:srgbClr val="FFFF00"/>
                </a:solidFill>
                <a:effectLst>
                  <a:outerShdw blurRad="38100" dist="38100" dir="2700000" algn="tl">
                    <a:srgbClr val="000000">
                      <a:alpha val="43137"/>
                    </a:srgbClr>
                  </a:outerShdw>
                </a:effectLst>
              </a:rPr>
              <a:t>Subject</a:t>
            </a:r>
            <a:r>
              <a:rPr lang="en-US" sz="2400" b="1">
                <a:solidFill>
                  <a:srgbClr val="FFFF00"/>
                </a:solidFill>
              </a:rPr>
              <a:t> Result</a:t>
            </a:r>
          </a:p>
          <a:p>
            <a:pPr>
              <a:buClr>
                <a:schemeClr val="accent2"/>
              </a:buClr>
              <a:defRPr/>
            </a:pPr>
            <a:endParaRPr lang="en-US" b="1">
              <a:solidFill>
                <a:srgbClr val="FFFF00"/>
              </a:solidFill>
            </a:endParaRPr>
          </a:p>
          <a:p>
            <a:pPr>
              <a:defRPr/>
            </a:pPr>
            <a:endParaRPr lang="en-US"/>
          </a:p>
        </p:txBody>
      </p:sp>
      <p:sp>
        <p:nvSpPr>
          <p:cNvPr id="7" name="Rectangle 6"/>
          <p:cNvSpPr/>
          <p:nvPr/>
        </p:nvSpPr>
        <p:spPr>
          <a:xfrm>
            <a:off x="4647373" y="1703279"/>
            <a:ext cx="3581400" cy="461963"/>
          </a:xfrm>
          <a:prstGeom prst="rect">
            <a:avLst/>
          </a:prstGeom>
        </p:spPr>
        <p:txBody>
          <a:bodyPr>
            <a:spAutoFit/>
          </a:bodyPr>
          <a:lstStyle/>
          <a:p>
            <a:pPr algn="ctr">
              <a:defRPr/>
            </a:pPr>
            <a:r>
              <a:rPr lang="en-US" sz="2400" b="1">
                <a:solidFill>
                  <a:srgbClr val="FFFF00"/>
                </a:solidFill>
                <a:effectLst>
                  <a:outerShdw blurRad="38100" dist="38100" dir="2700000" algn="tl">
                    <a:srgbClr val="000000">
                      <a:alpha val="43137"/>
                    </a:srgbClr>
                  </a:outerShdw>
                </a:effectLst>
              </a:rPr>
              <a:t>Subject Refusal</a:t>
            </a:r>
          </a:p>
        </p:txBody>
      </p:sp>
      <p:pic>
        <p:nvPicPr>
          <p:cNvPr id="129028" name="Picture 4"/>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84178" y="2133600"/>
            <a:ext cx="3507791" cy="4160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9029"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85800" y="2133600"/>
            <a:ext cx="3481004" cy="4160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52104" y="861834"/>
            <a:ext cx="6629400" cy="923330"/>
          </a:xfrm>
          <a:prstGeom prst="rect">
            <a:avLst/>
          </a:prstGeom>
          <a:noFill/>
        </p:spPr>
        <p:txBody>
          <a:bodyPr wrap="square" rtlCol="0">
            <a:spAutoFit/>
          </a:bodyPr>
          <a:lstStyle/>
          <a:p>
            <a:pPr>
              <a:buClr>
                <a:schemeClr val="accent2"/>
              </a:buClr>
              <a:buFont typeface="Wingdings" pitchFamily="2" charset="2"/>
              <a:buChar char="§"/>
              <a:defRPr/>
            </a:pPr>
            <a:r>
              <a:rPr lang="en-US">
                <a:effectLst>
                  <a:outerShdw blurRad="38100" dist="38100" dir="2700000" algn="tl">
                    <a:srgbClr val="000000"/>
                  </a:outerShdw>
                </a:effectLst>
              </a:rPr>
              <a:t> Only the BTO may sign the report.</a:t>
            </a:r>
          </a:p>
          <a:p>
            <a:pPr marL="174625" indent="-174625">
              <a:buClr>
                <a:schemeClr val="accent2"/>
              </a:buClr>
              <a:buFont typeface="Wingdings" pitchFamily="2" charset="2"/>
              <a:buChar char="§"/>
              <a:defRPr/>
            </a:pPr>
            <a:r>
              <a:rPr lang="en-US">
                <a:effectLst>
                  <a:outerShdw blurRad="38100" dist="38100" dir="2700000" algn="tl">
                    <a:srgbClr val="000000"/>
                  </a:outerShdw>
                </a:effectLst>
              </a:rPr>
              <a:t>Time indicated in Breath Sequence Details is when the instrument completed its IR measurement.</a:t>
            </a:r>
          </a:p>
        </p:txBody>
      </p:sp>
      <p:sp>
        <p:nvSpPr>
          <p:cNvPr id="2" name="Footer Placeholder 1"/>
          <p:cNvSpPr>
            <a:spLocks noGrp="1"/>
          </p:cNvSpPr>
          <p:nvPr>
            <p:ph type="ftr" sz="quarter" idx="12"/>
          </p:nvPr>
        </p:nvSpPr>
        <p:spPr/>
        <p:txBody>
          <a:bodyPr/>
          <a:lstStyle/>
          <a:p>
            <a:pPr>
              <a:defRPr/>
            </a:pPr>
            <a:r>
              <a:rPr lang="en-US"/>
              <a:t>Breath Test Operator’s Manual    ID: 3332 Revision: 5   Issued By: Laboratory Director    All Copies are Uncontrolled</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900" name="Rectangle 4"/>
          <p:cNvSpPr>
            <a:spLocks noGrp="1" noRot="1" noChangeArrowheads="1"/>
          </p:cNvSpPr>
          <p:nvPr>
            <p:ph type="title"/>
          </p:nvPr>
        </p:nvSpPr>
        <p:spPr>
          <a:xfrm>
            <a:off x="463715" y="414867"/>
            <a:ext cx="8267369" cy="880533"/>
          </a:xfrm>
        </p:spPr>
        <p:txBody>
          <a:bodyPr/>
          <a:lstStyle/>
          <a:p>
            <a:pPr eaLnBrk="1" hangingPunct="1">
              <a:defRPr/>
            </a:pPr>
            <a:r>
              <a:rPr lang="en-US" sz="4000">
                <a:solidFill>
                  <a:schemeClr val="tx1"/>
                </a:solidFill>
              </a:rPr>
              <a:t>Notice of Suspension for a </a:t>
            </a:r>
            <a:br>
              <a:rPr lang="en-US" sz="4000">
                <a:solidFill>
                  <a:schemeClr val="tx1"/>
                </a:solidFill>
              </a:rPr>
            </a:br>
            <a:r>
              <a:rPr lang="en-US" sz="4000">
                <a:solidFill>
                  <a:schemeClr val="tx1"/>
                </a:solidFill>
              </a:rPr>
              <a:t>Chemical Test Failure and Refusal</a:t>
            </a:r>
          </a:p>
        </p:txBody>
      </p:sp>
      <p:pic>
        <p:nvPicPr>
          <p:cNvPr id="130050"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800600" y="1447800"/>
            <a:ext cx="3962400" cy="4903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0051"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81000" y="1447800"/>
            <a:ext cx="4183604" cy="4903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ooter Placeholder 1"/>
          <p:cNvSpPr>
            <a:spLocks noGrp="1"/>
          </p:cNvSpPr>
          <p:nvPr>
            <p:ph type="ftr" sz="quarter" idx="12"/>
          </p:nvPr>
        </p:nvSpPr>
        <p:spPr/>
        <p:txBody>
          <a:bodyPr/>
          <a:lstStyle/>
          <a:p>
            <a:pPr>
              <a:defRPr/>
            </a:pPr>
            <a:r>
              <a:rPr lang="en-US"/>
              <a:t>Breath Test Operator’s Manual    ID: 3332 Revision: 5   Issued By: Laboratory Director    All Copies are Uncontrolled</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Rot="1" noChangeArrowheads="1"/>
          </p:cNvSpPr>
          <p:nvPr>
            <p:ph type="title"/>
          </p:nvPr>
        </p:nvSpPr>
        <p:spPr>
          <a:xfrm>
            <a:off x="457200" y="152400"/>
            <a:ext cx="8229600" cy="685800"/>
          </a:xfrm>
        </p:spPr>
        <p:txBody>
          <a:bodyPr/>
          <a:lstStyle/>
          <a:p>
            <a:pPr>
              <a:defRPr/>
            </a:pPr>
            <a:r>
              <a:rPr lang="en-US">
                <a:solidFill>
                  <a:schemeClr val="tx1"/>
                </a:solidFill>
              </a:rPr>
              <a:t>Data Transmission</a:t>
            </a:r>
          </a:p>
        </p:txBody>
      </p:sp>
      <p:sp>
        <p:nvSpPr>
          <p:cNvPr id="364547" name="Rectangle 3"/>
          <p:cNvSpPr>
            <a:spLocks noGrp="1" noChangeArrowheads="1"/>
          </p:cNvSpPr>
          <p:nvPr>
            <p:ph type="body" idx="1"/>
          </p:nvPr>
        </p:nvSpPr>
        <p:spPr>
          <a:xfrm>
            <a:off x="457199" y="914400"/>
            <a:ext cx="3725155" cy="4906963"/>
          </a:xfrm>
        </p:spPr>
        <p:txBody>
          <a:bodyPr/>
          <a:lstStyle/>
          <a:p>
            <a:pPr>
              <a:defRPr/>
            </a:pPr>
            <a:r>
              <a:rPr lang="en-US" sz="2400" dirty="0"/>
              <a:t>Run a “KQ” the next business day.</a:t>
            </a:r>
          </a:p>
          <a:p>
            <a:pPr>
              <a:defRPr/>
            </a:pPr>
            <a:r>
              <a:rPr lang="en-US" sz="2400" dirty="0"/>
              <a:t>If the subject’s license was suspended, no further action is necessary.</a:t>
            </a:r>
          </a:p>
          <a:p>
            <a:pPr>
              <a:defRPr/>
            </a:pPr>
            <a:r>
              <a:rPr lang="en-US" sz="2400" dirty="0"/>
              <a:t>If it has not been suspended, contact OAT with the following documentation:</a:t>
            </a:r>
          </a:p>
          <a:p>
            <a:pPr lvl="1">
              <a:defRPr/>
            </a:pPr>
            <a:r>
              <a:rPr lang="en-US" sz="2000" dirty="0"/>
              <a:t>BATS Completion </a:t>
            </a:r>
          </a:p>
          <a:p>
            <a:pPr lvl="2">
              <a:buFont typeface="Wingdings" pitchFamily="2" charset="2"/>
              <a:buNone/>
              <a:defRPr/>
            </a:pPr>
            <a:r>
              <a:rPr lang="en-US" sz="2000" dirty="0"/>
              <a:t>Record</a:t>
            </a:r>
          </a:p>
          <a:p>
            <a:pPr lvl="1">
              <a:defRPr/>
            </a:pPr>
            <a:r>
              <a:rPr lang="en-US" sz="2000" dirty="0"/>
              <a:t>Breath Test Report Form</a:t>
            </a:r>
          </a:p>
          <a:p>
            <a:pPr lvl="1">
              <a:defRPr/>
            </a:pPr>
            <a:r>
              <a:rPr lang="en-US" sz="2000" dirty="0"/>
              <a:t>Either a Subject Test </a:t>
            </a:r>
          </a:p>
          <a:p>
            <a:pPr lvl="2">
              <a:buFont typeface="Wingdings" pitchFamily="2" charset="2"/>
              <a:buNone/>
              <a:defRPr/>
            </a:pPr>
            <a:r>
              <a:rPr lang="en-US" sz="2000" dirty="0"/>
              <a:t>or Refusal</a:t>
            </a:r>
          </a:p>
        </p:txBody>
      </p:sp>
      <p:pic>
        <p:nvPicPr>
          <p:cNvPr id="125957" name="Picture 5" descr="KQ"/>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182355" y="1001036"/>
            <a:ext cx="477814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0"/>
          <p:cNvSpPr txBox="1">
            <a:spLocks noChangeArrowheads="1"/>
          </p:cNvSpPr>
          <p:nvPr/>
        </p:nvSpPr>
        <p:spPr bwMode="auto">
          <a:xfrm>
            <a:off x="5250718" y="1614456"/>
            <a:ext cx="763875" cy="215900"/>
          </a:xfrm>
          <a:prstGeom prst="rect">
            <a:avLst/>
          </a:prstGeom>
          <a:solidFill>
            <a:schemeClr val="tx1"/>
          </a:solidFill>
          <a:ln w="9525">
            <a:noFill/>
            <a:miter lim="800000"/>
          </a:ln>
        </p:spPr>
        <p:txBody>
          <a:bodyPr wrap="square">
            <a:spAutoFit/>
          </a:bodyPr>
          <a:lstStyle/>
          <a:p>
            <a:pPr eaLnBrk="0" hangingPunct="0">
              <a:defRPr/>
            </a:pPr>
            <a:endParaRPr lang="en-US" sz="1050"/>
          </a:p>
        </p:txBody>
      </p:sp>
      <p:sp>
        <p:nvSpPr>
          <p:cNvPr id="125959" name="Text Box 9"/>
          <p:cNvSpPr txBox="1">
            <a:spLocks noChangeArrowheads="1"/>
          </p:cNvSpPr>
          <p:nvPr/>
        </p:nvSpPr>
        <p:spPr bwMode="auto">
          <a:xfrm>
            <a:off x="4565856" y="2382223"/>
            <a:ext cx="1066800" cy="2159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800"/>
          </a:p>
        </p:txBody>
      </p:sp>
      <p:sp>
        <p:nvSpPr>
          <p:cNvPr id="125960" name="Text Box 6"/>
          <p:cNvSpPr txBox="1">
            <a:spLocks noChangeArrowheads="1"/>
          </p:cNvSpPr>
          <p:nvPr/>
        </p:nvSpPr>
        <p:spPr bwMode="auto">
          <a:xfrm>
            <a:off x="5100733" y="2556179"/>
            <a:ext cx="701675" cy="2159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800"/>
          </a:p>
        </p:txBody>
      </p:sp>
      <p:sp>
        <p:nvSpPr>
          <p:cNvPr id="125961" name="Text Box 6"/>
          <p:cNvSpPr txBox="1">
            <a:spLocks noChangeArrowheads="1"/>
          </p:cNvSpPr>
          <p:nvPr/>
        </p:nvSpPr>
        <p:spPr bwMode="auto">
          <a:xfrm>
            <a:off x="6220591" y="2575836"/>
            <a:ext cx="701675" cy="2159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800"/>
          </a:p>
        </p:txBody>
      </p:sp>
      <p:sp>
        <p:nvSpPr>
          <p:cNvPr id="125962" name="Text Box 6"/>
          <p:cNvSpPr txBox="1">
            <a:spLocks noChangeArrowheads="1"/>
          </p:cNvSpPr>
          <p:nvPr/>
        </p:nvSpPr>
        <p:spPr bwMode="auto">
          <a:xfrm>
            <a:off x="7170737" y="2575836"/>
            <a:ext cx="168275" cy="2159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800"/>
          </a:p>
        </p:txBody>
      </p:sp>
      <p:sp>
        <p:nvSpPr>
          <p:cNvPr id="3" name="Footer Placeholder 2"/>
          <p:cNvSpPr>
            <a:spLocks noGrp="1"/>
          </p:cNvSpPr>
          <p:nvPr>
            <p:ph type="ftr" sz="quarter" idx="11"/>
          </p:nvPr>
        </p:nvSpPr>
        <p:spPr/>
        <p:txBody>
          <a:bodyPr/>
          <a:lstStyle/>
          <a:p>
            <a:pPr>
              <a:defRPr/>
            </a:pPr>
            <a:r>
              <a:rPr lang="en-US"/>
              <a:t>Breath Test Operator’s Manual    ID: 3332 Revision: 5   Issued By: Laboratory Director    All Copies are Uncontrolled</a:t>
            </a:r>
          </a:p>
        </p:txBody>
      </p:sp>
      <p:sp>
        <p:nvSpPr>
          <p:cNvPr id="2" name="Text Box 6">
            <a:extLst>
              <a:ext uri="{FF2B5EF4-FFF2-40B4-BE49-F238E27FC236}">
                <a16:creationId xmlns:a16="http://schemas.microsoft.com/office/drawing/2014/main" id="{0797F088-0E94-AF16-ADC4-635B5BEC6409}"/>
              </a:ext>
            </a:extLst>
          </p:cNvPr>
          <p:cNvSpPr txBox="1">
            <a:spLocks noChangeArrowheads="1"/>
          </p:cNvSpPr>
          <p:nvPr/>
        </p:nvSpPr>
        <p:spPr bwMode="auto">
          <a:xfrm>
            <a:off x="8032223" y="2556179"/>
            <a:ext cx="701675" cy="2159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8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Rot="1" noChangeArrowheads="1"/>
          </p:cNvSpPr>
          <p:nvPr>
            <p:ph type="title"/>
          </p:nvPr>
        </p:nvSpPr>
        <p:spPr>
          <a:xfrm>
            <a:off x="457200" y="304800"/>
            <a:ext cx="8229600" cy="685800"/>
          </a:xfrm>
        </p:spPr>
        <p:txBody>
          <a:bodyPr/>
          <a:lstStyle/>
          <a:p>
            <a:pPr lvl="4" eaLnBrk="1" hangingPunct="1">
              <a:defRPr/>
            </a:pPr>
            <a:r>
              <a:rPr lang="en-US"/>
              <a:t>Impairment</a:t>
            </a:r>
          </a:p>
        </p:txBody>
      </p:sp>
      <p:sp>
        <p:nvSpPr>
          <p:cNvPr id="233475" name="Rectangle 3"/>
          <p:cNvSpPr>
            <a:spLocks noGrp="1" noChangeArrowheads="1"/>
          </p:cNvSpPr>
          <p:nvPr>
            <p:ph type="body" idx="1"/>
          </p:nvPr>
        </p:nvSpPr>
        <p:spPr>
          <a:xfrm>
            <a:off x="457200" y="1381194"/>
            <a:ext cx="8229600" cy="4525963"/>
          </a:xfrm>
        </p:spPr>
        <p:txBody>
          <a:bodyPr/>
          <a:lstStyle/>
          <a:p>
            <a:pPr eaLnBrk="1" hangingPunct="1">
              <a:defRPr/>
            </a:pPr>
            <a:r>
              <a:rPr lang="en-US" sz="4000" dirty="0"/>
              <a:t>Still must prove</a:t>
            </a:r>
            <a:r>
              <a:rPr lang="en-US" sz="5400" dirty="0"/>
              <a:t> </a:t>
            </a:r>
            <a:r>
              <a:rPr lang="en-US" sz="3600" dirty="0"/>
              <a:t>“under the influence”</a:t>
            </a:r>
          </a:p>
          <a:p>
            <a:pPr lvl="1" eaLnBrk="1" hangingPunct="1">
              <a:defRPr/>
            </a:pPr>
            <a:r>
              <a:rPr lang="en-US" sz="3600" dirty="0"/>
              <a:t>Diminished capacity to safely operate…</a:t>
            </a:r>
          </a:p>
          <a:p>
            <a:pPr lvl="1" eaLnBrk="1" hangingPunct="1">
              <a:defRPr/>
            </a:pPr>
            <a:endParaRPr lang="en-US" sz="3600" dirty="0"/>
          </a:p>
          <a:p>
            <a:pPr eaLnBrk="1" hangingPunct="1">
              <a:defRPr/>
            </a:pPr>
            <a:r>
              <a:rPr lang="en-US" sz="4000" dirty="0"/>
              <a:t>One charge – OUI alcohol</a:t>
            </a:r>
          </a:p>
          <a:p>
            <a:pPr eaLnBrk="1" hangingPunct="1">
              <a:defRPr/>
            </a:pPr>
            <a:endParaRPr lang="en-US" sz="4000" dirty="0"/>
          </a:p>
          <a:p>
            <a:pPr eaLnBrk="1" hangingPunct="1">
              <a:defRPr/>
            </a:pPr>
            <a:r>
              <a:rPr lang="en-US" sz="4000" dirty="0"/>
              <a:t>Regardless of BAC level</a:t>
            </a:r>
          </a:p>
        </p:txBody>
      </p:sp>
      <p:sp>
        <p:nvSpPr>
          <p:cNvPr id="2" name="Footer Placeholder 1"/>
          <p:cNvSpPr>
            <a:spLocks noGrp="1"/>
          </p:cNvSpPr>
          <p:nvPr>
            <p:ph type="ftr" sz="quarter" idx="11"/>
          </p:nvPr>
        </p:nvSpPr>
        <p:spPr/>
        <p:txBody>
          <a:bodyPr/>
          <a:lstStyle/>
          <a:p>
            <a:pPr>
              <a:defRPr/>
            </a:pPr>
            <a:r>
              <a:rPr lang="en-US"/>
              <a:t>Breath Test Operator’s Manual    ID: 3332 Revision: 5   Issued By: Laboratory Director    All Copies are Uncontrolled</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6" name="Rectangle 4"/>
          <p:cNvSpPr>
            <a:spLocks noGrp="1" noRot="1" noChangeArrowheads="1"/>
          </p:cNvSpPr>
          <p:nvPr>
            <p:ph type="title"/>
          </p:nvPr>
        </p:nvSpPr>
        <p:spPr>
          <a:xfrm>
            <a:off x="457200" y="152400"/>
            <a:ext cx="8229600" cy="762000"/>
          </a:xfrm>
        </p:spPr>
        <p:txBody>
          <a:bodyPr/>
          <a:lstStyle/>
          <a:p>
            <a:pPr eaLnBrk="1" hangingPunct="1">
              <a:defRPr/>
            </a:pPr>
            <a:r>
              <a:rPr lang="en-US">
                <a:solidFill>
                  <a:schemeClr val="tx1"/>
                </a:solidFill>
              </a:rPr>
              <a:t>BATS Data Correction Form</a:t>
            </a:r>
          </a:p>
        </p:txBody>
      </p:sp>
      <p:sp>
        <p:nvSpPr>
          <p:cNvPr id="9" name="Text Placeholder 8"/>
          <p:cNvSpPr>
            <a:spLocks noGrp="1"/>
          </p:cNvSpPr>
          <p:nvPr>
            <p:ph type="body" sz="quarter" idx="3"/>
          </p:nvPr>
        </p:nvSpPr>
        <p:spPr>
          <a:xfrm>
            <a:off x="4645025" y="836906"/>
            <a:ext cx="4041775" cy="487166"/>
          </a:xfrm>
        </p:spPr>
        <p:txBody>
          <a:bodyPr/>
          <a:lstStyle/>
          <a:p>
            <a:pPr>
              <a:defRPr/>
            </a:pPr>
            <a:r>
              <a:rPr lang="en-US">
                <a:solidFill>
                  <a:srgbClr val="FFC000"/>
                </a:solidFill>
              </a:rPr>
              <a:t>Any Administrative Changes</a:t>
            </a:r>
          </a:p>
        </p:txBody>
      </p:sp>
      <p:sp>
        <p:nvSpPr>
          <p:cNvPr id="10" name="Content Placeholder 9"/>
          <p:cNvSpPr>
            <a:spLocks noGrp="1"/>
          </p:cNvSpPr>
          <p:nvPr>
            <p:ph sz="quarter" idx="4"/>
          </p:nvPr>
        </p:nvSpPr>
        <p:spPr>
          <a:xfrm>
            <a:off x="4597401" y="1301812"/>
            <a:ext cx="4041775" cy="4771927"/>
          </a:xfrm>
        </p:spPr>
        <p:txBody>
          <a:bodyPr/>
          <a:lstStyle/>
          <a:p>
            <a:pPr>
              <a:defRPr/>
            </a:pPr>
            <a:r>
              <a:rPr lang="en-US" dirty="0"/>
              <a:t>Fill out the BATS Data Correction Form.</a:t>
            </a:r>
          </a:p>
          <a:p>
            <a:pPr>
              <a:defRPr/>
            </a:pPr>
            <a:r>
              <a:rPr lang="en-US" dirty="0"/>
              <a:t>Email or fax the Form directly to the RMV.</a:t>
            </a:r>
          </a:p>
          <a:p>
            <a:pPr>
              <a:defRPr/>
            </a:pPr>
            <a:r>
              <a:rPr lang="en-US" dirty="0"/>
              <a:t>Remember, the BT documents will not change, only the information maintained in the Registry will.</a:t>
            </a:r>
          </a:p>
          <a:p>
            <a:pPr>
              <a:defRPr/>
            </a:pPr>
            <a:r>
              <a:rPr lang="en-US" dirty="0"/>
              <a:t>Forward any BATS Data Correction Forms to the prosecuting agency.</a:t>
            </a:r>
          </a:p>
        </p:txBody>
      </p:sp>
      <p:sp>
        <p:nvSpPr>
          <p:cNvPr id="2" name="Footer Placeholder 1"/>
          <p:cNvSpPr>
            <a:spLocks noGrp="1"/>
          </p:cNvSpPr>
          <p:nvPr>
            <p:ph type="ftr" sz="quarter" idx="12"/>
          </p:nvPr>
        </p:nvSpPr>
        <p:spPr/>
        <p:txBody>
          <a:bodyPr/>
          <a:lstStyle/>
          <a:p>
            <a:pPr>
              <a:defRPr/>
            </a:pPr>
            <a:r>
              <a:rPr lang="en-US"/>
              <a:t>Breath Test Operator’s Manual    ID: 3332 Revision: 5   Issued By: Laboratory Director    All Copies are Uncontrolled</a:t>
            </a:r>
          </a:p>
        </p:txBody>
      </p:sp>
      <p:pic>
        <p:nvPicPr>
          <p:cNvPr id="3" name="Picture 2">
            <a:extLst>
              <a:ext uri="{FF2B5EF4-FFF2-40B4-BE49-F238E27FC236}">
                <a16:creationId xmlns:a16="http://schemas.microsoft.com/office/drawing/2014/main" id="{CFCFE83A-5520-9DC6-38FA-A0E0B0E9833A}"/>
              </a:ext>
            </a:extLst>
          </p:cNvPr>
          <p:cNvPicPr>
            <a:picLocks noChangeAspect="1"/>
          </p:cNvPicPr>
          <p:nvPr/>
        </p:nvPicPr>
        <p:blipFill>
          <a:blip r:embed="rId3"/>
          <a:stretch>
            <a:fillRect/>
          </a:stretch>
        </p:blipFill>
        <p:spPr>
          <a:xfrm>
            <a:off x="609599" y="1031705"/>
            <a:ext cx="3886201" cy="5187124"/>
          </a:xfrm>
          <a:prstGeom prst="rect">
            <a:avLst/>
          </a:prstGeom>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Rot="1" noChangeArrowheads="1"/>
          </p:cNvSpPr>
          <p:nvPr>
            <p:ph type="title"/>
          </p:nvPr>
        </p:nvSpPr>
        <p:spPr>
          <a:xfrm>
            <a:off x="457200" y="304800"/>
            <a:ext cx="8229600" cy="1143000"/>
          </a:xfrm>
        </p:spPr>
        <p:txBody>
          <a:bodyPr/>
          <a:lstStyle/>
          <a:p>
            <a:pPr eaLnBrk="1" hangingPunct="1">
              <a:defRPr/>
            </a:pPr>
            <a:r>
              <a:rPr lang="en-US" sz="4000">
                <a:solidFill>
                  <a:schemeClr val="tx1"/>
                </a:solidFill>
              </a:rPr>
              <a:t>The Two Factors For Determining Under the Influence of Alcohol</a:t>
            </a:r>
          </a:p>
        </p:txBody>
      </p:sp>
      <p:sp>
        <p:nvSpPr>
          <p:cNvPr id="228355" name="Rectangle 3"/>
          <p:cNvSpPr>
            <a:spLocks noGrp="1" noChangeArrowheads="1"/>
          </p:cNvSpPr>
          <p:nvPr>
            <p:ph type="body" idx="1"/>
          </p:nvPr>
        </p:nvSpPr>
        <p:spPr>
          <a:xfrm>
            <a:off x="381000" y="1905000"/>
            <a:ext cx="8382000" cy="4525963"/>
          </a:xfrm>
        </p:spPr>
        <p:txBody>
          <a:bodyPr/>
          <a:lstStyle/>
          <a:p>
            <a:pPr algn="ctr" eaLnBrk="1" hangingPunct="1">
              <a:buFont typeface="Wingdings" pitchFamily="2" charset="2"/>
              <a:buNone/>
              <a:defRPr/>
            </a:pPr>
            <a:r>
              <a:rPr lang="en-US" sz="2800" dirty="0"/>
              <a:t>Impairment – you need to prove that there was a diminished capacity to safely operate a vehicle</a:t>
            </a:r>
          </a:p>
          <a:p>
            <a:pPr algn="ctr" eaLnBrk="1" hangingPunct="1">
              <a:buFont typeface="Wingdings" pitchFamily="2" charset="2"/>
              <a:buNone/>
              <a:defRPr/>
            </a:pPr>
            <a:r>
              <a:rPr lang="en-US" dirty="0">
                <a:solidFill>
                  <a:srgbClr val="FFFF00"/>
                </a:solidFill>
              </a:rPr>
              <a:t>AND/OR</a:t>
            </a:r>
          </a:p>
          <a:p>
            <a:pPr algn="ctr" eaLnBrk="1" hangingPunct="1">
              <a:buFont typeface="Wingdings" pitchFamily="2" charset="2"/>
              <a:buNone/>
              <a:defRPr/>
            </a:pPr>
            <a:r>
              <a:rPr lang="en-US" sz="2800" dirty="0"/>
              <a:t>≥ 0.080 %BAC – greater than or equal to 0.080 %BAC 	is the per se level of impairment</a:t>
            </a:r>
          </a:p>
          <a:p>
            <a:pPr algn="ctr" eaLnBrk="1" hangingPunct="1">
              <a:buFont typeface="Wingdings" pitchFamily="2" charset="2"/>
              <a:buNone/>
              <a:defRPr/>
            </a:pPr>
            <a:endParaRPr lang="en-US" dirty="0"/>
          </a:p>
          <a:p>
            <a:pPr algn="ctr" eaLnBrk="1" hangingPunct="1">
              <a:buFont typeface="Wingdings" pitchFamily="2" charset="2"/>
              <a:buNone/>
              <a:defRPr/>
            </a:pPr>
            <a:r>
              <a:rPr lang="en-US" sz="2800" dirty="0">
                <a:solidFill>
                  <a:srgbClr val="FFC000"/>
                </a:solidFill>
              </a:rPr>
              <a:t>There can be only one charge of OUI alcohol even if both diminished capacity and BAC of 0.080% or greater exist.</a:t>
            </a:r>
          </a:p>
          <a:p>
            <a:pPr lvl="4" eaLnBrk="1" hangingPunct="1">
              <a:buFont typeface="Wingdings" pitchFamily="2" charset="2"/>
              <a:buNone/>
              <a:defRPr/>
            </a:pPr>
            <a:r>
              <a:rPr lang="en-US" sz="4400" dirty="0"/>
              <a:t>		</a:t>
            </a:r>
          </a:p>
        </p:txBody>
      </p:sp>
      <p:sp>
        <p:nvSpPr>
          <p:cNvPr id="2" name="Footer Placeholder 1"/>
          <p:cNvSpPr>
            <a:spLocks noGrp="1"/>
          </p:cNvSpPr>
          <p:nvPr>
            <p:ph type="ftr" sz="quarter" idx="11"/>
          </p:nvPr>
        </p:nvSpPr>
        <p:spPr/>
        <p:txBody>
          <a:bodyPr/>
          <a:lstStyle/>
          <a:p>
            <a:pPr>
              <a:defRPr/>
            </a:pPr>
            <a:r>
              <a:rPr lang="en-US"/>
              <a:t>Breath Test Operator’s Manual    ID: 3332 Revision: 5   Issued By: Laboratory Director    All Copies are Uncontrolled</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Rot="1" noChangeArrowheads="1"/>
          </p:cNvSpPr>
          <p:nvPr>
            <p:ph type="title"/>
          </p:nvPr>
        </p:nvSpPr>
        <p:spPr>
          <a:xfrm>
            <a:off x="838200" y="76200"/>
            <a:ext cx="7516812" cy="854075"/>
          </a:xfrm>
        </p:spPr>
        <p:txBody>
          <a:bodyPr/>
          <a:lstStyle/>
          <a:p>
            <a:pPr eaLnBrk="1" hangingPunct="1">
              <a:defRPr/>
            </a:pPr>
            <a:r>
              <a:rPr lang="en-US">
                <a:solidFill>
                  <a:schemeClr val="tx1"/>
                </a:solidFill>
              </a:rPr>
              <a:t>Do You Know?</a:t>
            </a:r>
          </a:p>
        </p:txBody>
      </p:sp>
      <p:sp>
        <p:nvSpPr>
          <p:cNvPr id="234499" name="Rectangle 3"/>
          <p:cNvSpPr>
            <a:spLocks noGrp="1" noChangeArrowheads="1"/>
          </p:cNvSpPr>
          <p:nvPr>
            <p:ph type="body" idx="1"/>
          </p:nvPr>
        </p:nvSpPr>
        <p:spPr>
          <a:xfrm>
            <a:off x="685800" y="1371600"/>
            <a:ext cx="7772400" cy="4876800"/>
          </a:xfrm>
        </p:spPr>
        <p:txBody>
          <a:bodyPr/>
          <a:lstStyle/>
          <a:p>
            <a:pPr eaLnBrk="1" hangingPunct="1">
              <a:defRPr/>
            </a:pPr>
            <a:r>
              <a:rPr lang="en-US" sz="2800"/>
              <a:t>MGL c90 s24 paragraph (1)(e) states that the “…evidence of the percent, by weight, of alcohol in the defendant’s blood </a:t>
            </a:r>
            <a:r>
              <a:rPr lang="en-US" sz="2800">
                <a:solidFill>
                  <a:srgbClr val="FFFF00"/>
                </a:solidFill>
              </a:rPr>
              <a:t>at the time of the alleged offense</a:t>
            </a:r>
            <a:r>
              <a:rPr lang="en-US" sz="2800"/>
              <a:t>, as shown by chemical test or analysis of his blood or… of his breath, shall be admissible and deemed relevant to the determination” of the subject’s guilt or innocence.</a:t>
            </a:r>
            <a:endParaRPr lang="en-US" sz="2400"/>
          </a:p>
        </p:txBody>
      </p:sp>
      <p:sp>
        <p:nvSpPr>
          <p:cNvPr id="2" name="Footer Placeholder 1"/>
          <p:cNvSpPr>
            <a:spLocks noGrp="1"/>
          </p:cNvSpPr>
          <p:nvPr>
            <p:ph type="ftr" sz="quarter" idx="11"/>
          </p:nvPr>
        </p:nvSpPr>
        <p:spPr/>
        <p:txBody>
          <a:bodyPr/>
          <a:lstStyle/>
          <a:p>
            <a:pPr>
              <a:defRPr/>
            </a:pPr>
            <a:r>
              <a:rPr lang="en-US"/>
              <a:t>Breath Test Operator’s Manual    ID: 3332 Revision: 5   Issued By: Laboratory Director    All Copies are Uncontrolled</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pPr>
              <a:defRPr/>
            </a:pPr>
            <a:r>
              <a:rPr lang="en-US" sz="3600" dirty="0">
                <a:solidFill>
                  <a:schemeClr val="tx1"/>
                </a:solidFill>
              </a:rPr>
              <a:t>Comm. vs </a:t>
            </a:r>
            <a:r>
              <a:rPr lang="en-US" sz="3600" dirty="0" err="1">
                <a:solidFill>
                  <a:schemeClr val="tx1"/>
                </a:solidFill>
              </a:rPr>
              <a:t>Colturi</a:t>
            </a:r>
            <a:r>
              <a:rPr lang="en-US" sz="3600" dirty="0">
                <a:solidFill>
                  <a:schemeClr val="tx1"/>
                </a:solidFill>
              </a:rPr>
              <a:t>, 448 Mass. 809 (2007)</a:t>
            </a:r>
          </a:p>
        </p:txBody>
      </p:sp>
      <p:sp>
        <p:nvSpPr>
          <p:cNvPr id="3" name="Content Placeholder 2"/>
          <p:cNvSpPr>
            <a:spLocks noGrp="1"/>
          </p:cNvSpPr>
          <p:nvPr>
            <p:ph idx="1"/>
          </p:nvPr>
        </p:nvSpPr>
        <p:spPr/>
        <p:txBody>
          <a:bodyPr/>
          <a:lstStyle/>
          <a:p>
            <a:pPr eaLnBrk="1" hangingPunct="1">
              <a:lnSpc>
                <a:spcPct val="80000"/>
              </a:lnSpc>
              <a:defRPr/>
            </a:pPr>
            <a:r>
              <a:rPr lang="en-US" sz="2800" b="1" i="1">
                <a:solidFill>
                  <a:srgbClr val="FFC000"/>
                </a:solidFill>
              </a:rPr>
              <a:t>Commonwealth v. Colturi, </a:t>
            </a:r>
            <a:r>
              <a:rPr lang="en-US" sz="2800" i="1"/>
              <a:t>448 Mass. 809 (2007) -</a:t>
            </a:r>
            <a:r>
              <a:rPr lang="en-US" sz="2800" b="1" i="1"/>
              <a:t> </a:t>
            </a:r>
            <a:r>
              <a:rPr lang="en-US" sz="2800"/>
              <a:t>Where the Commonwealth proceeds on a </a:t>
            </a:r>
            <a:r>
              <a:rPr lang="en-US" sz="2800" i="1"/>
              <a:t>per se</a:t>
            </a:r>
            <a:r>
              <a:rPr lang="en-US" sz="2800"/>
              <a:t> theory of operating under the influence, prosecutors are not required to present expert testimony on retrograde extrapolation to admit a breath test if the test was given within 3 hours of arrest.</a:t>
            </a:r>
          </a:p>
          <a:p>
            <a:pPr eaLnBrk="1" hangingPunct="1">
              <a:lnSpc>
                <a:spcPct val="80000"/>
              </a:lnSpc>
              <a:buFont typeface="Wingdings" pitchFamily="2" charset="2"/>
              <a:buNone/>
              <a:defRPr/>
            </a:pPr>
            <a:endParaRPr lang="en-US" sz="2400">
              <a:solidFill>
                <a:srgbClr val="FFC000"/>
              </a:solidFill>
            </a:endParaRPr>
          </a:p>
          <a:p>
            <a:pPr eaLnBrk="1" hangingPunct="1">
              <a:lnSpc>
                <a:spcPct val="80000"/>
              </a:lnSpc>
              <a:buFont typeface="Wingdings" pitchFamily="2" charset="2"/>
              <a:buNone/>
              <a:defRPr/>
            </a:pPr>
            <a:r>
              <a:rPr lang="en-US" sz="2400">
                <a:solidFill>
                  <a:srgbClr val="FFC000"/>
                </a:solidFill>
              </a:rPr>
              <a:t>	</a:t>
            </a:r>
            <a:r>
              <a:rPr lang="en-US" sz="2800">
                <a:solidFill>
                  <a:srgbClr val="FFC000"/>
                </a:solidFill>
              </a:rPr>
              <a:t>SJC Ruling: April 19, 2007 </a:t>
            </a:r>
            <a:r>
              <a:rPr lang="en-US" sz="2800"/>
              <a:t>– Breath tests are admissible within a reasonable time of the operation.  Reasonable time is defined as up to three (3) hours.</a:t>
            </a:r>
          </a:p>
          <a:p>
            <a:pPr>
              <a:defRPr/>
            </a:pPr>
            <a:endParaRPr lang="en-US"/>
          </a:p>
        </p:txBody>
      </p:sp>
      <p:sp>
        <p:nvSpPr>
          <p:cNvPr id="4" name="Footer Placeholder 3"/>
          <p:cNvSpPr>
            <a:spLocks noGrp="1"/>
          </p:cNvSpPr>
          <p:nvPr>
            <p:ph type="ftr" sz="quarter" idx="11"/>
          </p:nvPr>
        </p:nvSpPr>
        <p:spPr/>
        <p:txBody>
          <a:bodyPr/>
          <a:lstStyle/>
          <a:p>
            <a:pPr>
              <a:defRPr/>
            </a:pPr>
            <a:r>
              <a:rPr lang="en-US"/>
              <a:t>Breath Test Operator’s Manual    ID: 3332 Revision: 5   Issued By: Laboratory Director    All Copies are Uncontrolled</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400"/>
            <a:ext cx="8229600" cy="889000"/>
          </a:xfrm>
        </p:spPr>
        <p:txBody>
          <a:bodyPr/>
          <a:lstStyle/>
          <a:p>
            <a:pPr>
              <a:defRPr/>
            </a:pPr>
            <a:r>
              <a:rPr lang="en-US" sz="3600">
                <a:solidFill>
                  <a:srgbClr val="FFC000"/>
                </a:solidFill>
              </a:rPr>
              <a:t>What does the ADA needs from YOU?</a:t>
            </a:r>
          </a:p>
        </p:txBody>
      </p:sp>
      <p:sp>
        <p:nvSpPr>
          <p:cNvPr id="5" name="Text Placeholder 4"/>
          <p:cNvSpPr>
            <a:spLocks noGrp="1"/>
          </p:cNvSpPr>
          <p:nvPr>
            <p:ph type="body" sz="quarter" idx="3"/>
          </p:nvPr>
        </p:nvSpPr>
        <p:spPr>
          <a:xfrm>
            <a:off x="457200" y="1295400"/>
            <a:ext cx="6324600" cy="639763"/>
          </a:xfrm>
        </p:spPr>
        <p:txBody>
          <a:bodyPr/>
          <a:lstStyle/>
          <a:p>
            <a:pPr>
              <a:defRPr/>
            </a:pPr>
            <a:r>
              <a:rPr lang="en-US" sz="3200"/>
              <a:t>The Three Documents… </a:t>
            </a:r>
          </a:p>
        </p:txBody>
      </p:sp>
      <p:sp>
        <p:nvSpPr>
          <p:cNvPr id="6" name="Content Placeholder 5"/>
          <p:cNvSpPr>
            <a:spLocks noGrp="1"/>
          </p:cNvSpPr>
          <p:nvPr>
            <p:ph sz="quarter" idx="4"/>
          </p:nvPr>
        </p:nvSpPr>
        <p:spPr>
          <a:xfrm>
            <a:off x="685800" y="2057400"/>
            <a:ext cx="8077200" cy="4419600"/>
          </a:xfrm>
        </p:spPr>
        <p:txBody>
          <a:bodyPr/>
          <a:lstStyle/>
          <a:p>
            <a:pPr>
              <a:defRPr/>
            </a:pPr>
            <a:r>
              <a:rPr lang="en-US" sz="3200"/>
              <a:t>Statutory Rights and Consent Form</a:t>
            </a:r>
          </a:p>
          <a:p>
            <a:pPr lvl="1">
              <a:defRPr/>
            </a:pPr>
            <a:r>
              <a:rPr lang="en-US" sz="2800"/>
              <a:t>Proves Defendant Consented</a:t>
            </a:r>
          </a:p>
          <a:p>
            <a:pPr>
              <a:defRPr/>
            </a:pPr>
            <a:r>
              <a:rPr lang="en-US" sz="3200"/>
              <a:t>BATS - Completion Record</a:t>
            </a:r>
          </a:p>
          <a:p>
            <a:pPr lvl="1">
              <a:defRPr/>
            </a:pPr>
            <a:r>
              <a:rPr lang="en-US" sz="2800"/>
              <a:t>Officer’s Observation Report is DISCOVERABLE</a:t>
            </a:r>
          </a:p>
          <a:p>
            <a:pPr>
              <a:defRPr/>
            </a:pPr>
            <a:r>
              <a:rPr lang="en-US" sz="3200"/>
              <a:t>Breath Test Report Form</a:t>
            </a:r>
          </a:p>
          <a:p>
            <a:pPr lvl="1">
              <a:defRPr/>
            </a:pPr>
            <a:r>
              <a:rPr lang="en-US" sz="2800"/>
              <a:t>Instrument / Operator Certified</a:t>
            </a:r>
          </a:p>
          <a:p>
            <a:pPr lvl="1">
              <a:defRPr/>
            </a:pPr>
            <a:r>
              <a:rPr lang="en-US" sz="2800"/>
              <a:t>Breath Test is VALID</a:t>
            </a:r>
          </a:p>
        </p:txBody>
      </p:sp>
      <p:sp>
        <p:nvSpPr>
          <p:cNvPr id="3" name="Footer Placeholder 2"/>
          <p:cNvSpPr>
            <a:spLocks noGrp="1"/>
          </p:cNvSpPr>
          <p:nvPr>
            <p:ph type="ftr" sz="quarter" idx="12"/>
          </p:nvPr>
        </p:nvSpPr>
        <p:spPr/>
        <p:txBody>
          <a:bodyPr/>
          <a:lstStyle/>
          <a:p>
            <a:pPr>
              <a:defRPr/>
            </a:pPr>
            <a:r>
              <a:rPr lang="en-US"/>
              <a:t>Breath Test Operator’s Manual    ID: 3332 Revision: 5   Issued By: Laboratory Director    All Copies are Uncontrolled</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15962"/>
          </a:xfrm>
        </p:spPr>
        <p:txBody>
          <a:bodyPr/>
          <a:lstStyle/>
          <a:p>
            <a:pPr>
              <a:defRPr/>
            </a:pPr>
            <a:r>
              <a:rPr lang="en-US">
                <a:solidFill>
                  <a:schemeClr val="tx1"/>
                </a:solidFill>
              </a:rPr>
              <a:t>Documentation</a:t>
            </a:r>
          </a:p>
        </p:txBody>
      </p:sp>
      <p:sp>
        <p:nvSpPr>
          <p:cNvPr id="5" name="Text Placeholder 4"/>
          <p:cNvSpPr>
            <a:spLocks noGrp="1"/>
          </p:cNvSpPr>
          <p:nvPr>
            <p:ph type="body" sz="quarter" idx="3"/>
          </p:nvPr>
        </p:nvSpPr>
        <p:spPr>
          <a:xfrm>
            <a:off x="228600" y="1447800"/>
            <a:ext cx="8686800" cy="639763"/>
          </a:xfrm>
        </p:spPr>
        <p:txBody>
          <a:bodyPr/>
          <a:lstStyle/>
          <a:p>
            <a:pPr algn="ctr">
              <a:defRPr/>
            </a:pPr>
            <a:r>
              <a:rPr lang="en-US" sz="2800">
                <a:solidFill>
                  <a:srgbClr val="FFC000"/>
                </a:solidFill>
              </a:rPr>
              <a:t>All documents may be requested by investigating agencies including the DA’s Office</a:t>
            </a:r>
          </a:p>
        </p:txBody>
      </p:sp>
      <p:sp>
        <p:nvSpPr>
          <p:cNvPr id="6" name="Content Placeholder 5"/>
          <p:cNvSpPr>
            <a:spLocks noGrp="1"/>
          </p:cNvSpPr>
          <p:nvPr>
            <p:ph sz="quarter" idx="4"/>
          </p:nvPr>
        </p:nvSpPr>
        <p:spPr>
          <a:xfrm>
            <a:off x="609600" y="2219325"/>
            <a:ext cx="7924800" cy="4419600"/>
          </a:xfrm>
        </p:spPr>
        <p:txBody>
          <a:bodyPr/>
          <a:lstStyle/>
          <a:p>
            <a:pPr>
              <a:defRPr/>
            </a:pPr>
            <a:r>
              <a:rPr lang="en-US"/>
              <a:t>Statutory Rights and Consent Form</a:t>
            </a:r>
          </a:p>
          <a:p>
            <a:pPr>
              <a:defRPr/>
            </a:pPr>
            <a:r>
              <a:rPr lang="en-US"/>
              <a:t>BATS Data Correction Form</a:t>
            </a:r>
          </a:p>
          <a:p>
            <a:pPr>
              <a:defRPr/>
            </a:pPr>
            <a:r>
              <a:rPr lang="en-US"/>
              <a:t>Notice of Suspension for Chemical Test Failure</a:t>
            </a:r>
          </a:p>
          <a:p>
            <a:pPr>
              <a:defRPr/>
            </a:pPr>
            <a:r>
              <a:rPr lang="en-US"/>
              <a:t>Notice of Suspension for Chemical Test Refusal</a:t>
            </a:r>
          </a:p>
          <a:p>
            <a:pPr>
              <a:defRPr/>
            </a:pPr>
            <a:r>
              <a:rPr lang="en-US"/>
              <a:t>Breath Test Report Form (including Power Loss tests)</a:t>
            </a:r>
          </a:p>
          <a:p>
            <a:pPr>
              <a:defRPr/>
            </a:pPr>
            <a:r>
              <a:rPr lang="en-US"/>
              <a:t>Periodic Test Reports (maintained by your department’s Officer in Charge)</a:t>
            </a:r>
          </a:p>
          <a:p>
            <a:pPr>
              <a:defRPr/>
            </a:pPr>
            <a:r>
              <a:rPr lang="en-US"/>
              <a:t>Any and all Breath Test reports resulting in status messages </a:t>
            </a:r>
          </a:p>
          <a:p>
            <a:pPr lvl="1">
              <a:buFont typeface="Wingdings" pitchFamily="2" charset="2"/>
              <a:buNone/>
              <a:defRPr/>
            </a:pPr>
            <a:r>
              <a:rPr lang="en-US"/>
              <a:t>(i.e. Mouth Alcohol)</a:t>
            </a:r>
          </a:p>
        </p:txBody>
      </p:sp>
      <p:sp>
        <p:nvSpPr>
          <p:cNvPr id="3" name="Footer Placeholder 2"/>
          <p:cNvSpPr>
            <a:spLocks noGrp="1"/>
          </p:cNvSpPr>
          <p:nvPr>
            <p:ph type="ftr" sz="quarter" idx="12"/>
          </p:nvPr>
        </p:nvSpPr>
        <p:spPr/>
        <p:txBody>
          <a:bodyPr/>
          <a:lstStyle/>
          <a:p>
            <a:pPr>
              <a:defRPr/>
            </a:pPr>
            <a:r>
              <a:rPr lang="en-US"/>
              <a:t>Breath Test Operator’s Manual    ID: 3332 Revision: 5   Issued By: Laboratory Director    All Copies are Uncontrolled</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28600"/>
            <a:ext cx="8229600" cy="665162"/>
          </a:xfrm>
        </p:spPr>
        <p:txBody>
          <a:bodyPr/>
          <a:lstStyle/>
          <a:p>
            <a:pPr>
              <a:defRPr/>
            </a:pPr>
            <a:r>
              <a:rPr lang="en-US">
                <a:solidFill>
                  <a:schemeClr val="tx1"/>
                </a:solidFill>
              </a:rPr>
              <a:t>Review</a:t>
            </a:r>
          </a:p>
        </p:txBody>
      </p:sp>
      <p:sp>
        <p:nvSpPr>
          <p:cNvPr id="6" name="Content Placeholder 5"/>
          <p:cNvSpPr>
            <a:spLocks noGrp="1"/>
          </p:cNvSpPr>
          <p:nvPr>
            <p:ph idx="1"/>
          </p:nvPr>
        </p:nvSpPr>
        <p:spPr/>
        <p:txBody>
          <a:bodyPr/>
          <a:lstStyle/>
          <a:p>
            <a:pPr>
              <a:defRPr/>
            </a:pPr>
            <a:r>
              <a:rPr lang="en-US"/>
              <a:t>What are the three situations that require entering data into the BT instrument every time?</a:t>
            </a:r>
          </a:p>
          <a:p>
            <a:pPr lvl="1">
              <a:defRPr/>
            </a:pPr>
            <a:r>
              <a:rPr lang="en-US"/>
              <a:t>A breath test</a:t>
            </a:r>
          </a:p>
          <a:p>
            <a:pPr lvl="1">
              <a:defRPr/>
            </a:pPr>
            <a:r>
              <a:rPr lang="en-US"/>
              <a:t>A breath test refusal</a:t>
            </a:r>
          </a:p>
          <a:p>
            <a:pPr lvl="1">
              <a:defRPr/>
            </a:pPr>
            <a:r>
              <a:rPr lang="en-US"/>
              <a:t>A blood test refusal</a:t>
            </a:r>
          </a:p>
          <a:p>
            <a:pPr lvl="1">
              <a:buFont typeface="Wingdings" pitchFamily="2" charset="2"/>
              <a:buNone/>
              <a:defRPr/>
            </a:pPr>
            <a:endParaRPr lang="en-US"/>
          </a:p>
          <a:p>
            <a:pPr>
              <a:defRPr/>
            </a:pPr>
            <a:r>
              <a:rPr lang="en-US"/>
              <a:t>A blood test is NEVER entered into the BT instrument!</a:t>
            </a:r>
          </a:p>
          <a:p>
            <a:pPr lvl="1">
              <a:defRPr/>
            </a:pPr>
            <a:endParaRPr lang="en-US"/>
          </a:p>
        </p:txBody>
      </p:sp>
      <p:sp>
        <p:nvSpPr>
          <p:cNvPr id="2" name="Footer Placeholder 1"/>
          <p:cNvSpPr>
            <a:spLocks noGrp="1"/>
          </p:cNvSpPr>
          <p:nvPr>
            <p:ph type="ftr" sz="quarter" idx="11"/>
          </p:nvPr>
        </p:nvSpPr>
        <p:spPr/>
        <p:txBody>
          <a:bodyPr/>
          <a:lstStyle/>
          <a:p>
            <a:pPr>
              <a:defRPr/>
            </a:pPr>
            <a:r>
              <a:rPr lang="en-US"/>
              <a:t>Breath Test Operator’s Manual    ID: 3332 Revision: 5   Issued By: Laboratory Director    All Copies are Uncontrolled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Rot="1" noChangeArrowheads="1"/>
          </p:cNvSpPr>
          <p:nvPr>
            <p:ph type="title"/>
          </p:nvPr>
        </p:nvSpPr>
        <p:spPr>
          <a:xfrm>
            <a:off x="457200" y="152400"/>
            <a:ext cx="8229600" cy="665162"/>
          </a:xfrm>
        </p:spPr>
        <p:txBody>
          <a:bodyPr/>
          <a:lstStyle/>
          <a:p>
            <a:r>
              <a:rPr lang="en-US" altLang="en-US">
                <a:solidFill>
                  <a:schemeClr val="tx1"/>
                </a:solidFill>
                <a:effectLst/>
              </a:rPr>
              <a:t>Blood Test Refusal</a:t>
            </a:r>
          </a:p>
        </p:txBody>
      </p:sp>
      <p:sp>
        <p:nvSpPr>
          <p:cNvPr id="131075" name="Rectangle 3"/>
          <p:cNvSpPr>
            <a:spLocks noGrp="1" noChangeArrowheads="1"/>
          </p:cNvSpPr>
          <p:nvPr>
            <p:ph type="body" idx="1"/>
          </p:nvPr>
        </p:nvSpPr>
        <p:spPr>
          <a:xfrm>
            <a:off x="457200" y="1143000"/>
            <a:ext cx="8229600" cy="5029200"/>
          </a:xfrm>
        </p:spPr>
        <p:txBody>
          <a:bodyPr/>
          <a:lstStyle/>
          <a:p>
            <a:pPr>
              <a:defRPr/>
            </a:pPr>
            <a:r>
              <a:rPr lang="en-US" sz="2400" dirty="0"/>
              <a:t>Advise the subject of the Statutory Rights and Consent Form in its entirety at the medical facility.</a:t>
            </a:r>
          </a:p>
          <a:p>
            <a:pPr>
              <a:defRPr/>
            </a:pPr>
            <a:r>
              <a:rPr lang="en-US" sz="2400" dirty="0"/>
              <a:t>Record the subject’s refusal with his/her/their signature and yours on the Statutory Rights and Consent Form.</a:t>
            </a:r>
          </a:p>
          <a:p>
            <a:pPr>
              <a:defRPr/>
            </a:pPr>
            <a:r>
              <a:rPr lang="en-US" sz="2400" dirty="0"/>
              <a:t>Have a third party individual, sworn or civilian, witness the Refusal and sign the Statutory Rights and Consent Form.</a:t>
            </a:r>
          </a:p>
          <a:p>
            <a:pPr>
              <a:defRPr/>
            </a:pPr>
            <a:r>
              <a:rPr lang="en-US" sz="2400" dirty="0"/>
              <a:t>Process the subject’s blood test refusal on a BT instrument.</a:t>
            </a:r>
          </a:p>
          <a:p>
            <a:pPr>
              <a:defRPr/>
            </a:pPr>
            <a:r>
              <a:rPr lang="en-US" sz="2400" dirty="0"/>
              <a:t>Serve the subject with the Notice of Suspension.</a:t>
            </a:r>
          </a:p>
          <a:p>
            <a:pPr>
              <a:defRPr/>
            </a:pPr>
            <a:endParaRPr lang="en-US" sz="1200" dirty="0"/>
          </a:p>
          <a:p>
            <a:pPr algn="ctr">
              <a:buFont typeface="Wingdings" pitchFamily="2" charset="2"/>
              <a:buNone/>
              <a:defRPr/>
            </a:pPr>
            <a:r>
              <a:rPr lang="en-US" sz="2400" b="1" dirty="0">
                <a:solidFill>
                  <a:srgbClr val="FFC000"/>
                </a:solidFill>
              </a:rPr>
              <a:t>Remember – the officer entering the blood test refusal into the BT instrument does not have to be the arresting officer.  They can be any sworn officer, BTO certified or uncertified.</a:t>
            </a:r>
          </a:p>
        </p:txBody>
      </p:sp>
      <p:sp>
        <p:nvSpPr>
          <p:cNvPr id="2" name="Footer Placeholder 1"/>
          <p:cNvSpPr>
            <a:spLocks noGrp="1"/>
          </p:cNvSpPr>
          <p:nvPr>
            <p:ph type="ftr" sz="quarter" idx="11"/>
          </p:nvPr>
        </p:nvSpPr>
        <p:spPr/>
        <p:txBody>
          <a:bodyPr/>
          <a:lstStyle/>
          <a:p>
            <a:pPr>
              <a:defRPr/>
            </a:pPr>
            <a:r>
              <a:rPr lang="en-US"/>
              <a:t>Breath Test Operator’s Manual    ID: 3332 Revision: 5   Issued By: Laboratory Director    All Copies are Uncontrolled</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a:xfrm>
            <a:off x="25400" y="152400"/>
            <a:ext cx="9067800" cy="868362"/>
          </a:xfrm>
        </p:spPr>
        <p:txBody>
          <a:bodyPr/>
          <a:lstStyle/>
          <a:p>
            <a:pPr eaLnBrk="1" hangingPunct="1">
              <a:defRPr/>
            </a:pPr>
            <a:r>
              <a:rPr lang="en-US" sz="3900">
                <a:solidFill>
                  <a:schemeClr val="tx1"/>
                </a:solidFill>
              </a:rPr>
              <a:t>Entering Blood Test Refusal Information</a:t>
            </a:r>
          </a:p>
        </p:txBody>
      </p:sp>
      <p:sp>
        <p:nvSpPr>
          <p:cNvPr id="9" name="Content Placeholder 8"/>
          <p:cNvSpPr>
            <a:spLocks noGrp="1"/>
          </p:cNvSpPr>
          <p:nvPr>
            <p:ph idx="1"/>
          </p:nvPr>
        </p:nvSpPr>
        <p:spPr>
          <a:xfrm>
            <a:off x="381000" y="2349914"/>
            <a:ext cx="8229600" cy="4038600"/>
          </a:xfrm>
        </p:spPr>
        <p:txBody>
          <a:bodyPr/>
          <a:lstStyle/>
          <a:p>
            <a:pPr>
              <a:defRPr/>
            </a:pPr>
            <a:r>
              <a:rPr lang="en-US" sz="2400"/>
              <a:t>Place of Refusal</a:t>
            </a:r>
          </a:p>
          <a:p>
            <a:pPr lvl="1">
              <a:defRPr/>
            </a:pPr>
            <a:r>
              <a:rPr lang="en-US" sz="2000"/>
              <a:t>Should contain a city or town</a:t>
            </a:r>
          </a:p>
          <a:p>
            <a:pPr lvl="2">
              <a:defRPr/>
            </a:pPr>
            <a:r>
              <a:rPr lang="en-US" sz="2000"/>
              <a:t>Example – “Mass. Gen. </a:t>
            </a:r>
            <a:r>
              <a:rPr lang="en-US" sz="2000" b="1"/>
              <a:t>Boston</a:t>
            </a:r>
            <a:r>
              <a:rPr lang="en-US" sz="2000"/>
              <a:t>”</a:t>
            </a:r>
          </a:p>
          <a:p>
            <a:pPr>
              <a:defRPr/>
            </a:pPr>
            <a:r>
              <a:rPr lang="en-US" sz="2400"/>
              <a:t>Date of Refusal</a:t>
            </a:r>
          </a:p>
          <a:p>
            <a:pPr lvl="1">
              <a:defRPr/>
            </a:pPr>
            <a:r>
              <a:rPr lang="en-US" sz="2000"/>
              <a:t>Use the date format MM/DD/YYYY</a:t>
            </a:r>
          </a:p>
          <a:p>
            <a:pPr>
              <a:defRPr/>
            </a:pPr>
            <a:r>
              <a:rPr lang="en-US" sz="2400"/>
              <a:t>Refusal Officer</a:t>
            </a:r>
          </a:p>
          <a:p>
            <a:pPr lvl="1">
              <a:defRPr/>
            </a:pPr>
            <a:r>
              <a:rPr lang="en-US" sz="2000"/>
              <a:t>Example “Tpr David Smith”</a:t>
            </a:r>
          </a:p>
          <a:p>
            <a:pPr>
              <a:defRPr/>
            </a:pPr>
            <a:r>
              <a:rPr lang="en-US" sz="2400"/>
              <a:t>Refusal Witness</a:t>
            </a:r>
          </a:p>
          <a:p>
            <a:pPr lvl="1">
              <a:defRPr/>
            </a:pPr>
            <a:r>
              <a:rPr lang="en-US" sz="2000"/>
              <a:t>Type in the witness’s name</a:t>
            </a:r>
          </a:p>
          <a:p>
            <a:pPr lvl="1">
              <a:defRPr/>
            </a:pPr>
            <a:r>
              <a:rPr lang="en-US" sz="2000"/>
              <a:t>This is the third-party individual’s name that witnessed the refusal</a:t>
            </a:r>
          </a:p>
        </p:txBody>
      </p:sp>
      <p:sp>
        <p:nvSpPr>
          <p:cNvPr id="137221" name="Text Box 7"/>
          <p:cNvSpPr txBox="1">
            <a:spLocks noChangeArrowheads="1"/>
          </p:cNvSpPr>
          <p:nvPr/>
        </p:nvSpPr>
        <p:spPr bwMode="auto">
          <a:xfrm>
            <a:off x="6400800" y="1973263"/>
            <a:ext cx="228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50000"/>
              </a:spcBef>
              <a:buClrTx/>
              <a:buSzTx/>
              <a:buFontTx/>
              <a:buNone/>
            </a:pPr>
            <a:r>
              <a:rPr lang="en-US" altLang="en-US" sz="1800"/>
              <a:t>.</a:t>
            </a:r>
          </a:p>
        </p:txBody>
      </p:sp>
      <p:sp>
        <p:nvSpPr>
          <p:cNvPr id="137222" name="Oval 16"/>
          <p:cNvSpPr>
            <a:spLocks noChangeArrowheads="1"/>
          </p:cNvSpPr>
          <p:nvPr/>
        </p:nvSpPr>
        <p:spPr bwMode="auto">
          <a:xfrm>
            <a:off x="6400800" y="1828800"/>
            <a:ext cx="228600" cy="228600"/>
          </a:xfrm>
          <a:prstGeom prst="ellipse">
            <a:avLst/>
          </a:prstGeom>
          <a:solidFill>
            <a:schemeClr val="bg2"/>
          </a:solidFill>
          <a:ln w="12700">
            <a:solidFill>
              <a:schemeClr val="tx1"/>
            </a:solidFill>
            <a:round/>
          </a:ln>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lgn="ctr">
              <a:spcBef>
                <a:spcPct val="0"/>
              </a:spcBef>
              <a:buClrTx/>
              <a:buSzTx/>
              <a:buFontTx/>
              <a:buNone/>
            </a:pPr>
            <a:endParaRPr lang="en-US" altLang="en-US" sz="1800">
              <a:solidFill>
                <a:schemeClr val="bg2"/>
              </a:solidFill>
            </a:endParaRPr>
          </a:p>
        </p:txBody>
      </p:sp>
      <p:sp>
        <p:nvSpPr>
          <p:cNvPr id="137223" name="Oval 17"/>
          <p:cNvSpPr>
            <a:spLocks noChangeArrowheads="1"/>
          </p:cNvSpPr>
          <p:nvPr/>
        </p:nvSpPr>
        <p:spPr bwMode="auto">
          <a:xfrm>
            <a:off x="4724400" y="1828800"/>
            <a:ext cx="228600" cy="228600"/>
          </a:xfrm>
          <a:prstGeom prst="ellipse">
            <a:avLst/>
          </a:prstGeom>
          <a:solidFill>
            <a:schemeClr val="tx1"/>
          </a:solidFill>
          <a:ln w="9525">
            <a:solidFill>
              <a:schemeClr val="tx1"/>
            </a:solidFill>
            <a:round/>
          </a:ln>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pic>
        <p:nvPicPr>
          <p:cNvPr id="137224" name="Picture 6" descr="10-26-2011 10-27-21 AM"/>
          <p:cNvPicPr>
            <a:picLocks noChangeAspect="1" noChangeArrowheads="1"/>
          </p:cNvPicPr>
          <p:nvPr/>
        </p:nvPicPr>
        <p:blipFill>
          <a:blip r:embed="rId2">
            <a:extLst>
              <a:ext uri="{28A0092B-C50C-407E-A947-70E740481C1C}">
                <a14:useLocalDpi xmlns:a14="http://schemas.microsoft.com/office/drawing/2010/main" val="0"/>
              </a:ext>
            </a:extLst>
          </a:blip>
          <a:srcRect l="1689" t="8418" r="2315" b="70834"/>
          <a:stretch>
            <a:fillRect/>
          </a:stretch>
        </p:blipFill>
        <p:spPr bwMode="auto">
          <a:xfrm>
            <a:off x="1498600" y="993775"/>
            <a:ext cx="63246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pPr>
              <a:defRPr/>
            </a:pPr>
            <a:r>
              <a:rPr lang="en-US"/>
              <a:t>Breath Test Operator’s Manual    ID: 3332 Revision: 5   Issued By: Laboratory Director    All Copies are Uncontrolled</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Rot="1" noChangeArrowheads="1"/>
          </p:cNvSpPr>
          <p:nvPr>
            <p:ph type="title"/>
          </p:nvPr>
        </p:nvSpPr>
        <p:spPr>
          <a:xfrm>
            <a:off x="457200" y="152400"/>
            <a:ext cx="8229600" cy="685800"/>
          </a:xfrm>
        </p:spPr>
        <p:txBody>
          <a:bodyPr/>
          <a:lstStyle/>
          <a:p>
            <a:pPr eaLnBrk="1" hangingPunct="1">
              <a:defRPr/>
            </a:pPr>
            <a:r>
              <a:rPr lang="en-US">
                <a:solidFill>
                  <a:schemeClr val="tx1"/>
                </a:solidFill>
              </a:rPr>
              <a:t>Blood Test at Hospital</a:t>
            </a:r>
          </a:p>
        </p:txBody>
      </p:sp>
      <p:sp>
        <p:nvSpPr>
          <p:cNvPr id="244739" name="Rectangle 3"/>
          <p:cNvSpPr>
            <a:spLocks noGrp="1" noChangeArrowheads="1"/>
          </p:cNvSpPr>
          <p:nvPr>
            <p:ph type="body" idx="1"/>
          </p:nvPr>
        </p:nvSpPr>
        <p:spPr>
          <a:xfrm>
            <a:off x="457200" y="1066800"/>
            <a:ext cx="8458200" cy="4953000"/>
          </a:xfrm>
        </p:spPr>
        <p:txBody>
          <a:bodyPr/>
          <a:lstStyle/>
          <a:p>
            <a:pPr eaLnBrk="1" hangingPunct="1">
              <a:defRPr/>
            </a:pPr>
            <a:r>
              <a:rPr lang="en-US" dirty="0"/>
              <a:t>Under Arrest, at Medical Facility, Charged with OUI Alcohol c90-s24, and Consents to an Evidentiary Blood Draw and Test.</a:t>
            </a:r>
          </a:p>
          <a:p>
            <a:pPr eaLnBrk="1" hangingPunct="1">
              <a:defRPr/>
            </a:pPr>
            <a:r>
              <a:rPr lang="en-US" dirty="0"/>
              <a:t>Medical conditions that exempt a subject from a blood test:</a:t>
            </a:r>
          </a:p>
          <a:p>
            <a:pPr lvl="1" eaLnBrk="1" hangingPunct="1">
              <a:defRPr/>
            </a:pPr>
            <a:r>
              <a:rPr lang="en-US" sz="2400" dirty="0"/>
              <a:t>Hemophilia </a:t>
            </a:r>
          </a:p>
          <a:p>
            <a:pPr lvl="1" eaLnBrk="1" hangingPunct="1">
              <a:defRPr/>
            </a:pPr>
            <a:r>
              <a:rPr lang="en-US" sz="2400" dirty="0"/>
              <a:t>Diabetics </a:t>
            </a:r>
          </a:p>
          <a:p>
            <a:pPr lvl="1" eaLnBrk="1" hangingPunct="1">
              <a:defRPr/>
            </a:pPr>
            <a:r>
              <a:rPr lang="en-US" sz="2400" dirty="0"/>
              <a:t>Condition Requiring Anticoagulants</a:t>
            </a:r>
          </a:p>
          <a:p>
            <a:pPr eaLnBrk="1" hangingPunct="1">
              <a:defRPr/>
            </a:pPr>
            <a:r>
              <a:rPr lang="en-US" dirty="0"/>
              <a:t>Blood Drawn at the Direction of a Police Officer by: </a:t>
            </a:r>
            <a:r>
              <a:rPr lang="en-US" b="1" dirty="0"/>
              <a:t>MD, RN, or CMT. </a:t>
            </a:r>
          </a:p>
        </p:txBody>
      </p:sp>
      <p:sp>
        <p:nvSpPr>
          <p:cNvPr id="2" name="Footer Placeholder 1"/>
          <p:cNvSpPr>
            <a:spLocks noGrp="1"/>
          </p:cNvSpPr>
          <p:nvPr>
            <p:ph type="ftr" sz="quarter" idx="11"/>
          </p:nvPr>
        </p:nvSpPr>
        <p:spPr/>
        <p:txBody>
          <a:bodyPr/>
          <a:lstStyle/>
          <a:p>
            <a:pPr>
              <a:defRPr/>
            </a:pPr>
            <a:r>
              <a:rPr lang="en-US"/>
              <a:t>Breath Test Operator’s Manual    ID: 3332 Revision: 5   Issued By: Laboratory Director    All Copies are Uncontrolled</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Rot="1" noChangeArrowheads="1"/>
          </p:cNvSpPr>
          <p:nvPr>
            <p:ph type="title"/>
          </p:nvPr>
        </p:nvSpPr>
        <p:spPr>
          <a:xfrm>
            <a:off x="457200" y="228600"/>
            <a:ext cx="8229600" cy="533400"/>
          </a:xfrm>
        </p:spPr>
        <p:txBody>
          <a:bodyPr/>
          <a:lstStyle/>
          <a:p>
            <a:pPr eaLnBrk="1" hangingPunct="1">
              <a:defRPr/>
            </a:pPr>
            <a:r>
              <a:rPr lang="en-US" sz="4000">
                <a:solidFill>
                  <a:schemeClr val="tx1"/>
                </a:solidFill>
              </a:rPr>
              <a:t>Statutory Rights and Consent Form</a:t>
            </a:r>
          </a:p>
        </p:txBody>
      </p:sp>
      <p:sp>
        <p:nvSpPr>
          <p:cNvPr id="13317" name="TextBox 4"/>
          <p:cNvSpPr txBox="1">
            <a:spLocks noChangeArrowheads="1"/>
          </p:cNvSpPr>
          <p:nvPr/>
        </p:nvSpPr>
        <p:spPr bwMode="auto">
          <a:xfrm>
            <a:off x="5629923" y="1010575"/>
            <a:ext cx="3124200" cy="5016758"/>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marL="342900" indent="-342900" eaLnBrk="1" hangingPunct="1">
              <a:spcBef>
                <a:spcPct val="0"/>
              </a:spcBef>
              <a:buClrTx/>
              <a:buSzTx/>
              <a:buFont typeface="Wingdings" panose="05000000000000000000" pitchFamily="2" charset="2"/>
              <a:buChar char="§"/>
            </a:pPr>
            <a:r>
              <a:rPr lang="en-US" altLang="en-US" sz="2000" dirty="0">
                <a:effectLst>
                  <a:outerShdw blurRad="38100" dist="38100" dir="2700000" algn="tl">
                    <a:srgbClr val="000000"/>
                  </a:outerShdw>
                </a:effectLst>
              </a:rPr>
              <a:t>This form is required for the administration of a Breath Test or Blood Draw and Test.</a:t>
            </a:r>
          </a:p>
          <a:p>
            <a:pPr marL="342900" indent="-342900" eaLnBrk="1" hangingPunct="1">
              <a:spcBef>
                <a:spcPct val="0"/>
              </a:spcBef>
              <a:buClrTx/>
              <a:buSzTx/>
              <a:buFont typeface="Wingdings" panose="05000000000000000000" pitchFamily="2" charset="2"/>
              <a:buChar char="§"/>
            </a:pPr>
            <a:endParaRPr lang="en-US" altLang="en-US" sz="2000" dirty="0">
              <a:effectLst>
                <a:outerShdw blurRad="38100" dist="38100" dir="2700000" algn="tl">
                  <a:srgbClr val="000000"/>
                </a:outerShdw>
              </a:effectLst>
            </a:endParaRPr>
          </a:p>
          <a:p>
            <a:pPr marL="342900" indent="-342900" eaLnBrk="1" hangingPunct="1">
              <a:spcBef>
                <a:spcPct val="0"/>
              </a:spcBef>
              <a:buClrTx/>
              <a:buSzTx/>
              <a:buFont typeface="Wingdings" panose="05000000000000000000" pitchFamily="2" charset="2"/>
              <a:buChar char="§"/>
            </a:pPr>
            <a:r>
              <a:rPr lang="en-US" altLang="en-US" sz="2000" dirty="0">
                <a:effectLst>
                  <a:outerShdw blurRad="38100" dist="38100" dir="2700000" algn="tl">
                    <a:srgbClr val="000000"/>
                  </a:outerShdw>
                </a:effectLst>
              </a:rPr>
              <a:t>The vehicle operator MUST be advised of their rights.</a:t>
            </a:r>
          </a:p>
          <a:p>
            <a:pPr marL="342900" indent="-342900" eaLnBrk="1" hangingPunct="1">
              <a:spcBef>
                <a:spcPct val="0"/>
              </a:spcBef>
              <a:buClrTx/>
              <a:buSzTx/>
              <a:buFont typeface="Wingdings" panose="05000000000000000000" pitchFamily="2" charset="2"/>
              <a:buChar char="§"/>
            </a:pPr>
            <a:endParaRPr lang="en-US" altLang="en-US" sz="2000" dirty="0">
              <a:effectLst>
                <a:outerShdw blurRad="38100" dist="38100" dir="2700000" algn="tl">
                  <a:srgbClr val="000000"/>
                </a:outerShdw>
              </a:effectLst>
            </a:endParaRPr>
          </a:p>
          <a:p>
            <a:pPr marL="342900" indent="-342900" eaLnBrk="1" hangingPunct="1">
              <a:spcBef>
                <a:spcPct val="0"/>
              </a:spcBef>
              <a:buClrTx/>
              <a:buSzTx/>
              <a:buFont typeface="Wingdings" panose="05000000000000000000" pitchFamily="2" charset="2"/>
              <a:buChar char="§"/>
            </a:pPr>
            <a:r>
              <a:rPr lang="en-US" altLang="en-US" sz="2000" b="1" dirty="0">
                <a:solidFill>
                  <a:srgbClr val="FFFF00"/>
                </a:solidFill>
                <a:effectLst>
                  <a:outerShdw blurRad="38100" dist="38100" dir="2700000" algn="tl">
                    <a:srgbClr val="000000"/>
                  </a:outerShdw>
                </a:effectLst>
              </a:rPr>
              <a:t>Read all 10 sections </a:t>
            </a:r>
            <a:r>
              <a:rPr lang="en-US" altLang="en-US" sz="2000" dirty="0">
                <a:effectLst>
                  <a:outerShdw blurRad="38100" dist="38100" dir="2700000" algn="tl">
                    <a:srgbClr val="000000"/>
                  </a:outerShdw>
                </a:effectLst>
              </a:rPr>
              <a:t>of the form to the subject.</a:t>
            </a:r>
          </a:p>
          <a:p>
            <a:pPr marL="342900" indent="-342900" eaLnBrk="1" hangingPunct="1">
              <a:spcBef>
                <a:spcPct val="0"/>
              </a:spcBef>
              <a:buClrTx/>
              <a:buSzTx/>
              <a:buFont typeface="Wingdings" panose="05000000000000000000" pitchFamily="2" charset="2"/>
              <a:buChar char="§"/>
            </a:pPr>
            <a:endParaRPr lang="en-US" altLang="en-US" sz="2000" dirty="0"/>
          </a:p>
          <a:p>
            <a:pPr marL="342900" indent="-342900" eaLnBrk="1" hangingPunct="1">
              <a:spcBef>
                <a:spcPct val="0"/>
              </a:spcBef>
              <a:buClrTx/>
              <a:buSzTx/>
              <a:buFont typeface="Wingdings" panose="05000000000000000000" pitchFamily="2" charset="2"/>
              <a:buChar char="§"/>
            </a:pPr>
            <a:r>
              <a:rPr lang="en-US" altLang="en-US" sz="2000" dirty="0">
                <a:effectLst>
                  <a:outerShdw blurRad="38100" dist="38100" dir="2700000" algn="ctr" rotWithShape="0">
                    <a:schemeClr val="bg2"/>
                  </a:outerShdw>
                </a:effectLst>
              </a:rPr>
              <a:t>Please check to see if you have the most current version of this form.  It was revised July 14, 2023.</a:t>
            </a:r>
          </a:p>
        </p:txBody>
      </p:sp>
      <p:sp>
        <p:nvSpPr>
          <p:cNvPr id="2" name="Footer Placeholder 1"/>
          <p:cNvSpPr>
            <a:spLocks noGrp="1"/>
          </p:cNvSpPr>
          <p:nvPr>
            <p:ph type="ftr" sz="quarter" idx="11"/>
          </p:nvPr>
        </p:nvSpPr>
        <p:spPr/>
        <p:txBody>
          <a:bodyPr/>
          <a:lstStyle/>
          <a:p>
            <a:pPr>
              <a:defRPr/>
            </a:pPr>
            <a:r>
              <a:rPr lang="en-US" dirty="0"/>
              <a:t>Breath Test Operator’s Manual    ID: 3332 Revision: 5   Issued By: Laboratory Director    All Copies are Uncontrolled</a:t>
            </a:r>
          </a:p>
        </p:txBody>
      </p:sp>
      <p:pic>
        <p:nvPicPr>
          <p:cNvPr id="9" name="Picture 8">
            <a:extLst>
              <a:ext uri="{FF2B5EF4-FFF2-40B4-BE49-F238E27FC236}">
                <a16:creationId xmlns:a16="http://schemas.microsoft.com/office/drawing/2014/main" id="{EC2721B6-3129-E924-7ABB-2B704B1D87A0}"/>
              </a:ext>
            </a:extLst>
          </p:cNvPr>
          <p:cNvPicPr>
            <a:picLocks noChangeAspect="1"/>
          </p:cNvPicPr>
          <p:nvPr/>
        </p:nvPicPr>
        <p:blipFill>
          <a:blip r:embed="rId3"/>
          <a:stretch>
            <a:fillRect/>
          </a:stretch>
        </p:blipFill>
        <p:spPr>
          <a:xfrm>
            <a:off x="781201" y="848080"/>
            <a:ext cx="4304644" cy="5579353"/>
          </a:xfrm>
          <a:prstGeom prst="rect">
            <a:avLst/>
          </a:prstGeom>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Rot="1" noChangeArrowheads="1"/>
          </p:cNvSpPr>
          <p:nvPr>
            <p:ph type="title"/>
          </p:nvPr>
        </p:nvSpPr>
        <p:spPr>
          <a:xfrm>
            <a:off x="457200" y="152400"/>
            <a:ext cx="8229600" cy="792162"/>
          </a:xfrm>
        </p:spPr>
        <p:txBody>
          <a:bodyPr/>
          <a:lstStyle/>
          <a:p>
            <a:pPr eaLnBrk="1" hangingPunct="1">
              <a:defRPr/>
            </a:pPr>
            <a:r>
              <a:rPr lang="en-US">
                <a:solidFill>
                  <a:schemeClr val="tx1"/>
                </a:solidFill>
              </a:rPr>
              <a:t>Blood Draw Guidelines</a:t>
            </a:r>
          </a:p>
        </p:txBody>
      </p:sp>
      <p:sp>
        <p:nvSpPr>
          <p:cNvPr id="245763" name="Rectangle 3"/>
          <p:cNvSpPr>
            <a:spLocks noGrp="1" noChangeArrowheads="1"/>
          </p:cNvSpPr>
          <p:nvPr>
            <p:ph type="body" idx="1"/>
          </p:nvPr>
        </p:nvSpPr>
        <p:spPr>
          <a:xfrm>
            <a:off x="457200" y="990600"/>
            <a:ext cx="8458200" cy="5105400"/>
          </a:xfrm>
        </p:spPr>
        <p:txBody>
          <a:bodyPr/>
          <a:lstStyle/>
          <a:p>
            <a:pPr eaLnBrk="1" hangingPunct="1">
              <a:defRPr/>
            </a:pPr>
            <a:r>
              <a:rPr lang="en-US" sz="2400"/>
              <a:t>MD, RN, or CMT should prep the arm with a NON-Alcohol swab.</a:t>
            </a:r>
          </a:p>
          <a:p>
            <a:pPr eaLnBrk="1" hangingPunct="1">
              <a:defRPr/>
            </a:pPr>
            <a:r>
              <a:rPr lang="en-US" sz="2400"/>
              <a:t>Two (2) tubes of blood containing a powdered anticoagulant and a preservative are recommended by the Crime Laboratory.</a:t>
            </a:r>
          </a:p>
          <a:p>
            <a:pPr lvl="1" eaLnBrk="1" hangingPunct="1">
              <a:defRPr/>
            </a:pPr>
            <a:r>
              <a:rPr lang="en-US" sz="2000"/>
              <a:t>AVOID using RED stopper test tubes!  They do not contain anticoagulants. </a:t>
            </a:r>
          </a:p>
          <a:p>
            <a:pPr eaLnBrk="1" hangingPunct="1">
              <a:defRPr/>
            </a:pPr>
            <a:r>
              <a:rPr lang="en-US" sz="2400"/>
              <a:t>Shake test tubes to activate the anticoagulant.</a:t>
            </a:r>
          </a:p>
          <a:p>
            <a:pPr eaLnBrk="1" hangingPunct="1">
              <a:defRPr/>
            </a:pPr>
            <a:r>
              <a:rPr lang="en-US" sz="2400"/>
              <a:t>Refrigerate (not freeze!) the blood samples at the station in a refrigerated evidence locker.</a:t>
            </a:r>
          </a:p>
          <a:p>
            <a:pPr eaLnBrk="1" hangingPunct="1">
              <a:defRPr/>
            </a:pPr>
            <a:r>
              <a:rPr lang="en-US" sz="2400"/>
              <a:t>When transporting to the Crime Laboratory, ensure they remain chilled.</a:t>
            </a:r>
          </a:p>
          <a:p>
            <a:pPr lvl="1" eaLnBrk="1" hangingPunct="1">
              <a:defRPr/>
            </a:pPr>
            <a:r>
              <a:rPr lang="en-US" sz="2000"/>
              <a:t>Make sure the chain of custody is documented.</a:t>
            </a:r>
          </a:p>
          <a:p>
            <a:pPr eaLnBrk="1" hangingPunct="1">
              <a:defRPr/>
            </a:pPr>
            <a:r>
              <a:rPr lang="en-US" sz="2400"/>
              <a:t>Notify the ADA for arraignment to reserve a 90-24N hearing pending the blood test results.</a:t>
            </a:r>
          </a:p>
        </p:txBody>
      </p:sp>
      <p:sp>
        <p:nvSpPr>
          <p:cNvPr id="2" name="Footer Placeholder 1"/>
          <p:cNvSpPr>
            <a:spLocks noGrp="1"/>
          </p:cNvSpPr>
          <p:nvPr>
            <p:ph type="ftr" sz="quarter" idx="11"/>
          </p:nvPr>
        </p:nvSpPr>
        <p:spPr/>
        <p:txBody>
          <a:bodyPr/>
          <a:lstStyle/>
          <a:p>
            <a:pPr>
              <a:defRPr/>
            </a:pPr>
            <a:r>
              <a:rPr lang="en-US"/>
              <a:t>Breath Test Operator’s Manual    ID: 3332 Revision: 5   Issued By: Laboratory Director    All Copies are Uncontrolled</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Rot="1" noChangeArrowheads="1"/>
          </p:cNvSpPr>
          <p:nvPr>
            <p:ph type="title"/>
          </p:nvPr>
        </p:nvSpPr>
        <p:spPr>
          <a:xfrm>
            <a:off x="0" y="25400"/>
            <a:ext cx="9144000" cy="868362"/>
          </a:xfrm>
        </p:spPr>
        <p:txBody>
          <a:bodyPr/>
          <a:lstStyle/>
          <a:p>
            <a:pPr eaLnBrk="1" hangingPunct="1">
              <a:defRPr/>
            </a:pPr>
            <a:r>
              <a:rPr lang="en-US" sz="4000" dirty="0">
                <a:solidFill>
                  <a:schemeClr val="tx1"/>
                </a:solidFill>
              </a:rPr>
              <a:t>Submittal Process to Crime Laboratory</a:t>
            </a:r>
          </a:p>
        </p:txBody>
      </p:sp>
      <p:sp>
        <p:nvSpPr>
          <p:cNvPr id="246787" name="Rectangle 3"/>
          <p:cNvSpPr>
            <a:spLocks noGrp="1" noChangeArrowheads="1"/>
          </p:cNvSpPr>
          <p:nvPr>
            <p:ph type="body" idx="1"/>
          </p:nvPr>
        </p:nvSpPr>
        <p:spPr>
          <a:xfrm>
            <a:off x="457199" y="1028700"/>
            <a:ext cx="8491491" cy="4800600"/>
          </a:xfrm>
        </p:spPr>
        <p:txBody>
          <a:bodyPr/>
          <a:lstStyle/>
          <a:p>
            <a:pPr eaLnBrk="1" hangingPunct="1">
              <a:defRPr/>
            </a:pPr>
            <a:r>
              <a:rPr lang="en-US" dirty="0"/>
              <a:t>You </a:t>
            </a:r>
            <a:r>
              <a:rPr lang="en-US" u="sng" dirty="0"/>
              <a:t>must</a:t>
            </a:r>
            <a:r>
              <a:rPr lang="en-US" dirty="0"/>
              <a:t> call to make an appointment to drop off evidence.</a:t>
            </a:r>
          </a:p>
          <a:p>
            <a:pPr marL="3427413" lvl="1" indent="-573088" eaLnBrk="1" hangingPunct="1">
              <a:defRPr/>
            </a:pPr>
            <a:r>
              <a:rPr lang="en-US" dirty="0"/>
              <a:t>Sudbury 508-358-3155</a:t>
            </a:r>
          </a:p>
          <a:p>
            <a:pPr marL="3427413" lvl="1" indent="-573088" eaLnBrk="1" hangingPunct="1">
              <a:defRPr/>
            </a:pPr>
            <a:r>
              <a:rPr lang="en-US" dirty="0"/>
              <a:t>Danvers 978-538-6111</a:t>
            </a:r>
          </a:p>
          <a:p>
            <a:pPr marL="3427413" lvl="1" indent="-573088" eaLnBrk="1" hangingPunct="1">
              <a:defRPr/>
            </a:pPr>
            <a:r>
              <a:rPr lang="en-US" dirty="0"/>
              <a:t>Springfield 413-205-1837</a:t>
            </a:r>
          </a:p>
          <a:p>
            <a:pPr marL="3427413" lvl="1" indent="-573088" eaLnBrk="1" hangingPunct="1">
              <a:defRPr/>
            </a:pPr>
            <a:r>
              <a:rPr lang="en-US" dirty="0"/>
              <a:t>Lakeville 508-946-1310</a:t>
            </a:r>
          </a:p>
          <a:p>
            <a:pPr lvl="1" eaLnBrk="1" hangingPunct="1">
              <a:defRPr/>
            </a:pPr>
            <a:endParaRPr lang="en-US" sz="1100" dirty="0"/>
          </a:p>
          <a:p>
            <a:pPr eaLnBrk="1" hangingPunct="1">
              <a:defRPr/>
            </a:pPr>
            <a:r>
              <a:rPr lang="en-US" dirty="0"/>
              <a:t>The Toxicology Unit will then analyze the sample.</a:t>
            </a:r>
          </a:p>
          <a:p>
            <a:pPr eaLnBrk="1" hangingPunct="1">
              <a:defRPr/>
            </a:pPr>
            <a:r>
              <a:rPr lang="en-US" dirty="0"/>
              <a:t>Questions?  Contact the Toxicology Unit at </a:t>
            </a:r>
          </a:p>
          <a:p>
            <a:pPr marL="0" indent="0" eaLnBrk="1" hangingPunct="1">
              <a:buNone/>
              <a:defRPr/>
            </a:pPr>
            <a:r>
              <a:rPr lang="en-US" dirty="0"/>
              <a:t>    857-377-3010.</a:t>
            </a:r>
          </a:p>
        </p:txBody>
      </p:sp>
      <p:sp>
        <p:nvSpPr>
          <p:cNvPr id="2" name="Footer Placeholder 1"/>
          <p:cNvSpPr>
            <a:spLocks noGrp="1"/>
          </p:cNvSpPr>
          <p:nvPr>
            <p:ph type="ftr" sz="quarter" idx="11"/>
          </p:nvPr>
        </p:nvSpPr>
        <p:spPr/>
        <p:txBody>
          <a:bodyPr/>
          <a:lstStyle/>
          <a:p>
            <a:pPr>
              <a:defRPr/>
            </a:pPr>
            <a:r>
              <a:rPr lang="en-US" dirty="0"/>
              <a:t>Breath Test Operator’s Manual    ID: 3332 Revision: 5   Issued By: Laboratory Director    All Copies are Uncontrolled</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838200"/>
          </a:xfrm>
        </p:spPr>
        <p:txBody>
          <a:bodyPr/>
          <a:lstStyle/>
          <a:p>
            <a:pPr>
              <a:defRPr/>
            </a:pPr>
            <a:r>
              <a:rPr lang="en-US">
                <a:solidFill>
                  <a:schemeClr val="tx1"/>
                </a:solidFill>
              </a:rPr>
              <a:t>Serum Conversions</a:t>
            </a:r>
          </a:p>
        </p:txBody>
      </p:sp>
      <p:sp>
        <p:nvSpPr>
          <p:cNvPr id="3" name="Content Placeholder 2"/>
          <p:cNvSpPr>
            <a:spLocks noGrp="1"/>
          </p:cNvSpPr>
          <p:nvPr>
            <p:ph idx="1"/>
          </p:nvPr>
        </p:nvSpPr>
        <p:spPr>
          <a:xfrm>
            <a:off x="457200" y="1343094"/>
            <a:ext cx="8229600" cy="4525963"/>
          </a:xfrm>
        </p:spPr>
        <p:txBody>
          <a:bodyPr/>
          <a:lstStyle/>
          <a:p>
            <a:pPr>
              <a:defRPr/>
            </a:pPr>
            <a:r>
              <a:rPr lang="en-US" sz="2800" dirty="0"/>
              <a:t>Medical records are introduced by the ADA at trial and contain a serum or plasma alcohol level.</a:t>
            </a:r>
          </a:p>
          <a:p>
            <a:pPr>
              <a:defRPr/>
            </a:pPr>
            <a:r>
              <a:rPr lang="en-US" sz="2800" dirty="0"/>
              <a:t>After 24N Hearing elements have been met.</a:t>
            </a:r>
          </a:p>
          <a:p>
            <a:pPr>
              <a:defRPr/>
            </a:pPr>
            <a:r>
              <a:rPr lang="en-US" sz="2800" dirty="0"/>
              <a:t>Crime Laboratory Forensic Scientists can convert serum or plasma alcohol levels into blood alcohol levels.</a:t>
            </a:r>
          </a:p>
          <a:p>
            <a:pPr lvl="1">
              <a:defRPr/>
            </a:pPr>
            <a:r>
              <a:rPr lang="en-US" sz="2400" dirty="0"/>
              <a:t>Usually happens because of a motor vehicle accident and operator was hospitalized.</a:t>
            </a:r>
          </a:p>
          <a:p>
            <a:pPr lvl="1">
              <a:defRPr/>
            </a:pPr>
            <a:r>
              <a:rPr lang="en-US" sz="2400" dirty="0"/>
              <a:t>DA’s office summons hospital for medical records and requests the conversion from the MSPCL Toxicology Unit.</a:t>
            </a:r>
          </a:p>
          <a:p>
            <a:pPr>
              <a:defRPr/>
            </a:pPr>
            <a:endParaRPr lang="en-US" dirty="0"/>
          </a:p>
        </p:txBody>
      </p:sp>
      <p:sp>
        <p:nvSpPr>
          <p:cNvPr id="4" name="Footer Placeholder 3"/>
          <p:cNvSpPr>
            <a:spLocks noGrp="1"/>
          </p:cNvSpPr>
          <p:nvPr>
            <p:ph type="ftr" sz="quarter" idx="11"/>
          </p:nvPr>
        </p:nvSpPr>
        <p:spPr/>
        <p:txBody>
          <a:bodyPr/>
          <a:lstStyle/>
          <a:p>
            <a:pPr>
              <a:defRPr/>
            </a:pPr>
            <a:r>
              <a:rPr lang="en-US"/>
              <a:t>Breath Test Operator’s Manual    ID: 3332 Revision: 5   Issued By: Laboratory Director    All Copies are Uncontrolled</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5400"/>
            <a:ext cx="8229600" cy="965200"/>
          </a:xfrm>
        </p:spPr>
        <p:txBody>
          <a:bodyPr/>
          <a:lstStyle/>
          <a:p>
            <a:pPr>
              <a:defRPr/>
            </a:pPr>
            <a:r>
              <a:rPr lang="en-US">
                <a:solidFill>
                  <a:schemeClr val="tx1"/>
                </a:solidFill>
              </a:rPr>
              <a:t>Other Examples</a:t>
            </a:r>
          </a:p>
        </p:txBody>
      </p:sp>
      <p:sp>
        <p:nvSpPr>
          <p:cNvPr id="3" name="Content Placeholder 2"/>
          <p:cNvSpPr>
            <a:spLocks noGrp="1"/>
          </p:cNvSpPr>
          <p:nvPr>
            <p:ph idx="1"/>
          </p:nvPr>
        </p:nvSpPr>
        <p:spPr/>
        <p:txBody>
          <a:bodyPr/>
          <a:lstStyle/>
          <a:p>
            <a:pPr>
              <a:defRPr/>
            </a:pPr>
            <a:r>
              <a:rPr lang="en-US" sz="2000"/>
              <a:t>Subjects arrested for OUI and being treated at a medical facility licensed under MGL c. 111 § 51 may be offered an opportunity to submit to a blood test in lieu of a breath test.</a:t>
            </a:r>
          </a:p>
          <a:p>
            <a:pPr lvl="1">
              <a:defRPr/>
            </a:pPr>
            <a:r>
              <a:rPr lang="en-US" sz="2000"/>
              <a:t>Prior to the drawing of a subject’s blood, the subject’s consent must be obtained in writing. Where a subject’s blood was previously drawn independently by a hospital, the subject’s consent must still be obtained prior to sending the sample for analysis. Commonwealth v. Moreau, 490 Mass. 387 (2022).</a:t>
            </a:r>
          </a:p>
          <a:p>
            <a:pPr lvl="1">
              <a:defRPr/>
            </a:pPr>
            <a:endParaRPr lang="en-US" sz="2000"/>
          </a:p>
          <a:p>
            <a:pPr>
              <a:defRPr/>
            </a:pPr>
            <a:r>
              <a:rPr lang="en-US" sz="2000"/>
              <a:t>A warrant may be obtained to draw and/or analyze the blood of a person being investigated for homicide by motor vehicle (G.L. c. 90, s. 24G), serious bodily injury by motor vehicle while under influence (G.L. c. 90, s. 24L), or manslaughter (G.L. c. 265, ss. 13 &amp; 13 1/2). </a:t>
            </a:r>
          </a:p>
        </p:txBody>
      </p:sp>
      <p:sp>
        <p:nvSpPr>
          <p:cNvPr id="4" name="Footer Placeholder 3"/>
          <p:cNvSpPr>
            <a:spLocks noGrp="1"/>
          </p:cNvSpPr>
          <p:nvPr>
            <p:ph type="ftr" sz="quarter" idx="11"/>
          </p:nvPr>
        </p:nvSpPr>
        <p:spPr/>
        <p:txBody>
          <a:bodyPr/>
          <a:lstStyle/>
          <a:p>
            <a:pPr>
              <a:defRPr/>
            </a:pPr>
            <a:r>
              <a:rPr lang="en-US"/>
              <a:t>Breath Test Operator’s Manual    ID: 3332 Revision: 5   Issued By: Laboratory Director    All Copies are Uncontrolled</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Grp="1" noRot="1" noChangeArrowheads="1"/>
          </p:cNvSpPr>
          <p:nvPr>
            <p:ph type="title"/>
          </p:nvPr>
        </p:nvSpPr>
        <p:spPr>
          <a:xfrm>
            <a:off x="457200" y="76200"/>
            <a:ext cx="8229600" cy="792162"/>
          </a:xfrm>
        </p:spPr>
        <p:txBody>
          <a:bodyPr/>
          <a:lstStyle/>
          <a:p>
            <a:pPr eaLnBrk="1" hangingPunct="1">
              <a:defRPr/>
            </a:pPr>
            <a:r>
              <a:rPr lang="en-US" sz="4000">
                <a:solidFill>
                  <a:schemeClr val="tx1"/>
                </a:solidFill>
              </a:rPr>
              <a:t>OUI Drugs and Considerations</a:t>
            </a:r>
          </a:p>
        </p:txBody>
      </p:sp>
      <p:sp>
        <p:nvSpPr>
          <p:cNvPr id="312323" name="Rectangle 3"/>
          <p:cNvSpPr>
            <a:spLocks noGrp="1" noChangeArrowheads="1"/>
          </p:cNvSpPr>
          <p:nvPr>
            <p:ph type="body" idx="1"/>
          </p:nvPr>
        </p:nvSpPr>
        <p:spPr>
          <a:xfrm>
            <a:off x="457200" y="1320075"/>
            <a:ext cx="8229600" cy="4525963"/>
          </a:xfrm>
        </p:spPr>
        <p:txBody>
          <a:bodyPr/>
          <a:lstStyle/>
          <a:p>
            <a:pPr eaLnBrk="1" hangingPunct="1">
              <a:defRPr/>
            </a:pPr>
            <a:r>
              <a:rPr lang="en-US" sz="2400" dirty="0"/>
              <a:t>No Statutory Rights and Consent Form is issued to an operator charged with </a:t>
            </a:r>
            <a:r>
              <a:rPr lang="en-US" sz="2400" u="sng" dirty="0"/>
              <a:t>OUI Drugs </a:t>
            </a:r>
            <a:r>
              <a:rPr lang="en-US" sz="2400" dirty="0"/>
              <a:t>only.</a:t>
            </a:r>
          </a:p>
          <a:p>
            <a:pPr lvl="1" eaLnBrk="1" hangingPunct="1">
              <a:defRPr/>
            </a:pPr>
            <a:r>
              <a:rPr lang="en-US" sz="2400" dirty="0"/>
              <a:t>Statutory Rights and Consent Form is for an operator in custody charged with </a:t>
            </a:r>
            <a:r>
              <a:rPr lang="en-US" sz="2400" u="sng" dirty="0"/>
              <a:t>OUI alcohol</a:t>
            </a:r>
            <a:r>
              <a:rPr lang="en-US" sz="2400" dirty="0"/>
              <a:t>.</a:t>
            </a:r>
          </a:p>
          <a:p>
            <a:pPr eaLnBrk="1" hangingPunct="1">
              <a:defRPr/>
            </a:pPr>
            <a:r>
              <a:rPr lang="en-US" sz="2400" dirty="0"/>
              <a:t>DREs (Drug Recognition Experts) can be consulted.</a:t>
            </a:r>
          </a:p>
          <a:p>
            <a:pPr lvl="1" eaLnBrk="1" hangingPunct="1">
              <a:defRPr/>
            </a:pPr>
            <a:r>
              <a:rPr lang="en-US" sz="2000" dirty="0"/>
              <a:t>For MSP, the detainee must be under arrest for OUI in order to request a DRE </a:t>
            </a:r>
            <a:r>
              <a:rPr lang="en-US" sz="2000" b="1" u="sng" dirty="0"/>
              <a:t>evaluation</a:t>
            </a:r>
            <a:r>
              <a:rPr lang="en-US" sz="2000" dirty="0"/>
              <a:t> as per TRF-14</a:t>
            </a:r>
            <a:r>
              <a:rPr lang="en-US" sz="2000" i="1" dirty="0"/>
              <a:t>.</a:t>
            </a:r>
            <a:endParaRPr lang="en-US" sz="2000" dirty="0"/>
          </a:p>
          <a:p>
            <a:pPr eaLnBrk="1" hangingPunct="1">
              <a:defRPr/>
            </a:pPr>
            <a:r>
              <a:rPr lang="en-US" sz="2400" dirty="0"/>
              <a:t>If appropriate, “Immediate Threat Form” 90-22(a).</a:t>
            </a:r>
          </a:p>
          <a:p>
            <a:pPr eaLnBrk="1" hangingPunct="1">
              <a:defRPr/>
            </a:pPr>
            <a:r>
              <a:rPr lang="en-US" sz="2400" dirty="0"/>
              <a:t>If appropriate, consider additional charges such as negligent operation.</a:t>
            </a:r>
          </a:p>
          <a:p>
            <a:pPr eaLnBrk="1" hangingPunct="1">
              <a:defRPr/>
            </a:pPr>
            <a:endParaRPr lang="en-US" dirty="0"/>
          </a:p>
          <a:p>
            <a:pPr lvl="1" eaLnBrk="1" hangingPunct="1">
              <a:buFont typeface="Wingdings" pitchFamily="2" charset="2"/>
              <a:buNone/>
              <a:defRPr/>
            </a:pPr>
            <a:endParaRPr lang="en-US" dirty="0"/>
          </a:p>
        </p:txBody>
      </p:sp>
      <p:sp>
        <p:nvSpPr>
          <p:cNvPr id="2" name="Footer Placeholder 1"/>
          <p:cNvSpPr>
            <a:spLocks noGrp="1"/>
          </p:cNvSpPr>
          <p:nvPr>
            <p:ph type="ftr" sz="quarter" idx="11"/>
          </p:nvPr>
        </p:nvSpPr>
        <p:spPr/>
        <p:txBody>
          <a:bodyPr/>
          <a:lstStyle/>
          <a:p>
            <a:pPr>
              <a:defRPr/>
            </a:pPr>
            <a:r>
              <a:rPr lang="en-US"/>
              <a:t>Breath Test Operator’s Manual    ID: 3332 Revision: 5   Issued By: Laboratory Director    All Copies are Uncontrolled</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897467"/>
          </a:xfrm>
        </p:spPr>
        <p:txBody>
          <a:bodyPr/>
          <a:lstStyle/>
          <a:p>
            <a:pPr>
              <a:defRPr/>
            </a:pPr>
            <a:r>
              <a:rPr lang="en-US">
                <a:solidFill>
                  <a:schemeClr val="tx1"/>
                </a:solidFill>
              </a:rPr>
              <a:t>OUI Alcohol and Drugs</a:t>
            </a:r>
          </a:p>
        </p:txBody>
      </p:sp>
      <p:sp>
        <p:nvSpPr>
          <p:cNvPr id="3" name="Content Placeholder 2"/>
          <p:cNvSpPr>
            <a:spLocks noGrp="1"/>
          </p:cNvSpPr>
          <p:nvPr>
            <p:ph idx="1"/>
          </p:nvPr>
        </p:nvSpPr>
        <p:spPr/>
        <p:txBody>
          <a:bodyPr/>
          <a:lstStyle/>
          <a:p>
            <a:pPr>
              <a:buFont typeface="Wingdings" pitchFamily="2" charset="2"/>
              <a:buNone/>
              <a:defRPr/>
            </a:pPr>
            <a:r>
              <a:rPr lang="en-US" b="1" i="1">
                <a:solidFill>
                  <a:srgbClr val="FFC000"/>
                </a:solidFill>
              </a:rPr>
              <a:t>Comm. vs Stathopoulos, 401 Mass 453 (1988)</a:t>
            </a:r>
          </a:p>
          <a:p>
            <a:pPr>
              <a:buFont typeface="Wingdings" pitchFamily="2" charset="2"/>
              <a:buNone/>
              <a:defRPr/>
            </a:pPr>
            <a:r>
              <a:rPr lang="en-US"/>
              <a:t>	A defendant may be found guilty of driving under the influence of intoxicating liquor if the defendant’s ability to operate a vehicle safely is diminished, and alcohol is one contributing cause.  It does not have to be the sole or exclusive cause.</a:t>
            </a:r>
          </a:p>
          <a:p>
            <a:pPr>
              <a:buFont typeface="Wingdings" pitchFamily="2" charset="2"/>
              <a:buNone/>
              <a:defRPr/>
            </a:pPr>
            <a:endParaRPr lang="en-US"/>
          </a:p>
        </p:txBody>
      </p:sp>
      <p:sp>
        <p:nvSpPr>
          <p:cNvPr id="4" name="Footer Placeholder 3"/>
          <p:cNvSpPr>
            <a:spLocks noGrp="1"/>
          </p:cNvSpPr>
          <p:nvPr>
            <p:ph type="ftr" sz="quarter" idx="11"/>
          </p:nvPr>
        </p:nvSpPr>
        <p:spPr/>
        <p:txBody>
          <a:bodyPr/>
          <a:lstStyle/>
          <a:p>
            <a:pPr>
              <a:defRPr/>
            </a:pPr>
            <a:r>
              <a:rPr lang="en-US"/>
              <a:t>Breath Test Operator’s Manual    ID: 3332 Revision: 5   Issued By: Laboratory Director    All Copies are Uncontrolled</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792162"/>
          </a:xfrm>
        </p:spPr>
        <p:txBody>
          <a:bodyPr/>
          <a:lstStyle/>
          <a:p>
            <a:pPr>
              <a:defRPr/>
            </a:pPr>
            <a:r>
              <a:rPr lang="en-US">
                <a:solidFill>
                  <a:schemeClr val="tx1"/>
                </a:solidFill>
              </a:rPr>
              <a:t>Immediate Threat</a:t>
            </a:r>
          </a:p>
        </p:txBody>
      </p:sp>
      <p:sp>
        <p:nvSpPr>
          <p:cNvPr id="5" name="Content Placeholder 4"/>
          <p:cNvSpPr>
            <a:spLocks noGrp="1"/>
          </p:cNvSpPr>
          <p:nvPr>
            <p:ph idx="1"/>
          </p:nvPr>
        </p:nvSpPr>
        <p:spPr>
          <a:xfrm>
            <a:off x="457200" y="1417782"/>
            <a:ext cx="8229600" cy="4191000"/>
          </a:xfrm>
        </p:spPr>
        <p:txBody>
          <a:bodyPr/>
          <a:lstStyle/>
          <a:p>
            <a:pPr>
              <a:defRPr/>
            </a:pPr>
            <a:r>
              <a:rPr lang="en-US" sz="2400" dirty="0"/>
              <a:t>M.V. Homicide c.90 s.29</a:t>
            </a:r>
          </a:p>
          <a:p>
            <a:pPr lvl="1">
              <a:defRPr/>
            </a:pPr>
            <a:r>
              <a:rPr lang="en-US" sz="2000" dirty="0"/>
              <a:t>Under 90-29, the operator shall be suspended unless the preliminary investigation indicates one or more operators are not at fault.</a:t>
            </a:r>
          </a:p>
          <a:p>
            <a:pPr>
              <a:defRPr/>
            </a:pPr>
            <a:r>
              <a:rPr lang="en-US" sz="2400" dirty="0"/>
              <a:t>Medical Condition c.90 s.22</a:t>
            </a:r>
          </a:p>
          <a:p>
            <a:pPr lvl="1">
              <a:defRPr/>
            </a:pPr>
            <a:r>
              <a:rPr lang="en-US" sz="2000" dirty="0"/>
              <a:t>A medical condition that inhibits driving such as epilepsy.</a:t>
            </a:r>
          </a:p>
          <a:p>
            <a:pPr>
              <a:defRPr/>
            </a:pPr>
            <a:r>
              <a:rPr lang="en-US" sz="2400" dirty="0"/>
              <a:t>Disregard for Public Safety c.90 s.22</a:t>
            </a:r>
          </a:p>
          <a:p>
            <a:pPr lvl="1">
              <a:defRPr/>
            </a:pPr>
            <a:r>
              <a:rPr lang="en-US" sz="2000" dirty="0"/>
              <a:t>For example, pursuits.</a:t>
            </a:r>
          </a:p>
          <a:p>
            <a:pPr>
              <a:defRPr/>
            </a:pPr>
            <a:r>
              <a:rPr lang="en-US" sz="2400" dirty="0"/>
              <a:t>Criminal Complaint c.90 s.22</a:t>
            </a:r>
          </a:p>
          <a:p>
            <a:pPr lvl="1">
              <a:defRPr/>
            </a:pPr>
            <a:r>
              <a:rPr lang="en-US" sz="2000" dirty="0"/>
              <a:t>For example, a person who has been taken to a medical facility for treatment and is not in custody.</a:t>
            </a:r>
          </a:p>
        </p:txBody>
      </p:sp>
      <p:sp>
        <p:nvSpPr>
          <p:cNvPr id="2" name="Footer Placeholder 1"/>
          <p:cNvSpPr>
            <a:spLocks noGrp="1"/>
          </p:cNvSpPr>
          <p:nvPr>
            <p:ph type="ftr" sz="quarter" idx="11"/>
          </p:nvPr>
        </p:nvSpPr>
        <p:spPr/>
        <p:txBody>
          <a:bodyPr/>
          <a:lstStyle/>
          <a:p>
            <a:pPr>
              <a:defRPr/>
            </a:pPr>
            <a:r>
              <a:rPr lang="en-US" dirty="0"/>
              <a:t>Breath Test Operator’s Manual    ID: 3332 Revision: 5   Issued By: Laboratory Director    All Copies are Uncontrolled</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28788" y="381000"/>
            <a:ext cx="8195806" cy="914400"/>
          </a:xfrm>
        </p:spPr>
        <p:txBody>
          <a:bodyPr/>
          <a:lstStyle/>
          <a:p>
            <a:pPr>
              <a:defRPr/>
            </a:pPr>
            <a:r>
              <a:rPr lang="en-US">
                <a:solidFill>
                  <a:schemeClr val="tx1"/>
                </a:solidFill>
              </a:rPr>
              <a:t>Immediate Threat Form and Medical Evaluation Form</a:t>
            </a:r>
          </a:p>
        </p:txBody>
      </p:sp>
      <p:pic>
        <p:nvPicPr>
          <p:cNvPr id="134185" name="Picture 41"/>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36713" y="1447800"/>
            <a:ext cx="3733974" cy="4707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4186" name="Picture 4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876800" y="1480457"/>
            <a:ext cx="3688648" cy="4677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ooter Placeholder 1"/>
          <p:cNvSpPr>
            <a:spLocks noGrp="1"/>
          </p:cNvSpPr>
          <p:nvPr>
            <p:ph type="ftr" sz="quarter" idx="11"/>
          </p:nvPr>
        </p:nvSpPr>
        <p:spPr/>
        <p:txBody>
          <a:bodyPr/>
          <a:lstStyle/>
          <a:p>
            <a:pPr>
              <a:defRPr/>
            </a:pPr>
            <a:r>
              <a:rPr lang="en-US"/>
              <a:t>Breath Test Operator’s Manual    ID: 3332 Revision: 5   Issued By: Laboratory Director    All Copies are Uncontrolled</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7" name="Rectangle 5"/>
          <p:cNvSpPr>
            <a:spLocks noGrp="1" noRot="1" noChangeArrowheads="1"/>
          </p:cNvSpPr>
          <p:nvPr>
            <p:ph type="title"/>
          </p:nvPr>
        </p:nvSpPr>
        <p:spPr>
          <a:xfrm>
            <a:off x="533400" y="304800"/>
            <a:ext cx="8229600" cy="838200"/>
          </a:xfrm>
        </p:spPr>
        <p:txBody>
          <a:bodyPr/>
          <a:lstStyle/>
          <a:p>
            <a:pPr eaLnBrk="1" hangingPunct="1">
              <a:defRPr/>
            </a:pPr>
            <a:r>
              <a:rPr lang="en-US">
                <a:solidFill>
                  <a:schemeClr val="tx1"/>
                </a:solidFill>
              </a:rPr>
              <a:t>Office of Alcohol Testing</a:t>
            </a:r>
          </a:p>
        </p:txBody>
      </p:sp>
      <p:sp>
        <p:nvSpPr>
          <p:cNvPr id="4" name="Content Placeholder 3"/>
          <p:cNvSpPr>
            <a:spLocks noGrp="1"/>
          </p:cNvSpPr>
          <p:nvPr>
            <p:ph idx="1"/>
          </p:nvPr>
        </p:nvSpPr>
        <p:spPr>
          <a:xfrm>
            <a:off x="457200" y="2244437"/>
            <a:ext cx="8229600" cy="3382963"/>
          </a:xfrm>
        </p:spPr>
        <p:txBody>
          <a:bodyPr/>
          <a:lstStyle/>
          <a:p>
            <a:pPr>
              <a:defRPr/>
            </a:pPr>
            <a:r>
              <a:rPr lang="en-US" sz="3600" dirty="0"/>
              <a:t>Any questions or concerns from officers regarding the Alcotest 9510 should be directed to the Office of Alcohol Testing at 857-377-3030.</a:t>
            </a:r>
          </a:p>
        </p:txBody>
      </p:sp>
      <p:sp>
        <p:nvSpPr>
          <p:cNvPr id="2" name="Footer Placeholder 1"/>
          <p:cNvSpPr>
            <a:spLocks noGrp="1"/>
          </p:cNvSpPr>
          <p:nvPr>
            <p:ph type="ftr" sz="quarter" idx="11"/>
          </p:nvPr>
        </p:nvSpPr>
        <p:spPr/>
        <p:txBody>
          <a:bodyPr/>
          <a:lstStyle/>
          <a:p>
            <a:pPr>
              <a:defRPr/>
            </a:pPr>
            <a:r>
              <a:rPr lang="en-US"/>
              <a:t>Breath Test Operator’s Manual    ID: 3332 Revision: 5   Issued By: Laboratory Director    All Copies are Uncontrolled</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C514392-00F7-0E1E-82FF-11CD111F6413}"/>
              </a:ext>
            </a:extLst>
          </p:cNvPr>
          <p:cNvPicPr>
            <a:picLocks noChangeAspect="1"/>
          </p:cNvPicPr>
          <p:nvPr/>
        </p:nvPicPr>
        <p:blipFill>
          <a:blip r:embed="rId2"/>
          <a:stretch>
            <a:fillRect/>
          </a:stretch>
        </p:blipFill>
        <p:spPr>
          <a:xfrm>
            <a:off x="465809" y="1071270"/>
            <a:ext cx="8212382" cy="1428240"/>
          </a:xfrm>
          <a:prstGeom prst="rect">
            <a:avLst/>
          </a:prstGeom>
        </p:spPr>
      </p:pic>
      <p:sp>
        <p:nvSpPr>
          <p:cNvPr id="341005" name="Text Box 13"/>
          <p:cNvSpPr txBox="1">
            <a:spLocks noChangeArrowheads="1"/>
          </p:cNvSpPr>
          <p:nvPr/>
        </p:nvSpPr>
        <p:spPr bwMode="auto">
          <a:xfrm>
            <a:off x="892945" y="2875478"/>
            <a:ext cx="7785245" cy="3970318"/>
          </a:xfrm>
          <a:prstGeom prst="rect">
            <a:avLst/>
          </a:prstGeom>
          <a:noFill/>
          <a:ln w="9525">
            <a:noFill/>
            <a:miter lim="800000"/>
          </a:ln>
          <a:effectLst/>
        </p:spPr>
        <p:txBody>
          <a:bodyPr wrap="square">
            <a:spAutoFit/>
          </a:bodyPr>
          <a:lstStyle/>
          <a:p>
            <a:pPr marL="285750" indent="-285750" eaLnBrk="0" hangingPunct="0">
              <a:buClr>
                <a:srgbClr val="FFC000"/>
              </a:buClr>
              <a:buFont typeface="Wingdings" pitchFamily="2" charset="2"/>
              <a:buChar char="§"/>
              <a:defRPr/>
            </a:pPr>
            <a:r>
              <a:rPr lang="en-US" sz="2800" dirty="0">
                <a:effectLst>
                  <a:outerShdw blurRad="38100" dist="38100" dir="2700000" algn="tl">
                    <a:srgbClr val="000000"/>
                  </a:outerShdw>
                </a:effectLst>
                <a:cs typeface="+mn-cs"/>
              </a:rPr>
              <a:t>Check the box for the type of evidentiary sample being requested, either Breath or Blood.</a:t>
            </a:r>
          </a:p>
          <a:p>
            <a:pPr marL="285750" indent="-285750" eaLnBrk="0" hangingPunct="0">
              <a:buClr>
                <a:srgbClr val="FFC000"/>
              </a:buClr>
              <a:buFont typeface="Wingdings" pitchFamily="2" charset="2"/>
              <a:buChar char="§"/>
              <a:defRPr/>
            </a:pPr>
            <a:endParaRPr lang="en-US" sz="2800" dirty="0">
              <a:effectLst>
                <a:outerShdw blurRad="38100" dist="38100" dir="2700000" algn="tl">
                  <a:srgbClr val="000000"/>
                </a:outerShdw>
              </a:effectLst>
              <a:cs typeface="+mn-cs"/>
            </a:endParaRPr>
          </a:p>
          <a:p>
            <a:pPr eaLnBrk="0" hangingPunct="0">
              <a:buClr>
                <a:srgbClr val="FFC000"/>
              </a:buClr>
              <a:defRPr/>
            </a:pPr>
            <a:r>
              <a:rPr lang="en-US" sz="2800" dirty="0">
                <a:solidFill>
                  <a:srgbClr val="FFC000"/>
                </a:solidFill>
                <a:effectLst>
                  <a:outerShdw blurRad="38100" dist="38100" dir="2700000" algn="tl">
                    <a:srgbClr val="000000">
                      <a:alpha val="43137"/>
                    </a:srgbClr>
                  </a:outerShdw>
                </a:effectLst>
              </a:rPr>
              <a:t>The type of evidentiary sample being requested is dependent upon the location of custody, whether it be a hospital or a police station / barracks.</a:t>
            </a:r>
          </a:p>
          <a:p>
            <a:pPr marL="285750" indent="-285750" eaLnBrk="0" hangingPunct="0">
              <a:buClr>
                <a:srgbClr val="FFC000"/>
              </a:buClr>
              <a:buFont typeface="Wingdings" pitchFamily="2" charset="2"/>
              <a:buChar char="§"/>
              <a:defRPr/>
            </a:pPr>
            <a:endParaRPr lang="en-US" sz="2800" dirty="0">
              <a:effectLst>
                <a:outerShdw blurRad="38100" dist="38100" dir="2700000" algn="tl">
                  <a:srgbClr val="000000"/>
                </a:outerShdw>
              </a:effectLst>
              <a:cs typeface="+mn-cs"/>
            </a:endParaRPr>
          </a:p>
          <a:p>
            <a:pPr marL="285750" indent="-285750" eaLnBrk="0" hangingPunct="0">
              <a:buClr>
                <a:srgbClr val="FFC000"/>
              </a:buClr>
              <a:buFont typeface="Wingdings" pitchFamily="2" charset="2"/>
              <a:buChar char="§"/>
              <a:defRPr/>
            </a:pPr>
            <a:endParaRPr lang="en-US" sz="2800" dirty="0">
              <a:effectLst>
                <a:outerShdw blurRad="38100" dist="38100" dir="2700000" algn="tl">
                  <a:srgbClr val="000000"/>
                </a:outerShdw>
              </a:effectLst>
              <a:cs typeface="+mn-cs"/>
            </a:endParaRPr>
          </a:p>
          <a:p>
            <a:pPr marL="285750" indent="-285750" eaLnBrk="0" hangingPunct="0">
              <a:buClr>
                <a:srgbClr val="FFC000"/>
              </a:buClr>
              <a:buFont typeface="Wingdings" pitchFamily="2" charset="2"/>
              <a:buChar char="§"/>
              <a:defRPr/>
            </a:pPr>
            <a:endParaRPr lang="en-US" sz="2800" dirty="0">
              <a:effectLst>
                <a:outerShdw blurRad="38100" dist="38100" dir="2700000" algn="tl">
                  <a:srgbClr val="000000"/>
                </a:outerShdw>
              </a:effectLst>
              <a:cs typeface="+mn-cs"/>
            </a:endParaRPr>
          </a:p>
        </p:txBody>
      </p:sp>
      <p:sp>
        <p:nvSpPr>
          <p:cNvPr id="14339" name="Oval 3"/>
          <p:cNvSpPr>
            <a:spLocks noChangeArrowheads="1"/>
          </p:cNvSpPr>
          <p:nvPr/>
        </p:nvSpPr>
        <p:spPr bwMode="auto">
          <a:xfrm>
            <a:off x="6227557" y="1113209"/>
            <a:ext cx="2261250" cy="848755"/>
          </a:xfrm>
          <a:prstGeom prst="ellipse">
            <a:avLst/>
          </a:prstGeom>
          <a:noFill/>
          <a:ln w="38100">
            <a:solidFill>
              <a:srgbClr val="FF0000"/>
            </a:solidFill>
            <a:rou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41002" name="Rectangle 10"/>
          <p:cNvSpPr>
            <a:spLocks noGrp="1" noRot="1" noChangeArrowheads="1"/>
          </p:cNvSpPr>
          <p:nvPr>
            <p:ph type="title"/>
          </p:nvPr>
        </p:nvSpPr>
        <p:spPr>
          <a:xfrm>
            <a:off x="419100" y="76200"/>
            <a:ext cx="8229600" cy="762000"/>
          </a:xfrm>
        </p:spPr>
        <p:txBody>
          <a:bodyPr/>
          <a:lstStyle/>
          <a:p>
            <a:pPr eaLnBrk="1" hangingPunct="1">
              <a:defRPr/>
            </a:pPr>
            <a:r>
              <a:rPr lang="en-US" sz="4000">
                <a:solidFill>
                  <a:schemeClr val="tx1"/>
                </a:solidFill>
              </a:rPr>
              <a:t>Statutory Rights and Consent Form</a:t>
            </a:r>
          </a:p>
        </p:txBody>
      </p:sp>
      <p:sp>
        <p:nvSpPr>
          <p:cNvPr id="2" name="Footer Placeholder 1"/>
          <p:cNvSpPr>
            <a:spLocks noGrp="1"/>
          </p:cNvSpPr>
          <p:nvPr>
            <p:ph type="ftr" sz="quarter" idx="11"/>
          </p:nvPr>
        </p:nvSpPr>
        <p:spPr/>
        <p:txBody>
          <a:bodyPr/>
          <a:lstStyle/>
          <a:p>
            <a:pPr>
              <a:defRPr/>
            </a:pPr>
            <a:r>
              <a:rPr lang="en-US"/>
              <a:t>Breath Test Operator’s Manual    ID: 3332 Revision: 5   Issued By: Laboratory Director    All Copies are Uncontrolled</a:t>
            </a:r>
          </a:p>
        </p:txBody>
      </p:sp>
      <p:pic>
        <p:nvPicPr>
          <p:cNvPr id="14" name="Graphic 13" descr="Checkmark with solid fill">
            <a:extLst>
              <a:ext uri="{FF2B5EF4-FFF2-40B4-BE49-F238E27FC236}">
                <a16:creationId xmlns:a16="http://schemas.microsoft.com/office/drawing/2014/main" id="{5B9923CA-8B04-06B8-8D91-2A1C49861D6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69647" y="1250383"/>
            <a:ext cx="200489" cy="383959"/>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Rot="1" noChangeArrowheads="1"/>
          </p:cNvSpPr>
          <p:nvPr>
            <p:ph type="title"/>
          </p:nvPr>
        </p:nvSpPr>
        <p:spPr>
          <a:xfrm>
            <a:off x="457200" y="228600"/>
            <a:ext cx="8229600" cy="838200"/>
          </a:xfrm>
        </p:spPr>
        <p:txBody>
          <a:bodyPr/>
          <a:lstStyle/>
          <a:p>
            <a:pPr eaLnBrk="1" hangingPunct="1">
              <a:defRPr/>
            </a:pPr>
            <a:r>
              <a:rPr lang="en-US">
                <a:solidFill>
                  <a:schemeClr val="tx1"/>
                </a:solidFill>
              </a:rPr>
              <a:t>Breath or Blood Test</a:t>
            </a:r>
          </a:p>
        </p:txBody>
      </p:sp>
      <p:sp>
        <p:nvSpPr>
          <p:cNvPr id="219139" name="Rectangle 3"/>
          <p:cNvSpPr>
            <a:spLocks noGrp="1" noChangeArrowheads="1"/>
          </p:cNvSpPr>
          <p:nvPr>
            <p:ph type="body" idx="1"/>
          </p:nvPr>
        </p:nvSpPr>
        <p:spPr>
          <a:xfrm>
            <a:off x="457200" y="1295400"/>
            <a:ext cx="8229600" cy="4953000"/>
          </a:xfrm>
        </p:spPr>
        <p:txBody>
          <a:bodyPr/>
          <a:lstStyle/>
          <a:p>
            <a:pPr eaLnBrk="1" hangingPunct="1">
              <a:lnSpc>
                <a:spcPct val="90000"/>
              </a:lnSpc>
              <a:defRPr/>
            </a:pPr>
            <a:r>
              <a:rPr lang="en-US" sz="2800" dirty="0"/>
              <a:t>If the subject is under arrest at a police department and consents.</a:t>
            </a:r>
          </a:p>
          <a:p>
            <a:pPr lvl="1" eaLnBrk="1" hangingPunct="1">
              <a:lnSpc>
                <a:spcPct val="90000"/>
              </a:lnSpc>
              <a:defRPr/>
            </a:pPr>
            <a:r>
              <a:rPr lang="en-US" sz="2400" dirty="0">
                <a:solidFill>
                  <a:srgbClr val="FFC000"/>
                </a:solidFill>
              </a:rPr>
              <a:t>The evidentiary sample being requested is breath.</a:t>
            </a:r>
          </a:p>
          <a:p>
            <a:pPr eaLnBrk="1" hangingPunct="1">
              <a:lnSpc>
                <a:spcPct val="90000"/>
              </a:lnSpc>
              <a:defRPr/>
            </a:pPr>
            <a:endParaRPr lang="en-US" sz="2800" dirty="0">
              <a:solidFill>
                <a:srgbClr val="FFFF00"/>
              </a:solidFill>
            </a:endParaRPr>
          </a:p>
          <a:p>
            <a:pPr eaLnBrk="1" hangingPunct="1">
              <a:lnSpc>
                <a:spcPct val="90000"/>
              </a:lnSpc>
              <a:defRPr/>
            </a:pPr>
            <a:r>
              <a:rPr lang="en-US" sz="2800" dirty="0"/>
              <a:t>If the subject is under arrest at a medical facility for treatment and consents.</a:t>
            </a:r>
          </a:p>
          <a:p>
            <a:pPr lvl="1" eaLnBrk="1" hangingPunct="1">
              <a:lnSpc>
                <a:spcPct val="90000"/>
              </a:lnSpc>
              <a:defRPr/>
            </a:pPr>
            <a:r>
              <a:rPr lang="en-US" sz="2400" dirty="0">
                <a:solidFill>
                  <a:srgbClr val="FFC000"/>
                </a:solidFill>
              </a:rPr>
              <a:t>The evidentiary sample being requested is blood.</a:t>
            </a:r>
          </a:p>
          <a:p>
            <a:pPr eaLnBrk="1" hangingPunct="1">
              <a:lnSpc>
                <a:spcPct val="90000"/>
              </a:lnSpc>
              <a:defRPr/>
            </a:pPr>
            <a:endParaRPr lang="en-US" sz="2800" dirty="0"/>
          </a:p>
          <a:p>
            <a:pPr eaLnBrk="1" hangingPunct="1">
              <a:lnSpc>
                <a:spcPct val="90000"/>
              </a:lnSpc>
              <a:defRPr/>
            </a:pPr>
            <a:r>
              <a:rPr lang="en-US" sz="2800" dirty="0"/>
              <a:t>The subject under arrest does not have a statutory right to request a blood test in lieu of a breath test.</a:t>
            </a:r>
          </a:p>
          <a:p>
            <a:pPr lvl="1" eaLnBrk="1" hangingPunct="1">
              <a:lnSpc>
                <a:spcPct val="90000"/>
              </a:lnSpc>
              <a:defRPr/>
            </a:pPr>
            <a:r>
              <a:rPr lang="en-US" sz="2400" dirty="0">
                <a:solidFill>
                  <a:srgbClr val="FFC000"/>
                </a:solidFill>
              </a:rPr>
              <a:t>This is to be entered as a </a:t>
            </a:r>
            <a:r>
              <a:rPr lang="en-US" sz="2400" u="sng" dirty="0">
                <a:solidFill>
                  <a:srgbClr val="FFC000"/>
                </a:solidFill>
              </a:rPr>
              <a:t>refusal.</a:t>
            </a:r>
          </a:p>
        </p:txBody>
      </p:sp>
      <p:sp>
        <p:nvSpPr>
          <p:cNvPr id="2" name="Footer Placeholder 1"/>
          <p:cNvSpPr>
            <a:spLocks noGrp="1"/>
          </p:cNvSpPr>
          <p:nvPr>
            <p:ph type="ftr" sz="quarter" idx="11"/>
          </p:nvPr>
        </p:nvSpPr>
        <p:spPr/>
        <p:txBody>
          <a:bodyPr/>
          <a:lstStyle/>
          <a:p>
            <a:pPr>
              <a:defRPr/>
            </a:pPr>
            <a:r>
              <a:rPr lang="en-US"/>
              <a:t>Breath Test Operator’s Manual    ID: 3332 Revision: 5   Issued By: Laboratory Director    All Copies are Uncontrolled</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C514392-00F7-0E1E-82FF-11CD111F6413}"/>
              </a:ext>
            </a:extLst>
          </p:cNvPr>
          <p:cNvPicPr>
            <a:picLocks noChangeAspect="1"/>
          </p:cNvPicPr>
          <p:nvPr/>
        </p:nvPicPr>
        <p:blipFill>
          <a:blip r:embed="rId2"/>
          <a:stretch>
            <a:fillRect/>
          </a:stretch>
        </p:blipFill>
        <p:spPr>
          <a:xfrm>
            <a:off x="465809" y="1071270"/>
            <a:ext cx="8212382" cy="1428240"/>
          </a:xfrm>
          <a:prstGeom prst="rect">
            <a:avLst/>
          </a:prstGeom>
        </p:spPr>
      </p:pic>
      <p:sp>
        <p:nvSpPr>
          <p:cNvPr id="341005" name="Text Box 13"/>
          <p:cNvSpPr txBox="1">
            <a:spLocks noChangeArrowheads="1"/>
          </p:cNvSpPr>
          <p:nvPr/>
        </p:nvSpPr>
        <p:spPr bwMode="auto">
          <a:xfrm>
            <a:off x="839679" y="2929961"/>
            <a:ext cx="7086600" cy="2246769"/>
          </a:xfrm>
          <a:prstGeom prst="rect">
            <a:avLst/>
          </a:prstGeom>
          <a:noFill/>
          <a:ln w="9525">
            <a:noFill/>
            <a:miter lim="800000"/>
          </a:ln>
          <a:effectLst/>
        </p:spPr>
        <p:txBody>
          <a:bodyPr wrap="square">
            <a:spAutoFit/>
          </a:bodyPr>
          <a:lstStyle/>
          <a:p>
            <a:pPr marL="285750" indent="-285750" eaLnBrk="0" hangingPunct="0">
              <a:buClr>
                <a:srgbClr val="FFC000"/>
              </a:buClr>
              <a:buFont typeface="Wingdings" pitchFamily="2" charset="2"/>
              <a:buChar char="§"/>
              <a:defRPr/>
            </a:pPr>
            <a:endParaRPr lang="en-US" sz="2800" dirty="0">
              <a:effectLst>
                <a:outerShdw blurRad="38100" dist="38100" dir="2700000" algn="tl">
                  <a:srgbClr val="000000"/>
                </a:outerShdw>
              </a:effectLst>
              <a:cs typeface="+mn-cs"/>
            </a:endParaRPr>
          </a:p>
          <a:p>
            <a:pPr marL="285750" indent="-285750" eaLnBrk="0" hangingPunct="0">
              <a:buClr>
                <a:srgbClr val="FFC000"/>
              </a:buClr>
              <a:buFont typeface="Wingdings" pitchFamily="2" charset="2"/>
              <a:buChar char="§"/>
              <a:defRPr/>
            </a:pPr>
            <a:r>
              <a:rPr lang="en-US" sz="2800" dirty="0">
                <a:effectLst>
                  <a:outerShdw blurRad="38100" dist="38100" dir="2700000" algn="tl">
                    <a:srgbClr val="000000"/>
                  </a:outerShdw>
                </a:effectLst>
                <a:cs typeface="+mn-cs"/>
              </a:rPr>
              <a:t>Record the Arrestee’s Name</a:t>
            </a:r>
          </a:p>
          <a:p>
            <a:pPr marL="285750" indent="-285750" eaLnBrk="0" hangingPunct="0">
              <a:buClr>
                <a:srgbClr val="FFC000"/>
              </a:buClr>
              <a:buFont typeface="Wingdings" pitchFamily="2" charset="2"/>
              <a:buChar char="§"/>
              <a:defRPr/>
            </a:pPr>
            <a:endParaRPr lang="en-US" sz="2800" dirty="0">
              <a:effectLst>
                <a:outerShdw blurRad="38100" dist="38100" dir="2700000" algn="tl">
                  <a:srgbClr val="000000"/>
                </a:outerShdw>
              </a:effectLst>
              <a:cs typeface="+mn-cs"/>
            </a:endParaRPr>
          </a:p>
          <a:p>
            <a:pPr marL="285750" indent="-285750" eaLnBrk="0" hangingPunct="0">
              <a:buClr>
                <a:srgbClr val="FFC000"/>
              </a:buClr>
              <a:buFont typeface="Wingdings" pitchFamily="2" charset="2"/>
              <a:buChar char="§"/>
              <a:defRPr/>
            </a:pPr>
            <a:r>
              <a:rPr lang="en-US" sz="2800" dirty="0">
                <a:effectLst>
                  <a:outerShdw blurRad="38100" dist="38100" dir="2700000" algn="tl">
                    <a:srgbClr val="000000"/>
                  </a:outerShdw>
                </a:effectLst>
                <a:cs typeface="+mn-cs"/>
              </a:rPr>
              <a:t>Record the Date</a:t>
            </a:r>
          </a:p>
          <a:p>
            <a:pPr marL="285750" indent="-285750" eaLnBrk="0" hangingPunct="0">
              <a:buClr>
                <a:srgbClr val="FFC000"/>
              </a:buClr>
              <a:buFont typeface="Wingdings" pitchFamily="2" charset="2"/>
              <a:buChar char="§"/>
              <a:defRPr/>
            </a:pPr>
            <a:endParaRPr lang="en-US" sz="2800" dirty="0">
              <a:effectLst>
                <a:outerShdw blurRad="38100" dist="38100" dir="2700000" algn="tl">
                  <a:srgbClr val="000000"/>
                </a:outerShdw>
              </a:effectLst>
              <a:cs typeface="+mn-cs"/>
            </a:endParaRPr>
          </a:p>
        </p:txBody>
      </p:sp>
      <p:sp>
        <p:nvSpPr>
          <p:cNvPr id="14340" name="Oval 4"/>
          <p:cNvSpPr>
            <a:spLocks noChangeArrowheads="1"/>
          </p:cNvSpPr>
          <p:nvPr/>
        </p:nvSpPr>
        <p:spPr bwMode="auto">
          <a:xfrm>
            <a:off x="1986837" y="1587435"/>
            <a:ext cx="1936725" cy="442512"/>
          </a:xfrm>
          <a:prstGeom prst="ellipse">
            <a:avLst/>
          </a:prstGeom>
          <a:noFill/>
          <a:ln w="38100">
            <a:solidFill>
              <a:srgbClr val="FF0000"/>
            </a:solidFill>
            <a:rou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dirty="0"/>
          </a:p>
        </p:txBody>
      </p:sp>
      <p:sp>
        <p:nvSpPr>
          <p:cNvPr id="14341" name="Oval 5"/>
          <p:cNvSpPr>
            <a:spLocks noChangeArrowheads="1"/>
          </p:cNvSpPr>
          <p:nvPr/>
        </p:nvSpPr>
        <p:spPr bwMode="auto">
          <a:xfrm>
            <a:off x="5693836" y="1612349"/>
            <a:ext cx="1752600" cy="476250"/>
          </a:xfrm>
          <a:prstGeom prst="ellipse">
            <a:avLst/>
          </a:prstGeom>
          <a:noFill/>
          <a:ln w="38100">
            <a:solidFill>
              <a:srgbClr val="FF0000"/>
            </a:solidFill>
            <a:rou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dirty="0"/>
          </a:p>
        </p:txBody>
      </p:sp>
      <p:sp>
        <p:nvSpPr>
          <p:cNvPr id="341002" name="Rectangle 10"/>
          <p:cNvSpPr>
            <a:spLocks noGrp="1" noRot="1" noChangeArrowheads="1"/>
          </p:cNvSpPr>
          <p:nvPr>
            <p:ph type="title"/>
          </p:nvPr>
        </p:nvSpPr>
        <p:spPr>
          <a:xfrm>
            <a:off x="419100" y="76200"/>
            <a:ext cx="8229600" cy="762000"/>
          </a:xfrm>
        </p:spPr>
        <p:txBody>
          <a:bodyPr/>
          <a:lstStyle/>
          <a:p>
            <a:pPr eaLnBrk="1" hangingPunct="1">
              <a:defRPr/>
            </a:pPr>
            <a:r>
              <a:rPr lang="en-US" sz="4000">
                <a:solidFill>
                  <a:schemeClr val="tx1"/>
                </a:solidFill>
              </a:rPr>
              <a:t>Statutory Rights and Consent Form</a:t>
            </a:r>
          </a:p>
        </p:txBody>
      </p:sp>
      <p:sp>
        <p:nvSpPr>
          <p:cNvPr id="2" name="Footer Placeholder 1"/>
          <p:cNvSpPr>
            <a:spLocks noGrp="1"/>
          </p:cNvSpPr>
          <p:nvPr>
            <p:ph type="ftr" sz="quarter" idx="11"/>
          </p:nvPr>
        </p:nvSpPr>
        <p:spPr/>
        <p:txBody>
          <a:bodyPr/>
          <a:lstStyle/>
          <a:p>
            <a:pPr>
              <a:defRPr/>
            </a:pPr>
            <a:r>
              <a:rPr lang="en-US"/>
              <a:t>Breath Test Operator’s Manual    ID: 3332 Revision: 5   Issued By: Laboratory Director    All Copies are Uncontrolled</a:t>
            </a:r>
          </a:p>
        </p:txBody>
      </p:sp>
      <p:sp>
        <p:nvSpPr>
          <p:cNvPr id="9" name="TextBox 8">
            <a:extLst>
              <a:ext uri="{FF2B5EF4-FFF2-40B4-BE49-F238E27FC236}">
                <a16:creationId xmlns:a16="http://schemas.microsoft.com/office/drawing/2014/main" id="{27012BE7-A09E-04C9-8529-3A79706E9AD2}"/>
              </a:ext>
            </a:extLst>
          </p:cNvPr>
          <p:cNvSpPr txBox="1"/>
          <p:nvPr/>
        </p:nvSpPr>
        <p:spPr>
          <a:xfrm>
            <a:off x="6030661" y="1696586"/>
            <a:ext cx="1246290" cy="307777"/>
          </a:xfrm>
          <a:prstGeom prst="rect">
            <a:avLst/>
          </a:prstGeom>
          <a:noFill/>
        </p:spPr>
        <p:txBody>
          <a:bodyPr wrap="square" rtlCol="0">
            <a:spAutoFit/>
          </a:bodyPr>
          <a:lstStyle/>
          <a:p>
            <a:r>
              <a:rPr lang="en-US" sz="1400" b="1" dirty="0">
                <a:solidFill>
                  <a:schemeClr val="bg2"/>
                </a:solidFill>
              </a:rPr>
              <a:t>July 16, 2023</a:t>
            </a:r>
          </a:p>
        </p:txBody>
      </p:sp>
      <p:sp>
        <p:nvSpPr>
          <p:cNvPr id="10" name="TextBox 9">
            <a:extLst>
              <a:ext uri="{FF2B5EF4-FFF2-40B4-BE49-F238E27FC236}">
                <a16:creationId xmlns:a16="http://schemas.microsoft.com/office/drawing/2014/main" id="{B585AA18-ED30-1F59-DF23-66EA0A74B727}"/>
              </a:ext>
            </a:extLst>
          </p:cNvPr>
          <p:cNvSpPr txBox="1"/>
          <p:nvPr/>
        </p:nvSpPr>
        <p:spPr>
          <a:xfrm>
            <a:off x="2246051" y="1644912"/>
            <a:ext cx="2325950" cy="307777"/>
          </a:xfrm>
          <a:prstGeom prst="rect">
            <a:avLst/>
          </a:prstGeom>
          <a:noFill/>
        </p:spPr>
        <p:txBody>
          <a:bodyPr wrap="square" rtlCol="0">
            <a:spAutoFit/>
          </a:bodyPr>
          <a:lstStyle/>
          <a:p>
            <a:r>
              <a:rPr lang="en-US" sz="1400" b="1" dirty="0">
                <a:solidFill>
                  <a:schemeClr val="bg2"/>
                </a:solidFill>
              </a:rPr>
              <a:t>John Q. Public</a:t>
            </a:r>
          </a:p>
        </p:txBody>
      </p:sp>
      <p:pic>
        <p:nvPicPr>
          <p:cNvPr id="14" name="Graphic 13" descr="Checkmark with solid fill">
            <a:extLst>
              <a:ext uri="{FF2B5EF4-FFF2-40B4-BE49-F238E27FC236}">
                <a16:creationId xmlns:a16="http://schemas.microsoft.com/office/drawing/2014/main" id="{5B9923CA-8B04-06B8-8D91-2A1C49861D6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69647" y="1250383"/>
            <a:ext cx="200489" cy="383959"/>
          </a:xfrm>
          <a:prstGeom prst="rect">
            <a:avLst/>
          </a:prstGeom>
        </p:spPr>
      </p:pic>
    </p:spTree>
    <p:extLst>
      <p:ext uri="{BB962C8B-B14F-4D97-AF65-F5344CB8AC3E}">
        <p14:creationId xmlns:p14="http://schemas.microsoft.com/office/powerpoint/2010/main" val="29011789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ctrTitle"/>
          </p:nvPr>
        </p:nvSpPr>
        <p:spPr>
          <a:xfrm>
            <a:off x="685800" y="1905000"/>
            <a:ext cx="7772400" cy="3124200"/>
          </a:xfrm>
        </p:spPr>
        <p:txBody>
          <a:bodyPr>
            <a:normAutofit fontScale="90000"/>
          </a:bodyPr>
          <a:lstStyle/>
          <a:p>
            <a:pPr eaLnBrk="1" hangingPunct="1">
              <a:defRPr/>
            </a:pPr>
            <a:r>
              <a:rPr lang="en-US" sz="5400">
                <a:solidFill>
                  <a:schemeClr val="tx1"/>
                </a:solidFill>
              </a:rPr>
              <a:t>This program is funded by the Executive Office of Public Safety and Security (EOPSS) and in accordance with 501 CMR 2.00.</a:t>
            </a:r>
          </a:p>
        </p:txBody>
      </p:sp>
      <p:sp>
        <p:nvSpPr>
          <p:cNvPr id="2" name="Footer Placeholder 1"/>
          <p:cNvSpPr>
            <a:spLocks noGrp="1"/>
          </p:cNvSpPr>
          <p:nvPr>
            <p:ph type="ftr" sz="quarter" idx="11"/>
          </p:nvPr>
        </p:nvSpPr>
        <p:spPr/>
        <p:txBody>
          <a:bodyPr/>
          <a:lstStyle/>
          <a:p>
            <a:r>
              <a:rPr lang="en-US" altLang="en-US" sz="800">
                <a:latin typeface="Arial" panose="020B0604020202020204" pitchFamily="34" charset="0"/>
              </a:rPr>
              <a:t>Breath Test Operator’s Manual    ID: 3332 Revision: 5   Issued By: Laboratory Director    All Copies are Uncontrolled</a:t>
            </a:r>
          </a:p>
        </p:txBody>
      </p:sp>
    </p:spTree>
    <p:extLst>
      <p:ext uri="{BB962C8B-B14F-4D97-AF65-F5344CB8AC3E}">
        <p14:creationId xmlns:p14="http://schemas.microsoft.com/office/powerpoint/2010/main" val="12427203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C514392-00F7-0E1E-82FF-11CD111F6413}"/>
              </a:ext>
            </a:extLst>
          </p:cNvPr>
          <p:cNvPicPr>
            <a:picLocks noChangeAspect="1"/>
          </p:cNvPicPr>
          <p:nvPr/>
        </p:nvPicPr>
        <p:blipFill>
          <a:blip r:embed="rId2"/>
          <a:stretch>
            <a:fillRect/>
          </a:stretch>
        </p:blipFill>
        <p:spPr>
          <a:xfrm>
            <a:off x="465809" y="1071270"/>
            <a:ext cx="8212382" cy="1428240"/>
          </a:xfrm>
          <a:prstGeom prst="rect">
            <a:avLst/>
          </a:prstGeom>
        </p:spPr>
      </p:pic>
      <p:sp>
        <p:nvSpPr>
          <p:cNvPr id="341005" name="Text Box 13"/>
          <p:cNvSpPr txBox="1">
            <a:spLocks noChangeArrowheads="1"/>
          </p:cNvSpPr>
          <p:nvPr/>
        </p:nvSpPr>
        <p:spPr bwMode="auto">
          <a:xfrm>
            <a:off x="465808" y="2678623"/>
            <a:ext cx="7896957" cy="3046988"/>
          </a:xfrm>
          <a:prstGeom prst="rect">
            <a:avLst/>
          </a:prstGeom>
          <a:noFill/>
          <a:ln w="9525">
            <a:noFill/>
            <a:miter lim="800000"/>
          </a:ln>
          <a:effectLst/>
        </p:spPr>
        <p:txBody>
          <a:bodyPr wrap="square">
            <a:spAutoFit/>
          </a:bodyPr>
          <a:lstStyle/>
          <a:p>
            <a:pPr eaLnBrk="0" hangingPunct="0">
              <a:buClr>
                <a:srgbClr val="FFC000"/>
              </a:buClr>
              <a:defRPr/>
            </a:pPr>
            <a:r>
              <a:rPr lang="en-US" sz="2800" dirty="0">
                <a:effectLst>
                  <a:outerShdw blurRad="38100" dist="38100" dir="2700000" algn="tl">
                    <a:srgbClr val="000000"/>
                  </a:outerShdw>
                </a:effectLst>
                <a:cs typeface="+mn-cs"/>
              </a:rPr>
              <a:t>Begin reading the form to the Arrestee.</a:t>
            </a:r>
          </a:p>
          <a:p>
            <a:pPr marL="285750" indent="-285750" eaLnBrk="0" hangingPunct="0">
              <a:buClr>
                <a:srgbClr val="FFC000"/>
              </a:buClr>
              <a:buFont typeface="Wingdings" pitchFamily="2" charset="2"/>
              <a:buChar char="§"/>
              <a:defRPr/>
            </a:pPr>
            <a:endParaRPr lang="en-US" sz="2800" dirty="0">
              <a:effectLst>
                <a:outerShdw blurRad="38100" dist="38100" dir="2700000" algn="tl">
                  <a:srgbClr val="000000"/>
                </a:outerShdw>
              </a:effectLst>
              <a:cs typeface="+mn-cs"/>
            </a:endParaRPr>
          </a:p>
          <a:p>
            <a:pPr marL="285750" indent="-285750" eaLnBrk="0" hangingPunct="0">
              <a:buClr>
                <a:srgbClr val="FFC000"/>
              </a:buClr>
              <a:buFont typeface="Wingdings" pitchFamily="2" charset="2"/>
              <a:buChar char="§"/>
              <a:defRPr/>
            </a:pPr>
            <a:r>
              <a:rPr lang="en-US" sz="2400" dirty="0">
                <a:effectLst>
                  <a:outerShdw blurRad="38100" dist="38100" dir="2700000" algn="tl">
                    <a:srgbClr val="000000"/>
                  </a:outerShdw>
                </a:effectLst>
                <a:cs typeface="+mn-cs"/>
              </a:rPr>
              <a:t>The arrestee was advised of the following (Sections 1 – 10):</a:t>
            </a:r>
          </a:p>
          <a:p>
            <a:pPr marL="285750" indent="-285750" eaLnBrk="0" hangingPunct="0">
              <a:buClr>
                <a:srgbClr val="FFC000"/>
              </a:buClr>
              <a:buFont typeface="Wingdings" pitchFamily="2" charset="2"/>
              <a:buChar char="§"/>
              <a:defRPr/>
            </a:pPr>
            <a:endParaRPr lang="en-US" sz="2800" dirty="0">
              <a:effectLst>
                <a:outerShdw blurRad="38100" dist="38100" dir="2700000" algn="tl">
                  <a:srgbClr val="000000"/>
                </a:outerShdw>
              </a:effectLst>
              <a:cs typeface="+mn-cs"/>
            </a:endParaRPr>
          </a:p>
          <a:p>
            <a:pPr marL="514350" indent="-514350" eaLnBrk="0" hangingPunct="0">
              <a:buClr>
                <a:srgbClr val="FFC000"/>
              </a:buClr>
              <a:buFont typeface="+mj-lt"/>
              <a:buAutoNum type="arabicPeriod"/>
              <a:defRPr/>
            </a:pPr>
            <a:r>
              <a:rPr lang="en-US" sz="2800" dirty="0">
                <a:effectLst>
                  <a:outerShdw blurRad="38100" dist="38100" dir="2700000" algn="tl">
                    <a:srgbClr val="000000"/>
                  </a:outerShdw>
                </a:effectLst>
                <a:cs typeface="+mn-cs"/>
              </a:rPr>
              <a:t>You have been arrested for an Operating Under the Influence of Alcohol offense and are guaranteed certain rights.</a:t>
            </a:r>
          </a:p>
        </p:txBody>
      </p:sp>
      <p:sp>
        <p:nvSpPr>
          <p:cNvPr id="341002" name="Rectangle 10"/>
          <p:cNvSpPr>
            <a:spLocks noGrp="1" noRot="1" noChangeArrowheads="1"/>
          </p:cNvSpPr>
          <p:nvPr>
            <p:ph type="title"/>
          </p:nvPr>
        </p:nvSpPr>
        <p:spPr>
          <a:xfrm>
            <a:off x="419100" y="76200"/>
            <a:ext cx="8229600" cy="762000"/>
          </a:xfrm>
        </p:spPr>
        <p:txBody>
          <a:bodyPr/>
          <a:lstStyle/>
          <a:p>
            <a:pPr eaLnBrk="1" hangingPunct="1">
              <a:defRPr/>
            </a:pPr>
            <a:r>
              <a:rPr lang="en-US" sz="4000">
                <a:solidFill>
                  <a:schemeClr val="tx1"/>
                </a:solidFill>
              </a:rPr>
              <a:t>Statutory Rights and Consent Form</a:t>
            </a:r>
          </a:p>
        </p:txBody>
      </p:sp>
      <p:sp>
        <p:nvSpPr>
          <p:cNvPr id="2" name="Footer Placeholder 1"/>
          <p:cNvSpPr>
            <a:spLocks noGrp="1"/>
          </p:cNvSpPr>
          <p:nvPr>
            <p:ph type="ftr" sz="quarter" idx="11"/>
          </p:nvPr>
        </p:nvSpPr>
        <p:spPr/>
        <p:txBody>
          <a:bodyPr/>
          <a:lstStyle/>
          <a:p>
            <a:pPr>
              <a:defRPr/>
            </a:pPr>
            <a:r>
              <a:rPr lang="en-US"/>
              <a:t>Breath Test Operator’s Manual    ID: 3332 Revision: 5   Issued By: Laboratory Director    All Copies are Uncontrolled</a:t>
            </a:r>
          </a:p>
        </p:txBody>
      </p:sp>
      <p:sp>
        <p:nvSpPr>
          <p:cNvPr id="9" name="TextBox 8">
            <a:extLst>
              <a:ext uri="{FF2B5EF4-FFF2-40B4-BE49-F238E27FC236}">
                <a16:creationId xmlns:a16="http://schemas.microsoft.com/office/drawing/2014/main" id="{27012BE7-A09E-04C9-8529-3A79706E9AD2}"/>
              </a:ext>
            </a:extLst>
          </p:cNvPr>
          <p:cNvSpPr txBox="1"/>
          <p:nvPr/>
        </p:nvSpPr>
        <p:spPr>
          <a:xfrm>
            <a:off x="6044354" y="1683565"/>
            <a:ext cx="1246290" cy="307777"/>
          </a:xfrm>
          <a:prstGeom prst="rect">
            <a:avLst/>
          </a:prstGeom>
          <a:noFill/>
        </p:spPr>
        <p:txBody>
          <a:bodyPr wrap="square" rtlCol="0">
            <a:spAutoFit/>
          </a:bodyPr>
          <a:lstStyle/>
          <a:p>
            <a:r>
              <a:rPr lang="en-US" sz="1400" b="1" dirty="0">
                <a:solidFill>
                  <a:schemeClr val="bg2"/>
                </a:solidFill>
              </a:rPr>
              <a:t>July 16, 2023</a:t>
            </a:r>
          </a:p>
        </p:txBody>
      </p:sp>
      <p:sp>
        <p:nvSpPr>
          <p:cNvPr id="10" name="TextBox 9">
            <a:extLst>
              <a:ext uri="{FF2B5EF4-FFF2-40B4-BE49-F238E27FC236}">
                <a16:creationId xmlns:a16="http://schemas.microsoft.com/office/drawing/2014/main" id="{B585AA18-ED30-1F59-DF23-66EA0A74B727}"/>
              </a:ext>
            </a:extLst>
          </p:cNvPr>
          <p:cNvSpPr txBox="1"/>
          <p:nvPr/>
        </p:nvSpPr>
        <p:spPr>
          <a:xfrm>
            <a:off x="2246051" y="1644912"/>
            <a:ext cx="2325950" cy="307777"/>
          </a:xfrm>
          <a:prstGeom prst="rect">
            <a:avLst/>
          </a:prstGeom>
          <a:noFill/>
        </p:spPr>
        <p:txBody>
          <a:bodyPr wrap="square" rtlCol="0">
            <a:spAutoFit/>
          </a:bodyPr>
          <a:lstStyle/>
          <a:p>
            <a:r>
              <a:rPr lang="en-US" sz="1400" b="1" dirty="0">
                <a:solidFill>
                  <a:schemeClr val="bg2"/>
                </a:solidFill>
              </a:rPr>
              <a:t>John Q. Public</a:t>
            </a:r>
          </a:p>
        </p:txBody>
      </p:sp>
      <p:pic>
        <p:nvPicPr>
          <p:cNvPr id="3" name="Graphic 2" descr="Checkmark with solid fill">
            <a:extLst>
              <a:ext uri="{FF2B5EF4-FFF2-40B4-BE49-F238E27FC236}">
                <a16:creationId xmlns:a16="http://schemas.microsoft.com/office/drawing/2014/main" id="{0B77DF89-82C3-0584-E4C2-57FD88DD8DC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69647" y="1250383"/>
            <a:ext cx="200489" cy="383959"/>
          </a:xfrm>
          <a:prstGeom prst="rect">
            <a:avLst/>
          </a:prstGeom>
        </p:spPr>
      </p:pic>
    </p:spTree>
    <p:extLst>
      <p:ext uri="{BB962C8B-B14F-4D97-AF65-F5344CB8AC3E}">
        <p14:creationId xmlns:p14="http://schemas.microsoft.com/office/powerpoint/2010/main" val="38678391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Rot="1" noChangeArrowheads="1"/>
          </p:cNvSpPr>
          <p:nvPr/>
        </p:nvSpPr>
        <p:spPr>
          <a:xfrm>
            <a:off x="451899" y="304800"/>
            <a:ext cx="8229600" cy="762000"/>
          </a:xfrm>
          <a:prstGeom prst="rect">
            <a:avLst/>
          </a:prstGeom>
        </p:spPr>
        <p:txBody>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a:lstStyle>
          <a:p>
            <a:pPr eaLnBrk="1" hangingPunct="1">
              <a:defRPr/>
            </a:pPr>
            <a:r>
              <a:rPr lang="en-US" kern="0">
                <a:solidFill>
                  <a:schemeClr val="tx1"/>
                </a:solidFill>
              </a:rPr>
              <a:t>Right to a Telephone</a:t>
            </a:r>
          </a:p>
        </p:txBody>
      </p:sp>
      <p:sp>
        <p:nvSpPr>
          <p:cNvPr id="2" name="Footer Placeholder 1"/>
          <p:cNvSpPr>
            <a:spLocks noGrp="1"/>
          </p:cNvSpPr>
          <p:nvPr>
            <p:ph type="ftr" sz="quarter" idx="12"/>
          </p:nvPr>
        </p:nvSpPr>
        <p:spPr/>
        <p:txBody>
          <a:bodyPr/>
          <a:lstStyle/>
          <a:p>
            <a:pPr>
              <a:defRPr/>
            </a:pPr>
            <a:r>
              <a:rPr lang="en-US"/>
              <a:t>Breath Test Operator’s Manual    ID: 3332 Revision: 5   Issued By: Laboratory Director    All Copies are Uncontrolled</a:t>
            </a:r>
          </a:p>
        </p:txBody>
      </p:sp>
      <p:pic>
        <p:nvPicPr>
          <p:cNvPr id="4" name="Picture 3">
            <a:extLst>
              <a:ext uri="{FF2B5EF4-FFF2-40B4-BE49-F238E27FC236}">
                <a16:creationId xmlns:a16="http://schemas.microsoft.com/office/drawing/2014/main" id="{8B33413C-64A0-DC43-6541-97F451454655}"/>
              </a:ext>
            </a:extLst>
          </p:cNvPr>
          <p:cNvPicPr>
            <a:picLocks noChangeAspect="1"/>
          </p:cNvPicPr>
          <p:nvPr/>
        </p:nvPicPr>
        <p:blipFill>
          <a:blip r:embed="rId2"/>
          <a:stretch>
            <a:fillRect/>
          </a:stretch>
        </p:blipFill>
        <p:spPr>
          <a:xfrm>
            <a:off x="563040" y="1547951"/>
            <a:ext cx="7705478" cy="476250"/>
          </a:xfrm>
          <a:prstGeom prst="rect">
            <a:avLst/>
          </a:prstGeom>
        </p:spPr>
      </p:pic>
      <p:sp>
        <p:nvSpPr>
          <p:cNvPr id="5" name="TextBox 4">
            <a:extLst>
              <a:ext uri="{FF2B5EF4-FFF2-40B4-BE49-F238E27FC236}">
                <a16:creationId xmlns:a16="http://schemas.microsoft.com/office/drawing/2014/main" id="{176AE75C-0B21-61B8-D8C3-DC4F7943F0B6}"/>
              </a:ext>
            </a:extLst>
          </p:cNvPr>
          <p:cNvSpPr txBox="1"/>
          <p:nvPr/>
        </p:nvSpPr>
        <p:spPr>
          <a:xfrm>
            <a:off x="563040" y="2366585"/>
            <a:ext cx="7986156" cy="3539430"/>
          </a:xfrm>
          <a:prstGeom prst="rect">
            <a:avLst/>
          </a:prstGeom>
          <a:noFill/>
        </p:spPr>
        <p:txBody>
          <a:bodyPr wrap="square">
            <a:spAutoFit/>
          </a:bodyPr>
          <a:lstStyle/>
          <a:p>
            <a:pPr marL="514350" indent="-514350" eaLnBrk="0" hangingPunct="0">
              <a:buClr>
                <a:srgbClr val="FFC000"/>
              </a:buClr>
              <a:buFont typeface="+mj-lt"/>
              <a:buAutoNum type="arabicPeriod" startAt="2"/>
              <a:defRPr/>
            </a:pPr>
            <a:r>
              <a:rPr lang="en-US" sz="2800" dirty="0">
                <a:effectLst>
                  <a:outerShdw blurRad="38100" dist="38100" dir="2700000" algn="tl">
                    <a:srgbClr val="000000"/>
                  </a:outerShdw>
                </a:effectLst>
                <a:cs typeface="+mn-cs"/>
              </a:rPr>
              <a:t>You shall be permitted the use of a telephone at your own expense to communicate with your family or friends, or arrange for release on bail, or engage the services of an attorney.  Such use may be postponed until your consent or refusal has been documented on this form.  Regardless, the use of a telephone shall be permitted within one hour of your arrival.</a:t>
            </a:r>
          </a:p>
        </p:txBody>
      </p:sp>
    </p:spTree>
    <p:extLst>
      <p:ext uri="{BB962C8B-B14F-4D97-AF65-F5344CB8AC3E}">
        <p14:creationId xmlns:p14="http://schemas.microsoft.com/office/powerpoint/2010/main" val="12416584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7F4B101-73A0-2952-DEE2-D433096A6676}"/>
              </a:ext>
            </a:extLst>
          </p:cNvPr>
          <p:cNvPicPr>
            <a:picLocks noChangeAspect="1"/>
          </p:cNvPicPr>
          <p:nvPr/>
        </p:nvPicPr>
        <p:blipFill>
          <a:blip r:embed="rId2"/>
          <a:stretch>
            <a:fillRect/>
          </a:stretch>
        </p:blipFill>
        <p:spPr>
          <a:xfrm>
            <a:off x="678301" y="3255068"/>
            <a:ext cx="7776796" cy="1112738"/>
          </a:xfrm>
          <a:prstGeom prst="rect">
            <a:avLst/>
          </a:prstGeom>
        </p:spPr>
      </p:pic>
      <p:sp>
        <p:nvSpPr>
          <p:cNvPr id="346115" name="Text Box 3"/>
          <p:cNvSpPr txBox="1">
            <a:spLocks noChangeArrowheads="1"/>
          </p:cNvSpPr>
          <p:nvPr/>
        </p:nvSpPr>
        <p:spPr bwMode="auto">
          <a:xfrm>
            <a:off x="1291093" y="4724399"/>
            <a:ext cx="6400800" cy="1200329"/>
          </a:xfrm>
          <a:prstGeom prst="rect">
            <a:avLst/>
          </a:prstGeom>
          <a:noFill/>
          <a:ln w="9525">
            <a:noFill/>
            <a:miter lim="800000"/>
          </a:ln>
        </p:spPr>
        <p:txBody>
          <a:bodyPr wrap="square">
            <a:spAutoFit/>
          </a:bodyPr>
          <a:lstStyle/>
          <a:p>
            <a:pPr algn="ctr" eaLnBrk="0" hangingPunct="0">
              <a:defRPr/>
            </a:pPr>
            <a:r>
              <a:rPr lang="en-US" sz="3600" b="1">
                <a:effectLst>
                  <a:outerShdw blurRad="38100" dist="38100" dir="2700000" algn="tl">
                    <a:srgbClr val="000000"/>
                  </a:outerShdw>
                </a:effectLst>
              </a:rPr>
              <a:t>Massachusetts General Laws Ch. 276, Sec. 33A</a:t>
            </a:r>
          </a:p>
        </p:txBody>
      </p:sp>
      <p:sp>
        <p:nvSpPr>
          <p:cNvPr id="17412" name="Oval 4"/>
          <p:cNvSpPr>
            <a:spLocks noChangeArrowheads="1"/>
          </p:cNvSpPr>
          <p:nvPr/>
        </p:nvSpPr>
        <p:spPr bwMode="auto">
          <a:xfrm>
            <a:off x="451899" y="3162300"/>
            <a:ext cx="2057400" cy="533400"/>
          </a:xfrm>
          <a:prstGeom prst="ellipse">
            <a:avLst/>
          </a:prstGeom>
          <a:noFill/>
          <a:ln w="38100">
            <a:solidFill>
              <a:srgbClr val="FF0000"/>
            </a:solidFill>
            <a:rou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8" name="Rectangle 2"/>
          <p:cNvSpPr txBox="1">
            <a:spLocks noRot="1" noChangeArrowheads="1"/>
          </p:cNvSpPr>
          <p:nvPr/>
        </p:nvSpPr>
        <p:spPr>
          <a:xfrm>
            <a:off x="451899" y="304800"/>
            <a:ext cx="8229600" cy="762000"/>
          </a:xfrm>
          <a:prstGeom prst="rect">
            <a:avLst/>
          </a:prstGeom>
        </p:spPr>
        <p:txBody>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a:lstStyle>
          <a:p>
            <a:pPr eaLnBrk="1" hangingPunct="1">
              <a:defRPr/>
            </a:pPr>
            <a:r>
              <a:rPr lang="en-US" kern="0">
                <a:solidFill>
                  <a:schemeClr val="tx1"/>
                </a:solidFill>
              </a:rPr>
              <a:t>Right to a Telephone</a:t>
            </a:r>
          </a:p>
        </p:txBody>
      </p:sp>
      <p:sp>
        <p:nvSpPr>
          <p:cNvPr id="2" name="Footer Placeholder 1"/>
          <p:cNvSpPr>
            <a:spLocks noGrp="1"/>
          </p:cNvSpPr>
          <p:nvPr>
            <p:ph type="ftr" sz="quarter" idx="12"/>
          </p:nvPr>
        </p:nvSpPr>
        <p:spPr/>
        <p:txBody>
          <a:bodyPr/>
          <a:lstStyle/>
          <a:p>
            <a:pPr>
              <a:defRPr/>
            </a:pPr>
            <a:r>
              <a:rPr lang="en-US"/>
              <a:t>Breath Test Operator’s Manual    ID: 3332 Revision: 5   Issued By: Laboratory Director    All Copies are Uncontrolled</a:t>
            </a:r>
          </a:p>
        </p:txBody>
      </p:sp>
      <p:pic>
        <p:nvPicPr>
          <p:cNvPr id="4" name="Picture 3">
            <a:extLst>
              <a:ext uri="{FF2B5EF4-FFF2-40B4-BE49-F238E27FC236}">
                <a16:creationId xmlns:a16="http://schemas.microsoft.com/office/drawing/2014/main" id="{8B33413C-64A0-DC43-6541-97F451454655}"/>
              </a:ext>
            </a:extLst>
          </p:cNvPr>
          <p:cNvPicPr>
            <a:picLocks noChangeAspect="1"/>
          </p:cNvPicPr>
          <p:nvPr/>
        </p:nvPicPr>
        <p:blipFill>
          <a:blip r:embed="rId3"/>
          <a:stretch>
            <a:fillRect/>
          </a:stretch>
        </p:blipFill>
        <p:spPr>
          <a:xfrm>
            <a:off x="713960" y="1876425"/>
            <a:ext cx="7705478" cy="47625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rrowheads="1"/>
          </p:cNvSpPr>
          <p:nvPr>
            <p:ph type="title"/>
          </p:nvPr>
        </p:nvSpPr>
        <p:spPr>
          <a:xfrm>
            <a:off x="457200" y="228600"/>
            <a:ext cx="8229600" cy="956733"/>
          </a:xfrm>
        </p:spPr>
        <p:txBody>
          <a:bodyPr/>
          <a:lstStyle/>
          <a:p>
            <a:pPr eaLnBrk="1" hangingPunct="1">
              <a:defRPr/>
            </a:pPr>
            <a:r>
              <a:rPr lang="en-US">
                <a:solidFill>
                  <a:schemeClr val="tx1"/>
                </a:solidFill>
              </a:rPr>
              <a:t>Right to a Telephone</a:t>
            </a:r>
          </a:p>
        </p:txBody>
      </p:sp>
      <p:sp>
        <p:nvSpPr>
          <p:cNvPr id="15363" name="Rectangle 3"/>
          <p:cNvSpPr>
            <a:spLocks noGrp="1" noChangeArrowheads="1"/>
          </p:cNvSpPr>
          <p:nvPr>
            <p:ph type="body" idx="1"/>
          </p:nvPr>
        </p:nvSpPr>
        <p:spPr>
          <a:xfrm>
            <a:off x="457200" y="1447800"/>
            <a:ext cx="8229600" cy="4800600"/>
          </a:xfrm>
        </p:spPr>
        <p:txBody>
          <a:bodyPr/>
          <a:lstStyle/>
          <a:p>
            <a:pPr eaLnBrk="1" hangingPunct="1">
              <a:lnSpc>
                <a:spcPct val="80000"/>
              </a:lnSpc>
              <a:buFont typeface="Wingdings" pitchFamily="2" charset="2"/>
              <a:buNone/>
              <a:defRPr/>
            </a:pPr>
            <a:r>
              <a:rPr lang="en-US" sz="2800" b="1">
                <a:solidFill>
                  <a:srgbClr val="FFC000"/>
                </a:solidFill>
              </a:rPr>
              <a:t>	</a:t>
            </a:r>
            <a:r>
              <a:rPr lang="en-US" sz="2800"/>
              <a:t>General Laws Ch. 276, Sec. 33A: </a:t>
            </a:r>
          </a:p>
          <a:p>
            <a:pPr eaLnBrk="1" hangingPunct="1">
              <a:lnSpc>
                <a:spcPct val="80000"/>
              </a:lnSpc>
              <a:buFont typeface="Wingdings" pitchFamily="2" charset="2"/>
              <a:buNone/>
              <a:defRPr/>
            </a:pPr>
            <a:endParaRPr lang="en-US" sz="2800"/>
          </a:p>
          <a:p>
            <a:pPr eaLnBrk="1" hangingPunct="1">
              <a:lnSpc>
                <a:spcPct val="80000"/>
              </a:lnSpc>
              <a:buFont typeface="Wingdings" pitchFamily="2" charset="2"/>
              <a:buNone/>
              <a:defRPr/>
            </a:pPr>
            <a:r>
              <a:rPr lang="en-US" sz="2800"/>
              <a:t>	The police official in charge of the station or other place of detention having a telephone wherein a person is held in custody, shall permit the use of the telephone, at the expense of the arrested person, for the purpose of allowing the arrested person to communicate with his family or friends, or to arrange for release on bail, or to engage the services of an attorney.  Any such person shall be informed forthwith upon his arrival at such station or place of detention, of his right to so use the telephone, and such use shall be permitted within one hour thereafter.</a:t>
            </a:r>
          </a:p>
          <a:p>
            <a:pPr eaLnBrk="1" hangingPunct="1">
              <a:lnSpc>
                <a:spcPct val="80000"/>
              </a:lnSpc>
              <a:buFont typeface="Wingdings" pitchFamily="2" charset="2"/>
              <a:buNone/>
              <a:defRPr/>
            </a:pPr>
            <a:endParaRPr lang="en-US" sz="2200"/>
          </a:p>
        </p:txBody>
      </p:sp>
      <p:sp>
        <p:nvSpPr>
          <p:cNvPr id="2" name="Footer Placeholder 1"/>
          <p:cNvSpPr>
            <a:spLocks noGrp="1"/>
          </p:cNvSpPr>
          <p:nvPr>
            <p:ph type="ftr" sz="quarter" idx="11"/>
          </p:nvPr>
        </p:nvSpPr>
        <p:spPr/>
        <p:txBody>
          <a:bodyPr/>
          <a:lstStyle/>
          <a:p>
            <a:pPr>
              <a:defRPr/>
            </a:pPr>
            <a:r>
              <a:rPr lang="en-US"/>
              <a:t>Breath Test Operator’s Manual    ID: 3332 Revision: 5   Issued By: Laboratory Director    All Copies are Uncontrolled</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ext Box 4"/>
          <p:cNvSpPr txBox="1">
            <a:spLocks noChangeArrowheads="1"/>
          </p:cNvSpPr>
          <p:nvPr/>
        </p:nvSpPr>
        <p:spPr bwMode="auto">
          <a:xfrm>
            <a:off x="1219200" y="4343400"/>
            <a:ext cx="6934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50000"/>
              </a:spcBef>
              <a:buClrTx/>
              <a:buSzTx/>
              <a:buFontTx/>
              <a:buNone/>
            </a:pPr>
            <a:endParaRPr lang="en-US" altLang="en-US" sz="1800"/>
          </a:p>
        </p:txBody>
      </p:sp>
      <p:sp>
        <p:nvSpPr>
          <p:cNvPr id="12" name="Title 11"/>
          <p:cNvSpPr>
            <a:spLocks noGrp="1"/>
          </p:cNvSpPr>
          <p:nvPr>
            <p:ph type="title"/>
          </p:nvPr>
        </p:nvSpPr>
        <p:spPr>
          <a:xfrm>
            <a:off x="457200" y="381000"/>
            <a:ext cx="8229600" cy="411162"/>
          </a:xfrm>
        </p:spPr>
        <p:txBody>
          <a:bodyPr/>
          <a:lstStyle/>
          <a:p>
            <a:pPr>
              <a:defRPr/>
            </a:pPr>
            <a:r>
              <a:rPr lang="en-US">
                <a:solidFill>
                  <a:schemeClr val="tx1"/>
                </a:solidFill>
              </a:rPr>
              <a:t>Right to A Doctor</a:t>
            </a:r>
          </a:p>
        </p:txBody>
      </p:sp>
      <p:sp>
        <p:nvSpPr>
          <p:cNvPr id="13" name="Content Placeholder 12"/>
          <p:cNvSpPr>
            <a:spLocks noGrp="1"/>
          </p:cNvSpPr>
          <p:nvPr>
            <p:ph idx="1"/>
          </p:nvPr>
        </p:nvSpPr>
        <p:spPr>
          <a:xfrm>
            <a:off x="419100" y="2797245"/>
            <a:ext cx="8305800" cy="3825735"/>
          </a:xfrm>
        </p:spPr>
        <p:txBody>
          <a:bodyPr/>
          <a:lstStyle/>
          <a:p>
            <a:pPr>
              <a:defRPr/>
            </a:pPr>
            <a:endParaRPr lang="en-US" sz="1400" dirty="0"/>
          </a:p>
          <a:p>
            <a:pPr>
              <a:defRPr/>
            </a:pPr>
            <a:endParaRPr lang="en-US" sz="1400" dirty="0"/>
          </a:p>
          <a:p>
            <a:pPr>
              <a:defRPr/>
            </a:pPr>
            <a:endParaRPr lang="en-US" dirty="0"/>
          </a:p>
        </p:txBody>
      </p:sp>
      <p:sp>
        <p:nvSpPr>
          <p:cNvPr id="2" name="Footer Placeholder 1"/>
          <p:cNvSpPr>
            <a:spLocks noGrp="1"/>
          </p:cNvSpPr>
          <p:nvPr>
            <p:ph type="ftr" sz="quarter" idx="11"/>
          </p:nvPr>
        </p:nvSpPr>
        <p:spPr/>
        <p:txBody>
          <a:bodyPr/>
          <a:lstStyle/>
          <a:p>
            <a:pPr>
              <a:defRPr/>
            </a:pPr>
            <a:r>
              <a:rPr lang="en-US"/>
              <a:t>Breath Test Operator’s Manual    ID: 3332 Revision: 5   Issued By: Laboratory Director    All Copies are Uncontrolled</a:t>
            </a:r>
          </a:p>
        </p:txBody>
      </p:sp>
      <p:pic>
        <p:nvPicPr>
          <p:cNvPr id="4" name="Picture 3">
            <a:extLst>
              <a:ext uri="{FF2B5EF4-FFF2-40B4-BE49-F238E27FC236}">
                <a16:creationId xmlns:a16="http://schemas.microsoft.com/office/drawing/2014/main" id="{F034D824-2169-5928-02E2-DFACC26BEE0B}"/>
              </a:ext>
            </a:extLst>
          </p:cNvPr>
          <p:cNvPicPr>
            <a:picLocks noChangeAspect="1"/>
          </p:cNvPicPr>
          <p:nvPr/>
        </p:nvPicPr>
        <p:blipFill>
          <a:blip r:embed="rId2"/>
          <a:stretch>
            <a:fillRect/>
          </a:stretch>
        </p:blipFill>
        <p:spPr>
          <a:xfrm>
            <a:off x="268505" y="1319909"/>
            <a:ext cx="8606989" cy="411162"/>
          </a:xfrm>
          <a:prstGeom prst="rect">
            <a:avLst/>
          </a:prstGeom>
        </p:spPr>
      </p:pic>
      <p:sp>
        <p:nvSpPr>
          <p:cNvPr id="6" name="TextBox 5">
            <a:extLst>
              <a:ext uri="{FF2B5EF4-FFF2-40B4-BE49-F238E27FC236}">
                <a16:creationId xmlns:a16="http://schemas.microsoft.com/office/drawing/2014/main" id="{736CF0FE-45F6-90B3-1027-1F8E3932B667}"/>
              </a:ext>
            </a:extLst>
          </p:cNvPr>
          <p:cNvSpPr txBox="1"/>
          <p:nvPr/>
        </p:nvSpPr>
        <p:spPr>
          <a:xfrm>
            <a:off x="268505" y="2338317"/>
            <a:ext cx="8456395" cy="2246769"/>
          </a:xfrm>
          <a:prstGeom prst="rect">
            <a:avLst/>
          </a:prstGeom>
          <a:noFill/>
        </p:spPr>
        <p:txBody>
          <a:bodyPr wrap="square">
            <a:spAutoFit/>
          </a:bodyPr>
          <a:lstStyle/>
          <a:p>
            <a:pPr marL="514350" indent="-514350" eaLnBrk="0" hangingPunct="0">
              <a:buClr>
                <a:srgbClr val="FFC000"/>
              </a:buClr>
              <a:buFont typeface="+mj-lt"/>
              <a:buAutoNum type="arabicPeriod" startAt="3"/>
              <a:defRPr/>
            </a:pPr>
            <a:r>
              <a:rPr lang="en-US" sz="2800" dirty="0">
                <a:effectLst>
                  <a:outerShdw blurRad="38100" dist="38100" dir="2700000" algn="tl">
                    <a:srgbClr val="000000"/>
                  </a:outerShdw>
                </a:effectLst>
                <a:cs typeface="+mn-cs"/>
              </a:rPr>
              <a:t>You have the right, at your request and your expense, to be examined immediately by a physician of your choosing.  You shall be afforded a reasonable opportunity to exercise this right, but the test process will not be delayed pending this examination.</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39C54E-41D0-9544-E822-B8EFC3A50594}"/>
              </a:ext>
            </a:extLst>
          </p:cNvPr>
          <p:cNvPicPr>
            <a:picLocks noChangeAspect="1"/>
          </p:cNvPicPr>
          <p:nvPr/>
        </p:nvPicPr>
        <p:blipFill>
          <a:blip r:embed="rId2"/>
          <a:stretch>
            <a:fillRect/>
          </a:stretch>
        </p:blipFill>
        <p:spPr>
          <a:xfrm>
            <a:off x="785400" y="1327056"/>
            <a:ext cx="7938331" cy="910535"/>
          </a:xfrm>
          <a:prstGeom prst="rect">
            <a:avLst/>
          </a:prstGeom>
        </p:spPr>
      </p:pic>
      <p:sp>
        <p:nvSpPr>
          <p:cNvPr id="15363" name="Text Box 4"/>
          <p:cNvSpPr txBox="1">
            <a:spLocks noChangeArrowheads="1"/>
          </p:cNvSpPr>
          <p:nvPr/>
        </p:nvSpPr>
        <p:spPr bwMode="auto">
          <a:xfrm>
            <a:off x="1219200" y="4343400"/>
            <a:ext cx="6934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50000"/>
              </a:spcBef>
              <a:buClrTx/>
              <a:buSzTx/>
              <a:buFontTx/>
              <a:buNone/>
            </a:pPr>
            <a:endParaRPr lang="en-US" altLang="en-US" sz="1800"/>
          </a:p>
        </p:txBody>
      </p:sp>
      <p:sp>
        <p:nvSpPr>
          <p:cNvPr id="15364" name="Oval 8"/>
          <p:cNvSpPr>
            <a:spLocks noChangeArrowheads="1"/>
          </p:cNvSpPr>
          <p:nvPr/>
        </p:nvSpPr>
        <p:spPr bwMode="auto">
          <a:xfrm>
            <a:off x="671004" y="1209606"/>
            <a:ext cx="1676400" cy="533400"/>
          </a:xfrm>
          <a:prstGeom prst="ellipse">
            <a:avLst/>
          </a:prstGeom>
          <a:noFill/>
          <a:ln w="38100">
            <a:solidFill>
              <a:srgbClr val="FF0000"/>
            </a:solidFill>
            <a:rou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12" name="Title 11"/>
          <p:cNvSpPr>
            <a:spLocks noGrp="1"/>
          </p:cNvSpPr>
          <p:nvPr>
            <p:ph type="title"/>
          </p:nvPr>
        </p:nvSpPr>
        <p:spPr>
          <a:xfrm>
            <a:off x="457200" y="381000"/>
            <a:ext cx="8229600" cy="411162"/>
          </a:xfrm>
        </p:spPr>
        <p:txBody>
          <a:bodyPr/>
          <a:lstStyle/>
          <a:p>
            <a:pPr>
              <a:defRPr/>
            </a:pPr>
            <a:r>
              <a:rPr lang="en-US">
                <a:solidFill>
                  <a:schemeClr val="tx1"/>
                </a:solidFill>
              </a:rPr>
              <a:t>Right to A Doctor</a:t>
            </a:r>
          </a:p>
        </p:txBody>
      </p:sp>
      <p:sp>
        <p:nvSpPr>
          <p:cNvPr id="13" name="Content Placeholder 12"/>
          <p:cNvSpPr>
            <a:spLocks noGrp="1"/>
          </p:cNvSpPr>
          <p:nvPr>
            <p:ph idx="1"/>
          </p:nvPr>
        </p:nvSpPr>
        <p:spPr>
          <a:xfrm>
            <a:off x="419100" y="2613888"/>
            <a:ext cx="8305800" cy="3825735"/>
          </a:xfrm>
        </p:spPr>
        <p:txBody>
          <a:bodyPr/>
          <a:lstStyle/>
          <a:p>
            <a:pPr>
              <a:defRPr/>
            </a:pPr>
            <a:r>
              <a:rPr lang="en-US" sz="2000" dirty="0"/>
              <a:t>General Laws, Ch. 263, Sec. 5A: A person held in custody at a police station or other place of detention, charged with </a:t>
            </a:r>
            <a:r>
              <a:rPr lang="en-US" sz="2000" b="1" u="sng" dirty="0"/>
              <a:t>operating a motor vehicle while under the influence of intoxicating liquor</a:t>
            </a:r>
            <a:r>
              <a:rPr lang="en-US" sz="2000" dirty="0"/>
              <a:t>, shall have the right, at </a:t>
            </a:r>
            <a:r>
              <a:rPr lang="en-US" sz="2000" u="sng" dirty="0"/>
              <a:t>his request and at his expense</a:t>
            </a:r>
            <a:r>
              <a:rPr lang="en-US" sz="2000" dirty="0"/>
              <a:t>, to be examined immediately by a physician selected by him. </a:t>
            </a:r>
          </a:p>
          <a:p>
            <a:pPr>
              <a:defRPr/>
            </a:pPr>
            <a:r>
              <a:rPr lang="en-US" sz="2000" dirty="0"/>
              <a:t>The police official in charge of such station or place of detention, or his designee, shall inform him of such right immediately upon being booked, and </a:t>
            </a:r>
            <a:r>
              <a:rPr lang="en-US" sz="2000" u="sng" dirty="0"/>
              <a:t>shall afford him a reasonable opportunity to exercise it</a:t>
            </a:r>
            <a:r>
              <a:rPr lang="en-US" sz="2000" dirty="0"/>
              <a:t>.</a:t>
            </a:r>
          </a:p>
          <a:p>
            <a:pPr>
              <a:defRPr/>
            </a:pPr>
            <a:r>
              <a:rPr lang="en-US" sz="2000" dirty="0"/>
              <a:t>Such person shall, immediately upon being booked, be given a copy of this section unless such a copy is posted in the police station or other place of detention in a conspicuous place to which such person has access.</a:t>
            </a:r>
          </a:p>
          <a:p>
            <a:pPr>
              <a:defRPr/>
            </a:pPr>
            <a:endParaRPr lang="en-US" sz="1400" dirty="0"/>
          </a:p>
          <a:p>
            <a:pPr>
              <a:defRPr/>
            </a:pPr>
            <a:endParaRPr lang="en-US" sz="1400" dirty="0"/>
          </a:p>
          <a:p>
            <a:pPr>
              <a:defRPr/>
            </a:pPr>
            <a:endParaRPr lang="en-US" dirty="0"/>
          </a:p>
        </p:txBody>
      </p:sp>
      <p:sp>
        <p:nvSpPr>
          <p:cNvPr id="2" name="Footer Placeholder 1"/>
          <p:cNvSpPr>
            <a:spLocks noGrp="1"/>
          </p:cNvSpPr>
          <p:nvPr>
            <p:ph type="ftr" sz="quarter" idx="11"/>
          </p:nvPr>
        </p:nvSpPr>
        <p:spPr/>
        <p:txBody>
          <a:bodyPr/>
          <a:lstStyle/>
          <a:p>
            <a:pPr>
              <a:defRPr/>
            </a:pPr>
            <a:r>
              <a:rPr lang="en-US"/>
              <a:t>Breath Test Operator’s Manual    ID: 3332 Revision: 5   Issued By: Laboratory Director    All Copies are Uncontrolled</a:t>
            </a:r>
          </a:p>
        </p:txBody>
      </p:sp>
    </p:spTree>
    <p:extLst>
      <p:ext uri="{BB962C8B-B14F-4D97-AF65-F5344CB8AC3E}">
        <p14:creationId xmlns:p14="http://schemas.microsoft.com/office/powerpoint/2010/main" val="23391504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33867"/>
            <a:ext cx="8229600" cy="1143000"/>
          </a:xfrm>
        </p:spPr>
        <p:txBody>
          <a:bodyPr/>
          <a:lstStyle/>
          <a:p>
            <a:pPr>
              <a:defRPr/>
            </a:pPr>
            <a:r>
              <a:rPr lang="en-US">
                <a:solidFill>
                  <a:schemeClr val="tx1"/>
                </a:solidFill>
              </a:rPr>
              <a:t>Right to a Doctor, cont.</a:t>
            </a:r>
          </a:p>
        </p:txBody>
      </p:sp>
      <p:sp>
        <p:nvSpPr>
          <p:cNvPr id="4" name="TextBox 3"/>
          <p:cNvSpPr txBox="1"/>
          <p:nvPr/>
        </p:nvSpPr>
        <p:spPr>
          <a:xfrm>
            <a:off x="469789" y="990599"/>
            <a:ext cx="8229599" cy="5632311"/>
          </a:xfrm>
          <a:prstGeom prst="rect">
            <a:avLst/>
          </a:prstGeom>
          <a:noFill/>
        </p:spPr>
        <p:txBody>
          <a:bodyPr wrap="square" rtlCol="0">
            <a:spAutoFit/>
          </a:bodyPr>
          <a:lstStyle/>
          <a:p>
            <a:pPr eaLnBrk="0" hangingPunct="0">
              <a:buFontTx/>
              <a:buChar char="•"/>
              <a:defRPr/>
            </a:pPr>
            <a:r>
              <a:rPr lang="en-US" sz="2400" b="1" i="1" dirty="0">
                <a:solidFill>
                  <a:srgbClr val="FFC000"/>
                </a:solidFill>
                <a:effectLst>
                  <a:outerShdw blurRad="38100" dist="38100" dir="2700000" algn="tl">
                    <a:srgbClr val="000000"/>
                  </a:outerShdw>
                </a:effectLst>
              </a:rPr>
              <a:t>Commonwealth v. </a:t>
            </a:r>
            <a:r>
              <a:rPr lang="en-US" sz="2400" b="1" i="1" dirty="0" err="1">
                <a:solidFill>
                  <a:srgbClr val="FFC000"/>
                </a:solidFill>
                <a:effectLst>
                  <a:outerShdw blurRad="38100" dist="38100" dir="2700000" algn="tl">
                    <a:srgbClr val="000000"/>
                  </a:outerShdw>
                </a:effectLst>
              </a:rPr>
              <a:t>Hampe</a:t>
            </a:r>
            <a:r>
              <a:rPr lang="en-US" sz="2400" b="1" i="1" dirty="0">
                <a:solidFill>
                  <a:srgbClr val="FFC000"/>
                </a:solidFill>
                <a:effectLst>
                  <a:outerShdw blurRad="38100" dist="38100" dir="2700000" algn="tl">
                    <a:srgbClr val="000000"/>
                  </a:outerShdw>
                </a:effectLst>
              </a:rPr>
              <a:t>, </a:t>
            </a:r>
            <a:r>
              <a:rPr lang="en-US" sz="2400" i="1" dirty="0">
                <a:solidFill>
                  <a:srgbClr val="FFC000"/>
                </a:solidFill>
                <a:effectLst>
                  <a:outerShdw blurRad="38100" dist="38100" dir="2700000" algn="tl">
                    <a:srgbClr val="000000"/>
                  </a:outerShdw>
                </a:effectLst>
              </a:rPr>
              <a:t>419 Mass. 514 (1995) </a:t>
            </a:r>
            <a:r>
              <a:rPr lang="en-US" sz="2400" dirty="0">
                <a:effectLst>
                  <a:outerShdw blurRad="38100" dist="38100" dir="2700000" algn="tl">
                    <a:srgbClr val="000000"/>
                  </a:outerShdw>
                </a:effectLst>
              </a:rPr>
              <a:t>– A police officer’s decision to hold a defendant charged with OUI overnight rather than calling a bail commissioner was inappropriate.  A defendant is entitled to obtain a blood test and because evidence is fleeting, time is of the essence. </a:t>
            </a:r>
          </a:p>
          <a:p>
            <a:pPr eaLnBrk="0" hangingPunct="0">
              <a:buFontTx/>
              <a:buChar char="•"/>
              <a:defRPr/>
            </a:pPr>
            <a:r>
              <a:rPr lang="en-US" sz="2400" b="1" i="1" dirty="0">
                <a:solidFill>
                  <a:srgbClr val="FFC000"/>
                </a:solidFill>
                <a:effectLst>
                  <a:outerShdw blurRad="38100" dist="38100" dir="2700000" algn="tl">
                    <a:srgbClr val="000000"/>
                  </a:outerShdw>
                </a:effectLst>
              </a:rPr>
              <a:t>Commonwealth v. King, </a:t>
            </a:r>
            <a:r>
              <a:rPr lang="en-US" sz="2400" i="1" dirty="0">
                <a:solidFill>
                  <a:srgbClr val="FFC000"/>
                </a:solidFill>
                <a:effectLst>
                  <a:outerShdw blurRad="38100" dist="38100" dir="2700000" algn="tl">
                    <a:srgbClr val="000000"/>
                  </a:outerShdw>
                </a:effectLst>
              </a:rPr>
              <a:t>429 Mass. 169 (1999) </a:t>
            </a:r>
            <a:r>
              <a:rPr lang="en-US" sz="2400" i="1" dirty="0">
                <a:effectLst>
                  <a:outerShdw blurRad="38100" dist="38100" dir="2700000" algn="tl">
                    <a:srgbClr val="000000"/>
                  </a:outerShdw>
                </a:effectLst>
              </a:rPr>
              <a:t>- </a:t>
            </a:r>
            <a:r>
              <a:rPr lang="en-US" sz="2400" dirty="0">
                <a:effectLst>
                  <a:outerShdw blurRad="38100" dist="38100" dir="2700000" algn="tl">
                    <a:srgbClr val="000000"/>
                  </a:outerShdw>
                </a:effectLst>
              </a:rPr>
              <a:t>The police have no obligation to help him in exercising right.  The police are required to afford the defendant a "reasonable opportunity" to exercise right. </a:t>
            </a:r>
            <a:r>
              <a:rPr lang="en-US" sz="2400" dirty="0">
                <a:effectLst>
                  <a:outerShdw blurRad="38100" dist="38100" dir="2700000" algn="ctr" rotWithShape="0">
                    <a:schemeClr val="bg2"/>
                  </a:outerShdw>
                </a:effectLst>
              </a:rPr>
              <a:t>However, if the bail magistrate fails to conduct a bail hearing promptly this frustrates the defendant's right to an independent medical examination.</a:t>
            </a:r>
          </a:p>
          <a:p>
            <a:pPr eaLnBrk="0" hangingPunct="0">
              <a:buFontTx/>
              <a:buChar char="•"/>
              <a:defRPr/>
            </a:pPr>
            <a:r>
              <a:rPr lang="en-US" sz="2400" b="1" i="1" dirty="0">
                <a:solidFill>
                  <a:srgbClr val="FFC000"/>
                </a:solidFill>
                <a:effectLst>
                  <a:outerShdw blurRad="38100" dist="38100" dir="2700000" algn="tl">
                    <a:srgbClr val="000000"/>
                  </a:outerShdw>
                </a:effectLst>
              </a:rPr>
              <a:t>Commonwealth v. Mandell, </a:t>
            </a:r>
            <a:r>
              <a:rPr lang="en-US" sz="2400" i="1" dirty="0">
                <a:solidFill>
                  <a:srgbClr val="FFC000"/>
                </a:solidFill>
                <a:effectLst>
                  <a:outerShdw blurRad="38100" dist="38100" dir="2700000" algn="tl">
                    <a:srgbClr val="000000"/>
                  </a:outerShdw>
                </a:effectLst>
              </a:rPr>
              <a:t>61 Mass. App. Ct. 526 (2004) </a:t>
            </a:r>
            <a:r>
              <a:rPr lang="en-US" sz="2400" i="1" dirty="0">
                <a:effectLst>
                  <a:outerShdw blurRad="38100" dist="38100" dir="2700000" algn="tl">
                    <a:srgbClr val="000000"/>
                  </a:outerShdw>
                </a:effectLst>
              </a:rPr>
              <a:t>- </a:t>
            </a:r>
            <a:r>
              <a:rPr lang="en-US" sz="2400" dirty="0">
                <a:effectLst>
                  <a:outerShdw blurRad="38100" dist="38100" dir="2700000" algn="tl">
                    <a:srgbClr val="000000"/>
                  </a:outerShdw>
                </a:effectLst>
              </a:rPr>
              <a:t>A defendant charged with OUI drugs does not have a right (either statutory or constitutional) to an independent medical exam under G.L. c. 263, §5A.</a:t>
            </a:r>
          </a:p>
        </p:txBody>
      </p:sp>
      <p:sp>
        <p:nvSpPr>
          <p:cNvPr id="2" name="Footer Placeholder 1"/>
          <p:cNvSpPr>
            <a:spLocks noGrp="1"/>
          </p:cNvSpPr>
          <p:nvPr>
            <p:ph type="ftr" sz="quarter" idx="11"/>
          </p:nvPr>
        </p:nvSpPr>
        <p:spPr/>
        <p:txBody>
          <a:bodyPr/>
          <a:lstStyle/>
          <a:p>
            <a:pPr>
              <a:defRPr/>
            </a:pPr>
            <a:r>
              <a:rPr lang="en-US"/>
              <a:t>Breath Test Operator’s Manual    ID: 3332 Revision: 5   Issued By: Laboratory Director    All Copies are Uncontrolled</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2"/>
          </p:nvPr>
        </p:nvSpPr>
        <p:spPr/>
        <p:txBody>
          <a:bodyPr/>
          <a:lstStyle/>
          <a:p>
            <a:pPr>
              <a:defRPr/>
            </a:pPr>
            <a:r>
              <a:rPr lang="en-US"/>
              <a:t>Breath Test Operator’s Manual    ID: 3332 Revision: 5   Issued By: Laboratory Director    All Copies are Uncontrolled</a:t>
            </a:r>
          </a:p>
        </p:txBody>
      </p:sp>
      <p:pic>
        <p:nvPicPr>
          <p:cNvPr id="4" name="Picture 3">
            <a:extLst>
              <a:ext uri="{FF2B5EF4-FFF2-40B4-BE49-F238E27FC236}">
                <a16:creationId xmlns:a16="http://schemas.microsoft.com/office/drawing/2014/main" id="{B0FE906B-3078-975E-A4EF-1EE3869C504F}"/>
              </a:ext>
            </a:extLst>
          </p:cNvPr>
          <p:cNvPicPr>
            <a:picLocks noChangeAspect="1"/>
          </p:cNvPicPr>
          <p:nvPr/>
        </p:nvPicPr>
        <p:blipFill>
          <a:blip r:embed="rId2"/>
          <a:stretch>
            <a:fillRect/>
          </a:stretch>
        </p:blipFill>
        <p:spPr>
          <a:xfrm>
            <a:off x="607240" y="1123741"/>
            <a:ext cx="7929517" cy="334688"/>
          </a:xfrm>
          <a:prstGeom prst="rect">
            <a:avLst/>
          </a:prstGeom>
        </p:spPr>
      </p:pic>
      <p:sp>
        <p:nvSpPr>
          <p:cNvPr id="5" name="Rectangle 2">
            <a:extLst>
              <a:ext uri="{FF2B5EF4-FFF2-40B4-BE49-F238E27FC236}">
                <a16:creationId xmlns:a16="http://schemas.microsoft.com/office/drawing/2014/main" id="{5B630E9E-5A47-2E68-8FB7-F6765ADBC375}"/>
              </a:ext>
            </a:extLst>
          </p:cNvPr>
          <p:cNvSpPr txBox="1">
            <a:spLocks noRot="1" noChangeArrowheads="1"/>
          </p:cNvSpPr>
          <p:nvPr/>
        </p:nvSpPr>
        <p:spPr>
          <a:xfrm>
            <a:off x="202427" y="133350"/>
            <a:ext cx="8517662" cy="792162"/>
          </a:xfrm>
          <a:prstGeom prst="rect">
            <a:avLst/>
          </a:prstGeom>
        </p:spPr>
        <p:txBody>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a:lstStyle>
          <a:p>
            <a:pPr eaLnBrk="1" hangingPunct="1">
              <a:defRPr/>
            </a:pPr>
            <a:r>
              <a:rPr lang="en-US" sz="3600" kern="0" dirty="0">
                <a:solidFill>
                  <a:schemeClr val="tx1"/>
                </a:solidFill>
              </a:rPr>
              <a:t>Request to Consent to an Evidentiary Test</a:t>
            </a:r>
          </a:p>
        </p:txBody>
      </p:sp>
      <p:sp>
        <p:nvSpPr>
          <p:cNvPr id="7" name="TextBox 6">
            <a:extLst>
              <a:ext uri="{FF2B5EF4-FFF2-40B4-BE49-F238E27FC236}">
                <a16:creationId xmlns:a16="http://schemas.microsoft.com/office/drawing/2014/main" id="{5640B9F7-EE6A-0CB0-984D-53FD642E8799}"/>
              </a:ext>
            </a:extLst>
          </p:cNvPr>
          <p:cNvSpPr txBox="1"/>
          <p:nvPr/>
        </p:nvSpPr>
        <p:spPr>
          <a:xfrm>
            <a:off x="617875" y="3052587"/>
            <a:ext cx="7929516" cy="1384995"/>
          </a:xfrm>
          <a:prstGeom prst="rect">
            <a:avLst/>
          </a:prstGeom>
          <a:noFill/>
        </p:spPr>
        <p:txBody>
          <a:bodyPr wrap="square">
            <a:spAutoFit/>
          </a:bodyPr>
          <a:lstStyle/>
          <a:p>
            <a:pPr marL="514350" indent="-514350" eaLnBrk="0" hangingPunct="0">
              <a:buClr>
                <a:srgbClr val="FFC000"/>
              </a:buClr>
              <a:buFont typeface="+mj-lt"/>
              <a:buAutoNum type="arabicPeriod" startAt="4"/>
              <a:defRPr/>
            </a:pPr>
            <a:r>
              <a:rPr lang="en-US" sz="2800" dirty="0">
                <a:effectLst>
                  <a:outerShdw blurRad="38100" dist="38100" dir="2700000" algn="tl">
                    <a:srgbClr val="000000"/>
                  </a:outerShdw>
                </a:effectLst>
                <a:cs typeface="+mn-cs"/>
              </a:rPr>
              <a:t>I am requesting that you consent to an evidentiary breath test to determine your blood alcohol concentration.</a:t>
            </a:r>
          </a:p>
        </p:txBody>
      </p:sp>
      <p:sp>
        <p:nvSpPr>
          <p:cNvPr id="9" name="TextBox 8">
            <a:extLst>
              <a:ext uri="{FF2B5EF4-FFF2-40B4-BE49-F238E27FC236}">
                <a16:creationId xmlns:a16="http://schemas.microsoft.com/office/drawing/2014/main" id="{0443B738-3B46-3253-AB5A-E61EAB74C60B}"/>
              </a:ext>
            </a:extLst>
          </p:cNvPr>
          <p:cNvSpPr txBox="1"/>
          <p:nvPr/>
        </p:nvSpPr>
        <p:spPr>
          <a:xfrm>
            <a:off x="617875" y="4924641"/>
            <a:ext cx="7603725" cy="1384995"/>
          </a:xfrm>
          <a:prstGeom prst="rect">
            <a:avLst/>
          </a:prstGeom>
          <a:noFill/>
        </p:spPr>
        <p:txBody>
          <a:bodyPr wrap="square">
            <a:spAutoFit/>
          </a:bodyPr>
          <a:lstStyle/>
          <a:p>
            <a:pPr marL="514350" indent="-514350" eaLnBrk="0" hangingPunct="0">
              <a:buClr>
                <a:srgbClr val="FFC000"/>
              </a:buClr>
              <a:buFont typeface="+mj-lt"/>
              <a:buAutoNum type="arabicPeriod" startAt="4"/>
              <a:defRPr/>
            </a:pPr>
            <a:r>
              <a:rPr lang="en-US" sz="2800" dirty="0">
                <a:effectLst>
                  <a:outerShdw blurRad="38100" dist="38100" dir="2700000" algn="tl">
                    <a:srgbClr val="000000"/>
                  </a:outerShdw>
                </a:effectLst>
                <a:cs typeface="+mn-cs"/>
              </a:rPr>
              <a:t>I am requesting that you consent to an evidentiary blood draw and test to determine your blood alcohol concentration.</a:t>
            </a:r>
          </a:p>
        </p:txBody>
      </p:sp>
      <p:sp>
        <p:nvSpPr>
          <p:cNvPr id="13" name="TextBox 12">
            <a:extLst>
              <a:ext uri="{FF2B5EF4-FFF2-40B4-BE49-F238E27FC236}">
                <a16:creationId xmlns:a16="http://schemas.microsoft.com/office/drawing/2014/main" id="{CD1893E7-898A-3719-8851-B8DD10D9C22A}"/>
              </a:ext>
            </a:extLst>
          </p:cNvPr>
          <p:cNvSpPr txBox="1"/>
          <p:nvPr/>
        </p:nvSpPr>
        <p:spPr>
          <a:xfrm>
            <a:off x="3923890" y="4271290"/>
            <a:ext cx="1043126" cy="769441"/>
          </a:xfrm>
          <a:prstGeom prst="rect">
            <a:avLst/>
          </a:prstGeom>
          <a:noFill/>
        </p:spPr>
        <p:txBody>
          <a:bodyPr wrap="square">
            <a:spAutoFit/>
          </a:bodyPr>
          <a:lstStyle/>
          <a:p>
            <a:pPr eaLnBrk="0" hangingPunct="0">
              <a:buClr>
                <a:srgbClr val="FFC000"/>
              </a:buClr>
              <a:defRPr/>
            </a:pPr>
            <a:r>
              <a:rPr lang="en-US" sz="4400" dirty="0">
                <a:effectLst>
                  <a:outerShdw blurRad="38100" dist="38100" dir="2700000" algn="tl">
                    <a:srgbClr val="000000"/>
                  </a:outerShdw>
                </a:effectLst>
                <a:cs typeface="+mn-cs"/>
              </a:rPr>
              <a:t>OR</a:t>
            </a:r>
          </a:p>
        </p:txBody>
      </p:sp>
      <p:sp>
        <p:nvSpPr>
          <p:cNvPr id="14" name="TextBox 13">
            <a:extLst>
              <a:ext uri="{FF2B5EF4-FFF2-40B4-BE49-F238E27FC236}">
                <a16:creationId xmlns:a16="http://schemas.microsoft.com/office/drawing/2014/main" id="{D81E7DBF-36E1-530A-F5A7-320FD7E852D4}"/>
              </a:ext>
            </a:extLst>
          </p:cNvPr>
          <p:cNvSpPr txBox="1"/>
          <p:nvPr/>
        </p:nvSpPr>
        <p:spPr>
          <a:xfrm>
            <a:off x="202427" y="1816680"/>
            <a:ext cx="7929517" cy="954107"/>
          </a:xfrm>
          <a:prstGeom prst="rect">
            <a:avLst/>
          </a:prstGeom>
          <a:noFill/>
        </p:spPr>
        <p:txBody>
          <a:bodyPr wrap="square">
            <a:spAutoFit/>
          </a:bodyPr>
          <a:lstStyle/>
          <a:p>
            <a:pPr marL="457200" indent="-457200" eaLnBrk="0" hangingPunct="0">
              <a:buClr>
                <a:srgbClr val="FFC000"/>
              </a:buClr>
              <a:buFont typeface="Wingdings" panose="05000000000000000000" pitchFamily="2" charset="2"/>
              <a:buChar char="§"/>
              <a:defRPr/>
            </a:pPr>
            <a:r>
              <a:rPr lang="en-US" sz="2800" dirty="0">
                <a:effectLst>
                  <a:outerShdw blurRad="38100" dist="38100" dir="2700000" algn="tl">
                    <a:srgbClr val="000000"/>
                  </a:outerShdw>
                </a:effectLst>
                <a:cs typeface="+mn-cs"/>
              </a:rPr>
              <a:t>Check the appropriate box for Section 4 and read the correct corresponding statement.</a:t>
            </a:r>
          </a:p>
        </p:txBody>
      </p:sp>
      <p:pic>
        <p:nvPicPr>
          <p:cNvPr id="15" name="Graphic 14" descr="Checkmark with solid fill">
            <a:extLst>
              <a:ext uri="{FF2B5EF4-FFF2-40B4-BE49-F238E27FC236}">
                <a16:creationId xmlns:a16="http://schemas.microsoft.com/office/drawing/2014/main" id="{4C79734E-3264-30EA-FDC7-AE6E0B0EE53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51069" y="1112292"/>
            <a:ext cx="89715" cy="190039"/>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611"/>
            <a:ext cx="8229600" cy="1143000"/>
          </a:xfrm>
        </p:spPr>
        <p:txBody>
          <a:bodyPr/>
          <a:lstStyle/>
          <a:p>
            <a:pPr>
              <a:defRPr/>
            </a:pPr>
            <a:r>
              <a:rPr lang="en-US" sz="4400" dirty="0">
                <a:solidFill>
                  <a:schemeClr val="tx1"/>
                </a:solidFill>
              </a:rPr>
              <a:t>Comm. vs </a:t>
            </a:r>
            <a:r>
              <a:rPr lang="en-US" sz="4400" dirty="0" err="1">
                <a:solidFill>
                  <a:schemeClr val="tx1"/>
                </a:solidFill>
              </a:rPr>
              <a:t>Alano</a:t>
            </a:r>
            <a:r>
              <a:rPr lang="en-US" sz="4400" dirty="0">
                <a:solidFill>
                  <a:schemeClr val="tx1"/>
                </a:solidFill>
              </a:rPr>
              <a:t>, 388 Mass. 871, 448 N.E. 2d 1122 (1983)</a:t>
            </a:r>
            <a:endParaRPr lang="en-US" dirty="0">
              <a:solidFill>
                <a:schemeClr val="tx1"/>
              </a:solidFill>
            </a:endParaRPr>
          </a:p>
        </p:txBody>
      </p:sp>
      <p:sp>
        <p:nvSpPr>
          <p:cNvPr id="3" name="Content Placeholder 2"/>
          <p:cNvSpPr>
            <a:spLocks noGrp="1"/>
          </p:cNvSpPr>
          <p:nvPr>
            <p:ph idx="1"/>
          </p:nvPr>
        </p:nvSpPr>
        <p:spPr/>
        <p:txBody>
          <a:bodyPr/>
          <a:lstStyle/>
          <a:p>
            <a:pPr eaLnBrk="1" hangingPunct="1">
              <a:lnSpc>
                <a:spcPct val="80000"/>
              </a:lnSpc>
              <a:buFont typeface="Wingdings" pitchFamily="2" charset="2"/>
              <a:buNone/>
              <a:defRPr/>
            </a:pPr>
            <a:endParaRPr lang="en-US" sz="2800" dirty="0"/>
          </a:p>
          <a:p>
            <a:pPr eaLnBrk="1" hangingPunct="1">
              <a:lnSpc>
                <a:spcPct val="80000"/>
              </a:lnSpc>
              <a:buFont typeface="Wingdings" pitchFamily="2" charset="2"/>
              <a:buNone/>
              <a:defRPr/>
            </a:pPr>
            <a:r>
              <a:rPr lang="en-US" sz="2800" b="1" i="1" dirty="0">
                <a:solidFill>
                  <a:srgbClr val="FFC000"/>
                </a:solidFill>
              </a:rPr>
              <a:t>Commonwealth v. </a:t>
            </a:r>
            <a:r>
              <a:rPr lang="en-US" sz="2800" b="1" i="1" dirty="0" err="1">
                <a:solidFill>
                  <a:srgbClr val="FFC000"/>
                </a:solidFill>
              </a:rPr>
              <a:t>Alano</a:t>
            </a:r>
            <a:r>
              <a:rPr lang="en-US" sz="2800" b="1" dirty="0"/>
              <a:t>, </a:t>
            </a:r>
            <a:r>
              <a:rPr lang="en-US" sz="2800" dirty="0"/>
              <a:t>388 Mass. 871, 448 N.E. 2d 1122 (1983). No constitutional or statutory right to a breath test.  The police need only inform the defendant of his right to independent examination and allow him access to a telephone.</a:t>
            </a:r>
          </a:p>
          <a:p>
            <a:pPr>
              <a:defRPr/>
            </a:pPr>
            <a:endParaRPr lang="en-US" dirty="0"/>
          </a:p>
        </p:txBody>
      </p:sp>
      <p:sp>
        <p:nvSpPr>
          <p:cNvPr id="4" name="Footer Placeholder 3"/>
          <p:cNvSpPr>
            <a:spLocks noGrp="1"/>
          </p:cNvSpPr>
          <p:nvPr>
            <p:ph type="ftr" sz="quarter" idx="11"/>
          </p:nvPr>
        </p:nvSpPr>
        <p:spPr/>
        <p:txBody>
          <a:bodyPr/>
          <a:lstStyle/>
          <a:p>
            <a:pPr>
              <a:defRPr/>
            </a:pPr>
            <a:r>
              <a:rPr lang="en-US"/>
              <a:t>Breath Test Operator’s Manual    ID: 3332 Revision: 5   Issued By: Laboratory Director    All Copies are Uncontrolled</a:t>
            </a:r>
          </a:p>
        </p:txBody>
      </p:sp>
    </p:spTree>
    <p:extLst>
      <p:ext uri="{BB962C8B-B14F-4D97-AF65-F5344CB8AC3E}">
        <p14:creationId xmlns:p14="http://schemas.microsoft.com/office/powerpoint/2010/main" val="22450123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a:xfrm>
            <a:off x="457200" y="16933"/>
            <a:ext cx="8229600" cy="792162"/>
          </a:xfrm>
        </p:spPr>
        <p:txBody>
          <a:bodyPr/>
          <a:lstStyle/>
          <a:p>
            <a:pPr eaLnBrk="1" hangingPunct="1">
              <a:defRPr/>
            </a:pPr>
            <a:r>
              <a:rPr lang="en-US" sz="3600" dirty="0">
                <a:solidFill>
                  <a:schemeClr val="tx1"/>
                </a:solidFill>
              </a:rPr>
              <a:t>Right to Operate a Motor Vehicle</a:t>
            </a:r>
          </a:p>
        </p:txBody>
      </p:sp>
      <p:sp>
        <p:nvSpPr>
          <p:cNvPr id="16387" name="Rectangle 3"/>
          <p:cNvSpPr>
            <a:spLocks noGrp="1" noChangeArrowheads="1"/>
          </p:cNvSpPr>
          <p:nvPr>
            <p:ph type="body" idx="1"/>
          </p:nvPr>
        </p:nvSpPr>
        <p:spPr>
          <a:xfrm>
            <a:off x="381000" y="990600"/>
            <a:ext cx="8229600" cy="5334000"/>
          </a:xfrm>
        </p:spPr>
        <p:txBody>
          <a:bodyPr/>
          <a:lstStyle/>
          <a:p>
            <a:pPr eaLnBrk="1" hangingPunct="1">
              <a:lnSpc>
                <a:spcPct val="90000"/>
              </a:lnSpc>
              <a:defRPr/>
            </a:pPr>
            <a:r>
              <a:rPr lang="en-US" sz="2800" dirty="0"/>
              <a:t>The following sections concern your right to operate a motor vehicle:</a:t>
            </a:r>
          </a:p>
        </p:txBody>
      </p:sp>
      <p:sp>
        <p:nvSpPr>
          <p:cNvPr id="2" name="Footer Placeholder 1"/>
          <p:cNvSpPr>
            <a:spLocks noGrp="1"/>
          </p:cNvSpPr>
          <p:nvPr>
            <p:ph type="ftr" sz="quarter" idx="11"/>
          </p:nvPr>
        </p:nvSpPr>
        <p:spPr/>
        <p:txBody>
          <a:bodyPr/>
          <a:lstStyle/>
          <a:p>
            <a:pPr>
              <a:defRPr/>
            </a:pPr>
            <a:r>
              <a:rPr lang="en-US"/>
              <a:t>Breath Test Operator’s Manual    ID: 3332 Revision: 5   Issued By: Laboratory Director    All Copies are Uncontrolled</a:t>
            </a:r>
          </a:p>
        </p:txBody>
      </p:sp>
      <p:pic>
        <p:nvPicPr>
          <p:cNvPr id="6" name="Picture 5">
            <a:extLst>
              <a:ext uri="{FF2B5EF4-FFF2-40B4-BE49-F238E27FC236}">
                <a16:creationId xmlns:a16="http://schemas.microsoft.com/office/drawing/2014/main" id="{DEB3CA0C-1392-E6A4-23ED-32D0DC960513}"/>
              </a:ext>
            </a:extLst>
          </p:cNvPr>
          <p:cNvPicPr>
            <a:picLocks noChangeAspect="1"/>
          </p:cNvPicPr>
          <p:nvPr/>
        </p:nvPicPr>
        <p:blipFill>
          <a:blip r:embed="rId2"/>
          <a:stretch>
            <a:fillRect/>
          </a:stretch>
        </p:blipFill>
        <p:spPr>
          <a:xfrm>
            <a:off x="710583" y="2125295"/>
            <a:ext cx="7722833" cy="346914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Grp="1" noChangeArrowheads="1"/>
          </p:cNvSpPr>
          <p:nvPr>
            <p:ph type="body" idx="1"/>
          </p:nvPr>
        </p:nvSpPr>
        <p:spPr>
          <a:xfrm>
            <a:off x="457200" y="457200"/>
            <a:ext cx="8229600" cy="5867400"/>
          </a:xfrm>
        </p:spPr>
        <p:txBody>
          <a:bodyPr/>
          <a:lstStyle/>
          <a:p>
            <a:pPr marL="457200" lvl="1" indent="0" algn="ctr" eaLnBrk="1" hangingPunct="1">
              <a:lnSpc>
                <a:spcPct val="90000"/>
              </a:lnSpc>
              <a:buNone/>
              <a:defRPr/>
            </a:pPr>
            <a:endParaRPr lang="en-US" sz="4000" dirty="0"/>
          </a:p>
          <a:p>
            <a:pPr marL="457200" lvl="1" indent="0" algn="ctr" eaLnBrk="1" hangingPunct="1">
              <a:lnSpc>
                <a:spcPct val="90000"/>
              </a:lnSpc>
              <a:buNone/>
              <a:defRPr/>
            </a:pPr>
            <a:r>
              <a:rPr lang="en-US" sz="4400" dirty="0"/>
              <a:t>Massachusetts State Police</a:t>
            </a:r>
            <a:br>
              <a:rPr lang="en-US" sz="4400" dirty="0"/>
            </a:br>
            <a:r>
              <a:rPr lang="en-US" sz="4400" dirty="0"/>
              <a:t>Crime Laboratory</a:t>
            </a:r>
          </a:p>
          <a:p>
            <a:pPr marL="0" indent="0" algn="ctr" eaLnBrk="1" hangingPunct="1">
              <a:lnSpc>
                <a:spcPct val="90000"/>
              </a:lnSpc>
              <a:buNone/>
              <a:defRPr/>
            </a:pPr>
            <a:r>
              <a:rPr lang="en-US" sz="4400" dirty="0"/>
              <a:t>Office of Alcohol Testing</a:t>
            </a:r>
          </a:p>
          <a:p>
            <a:pPr marL="0" indent="0" algn="ctr" eaLnBrk="1" hangingPunct="1">
              <a:lnSpc>
                <a:spcPct val="90000"/>
              </a:lnSpc>
              <a:buNone/>
              <a:defRPr/>
            </a:pPr>
            <a:endParaRPr lang="en-US" sz="2400" dirty="0"/>
          </a:p>
          <a:p>
            <a:pPr marL="0" indent="0" algn="ctr" eaLnBrk="1" hangingPunct="1">
              <a:lnSpc>
                <a:spcPct val="90000"/>
              </a:lnSpc>
              <a:buNone/>
              <a:defRPr/>
            </a:pPr>
            <a:r>
              <a:rPr lang="en-US" dirty="0"/>
              <a:t>124 Acton Street</a:t>
            </a:r>
          </a:p>
          <a:p>
            <a:pPr marL="0" indent="0" algn="ctr" eaLnBrk="1" hangingPunct="1">
              <a:lnSpc>
                <a:spcPct val="90000"/>
              </a:lnSpc>
              <a:buNone/>
              <a:defRPr/>
            </a:pPr>
            <a:r>
              <a:rPr lang="en-US" dirty="0"/>
              <a:t>Maynard, MA 01754</a:t>
            </a:r>
          </a:p>
          <a:p>
            <a:pPr marL="0" indent="0" algn="ctr" eaLnBrk="1" hangingPunct="1">
              <a:lnSpc>
                <a:spcPct val="90000"/>
              </a:lnSpc>
              <a:buNone/>
              <a:defRPr/>
            </a:pPr>
            <a:r>
              <a:rPr lang="en-US" sz="2800" dirty="0"/>
              <a:t>Main (857) 377-3030</a:t>
            </a:r>
          </a:p>
          <a:p>
            <a:pPr marL="0" indent="0" algn="ctr" eaLnBrk="1" hangingPunct="1">
              <a:lnSpc>
                <a:spcPct val="90000"/>
              </a:lnSpc>
              <a:buNone/>
              <a:defRPr/>
            </a:pPr>
            <a:r>
              <a:rPr lang="en-US" sz="2800" dirty="0"/>
              <a:t>Fax (857) 377-3035</a:t>
            </a:r>
          </a:p>
          <a:p>
            <a:pPr marL="0" indent="0" algn="ctr" eaLnBrk="1" hangingPunct="1">
              <a:lnSpc>
                <a:spcPct val="90000"/>
              </a:lnSpc>
              <a:buNone/>
              <a:defRPr/>
            </a:pPr>
            <a:r>
              <a:rPr lang="en-US" dirty="0"/>
              <a:t>Email: POL-DL-OAT@mass.gov</a:t>
            </a:r>
          </a:p>
        </p:txBody>
      </p:sp>
      <p:sp>
        <p:nvSpPr>
          <p:cNvPr id="2" name="Footer Placeholder 1"/>
          <p:cNvSpPr>
            <a:spLocks noGrp="1"/>
          </p:cNvSpPr>
          <p:nvPr>
            <p:ph type="ftr" sz="quarter" idx="11"/>
          </p:nvPr>
        </p:nvSpPr>
        <p:spPr/>
        <p:txBody>
          <a:bodyPr/>
          <a:lstStyle/>
          <a:p>
            <a:pPr>
              <a:defRPr/>
            </a:pPr>
            <a:r>
              <a:rPr lang="en-US"/>
              <a:t>Breath Test Operator’s Manual    ID: 3332 Revision: 5   Issued By: Laboratory Director    All Copies are Uncontrolled</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a:xfrm>
            <a:off x="457200" y="83998"/>
            <a:ext cx="8229600" cy="725097"/>
          </a:xfrm>
        </p:spPr>
        <p:txBody>
          <a:bodyPr/>
          <a:lstStyle/>
          <a:p>
            <a:pPr eaLnBrk="1" hangingPunct="1">
              <a:defRPr/>
            </a:pPr>
            <a:r>
              <a:rPr lang="en-US" sz="3600" dirty="0">
                <a:solidFill>
                  <a:schemeClr val="tx1"/>
                </a:solidFill>
              </a:rPr>
              <a:t>Right to Operate a Motor Vehicle</a:t>
            </a:r>
          </a:p>
        </p:txBody>
      </p:sp>
      <p:sp>
        <p:nvSpPr>
          <p:cNvPr id="16387" name="Rectangle 3"/>
          <p:cNvSpPr>
            <a:spLocks noGrp="1" noChangeArrowheads="1"/>
          </p:cNvSpPr>
          <p:nvPr>
            <p:ph type="body" idx="1"/>
          </p:nvPr>
        </p:nvSpPr>
        <p:spPr>
          <a:xfrm>
            <a:off x="380999" y="1196358"/>
            <a:ext cx="8229600" cy="4859784"/>
          </a:xfrm>
        </p:spPr>
        <p:txBody>
          <a:bodyPr/>
          <a:lstStyle/>
          <a:p>
            <a:pPr marL="457200" indent="-457200" eaLnBrk="1" hangingPunct="1">
              <a:lnSpc>
                <a:spcPct val="90000"/>
              </a:lnSpc>
              <a:buSzPct val="100000"/>
              <a:buFont typeface="+mj-lt"/>
              <a:buAutoNum type="arabicPeriod" startAt="5"/>
              <a:defRPr/>
            </a:pPr>
            <a:r>
              <a:rPr lang="en-US" sz="2800" b="1" dirty="0"/>
              <a:t>Drivers UNDER Age 21:  </a:t>
            </a:r>
            <a:r>
              <a:rPr lang="en-US" sz="2800" dirty="0"/>
              <a:t>If you refuse this test, your license or right to operate in Massachusetts shall be suspended for a period of 3 years up to life. If your blood alcohol concentration is .08 or above, you are in violation of Massachusetts law and may face criminal penalties.  If you blood alcohol concentration is .02 or above, the Registry of Motor Vehicles will impose administrative penalties against you.  If you take the test and fail, the suspension period is 30 days, however you will also face an </a:t>
            </a:r>
            <a:r>
              <a:rPr lang="en-US" sz="2800" u="sng" dirty="0"/>
              <a:t>additional</a:t>
            </a:r>
            <a:r>
              <a:rPr lang="en-US" sz="2800" dirty="0"/>
              <a:t> suspension of 180 days up to 1 year imposed by the Registry of Motor Vehicles.</a:t>
            </a:r>
          </a:p>
          <a:p>
            <a:pPr marL="457200" indent="-457200" eaLnBrk="1" hangingPunct="1">
              <a:lnSpc>
                <a:spcPct val="90000"/>
              </a:lnSpc>
              <a:buSzPct val="100000"/>
              <a:buFont typeface="+mj-lt"/>
              <a:buAutoNum type="arabicPeriod" startAt="5"/>
              <a:defRPr/>
            </a:pPr>
            <a:endParaRPr lang="en-US" sz="2800" dirty="0"/>
          </a:p>
          <a:p>
            <a:pPr eaLnBrk="1" hangingPunct="1">
              <a:lnSpc>
                <a:spcPct val="90000"/>
              </a:lnSpc>
              <a:buFont typeface="Wingdings" pitchFamily="2" charset="2"/>
              <a:buNone/>
              <a:defRPr/>
            </a:pPr>
            <a:endParaRPr lang="en-US" sz="2400" dirty="0"/>
          </a:p>
        </p:txBody>
      </p:sp>
      <p:sp>
        <p:nvSpPr>
          <p:cNvPr id="2" name="Footer Placeholder 1"/>
          <p:cNvSpPr>
            <a:spLocks noGrp="1"/>
          </p:cNvSpPr>
          <p:nvPr>
            <p:ph type="ftr" sz="quarter" idx="11"/>
          </p:nvPr>
        </p:nvSpPr>
        <p:spPr/>
        <p:txBody>
          <a:bodyPr/>
          <a:lstStyle/>
          <a:p>
            <a:pPr>
              <a:defRPr/>
            </a:pPr>
            <a:r>
              <a:rPr lang="en-US"/>
              <a:t>Breath Test Operator’s Manual    ID: 3332 Revision: 5   Issued By: Laboratory Director    All Copies are Uncontrolled</a:t>
            </a:r>
          </a:p>
        </p:txBody>
      </p:sp>
    </p:spTree>
    <p:extLst>
      <p:ext uri="{BB962C8B-B14F-4D97-AF65-F5344CB8AC3E}">
        <p14:creationId xmlns:p14="http://schemas.microsoft.com/office/powerpoint/2010/main" val="11252483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a:xfrm>
            <a:off x="457200" y="16933"/>
            <a:ext cx="8229600" cy="792162"/>
          </a:xfrm>
        </p:spPr>
        <p:txBody>
          <a:bodyPr/>
          <a:lstStyle/>
          <a:p>
            <a:pPr eaLnBrk="1" hangingPunct="1">
              <a:defRPr/>
            </a:pPr>
            <a:r>
              <a:rPr lang="en-US" sz="3600" dirty="0">
                <a:solidFill>
                  <a:schemeClr val="tx1"/>
                </a:solidFill>
              </a:rPr>
              <a:t>Right to Operate a Motor Vehicle</a:t>
            </a:r>
          </a:p>
        </p:txBody>
      </p:sp>
      <p:sp>
        <p:nvSpPr>
          <p:cNvPr id="16387" name="Rectangle 3"/>
          <p:cNvSpPr>
            <a:spLocks noGrp="1" noChangeArrowheads="1"/>
          </p:cNvSpPr>
          <p:nvPr>
            <p:ph type="body" idx="1"/>
          </p:nvPr>
        </p:nvSpPr>
        <p:spPr>
          <a:xfrm>
            <a:off x="381000" y="990600"/>
            <a:ext cx="8229600" cy="5334000"/>
          </a:xfrm>
        </p:spPr>
        <p:txBody>
          <a:bodyPr/>
          <a:lstStyle/>
          <a:p>
            <a:pPr marL="0" indent="0" eaLnBrk="1" hangingPunct="1">
              <a:lnSpc>
                <a:spcPct val="90000"/>
              </a:lnSpc>
              <a:buSzPct val="100000"/>
              <a:buNone/>
              <a:defRPr/>
            </a:pPr>
            <a:endParaRPr lang="en-US" sz="2800" dirty="0"/>
          </a:p>
          <a:p>
            <a:pPr marL="514350" indent="-514350" eaLnBrk="1" hangingPunct="1">
              <a:lnSpc>
                <a:spcPct val="90000"/>
              </a:lnSpc>
              <a:buSzPct val="100000"/>
              <a:buFont typeface="+mj-lt"/>
              <a:buAutoNum type="arabicPeriod" startAt="6"/>
              <a:defRPr/>
            </a:pPr>
            <a:r>
              <a:rPr lang="en-US" sz="2800" b="1" dirty="0"/>
              <a:t>Drivers Age 21 or OVER:  </a:t>
            </a:r>
            <a:r>
              <a:rPr lang="en-US" sz="2800" dirty="0"/>
              <a:t>If you refuse this test, your license or right to operate in Massachusetts shall be suspended for a period of 180 days up to life. If your blood alcohol concentration is .08 or above, you are in violation of Massachusetts law and may face criminal penalties. If you take the test and your blood alcohol concentration is .08 or above, the suspension period is 30 days.</a:t>
            </a:r>
            <a:endParaRPr lang="en-US" sz="2400" dirty="0"/>
          </a:p>
        </p:txBody>
      </p:sp>
      <p:sp>
        <p:nvSpPr>
          <p:cNvPr id="2" name="Footer Placeholder 1"/>
          <p:cNvSpPr>
            <a:spLocks noGrp="1"/>
          </p:cNvSpPr>
          <p:nvPr>
            <p:ph type="ftr" sz="quarter" idx="11"/>
          </p:nvPr>
        </p:nvSpPr>
        <p:spPr/>
        <p:txBody>
          <a:bodyPr/>
          <a:lstStyle/>
          <a:p>
            <a:pPr>
              <a:defRPr/>
            </a:pPr>
            <a:r>
              <a:rPr lang="en-US"/>
              <a:t>Breath Test Operator’s Manual    ID: 3332 Revision: 5   Issued By: Laboratory Director    All Copies are Uncontrolled</a:t>
            </a:r>
          </a:p>
        </p:txBody>
      </p:sp>
    </p:spTree>
    <p:extLst>
      <p:ext uri="{BB962C8B-B14F-4D97-AF65-F5344CB8AC3E}">
        <p14:creationId xmlns:p14="http://schemas.microsoft.com/office/powerpoint/2010/main" val="29641877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400"/>
            <a:ext cx="8229600" cy="1143000"/>
          </a:xfrm>
        </p:spPr>
        <p:txBody>
          <a:bodyPr/>
          <a:lstStyle/>
          <a:p>
            <a:pPr>
              <a:defRPr/>
            </a:pPr>
            <a:r>
              <a:rPr lang="en-US" dirty="0">
                <a:solidFill>
                  <a:schemeClr val="tx1"/>
                </a:solidFill>
              </a:rPr>
              <a:t>License Suspensions</a:t>
            </a:r>
          </a:p>
        </p:txBody>
      </p:sp>
      <p:graphicFrame>
        <p:nvGraphicFramePr>
          <p:cNvPr id="5" name="Table 4"/>
          <p:cNvGraphicFramePr>
            <a:graphicFrameLocks noGrp="1"/>
          </p:cNvGraphicFramePr>
          <p:nvPr>
            <p:extLst>
              <p:ext uri="{D42A27DB-BD31-4B8C-83A1-F6EECF244321}">
                <p14:modId xmlns:p14="http://schemas.microsoft.com/office/powerpoint/2010/main" val="927832531"/>
              </p:ext>
            </p:extLst>
          </p:nvPr>
        </p:nvGraphicFramePr>
        <p:xfrm>
          <a:off x="1143000" y="1752600"/>
          <a:ext cx="7086600" cy="4343401"/>
        </p:xfrm>
        <a:graphic>
          <a:graphicData uri="http://schemas.openxmlformats.org/drawingml/2006/table">
            <a:tbl>
              <a:tblPr firstRow="1" bandRow="1">
                <a:tableStyleId>{5C22544A-7EE6-4342-B048-85BDC9FD1C3A}</a:tableStyleId>
              </a:tblPr>
              <a:tblGrid>
                <a:gridCol w="2362200">
                  <a:extLst>
                    <a:ext uri="{9D8B030D-6E8A-4147-A177-3AD203B41FA5}">
                      <a16:colId xmlns:a16="http://schemas.microsoft.com/office/drawing/2014/main" val="20000"/>
                    </a:ext>
                  </a:extLst>
                </a:gridCol>
                <a:gridCol w="2362200">
                  <a:extLst>
                    <a:ext uri="{9D8B030D-6E8A-4147-A177-3AD203B41FA5}">
                      <a16:colId xmlns:a16="http://schemas.microsoft.com/office/drawing/2014/main" val="20001"/>
                    </a:ext>
                  </a:extLst>
                </a:gridCol>
                <a:gridCol w="2362200">
                  <a:extLst>
                    <a:ext uri="{9D8B030D-6E8A-4147-A177-3AD203B41FA5}">
                      <a16:colId xmlns:a16="http://schemas.microsoft.com/office/drawing/2014/main" val="20002"/>
                    </a:ext>
                  </a:extLst>
                </a:gridCol>
              </a:tblGrid>
              <a:tr h="1037534">
                <a:tc>
                  <a:txBody>
                    <a:bodyPr/>
                    <a:lstStyle/>
                    <a:p>
                      <a:r>
                        <a:rPr lang="en-US" sz="1800"/>
                        <a:t>SUSPENSION</a:t>
                      </a:r>
                    </a:p>
                  </a:txBody>
                  <a:tcPr/>
                </a:tc>
                <a:tc>
                  <a:txBody>
                    <a:bodyPr/>
                    <a:lstStyle/>
                    <a:p>
                      <a:pPr algn="ctr"/>
                      <a:r>
                        <a:rPr lang="en-US" sz="1400"/>
                        <a:t>IF</a:t>
                      </a:r>
                      <a:r>
                        <a:rPr lang="en-US" sz="1400" baseline="0"/>
                        <a:t> 21 OR OVER</a:t>
                      </a:r>
                    </a:p>
                    <a:p>
                      <a:pPr algn="ctr"/>
                      <a:r>
                        <a:rPr lang="en-US" sz="1400" baseline="0"/>
                        <a:t>CLASS D OPERATOR</a:t>
                      </a:r>
                      <a:endParaRPr lang="en-US" sz="1400"/>
                    </a:p>
                  </a:txBody>
                  <a:tcPr/>
                </a:tc>
                <a:tc>
                  <a:txBody>
                    <a:bodyPr/>
                    <a:lstStyle/>
                    <a:p>
                      <a:pPr algn="ctr"/>
                      <a:r>
                        <a:rPr lang="en-US" sz="1400"/>
                        <a:t>IF</a:t>
                      </a:r>
                      <a:r>
                        <a:rPr lang="en-US" sz="1400" baseline="0"/>
                        <a:t> UNDER 21</a:t>
                      </a:r>
                    </a:p>
                    <a:p>
                      <a:pPr algn="ctr"/>
                      <a:r>
                        <a:rPr lang="en-US" sz="1400" baseline="0"/>
                        <a:t>CLASS D OPERATOR</a:t>
                      </a:r>
                      <a:endParaRPr lang="en-US" sz="1400"/>
                    </a:p>
                  </a:txBody>
                  <a:tcPr/>
                </a:tc>
                <a:extLst>
                  <a:ext uri="{0D108BD9-81ED-4DB2-BD59-A6C34878D82A}">
                    <a16:rowId xmlns:a16="http://schemas.microsoft.com/office/drawing/2014/main" val="10000"/>
                  </a:ext>
                </a:extLst>
              </a:tr>
              <a:tr h="742549">
                <a:tc>
                  <a:txBody>
                    <a:bodyPr/>
                    <a:lstStyle/>
                    <a:p>
                      <a:r>
                        <a:rPr lang="en-US" sz="1800"/>
                        <a:t>Refusal</a:t>
                      </a:r>
                      <a:r>
                        <a:rPr lang="en-US" sz="1800" baseline="0"/>
                        <a:t> Suspension</a:t>
                      </a:r>
                      <a:endParaRPr lang="en-US" sz="1800"/>
                    </a:p>
                  </a:txBody>
                  <a:tcPr/>
                </a:tc>
                <a:tc>
                  <a:txBody>
                    <a:bodyPr/>
                    <a:lstStyle/>
                    <a:p>
                      <a:r>
                        <a:rPr lang="en-US" sz="1800"/>
                        <a:t>180 days or up to life</a:t>
                      </a:r>
                    </a:p>
                  </a:txBody>
                  <a:tcPr/>
                </a:tc>
                <a:tc>
                  <a:txBody>
                    <a:bodyPr/>
                    <a:lstStyle/>
                    <a:p>
                      <a:r>
                        <a:rPr lang="en-US" sz="1800"/>
                        <a:t>3 years or up to life</a:t>
                      </a:r>
                    </a:p>
                  </a:txBody>
                  <a:tcPr/>
                </a:tc>
                <a:extLst>
                  <a:ext uri="{0D108BD9-81ED-4DB2-BD59-A6C34878D82A}">
                    <a16:rowId xmlns:a16="http://schemas.microsoft.com/office/drawing/2014/main" val="10001"/>
                  </a:ext>
                </a:extLst>
              </a:tr>
              <a:tr h="1281659">
                <a:tc>
                  <a:txBody>
                    <a:bodyPr/>
                    <a:lstStyle/>
                    <a:p>
                      <a:r>
                        <a:rPr lang="en-US" sz="1800"/>
                        <a:t>Fail the Test Suspension</a:t>
                      </a:r>
                    </a:p>
                  </a:txBody>
                  <a:tcPr/>
                </a:tc>
                <a:tc>
                  <a:txBody>
                    <a:bodyPr/>
                    <a:lstStyle/>
                    <a:p>
                      <a:r>
                        <a:rPr lang="en-US" sz="1800"/>
                        <a:t>30 days</a:t>
                      </a:r>
                    </a:p>
                  </a:txBody>
                  <a:tcPr/>
                </a:tc>
                <a:tc>
                  <a:txBody>
                    <a:bodyPr/>
                    <a:lstStyle/>
                    <a:p>
                      <a:r>
                        <a:rPr lang="en-US" sz="1800"/>
                        <a:t>30 days</a:t>
                      </a:r>
                    </a:p>
                  </a:txBody>
                  <a:tcPr/>
                </a:tc>
                <a:extLst>
                  <a:ext uri="{0D108BD9-81ED-4DB2-BD59-A6C34878D82A}">
                    <a16:rowId xmlns:a16="http://schemas.microsoft.com/office/drawing/2014/main" val="10002"/>
                  </a:ext>
                </a:extLst>
              </a:tr>
              <a:tr h="1281659">
                <a:tc>
                  <a:txBody>
                    <a:bodyPr/>
                    <a:lstStyle/>
                    <a:p>
                      <a:r>
                        <a:rPr lang="en-US" sz="1800"/>
                        <a:t>Additional Suspension</a:t>
                      </a:r>
                    </a:p>
                  </a:txBody>
                  <a:tcPr/>
                </a:tc>
                <a:tc>
                  <a:txBody>
                    <a:bodyPr/>
                    <a:lstStyle/>
                    <a:p>
                      <a:r>
                        <a:rPr lang="en-US" sz="1800"/>
                        <a:t>Not Applicable</a:t>
                      </a:r>
                    </a:p>
                  </a:txBody>
                  <a:tcPr/>
                </a:tc>
                <a:tc>
                  <a:txBody>
                    <a:bodyPr/>
                    <a:lstStyle/>
                    <a:p>
                      <a:r>
                        <a:rPr lang="en-US" sz="1800" dirty="0"/>
                        <a:t>MGL c90 s24P – </a:t>
                      </a:r>
                    </a:p>
                    <a:p>
                      <a:r>
                        <a:rPr lang="en-US" sz="1800" dirty="0"/>
                        <a:t>180 days to 1</a:t>
                      </a:r>
                      <a:r>
                        <a:rPr lang="en-US" sz="1800" baseline="0" dirty="0"/>
                        <a:t> year</a:t>
                      </a:r>
                      <a:endParaRPr lang="en-US" sz="1800" dirty="0"/>
                    </a:p>
                  </a:txBody>
                  <a:tcPr/>
                </a:tc>
                <a:extLst>
                  <a:ext uri="{0D108BD9-81ED-4DB2-BD59-A6C34878D82A}">
                    <a16:rowId xmlns:a16="http://schemas.microsoft.com/office/drawing/2014/main" val="10003"/>
                  </a:ext>
                </a:extLst>
              </a:tr>
            </a:tbl>
          </a:graphicData>
        </a:graphic>
      </p:graphicFrame>
      <p:sp>
        <p:nvSpPr>
          <p:cNvPr id="3" name="Footer Placeholder 2"/>
          <p:cNvSpPr>
            <a:spLocks noGrp="1"/>
          </p:cNvSpPr>
          <p:nvPr>
            <p:ph type="ftr" sz="quarter" idx="11"/>
          </p:nvPr>
        </p:nvSpPr>
        <p:spPr/>
        <p:txBody>
          <a:bodyPr/>
          <a:lstStyle/>
          <a:p>
            <a:pPr>
              <a:defRPr/>
            </a:pPr>
            <a:r>
              <a:rPr lang="en-US"/>
              <a:t>Breath Test Operator’s Manual    ID: 3332 Revision: 5   Issued By: Laboratory Director    All Copies are Uncontrolled</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998"/>
            <a:ext cx="8229600" cy="1143000"/>
          </a:xfrm>
        </p:spPr>
        <p:txBody>
          <a:bodyPr/>
          <a:lstStyle/>
          <a:p>
            <a:pPr>
              <a:defRPr/>
            </a:pPr>
            <a:r>
              <a:rPr lang="en-US" dirty="0">
                <a:solidFill>
                  <a:schemeClr val="tx1"/>
                </a:solidFill>
              </a:rPr>
              <a:t>Comparison Blood Test</a:t>
            </a:r>
          </a:p>
        </p:txBody>
      </p:sp>
      <p:sp>
        <p:nvSpPr>
          <p:cNvPr id="3" name="Content Placeholder 2"/>
          <p:cNvSpPr>
            <a:spLocks noGrp="1"/>
          </p:cNvSpPr>
          <p:nvPr>
            <p:ph idx="1"/>
          </p:nvPr>
        </p:nvSpPr>
        <p:spPr/>
        <p:txBody>
          <a:bodyPr/>
          <a:lstStyle/>
          <a:p>
            <a:pPr marL="514350" indent="-514350" eaLnBrk="1" hangingPunct="1">
              <a:lnSpc>
                <a:spcPct val="80000"/>
              </a:lnSpc>
              <a:buSzPct val="100000"/>
              <a:buFont typeface="+mj-lt"/>
              <a:buAutoNum type="arabicPeriod" startAt="7"/>
              <a:defRPr/>
            </a:pPr>
            <a:r>
              <a:rPr lang="en-US" sz="2800" dirty="0"/>
              <a:t>If you decide to take the test, you will have the right to a comparison blood test within a reasonable period of time at your own expense. The results of a comparison blood test may be used to restore your license or right to operate at a court hearing within 10 days.</a:t>
            </a:r>
          </a:p>
          <a:p>
            <a:pPr eaLnBrk="1" hangingPunct="1">
              <a:lnSpc>
                <a:spcPct val="80000"/>
              </a:lnSpc>
              <a:buFont typeface="Wingdings" pitchFamily="2" charset="2"/>
              <a:buNone/>
              <a:defRPr/>
            </a:pPr>
            <a:endParaRPr lang="en-US" sz="2800" dirty="0"/>
          </a:p>
          <a:p>
            <a:pPr>
              <a:defRPr/>
            </a:pPr>
            <a:endParaRPr lang="en-US" dirty="0"/>
          </a:p>
        </p:txBody>
      </p:sp>
      <p:sp>
        <p:nvSpPr>
          <p:cNvPr id="4" name="Footer Placeholder 3"/>
          <p:cNvSpPr>
            <a:spLocks noGrp="1"/>
          </p:cNvSpPr>
          <p:nvPr>
            <p:ph type="ftr" sz="quarter" idx="11"/>
          </p:nvPr>
        </p:nvSpPr>
        <p:spPr/>
        <p:txBody>
          <a:bodyPr/>
          <a:lstStyle/>
          <a:p>
            <a:pPr>
              <a:defRPr/>
            </a:pPr>
            <a:r>
              <a:rPr lang="en-US"/>
              <a:t>Breath Test Operator’s Manual    ID: 3332 Revision: 5   Issued By: Laboratory Director    All Copies are Uncontrolled</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81000"/>
            <a:ext cx="8839200" cy="990600"/>
          </a:xfrm>
        </p:spPr>
        <p:txBody>
          <a:bodyPr/>
          <a:lstStyle/>
          <a:p>
            <a:pPr>
              <a:defRPr/>
            </a:pPr>
            <a:r>
              <a:rPr lang="en-US" dirty="0"/>
              <a:t>Implied Consent Law</a:t>
            </a:r>
          </a:p>
        </p:txBody>
      </p:sp>
      <p:sp>
        <p:nvSpPr>
          <p:cNvPr id="3" name="Content Placeholder 2"/>
          <p:cNvSpPr>
            <a:spLocks noGrp="1"/>
          </p:cNvSpPr>
          <p:nvPr>
            <p:ph idx="1"/>
          </p:nvPr>
        </p:nvSpPr>
        <p:spPr>
          <a:xfrm>
            <a:off x="457200" y="1447800"/>
            <a:ext cx="8229600" cy="4525963"/>
          </a:xfrm>
        </p:spPr>
        <p:txBody>
          <a:bodyPr/>
          <a:lstStyle/>
          <a:p>
            <a:pPr marL="514350" indent="-514350">
              <a:buSzPct val="100000"/>
              <a:buFont typeface="+mj-lt"/>
              <a:buAutoNum type="arabicPeriod" startAt="8"/>
              <a:defRPr/>
            </a:pPr>
            <a:r>
              <a:rPr lang="en-US" sz="2800" dirty="0"/>
              <a:t>Refusal or failure to consent to take this evidentiary test is a violation of the Implied Consent Law and will result in your right to operate a motor vehicle being suspended. Refusing this test and requesting some other type of test is deemed a refusal under the law.</a:t>
            </a:r>
          </a:p>
          <a:p>
            <a:pPr>
              <a:buFont typeface="Wingdings" pitchFamily="2" charset="2"/>
              <a:buNone/>
              <a:defRPr/>
            </a:pPr>
            <a:endParaRPr lang="en-US" sz="1800" dirty="0"/>
          </a:p>
          <a:p>
            <a:pPr>
              <a:buFont typeface="Wingdings" pitchFamily="2" charset="2"/>
              <a:buNone/>
              <a:defRPr/>
            </a:pPr>
            <a:r>
              <a:rPr lang="en-US" sz="2800" dirty="0">
                <a:solidFill>
                  <a:srgbClr val="FFC000"/>
                </a:solidFill>
              </a:rPr>
              <a:t>The type of evidentiary test being requested is dependent upon the location of custody, whether it be a hospital or police station /  barracks.</a:t>
            </a:r>
          </a:p>
          <a:p>
            <a:pPr>
              <a:defRPr/>
            </a:pPr>
            <a:endParaRPr lang="en-US" dirty="0"/>
          </a:p>
        </p:txBody>
      </p:sp>
      <p:sp>
        <p:nvSpPr>
          <p:cNvPr id="4" name="Footer Placeholder 3"/>
          <p:cNvSpPr>
            <a:spLocks noGrp="1"/>
          </p:cNvSpPr>
          <p:nvPr>
            <p:ph type="ftr" sz="quarter" idx="11"/>
          </p:nvPr>
        </p:nvSpPr>
        <p:spPr/>
        <p:txBody>
          <a:bodyPr/>
          <a:lstStyle/>
          <a:p>
            <a:pPr>
              <a:defRPr/>
            </a:pPr>
            <a:r>
              <a:rPr lang="en-US"/>
              <a:t>Breath Test Operator’s Manual    ID: 3332 Revision: 5   Issued By: Laboratory Director    All Copies are Uncontrolled</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Rot="1" noChangeArrowheads="1"/>
          </p:cNvSpPr>
          <p:nvPr/>
        </p:nvSpPr>
        <p:spPr>
          <a:xfrm>
            <a:off x="457200" y="152400"/>
            <a:ext cx="8229600" cy="728133"/>
          </a:xfrm>
          <a:prstGeom prst="rect">
            <a:avLst/>
          </a:prstGeom>
        </p:spPr>
        <p:txBody>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a:lstStyle>
          <a:p>
            <a:pPr eaLnBrk="1" hangingPunct="1">
              <a:defRPr/>
            </a:pPr>
            <a:r>
              <a:rPr lang="en-US" kern="0" dirty="0">
                <a:solidFill>
                  <a:schemeClr val="tx1"/>
                </a:solidFill>
              </a:rPr>
              <a:t>Commercial Driver’s License</a:t>
            </a:r>
          </a:p>
        </p:txBody>
      </p:sp>
      <p:sp>
        <p:nvSpPr>
          <p:cNvPr id="2" name="Footer Placeholder 1"/>
          <p:cNvSpPr>
            <a:spLocks noGrp="1"/>
          </p:cNvSpPr>
          <p:nvPr>
            <p:ph type="ftr" sz="quarter" idx="12"/>
          </p:nvPr>
        </p:nvSpPr>
        <p:spPr>
          <a:xfrm>
            <a:off x="457200" y="6248400"/>
            <a:ext cx="7162800" cy="476250"/>
          </a:xfrm>
        </p:spPr>
        <p:txBody>
          <a:bodyPr/>
          <a:lstStyle/>
          <a:p>
            <a:pPr>
              <a:defRPr/>
            </a:pPr>
            <a:r>
              <a:rPr lang="en-US"/>
              <a:t>Breath Test Operator’s Manual    ID: 3332 Revision: 5   Issued By: Laboratory Director    All Copies are Uncontrolled</a:t>
            </a:r>
          </a:p>
        </p:txBody>
      </p:sp>
      <p:sp>
        <p:nvSpPr>
          <p:cNvPr id="4" name="TextBox 3">
            <a:extLst>
              <a:ext uri="{FF2B5EF4-FFF2-40B4-BE49-F238E27FC236}">
                <a16:creationId xmlns:a16="http://schemas.microsoft.com/office/drawing/2014/main" id="{E5F17186-63D6-9369-A97E-6209D210805A}"/>
              </a:ext>
            </a:extLst>
          </p:cNvPr>
          <p:cNvSpPr txBox="1"/>
          <p:nvPr/>
        </p:nvSpPr>
        <p:spPr>
          <a:xfrm>
            <a:off x="568171" y="1136341"/>
            <a:ext cx="8118629" cy="5349157"/>
          </a:xfrm>
          <a:prstGeom prst="rect">
            <a:avLst/>
          </a:prstGeom>
          <a:noFill/>
        </p:spPr>
        <p:txBody>
          <a:bodyPr wrap="square">
            <a:spAutoFit/>
          </a:bodyPr>
          <a:lstStyle/>
          <a:p>
            <a:pPr marL="514350" marR="0" lvl="0" indent="-514350" algn="l" defTabSz="914400" rtl="0" eaLnBrk="0" fontAlgn="base" latinLnBrk="0" hangingPunct="0">
              <a:lnSpc>
                <a:spcPct val="100000"/>
              </a:lnSpc>
              <a:spcBef>
                <a:spcPct val="20000"/>
              </a:spcBef>
              <a:spcAft>
                <a:spcPct val="0"/>
              </a:spcAft>
              <a:buClr>
                <a:srgbClr val="FFCC00"/>
              </a:buClr>
              <a:buSzPct val="100000"/>
              <a:buFont typeface="+mj-lt"/>
              <a:buAutoNum type="arabicPeriod" startAt="9"/>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latin typeface="Garamond"/>
                <a:cs typeface="Arial"/>
              </a:rPr>
              <a:t>Additionally, whether you hold a Commercial Driver’s License (CDL) or not, anyone who fails to submit to this required test shall be disqualified from driving a commercial motor vehicle for a period of 1 year up to life.</a:t>
            </a:r>
          </a:p>
          <a:p>
            <a:pPr marL="514350" marR="0" lvl="0" indent="-514350" algn="l" defTabSz="914400" rtl="0" eaLnBrk="0" fontAlgn="base" latinLnBrk="0" hangingPunct="0">
              <a:lnSpc>
                <a:spcPct val="100000"/>
              </a:lnSpc>
              <a:spcBef>
                <a:spcPct val="20000"/>
              </a:spcBef>
              <a:spcAft>
                <a:spcPct val="0"/>
              </a:spcAft>
              <a:buClr>
                <a:srgbClr val="FFCC00"/>
              </a:buClr>
              <a:buSzPct val="100000"/>
              <a:buFont typeface="+mj-lt"/>
              <a:buAutoNum type="arabicPeriod" startAt="9"/>
              <a:tabLst/>
              <a:defRPr/>
            </a:pPr>
            <a:r>
              <a:rPr lang="en-US" sz="2800" kern="0" dirty="0">
                <a:solidFill>
                  <a:srgbClr val="FFFFFF"/>
                </a:solidFill>
                <a:effectLst>
                  <a:outerShdw blurRad="38100" dist="38100" dir="2700000" algn="tl">
                    <a:srgbClr val="000000"/>
                  </a:outerShdw>
                </a:effectLst>
                <a:latin typeface="Garamond"/>
              </a:rPr>
              <a:t>If you were operating a motor vehicle that was transporting a hazardous material required to be placarded, the CDL disqualification for refusal shall be 3 years.  If you have been previously convicted of a disqualifying offense as described in federal CDL regulations or in state law, the CDL disqualification shall be for life.</a:t>
            </a:r>
            <a:endPar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latin typeface="Garamond"/>
              <a:cs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7301" y="1593048"/>
            <a:ext cx="8229600" cy="4525963"/>
          </a:xfrm>
        </p:spPr>
        <p:txBody>
          <a:bodyPr/>
          <a:lstStyle/>
          <a:p>
            <a:pPr>
              <a:defRPr/>
            </a:pPr>
            <a:r>
              <a:rPr lang="en-US"/>
              <a:t>Operating a commercial vehicle</a:t>
            </a:r>
          </a:p>
          <a:p>
            <a:pPr lvl="1">
              <a:buFont typeface="Wingdings" pitchFamily="2" charset="2"/>
              <a:buNone/>
              <a:defRPr/>
            </a:pPr>
            <a:r>
              <a:rPr lang="en-US" sz="2400"/>
              <a:t>	If you stop a CDL motor vehicle and you detect the odor of an alcoholic beverage while you are asking for the driver’s license and registration, you can place the subject out of service per MGL 90F as well as the CFR.  SFSTs should then be administered to the operator.</a:t>
            </a:r>
          </a:p>
          <a:p>
            <a:pPr lvl="1">
              <a:buFont typeface="Wingdings" pitchFamily="2" charset="2"/>
              <a:buNone/>
              <a:defRPr/>
            </a:pPr>
            <a:endParaRPr lang="en-US" sz="2400"/>
          </a:p>
        </p:txBody>
      </p:sp>
      <p:sp>
        <p:nvSpPr>
          <p:cNvPr id="4" name="Footer Placeholder 3"/>
          <p:cNvSpPr>
            <a:spLocks noGrp="1"/>
          </p:cNvSpPr>
          <p:nvPr>
            <p:ph type="ftr" sz="quarter" idx="11"/>
          </p:nvPr>
        </p:nvSpPr>
        <p:spPr/>
        <p:txBody>
          <a:bodyPr/>
          <a:lstStyle/>
          <a:p>
            <a:pPr>
              <a:defRPr/>
            </a:pPr>
            <a:r>
              <a:rPr lang="en-US"/>
              <a:t>Breath Test Operator’s Manual    ID: 3332 Revision: 5   Issued By: Laboratory Director    All Copies are Uncontrolled</a:t>
            </a:r>
          </a:p>
        </p:txBody>
      </p:sp>
      <p:sp>
        <p:nvSpPr>
          <p:cNvPr id="5" name="Rectangle 2">
            <a:extLst>
              <a:ext uri="{FF2B5EF4-FFF2-40B4-BE49-F238E27FC236}">
                <a16:creationId xmlns:a16="http://schemas.microsoft.com/office/drawing/2014/main" id="{A13B53D7-152E-6D74-F66D-1EBC6B951B80}"/>
              </a:ext>
            </a:extLst>
          </p:cNvPr>
          <p:cNvSpPr txBox="1">
            <a:spLocks noRot="1" noChangeArrowheads="1"/>
          </p:cNvSpPr>
          <p:nvPr/>
        </p:nvSpPr>
        <p:spPr>
          <a:xfrm>
            <a:off x="608121" y="1150339"/>
            <a:ext cx="8229600" cy="728133"/>
          </a:xfrm>
          <a:prstGeom prst="rect">
            <a:avLst/>
          </a:prstGeom>
        </p:spPr>
        <p:txBody>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a:lstStyle>
          <a:p>
            <a:pPr eaLnBrk="1" hangingPunct="1">
              <a:defRPr/>
            </a:pPr>
            <a:endParaRPr lang="en-US" kern="0" dirty="0">
              <a:solidFill>
                <a:schemeClr val="tx1"/>
              </a:solidFill>
            </a:endParaRPr>
          </a:p>
        </p:txBody>
      </p:sp>
      <p:sp>
        <p:nvSpPr>
          <p:cNvPr id="7" name="Title 6">
            <a:extLst>
              <a:ext uri="{FF2B5EF4-FFF2-40B4-BE49-F238E27FC236}">
                <a16:creationId xmlns:a16="http://schemas.microsoft.com/office/drawing/2014/main" id="{F066E343-0DE9-5D53-2CC9-1AF1419C501E}"/>
              </a:ext>
            </a:extLst>
          </p:cNvPr>
          <p:cNvSpPr>
            <a:spLocks noGrp="1"/>
          </p:cNvSpPr>
          <p:nvPr>
            <p:ph type="title"/>
          </p:nvPr>
        </p:nvSpPr>
        <p:spPr>
          <a:xfrm>
            <a:off x="457200" y="271307"/>
            <a:ext cx="8229600" cy="1143000"/>
          </a:xfrm>
        </p:spPr>
        <p:txBody>
          <a:bodyPr/>
          <a:lstStyle/>
          <a:p>
            <a:r>
              <a:rPr lang="en-US" kern="0" dirty="0">
                <a:solidFill>
                  <a:schemeClr val="tx1"/>
                </a:solidFill>
              </a:rPr>
              <a:t>Commercial Driver’s License</a:t>
            </a:r>
            <a:br>
              <a:rPr lang="en-US" kern="0" dirty="0">
                <a:solidFill>
                  <a:schemeClr val="tx1"/>
                </a:solidFill>
              </a:rPr>
            </a:br>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400"/>
            <a:ext cx="8229600" cy="1143000"/>
          </a:xfrm>
        </p:spPr>
        <p:txBody>
          <a:bodyPr/>
          <a:lstStyle/>
          <a:p>
            <a:pPr eaLnBrk="1" hangingPunct="1">
              <a:defRPr/>
            </a:pPr>
            <a:r>
              <a:rPr lang="en-US" kern="0" dirty="0">
                <a:solidFill>
                  <a:schemeClr val="tx1"/>
                </a:solidFill>
              </a:rPr>
              <a:t>Commercial Driver’s License</a:t>
            </a:r>
          </a:p>
        </p:txBody>
      </p:sp>
      <p:sp>
        <p:nvSpPr>
          <p:cNvPr id="3" name="Content Placeholder 2"/>
          <p:cNvSpPr>
            <a:spLocks noGrp="1"/>
          </p:cNvSpPr>
          <p:nvPr>
            <p:ph idx="1"/>
          </p:nvPr>
        </p:nvSpPr>
        <p:spPr>
          <a:xfrm>
            <a:off x="457200" y="1310443"/>
            <a:ext cx="8382000" cy="4525963"/>
          </a:xfrm>
        </p:spPr>
        <p:txBody>
          <a:bodyPr/>
          <a:lstStyle/>
          <a:p>
            <a:pPr>
              <a:defRPr/>
            </a:pPr>
            <a:r>
              <a:rPr lang="en-US" dirty="0"/>
              <a:t>Operating a non-commercial vehicle</a:t>
            </a:r>
          </a:p>
          <a:p>
            <a:pPr lvl="1">
              <a:buFont typeface="Wingdings" pitchFamily="2" charset="2"/>
              <a:buNone/>
              <a:defRPr/>
            </a:pPr>
            <a:r>
              <a:rPr lang="en-US" sz="2400" dirty="0"/>
              <a:t>	The 0.04 %BAC threshold for CDL suspension only applies where the CDL operator is driving a </a:t>
            </a:r>
            <a:r>
              <a:rPr lang="en-US" sz="2400" dirty="0">
                <a:solidFill>
                  <a:srgbClr val="FFFF00"/>
                </a:solidFill>
              </a:rPr>
              <a:t>commercial vehicle </a:t>
            </a:r>
            <a:r>
              <a:rPr lang="en-US" sz="2400" dirty="0"/>
              <a:t>and submits to a required test of breath or blood.</a:t>
            </a:r>
          </a:p>
          <a:p>
            <a:pPr lvl="1">
              <a:buFont typeface="Wingdings" pitchFamily="2" charset="2"/>
              <a:buNone/>
              <a:defRPr/>
            </a:pPr>
            <a:endParaRPr lang="en-US" sz="2000" dirty="0"/>
          </a:p>
          <a:p>
            <a:pPr>
              <a:defRPr/>
            </a:pPr>
            <a:r>
              <a:rPr lang="en-US" dirty="0"/>
              <a:t>CDL operator refusal</a:t>
            </a:r>
          </a:p>
          <a:p>
            <a:pPr lvl="1">
              <a:buFont typeface="Wingdings" pitchFamily="2" charset="2"/>
              <a:buNone/>
              <a:defRPr/>
            </a:pPr>
            <a:r>
              <a:rPr lang="en-US" sz="2000" dirty="0"/>
              <a:t>	</a:t>
            </a:r>
            <a:r>
              <a:rPr lang="en-US" sz="2400" dirty="0"/>
              <a:t>If an operator holds a CDL license and refuses a chemical test, his Class D license is suspended for six months up to life. The operator will face an additional suspension for such refusal as it applies to his CDL license. These suspensions apply whether the subject was operating a commercial vehicle or a non-commercial vehicle.</a:t>
            </a:r>
          </a:p>
        </p:txBody>
      </p:sp>
      <p:sp>
        <p:nvSpPr>
          <p:cNvPr id="4" name="Footer Placeholder 3"/>
          <p:cNvSpPr>
            <a:spLocks noGrp="1"/>
          </p:cNvSpPr>
          <p:nvPr>
            <p:ph type="ftr" sz="quarter" idx="11"/>
          </p:nvPr>
        </p:nvSpPr>
        <p:spPr/>
        <p:txBody>
          <a:bodyPr/>
          <a:lstStyle/>
          <a:p>
            <a:pPr>
              <a:defRPr/>
            </a:pPr>
            <a:r>
              <a:rPr lang="en-US"/>
              <a:t>Breath Test Operator’s Manual    ID: 3332 Revision: 5   Issued By: Laboratory Director    All Copies are Uncontrolled</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94E601-4471-7E66-F331-A2546B60ED30}"/>
              </a:ext>
            </a:extLst>
          </p:cNvPr>
          <p:cNvPicPr>
            <a:picLocks noChangeAspect="1"/>
          </p:cNvPicPr>
          <p:nvPr/>
        </p:nvPicPr>
        <p:blipFill>
          <a:blip r:embed="rId2"/>
          <a:stretch>
            <a:fillRect/>
          </a:stretch>
        </p:blipFill>
        <p:spPr>
          <a:xfrm>
            <a:off x="533400" y="1436780"/>
            <a:ext cx="8229600" cy="988893"/>
          </a:xfrm>
          <a:prstGeom prst="rect">
            <a:avLst/>
          </a:prstGeom>
        </p:spPr>
      </p:pic>
      <p:sp>
        <p:nvSpPr>
          <p:cNvPr id="349190" name="Text Box 6"/>
          <p:cNvSpPr txBox="1">
            <a:spLocks noChangeArrowheads="1"/>
          </p:cNvSpPr>
          <p:nvPr/>
        </p:nvSpPr>
        <p:spPr bwMode="auto">
          <a:xfrm>
            <a:off x="457200" y="2750671"/>
            <a:ext cx="8229600" cy="3954929"/>
          </a:xfrm>
          <a:prstGeom prst="rect">
            <a:avLst/>
          </a:prstGeom>
          <a:noFill/>
          <a:ln w="9525">
            <a:noFill/>
            <a:miter lim="800000"/>
          </a:ln>
          <a:effectLst/>
        </p:spPr>
        <p:txBody>
          <a:bodyPr wrap="square">
            <a:spAutoFit/>
          </a:bodyPr>
          <a:lstStyle/>
          <a:p>
            <a:pPr marL="285750" indent="-285750" eaLnBrk="0" hangingPunct="0">
              <a:buClr>
                <a:srgbClr val="FFC000"/>
              </a:buClr>
              <a:buFont typeface="Wingdings" pitchFamily="2" charset="2"/>
              <a:buChar char="§"/>
              <a:defRPr/>
            </a:pPr>
            <a:r>
              <a:rPr lang="en-US" sz="2800" dirty="0">
                <a:effectLst>
                  <a:outerShdw blurRad="38100" dist="38100" dir="2700000" algn="tl">
                    <a:srgbClr val="000000"/>
                  </a:outerShdw>
                </a:effectLst>
                <a:cs typeface="+mn-cs"/>
              </a:rPr>
              <a:t>Check the box for the type of test being requested, either an “evidentiary breath test” or an “evidentiary blood draw and test”.</a:t>
            </a:r>
          </a:p>
          <a:p>
            <a:pPr marL="342900" indent="-342900" eaLnBrk="0" hangingPunct="0">
              <a:buClr>
                <a:srgbClr val="FFC000"/>
              </a:buClr>
              <a:buFont typeface="Wingdings" pitchFamily="2" charset="2"/>
              <a:buChar char="§"/>
              <a:defRPr/>
            </a:pPr>
            <a:endParaRPr lang="en-US" sz="2800" dirty="0">
              <a:effectLst>
                <a:outerShdw blurRad="38100" dist="38100" dir="2700000" algn="tl">
                  <a:srgbClr val="000000"/>
                </a:outerShdw>
              </a:effectLst>
              <a:cs typeface="+mn-cs"/>
            </a:endParaRPr>
          </a:p>
          <a:p>
            <a:pPr marL="342900" indent="-342900" eaLnBrk="0" hangingPunct="0">
              <a:buClr>
                <a:srgbClr val="FFC000"/>
              </a:buClr>
              <a:buFont typeface="Wingdings" pitchFamily="2" charset="2"/>
              <a:buChar char="§"/>
              <a:defRPr/>
            </a:pPr>
            <a:r>
              <a:rPr lang="en-US" sz="2800" dirty="0">
                <a:effectLst>
                  <a:outerShdw blurRad="38100" dist="38100" dir="2700000" algn="tl">
                    <a:srgbClr val="000000"/>
                  </a:outerShdw>
                </a:effectLst>
                <a:cs typeface="+mn-cs"/>
              </a:rPr>
              <a:t>Check the “Yes” box if the arrestee consents or check the “No” box if the arrestee refuses to consent.</a:t>
            </a:r>
          </a:p>
          <a:p>
            <a:pPr marL="342900" indent="-342900" eaLnBrk="0" hangingPunct="0">
              <a:buClr>
                <a:srgbClr val="FFC000"/>
              </a:buClr>
              <a:buFont typeface="Wingdings" pitchFamily="2" charset="2"/>
              <a:buChar char="§"/>
              <a:defRPr/>
            </a:pPr>
            <a:endParaRPr lang="en-US" sz="2800" dirty="0">
              <a:effectLst>
                <a:outerShdw blurRad="38100" dist="38100" dir="2700000" algn="tl">
                  <a:srgbClr val="000000"/>
                </a:outerShdw>
              </a:effectLst>
              <a:cs typeface="+mn-cs"/>
            </a:endParaRPr>
          </a:p>
          <a:p>
            <a:pPr marL="342900" indent="-342900" eaLnBrk="0" hangingPunct="0">
              <a:buClr>
                <a:srgbClr val="FFC000"/>
              </a:buClr>
              <a:buFont typeface="Wingdings" pitchFamily="2" charset="2"/>
              <a:buChar char="§"/>
              <a:defRPr/>
            </a:pPr>
            <a:r>
              <a:rPr lang="en-US" sz="2800" dirty="0">
                <a:effectLst>
                  <a:outerShdw blurRad="38100" dist="38100" dir="2700000" algn="tl">
                    <a:srgbClr val="000000"/>
                  </a:outerShdw>
                </a:effectLst>
                <a:cs typeface="+mn-cs"/>
              </a:rPr>
              <a:t>Record the “Time of Consent or Refusal”.</a:t>
            </a:r>
          </a:p>
          <a:p>
            <a:pPr eaLnBrk="0" hangingPunct="0">
              <a:spcBef>
                <a:spcPct val="50000"/>
              </a:spcBef>
              <a:defRPr/>
            </a:pPr>
            <a:endParaRPr lang="en-US" dirty="0">
              <a:cs typeface="+mn-cs"/>
            </a:endParaRPr>
          </a:p>
        </p:txBody>
      </p:sp>
      <p:sp>
        <p:nvSpPr>
          <p:cNvPr id="30723" name="Oval 5"/>
          <p:cNvSpPr>
            <a:spLocks noChangeArrowheads="1"/>
          </p:cNvSpPr>
          <p:nvPr/>
        </p:nvSpPr>
        <p:spPr bwMode="auto">
          <a:xfrm>
            <a:off x="7445936" y="1752875"/>
            <a:ext cx="894716" cy="785431"/>
          </a:xfrm>
          <a:prstGeom prst="ellipse">
            <a:avLst/>
          </a:prstGeom>
          <a:noFill/>
          <a:ln w="38100">
            <a:solidFill>
              <a:srgbClr val="FF0000"/>
            </a:solidFill>
            <a:rou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8" name="Title 1"/>
          <p:cNvSpPr>
            <a:spLocks noGrp="1"/>
          </p:cNvSpPr>
          <p:nvPr>
            <p:ph type="title"/>
          </p:nvPr>
        </p:nvSpPr>
        <p:spPr>
          <a:xfrm>
            <a:off x="457200" y="152400"/>
            <a:ext cx="8229600" cy="762000"/>
          </a:xfrm>
        </p:spPr>
        <p:txBody>
          <a:bodyPr/>
          <a:lstStyle/>
          <a:p>
            <a:pPr>
              <a:defRPr/>
            </a:pPr>
            <a:r>
              <a:rPr lang="en-US" sz="3200" dirty="0">
                <a:solidFill>
                  <a:schemeClr val="tx1"/>
                </a:solidFill>
              </a:rPr>
              <a:t>Consent to Submit to the Evidentiary Test</a:t>
            </a:r>
          </a:p>
        </p:txBody>
      </p:sp>
      <p:sp>
        <p:nvSpPr>
          <p:cNvPr id="2" name="Footer Placeholder 1"/>
          <p:cNvSpPr>
            <a:spLocks noGrp="1"/>
          </p:cNvSpPr>
          <p:nvPr>
            <p:ph type="ftr" sz="quarter" idx="11"/>
          </p:nvPr>
        </p:nvSpPr>
        <p:spPr/>
        <p:txBody>
          <a:bodyPr/>
          <a:lstStyle/>
          <a:p>
            <a:pPr>
              <a:defRPr/>
            </a:pPr>
            <a:r>
              <a:rPr lang="en-US" dirty="0"/>
              <a:t>Breath Test Operator’s Manual    ID: 3332 Revision: 5   Issued By: Laboratory Director    All Copies are Uncontrolled</a:t>
            </a:r>
          </a:p>
        </p:txBody>
      </p:sp>
      <p:pic>
        <p:nvPicPr>
          <p:cNvPr id="5" name="Graphic 4" descr="Checkmark with solid fill">
            <a:extLst>
              <a:ext uri="{FF2B5EF4-FFF2-40B4-BE49-F238E27FC236}">
                <a16:creationId xmlns:a16="http://schemas.microsoft.com/office/drawing/2014/main" id="{A2D0C119-83CE-4CF6-C0CD-804A9C4108E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3348" y="1684546"/>
            <a:ext cx="128807" cy="246680"/>
          </a:xfrm>
          <a:prstGeom prst="rect">
            <a:avLst/>
          </a:prstGeom>
        </p:spPr>
      </p:pic>
      <p:pic>
        <p:nvPicPr>
          <p:cNvPr id="6" name="Graphic 5" descr="Checkmark with solid fill">
            <a:extLst>
              <a:ext uri="{FF2B5EF4-FFF2-40B4-BE49-F238E27FC236}">
                <a16:creationId xmlns:a16="http://schemas.microsoft.com/office/drawing/2014/main" id="{7C05348A-BEB1-6D46-3928-82CECF0E3B4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67119" y="2032462"/>
            <a:ext cx="128807" cy="246680"/>
          </a:xfrm>
          <a:prstGeom prst="rect">
            <a:avLst/>
          </a:prstGeom>
        </p:spPr>
      </p:pic>
      <p:sp>
        <p:nvSpPr>
          <p:cNvPr id="7" name="TextBox 6">
            <a:extLst>
              <a:ext uri="{FF2B5EF4-FFF2-40B4-BE49-F238E27FC236}">
                <a16:creationId xmlns:a16="http://schemas.microsoft.com/office/drawing/2014/main" id="{2C356684-023E-8F34-4BBF-92CFEF2D68E3}"/>
              </a:ext>
            </a:extLst>
          </p:cNvPr>
          <p:cNvSpPr txBox="1"/>
          <p:nvPr/>
        </p:nvSpPr>
        <p:spPr>
          <a:xfrm>
            <a:off x="7550377" y="1928871"/>
            <a:ext cx="958788" cy="369332"/>
          </a:xfrm>
          <a:prstGeom prst="rect">
            <a:avLst/>
          </a:prstGeom>
          <a:noFill/>
        </p:spPr>
        <p:txBody>
          <a:bodyPr wrap="square" rtlCol="0">
            <a:spAutoFit/>
          </a:bodyPr>
          <a:lstStyle/>
          <a:p>
            <a:r>
              <a:rPr lang="en-US" b="1" dirty="0">
                <a:solidFill>
                  <a:schemeClr val="bg2"/>
                </a:solidFill>
                <a:latin typeface="Times New Roman" panose="02020603050405020304" pitchFamily="18" charset="0"/>
                <a:cs typeface="Times New Roman" panose="02020603050405020304" pitchFamily="18" charset="0"/>
              </a:rPr>
              <a:t>22:35</a:t>
            </a:r>
          </a:p>
        </p:txBody>
      </p:sp>
    </p:spTree>
    <p:extLst>
      <p:ext uri="{BB962C8B-B14F-4D97-AF65-F5344CB8AC3E}">
        <p14:creationId xmlns:p14="http://schemas.microsoft.com/office/powerpoint/2010/main" val="37776468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90" name="Text Box 6"/>
          <p:cNvSpPr txBox="1">
            <a:spLocks noChangeArrowheads="1"/>
          </p:cNvSpPr>
          <p:nvPr/>
        </p:nvSpPr>
        <p:spPr bwMode="auto">
          <a:xfrm>
            <a:off x="417514" y="3056323"/>
            <a:ext cx="8176070" cy="3046988"/>
          </a:xfrm>
          <a:prstGeom prst="rect">
            <a:avLst/>
          </a:prstGeom>
          <a:noFill/>
          <a:ln w="9525">
            <a:noFill/>
            <a:miter lim="800000"/>
          </a:ln>
          <a:effectLst/>
        </p:spPr>
        <p:txBody>
          <a:bodyPr wrap="square">
            <a:spAutoFit/>
          </a:bodyPr>
          <a:lstStyle/>
          <a:p>
            <a:pPr marL="285750" indent="-285750" eaLnBrk="0" hangingPunct="0">
              <a:buClr>
                <a:srgbClr val="FFC000"/>
              </a:buClr>
              <a:buFont typeface="Wingdings" pitchFamily="2" charset="2"/>
              <a:buChar char="§"/>
              <a:defRPr/>
            </a:pPr>
            <a:r>
              <a:rPr lang="en-US" sz="2400" dirty="0">
                <a:effectLst>
                  <a:outerShdw blurRad="38100" dist="38100" dir="2700000" algn="tl">
                    <a:srgbClr val="000000"/>
                  </a:outerShdw>
                </a:effectLst>
                <a:cs typeface="+mn-cs"/>
              </a:rPr>
              <a:t>The arrestee signs and dates that they have read and understood the form and either consent to or refuse the evidentiary test.</a:t>
            </a:r>
          </a:p>
          <a:p>
            <a:pPr marL="285750" indent="-285750" eaLnBrk="0" hangingPunct="0">
              <a:buClr>
                <a:srgbClr val="FFC000"/>
              </a:buClr>
              <a:buFont typeface="Wingdings" pitchFamily="2" charset="2"/>
              <a:buChar char="§"/>
              <a:defRPr/>
            </a:pPr>
            <a:endParaRPr lang="en-US" sz="2400" dirty="0">
              <a:effectLst>
                <a:outerShdw blurRad="38100" dist="38100" dir="2700000" algn="tl">
                  <a:srgbClr val="000000"/>
                </a:outerShdw>
              </a:effectLst>
              <a:cs typeface="+mn-cs"/>
            </a:endParaRPr>
          </a:p>
          <a:p>
            <a:pPr marL="285750" indent="-285750" eaLnBrk="0" hangingPunct="0">
              <a:buClr>
                <a:srgbClr val="FFC000"/>
              </a:buClr>
              <a:buFont typeface="Wingdings" pitchFamily="2" charset="2"/>
              <a:buChar char="§"/>
              <a:defRPr/>
            </a:pPr>
            <a:r>
              <a:rPr lang="en-US" sz="2400" dirty="0">
                <a:effectLst>
                  <a:outerShdw blurRad="38100" dist="38100" dir="2700000" algn="tl">
                    <a:srgbClr val="000000"/>
                  </a:outerShdw>
                </a:effectLst>
                <a:cs typeface="+mn-cs"/>
              </a:rPr>
              <a:t>The arresting officer or BTO that read the form to the arrestee signs and dates the form.</a:t>
            </a:r>
          </a:p>
          <a:p>
            <a:pPr eaLnBrk="0" hangingPunct="0">
              <a:buClr>
                <a:srgbClr val="FFC000"/>
              </a:buClr>
              <a:defRPr/>
            </a:pPr>
            <a:endParaRPr lang="en-US" sz="2400" dirty="0">
              <a:effectLst>
                <a:outerShdw blurRad="38100" dist="38100" dir="2700000" algn="tl">
                  <a:srgbClr val="000000"/>
                </a:outerShdw>
              </a:effectLst>
              <a:cs typeface="+mn-cs"/>
            </a:endParaRPr>
          </a:p>
          <a:p>
            <a:pPr marL="342900" indent="-342900" eaLnBrk="0" hangingPunct="0">
              <a:buClr>
                <a:srgbClr val="FFC000"/>
              </a:buClr>
              <a:buFont typeface="Wingdings" pitchFamily="2" charset="2"/>
              <a:buChar char="§"/>
              <a:defRPr/>
            </a:pPr>
            <a:r>
              <a:rPr lang="en-US" sz="2400" dirty="0">
                <a:effectLst>
                  <a:outerShdw blurRad="38100" dist="38100" dir="2700000" algn="tl">
                    <a:srgbClr val="000000"/>
                  </a:outerShdw>
                </a:effectLst>
                <a:cs typeface="+mn-cs"/>
              </a:rPr>
              <a:t>If the arrestee refuses to consent, a 3</a:t>
            </a:r>
            <a:r>
              <a:rPr lang="en-US" sz="2400" baseline="30000" dirty="0">
                <a:effectLst>
                  <a:outerShdw blurRad="38100" dist="38100" dir="2700000" algn="tl">
                    <a:srgbClr val="000000"/>
                  </a:outerShdw>
                </a:effectLst>
                <a:cs typeface="+mn-cs"/>
              </a:rPr>
              <a:t>rd</a:t>
            </a:r>
            <a:r>
              <a:rPr lang="en-US" sz="2400" dirty="0">
                <a:effectLst>
                  <a:outerShdw blurRad="38100" dist="38100" dir="2700000" algn="tl">
                    <a:srgbClr val="000000"/>
                  </a:outerShdw>
                </a:effectLst>
                <a:cs typeface="+mn-cs"/>
              </a:rPr>
              <a:t> party must also sign and date the form that they witnessed the Refusal.</a:t>
            </a:r>
          </a:p>
        </p:txBody>
      </p:sp>
      <p:sp>
        <p:nvSpPr>
          <p:cNvPr id="8" name="Title 1"/>
          <p:cNvSpPr>
            <a:spLocks noGrp="1"/>
          </p:cNvSpPr>
          <p:nvPr>
            <p:ph type="title"/>
          </p:nvPr>
        </p:nvSpPr>
        <p:spPr>
          <a:xfrm>
            <a:off x="457200" y="152400"/>
            <a:ext cx="8229600" cy="762000"/>
          </a:xfrm>
        </p:spPr>
        <p:txBody>
          <a:bodyPr/>
          <a:lstStyle/>
          <a:p>
            <a:pPr>
              <a:defRPr/>
            </a:pPr>
            <a:r>
              <a:rPr lang="en-US" sz="3200" dirty="0">
                <a:solidFill>
                  <a:schemeClr val="tx1"/>
                </a:solidFill>
              </a:rPr>
              <a:t>Consent to Submit to the Evidentiary Test</a:t>
            </a:r>
          </a:p>
        </p:txBody>
      </p:sp>
      <p:sp>
        <p:nvSpPr>
          <p:cNvPr id="2" name="Footer Placeholder 1"/>
          <p:cNvSpPr>
            <a:spLocks noGrp="1"/>
          </p:cNvSpPr>
          <p:nvPr>
            <p:ph type="ftr" sz="quarter" idx="11"/>
          </p:nvPr>
        </p:nvSpPr>
        <p:spPr/>
        <p:txBody>
          <a:bodyPr/>
          <a:lstStyle/>
          <a:p>
            <a:pPr>
              <a:defRPr/>
            </a:pPr>
            <a:r>
              <a:rPr lang="en-US" dirty="0"/>
              <a:t>Breath Test Operator’s Manual    ID: 3332 Revision: 5   Issued By: Laboratory Director    All Copies are Uncontrolled</a:t>
            </a:r>
          </a:p>
        </p:txBody>
      </p:sp>
      <p:pic>
        <p:nvPicPr>
          <p:cNvPr id="10" name="Picture 9">
            <a:extLst>
              <a:ext uri="{FF2B5EF4-FFF2-40B4-BE49-F238E27FC236}">
                <a16:creationId xmlns:a16="http://schemas.microsoft.com/office/drawing/2014/main" id="{9C665DF4-EF3C-64DE-A2C8-A5CD7A92F162}"/>
              </a:ext>
            </a:extLst>
          </p:cNvPr>
          <p:cNvPicPr>
            <a:picLocks noChangeAspect="1"/>
          </p:cNvPicPr>
          <p:nvPr/>
        </p:nvPicPr>
        <p:blipFill>
          <a:blip r:embed="rId2"/>
          <a:stretch>
            <a:fillRect/>
          </a:stretch>
        </p:blipFill>
        <p:spPr>
          <a:xfrm>
            <a:off x="344486" y="1032735"/>
            <a:ext cx="8455028" cy="15996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Grp="1" noChangeArrowheads="1"/>
          </p:cNvSpPr>
          <p:nvPr>
            <p:ph type="body" idx="1"/>
          </p:nvPr>
        </p:nvSpPr>
        <p:spPr>
          <a:xfrm>
            <a:off x="381000" y="762000"/>
            <a:ext cx="8229600" cy="5715000"/>
          </a:xfrm>
        </p:spPr>
        <p:txBody>
          <a:bodyPr/>
          <a:lstStyle/>
          <a:p>
            <a:pPr marL="0" indent="0" eaLnBrk="1" hangingPunct="1">
              <a:lnSpc>
                <a:spcPct val="90000"/>
              </a:lnSpc>
              <a:buNone/>
              <a:defRPr/>
            </a:pPr>
            <a:r>
              <a:rPr lang="en-US"/>
              <a:t>OAT receives several inquiries per week</a:t>
            </a:r>
          </a:p>
          <a:p>
            <a:pPr marL="0" indent="0" eaLnBrk="1" hangingPunct="1">
              <a:lnSpc>
                <a:spcPct val="90000"/>
              </a:lnSpc>
              <a:buNone/>
              <a:defRPr/>
            </a:pPr>
            <a:endParaRPr lang="en-US" sz="1800"/>
          </a:p>
          <a:p>
            <a:pPr lvl="1" eaLnBrk="1" hangingPunct="1">
              <a:lnSpc>
                <a:spcPct val="90000"/>
              </a:lnSpc>
              <a:defRPr/>
            </a:pPr>
            <a:r>
              <a:rPr lang="en-US"/>
              <a:t>These may include questions regarding any invalid tests such as “Mouth Alcohol” or “Interferent Detected” messages or instrument related-inquiries</a:t>
            </a:r>
          </a:p>
          <a:p>
            <a:pPr lvl="1" eaLnBrk="1" hangingPunct="1">
              <a:lnSpc>
                <a:spcPct val="90000"/>
              </a:lnSpc>
              <a:defRPr/>
            </a:pPr>
            <a:r>
              <a:rPr lang="en-US"/>
              <a:t>Inquiries may also include requests for information or questions about Discovery materials</a:t>
            </a:r>
          </a:p>
          <a:p>
            <a:pPr lvl="1" eaLnBrk="1" hangingPunct="1">
              <a:lnSpc>
                <a:spcPct val="90000"/>
              </a:lnSpc>
              <a:defRPr/>
            </a:pPr>
            <a:r>
              <a:rPr lang="en-US"/>
              <a:t>Requests for materials can be emailed to:</a:t>
            </a:r>
          </a:p>
          <a:p>
            <a:pPr marL="457200" lvl="1" indent="0" eaLnBrk="1" hangingPunct="1">
              <a:lnSpc>
                <a:spcPct val="90000"/>
              </a:lnSpc>
              <a:buNone/>
              <a:defRPr/>
            </a:pPr>
            <a:r>
              <a:rPr lang="en-US">
                <a:effectLst>
                  <a:outerShdw blurRad="38100" dist="38100" dir="2700000" algn="tl">
                    <a:srgbClr val="000000">
                      <a:alpha val="43137"/>
                    </a:srgbClr>
                  </a:outerShdw>
                </a:effectLst>
              </a:rPr>
              <a:t>		</a:t>
            </a:r>
            <a:r>
              <a:rPr lang="en-US">
                <a:effectLst>
                  <a:outerShdw blurRad="38100" dist="38100" dir="2700000" algn="tl">
                    <a:srgbClr val="000000">
                      <a:alpha val="43137"/>
                    </a:srgbClr>
                  </a:outerShdw>
                </a:effectLst>
                <a:hlinkClick r:id="rId2"/>
              </a:rPr>
              <a:t>OATDiscoveryRequest@pol.state.ma.us</a:t>
            </a:r>
            <a:endParaRPr lang="en-US">
              <a:effectLst>
                <a:outerShdw blurRad="38100" dist="38100" dir="2700000" algn="tl">
                  <a:srgbClr val="000000">
                    <a:alpha val="43137"/>
                  </a:srgbClr>
                </a:outerShdw>
              </a:effectLst>
            </a:endParaRPr>
          </a:p>
          <a:p>
            <a:pPr marL="457200" lvl="1" indent="0" eaLnBrk="1" hangingPunct="1">
              <a:lnSpc>
                <a:spcPct val="90000"/>
              </a:lnSpc>
              <a:buNone/>
              <a:defRPr/>
            </a:pPr>
            <a:endParaRPr lang="en-US" sz="1400">
              <a:effectLst>
                <a:outerShdw blurRad="38100" dist="38100" dir="2700000" algn="tl">
                  <a:srgbClr val="000000">
                    <a:alpha val="43137"/>
                  </a:srgbClr>
                </a:outerShdw>
              </a:effectLst>
            </a:endParaRPr>
          </a:p>
          <a:p>
            <a:pPr marL="457200" lvl="1" indent="0" algn="ctr" eaLnBrk="1" hangingPunct="1">
              <a:lnSpc>
                <a:spcPct val="90000"/>
              </a:lnSpc>
              <a:buNone/>
              <a:defRPr/>
            </a:pPr>
            <a:r>
              <a:rPr lang="en-US"/>
              <a:t>BUT…please be advised that materials</a:t>
            </a:r>
          </a:p>
          <a:p>
            <a:pPr marL="457200" lvl="1" indent="0" algn="ctr" eaLnBrk="1" hangingPunct="1">
              <a:lnSpc>
                <a:spcPct val="90000"/>
              </a:lnSpc>
              <a:buNone/>
              <a:defRPr/>
            </a:pPr>
            <a:r>
              <a:rPr lang="en-US"/>
              <a:t>are also available through the </a:t>
            </a:r>
            <a:r>
              <a:rPr lang="en-US" u="sng"/>
              <a:t>eDiscovery Portal</a:t>
            </a:r>
            <a:r>
              <a:rPr lang="en-US"/>
              <a:t>.</a:t>
            </a:r>
          </a:p>
        </p:txBody>
      </p:sp>
      <p:sp>
        <p:nvSpPr>
          <p:cNvPr id="2" name="Footer Placeholder 1"/>
          <p:cNvSpPr>
            <a:spLocks noGrp="1"/>
          </p:cNvSpPr>
          <p:nvPr>
            <p:ph type="ftr" sz="quarter" idx="11"/>
          </p:nvPr>
        </p:nvSpPr>
        <p:spPr/>
        <p:txBody>
          <a:bodyPr/>
          <a:lstStyle/>
          <a:p>
            <a:pPr>
              <a:defRPr/>
            </a:pPr>
            <a:r>
              <a:rPr lang="en-US"/>
              <a:t>Breath Test Operator’s Manual    ID: 3332 Revision: 5   Issued By: Laboratory Director    All Copies are Uncontrolled</a:t>
            </a:r>
          </a:p>
        </p:txBody>
      </p:sp>
    </p:spTree>
    <p:extLst>
      <p:ext uri="{BB962C8B-B14F-4D97-AF65-F5344CB8AC3E}">
        <p14:creationId xmlns:p14="http://schemas.microsoft.com/office/powerpoint/2010/main" val="8772101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pPr>
              <a:defRPr/>
            </a:pPr>
            <a:r>
              <a:rPr lang="en-US">
                <a:solidFill>
                  <a:schemeClr val="tx1"/>
                </a:solidFill>
              </a:rPr>
              <a:t>Refusal to Answer - Example</a:t>
            </a:r>
          </a:p>
        </p:txBody>
      </p:sp>
      <p:sp>
        <p:nvSpPr>
          <p:cNvPr id="3" name="Content Placeholder 2"/>
          <p:cNvSpPr>
            <a:spLocks noGrp="1"/>
          </p:cNvSpPr>
          <p:nvPr>
            <p:ph idx="1"/>
          </p:nvPr>
        </p:nvSpPr>
        <p:spPr>
          <a:xfrm>
            <a:off x="381000" y="1371600"/>
            <a:ext cx="8229600" cy="4724400"/>
          </a:xfrm>
        </p:spPr>
        <p:txBody>
          <a:bodyPr/>
          <a:lstStyle/>
          <a:p>
            <a:pPr>
              <a:defRPr/>
            </a:pPr>
            <a:r>
              <a:rPr lang="en-US" sz="2000" dirty="0"/>
              <a:t>A subject is arrested for OUI alcohol and brought back to the station’s booking room.  The officer reads the Statutory Rights and Consent form to the subject.  When he reaches the section asking the subject to consent to a chemical test, the subject refuses to answer until he can exercise his “right to call an attorney”.</a:t>
            </a:r>
            <a:endParaRPr lang="en-US" sz="2000" i="1" dirty="0"/>
          </a:p>
          <a:p>
            <a:pPr>
              <a:defRPr/>
            </a:pPr>
            <a:endParaRPr lang="en-US" sz="2000" b="1" i="1" dirty="0"/>
          </a:p>
          <a:p>
            <a:pPr>
              <a:buFont typeface="Wingdings" pitchFamily="2" charset="2"/>
              <a:buNone/>
              <a:defRPr/>
            </a:pPr>
            <a:r>
              <a:rPr lang="en-US" sz="2000" b="1" i="1" dirty="0">
                <a:solidFill>
                  <a:srgbClr val="FFC000"/>
                </a:solidFill>
              </a:rPr>
              <a:t>Commonwealth v. Brazelton</a:t>
            </a:r>
            <a:r>
              <a:rPr lang="en-US" sz="2000" b="1" i="1" dirty="0"/>
              <a:t>, </a:t>
            </a:r>
            <a:r>
              <a:rPr lang="en-US" sz="2000" i="1" dirty="0"/>
              <a:t>404 Mass. 783 (1989) – </a:t>
            </a:r>
          </a:p>
          <a:p>
            <a:pPr>
              <a:buFont typeface="Wingdings" pitchFamily="2" charset="2"/>
              <a:buNone/>
              <a:defRPr/>
            </a:pPr>
            <a:r>
              <a:rPr lang="en-US" sz="2000" i="1" dirty="0"/>
              <a:t>	</a:t>
            </a:r>
            <a:r>
              <a:rPr lang="en-US" sz="2000" dirty="0"/>
              <a:t>A defendant does not have a constitutional right to confer with his attorney before deciding whether to submit to the test because the moment at which a defendant has to decide to take or refuse the test is not a critical stage in the criminal process.</a:t>
            </a:r>
          </a:p>
          <a:p>
            <a:pPr>
              <a:buFont typeface="Wingdings" pitchFamily="2" charset="2"/>
              <a:buNone/>
              <a:defRPr/>
            </a:pPr>
            <a:r>
              <a:rPr lang="en-US" sz="2000" b="1" i="1" dirty="0">
                <a:solidFill>
                  <a:srgbClr val="FFC000"/>
                </a:solidFill>
              </a:rPr>
              <a:t>Commonwealth v. Neary-French</a:t>
            </a:r>
            <a:r>
              <a:rPr lang="en-US" sz="2000" b="1" i="1" dirty="0"/>
              <a:t>, 475</a:t>
            </a:r>
            <a:r>
              <a:rPr lang="en-US" sz="2000" i="1" dirty="0"/>
              <a:t> Mass. 167 (2016) – </a:t>
            </a:r>
          </a:p>
          <a:p>
            <a:pPr>
              <a:buFont typeface="Wingdings" pitchFamily="2" charset="2"/>
              <a:buNone/>
              <a:defRPr/>
            </a:pPr>
            <a:r>
              <a:rPr lang="en-US" sz="2000" i="1" dirty="0"/>
              <a:t>	</a:t>
            </a:r>
            <a:r>
              <a:rPr lang="en-US" sz="2000" dirty="0"/>
              <a:t>Reaffirms Brazelton post-Melanie’s Law.</a:t>
            </a:r>
          </a:p>
          <a:p>
            <a:pPr>
              <a:buFont typeface="Wingdings" pitchFamily="2" charset="2"/>
              <a:buNone/>
              <a:defRPr/>
            </a:pPr>
            <a:endParaRPr lang="en-US" dirty="0"/>
          </a:p>
        </p:txBody>
      </p:sp>
      <p:sp>
        <p:nvSpPr>
          <p:cNvPr id="4" name="Footer Placeholder 3"/>
          <p:cNvSpPr>
            <a:spLocks noGrp="1"/>
          </p:cNvSpPr>
          <p:nvPr>
            <p:ph type="ftr" sz="quarter" idx="11"/>
          </p:nvPr>
        </p:nvSpPr>
        <p:spPr/>
        <p:txBody>
          <a:bodyPr/>
          <a:lstStyle/>
          <a:p>
            <a:pPr>
              <a:defRPr/>
            </a:pPr>
            <a:r>
              <a:rPr lang="en-US"/>
              <a:t>Breath Test Operator’s Manual    ID: 3332 Revision: 5   Issued By: Laboratory Director    All Copies are Uncontrolled</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lstStyle/>
          <a:p>
            <a:pPr>
              <a:defRPr/>
            </a:pPr>
            <a:r>
              <a:rPr lang="en-US">
                <a:solidFill>
                  <a:schemeClr val="tx1"/>
                </a:solidFill>
              </a:rPr>
              <a:t>Refusal Witness</a:t>
            </a:r>
          </a:p>
        </p:txBody>
      </p:sp>
      <p:sp>
        <p:nvSpPr>
          <p:cNvPr id="3" name="Content Placeholder 2"/>
          <p:cNvSpPr>
            <a:spLocks noGrp="1"/>
          </p:cNvSpPr>
          <p:nvPr>
            <p:ph idx="1"/>
          </p:nvPr>
        </p:nvSpPr>
        <p:spPr>
          <a:xfrm>
            <a:off x="381000" y="990600"/>
            <a:ext cx="8458200" cy="5715000"/>
          </a:xfrm>
        </p:spPr>
        <p:txBody>
          <a:bodyPr/>
          <a:lstStyle/>
          <a:p>
            <a:pPr>
              <a:defRPr/>
            </a:pPr>
            <a:r>
              <a:rPr lang="en-US" sz="2800" dirty="0"/>
              <a:t>An officer must have a witness if the subject refuses the evidentiary test.</a:t>
            </a:r>
          </a:p>
          <a:p>
            <a:pPr>
              <a:defRPr/>
            </a:pPr>
            <a:endParaRPr lang="en-US" sz="1800" dirty="0"/>
          </a:p>
          <a:p>
            <a:pPr>
              <a:defRPr/>
            </a:pPr>
            <a:r>
              <a:rPr lang="en-US" sz="2800" dirty="0"/>
              <a:t>This witness can be any party, sworn or civilian, who is present and aware of the refusal.</a:t>
            </a:r>
          </a:p>
          <a:p>
            <a:pPr>
              <a:defRPr/>
            </a:pPr>
            <a:endParaRPr lang="en-US" sz="1800" dirty="0"/>
          </a:p>
          <a:p>
            <a:pPr>
              <a:defRPr/>
            </a:pPr>
            <a:r>
              <a:rPr lang="en-US" sz="2800" dirty="0"/>
              <a:t>The RMV and courts require the name of this witness.</a:t>
            </a:r>
          </a:p>
          <a:p>
            <a:pPr>
              <a:defRPr/>
            </a:pPr>
            <a:endParaRPr lang="en-US" sz="1800" dirty="0"/>
          </a:p>
          <a:p>
            <a:pPr>
              <a:defRPr/>
            </a:pPr>
            <a:r>
              <a:rPr lang="en-US" sz="2800" dirty="0"/>
              <a:t>The witness must sign and date the Statutory Rights and Consent form and their name will be entered into the Breath Test Instrument by the Breath Test Operator.</a:t>
            </a:r>
          </a:p>
        </p:txBody>
      </p:sp>
      <p:sp>
        <p:nvSpPr>
          <p:cNvPr id="4" name="Footer Placeholder 3"/>
          <p:cNvSpPr>
            <a:spLocks noGrp="1"/>
          </p:cNvSpPr>
          <p:nvPr>
            <p:ph type="ftr" sz="quarter" idx="11"/>
          </p:nvPr>
        </p:nvSpPr>
        <p:spPr/>
        <p:txBody>
          <a:bodyPr/>
          <a:lstStyle/>
          <a:p>
            <a:pPr>
              <a:defRPr/>
            </a:pPr>
            <a:r>
              <a:rPr lang="en-US"/>
              <a:t>Breath Test Operator’s Manual    ID: 3332 Revision: 5   Issued By: Laboratory Director    All Copies are Uncontrolled</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Rot="1" noChangeArrowheads="1"/>
          </p:cNvSpPr>
          <p:nvPr>
            <p:ph type="title"/>
          </p:nvPr>
        </p:nvSpPr>
        <p:spPr>
          <a:xfrm>
            <a:off x="457200" y="228600"/>
            <a:ext cx="8229600" cy="838200"/>
          </a:xfrm>
        </p:spPr>
        <p:txBody>
          <a:bodyPr/>
          <a:lstStyle/>
          <a:p>
            <a:pPr eaLnBrk="1" hangingPunct="1">
              <a:defRPr/>
            </a:pPr>
            <a:r>
              <a:rPr lang="en-US">
                <a:solidFill>
                  <a:schemeClr val="tx1"/>
                </a:solidFill>
              </a:rPr>
              <a:t>Breath or Blood Test</a:t>
            </a:r>
          </a:p>
        </p:txBody>
      </p:sp>
      <p:sp>
        <p:nvSpPr>
          <p:cNvPr id="219139" name="Rectangle 3"/>
          <p:cNvSpPr>
            <a:spLocks noGrp="1" noChangeArrowheads="1"/>
          </p:cNvSpPr>
          <p:nvPr>
            <p:ph type="body" idx="1"/>
          </p:nvPr>
        </p:nvSpPr>
        <p:spPr>
          <a:xfrm>
            <a:off x="1676400" y="1600200"/>
            <a:ext cx="2133600" cy="609600"/>
          </a:xfrm>
        </p:spPr>
        <p:txBody>
          <a:bodyPr/>
          <a:lstStyle/>
          <a:p>
            <a:pPr marL="0" indent="0" algn="ctr" eaLnBrk="1" hangingPunct="1">
              <a:lnSpc>
                <a:spcPct val="90000"/>
              </a:lnSpc>
              <a:buNone/>
              <a:defRPr/>
            </a:pPr>
            <a:r>
              <a:rPr lang="en-US" sz="3600" u="sng">
                <a:solidFill>
                  <a:srgbClr val="FFC000"/>
                </a:solidFill>
              </a:rPr>
              <a:t>Breath</a:t>
            </a:r>
          </a:p>
        </p:txBody>
      </p:sp>
      <p:sp>
        <p:nvSpPr>
          <p:cNvPr id="2" name="Footer Placeholder 1"/>
          <p:cNvSpPr>
            <a:spLocks noGrp="1"/>
          </p:cNvSpPr>
          <p:nvPr>
            <p:ph type="ftr" sz="quarter" idx="11"/>
          </p:nvPr>
        </p:nvSpPr>
        <p:spPr/>
        <p:txBody>
          <a:bodyPr/>
          <a:lstStyle/>
          <a:p>
            <a:pPr>
              <a:defRPr/>
            </a:pPr>
            <a:r>
              <a:rPr lang="en-US"/>
              <a:t>Breath Test Operator’s Manual    ID: 3332 Revision: 5   Issued By: Laboratory Director    All Copies are Uncontrolled</a:t>
            </a:r>
          </a:p>
        </p:txBody>
      </p:sp>
      <p:sp>
        <p:nvSpPr>
          <p:cNvPr id="5" name="Rectangle 3">
            <a:extLst>
              <a:ext uri="{FF2B5EF4-FFF2-40B4-BE49-F238E27FC236}">
                <a16:creationId xmlns:a16="http://schemas.microsoft.com/office/drawing/2014/main" id="{F1B49D61-B21F-F81E-95E1-22430DE5482B}"/>
              </a:ext>
            </a:extLst>
          </p:cNvPr>
          <p:cNvSpPr txBox="1">
            <a:spLocks noChangeArrowheads="1"/>
          </p:cNvSpPr>
          <p:nvPr/>
        </p:nvSpPr>
        <p:spPr bwMode="auto">
          <a:xfrm>
            <a:off x="5144597" y="1576251"/>
            <a:ext cx="2133600" cy="609600"/>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marL="0" indent="0" algn="ctr" eaLnBrk="1" hangingPunct="1">
              <a:lnSpc>
                <a:spcPct val="90000"/>
              </a:lnSpc>
              <a:buFont typeface="Wingdings" pitchFamily="2" charset="2"/>
              <a:buNone/>
              <a:defRPr/>
            </a:pPr>
            <a:r>
              <a:rPr lang="en-US" sz="3600" u="sng" kern="0">
                <a:solidFill>
                  <a:srgbClr val="FF6600"/>
                </a:solidFill>
              </a:rPr>
              <a:t>Blood</a:t>
            </a:r>
          </a:p>
        </p:txBody>
      </p:sp>
      <p:sp>
        <p:nvSpPr>
          <p:cNvPr id="3" name="Arrow: Right 2">
            <a:extLst>
              <a:ext uri="{FF2B5EF4-FFF2-40B4-BE49-F238E27FC236}">
                <a16:creationId xmlns:a16="http://schemas.microsoft.com/office/drawing/2014/main" id="{2E58408C-449C-BBE3-B2FD-3403C7AA2FFB}"/>
              </a:ext>
            </a:extLst>
          </p:cNvPr>
          <p:cNvSpPr/>
          <p:nvPr/>
        </p:nvSpPr>
        <p:spPr bwMode="auto">
          <a:xfrm rot="7808249">
            <a:off x="1797010" y="2481267"/>
            <a:ext cx="1002997" cy="239781"/>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8" charset="0"/>
            </a:endParaRPr>
          </a:p>
        </p:txBody>
      </p:sp>
      <p:sp>
        <p:nvSpPr>
          <p:cNvPr id="7" name="Arrow: Right 6">
            <a:extLst>
              <a:ext uri="{FF2B5EF4-FFF2-40B4-BE49-F238E27FC236}">
                <a16:creationId xmlns:a16="http://schemas.microsoft.com/office/drawing/2014/main" id="{C4779B27-57F6-5FDD-7F30-2BFB891F5BE3}"/>
              </a:ext>
            </a:extLst>
          </p:cNvPr>
          <p:cNvSpPr/>
          <p:nvPr/>
        </p:nvSpPr>
        <p:spPr bwMode="auto">
          <a:xfrm rot="3007386">
            <a:off x="2736301" y="2461292"/>
            <a:ext cx="1002997" cy="239781"/>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8" charset="0"/>
            </a:endParaRPr>
          </a:p>
        </p:txBody>
      </p:sp>
      <p:sp>
        <p:nvSpPr>
          <p:cNvPr id="10" name="Rectangle 3">
            <a:extLst>
              <a:ext uri="{FF2B5EF4-FFF2-40B4-BE49-F238E27FC236}">
                <a16:creationId xmlns:a16="http://schemas.microsoft.com/office/drawing/2014/main" id="{148C4524-8944-9F85-9636-CFA9001C7357}"/>
              </a:ext>
            </a:extLst>
          </p:cNvPr>
          <p:cNvSpPr txBox="1">
            <a:spLocks noChangeArrowheads="1"/>
          </p:cNvSpPr>
          <p:nvPr/>
        </p:nvSpPr>
        <p:spPr bwMode="auto">
          <a:xfrm>
            <a:off x="818598" y="2893001"/>
            <a:ext cx="2133600" cy="609600"/>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marL="0" indent="0" algn="ctr" eaLnBrk="1" hangingPunct="1">
              <a:lnSpc>
                <a:spcPct val="90000"/>
              </a:lnSpc>
              <a:buFont typeface="Wingdings" pitchFamily="2" charset="2"/>
              <a:buNone/>
              <a:defRPr/>
            </a:pPr>
            <a:r>
              <a:rPr lang="en-US" sz="3600" u="sng" kern="0">
                <a:solidFill>
                  <a:srgbClr val="FFC000"/>
                </a:solidFill>
              </a:rPr>
              <a:t>Refusal</a:t>
            </a:r>
          </a:p>
        </p:txBody>
      </p:sp>
      <p:sp>
        <p:nvSpPr>
          <p:cNvPr id="11" name="Arrow: Right 10">
            <a:extLst>
              <a:ext uri="{FF2B5EF4-FFF2-40B4-BE49-F238E27FC236}">
                <a16:creationId xmlns:a16="http://schemas.microsoft.com/office/drawing/2014/main" id="{243CAE49-84A3-F492-F133-FA344ECDCBCD}"/>
              </a:ext>
            </a:extLst>
          </p:cNvPr>
          <p:cNvSpPr/>
          <p:nvPr/>
        </p:nvSpPr>
        <p:spPr bwMode="auto">
          <a:xfrm rot="7592205">
            <a:off x="5378305" y="2461016"/>
            <a:ext cx="1002997" cy="239781"/>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8" charset="0"/>
            </a:endParaRPr>
          </a:p>
        </p:txBody>
      </p:sp>
      <p:sp>
        <p:nvSpPr>
          <p:cNvPr id="12" name="Arrow: Right 11">
            <a:extLst>
              <a:ext uri="{FF2B5EF4-FFF2-40B4-BE49-F238E27FC236}">
                <a16:creationId xmlns:a16="http://schemas.microsoft.com/office/drawing/2014/main" id="{B22B1960-C607-0B76-0454-4E25FB7925B8}"/>
              </a:ext>
            </a:extLst>
          </p:cNvPr>
          <p:cNvSpPr/>
          <p:nvPr/>
        </p:nvSpPr>
        <p:spPr bwMode="auto">
          <a:xfrm rot="3043934">
            <a:off x="6278480" y="2443940"/>
            <a:ext cx="1002997" cy="239781"/>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8" charset="0"/>
            </a:endParaRPr>
          </a:p>
        </p:txBody>
      </p:sp>
      <p:sp>
        <p:nvSpPr>
          <p:cNvPr id="13" name="Rectangle 3">
            <a:extLst>
              <a:ext uri="{FF2B5EF4-FFF2-40B4-BE49-F238E27FC236}">
                <a16:creationId xmlns:a16="http://schemas.microsoft.com/office/drawing/2014/main" id="{8A90BBCA-9678-DAEE-FF8D-9C7742E09976}"/>
              </a:ext>
            </a:extLst>
          </p:cNvPr>
          <p:cNvSpPr txBox="1">
            <a:spLocks noChangeArrowheads="1"/>
          </p:cNvSpPr>
          <p:nvPr/>
        </p:nvSpPr>
        <p:spPr bwMode="auto">
          <a:xfrm>
            <a:off x="2509424" y="2897077"/>
            <a:ext cx="2133600" cy="609600"/>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marL="0" indent="0" algn="ctr" eaLnBrk="1" hangingPunct="1">
              <a:lnSpc>
                <a:spcPct val="90000"/>
              </a:lnSpc>
              <a:buFont typeface="Wingdings" pitchFamily="2" charset="2"/>
              <a:buNone/>
              <a:defRPr/>
            </a:pPr>
            <a:r>
              <a:rPr lang="en-US" sz="3600" u="sng" kern="0">
                <a:solidFill>
                  <a:srgbClr val="FFC000"/>
                </a:solidFill>
              </a:rPr>
              <a:t>Sample</a:t>
            </a:r>
          </a:p>
        </p:txBody>
      </p:sp>
      <p:sp>
        <p:nvSpPr>
          <p:cNvPr id="14" name="Rectangle 3">
            <a:extLst>
              <a:ext uri="{FF2B5EF4-FFF2-40B4-BE49-F238E27FC236}">
                <a16:creationId xmlns:a16="http://schemas.microsoft.com/office/drawing/2014/main" id="{C1F7F871-E179-4A4A-ABD9-E3126E2A3FDD}"/>
              </a:ext>
            </a:extLst>
          </p:cNvPr>
          <p:cNvSpPr txBox="1">
            <a:spLocks noChangeArrowheads="1"/>
          </p:cNvSpPr>
          <p:nvPr/>
        </p:nvSpPr>
        <p:spPr bwMode="auto">
          <a:xfrm>
            <a:off x="4419600" y="2919589"/>
            <a:ext cx="2133600" cy="609600"/>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marL="0" indent="0" algn="ctr" eaLnBrk="1" hangingPunct="1">
              <a:lnSpc>
                <a:spcPct val="90000"/>
              </a:lnSpc>
              <a:buFont typeface="Wingdings" pitchFamily="2" charset="2"/>
              <a:buNone/>
              <a:defRPr/>
            </a:pPr>
            <a:r>
              <a:rPr lang="en-US" sz="3600" u="sng" kern="0">
                <a:solidFill>
                  <a:srgbClr val="FF6600"/>
                </a:solidFill>
              </a:rPr>
              <a:t>Refusal</a:t>
            </a:r>
          </a:p>
        </p:txBody>
      </p:sp>
      <p:sp>
        <p:nvSpPr>
          <p:cNvPr id="15" name="Rectangle 3">
            <a:extLst>
              <a:ext uri="{FF2B5EF4-FFF2-40B4-BE49-F238E27FC236}">
                <a16:creationId xmlns:a16="http://schemas.microsoft.com/office/drawing/2014/main" id="{5B2C79F6-C323-69B3-619E-D9F5E9B3A817}"/>
              </a:ext>
            </a:extLst>
          </p:cNvPr>
          <p:cNvSpPr txBox="1">
            <a:spLocks noChangeArrowheads="1"/>
          </p:cNvSpPr>
          <p:nvPr/>
        </p:nvSpPr>
        <p:spPr bwMode="auto">
          <a:xfrm>
            <a:off x="6110426" y="2887735"/>
            <a:ext cx="2133600" cy="609600"/>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marL="0" indent="0" algn="ctr" eaLnBrk="1" hangingPunct="1">
              <a:lnSpc>
                <a:spcPct val="90000"/>
              </a:lnSpc>
              <a:buFont typeface="Wingdings" pitchFamily="2" charset="2"/>
              <a:buNone/>
              <a:defRPr/>
            </a:pPr>
            <a:r>
              <a:rPr lang="en-US" sz="3600" u="sng" kern="0">
                <a:solidFill>
                  <a:srgbClr val="FF6600"/>
                </a:solidFill>
              </a:rPr>
              <a:t>Sample</a:t>
            </a:r>
          </a:p>
        </p:txBody>
      </p:sp>
      <p:sp>
        <p:nvSpPr>
          <p:cNvPr id="16" name="Arrow: Right 15">
            <a:extLst>
              <a:ext uri="{FF2B5EF4-FFF2-40B4-BE49-F238E27FC236}">
                <a16:creationId xmlns:a16="http://schemas.microsoft.com/office/drawing/2014/main" id="{3B87538E-9716-4139-5889-D43012C84062}"/>
              </a:ext>
            </a:extLst>
          </p:cNvPr>
          <p:cNvSpPr/>
          <p:nvPr/>
        </p:nvSpPr>
        <p:spPr bwMode="auto">
          <a:xfrm rot="2568162">
            <a:off x="1621246" y="3918145"/>
            <a:ext cx="1356456" cy="239781"/>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8" charset="0"/>
            </a:endParaRPr>
          </a:p>
        </p:txBody>
      </p:sp>
      <p:sp>
        <p:nvSpPr>
          <p:cNvPr id="17" name="Arrow: Right 16">
            <a:extLst>
              <a:ext uri="{FF2B5EF4-FFF2-40B4-BE49-F238E27FC236}">
                <a16:creationId xmlns:a16="http://schemas.microsoft.com/office/drawing/2014/main" id="{B9A6A18C-E1AC-84C8-F189-001C07376030}"/>
              </a:ext>
            </a:extLst>
          </p:cNvPr>
          <p:cNvSpPr/>
          <p:nvPr/>
        </p:nvSpPr>
        <p:spPr bwMode="auto">
          <a:xfrm rot="5400000">
            <a:off x="3052816" y="3875108"/>
            <a:ext cx="1001603" cy="239781"/>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8" charset="0"/>
            </a:endParaRPr>
          </a:p>
        </p:txBody>
      </p:sp>
      <p:sp>
        <p:nvSpPr>
          <p:cNvPr id="18" name="Arrow: Right 17">
            <a:extLst>
              <a:ext uri="{FF2B5EF4-FFF2-40B4-BE49-F238E27FC236}">
                <a16:creationId xmlns:a16="http://schemas.microsoft.com/office/drawing/2014/main" id="{3A48B9DA-AC20-79F7-69AE-B92E6FF3E098}"/>
              </a:ext>
            </a:extLst>
          </p:cNvPr>
          <p:cNvSpPr/>
          <p:nvPr/>
        </p:nvSpPr>
        <p:spPr bwMode="auto">
          <a:xfrm rot="7966649">
            <a:off x="4197572" y="3922792"/>
            <a:ext cx="1314404" cy="239781"/>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8" charset="0"/>
            </a:endParaRPr>
          </a:p>
        </p:txBody>
      </p:sp>
      <p:sp>
        <p:nvSpPr>
          <p:cNvPr id="20" name="Arrow: Right 19">
            <a:extLst>
              <a:ext uri="{FF2B5EF4-FFF2-40B4-BE49-F238E27FC236}">
                <a16:creationId xmlns:a16="http://schemas.microsoft.com/office/drawing/2014/main" id="{D9BE8C50-6229-242E-0F3C-90BA49090994}"/>
              </a:ext>
            </a:extLst>
          </p:cNvPr>
          <p:cNvSpPr/>
          <p:nvPr/>
        </p:nvSpPr>
        <p:spPr bwMode="auto">
          <a:xfrm rot="5400000">
            <a:off x="6801404" y="3870143"/>
            <a:ext cx="1001603" cy="239781"/>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8" charset="0"/>
            </a:endParaRPr>
          </a:p>
        </p:txBody>
      </p:sp>
      <p:sp>
        <p:nvSpPr>
          <p:cNvPr id="4" name="AutoShape 2" descr="Laboratory Engraved Sign with Microscope Room Symbol">
            <a:extLst>
              <a:ext uri="{FF2B5EF4-FFF2-40B4-BE49-F238E27FC236}">
                <a16:creationId xmlns:a16="http://schemas.microsoft.com/office/drawing/2014/main" id="{439F3997-C0C3-3224-35D7-E0CC158177B2}"/>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F3C4C298-63B1-7C54-B698-9BF1506A18E3}"/>
              </a:ext>
            </a:extLst>
          </p:cNvPr>
          <p:cNvPicPr>
            <a:picLocks noChangeAspect="1"/>
          </p:cNvPicPr>
          <p:nvPr/>
        </p:nvPicPr>
        <p:blipFill rotWithShape="1">
          <a:blip r:embed="rId3"/>
          <a:srcRect l="1" t="1" r="2855" b="39372"/>
          <a:stretch/>
        </p:blipFill>
        <p:spPr>
          <a:xfrm>
            <a:off x="6684888" y="4432582"/>
            <a:ext cx="1239912" cy="1127617"/>
          </a:xfrm>
          <a:prstGeom prst="rect">
            <a:avLst/>
          </a:prstGeom>
        </p:spPr>
      </p:pic>
      <p:sp>
        <p:nvSpPr>
          <p:cNvPr id="8" name="TextBox 7">
            <a:extLst>
              <a:ext uri="{FF2B5EF4-FFF2-40B4-BE49-F238E27FC236}">
                <a16:creationId xmlns:a16="http://schemas.microsoft.com/office/drawing/2014/main" id="{E50C4498-9AB5-5665-F0A6-7846D2957733}"/>
              </a:ext>
            </a:extLst>
          </p:cNvPr>
          <p:cNvSpPr txBox="1"/>
          <p:nvPr/>
        </p:nvSpPr>
        <p:spPr>
          <a:xfrm>
            <a:off x="6400800" y="5528345"/>
            <a:ext cx="1752600" cy="646331"/>
          </a:xfrm>
          <a:prstGeom prst="rect">
            <a:avLst/>
          </a:prstGeom>
          <a:noFill/>
        </p:spPr>
        <p:txBody>
          <a:bodyPr wrap="square" rtlCol="0">
            <a:spAutoFit/>
          </a:bodyPr>
          <a:lstStyle/>
          <a:p>
            <a:pPr algn="ctr"/>
            <a:r>
              <a:rPr lang="en-US"/>
              <a:t>MSPCL Toxicology Unit </a:t>
            </a:r>
          </a:p>
        </p:txBody>
      </p:sp>
      <p:pic>
        <p:nvPicPr>
          <p:cNvPr id="9" name="Picture 8">
            <a:extLst>
              <a:ext uri="{FF2B5EF4-FFF2-40B4-BE49-F238E27FC236}">
                <a16:creationId xmlns:a16="http://schemas.microsoft.com/office/drawing/2014/main" id="{93864A69-7EAE-C002-E0A5-F3554089BAA3}"/>
              </a:ext>
            </a:extLst>
          </p:cNvPr>
          <p:cNvPicPr>
            <a:picLocks noChangeAspect="1"/>
          </p:cNvPicPr>
          <p:nvPr/>
        </p:nvPicPr>
        <p:blipFill>
          <a:blip r:embed="rId4"/>
          <a:stretch>
            <a:fillRect/>
          </a:stretch>
        </p:blipFill>
        <p:spPr>
          <a:xfrm>
            <a:off x="1935285" y="4614335"/>
            <a:ext cx="3376138" cy="1828020"/>
          </a:xfrm>
          <a:prstGeom prst="rect">
            <a:avLst/>
          </a:prstGeom>
        </p:spPr>
      </p:pic>
    </p:spTree>
    <p:extLst>
      <p:ext uri="{BB962C8B-B14F-4D97-AF65-F5344CB8AC3E}">
        <p14:creationId xmlns:p14="http://schemas.microsoft.com/office/powerpoint/2010/main" val="8995684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pPr>
              <a:defRPr/>
            </a:pPr>
            <a:r>
              <a:rPr lang="en-US">
                <a:solidFill>
                  <a:schemeClr val="tx1"/>
                </a:solidFill>
              </a:rPr>
              <a:t>Administering the BT Test</a:t>
            </a:r>
          </a:p>
        </p:txBody>
      </p:sp>
      <p:sp>
        <p:nvSpPr>
          <p:cNvPr id="3" name="Content Placeholder 2"/>
          <p:cNvSpPr>
            <a:spLocks noGrp="1"/>
          </p:cNvSpPr>
          <p:nvPr>
            <p:ph idx="1"/>
          </p:nvPr>
        </p:nvSpPr>
        <p:spPr/>
        <p:txBody>
          <a:bodyPr/>
          <a:lstStyle/>
          <a:p>
            <a:pPr>
              <a:defRPr/>
            </a:pPr>
            <a:r>
              <a:rPr lang="en-US"/>
              <a:t>Breath Test Instrument location</a:t>
            </a:r>
          </a:p>
          <a:p>
            <a:pPr>
              <a:defRPr/>
            </a:pPr>
            <a:endParaRPr lang="en-US"/>
          </a:p>
          <a:p>
            <a:pPr lvl="1">
              <a:defRPr/>
            </a:pPr>
            <a:r>
              <a:rPr lang="en-US"/>
              <a:t>To administer a Breath Test, a certified breath test operator can use the BT instrument at his barracks or department, as well as neighboring agencies upon request.</a:t>
            </a:r>
          </a:p>
          <a:p>
            <a:pPr lvl="1">
              <a:defRPr/>
            </a:pPr>
            <a:r>
              <a:rPr lang="en-US"/>
              <a:t>Your certification and login are valid on any 9510 instrument in Massachusetts</a:t>
            </a:r>
          </a:p>
          <a:p>
            <a:pPr lvl="1">
              <a:defRPr/>
            </a:pPr>
            <a:endParaRPr lang="en-US"/>
          </a:p>
          <a:p>
            <a:pPr lvl="1">
              <a:buFont typeface="Wingdings" pitchFamily="2" charset="2"/>
              <a:buNone/>
              <a:defRPr/>
            </a:pPr>
            <a:endParaRPr lang="en-US"/>
          </a:p>
        </p:txBody>
      </p:sp>
      <p:sp>
        <p:nvSpPr>
          <p:cNvPr id="4" name="Footer Placeholder 3"/>
          <p:cNvSpPr>
            <a:spLocks noGrp="1"/>
          </p:cNvSpPr>
          <p:nvPr>
            <p:ph type="ftr" sz="quarter" idx="11"/>
          </p:nvPr>
        </p:nvSpPr>
        <p:spPr/>
        <p:txBody>
          <a:bodyPr/>
          <a:lstStyle/>
          <a:p>
            <a:pPr>
              <a:defRPr/>
            </a:pPr>
            <a:r>
              <a:rPr lang="en-US"/>
              <a:t>Breath Test Operator’s Manual    ID: 3332 Revision: 5   Issued By: Laboratory Director    All Copies are Uncontrolled</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The Main Screen</a:t>
            </a:r>
          </a:p>
        </p:txBody>
      </p:sp>
      <p:sp>
        <p:nvSpPr>
          <p:cNvPr id="4" name="Text Placeholder 3"/>
          <p:cNvSpPr>
            <a:spLocks noGrp="1"/>
          </p:cNvSpPr>
          <p:nvPr>
            <p:ph type="body" sz="half" idx="2"/>
          </p:nvPr>
        </p:nvSpPr>
        <p:spPr>
          <a:xfrm>
            <a:off x="533400" y="4343400"/>
            <a:ext cx="8229600" cy="1700212"/>
          </a:xfrm>
        </p:spPr>
        <p:txBody>
          <a:bodyPr/>
          <a:lstStyle/>
          <a:p>
            <a:pPr>
              <a:lnSpc>
                <a:spcPct val="90000"/>
              </a:lnSpc>
              <a:defRPr/>
            </a:pPr>
            <a:r>
              <a:rPr lang="en-US"/>
              <a:t>Instrument designed to be left on at all times.</a:t>
            </a:r>
          </a:p>
          <a:p>
            <a:pPr>
              <a:lnSpc>
                <a:spcPct val="90000"/>
              </a:lnSpc>
              <a:defRPr/>
            </a:pPr>
            <a:r>
              <a:rPr lang="en-US"/>
              <a:t>Push the green button.</a:t>
            </a:r>
          </a:p>
          <a:p>
            <a:pPr lvl="1">
              <a:lnSpc>
                <a:spcPct val="90000"/>
              </a:lnSpc>
              <a:defRPr/>
            </a:pPr>
            <a:r>
              <a:rPr lang="en-US" sz="3200"/>
              <a:t>6-8 minute “WARM-UP”.</a:t>
            </a:r>
          </a:p>
          <a:p>
            <a:endParaRPr lang="en-US"/>
          </a:p>
        </p:txBody>
      </p:sp>
      <p:pic>
        <p:nvPicPr>
          <p:cNvPr id="6" name="Picture 7" descr="0 Standby"/>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t="12599" b="9291"/>
          <a:stretch>
            <a:fillRect/>
          </a:stretch>
        </p:blipFill>
        <p:spPr>
          <a:xfrm>
            <a:off x="3354571" y="1600200"/>
            <a:ext cx="2434858" cy="2185988"/>
          </a:xfrm>
        </p:spPr>
      </p:pic>
      <p:sp>
        <p:nvSpPr>
          <p:cNvPr id="5" name="Footer Placeholder 4"/>
          <p:cNvSpPr>
            <a:spLocks noGrp="1"/>
          </p:cNvSpPr>
          <p:nvPr>
            <p:ph type="ftr" sz="quarter" idx="12"/>
          </p:nvPr>
        </p:nvSpPr>
        <p:spPr/>
        <p:txBody>
          <a:bodyPr/>
          <a:lstStyle/>
          <a:p>
            <a:pPr>
              <a:defRPr/>
            </a:pPr>
            <a:r>
              <a:rPr lang="en-US"/>
              <a:t>Breath Test Operator’s Manual    ID: 3332 Revision: 5   Issued By: Laboratory Director    All Copies are Uncontrolled</a:t>
            </a:r>
          </a:p>
        </p:txBody>
      </p:sp>
      <p:sp>
        <p:nvSpPr>
          <p:cNvPr id="3" name="Rectangle 2">
            <a:extLst>
              <a:ext uri="{FF2B5EF4-FFF2-40B4-BE49-F238E27FC236}">
                <a16:creationId xmlns:a16="http://schemas.microsoft.com/office/drawing/2014/main" id="{89EC21FE-5954-C6F6-7803-7485AD785BBC}"/>
              </a:ext>
            </a:extLst>
          </p:cNvPr>
          <p:cNvSpPr/>
          <p:nvPr/>
        </p:nvSpPr>
        <p:spPr bwMode="auto">
          <a:xfrm>
            <a:off x="5334000" y="3200400"/>
            <a:ext cx="228600" cy="152400"/>
          </a:xfrm>
          <a:prstGeom prst="rect">
            <a:avLst/>
          </a:prstGeom>
          <a:solidFill>
            <a:schemeClr val="bg2"/>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8" charset="0"/>
            </a:endParaRPr>
          </a:p>
        </p:txBody>
      </p:sp>
    </p:spTree>
    <p:extLst>
      <p:ext uri="{BB962C8B-B14F-4D97-AF65-F5344CB8AC3E}">
        <p14:creationId xmlns:p14="http://schemas.microsoft.com/office/powerpoint/2010/main" val="4695004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The Main Screen</a:t>
            </a:r>
          </a:p>
        </p:txBody>
      </p:sp>
      <p:sp>
        <p:nvSpPr>
          <p:cNvPr id="4" name="Text Placeholder 3"/>
          <p:cNvSpPr>
            <a:spLocks noGrp="1"/>
          </p:cNvSpPr>
          <p:nvPr>
            <p:ph type="body" sz="half" idx="2"/>
          </p:nvPr>
        </p:nvSpPr>
        <p:spPr/>
        <p:txBody>
          <a:bodyPr/>
          <a:lstStyle/>
          <a:p>
            <a:pPr>
              <a:lnSpc>
                <a:spcPct val="90000"/>
              </a:lnSpc>
              <a:defRPr/>
            </a:pPr>
            <a:r>
              <a:rPr lang="en-US" sz="2400" dirty="0">
                <a:effectLst>
                  <a:outerShdw blurRad="38100" dist="38100" dir="2700000" algn="tl">
                    <a:schemeClr val="bg2"/>
                  </a:outerShdw>
                </a:effectLst>
              </a:rPr>
              <a:t>If “PER. TEST REQUIRED”, “CONTACT OAT”, or “DISABLED” is displayed:</a:t>
            </a:r>
          </a:p>
          <a:p>
            <a:pPr lvl="1">
              <a:lnSpc>
                <a:spcPct val="90000"/>
              </a:lnSpc>
              <a:defRPr/>
            </a:pPr>
            <a:r>
              <a:rPr lang="en-US" sz="2000" dirty="0">
                <a:effectLst>
                  <a:outerShdw blurRad="38100" dist="38100" dir="2700000" algn="tl">
                    <a:schemeClr val="bg2"/>
                  </a:outerShdw>
                </a:effectLst>
              </a:rPr>
              <a:t>No test can be performed.</a:t>
            </a:r>
          </a:p>
          <a:p>
            <a:pPr lvl="1">
              <a:lnSpc>
                <a:spcPct val="90000"/>
              </a:lnSpc>
              <a:defRPr/>
            </a:pPr>
            <a:r>
              <a:rPr lang="en-US" sz="2000" dirty="0">
                <a:effectLst>
                  <a:outerShdw blurRad="38100" dist="38100" dir="2700000" algn="tl">
                    <a:schemeClr val="bg2"/>
                  </a:outerShdw>
                </a:effectLst>
              </a:rPr>
              <a:t>Contact OIC.</a:t>
            </a:r>
          </a:p>
          <a:p>
            <a:pPr lvl="1">
              <a:lnSpc>
                <a:spcPct val="90000"/>
              </a:lnSpc>
              <a:defRPr/>
            </a:pPr>
            <a:r>
              <a:rPr lang="en-US" sz="2000" dirty="0">
                <a:effectLst>
                  <a:outerShdw blurRad="38100" dist="38100" dir="2700000" algn="tl">
                    <a:schemeClr val="bg2"/>
                  </a:outerShdw>
                </a:effectLst>
              </a:rPr>
              <a:t>Transport the subject to neighboring department or barracks to administer breath test and restart the 15 minute observation period again upon your arrival.</a:t>
            </a:r>
          </a:p>
          <a:p>
            <a:endParaRPr lang="en-US" dirty="0"/>
          </a:p>
        </p:txBody>
      </p:sp>
      <p:pic>
        <p:nvPicPr>
          <p:cNvPr id="132100" name="Picture 4"/>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6200" y="1358348"/>
            <a:ext cx="2939573" cy="22230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2101"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048903" y="1368536"/>
            <a:ext cx="2971800" cy="2217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2102" name="Picture 6"/>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096000" y="1368536"/>
            <a:ext cx="2914060" cy="22128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ooter Placeholder 4"/>
          <p:cNvSpPr>
            <a:spLocks noGrp="1"/>
          </p:cNvSpPr>
          <p:nvPr>
            <p:ph type="ftr" sz="quarter" idx="12"/>
          </p:nvPr>
        </p:nvSpPr>
        <p:spPr/>
        <p:txBody>
          <a:bodyPr/>
          <a:lstStyle/>
          <a:p>
            <a:pPr>
              <a:defRPr/>
            </a:pPr>
            <a:r>
              <a:rPr lang="en-US"/>
              <a:t>Breath Test Operator’s Manual    ID: 3332 Revision: 5   Issued By: Laboratory Director    All Copies are Uncontrolled</a:t>
            </a:r>
          </a:p>
        </p:txBody>
      </p:sp>
    </p:spTree>
    <p:extLst>
      <p:ext uri="{BB962C8B-B14F-4D97-AF65-F5344CB8AC3E}">
        <p14:creationId xmlns:p14="http://schemas.microsoft.com/office/powerpoint/2010/main" val="12512603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Rot="1" noChangeArrowheads="1"/>
          </p:cNvSpPr>
          <p:nvPr>
            <p:ph type="title" idx="4294967295"/>
          </p:nvPr>
        </p:nvSpPr>
        <p:spPr>
          <a:xfrm>
            <a:off x="301625" y="152400"/>
            <a:ext cx="8510588" cy="685800"/>
          </a:xfrm>
        </p:spPr>
        <p:txBody>
          <a:bodyPr/>
          <a:lstStyle/>
          <a:p>
            <a:pPr eaLnBrk="1" hangingPunct="1">
              <a:defRPr/>
            </a:pPr>
            <a:r>
              <a:rPr lang="en-US" sz="3600">
                <a:solidFill>
                  <a:schemeClr val="tx1"/>
                </a:solidFill>
              </a:rPr>
              <a:t>Breath Test Sequence</a:t>
            </a:r>
          </a:p>
        </p:txBody>
      </p:sp>
      <p:sp>
        <p:nvSpPr>
          <p:cNvPr id="2063" name="Rectangle 15"/>
          <p:cNvSpPr>
            <a:spLocks noGrp="1" noChangeArrowheads="1"/>
          </p:cNvSpPr>
          <p:nvPr>
            <p:ph type="body" sz="half" idx="4294967295"/>
          </p:nvPr>
        </p:nvSpPr>
        <p:spPr>
          <a:xfrm>
            <a:off x="301625" y="4800600"/>
            <a:ext cx="8689975" cy="1524000"/>
          </a:xfrm>
        </p:spPr>
        <p:txBody>
          <a:bodyPr/>
          <a:lstStyle/>
          <a:p>
            <a:pPr eaLnBrk="1" hangingPunct="1">
              <a:defRPr/>
            </a:pPr>
            <a:r>
              <a:rPr lang="en-US" sz="2800"/>
              <a:t>Once the display states “READY,” a breath test can begin.</a:t>
            </a:r>
          </a:p>
          <a:p>
            <a:pPr lvl="1" eaLnBrk="1" hangingPunct="1">
              <a:defRPr/>
            </a:pPr>
            <a:r>
              <a:rPr lang="en-US" sz="2400"/>
              <a:t>Push the green button.</a:t>
            </a:r>
          </a:p>
          <a:p>
            <a:pPr lvl="1" eaLnBrk="1" hangingPunct="1">
              <a:defRPr/>
            </a:pPr>
            <a:r>
              <a:rPr lang="en-US" sz="2400"/>
              <a:t>Follow the prompts on the touch screen display.</a:t>
            </a:r>
          </a:p>
        </p:txBody>
      </p:sp>
      <p:pic>
        <p:nvPicPr>
          <p:cNvPr id="35844" name="Content Placeholder 8" descr="1 Ready.png"/>
          <p:cNvPicPr>
            <a:picLocks noChangeAspect="1"/>
          </p:cNvPicPr>
          <p:nvPr/>
        </p:nvPicPr>
        <p:blipFill>
          <a:blip r:embed="rId2">
            <a:extLst>
              <a:ext uri="{28A0092B-C50C-407E-A947-70E740481C1C}">
                <a14:useLocalDpi xmlns:a14="http://schemas.microsoft.com/office/drawing/2010/main" val="0"/>
              </a:ext>
            </a:extLst>
          </a:blip>
          <a:srcRect l="36928" t="32680" r="36928" b="30719"/>
          <a:stretch>
            <a:fillRect/>
          </a:stretch>
        </p:blipFill>
        <p:spPr bwMode="auto">
          <a:xfrm>
            <a:off x="2209800" y="838200"/>
            <a:ext cx="4648200"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2"/>
          </p:nvPr>
        </p:nvSpPr>
        <p:spPr/>
        <p:txBody>
          <a:bodyPr/>
          <a:lstStyle/>
          <a:p>
            <a:pPr>
              <a:defRPr/>
            </a:pPr>
            <a:r>
              <a:rPr lang="en-US"/>
              <a:t>Breath Test Operator’s Manual    ID: 3332 Revision: 5   Issued By: Laboratory Director    All Copies are Uncontrolled</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Rot="1" noChangeArrowheads="1"/>
          </p:cNvSpPr>
          <p:nvPr>
            <p:ph type="title" idx="4294967295"/>
          </p:nvPr>
        </p:nvSpPr>
        <p:spPr>
          <a:xfrm>
            <a:off x="301625" y="152400"/>
            <a:ext cx="8510588" cy="762000"/>
          </a:xfrm>
        </p:spPr>
        <p:txBody>
          <a:bodyPr/>
          <a:lstStyle/>
          <a:p>
            <a:pPr eaLnBrk="1" hangingPunct="1">
              <a:defRPr/>
            </a:pPr>
            <a:r>
              <a:rPr lang="en-US" sz="3600">
                <a:solidFill>
                  <a:schemeClr val="tx1"/>
                </a:solidFill>
              </a:rPr>
              <a:t>Test Menu</a:t>
            </a:r>
          </a:p>
        </p:txBody>
      </p:sp>
      <p:sp>
        <p:nvSpPr>
          <p:cNvPr id="9221" name="Rectangle 5"/>
          <p:cNvSpPr>
            <a:spLocks noGrp="1" noChangeArrowheads="1"/>
          </p:cNvSpPr>
          <p:nvPr>
            <p:ph type="body" sz="half" idx="4294967295"/>
          </p:nvPr>
        </p:nvSpPr>
        <p:spPr>
          <a:xfrm>
            <a:off x="301625" y="3733800"/>
            <a:ext cx="8540750" cy="2286000"/>
          </a:xfrm>
        </p:spPr>
        <p:txBody>
          <a:bodyPr/>
          <a:lstStyle/>
          <a:p>
            <a:pPr eaLnBrk="1" hangingPunct="1">
              <a:defRPr/>
            </a:pPr>
            <a:r>
              <a:rPr lang="en-US" sz="2800"/>
              <a:t>Select 90-24 Arrest to:</a:t>
            </a:r>
          </a:p>
          <a:p>
            <a:pPr lvl="1" eaLnBrk="1" hangingPunct="1">
              <a:defRPr/>
            </a:pPr>
            <a:r>
              <a:rPr lang="en-US" sz="2300"/>
              <a:t>Administer an evidentiary breath test to a defendant who has been arrested for Operating a Motor Vehicle Under the Influence of Intoxicating Liquor pursuant to Ch. 90, S. 24.</a:t>
            </a:r>
          </a:p>
          <a:p>
            <a:pPr lvl="1" eaLnBrk="1" hangingPunct="1">
              <a:defRPr/>
            </a:pPr>
            <a:r>
              <a:rPr lang="en-US" sz="2300"/>
              <a:t>Report a breath or blood test refusal.</a:t>
            </a:r>
          </a:p>
          <a:p>
            <a:pPr lvl="1" eaLnBrk="1" hangingPunct="1">
              <a:defRPr/>
            </a:pPr>
            <a:r>
              <a:rPr lang="en-US" sz="2300"/>
              <a:t>NOTE: This is a “live” breath test; the information IS reported to the RMV.</a:t>
            </a:r>
          </a:p>
        </p:txBody>
      </p:sp>
      <p:pic>
        <p:nvPicPr>
          <p:cNvPr id="36868" name="Picture 6" descr="Test options9510"/>
          <p:cNvPicPr>
            <a:picLocks noChangeAspect="1" noChangeArrowheads="1"/>
          </p:cNvPicPr>
          <p:nvPr/>
        </p:nvPicPr>
        <p:blipFill>
          <a:blip r:embed="rId2">
            <a:extLst>
              <a:ext uri="{28A0092B-C50C-407E-A947-70E740481C1C}">
                <a14:useLocalDpi xmlns:a14="http://schemas.microsoft.com/office/drawing/2010/main" val="0"/>
              </a:ext>
            </a:extLst>
          </a:blip>
          <a:srcRect l="928" t="12471" r="2130" b="43378"/>
          <a:stretch>
            <a:fillRect/>
          </a:stretch>
        </p:blipFill>
        <p:spPr bwMode="auto">
          <a:xfrm>
            <a:off x="1447800" y="829733"/>
            <a:ext cx="6248400" cy="2864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2"/>
          </p:nvPr>
        </p:nvSpPr>
        <p:spPr/>
        <p:txBody>
          <a:bodyPr/>
          <a:lstStyle/>
          <a:p>
            <a:pPr>
              <a:defRPr/>
            </a:pPr>
            <a:r>
              <a:rPr lang="en-US"/>
              <a:t>Breath Test Operator’s Manual    ID: 3332 Revision: 5   Issued By: Laboratory Director    All Copies are Uncontrolled</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rrowheads="1"/>
          </p:cNvSpPr>
          <p:nvPr>
            <p:ph type="title" idx="4294967295"/>
          </p:nvPr>
        </p:nvSpPr>
        <p:spPr>
          <a:xfrm>
            <a:off x="457200" y="33867"/>
            <a:ext cx="8229600" cy="1143000"/>
          </a:xfrm>
        </p:spPr>
        <p:txBody>
          <a:bodyPr/>
          <a:lstStyle/>
          <a:p>
            <a:pPr>
              <a:defRPr/>
            </a:pPr>
            <a:r>
              <a:rPr lang="en-US">
                <a:solidFill>
                  <a:schemeClr val="tx1"/>
                </a:solidFill>
                <a:effectLst>
                  <a:outerShdw blurRad="38100" dist="38100" dir="2700000" algn="tl">
                    <a:srgbClr val="000000">
                      <a:alpha val="43137"/>
                    </a:srgbClr>
                  </a:outerShdw>
                </a:effectLst>
              </a:rPr>
              <a:t>Operator I.D.’s</a:t>
            </a:r>
          </a:p>
        </p:txBody>
      </p:sp>
      <p:sp>
        <p:nvSpPr>
          <p:cNvPr id="36867" name="Rectangle 3"/>
          <p:cNvSpPr>
            <a:spLocks noGrp="1" noChangeArrowheads="1"/>
          </p:cNvSpPr>
          <p:nvPr>
            <p:ph type="body" idx="4294967295"/>
          </p:nvPr>
        </p:nvSpPr>
        <p:spPr>
          <a:xfrm>
            <a:off x="457200" y="1600200"/>
            <a:ext cx="8382000" cy="4525963"/>
          </a:xfrm>
        </p:spPr>
        <p:txBody>
          <a:bodyPr/>
          <a:lstStyle/>
          <a:p>
            <a:pPr>
              <a:defRPr/>
            </a:pPr>
            <a:r>
              <a:rPr lang="en-US" sz="2800"/>
              <a:t>Operator IDs can have up to 7 Characters. </a:t>
            </a:r>
          </a:p>
          <a:p>
            <a:pPr>
              <a:defRPr/>
            </a:pPr>
            <a:r>
              <a:rPr lang="en-US" sz="2800"/>
              <a:t>Each OIC has a list of operator IDs.</a:t>
            </a:r>
          </a:p>
          <a:p>
            <a:pPr>
              <a:defRPr/>
            </a:pPr>
            <a:r>
              <a:rPr lang="en-US" sz="2800"/>
              <a:t>State Police unchanged. Ex- “SP1235” or “SP0143”.</a:t>
            </a:r>
          </a:p>
          <a:p>
            <a:pPr>
              <a:defRPr/>
            </a:pPr>
            <a:r>
              <a:rPr lang="en-US" sz="2800"/>
              <a:t>Boston P.D. unchanged. Ex- BP1234 or BP0123.</a:t>
            </a:r>
          </a:p>
          <a:p>
            <a:pPr>
              <a:defRPr/>
            </a:pPr>
            <a:r>
              <a:rPr lang="en-US" sz="2800"/>
              <a:t>Local departments-combination of CJIS Agency Code + 4 characters. Ex- “ AUB1234 or AUB12CS”.</a:t>
            </a:r>
          </a:p>
          <a:p>
            <a:pPr>
              <a:defRPr/>
            </a:pPr>
            <a:r>
              <a:rPr lang="en-US" sz="2800"/>
              <a:t>Passwords- </a:t>
            </a:r>
            <a:r>
              <a:rPr lang="en-US" sz="2800" b="1"/>
              <a:t>NO PASSWORD IS REQUIRED. Press enter to skip over password prompt.</a:t>
            </a:r>
            <a:endParaRPr lang="en-US" sz="2800"/>
          </a:p>
        </p:txBody>
      </p:sp>
      <p:sp>
        <p:nvSpPr>
          <p:cNvPr id="2" name="Footer Placeholder 1"/>
          <p:cNvSpPr>
            <a:spLocks noGrp="1"/>
          </p:cNvSpPr>
          <p:nvPr>
            <p:ph type="ftr" sz="quarter" idx="12"/>
          </p:nvPr>
        </p:nvSpPr>
        <p:spPr/>
        <p:txBody>
          <a:bodyPr/>
          <a:lstStyle/>
          <a:p>
            <a:pPr>
              <a:defRPr/>
            </a:pPr>
            <a:r>
              <a:rPr lang="en-US"/>
              <a:t>Breath Test Operator’s Manual    ID: 3332 Revision: 5   Issued By: Laboratory Director    All Copies are Uncontrolled</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4"/>
          <p:cNvSpPr>
            <a:spLocks noGrp="1" noRot="1" noChangeArrowheads="1"/>
          </p:cNvSpPr>
          <p:nvPr>
            <p:ph type="title" idx="4294967295"/>
          </p:nvPr>
        </p:nvSpPr>
        <p:spPr>
          <a:xfrm>
            <a:off x="301625" y="76200"/>
            <a:ext cx="8510588" cy="609600"/>
          </a:xfrm>
        </p:spPr>
        <p:txBody>
          <a:bodyPr/>
          <a:lstStyle/>
          <a:p>
            <a:pPr eaLnBrk="1" hangingPunct="1">
              <a:defRPr/>
            </a:pPr>
            <a:r>
              <a:rPr lang="en-US" sz="3600">
                <a:solidFill>
                  <a:schemeClr val="tx1"/>
                </a:solidFill>
              </a:rPr>
              <a:t>Operator ID</a:t>
            </a:r>
          </a:p>
        </p:txBody>
      </p:sp>
      <p:sp>
        <p:nvSpPr>
          <p:cNvPr id="11270" name="Rectangle 6"/>
          <p:cNvSpPr>
            <a:spLocks noGrp="1" noChangeArrowheads="1"/>
          </p:cNvSpPr>
          <p:nvPr>
            <p:ph type="body" sz="half" idx="4294967295"/>
          </p:nvPr>
        </p:nvSpPr>
        <p:spPr>
          <a:xfrm>
            <a:off x="304800" y="3962400"/>
            <a:ext cx="8540750" cy="2741613"/>
          </a:xfrm>
        </p:spPr>
        <p:txBody>
          <a:bodyPr/>
          <a:lstStyle/>
          <a:p>
            <a:pPr eaLnBrk="1" hangingPunct="1">
              <a:defRPr/>
            </a:pPr>
            <a:r>
              <a:rPr lang="en-US" sz="2800"/>
              <a:t>Certified Operator: Access to initiate BT and Refusal tests</a:t>
            </a:r>
          </a:p>
          <a:p>
            <a:pPr lvl="1" eaLnBrk="1" hangingPunct="1">
              <a:defRPr/>
            </a:pPr>
            <a:r>
              <a:rPr lang="en-US" sz="2400"/>
              <a:t>Enter OAT-issued ID</a:t>
            </a:r>
          </a:p>
          <a:p>
            <a:pPr lvl="1" eaLnBrk="1" hangingPunct="1">
              <a:defRPr/>
            </a:pPr>
            <a:r>
              <a:rPr lang="en-US" sz="2400" b="1">
                <a:solidFill>
                  <a:srgbClr val="FFFF00"/>
                </a:solidFill>
              </a:rPr>
              <a:t>Leave Password Blank</a:t>
            </a:r>
            <a:r>
              <a:rPr lang="en-US" sz="2400"/>
              <a:t> </a:t>
            </a:r>
          </a:p>
          <a:p>
            <a:pPr eaLnBrk="1" hangingPunct="1">
              <a:defRPr/>
            </a:pPr>
            <a:r>
              <a:rPr lang="en-US" sz="2800"/>
              <a:t>Uncertified Operator: Access to enter Refusal data only</a:t>
            </a:r>
          </a:p>
          <a:p>
            <a:pPr eaLnBrk="1" hangingPunct="1">
              <a:defRPr/>
            </a:pPr>
            <a:r>
              <a:rPr lang="en-US" sz="2800"/>
              <a:t>Select OK Button (not shown) to accept.</a:t>
            </a:r>
          </a:p>
        </p:txBody>
      </p:sp>
      <p:pic>
        <p:nvPicPr>
          <p:cNvPr id="38916" name="Picture 15" descr="4 Operator ID Password"/>
          <p:cNvPicPr>
            <a:picLocks noChangeAspect="1" noChangeArrowheads="1"/>
          </p:cNvPicPr>
          <p:nvPr/>
        </p:nvPicPr>
        <p:blipFill>
          <a:blip r:embed="rId2">
            <a:extLst>
              <a:ext uri="{28A0092B-C50C-407E-A947-70E740481C1C}">
                <a14:useLocalDpi xmlns:a14="http://schemas.microsoft.com/office/drawing/2010/main" val="0"/>
              </a:ext>
            </a:extLst>
          </a:blip>
          <a:srcRect l="37564" t="34151" r="37564" b="42961"/>
          <a:stretch>
            <a:fillRect/>
          </a:stretch>
        </p:blipFill>
        <p:spPr bwMode="auto">
          <a:xfrm>
            <a:off x="1828800" y="762000"/>
            <a:ext cx="5334000" cy="295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Rectangle 6"/>
          <p:cNvSpPr>
            <a:spLocks noChangeArrowheads="1"/>
          </p:cNvSpPr>
          <p:nvPr/>
        </p:nvSpPr>
        <p:spPr bwMode="auto">
          <a:xfrm>
            <a:off x="3962400" y="1981200"/>
            <a:ext cx="990600" cy="304800"/>
          </a:xfrm>
          <a:prstGeom prst="rect">
            <a:avLst/>
          </a:prstGeom>
          <a:solidFill>
            <a:schemeClr val="tx1"/>
          </a:solidFill>
          <a:ln w="9525" algn="ctr">
            <a:solidFill>
              <a:schemeClr val="tx1"/>
            </a:solidFill>
            <a:round/>
          </a:ln>
        </p:spPr>
        <p:txBody>
          <a:bodyP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p>
        </p:txBody>
      </p:sp>
      <p:sp>
        <p:nvSpPr>
          <p:cNvPr id="341006" name="AutoShape 14"/>
          <p:cNvSpPr>
            <a:spLocks noChangeArrowheads="1"/>
          </p:cNvSpPr>
          <p:nvPr/>
        </p:nvSpPr>
        <p:spPr bwMode="auto">
          <a:xfrm>
            <a:off x="3962400" y="1905000"/>
            <a:ext cx="609600" cy="533400"/>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0000"/>
          </a:solidFill>
          <a:ln w="9525">
            <a:solidFill>
              <a:schemeClr val="tx1"/>
            </a:solidFill>
            <a:miter lim="800000"/>
          </a:ln>
          <a:effectLst/>
        </p:spPr>
        <p:txBody>
          <a:bodyPr/>
          <a:lstStyle/>
          <a:p>
            <a:pPr marL="342900" indent="-342900">
              <a:spcBef>
                <a:spcPct val="20000"/>
              </a:spcBef>
              <a:buClr>
                <a:schemeClr val="hlink"/>
              </a:buClr>
              <a:buSzPct val="70000"/>
              <a:buFont typeface="Wingdings" pitchFamily="2" charset="2"/>
              <a:buNone/>
              <a:defRPr/>
            </a:pPr>
            <a:endParaRPr lang="en-US" sz="3200">
              <a:effectLst>
                <a:outerShdw blurRad="38100" dist="38100" dir="2700000" algn="tl">
                  <a:srgbClr val="000000"/>
                </a:outerShdw>
              </a:effectLst>
              <a:cs typeface="+mn-cs"/>
            </a:endParaRPr>
          </a:p>
        </p:txBody>
      </p:sp>
      <p:sp>
        <p:nvSpPr>
          <p:cNvPr id="2" name="Footer Placeholder 1"/>
          <p:cNvSpPr>
            <a:spLocks noGrp="1"/>
          </p:cNvSpPr>
          <p:nvPr>
            <p:ph type="ftr" sz="quarter" idx="12"/>
          </p:nvPr>
        </p:nvSpPr>
        <p:spPr/>
        <p:txBody>
          <a:bodyPr/>
          <a:lstStyle/>
          <a:p>
            <a:pPr>
              <a:defRPr/>
            </a:pPr>
            <a:r>
              <a:rPr lang="en-US"/>
              <a:t>Breath Test Operator’s Manual    ID: 3332 Revision: 5   Issued By: Laboratory Director    All Copies are Uncontrolled</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Grp="1" noChangeArrowheads="1"/>
          </p:cNvSpPr>
          <p:nvPr>
            <p:ph type="body" idx="1"/>
          </p:nvPr>
        </p:nvSpPr>
        <p:spPr>
          <a:xfrm>
            <a:off x="381000" y="1066800"/>
            <a:ext cx="8382000" cy="4114800"/>
          </a:xfrm>
        </p:spPr>
        <p:txBody>
          <a:bodyPr/>
          <a:lstStyle/>
          <a:p>
            <a:pPr marL="0" indent="0" algn="ctr" eaLnBrk="1" hangingPunct="1">
              <a:lnSpc>
                <a:spcPct val="90000"/>
              </a:lnSpc>
              <a:buNone/>
              <a:defRPr/>
            </a:pPr>
            <a:r>
              <a:rPr lang="en-US" sz="4000" dirty="0">
                <a:solidFill>
                  <a:srgbClr val="FFC000"/>
                </a:solidFill>
              </a:rPr>
              <a:t>eDiscovery Portal</a:t>
            </a:r>
          </a:p>
          <a:p>
            <a:pPr marL="0" indent="0" eaLnBrk="1" hangingPunct="1">
              <a:lnSpc>
                <a:spcPct val="90000"/>
              </a:lnSpc>
              <a:buNone/>
              <a:defRPr/>
            </a:pPr>
            <a:endParaRPr lang="en-US" sz="1800" dirty="0"/>
          </a:p>
          <a:p>
            <a:pPr marL="0" lvl="1" indent="0" algn="ctr" eaLnBrk="1" hangingPunct="1">
              <a:lnSpc>
                <a:spcPct val="90000"/>
              </a:lnSpc>
              <a:buNone/>
              <a:defRPr/>
            </a:pPr>
            <a:r>
              <a:rPr lang="en-US" dirty="0"/>
              <a:t>MOST Breath Test records generated by OAT</a:t>
            </a:r>
          </a:p>
          <a:p>
            <a:pPr marL="0" lvl="1" indent="0" algn="ctr" eaLnBrk="1" hangingPunct="1">
              <a:lnSpc>
                <a:spcPct val="90000"/>
              </a:lnSpc>
              <a:buNone/>
              <a:defRPr/>
            </a:pPr>
            <a:r>
              <a:rPr lang="en-US" dirty="0"/>
              <a:t>are available through the </a:t>
            </a:r>
            <a:r>
              <a:rPr lang="en-US" u="sng" dirty="0"/>
              <a:t>eDiscovery Portal</a:t>
            </a:r>
          </a:p>
          <a:p>
            <a:pPr marL="457200" lvl="1" indent="0" algn="ctr" eaLnBrk="1" hangingPunct="1">
              <a:lnSpc>
                <a:spcPct val="90000"/>
              </a:lnSpc>
              <a:buNone/>
              <a:defRPr/>
            </a:pPr>
            <a:endParaRPr lang="en-US" dirty="0"/>
          </a:p>
          <a:p>
            <a:pPr marL="0" lvl="1" indent="0" algn="ctr" eaLnBrk="1" hangingPunct="1">
              <a:lnSpc>
                <a:spcPct val="90000"/>
              </a:lnSpc>
              <a:buNone/>
              <a:defRPr/>
            </a:pPr>
            <a:r>
              <a:rPr lang="en-US" dirty="0"/>
              <a:t>Records can be accessed through the following website:</a:t>
            </a:r>
          </a:p>
          <a:p>
            <a:pPr marL="457200" lvl="1" indent="0" algn="ctr" eaLnBrk="1" hangingPunct="1">
              <a:lnSpc>
                <a:spcPct val="90000"/>
              </a:lnSpc>
              <a:buNone/>
              <a:defRPr/>
            </a:pPr>
            <a:r>
              <a:rPr lang="en-US">
                <a:hlinkClick r:id="rId2"/>
              </a:rPr>
              <a:t>https://oatediscovery.chs.state.ma.us</a:t>
            </a:r>
            <a:r>
              <a:rPr lang="en-US"/>
              <a:t> </a:t>
            </a:r>
          </a:p>
        </p:txBody>
      </p:sp>
      <p:sp>
        <p:nvSpPr>
          <p:cNvPr id="2" name="Footer Placeholder 1"/>
          <p:cNvSpPr>
            <a:spLocks noGrp="1"/>
          </p:cNvSpPr>
          <p:nvPr>
            <p:ph type="ftr" sz="quarter" idx="11"/>
          </p:nvPr>
        </p:nvSpPr>
        <p:spPr/>
        <p:txBody>
          <a:bodyPr/>
          <a:lstStyle/>
          <a:p>
            <a:pPr>
              <a:defRPr/>
            </a:pPr>
            <a:r>
              <a:rPr lang="en-US"/>
              <a:t>Breath Test Operator’s Manual    ID: 3332 Revision: 5   Issued By: Laboratory Director    All Copies are Uncontrolled</a:t>
            </a:r>
          </a:p>
        </p:txBody>
      </p:sp>
    </p:spTree>
    <p:extLst>
      <p:ext uri="{BB962C8B-B14F-4D97-AF65-F5344CB8AC3E}">
        <p14:creationId xmlns:p14="http://schemas.microsoft.com/office/powerpoint/2010/main" val="15241695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4"/>
          <p:cNvSpPr>
            <a:spLocks noGrp="1" noRot="1" noChangeArrowheads="1"/>
          </p:cNvSpPr>
          <p:nvPr>
            <p:ph type="title" idx="4294967295"/>
          </p:nvPr>
        </p:nvSpPr>
        <p:spPr>
          <a:xfrm>
            <a:off x="278606" y="152400"/>
            <a:ext cx="8510588" cy="541867"/>
          </a:xfrm>
        </p:spPr>
        <p:txBody>
          <a:bodyPr/>
          <a:lstStyle/>
          <a:p>
            <a:pPr eaLnBrk="1" hangingPunct="1">
              <a:defRPr/>
            </a:pPr>
            <a:r>
              <a:rPr lang="en-US" sz="3600">
                <a:solidFill>
                  <a:schemeClr val="tx1"/>
                </a:solidFill>
              </a:rPr>
              <a:t>Log-In Confirmation</a:t>
            </a:r>
          </a:p>
        </p:txBody>
      </p:sp>
      <p:sp>
        <p:nvSpPr>
          <p:cNvPr id="13318" name="Rectangle 6"/>
          <p:cNvSpPr>
            <a:spLocks noGrp="1" noChangeArrowheads="1"/>
          </p:cNvSpPr>
          <p:nvPr>
            <p:ph type="body" sz="half" idx="4294967295"/>
          </p:nvPr>
        </p:nvSpPr>
        <p:spPr>
          <a:xfrm>
            <a:off x="304800" y="4504266"/>
            <a:ext cx="8540750" cy="2125133"/>
          </a:xfrm>
        </p:spPr>
        <p:txBody>
          <a:bodyPr/>
          <a:lstStyle/>
          <a:p>
            <a:pPr eaLnBrk="1" hangingPunct="1">
              <a:lnSpc>
                <a:spcPct val="90000"/>
              </a:lnSpc>
              <a:defRPr/>
            </a:pPr>
            <a:r>
              <a:rPr lang="en-US" sz="2400"/>
              <a:t>Information box validates Breath Test Operator (BTO) identification.</a:t>
            </a:r>
          </a:p>
          <a:p>
            <a:pPr eaLnBrk="1" hangingPunct="1">
              <a:lnSpc>
                <a:spcPct val="90000"/>
              </a:lnSpc>
              <a:defRPr/>
            </a:pPr>
            <a:r>
              <a:rPr lang="en-US" sz="2400"/>
              <a:t>“Are you this operator?”</a:t>
            </a:r>
          </a:p>
          <a:p>
            <a:pPr lvl="1" eaLnBrk="1" hangingPunct="1">
              <a:lnSpc>
                <a:spcPct val="90000"/>
              </a:lnSpc>
              <a:defRPr/>
            </a:pPr>
            <a:r>
              <a:rPr lang="en-US" sz="2000"/>
              <a:t>If “No” – prompt returns to Operator ID and Password “Login”</a:t>
            </a:r>
          </a:p>
          <a:p>
            <a:pPr lvl="1" eaLnBrk="1" hangingPunct="1">
              <a:lnSpc>
                <a:spcPct val="90000"/>
              </a:lnSpc>
              <a:defRPr/>
            </a:pPr>
            <a:r>
              <a:rPr lang="en-US" sz="2000"/>
              <a:t>If “Yes” – Breath Test Operator (BTO) data is auto-populated</a:t>
            </a:r>
          </a:p>
          <a:p>
            <a:pPr eaLnBrk="1" hangingPunct="1">
              <a:lnSpc>
                <a:spcPct val="90000"/>
              </a:lnSpc>
              <a:defRPr/>
            </a:pPr>
            <a:endParaRPr lang="en-US" sz="2400"/>
          </a:p>
        </p:txBody>
      </p:sp>
      <p:pic>
        <p:nvPicPr>
          <p:cNvPr id="39940" name="Picture 9" descr="5 Operator confirmation"/>
          <p:cNvPicPr>
            <a:picLocks noChangeAspect="1" noChangeArrowheads="1"/>
          </p:cNvPicPr>
          <p:nvPr/>
        </p:nvPicPr>
        <p:blipFill>
          <a:blip r:embed="rId2">
            <a:extLst>
              <a:ext uri="{28A0092B-C50C-407E-A947-70E740481C1C}">
                <a14:useLocalDpi xmlns:a14="http://schemas.microsoft.com/office/drawing/2010/main" val="0"/>
              </a:ext>
            </a:extLst>
          </a:blip>
          <a:srcRect l="37303" t="33955" r="37672" b="38312"/>
          <a:stretch>
            <a:fillRect/>
          </a:stretch>
        </p:blipFill>
        <p:spPr bwMode="auto">
          <a:xfrm>
            <a:off x="1752600" y="762000"/>
            <a:ext cx="5562600" cy="370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TextBox 6"/>
          <p:cNvSpPr txBox="1">
            <a:spLocks noChangeArrowheads="1"/>
          </p:cNvSpPr>
          <p:nvPr/>
        </p:nvSpPr>
        <p:spPr bwMode="auto">
          <a:xfrm>
            <a:off x="2514600" y="2209800"/>
            <a:ext cx="2743200" cy="1200150"/>
          </a:xfrm>
          <a:prstGeom prst="rect">
            <a:avLst/>
          </a:prstGeom>
          <a:solidFill>
            <a:schemeClr val="tx1"/>
          </a:solidFill>
          <a:ln w="9525">
            <a:solidFill>
              <a:schemeClr val="tx1"/>
            </a:solidFill>
            <a:miter lim="800000"/>
          </a:ln>
        </p:spPr>
        <p:txBody>
          <a:bodyP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eaLnBrk="1" hangingPunct="1">
              <a:spcBef>
                <a:spcPct val="0"/>
              </a:spcBef>
              <a:buClrTx/>
              <a:buSzTx/>
              <a:buFontTx/>
              <a:buNone/>
            </a:pPr>
            <a:r>
              <a:rPr lang="en-US" altLang="en-US" sz="1800">
                <a:solidFill>
                  <a:schemeClr val="bg2"/>
                </a:solidFill>
                <a:latin typeface="Segoe UI" pitchFamily="34" charset="0"/>
                <a:cs typeface="Segoe UI" pitchFamily="34" charset="0"/>
              </a:rPr>
              <a:t>Name: SMITH, DAVID</a:t>
            </a:r>
          </a:p>
          <a:p>
            <a:pPr eaLnBrk="1" hangingPunct="1">
              <a:spcBef>
                <a:spcPct val="0"/>
              </a:spcBef>
              <a:buClrTx/>
              <a:buSzTx/>
              <a:buFontTx/>
              <a:buNone/>
            </a:pPr>
            <a:r>
              <a:rPr lang="en-US" altLang="en-US" sz="1800">
                <a:solidFill>
                  <a:schemeClr val="bg2"/>
                </a:solidFill>
                <a:latin typeface="Segoe UI" pitchFamily="34" charset="0"/>
                <a:cs typeface="Segoe UI" pitchFamily="34" charset="0"/>
              </a:rPr>
              <a:t>Department: OAT1</a:t>
            </a:r>
          </a:p>
          <a:p>
            <a:pPr eaLnBrk="1" hangingPunct="1">
              <a:spcBef>
                <a:spcPct val="0"/>
              </a:spcBef>
              <a:buClrTx/>
              <a:buSzTx/>
              <a:buFontTx/>
              <a:buNone/>
            </a:pPr>
            <a:endParaRPr lang="en-US" altLang="en-US" sz="1800">
              <a:solidFill>
                <a:schemeClr val="bg2"/>
              </a:solidFill>
              <a:latin typeface="Segoe UI" pitchFamily="34" charset="0"/>
              <a:cs typeface="Segoe UI" pitchFamily="34" charset="0"/>
            </a:endParaRPr>
          </a:p>
          <a:p>
            <a:pPr eaLnBrk="1" hangingPunct="1">
              <a:spcBef>
                <a:spcPct val="0"/>
              </a:spcBef>
              <a:buClrTx/>
              <a:buSzTx/>
              <a:buFontTx/>
              <a:buNone/>
            </a:pPr>
            <a:r>
              <a:rPr lang="en-US" altLang="en-US" sz="1800">
                <a:solidFill>
                  <a:schemeClr val="bg2"/>
                </a:solidFill>
                <a:latin typeface="Segoe UI" pitchFamily="34" charset="0"/>
                <a:cs typeface="Segoe UI" pitchFamily="34" charset="0"/>
              </a:rPr>
              <a:t>Are you this operator?</a:t>
            </a:r>
          </a:p>
        </p:txBody>
      </p:sp>
      <p:sp>
        <p:nvSpPr>
          <p:cNvPr id="2" name="Footer Placeholder 1"/>
          <p:cNvSpPr>
            <a:spLocks noGrp="1"/>
          </p:cNvSpPr>
          <p:nvPr>
            <p:ph type="ftr" sz="quarter" idx="12"/>
          </p:nvPr>
        </p:nvSpPr>
        <p:spPr/>
        <p:txBody>
          <a:bodyPr/>
          <a:lstStyle/>
          <a:p>
            <a:pPr>
              <a:defRPr/>
            </a:pPr>
            <a:r>
              <a:rPr lang="en-US"/>
              <a:t>Breath Test Operator’s Manual    ID: 3332 Revision: 5   Issued By: Laboratory Director    All Copies are Uncontrolled</a:t>
            </a:r>
          </a:p>
        </p:txBody>
      </p:sp>
      <p:pic>
        <p:nvPicPr>
          <p:cNvPr id="4" name="Picture 3">
            <a:extLst>
              <a:ext uri="{FF2B5EF4-FFF2-40B4-BE49-F238E27FC236}">
                <a16:creationId xmlns:a16="http://schemas.microsoft.com/office/drawing/2014/main" id="{E990B41B-ED0B-4E6B-25B2-1CA74156CA60}"/>
              </a:ext>
            </a:extLst>
          </p:cNvPr>
          <p:cNvPicPr>
            <a:picLocks noChangeAspect="1"/>
          </p:cNvPicPr>
          <p:nvPr/>
        </p:nvPicPr>
        <p:blipFill>
          <a:blip r:embed="rId3"/>
          <a:stretch>
            <a:fillRect/>
          </a:stretch>
        </p:blipFill>
        <p:spPr>
          <a:xfrm>
            <a:off x="2388709" y="1924010"/>
            <a:ext cx="3762900" cy="285790"/>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4"/>
          <p:cNvSpPr>
            <a:spLocks noGrp="1" noRot="1" noChangeArrowheads="1"/>
          </p:cNvSpPr>
          <p:nvPr>
            <p:ph type="title" idx="4294967295"/>
          </p:nvPr>
        </p:nvSpPr>
        <p:spPr>
          <a:xfrm>
            <a:off x="301625" y="152400"/>
            <a:ext cx="8510588" cy="609600"/>
          </a:xfrm>
        </p:spPr>
        <p:txBody>
          <a:bodyPr/>
          <a:lstStyle/>
          <a:p>
            <a:pPr eaLnBrk="1" hangingPunct="1">
              <a:defRPr/>
            </a:pPr>
            <a:r>
              <a:rPr lang="en-US" sz="3600">
                <a:solidFill>
                  <a:schemeClr val="tx1"/>
                </a:solidFill>
              </a:rPr>
              <a:t>Navigation Buttons</a:t>
            </a:r>
          </a:p>
        </p:txBody>
      </p:sp>
      <p:sp>
        <p:nvSpPr>
          <p:cNvPr id="17414" name="Rectangle 6"/>
          <p:cNvSpPr>
            <a:spLocks noGrp="1" noChangeArrowheads="1"/>
          </p:cNvSpPr>
          <p:nvPr>
            <p:ph type="body" sz="half" idx="4294967295"/>
          </p:nvPr>
        </p:nvSpPr>
        <p:spPr>
          <a:xfrm>
            <a:off x="304800" y="2743200"/>
            <a:ext cx="8540750" cy="3657600"/>
          </a:xfrm>
        </p:spPr>
        <p:txBody>
          <a:bodyPr/>
          <a:lstStyle/>
          <a:p>
            <a:pPr eaLnBrk="1" hangingPunct="1">
              <a:defRPr/>
            </a:pPr>
            <a:r>
              <a:rPr lang="en-US" sz="2800"/>
              <a:t>Navigation buttons direct the program.</a:t>
            </a:r>
          </a:p>
          <a:p>
            <a:pPr lvl="1" eaLnBrk="1" hangingPunct="1">
              <a:defRPr/>
            </a:pPr>
            <a:r>
              <a:rPr lang="en-US" sz="2400"/>
              <a:t>Stop – can be used at anytime to terminate a test</a:t>
            </a:r>
          </a:p>
          <a:p>
            <a:pPr lvl="1" eaLnBrk="1" hangingPunct="1">
              <a:defRPr/>
            </a:pPr>
            <a:r>
              <a:rPr lang="en-US" sz="2400"/>
              <a:t>Prev. - scroll back to previous prompt</a:t>
            </a:r>
          </a:p>
          <a:p>
            <a:pPr lvl="1" eaLnBrk="1" hangingPunct="1">
              <a:defRPr/>
            </a:pPr>
            <a:r>
              <a:rPr lang="en-US" sz="2400"/>
              <a:t>Summary - directs to review screen</a:t>
            </a:r>
          </a:p>
          <a:p>
            <a:pPr lvl="1" eaLnBrk="1" hangingPunct="1">
              <a:defRPr/>
            </a:pPr>
            <a:r>
              <a:rPr lang="en-US" sz="2400"/>
              <a:t>Done – moves onto the next screen</a:t>
            </a:r>
          </a:p>
          <a:p>
            <a:pPr eaLnBrk="1" hangingPunct="1">
              <a:defRPr/>
            </a:pPr>
            <a:r>
              <a:rPr lang="en-US" sz="2800"/>
              <a:t>Notice that the keyboard and printer icons are revealed indicating that both are attached and ready.</a:t>
            </a:r>
          </a:p>
          <a:p>
            <a:pPr eaLnBrk="1" hangingPunct="1">
              <a:defRPr/>
            </a:pPr>
            <a:endParaRPr lang="en-US" sz="2800"/>
          </a:p>
        </p:txBody>
      </p:sp>
      <p:pic>
        <p:nvPicPr>
          <p:cNvPr id="40964" name="Picture 16" descr="6 Case Number"/>
          <p:cNvPicPr>
            <a:picLocks noChangeAspect="1" noChangeArrowheads="1"/>
          </p:cNvPicPr>
          <p:nvPr/>
        </p:nvPicPr>
        <p:blipFill>
          <a:blip r:embed="rId3">
            <a:extLst>
              <a:ext uri="{28A0092B-C50C-407E-A947-70E740481C1C}">
                <a14:useLocalDpi xmlns:a14="http://schemas.microsoft.com/office/drawing/2010/main" val="0"/>
              </a:ext>
            </a:extLst>
          </a:blip>
          <a:srcRect l="37427" t="53532" r="37733" b="35252"/>
          <a:stretch>
            <a:fillRect/>
          </a:stretch>
        </p:blipFill>
        <p:spPr bwMode="auto">
          <a:xfrm>
            <a:off x="1295400" y="838200"/>
            <a:ext cx="61722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5410200" y="2133600"/>
            <a:ext cx="533400" cy="369888"/>
          </a:xfrm>
          <a:prstGeom prst="rect">
            <a:avLst/>
          </a:prstGeom>
          <a:solidFill>
            <a:schemeClr val="tx1">
              <a:lumMod val="75000"/>
            </a:schemeClr>
          </a:solidFill>
        </p:spPr>
        <p:txBody>
          <a:bodyPr>
            <a:spAutoFit/>
          </a:bodyPr>
          <a:lstStyle/>
          <a:p>
            <a:pPr>
              <a:defRPr/>
            </a:pPr>
            <a:endParaRPr lang="en-US"/>
          </a:p>
        </p:txBody>
      </p:sp>
      <p:sp>
        <p:nvSpPr>
          <p:cNvPr id="2" name="Footer Placeholder 1"/>
          <p:cNvSpPr>
            <a:spLocks noGrp="1"/>
          </p:cNvSpPr>
          <p:nvPr>
            <p:ph type="ftr" sz="quarter" idx="12"/>
          </p:nvPr>
        </p:nvSpPr>
        <p:spPr/>
        <p:txBody>
          <a:bodyPr/>
          <a:lstStyle/>
          <a:p>
            <a:pPr>
              <a:defRPr/>
            </a:pPr>
            <a:r>
              <a:rPr lang="en-US"/>
              <a:t>Breath Test Operator’s Manual    ID: 3332 Revision: 5   Issued By: Laboratory Director    All Copies are Uncontrolled</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4"/>
          <p:cNvSpPr>
            <a:spLocks noGrp="1" noRot="1" noChangeArrowheads="1"/>
          </p:cNvSpPr>
          <p:nvPr>
            <p:ph type="title" idx="4294967295"/>
          </p:nvPr>
        </p:nvSpPr>
        <p:spPr>
          <a:xfrm>
            <a:off x="304800" y="152400"/>
            <a:ext cx="8510588" cy="609600"/>
          </a:xfrm>
        </p:spPr>
        <p:txBody>
          <a:bodyPr/>
          <a:lstStyle/>
          <a:p>
            <a:pPr eaLnBrk="1" hangingPunct="1">
              <a:defRPr/>
            </a:pPr>
            <a:r>
              <a:rPr lang="en-US" sz="3600">
                <a:solidFill>
                  <a:schemeClr val="tx1"/>
                </a:solidFill>
              </a:rPr>
              <a:t>Case Number</a:t>
            </a:r>
          </a:p>
        </p:txBody>
      </p:sp>
      <p:sp>
        <p:nvSpPr>
          <p:cNvPr id="15366" name="Rectangle 6"/>
          <p:cNvSpPr>
            <a:spLocks noGrp="1" noChangeArrowheads="1"/>
          </p:cNvSpPr>
          <p:nvPr>
            <p:ph type="body" sz="half" idx="4294967295"/>
          </p:nvPr>
        </p:nvSpPr>
        <p:spPr>
          <a:xfrm>
            <a:off x="838200" y="4876800"/>
            <a:ext cx="8156575" cy="1752600"/>
          </a:xfrm>
        </p:spPr>
        <p:txBody>
          <a:bodyPr/>
          <a:lstStyle/>
          <a:p>
            <a:pPr eaLnBrk="1" hangingPunct="1">
              <a:defRPr/>
            </a:pPr>
            <a:r>
              <a:rPr lang="en-US" sz="2800"/>
              <a:t>Select “Done” button or “Summary” button.</a:t>
            </a:r>
          </a:p>
          <a:p>
            <a:pPr lvl="1" eaLnBrk="1" hangingPunct="1">
              <a:defRPr/>
            </a:pPr>
            <a:r>
              <a:rPr lang="en-US" sz="2400"/>
              <a:t>Optional field</a:t>
            </a:r>
          </a:p>
          <a:p>
            <a:pPr eaLnBrk="1" hangingPunct="1">
              <a:defRPr/>
            </a:pPr>
            <a:r>
              <a:rPr lang="en-US" sz="2800"/>
              <a:t>State Police should enter RAMS number.</a:t>
            </a:r>
          </a:p>
        </p:txBody>
      </p:sp>
      <p:pic>
        <p:nvPicPr>
          <p:cNvPr id="41988" name="Picture 11" descr="15 Case Number"/>
          <p:cNvPicPr>
            <a:picLocks noChangeAspect="1" noChangeArrowheads="1"/>
          </p:cNvPicPr>
          <p:nvPr/>
        </p:nvPicPr>
        <p:blipFill>
          <a:blip r:embed="rId2">
            <a:extLst>
              <a:ext uri="{28A0092B-C50C-407E-A947-70E740481C1C}">
                <a14:useLocalDpi xmlns:a14="http://schemas.microsoft.com/office/drawing/2010/main" val="0"/>
              </a:ext>
            </a:extLst>
          </a:blip>
          <a:srcRect l="53627" t="32553" r="7594" b="41075"/>
          <a:stretch>
            <a:fillRect/>
          </a:stretch>
        </p:blipFill>
        <p:spPr bwMode="auto">
          <a:xfrm>
            <a:off x="1447800" y="838200"/>
            <a:ext cx="60198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2"/>
          </p:nvPr>
        </p:nvSpPr>
        <p:spPr/>
        <p:txBody>
          <a:bodyPr/>
          <a:lstStyle/>
          <a:p>
            <a:pPr>
              <a:defRPr/>
            </a:pPr>
            <a:r>
              <a:rPr lang="en-US"/>
              <a:t>Breath Test Operator’s Manual    ID: 3332 Revision: 5   Issued By: Laboratory Director    All Copies are Uncontrolled</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Rectangle 4"/>
          <p:cNvSpPr>
            <a:spLocks noGrp="1" noRot="1" noChangeArrowheads="1"/>
          </p:cNvSpPr>
          <p:nvPr>
            <p:ph type="title" idx="4294967295"/>
          </p:nvPr>
        </p:nvSpPr>
        <p:spPr>
          <a:xfrm>
            <a:off x="301625" y="152400"/>
            <a:ext cx="8510588" cy="609600"/>
          </a:xfrm>
        </p:spPr>
        <p:txBody>
          <a:bodyPr/>
          <a:lstStyle/>
          <a:p>
            <a:pPr eaLnBrk="1" hangingPunct="1">
              <a:defRPr/>
            </a:pPr>
            <a:r>
              <a:rPr lang="en-US" sz="3600">
                <a:solidFill>
                  <a:schemeClr val="tx1"/>
                </a:solidFill>
              </a:rPr>
              <a:t>Uncertified Operator Login</a:t>
            </a:r>
          </a:p>
        </p:txBody>
      </p:sp>
      <p:sp>
        <p:nvSpPr>
          <p:cNvPr id="34822" name="Rectangle 6"/>
          <p:cNvSpPr>
            <a:spLocks noGrp="1" noChangeArrowheads="1"/>
          </p:cNvSpPr>
          <p:nvPr>
            <p:ph type="body" sz="half" idx="4294967295"/>
          </p:nvPr>
        </p:nvSpPr>
        <p:spPr>
          <a:xfrm>
            <a:off x="301625" y="4343400"/>
            <a:ext cx="8540750" cy="2209800"/>
          </a:xfrm>
        </p:spPr>
        <p:txBody>
          <a:bodyPr/>
          <a:lstStyle/>
          <a:p>
            <a:pPr eaLnBrk="1" hangingPunct="1">
              <a:defRPr/>
            </a:pPr>
            <a:r>
              <a:rPr lang="en-US" sz="2800">
                <a:solidFill>
                  <a:srgbClr val="FFFF00"/>
                </a:solidFill>
              </a:rPr>
              <a:t>Pursuant to Chap.90 sec.24, any Police Officer, certified or not certified, can enter Refusal data.</a:t>
            </a:r>
          </a:p>
          <a:p>
            <a:pPr lvl="1" eaLnBrk="1" hangingPunct="1">
              <a:defRPr/>
            </a:pPr>
            <a:r>
              <a:rPr lang="en-US" sz="2400"/>
              <a:t>Uncertified operators will be required to enter their identifying information.</a:t>
            </a:r>
          </a:p>
          <a:p>
            <a:pPr eaLnBrk="1" hangingPunct="1">
              <a:buFont typeface="Wingdings" pitchFamily="2" charset="2"/>
              <a:buNone/>
              <a:defRPr/>
            </a:pPr>
            <a:endParaRPr lang="en-US" sz="2800"/>
          </a:p>
        </p:txBody>
      </p:sp>
      <p:pic>
        <p:nvPicPr>
          <p:cNvPr id="43012" name="Picture 7" descr="7 Uncertified Operator Login"/>
          <p:cNvPicPr>
            <a:picLocks noChangeAspect="1" noChangeArrowheads="1"/>
          </p:cNvPicPr>
          <p:nvPr/>
        </p:nvPicPr>
        <p:blipFill>
          <a:blip r:embed="rId2">
            <a:extLst>
              <a:ext uri="{28A0092B-C50C-407E-A947-70E740481C1C}">
                <a14:useLocalDpi xmlns:a14="http://schemas.microsoft.com/office/drawing/2010/main" val="0"/>
              </a:ext>
            </a:extLst>
          </a:blip>
          <a:srcRect l="53491" t="32632" r="7996" b="44563"/>
          <a:stretch>
            <a:fillRect/>
          </a:stretch>
        </p:blipFill>
        <p:spPr bwMode="auto">
          <a:xfrm>
            <a:off x="1676400" y="838200"/>
            <a:ext cx="5867400"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2"/>
          </p:nvPr>
        </p:nvSpPr>
        <p:spPr/>
        <p:txBody>
          <a:bodyPr/>
          <a:lstStyle/>
          <a:p>
            <a:pPr>
              <a:defRPr/>
            </a:pPr>
            <a:r>
              <a:rPr lang="en-US"/>
              <a:t>Breath Test Operator’s Manual    ID: 3332 Revision: 5   Issued By: Laboratory Director    All Copies are Uncontrolled</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rrowheads="1"/>
          </p:cNvSpPr>
          <p:nvPr>
            <p:ph type="title" idx="4294967295"/>
          </p:nvPr>
        </p:nvSpPr>
        <p:spPr>
          <a:xfrm>
            <a:off x="304800" y="228600"/>
            <a:ext cx="8510588" cy="609600"/>
          </a:xfrm>
        </p:spPr>
        <p:txBody>
          <a:bodyPr/>
          <a:lstStyle/>
          <a:p>
            <a:pPr eaLnBrk="1" hangingPunct="1">
              <a:defRPr/>
            </a:pPr>
            <a:r>
              <a:rPr lang="en-US" sz="3600">
                <a:solidFill>
                  <a:schemeClr val="tx1"/>
                </a:solidFill>
              </a:rPr>
              <a:t>Uncertified Operator Confirmation</a:t>
            </a:r>
          </a:p>
        </p:txBody>
      </p:sp>
      <p:sp>
        <p:nvSpPr>
          <p:cNvPr id="36869" name="Rectangle 5"/>
          <p:cNvSpPr>
            <a:spLocks noGrp="1" noChangeArrowheads="1"/>
          </p:cNvSpPr>
          <p:nvPr>
            <p:ph type="body" sz="half" idx="4294967295"/>
          </p:nvPr>
        </p:nvSpPr>
        <p:spPr>
          <a:xfrm>
            <a:off x="457200" y="4797425"/>
            <a:ext cx="8382000" cy="1679575"/>
          </a:xfrm>
        </p:spPr>
        <p:txBody>
          <a:bodyPr/>
          <a:lstStyle/>
          <a:p>
            <a:pPr eaLnBrk="1" hangingPunct="1">
              <a:lnSpc>
                <a:spcPct val="90000"/>
              </a:lnSpc>
              <a:defRPr/>
            </a:pPr>
            <a:r>
              <a:rPr lang="en-US" sz="2800"/>
              <a:t>Asks if you are an uncertified operator.</a:t>
            </a:r>
          </a:p>
          <a:p>
            <a:pPr lvl="1" eaLnBrk="1" hangingPunct="1">
              <a:lnSpc>
                <a:spcPct val="90000"/>
              </a:lnSpc>
              <a:defRPr/>
            </a:pPr>
            <a:r>
              <a:rPr lang="en-US" sz="2400"/>
              <a:t>If “No” – uncertified operators need to enter operator information manually</a:t>
            </a:r>
          </a:p>
          <a:p>
            <a:pPr lvl="1" eaLnBrk="1" hangingPunct="1">
              <a:lnSpc>
                <a:spcPct val="90000"/>
              </a:lnSpc>
              <a:defRPr/>
            </a:pPr>
            <a:r>
              <a:rPr lang="en-US" sz="2400"/>
              <a:t>If “Yes” – certified operators should use their operator ID</a:t>
            </a:r>
          </a:p>
        </p:txBody>
      </p:sp>
      <p:pic>
        <p:nvPicPr>
          <p:cNvPr id="44036" name="Picture 6" descr="8 Uncertified Operator confirmation"/>
          <p:cNvPicPr>
            <a:picLocks noChangeAspect="1" noChangeArrowheads="1"/>
          </p:cNvPicPr>
          <p:nvPr/>
        </p:nvPicPr>
        <p:blipFill>
          <a:blip r:embed="rId2">
            <a:extLst>
              <a:ext uri="{28A0092B-C50C-407E-A947-70E740481C1C}">
                <a14:useLocalDpi xmlns:a14="http://schemas.microsoft.com/office/drawing/2010/main" val="0"/>
              </a:ext>
            </a:extLst>
          </a:blip>
          <a:srcRect l="53981" t="32304" r="7411" b="37424"/>
          <a:stretch>
            <a:fillRect/>
          </a:stretch>
        </p:blipFill>
        <p:spPr bwMode="auto">
          <a:xfrm>
            <a:off x="1905000" y="914400"/>
            <a:ext cx="5029200" cy="381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5105400" y="4343400"/>
            <a:ext cx="533400" cy="369888"/>
          </a:xfrm>
          <a:prstGeom prst="rect">
            <a:avLst/>
          </a:prstGeom>
          <a:solidFill>
            <a:schemeClr val="tx1">
              <a:lumMod val="75000"/>
            </a:schemeClr>
          </a:solidFill>
        </p:spPr>
        <p:txBody>
          <a:bodyPr>
            <a:spAutoFit/>
          </a:bodyPr>
          <a:lstStyle/>
          <a:p>
            <a:pPr>
              <a:defRPr/>
            </a:pPr>
            <a:endParaRPr lang="en-US"/>
          </a:p>
        </p:txBody>
      </p:sp>
      <p:sp>
        <p:nvSpPr>
          <p:cNvPr id="2" name="Footer Placeholder 1"/>
          <p:cNvSpPr>
            <a:spLocks noGrp="1"/>
          </p:cNvSpPr>
          <p:nvPr>
            <p:ph type="ftr" sz="quarter" idx="12"/>
          </p:nvPr>
        </p:nvSpPr>
        <p:spPr/>
        <p:txBody>
          <a:bodyPr/>
          <a:lstStyle/>
          <a:p>
            <a:pPr>
              <a:defRPr/>
            </a:pPr>
            <a:r>
              <a:rPr lang="en-US"/>
              <a:t>Breath Test Operator’s Manual    ID: 3332 Revision: 5   Issued By: Laboratory Director    All Copies are Uncontrolled</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4"/>
          <p:cNvSpPr>
            <a:spLocks noGrp="1" noRot="1" noChangeArrowheads="1"/>
          </p:cNvSpPr>
          <p:nvPr>
            <p:ph type="title" idx="4294967295"/>
          </p:nvPr>
        </p:nvSpPr>
        <p:spPr>
          <a:xfrm>
            <a:off x="304800" y="228600"/>
            <a:ext cx="8510588" cy="448733"/>
          </a:xfrm>
        </p:spPr>
        <p:txBody>
          <a:bodyPr/>
          <a:lstStyle/>
          <a:p>
            <a:pPr eaLnBrk="1" hangingPunct="1">
              <a:defRPr/>
            </a:pPr>
            <a:r>
              <a:rPr lang="en-US" sz="3600">
                <a:solidFill>
                  <a:schemeClr val="tx1"/>
                </a:solidFill>
              </a:rPr>
              <a:t>BTO Summary Screen</a:t>
            </a:r>
          </a:p>
        </p:txBody>
      </p:sp>
      <p:sp>
        <p:nvSpPr>
          <p:cNvPr id="21510" name="Rectangle 6"/>
          <p:cNvSpPr>
            <a:spLocks noGrp="1" noChangeArrowheads="1"/>
          </p:cNvSpPr>
          <p:nvPr>
            <p:ph type="body" sz="half" idx="4294967295"/>
          </p:nvPr>
        </p:nvSpPr>
        <p:spPr>
          <a:xfrm>
            <a:off x="533400" y="3716867"/>
            <a:ext cx="7939088" cy="2760133"/>
          </a:xfrm>
        </p:spPr>
        <p:txBody>
          <a:bodyPr/>
          <a:lstStyle/>
          <a:p>
            <a:pPr eaLnBrk="1" hangingPunct="1">
              <a:defRPr/>
            </a:pPr>
            <a:r>
              <a:rPr lang="en-US" sz="2000"/>
              <a:t>Certified BTO: Operator ID info defaults to primary department.</a:t>
            </a:r>
          </a:p>
          <a:p>
            <a:pPr lvl="1" eaLnBrk="1" hangingPunct="1">
              <a:defRPr/>
            </a:pPr>
            <a:r>
              <a:rPr lang="en-US" sz="2000"/>
              <a:t>Editable fields, double tap on the item to make the changes.</a:t>
            </a:r>
          </a:p>
          <a:p>
            <a:pPr lvl="2" eaLnBrk="1" hangingPunct="1">
              <a:buClr>
                <a:schemeClr val="accent2"/>
              </a:buClr>
              <a:defRPr/>
            </a:pPr>
            <a:r>
              <a:rPr lang="en-US" sz="2000"/>
              <a:t>BTO Phone Number</a:t>
            </a:r>
          </a:p>
          <a:p>
            <a:pPr lvl="2" eaLnBrk="1" hangingPunct="1">
              <a:buClr>
                <a:schemeClr val="accent2"/>
              </a:buClr>
              <a:defRPr/>
            </a:pPr>
            <a:r>
              <a:rPr lang="en-US" sz="2000"/>
              <a:t>BTO Department</a:t>
            </a:r>
          </a:p>
          <a:p>
            <a:pPr lvl="2" eaLnBrk="1" hangingPunct="1">
              <a:buClr>
                <a:schemeClr val="accent2"/>
              </a:buClr>
              <a:defRPr/>
            </a:pPr>
            <a:r>
              <a:rPr lang="en-US" sz="2000"/>
              <a:t>BTO Department Officer ID Number</a:t>
            </a:r>
          </a:p>
          <a:p>
            <a:pPr eaLnBrk="1" hangingPunct="1">
              <a:defRPr/>
            </a:pPr>
            <a:r>
              <a:rPr lang="en-US" sz="2000"/>
              <a:t>Verify auto-populated data and select “Save” button.</a:t>
            </a:r>
          </a:p>
          <a:p>
            <a:pPr eaLnBrk="1" hangingPunct="1">
              <a:defRPr/>
            </a:pPr>
            <a:r>
              <a:rPr lang="en-US" sz="2000"/>
              <a:t>Uncertified BTO: Verify manually entered data &amp; select “Save”.</a:t>
            </a:r>
          </a:p>
        </p:txBody>
      </p:sp>
      <p:sp>
        <p:nvSpPr>
          <p:cNvPr id="45061" name="Text Box 6"/>
          <p:cNvSpPr txBox="1">
            <a:spLocks noChangeArrowheads="1"/>
          </p:cNvSpPr>
          <p:nvPr/>
        </p:nvSpPr>
        <p:spPr bwMode="auto">
          <a:xfrm>
            <a:off x="6872288" y="1127788"/>
            <a:ext cx="1600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50000"/>
              </a:spcBef>
              <a:buClrTx/>
              <a:buSzTx/>
              <a:buFontTx/>
              <a:buNone/>
            </a:pPr>
            <a:r>
              <a:rPr lang="en-US" altLang="en-US" sz="1800"/>
              <a:t>Scroll down to review data</a:t>
            </a:r>
          </a:p>
        </p:txBody>
      </p:sp>
      <p:pic>
        <p:nvPicPr>
          <p:cNvPr id="45062" name="Picture 15" descr="16 Summary BTO"/>
          <p:cNvPicPr>
            <a:picLocks noChangeAspect="1" noChangeArrowheads="1"/>
          </p:cNvPicPr>
          <p:nvPr/>
        </p:nvPicPr>
        <p:blipFill>
          <a:blip r:embed="rId2">
            <a:extLst>
              <a:ext uri="{28A0092B-C50C-407E-A947-70E740481C1C}">
                <a14:useLocalDpi xmlns:a14="http://schemas.microsoft.com/office/drawing/2010/main" val="0"/>
              </a:ext>
            </a:extLst>
          </a:blip>
          <a:srcRect l="37668" t="34244" r="37668" b="38420"/>
          <a:stretch>
            <a:fillRect/>
          </a:stretch>
        </p:blipFill>
        <p:spPr bwMode="auto">
          <a:xfrm>
            <a:off x="2273299" y="762000"/>
            <a:ext cx="4432301" cy="2954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2"/>
          </p:nvPr>
        </p:nvSpPr>
        <p:spPr/>
        <p:txBody>
          <a:bodyPr/>
          <a:lstStyle/>
          <a:p>
            <a:pPr>
              <a:defRPr/>
            </a:pPr>
            <a:r>
              <a:rPr lang="en-US"/>
              <a:t>Breath Test Operator’s Manual    ID: 3332 Revision: 5   Issued By: Laboratory Director    All Copies are Uncontrolled</a:t>
            </a:r>
          </a:p>
        </p:txBody>
      </p:sp>
      <p:sp>
        <p:nvSpPr>
          <p:cNvPr id="45060" name="AutoShape 8"/>
          <p:cNvSpPr>
            <a:spLocks noChangeArrowheads="1"/>
          </p:cNvSpPr>
          <p:nvPr/>
        </p:nvSpPr>
        <p:spPr bwMode="auto">
          <a:xfrm rot="-1831524">
            <a:off x="6730205" y="1991808"/>
            <a:ext cx="1474788" cy="685800"/>
          </a:xfrm>
          <a:prstGeom prst="leftArrow">
            <a:avLst>
              <a:gd name="adj1" fmla="val 50000"/>
              <a:gd name="adj2" fmla="val 53762"/>
            </a:avLst>
          </a:prstGeom>
          <a:solidFill>
            <a:srgbClr val="FF0000"/>
          </a:solidFill>
          <a:ln w="9525">
            <a:solidFill>
              <a:schemeClr val="tx1"/>
            </a:solidFill>
            <a:miter lim="800000"/>
          </a:ln>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eaLnBrk="1" hangingPunct="1">
              <a:spcBef>
                <a:spcPct val="0"/>
              </a:spcBef>
              <a:buClrTx/>
              <a:buSzTx/>
              <a:buFontTx/>
              <a:buNone/>
            </a:pPr>
            <a:endParaRPr lang="en-US" altLang="en-US" sz="180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rrowheads="1"/>
          </p:cNvSpPr>
          <p:nvPr>
            <p:ph type="title" idx="4294967295"/>
          </p:nvPr>
        </p:nvSpPr>
        <p:spPr>
          <a:xfrm>
            <a:off x="304800" y="76200"/>
            <a:ext cx="8510588" cy="685800"/>
          </a:xfrm>
        </p:spPr>
        <p:txBody>
          <a:bodyPr/>
          <a:lstStyle/>
          <a:p>
            <a:pPr eaLnBrk="1" hangingPunct="1">
              <a:defRPr/>
            </a:pPr>
            <a:r>
              <a:rPr lang="en-US" sz="3600">
                <a:solidFill>
                  <a:schemeClr val="tx1"/>
                </a:solidFill>
              </a:rPr>
              <a:t>Summary Screens</a:t>
            </a:r>
          </a:p>
        </p:txBody>
      </p:sp>
      <p:sp>
        <p:nvSpPr>
          <p:cNvPr id="23555" name="Rectangle 3"/>
          <p:cNvSpPr>
            <a:spLocks noGrp="1" noChangeArrowheads="1"/>
          </p:cNvSpPr>
          <p:nvPr>
            <p:ph type="body" sz="half" idx="4294967295"/>
          </p:nvPr>
        </p:nvSpPr>
        <p:spPr>
          <a:xfrm>
            <a:off x="304800" y="722313"/>
            <a:ext cx="8540750" cy="1371600"/>
          </a:xfrm>
        </p:spPr>
        <p:txBody>
          <a:bodyPr/>
          <a:lstStyle/>
          <a:p>
            <a:pPr eaLnBrk="1" hangingPunct="1">
              <a:lnSpc>
                <a:spcPct val="90000"/>
              </a:lnSpc>
              <a:defRPr/>
            </a:pPr>
            <a:r>
              <a:rPr lang="en-US" sz="2800"/>
              <a:t>Selecting “Save” before verifying data activates an information box stating “Please verify all entered data.  Scroll down.”</a:t>
            </a:r>
          </a:p>
        </p:txBody>
      </p:sp>
      <p:grpSp>
        <p:nvGrpSpPr>
          <p:cNvPr id="3" name="Group 2">
            <a:extLst>
              <a:ext uri="{FF2B5EF4-FFF2-40B4-BE49-F238E27FC236}">
                <a16:creationId xmlns:a16="http://schemas.microsoft.com/office/drawing/2014/main" id="{72E0A41A-C4E2-8D1B-47D3-3B55BF1AC316}"/>
              </a:ext>
            </a:extLst>
          </p:cNvPr>
          <p:cNvGrpSpPr/>
          <p:nvPr/>
        </p:nvGrpSpPr>
        <p:grpSpPr>
          <a:xfrm>
            <a:off x="1905000" y="1883569"/>
            <a:ext cx="5638800" cy="4244975"/>
            <a:chOff x="1905000" y="1883569"/>
            <a:chExt cx="5638800" cy="4244975"/>
          </a:xfrm>
        </p:grpSpPr>
        <p:pic>
          <p:nvPicPr>
            <p:cNvPr id="46084" name="Picture 5" descr="64 Scroll Down Required"/>
            <p:cNvPicPr>
              <a:picLocks noChangeAspect="1" noChangeArrowheads="1"/>
            </p:cNvPicPr>
            <p:nvPr/>
          </p:nvPicPr>
          <p:blipFill>
            <a:blip r:embed="rId2">
              <a:extLst>
                <a:ext uri="{28A0092B-C50C-407E-A947-70E740481C1C}">
                  <a14:useLocalDpi xmlns:a14="http://schemas.microsoft.com/office/drawing/2010/main" val="0"/>
                </a:ext>
              </a:extLst>
            </a:blip>
            <a:srcRect l="53569" t="32625" r="7590" b="37173"/>
            <a:stretch>
              <a:fillRect/>
            </a:stretch>
          </p:blipFill>
          <p:spPr bwMode="auto">
            <a:xfrm>
              <a:off x="1905000" y="1883569"/>
              <a:ext cx="5638800" cy="424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6019800" y="5712431"/>
              <a:ext cx="533400" cy="369888"/>
            </a:xfrm>
            <a:prstGeom prst="rect">
              <a:avLst/>
            </a:prstGeom>
            <a:solidFill>
              <a:schemeClr val="tx1">
                <a:lumMod val="75000"/>
              </a:schemeClr>
            </a:solidFill>
          </p:spPr>
          <p:txBody>
            <a:bodyPr>
              <a:spAutoFit/>
            </a:bodyPr>
            <a:lstStyle/>
            <a:p>
              <a:pPr>
                <a:defRPr/>
              </a:pPr>
              <a:endParaRPr lang="en-US"/>
            </a:p>
          </p:txBody>
        </p:sp>
      </p:grpSp>
      <p:sp>
        <p:nvSpPr>
          <p:cNvPr id="2" name="Footer Placeholder 1"/>
          <p:cNvSpPr>
            <a:spLocks noGrp="1"/>
          </p:cNvSpPr>
          <p:nvPr>
            <p:ph type="ftr" sz="quarter" idx="12"/>
          </p:nvPr>
        </p:nvSpPr>
        <p:spPr/>
        <p:txBody>
          <a:bodyPr/>
          <a:lstStyle/>
          <a:p>
            <a:pPr>
              <a:defRPr/>
            </a:pPr>
            <a:r>
              <a:rPr lang="en-US"/>
              <a:t>Breath Test Operator’s Manual    ID: 3332 Revision: 5   Issued By: Laboratory Director    All Copies are Uncontrolled</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Rectangle 4"/>
          <p:cNvSpPr>
            <a:spLocks noGrp="1" noRot="1" noChangeArrowheads="1"/>
          </p:cNvSpPr>
          <p:nvPr>
            <p:ph type="title" idx="4294967295"/>
          </p:nvPr>
        </p:nvSpPr>
        <p:spPr>
          <a:xfrm>
            <a:off x="495300" y="304800"/>
            <a:ext cx="8229600" cy="533400"/>
          </a:xfrm>
        </p:spPr>
        <p:txBody>
          <a:bodyPr/>
          <a:lstStyle/>
          <a:p>
            <a:pPr eaLnBrk="1" hangingPunct="1">
              <a:defRPr/>
            </a:pPr>
            <a:r>
              <a:rPr lang="en-US" sz="4000"/>
              <a:t>Subject Licensed</a:t>
            </a:r>
          </a:p>
        </p:txBody>
      </p:sp>
      <p:sp>
        <p:nvSpPr>
          <p:cNvPr id="50182" name="Rectangle 6"/>
          <p:cNvSpPr>
            <a:spLocks noGrp="1" noChangeArrowheads="1"/>
          </p:cNvSpPr>
          <p:nvPr>
            <p:ph type="body" sz="half" idx="4294967295"/>
          </p:nvPr>
        </p:nvSpPr>
        <p:spPr>
          <a:xfrm>
            <a:off x="457200" y="2895600"/>
            <a:ext cx="8229600" cy="2057400"/>
          </a:xfrm>
        </p:spPr>
        <p:txBody>
          <a:bodyPr/>
          <a:lstStyle/>
          <a:p>
            <a:pPr eaLnBrk="1" hangingPunct="1">
              <a:defRPr/>
            </a:pPr>
            <a:r>
              <a:rPr lang="en-US" sz="2800"/>
              <a:t>Does the arrested subject have a license?</a:t>
            </a:r>
          </a:p>
          <a:p>
            <a:pPr lvl="1" eaLnBrk="1" hangingPunct="1">
              <a:defRPr/>
            </a:pPr>
            <a:r>
              <a:rPr lang="en-US" sz="2400"/>
              <a:t>Does not mean “license in possession”.</a:t>
            </a:r>
          </a:p>
          <a:p>
            <a:pPr lvl="1" eaLnBrk="1" hangingPunct="1">
              <a:defRPr/>
            </a:pPr>
            <a:r>
              <a:rPr lang="en-US" sz="2400"/>
              <a:t>Check RMV for assigned A or X number.</a:t>
            </a:r>
          </a:p>
          <a:p>
            <a:pPr lvl="1" eaLnBrk="1" hangingPunct="1">
              <a:defRPr/>
            </a:pPr>
            <a:r>
              <a:rPr lang="en-US" sz="2400"/>
              <a:t>Includes licenses that are suspended or revoked.</a:t>
            </a:r>
          </a:p>
          <a:p>
            <a:pPr lvl="1" eaLnBrk="1" hangingPunct="1">
              <a:defRPr/>
            </a:pPr>
            <a:endParaRPr lang="en-US" sz="2400"/>
          </a:p>
        </p:txBody>
      </p:sp>
      <p:pic>
        <p:nvPicPr>
          <p:cNvPr id="47108" name="Picture 7" descr="17 Subject Licensed"/>
          <p:cNvPicPr>
            <a:picLocks noChangeAspect="1" noChangeArrowheads="1"/>
          </p:cNvPicPr>
          <p:nvPr/>
        </p:nvPicPr>
        <p:blipFill>
          <a:blip r:embed="rId2">
            <a:extLst>
              <a:ext uri="{28A0092B-C50C-407E-A947-70E740481C1C}">
                <a14:useLocalDpi xmlns:a14="http://schemas.microsoft.com/office/drawing/2010/main" val="0"/>
              </a:ext>
            </a:extLst>
          </a:blip>
          <a:srcRect l="934" t="13943" r="934" b="68628"/>
          <a:stretch>
            <a:fillRect/>
          </a:stretch>
        </p:blipFill>
        <p:spPr bwMode="auto">
          <a:xfrm>
            <a:off x="609600" y="990600"/>
            <a:ext cx="8001000" cy="163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2"/>
          </p:nvPr>
        </p:nvSpPr>
        <p:spPr/>
        <p:txBody>
          <a:bodyPr/>
          <a:lstStyle/>
          <a:p>
            <a:pPr>
              <a:defRPr/>
            </a:pPr>
            <a:r>
              <a:rPr lang="en-US"/>
              <a:t>Breath Test Operator’s Manual    ID: 3332 Revision: 5   Issued By: Laboratory Director    All Copies are Uncontrolled</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8" name="Rectangle 4"/>
          <p:cNvSpPr>
            <a:spLocks noGrp="1" noRot="1" noChangeArrowheads="1"/>
          </p:cNvSpPr>
          <p:nvPr>
            <p:ph type="title" idx="4294967295"/>
          </p:nvPr>
        </p:nvSpPr>
        <p:spPr>
          <a:xfrm>
            <a:off x="419100" y="228600"/>
            <a:ext cx="8229600" cy="563562"/>
          </a:xfrm>
        </p:spPr>
        <p:txBody>
          <a:bodyPr/>
          <a:lstStyle/>
          <a:p>
            <a:pPr eaLnBrk="1" hangingPunct="1">
              <a:defRPr/>
            </a:pPr>
            <a:r>
              <a:rPr lang="en-US" sz="4000"/>
              <a:t>License State</a:t>
            </a:r>
          </a:p>
        </p:txBody>
      </p:sp>
      <p:sp>
        <p:nvSpPr>
          <p:cNvPr id="52230" name="Rectangle 6"/>
          <p:cNvSpPr>
            <a:spLocks noGrp="1" noChangeArrowheads="1"/>
          </p:cNvSpPr>
          <p:nvPr>
            <p:ph type="body" sz="half" idx="4294967295"/>
          </p:nvPr>
        </p:nvSpPr>
        <p:spPr>
          <a:xfrm>
            <a:off x="457200" y="3124200"/>
            <a:ext cx="8229600" cy="2286000"/>
          </a:xfrm>
        </p:spPr>
        <p:txBody>
          <a:bodyPr/>
          <a:lstStyle/>
          <a:p>
            <a:pPr eaLnBrk="1" hangingPunct="1">
              <a:lnSpc>
                <a:spcPct val="90000"/>
              </a:lnSpc>
              <a:defRPr/>
            </a:pPr>
            <a:r>
              <a:rPr lang="en-US" sz="2800"/>
              <a:t>Defaults to Massachusetts.</a:t>
            </a:r>
          </a:p>
          <a:p>
            <a:pPr eaLnBrk="1" hangingPunct="1">
              <a:lnSpc>
                <a:spcPct val="90000"/>
              </a:lnSpc>
              <a:defRPr/>
            </a:pPr>
            <a:r>
              <a:rPr lang="en-US" sz="2800"/>
              <a:t>Drop down box if Out-of-State License.</a:t>
            </a:r>
          </a:p>
          <a:p>
            <a:pPr lvl="1" eaLnBrk="1" hangingPunct="1">
              <a:lnSpc>
                <a:spcPct val="90000"/>
              </a:lnSpc>
              <a:defRPr/>
            </a:pPr>
            <a:r>
              <a:rPr lang="en-US" sz="2400"/>
              <a:t>Touch down arrow on screen.</a:t>
            </a:r>
          </a:p>
          <a:p>
            <a:pPr lvl="2" eaLnBrk="1" hangingPunct="1">
              <a:lnSpc>
                <a:spcPct val="90000"/>
              </a:lnSpc>
              <a:defRPr/>
            </a:pPr>
            <a:r>
              <a:rPr lang="en-US" b="1">
                <a:solidFill>
                  <a:srgbClr val="FFFF00"/>
                </a:solidFill>
              </a:rPr>
              <a:t>“Foreign License”</a:t>
            </a:r>
            <a:r>
              <a:rPr lang="en-US"/>
              <a:t> and </a:t>
            </a:r>
            <a:r>
              <a:rPr lang="en-US" b="1">
                <a:solidFill>
                  <a:srgbClr val="FFFF00"/>
                </a:solidFill>
              </a:rPr>
              <a:t>“No License”</a:t>
            </a:r>
            <a:r>
              <a:rPr lang="en-US"/>
              <a:t> tabs available</a:t>
            </a:r>
          </a:p>
          <a:p>
            <a:pPr lvl="1" eaLnBrk="1" hangingPunct="1">
              <a:lnSpc>
                <a:spcPct val="90000"/>
              </a:lnSpc>
              <a:defRPr/>
            </a:pPr>
            <a:r>
              <a:rPr lang="en-US" sz="2400"/>
              <a:t>Select letter key (ex: “C” for Connecticut).</a:t>
            </a:r>
          </a:p>
        </p:txBody>
      </p:sp>
      <p:pic>
        <p:nvPicPr>
          <p:cNvPr id="48132" name="Picture 7" descr="18 License State"/>
          <p:cNvPicPr>
            <a:picLocks noChangeAspect="1" noChangeArrowheads="1"/>
          </p:cNvPicPr>
          <p:nvPr/>
        </p:nvPicPr>
        <p:blipFill>
          <a:blip r:embed="rId2">
            <a:extLst>
              <a:ext uri="{28A0092B-C50C-407E-A947-70E740481C1C}">
                <a14:useLocalDpi xmlns:a14="http://schemas.microsoft.com/office/drawing/2010/main" val="0"/>
              </a:ext>
            </a:extLst>
          </a:blip>
          <a:srcRect l="53375" t="32547" r="7632" b="58170"/>
          <a:stretch>
            <a:fillRect/>
          </a:stretch>
        </p:blipFill>
        <p:spPr bwMode="auto">
          <a:xfrm>
            <a:off x="609600" y="1143000"/>
            <a:ext cx="7848600"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2"/>
          </p:nvPr>
        </p:nvSpPr>
        <p:spPr/>
        <p:txBody>
          <a:bodyPr/>
          <a:lstStyle/>
          <a:p>
            <a:pPr>
              <a:defRPr/>
            </a:pPr>
            <a:r>
              <a:rPr lang="en-US"/>
              <a:t>Breath Test Operator’s Manual    ID: 3332 Revision: 5   Issued By: Laboratory Director    All Copies are Uncontrolled</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rrowheads="1"/>
          </p:cNvSpPr>
          <p:nvPr>
            <p:ph type="title" idx="4294967295"/>
          </p:nvPr>
        </p:nvSpPr>
        <p:spPr>
          <a:xfrm>
            <a:off x="495300" y="228600"/>
            <a:ext cx="8229600" cy="563562"/>
          </a:xfrm>
        </p:spPr>
        <p:txBody>
          <a:bodyPr/>
          <a:lstStyle/>
          <a:p>
            <a:pPr eaLnBrk="1" hangingPunct="1">
              <a:defRPr/>
            </a:pPr>
            <a:r>
              <a:rPr lang="en-US" sz="4000"/>
              <a:t>Scan MA License</a:t>
            </a:r>
          </a:p>
        </p:txBody>
      </p:sp>
      <p:sp>
        <p:nvSpPr>
          <p:cNvPr id="54277" name="Rectangle 5"/>
          <p:cNvSpPr>
            <a:spLocks noGrp="1" noChangeArrowheads="1"/>
          </p:cNvSpPr>
          <p:nvPr>
            <p:ph type="body" sz="half" idx="4294967295"/>
          </p:nvPr>
        </p:nvSpPr>
        <p:spPr>
          <a:xfrm>
            <a:off x="457200" y="3048000"/>
            <a:ext cx="8229600" cy="3078163"/>
          </a:xfrm>
        </p:spPr>
        <p:txBody>
          <a:bodyPr/>
          <a:lstStyle/>
          <a:p>
            <a:pPr eaLnBrk="1" hangingPunct="1">
              <a:defRPr/>
            </a:pPr>
            <a:r>
              <a:rPr lang="en-US" sz="2400" dirty="0"/>
              <a:t>9510 only scans MA Licenses.</a:t>
            </a:r>
            <a:endParaRPr lang="en-US" sz="2400" dirty="0">
              <a:solidFill>
                <a:srgbClr val="FFFF00"/>
              </a:solidFill>
            </a:endParaRPr>
          </a:p>
          <a:p>
            <a:pPr eaLnBrk="1" hangingPunct="1">
              <a:defRPr/>
            </a:pPr>
            <a:r>
              <a:rPr lang="en-US" dirty="0">
                <a:solidFill>
                  <a:srgbClr val="FFFF00"/>
                </a:solidFill>
              </a:rPr>
              <a:t>MA licenses issued after 2016 will not populate in the BT and the information must be entered MANUALLY.</a:t>
            </a:r>
            <a:endParaRPr lang="en-US" sz="2400" dirty="0">
              <a:solidFill>
                <a:srgbClr val="FFFF00"/>
              </a:solidFill>
            </a:endParaRPr>
          </a:p>
          <a:p>
            <a:pPr eaLnBrk="1" hangingPunct="1">
              <a:defRPr/>
            </a:pPr>
            <a:r>
              <a:rPr lang="en-US" sz="2400" dirty="0"/>
              <a:t>If an out-of-state license, “Scan” prompt does not appear and data must be entered manually.</a:t>
            </a:r>
          </a:p>
        </p:txBody>
      </p:sp>
      <p:sp>
        <p:nvSpPr>
          <p:cNvPr id="2" name="Footer Placeholder 1"/>
          <p:cNvSpPr>
            <a:spLocks noGrp="1"/>
          </p:cNvSpPr>
          <p:nvPr>
            <p:ph type="ftr" sz="quarter" idx="12"/>
          </p:nvPr>
        </p:nvSpPr>
        <p:spPr/>
        <p:txBody>
          <a:bodyPr/>
          <a:lstStyle/>
          <a:p>
            <a:pPr>
              <a:defRPr/>
            </a:pPr>
            <a:r>
              <a:rPr lang="en-US"/>
              <a:t>Breath Test Operator’s Manual    ID: 3332 Revision: 5   Issued By: Laboratory Director    All Copies are Uncontrolled</a:t>
            </a:r>
          </a:p>
        </p:txBody>
      </p:sp>
      <p:pic>
        <p:nvPicPr>
          <p:cNvPr id="6" name="Picture 5">
            <a:extLst>
              <a:ext uri="{FF2B5EF4-FFF2-40B4-BE49-F238E27FC236}">
                <a16:creationId xmlns:a16="http://schemas.microsoft.com/office/drawing/2014/main" id="{AF0DCA18-D70D-0A3B-FF05-3F9BB8FE9E27}"/>
              </a:ext>
            </a:extLst>
          </p:cNvPr>
          <p:cNvPicPr>
            <a:picLocks noChangeAspect="1"/>
          </p:cNvPicPr>
          <p:nvPr/>
        </p:nvPicPr>
        <p:blipFill>
          <a:blip r:embed="rId3"/>
          <a:stretch>
            <a:fillRect/>
          </a:stretch>
        </p:blipFill>
        <p:spPr>
          <a:xfrm>
            <a:off x="1357544" y="1116851"/>
            <a:ext cx="6096000" cy="1671654"/>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rrowheads="1"/>
          </p:cNvSpPr>
          <p:nvPr>
            <p:ph type="title"/>
          </p:nvPr>
        </p:nvSpPr>
        <p:spPr>
          <a:xfrm>
            <a:off x="381000" y="228600"/>
            <a:ext cx="8229600" cy="612775"/>
          </a:xfrm>
        </p:spPr>
        <p:txBody>
          <a:bodyPr/>
          <a:lstStyle/>
          <a:p>
            <a:pPr eaLnBrk="1" hangingPunct="1">
              <a:defRPr/>
            </a:pPr>
            <a:r>
              <a:rPr lang="en-US">
                <a:solidFill>
                  <a:schemeClr val="tx1"/>
                </a:solidFill>
              </a:rPr>
              <a:t>Training Requirements </a:t>
            </a:r>
          </a:p>
        </p:txBody>
      </p:sp>
      <p:sp>
        <p:nvSpPr>
          <p:cNvPr id="31747" name="Rectangle 3"/>
          <p:cNvSpPr>
            <a:spLocks noGrp="1" noChangeArrowheads="1"/>
          </p:cNvSpPr>
          <p:nvPr>
            <p:ph type="body" idx="1"/>
          </p:nvPr>
        </p:nvSpPr>
        <p:spPr>
          <a:xfrm>
            <a:off x="457200" y="1219200"/>
            <a:ext cx="8305800" cy="4648200"/>
          </a:xfrm>
        </p:spPr>
        <p:txBody>
          <a:bodyPr/>
          <a:lstStyle/>
          <a:p>
            <a:pPr marL="0" indent="0" eaLnBrk="1" hangingPunct="1">
              <a:lnSpc>
                <a:spcPct val="90000"/>
              </a:lnSpc>
              <a:buNone/>
              <a:defRPr/>
            </a:pPr>
            <a:r>
              <a:rPr lang="en-US" b="1">
                <a:solidFill>
                  <a:srgbClr val="FFC000"/>
                </a:solidFill>
                <a:effectLst>
                  <a:outerShdw blurRad="38100" dist="38100" dir="2700000" algn="tl">
                    <a:srgbClr val="000000">
                      <a:alpha val="43137"/>
                    </a:srgbClr>
                  </a:outerShdw>
                </a:effectLst>
              </a:rPr>
              <a:t>Breath Test Operator Certification</a:t>
            </a:r>
          </a:p>
          <a:p>
            <a:pPr lvl="1" eaLnBrk="1" hangingPunct="1">
              <a:lnSpc>
                <a:spcPct val="90000"/>
              </a:lnSpc>
              <a:buFont typeface="Wingdings" pitchFamily="2" charset="2"/>
              <a:buChar char=""/>
              <a:defRPr/>
            </a:pPr>
            <a:r>
              <a:rPr lang="en-US" sz="3200"/>
              <a:t>Class is taught by BT Instructor</a:t>
            </a:r>
          </a:p>
          <a:p>
            <a:pPr lvl="1" eaLnBrk="1" hangingPunct="1">
              <a:lnSpc>
                <a:spcPct val="90000"/>
              </a:lnSpc>
              <a:defRPr/>
            </a:pPr>
            <a:r>
              <a:rPr lang="en-US" sz="3200"/>
              <a:t>Must successfully complete written exam</a:t>
            </a:r>
          </a:p>
          <a:p>
            <a:pPr lvl="1" eaLnBrk="1" hangingPunct="1">
              <a:lnSpc>
                <a:spcPct val="90000"/>
              </a:lnSpc>
              <a:defRPr/>
            </a:pPr>
            <a:r>
              <a:rPr lang="en-US" sz="3200"/>
              <a:t>Must successfully complete a Training Test on a Draeger Alcotest 9510</a:t>
            </a:r>
          </a:p>
          <a:p>
            <a:pPr lvl="1" eaLnBrk="1" hangingPunct="1">
              <a:lnSpc>
                <a:spcPct val="90000"/>
              </a:lnSpc>
              <a:defRPr/>
            </a:pPr>
            <a:r>
              <a:rPr lang="en-US" sz="3200"/>
              <a:t>Certificates or Letters of Certification are not issued. Proof of Operator Certification is found on the Breath Test Report form per 501 CMR 2.07 (4).</a:t>
            </a:r>
          </a:p>
        </p:txBody>
      </p:sp>
      <p:sp>
        <p:nvSpPr>
          <p:cNvPr id="2" name="Footer Placeholder 1"/>
          <p:cNvSpPr>
            <a:spLocks noGrp="1"/>
          </p:cNvSpPr>
          <p:nvPr>
            <p:ph type="ftr" sz="quarter" idx="11"/>
          </p:nvPr>
        </p:nvSpPr>
        <p:spPr/>
        <p:txBody>
          <a:bodyPr/>
          <a:lstStyle/>
          <a:p>
            <a:pPr>
              <a:defRPr/>
            </a:pPr>
            <a:r>
              <a:rPr lang="en-US"/>
              <a:t>Breath Test Operator’s Manual    ID: 3332 Revision: 5   Issued By: Laboratory Director    All Copies are Uncontrolled</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C6FE4F0-3E5E-1A17-E9FD-A58A8174D393}"/>
              </a:ext>
            </a:extLst>
          </p:cNvPr>
          <p:cNvPicPr>
            <a:picLocks noChangeAspect="1"/>
          </p:cNvPicPr>
          <p:nvPr/>
        </p:nvPicPr>
        <p:blipFill>
          <a:blip r:embed="rId3"/>
          <a:stretch>
            <a:fillRect/>
          </a:stretch>
        </p:blipFill>
        <p:spPr>
          <a:xfrm>
            <a:off x="2335720" y="1052065"/>
            <a:ext cx="4472559" cy="3342704"/>
          </a:xfrm>
          <a:prstGeom prst="rect">
            <a:avLst/>
          </a:prstGeom>
        </p:spPr>
      </p:pic>
      <p:sp>
        <p:nvSpPr>
          <p:cNvPr id="3" name="Rectangle 2"/>
          <p:cNvSpPr txBox="1">
            <a:spLocks noRot="1" noChangeArrowheads="1"/>
          </p:cNvSpPr>
          <p:nvPr/>
        </p:nvSpPr>
        <p:spPr bwMode="auto">
          <a:xfrm>
            <a:off x="478735" y="280800"/>
            <a:ext cx="8229600" cy="563562"/>
          </a:xfrm>
          <a:prstGeom prst="rect">
            <a:avLst/>
          </a:prstGeom>
          <a:noFill/>
          <a:ln w="9525">
            <a:noFill/>
            <a:miter lim="800000"/>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a:lstStyle>
          <a:p>
            <a:pPr eaLnBrk="1" hangingPunct="1">
              <a:defRPr/>
            </a:pPr>
            <a:r>
              <a:rPr lang="en-US" sz="4000" kern="0"/>
              <a:t>Scan MA License</a:t>
            </a:r>
          </a:p>
        </p:txBody>
      </p:sp>
      <p:sp>
        <p:nvSpPr>
          <p:cNvPr id="4" name="TextBox 3"/>
          <p:cNvSpPr txBox="1"/>
          <p:nvPr/>
        </p:nvSpPr>
        <p:spPr>
          <a:xfrm>
            <a:off x="478735" y="4652736"/>
            <a:ext cx="8512865" cy="1231106"/>
          </a:xfrm>
          <a:prstGeom prst="rect">
            <a:avLst/>
          </a:prstGeom>
          <a:noFill/>
        </p:spPr>
        <p:txBody>
          <a:bodyPr wrap="square" rtlCol="0">
            <a:spAutoFit/>
          </a:bodyPr>
          <a:lstStyle/>
          <a:p>
            <a:pPr marL="285750" indent="-285750">
              <a:buClr>
                <a:srgbClr val="FFC000"/>
              </a:buClr>
              <a:buFont typeface="Wingdings" pitchFamily="2" charset="2"/>
              <a:buChar char="§"/>
            </a:pPr>
            <a:r>
              <a:rPr lang="en-US" sz="2800">
                <a:effectLst>
                  <a:outerShdw blurRad="38100" dist="38100" dir="2700000" algn="tl">
                    <a:srgbClr val="000000"/>
                  </a:outerShdw>
                </a:effectLst>
              </a:rPr>
              <a:t>Once you select “YES” or “NO”, you must press “Next” in order to proceed to the next screen.</a:t>
            </a:r>
          </a:p>
          <a:p>
            <a:pPr marL="285750" indent="-285750">
              <a:buFont typeface="Wingdings" pitchFamily="2" charset="2"/>
              <a:buChar char="§"/>
            </a:pPr>
            <a:endParaRPr lang="en-US"/>
          </a:p>
        </p:txBody>
      </p:sp>
      <p:sp>
        <p:nvSpPr>
          <p:cNvPr id="6" name="Oval 5"/>
          <p:cNvSpPr/>
          <p:nvPr/>
        </p:nvSpPr>
        <p:spPr bwMode="auto">
          <a:xfrm>
            <a:off x="4735167" y="3505200"/>
            <a:ext cx="1143000" cy="533400"/>
          </a:xfrm>
          <a:prstGeom prst="ellipse">
            <a:avLst/>
          </a:prstGeom>
          <a:noFill/>
          <a:ln w="222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pPr>
            <a:endParaRPr kumimoji="0" lang="en-US" sz="1200" i="0" u="none" strike="noStrike" cap="none" normalizeH="0" baseline="0">
              <a:ln>
                <a:noFill/>
              </a:ln>
              <a:effectLst/>
              <a:latin typeface="Garamond" pitchFamily="18" charset="0"/>
            </a:endParaRPr>
          </a:p>
        </p:txBody>
      </p:sp>
      <p:sp>
        <p:nvSpPr>
          <p:cNvPr id="2" name="Footer Placeholder 1"/>
          <p:cNvSpPr>
            <a:spLocks noGrp="1"/>
          </p:cNvSpPr>
          <p:nvPr>
            <p:ph type="ftr" sz="quarter" idx="12"/>
          </p:nvPr>
        </p:nvSpPr>
        <p:spPr/>
        <p:txBody>
          <a:bodyPr/>
          <a:lstStyle/>
          <a:p>
            <a:pPr>
              <a:defRPr/>
            </a:pPr>
            <a:r>
              <a:rPr lang="en-US"/>
              <a:t>Breath Test Operator’s Manual    ID: 3332 Revision: 5   Issued By: Laboratory Director    All Copies are Uncontrolled</a:t>
            </a:r>
          </a:p>
        </p:txBody>
      </p:sp>
    </p:spTree>
    <p:extLst>
      <p:ext uri="{BB962C8B-B14F-4D97-AF65-F5344CB8AC3E}">
        <p14:creationId xmlns:p14="http://schemas.microsoft.com/office/powerpoint/2010/main" val="41169420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4" name="Rectangle 4"/>
          <p:cNvSpPr>
            <a:spLocks noGrp="1" noRot="1" noChangeArrowheads="1"/>
          </p:cNvSpPr>
          <p:nvPr>
            <p:ph type="title" idx="4294967295"/>
          </p:nvPr>
        </p:nvSpPr>
        <p:spPr>
          <a:xfrm>
            <a:off x="457200" y="228600"/>
            <a:ext cx="8229600" cy="609600"/>
          </a:xfrm>
        </p:spPr>
        <p:txBody>
          <a:bodyPr/>
          <a:lstStyle/>
          <a:p>
            <a:pPr eaLnBrk="1" hangingPunct="1">
              <a:defRPr/>
            </a:pPr>
            <a:r>
              <a:rPr lang="en-US" sz="4000">
                <a:solidFill>
                  <a:schemeClr val="tx1"/>
                </a:solidFill>
              </a:rPr>
              <a:t>Please Scan Driver License</a:t>
            </a:r>
          </a:p>
        </p:txBody>
      </p:sp>
      <p:sp>
        <p:nvSpPr>
          <p:cNvPr id="56326" name="Rectangle 6"/>
          <p:cNvSpPr>
            <a:spLocks noGrp="1" noChangeArrowheads="1"/>
          </p:cNvSpPr>
          <p:nvPr>
            <p:ph type="body" sz="half" idx="4294967295"/>
          </p:nvPr>
        </p:nvSpPr>
        <p:spPr>
          <a:xfrm>
            <a:off x="457200" y="4876800"/>
            <a:ext cx="8229600" cy="1447800"/>
          </a:xfrm>
        </p:spPr>
        <p:txBody>
          <a:bodyPr/>
          <a:lstStyle/>
          <a:p>
            <a:pPr eaLnBrk="1" hangingPunct="1">
              <a:defRPr/>
            </a:pPr>
            <a:r>
              <a:rPr lang="en-US" sz="2800"/>
              <a:t>Place the driver’s license in the scanner with the 2D barcode facing the BT.</a:t>
            </a:r>
          </a:p>
          <a:p>
            <a:pPr eaLnBrk="1" hangingPunct="1">
              <a:defRPr/>
            </a:pPr>
            <a:r>
              <a:rPr lang="en-US" sz="2800"/>
              <a:t>Pull license out of scanner.</a:t>
            </a:r>
          </a:p>
        </p:txBody>
      </p:sp>
      <p:pic>
        <p:nvPicPr>
          <p:cNvPr id="50180" name="Picture 7" descr="20 Please Scan Drivers License"/>
          <p:cNvPicPr>
            <a:picLocks noChangeAspect="1" noChangeArrowheads="1"/>
          </p:cNvPicPr>
          <p:nvPr/>
        </p:nvPicPr>
        <p:blipFill>
          <a:blip r:embed="rId2">
            <a:extLst>
              <a:ext uri="{28A0092B-C50C-407E-A947-70E740481C1C}">
                <a14:useLocalDpi xmlns:a14="http://schemas.microsoft.com/office/drawing/2010/main" val="0"/>
              </a:ext>
            </a:extLst>
          </a:blip>
          <a:srcRect l="53125" t="32269" r="7813" b="40303"/>
          <a:stretch>
            <a:fillRect/>
          </a:stretch>
        </p:blipFill>
        <p:spPr bwMode="auto">
          <a:xfrm>
            <a:off x="1600200" y="990600"/>
            <a:ext cx="5715000" cy="3885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2"/>
          </p:nvPr>
        </p:nvSpPr>
        <p:spPr/>
        <p:txBody>
          <a:bodyPr/>
          <a:lstStyle/>
          <a:p>
            <a:pPr>
              <a:defRPr/>
            </a:pPr>
            <a:r>
              <a:rPr lang="en-US"/>
              <a:t>Breath Test Operator’s Manual    ID: 3332 Revision: 5   Issued By: Laboratory Director    All Copies are Uncontrolled</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Rectangle 4"/>
          <p:cNvSpPr>
            <a:spLocks noGrp="1" noRot="1" noChangeArrowheads="1"/>
          </p:cNvSpPr>
          <p:nvPr>
            <p:ph type="title" idx="4294967295"/>
          </p:nvPr>
        </p:nvSpPr>
        <p:spPr>
          <a:xfrm>
            <a:off x="419100" y="228600"/>
            <a:ext cx="8229600" cy="487362"/>
          </a:xfrm>
        </p:spPr>
        <p:txBody>
          <a:bodyPr/>
          <a:lstStyle/>
          <a:p>
            <a:pPr eaLnBrk="1" hangingPunct="1">
              <a:defRPr/>
            </a:pPr>
            <a:r>
              <a:rPr lang="en-US" sz="4000">
                <a:solidFill>
                  <a:schemeClr val="tx1"/>
                </a:solidFill>
              </a:rPr>
              <a:t>Verifying License Data</a:t>
            </a:r>
          </a:p>
        </p:txBody>
      </p:sp>
      <p:sp>
        <p:nvSpPr>
          <p:cNvPr id="58374" name="Rectangle 6"/>
          <p:cNvSpPr>
            <a:spLocks noGrp="1" noChangeArrowheads="1"/>
          </p:cNvSpPr>
          <p:nvPr>
            <p:ph type="body" sz="half" idx="4294967295"/>
          </p:nvPr>
        </p:nvSpPr>
        <p:spPr>
          <a:xfrm>
            <a:off x="457200" y="2895600"/>
            <a:ext cx="8229600" cy="3230563"/>
          </a:xfrm>
        </p:spPr>
        <p:txBody>
          <a:bodyPr/>
          <a:lstStyle/>
          <a:p>
            <a:pPr eaLnBrk="1" hangingPunct="1">
              <a:defRPr/>
            </a:pPr>
            <a:r>
              <a:rPr lang="en-US" sz="2800"/>
              <a:t>Confirm data for accuracy with license.</a:t>
            </a:r>
          </a:p>
          <a:p>
            <a:pPr eaLnBrk="1" hangingPunct="1">
              <a:defRPr/>
            </a:pPr>
            <a:r>
              <a:rPr lang="en-US" sz="2800"/>
              <a:t>Hyphenated names are accepted, no corrective action is necessary.</a:t>
            </a:r>
          </a:p>
          <a:p>
            <a:pPr lvl="1" eaLnBrk="1" hangingPunct="1">
              <a:defRPr/>
            </a:pPr>
            <a:r>
              <a:rPr lang="en-US" sz="2400"/>
              <a:t>Example:  </a:t>
            </a:r>
            <a:r>
              <a:rPr lang="en-US" sz="2400" i="1"/>
              <a:t>Smith-Jones </a:t>
            </a:r>
            <a:r>
              <a:rPr lang="en-US" sz="2400"/>
              <a:t>is acceptable.</a:t>
            </a:r>
            <a:endParaRPr lang="en-US" sz="2800"/>
          </a:p>
          <a:p>
            <a:pPr eaLnBrk="1" hangingPunct="1">
              <a:defRPr/>
            </a:pPr>
            <a:r>
              <a:rPr lang="en-US" sz="2800"/>
              <a:t>To Make Corrections:</a:t>
            </a:r>
          </a:p>
          <a:p>
            <a:pPr lvl="1" eaLnBrk="1" hangingPunct="1">
              <a:defRPr/>
            </a:pPr>
            <a:r>
              <a:rPr lang="en-US" sz="2400"/>
              <a:t>Backspace to delete and enter new data manually.</a:t>
            </a:r>
          </a:p>
        </p:txBody>
      </p:sp>
      <p:pic>
        <p:nvPicPr>
          <p:cNvPr id="51204" name="Picture 7" descr="21 Subject Last Name"/>
          <p:cNvPicPr>
            <a:picLocks noChangeAspect="1" noChangeArrowheads="1"/>
          </p:cNvPicPr>
          <p:nvPr/>
        </p:nvPicPr>
        <p:blipFill>
          <a:blip r:embed="rId2">
            <a:extLst>
              <a:ext uri="{28A0092B-C50C-407E-A947-70E740481C1C}">
                <a14:useLocalDpi xmlns:a14="http://schemas.microsoft.com/office/drawing/2010/main" val="0"/>
              </a:ext>
            </a:extLst>
          </a:blip>
          <a:srcRect l="53403" t="32855" r="7576" b="58325"/>
          <a:stretch>
            <a:fillRect/>
          </a:stretch>
        </p:blipFill>
        <p:spPr bwMode="auto">
          <a:xfrm>
            <a:off x="533400" y="914400"/>
            <a:ext cx="8001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2"/>
          </p:nvPr>
        </p:nvSpPr>
        <p:spPr/>
        <p:txBody>
          <a:bodyPr/>
          <a:lstStyle/>
          <a:p>
            <a:pPr>
              <a:defRPr/>
            </a:pPr>
            <a:r>
              <a:rPr lang="en-US"/>
              <a:t>Breath Test Operator’s Manual    ID: 3332 Revision: 5   Issued By: Laboratory Director    All Copies are Uncontrolled</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3" name="Rectangle 7"/>
          <p:cNvSpPr>
            <a:spLocks noGrp="1" noRot="1" noChangeArrowheads="1"/>
          </p:cNvSpPr>
          <p:nvPr>
            <p:ph type="title" idx="4294967295"/>
          </p:nvPr>
        </p:nvSpPr>
        <p:spPr>
          <a:xfrm>
            <a:off x="457200" y="228600"/>
            <a:ext cx="8229600" cy="563562"/>
          </a:xfrm>
        </p:spPr>
        <p:txBody>
          <a:bodyPr/>
          <a:lstStyle/>
          <a:p>
            <a:pPr eaLnBrk="1" hangingPunct="1">
              <a:defRPr/>
            </a:pPr>
            <a:r>
              <a:rPr lang="en-US" sz="4000">
                <a:solidFill>
                  <a:schemeClr val="tx1"/>
                </a:solidFill>
              </a:rPr>
              <a:t>Verifying License Data</a:t>
            </a:r>
          </a:p>
        </p:txBody>
      </p:sp>
      <p:sp>
        <p:nvSpPr>
          <p:cNvPr id="60426" name="Rectangle 10"/>
          <p:cNvSpPr>
            <a:spLocks noGrp="1" noChangeArrowheads="1"/>
          </p:cNvSpPr>
          <p:nvPr>
            <p:ph type="body" sz="half" idx="4294967295"/>
          </p:nvPr>
        </p:nvSpPr>
        <p:spPr>
          <a:xfrm>
            <a:off x="457200" y="4953000"/>
            <a:ext cx="8229600" cy="838200"/>
          </a:xfrm>
        </p:spPr>
        <p:txBody>
          <a:bodyPr/>
          <a:lstStyle/>
          <a:p>
            <a:pPr eaLnBrk="1" hangingPunct="1">
              <a:defRPr/>
            </a:pPr>
            <a:r>
              <a:rPr lang="en-US" sz="2800"/>
              <a:t>Confirm for Accuracy.</a:t>
            </a:r>
          </a:p>
        </p:txBody>
      </p:sp>
      <p:pic>
        <p:nvPicPr>
          <p:cNvPr id="52228" name="Picture 11" descr="22 Subject First Name"/>
          <p:cNvPicPr>
            <a:picLocks noChangeAspect="1" noChangeArrowheads="1"/>
          </p:cNvPicPr>
          <p:nvPr/>
        </p:nvPicPr>
        <p:blipFill>
          <a:blip r:embed="rId2">
            <a:extLst>
              <a:ext uri="{28A0092B-C50C-407E-A947-70E740481C1C}">
                <a14:useLocalDpi xmlns:a14="http://schemas.microsoft.com/office/drawing/2010/main" val="0"/>
              </a:ext>
            </a:extLst>
          </a:blip>
          <a:srcRect l="53725" t="32547" r="7565" b="59343"/>
          <a:stretch>
            <a:fillRect/>
          </a:stretch>
        </p:blipFill>
        <p:spPr bwMode="auto">
          <a:xfrm>
            <a:off x="609600" y="1066800"/>
            <a:ext cx="7924800"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12" descr="23 Subject Middle Initial"/>
          <p:cNvPicPr>
            <a:picLocks noChangeAspect="1" noChangeArrowheads="1"/>
          </p:cNvPicPr>
          <p:nvPr/>
        </p:nvPicPr>
        <p:blipFill>
          <a:blip r:embed="rId3">
            <a:extLst>
              <a:ext uri="{28A0092B-C50C-407E-A947-70E740481C1C}">
                <a14:useLocalDpi xmlns:a14="http://schemas.microsoft.com/office/drawing/2010/main" val="0"/>
              </a:ext>
            </a:extLst>
          </a:blip>
          <a:srcRect l="53679" t="32593" r="7806" b="59424"/>
          <a:stretch>
            <a:fillRect/>
          </a:stretch>
        </p:blipFill>
        <p:spPr bwMode="auto">
          <a:xfrm>
            <a:off x="609600" y="2819400"/>
            <a:ext cx="7924800"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2"/>
          </p:nvPr>
        </p:nvSpPr>
        <p:spPr/>
        <p:txBody>
          <a:bodyPr/>
          <a:lstStyle/>
          <a:p>
            <a:pPr>
              <a:defRPr/>
            </a:pPr>
            <a:r>
              <a:rPr lang="en-US"/>
              <a:t>Breath Test Operator’s Manual    ID: 3332 Revision: 5   Issued By: Laboratory Director    All Copies are Uncontrolled</a:t>
            </a:r>
          </a:p>
        </p:txBody>
      </p:sp>
      <p:pic>
        <p:nvPicPr>
          <p:cNvPr id="4" name="Picture 3">
            <a:extLst>
              <a:ext uri="{FF2B5EF4-FFF2-40B4-BE49-F238E27FC236}">
                <a16:creationId xmlns:a16="http://schemas.microsoft.com/office/drawing/2014/main" id="{D05792AD-DCDE-FB0D-D2F1-1D45ABBDBFC1}"/>
              </a:ext>
            </a:extLst>
          </p:cNvPr>
          <p:cNvPicPr>
            <a:picLocks noChangeAspect="1"/>
          </p:cNvPicPr>
          <p:nvPr/>
        </p:nvPicPr>
        <p:blipFill>
          <a:blip r:embed="rId4"/>
          <a:stretch>
            <a:fillRect/>
          </a:stretch>
        </p:blipFill>
        <p:spPr>
          <a:xfrm>
            <a:off x="4757153" y="3568822"/>
            <a:ext cx="428685" cy="384589"/>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5" name="Rectangle 7"/>
          <p:cNvSpPr>
            <a:spLocks noGrp="1" noRot="1" noChangeArrowheads="1"/>
          </p:cNvSpPr>
          <p:nvPr>
            <p:ph type="title" idx="4294967295"/>
          </p:nvPr>
        </p:nvSpPr>
        <p:spPr>
          <a:xfrm>
            <a:off x="457200" y="228600"/>
            <a:ext cx="8229600" cy="487362"/>
          </a:xfrm>
        </p:spPr>
        <p:txBody>
          <a:bodyPr/>
          <a:lstStyle/>
          <a:p>
            <a:pPr eaLnBrk="1" hangingPunct="1">
              <a:defRPr/>
            </a:pPr>
            <a:r>
              <a:rPr lang="en-US" sz="4000">
                <a:solidFill>
                  <a:schemeClr val="tx1"/>
                </a:solidFill>
              </a:rPr>
              <a:t>Verifying License Data</a:t>
            </a:r>
          </a:p>
        </p:txBody>
      </p:sp>
      <p:sp>
        <p:nvSpPr>
          <p:cNvPr id="63498" name="Rectangle 10"/>
          <p:cNvSpPr>
            <a:spLocks noGrp="1" noChangeArrowheads="1"/>
          </p:cNvSpPr>
          <p:nvPr>
            <p:ph type="body" sz="half" idx="4294967295"/>
          </p:nvPr>
        </p:nvSpPr>
        <p:spPr>
          <a:xfrm>
            <a:off x="457200" y="3886200"/>
            <a:ext cx="8229600" cy="2514600"/>
          </a:xfrm>
        </p:spPr>
        <p:txBody>
          <a:bodyPr/>
          <a:lstStyle/>
          <a:p>
            <a:pPr eaLnBrk="1" hangingPunct="1">
              <a:defRPr/>
            </a:pPr>
            <a:r>
              <a:rPr lang="en-US" sz="2400"/>
              <a:t>The non-binary gender code, “X”, is now available on all field instruments. Please select this option when a subject identifies themselves as non-binary.</a:t>
            </a:r>
          </a:p>
          <a:p>
            <a:pPr eaLnBrk="1" hangingPunct="1">
              <a:defRPr/>
            </a:pPr>
            <a:r>
              <a:rPr lang="en-US" sz="2400"/>
              <a:t>DOB is still entered as 2 character month; 2 character day; 4 character year (MMDDYYYY).</a:t>
            </a:r>
          </a:p>
          <a:p>
            <a:pPr eaLnBrk="1" hangingPunct="1">
              <a:defRPr/>
            </a:pPr>
            <a:r>
              <a:rPr lang="en-US" sz="2400"/>
              <a:t>No need to enter forward slashes (/). </a:t>
            </a:r>
          </a:p>
        </p:txBody>
      </p:sp>
      <p:pic>
        <p:nvPicPr>
          <p:cNvPr id="53252" name="Picture 12" descr="25 Subject Date of Birth"/>
          <p:cNvPicPr>
            <a:picLocks noChangeAspect="1" noChangeArrowheads="1"/>
          </p:cNvPicPr>
          <p:nvPr/>
        </p:nvPicPr>
        <p:blipFill>
          <a:blip r:embed="rId2">
            <a:extLst>
              <a:ext uri="{28A0092B-C50C-407E-A947-70E740481C1C}">
                <a14:useLocalDpi xmlns:a14="http://schemas.microsoft.com/office/drawing/2010/main" val="0"/>
              </a:ext>
            </a:extLst>
          </a:blip>
          <a:srcRect l="53589" t="32368" r="7689" b="58893"/>
          <a:stretch>
            <a:fillRect/>
          </a:stretch>
        </p:blipFill>
        <p:spPr bwMode="auto">
          <a:xfrm>
            <a:off x="609599" y="2362200"/>
            <a:ext cx="7391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09599" y="914400"/>
            <a:ext cx="7391400" cy="1358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ooter Placeholder 1"/>
          <p:cNvSpPr>
            <a:spLocks noGrp="1"/>
          </p:cNvSpPr>
          <p:nvPr>
            <p:ph type="ftr" sz="quarter" idx="12"/>
          </p:nvPr>
        </p:nvSpPr>
        <p:spPr/>
        <p:txBody>
          <a:bodyPr/>
          <a:lstStyle/>
          <a:p>
            <a:pPr>
              <a:defRPr/>
            </a:pPr>
            <a:r>
              <a:rPr lang="en-US"/>
              <a:t>Breath Test Operator’s Manual    ID: 3332 Revision: 5   Issued By: Laboratory Director    All Copies are Uncontrolled</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4" name="Rectangle 4"/>
          <p:cNvSpPr>
            <a:spLocks noGrp="1" noRot="1" noChangeArrowheads="1"/>
          </p:cNvSpPr>
          <p:nvPr>
            <p:ph type="title" idx="4294967295"/>
          </p:nvPr>
        </p:nvSpPr>
        <p:spPr>
          <a:xfrm>
            <a:off x="457200" y="228600"/>
            <a:ext cx="8229600" cy="487362"/>
          </a:xfrm>
        </p:spPr>
        <p:txBody>
          <a:bodyPr/>
          <a:lstStyle/>
          <a:p>
            <a:pPr eaLnBrk="1" hangingPunct="1">
              <a:defRPr/>
            </a:pPr>
            <a:r>
              <a:rPr lang="en-US" sz="4000">
                <a:solidFill>
                  <a:schemeClr val="tx1"/>
                </a:solidFill>
              </a:rPr>
              <a:t>Verifying License Data</a:t>
            </a:r>
          </a:p>
        </p:txBody>
      </p:sp>
      <p:sp>
        <p:nvSpPr>
          <p:cNvPr id="66567" name="Rectangle 7"/>
          <p:cNvSpPr>
            <a:spLocks noGrp="1" noChangeArrowheads="1"/>
          </p:cNvSpPr>
          <p:nvPr>
            <p:ph type="body" sz="half" idx="4294967295"/>
          </p:nvPr>
        </p:nvSpPr>
        <p:spPr>
          <a:xfrm>
            <a:off x="457200" y="4572000"/>
            <a:ext cx="8229600" cy="1905000"/>
          </a:xfrm>
        </p:spPr>
        <p:txBody>
          <a:bodyPr/>
          <a:lstStyle/>
          <a:p>
            <a:pPr eaLnBrk="1" hangingPunct="1">
              <a:defRPr/>
            </a:pPr>
            <a:r>
              <a:rPr lang="en-US" sz="2800"/>
              <a:t>Use CURRENT address.</a:t>
            </a:r>
          </a:p>
          <a:p>
            <a:pPr lvl="1" eaLnBrk="1" hangingPunct="1">
              <a:defRPr/>
            </a:pPr>
            <a:r>
              <a:rPr lang="en-US" sz="2400"/>
              <a:t>Do not assume address on license is correct.</a:t>
            </a:r>
          </a:p>
          <a:p>
            <a:pPr lvl="1" eaLnBrk="1" hangingPunct="1">
              <a:defRPr/>
            </a:pPr>
            <a:r>
              <a:rPr lang="en-US" sz="2400"/>
              <a:t>RMV no longer provides white tape to change address information on back of license.</a:t>
            </a:r>
          </a:p>
        </p:txBody>
      </p:sp>
      <p:pic>
        <p:nvPicPr>
          <p:cNvPr id="54276" name="Picture 8" descr="26 Subject Street Address"/>
          <p:cNvPicPr>
            <a:picLocks noChangeAspect="1" noChangeArrowheads="1"/>
          </p:cNvPicPr>
          <p:nvPr/>
        </p:nvPicPr>
        <p:blipFill>
          <a:blip r:embed="rId2">
            <a:extLst>
              <a:ext uri="{28A0092B-C50C-407E-A947-70E740481C1C}">
                <a14:useLocalDpi xmlns:a14="http://schemas.microsoft.com/office/drawing/2010/main" val="0"/>
              </a:ext>
            </a:extLst>
          </a:blip>
          <a:srcRect l="53773" t="32544" r="7622" b="59404"/>
          <a:stretch>
            <a:fillRect/>
          </a:stretch>
        </p:blipFill>
        <p:spPr bwMode="auto">
          <a:xfrm>
            <a:off x="914400" y="990600"/>
            <a:ext cx="75438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9" descr="27 Subject City"/>
          <p:cNvPicPr>
            <a:picLocks noChangeAspect="1" noChangeArrowheads="1"/>
          </p:cNvPicPr>
          <p:nvPr/>
        </p:nvPicPr>
        <p:blipFill>
          <a:blip r:embed="rId3">
            <a:extLst>
              <a:ext uri="{28A0092B-C50C-407E-A947-70E740481C1C}">
                <a14:useLocalDpi xmlns:a14="http://schemas.microsoft.com/office/drawing/2010/main" val="0"/>
              </a:ext>
            </a:extLst>
          </a:blip>
          <a:srcRect l="53702" t="32620" r="7593" b="58905"/>
          <a:stretch>
            <a:fillRect/>
          </a:stretch>
        </p:blipFill>
        <p:spPr bwMode="auto">
          <a:xfrm>
            <a:off x="914400" y="2743200"/>
            <a:ext cx="7543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2"/>
          </p:nvPr>
        </p:nvSpPr>
        <p:spPr/>
        <p:txBody>
          <a:bodyPr/>
          <a:lstStyle/>
          <a:p>
            <a:pPr>
              <a:defRPr/>
            </a:pPr>
            <a:r>
              <a:rPr lang="en-US"/>
              <a:t>Breath Test Operator’s Manual    ID: 3332 Revision: 5   Issued By: Laboratory Director    All Copies are Uncontrolled</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Rectangle 4"/>
          <p:cNvSpPr>
            <a:spLocks noGrp="1" noRot="1" noChangeArrowheads="1"/>
          </p:cNvSpPr>
          <p:nvPr>
            <p:ph type="title" idx="4294967295"/>
          </p:nvPr>
        </p:nvSpPr>
        <p:spPr>
          <a:xfrm>
            <a:off x="419100" y="228600"/>
            <a:ext cx="8229600" cy="533400"/>
          </a:xfrm>
        </p:spPr>
        <p:txBody>
          <a:bodyPr/>
          <a:lstStyle/>
          <a:p>
            <a:pPr eaLnBrk="1" hangingPunct="1">
              <a:defRPr/>
            </a:pPr>
            <a:r>
              <a:rPr lang="en-US" sz="4000">
                <a:solidFill>
                  <a:schemeClr val="tx1"/>
                </a:solidFill>
              </a:rPr>
              <a:t>Verifying License Data</a:t>
            </a:r>
          </a:p>
        </p:txBody>
      </p:sp>
      <p:sp>
        <p:nvSpPr>
          <p:cNvPr id="68615" name="Rectangle 7"/>
          <p:cNvSpPr>
            <a:spLocks noGrp="1" noChangeArrowheads="1"/>
          </p:cNvSpPr>
          <p:nvPr>
            <p:ph type="body" sz="half" idx="4294967295"/>
          </p:nvPr>
        </p:nvSpPr>
        <p:spPr>
          <a:xfrm>
            <a:off x="457200" y="4648200"/>
            <a:ext cx="8229600" cy="1905000"/>
          </a:xfrm>
        </p:spPr>
        <p:txBody>
          <a:bodyPr/>
          <a:lstStyle/>
          <a:p>
            <a:pPr eaLnBrk="1" hangingPunct="1">
              <a:defRPr/>
            </a:pPr>
            <a:r>
              <a:rPr lang="en-US" sz="2800"/>
              <a:t>Subject State can be entered using drop down box or entering the letter key to the state desired. </a:t>
            </a:r>
          </a:p>
        </p:txBody>
      </p:sp>
      <p:pic>
        <p:nvPicPr>
          <p:cNvPr id="55300" name="Picture 11" descr="28 Subject State"/>
          <p:cNvPicPr>
            <a:picLocks noChangeAspect="1" noChangeArrowheads="1"/>
          </p:cNvPicPr>
          <p:nvPr/>
        </p:nvPicPr>
        <p:blipFill>
          <a:blip r:embed="rId2">
            <a:extLst>
              <a:ext uri="{28A0092B-C50C-407E-A947-70E740481C1C}">
                <a14:useLocalDpi xmlns:a14="http://schemas.microsoft.com/office/drawing/2010/main" val="0"/>
              </a:ext>
            </a:extLst>
          </a:blip>
          <a:srcRect l="53375" t="32559" r="7460" b="59196"/>
          <a:stretch>
            <a:fillRect/>
          </a:stretch>
        </p:blipFill>
        <p:spPr bwMode="auto">
          <a:xfrm>
            <a:off x="609600" y="990600"/>
            <a:ext cx="78486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9" descr="29 Subject Zip Code"/>
          <p:cNvPicPr>
            <a:picLocks noChangeAspect="1" noChangeArrowheads="1"/>
          </p:cNvPicPr>
          <p:nvPr/>
        </p:nvPicPr>
        <p:blipFill>
          <a:blip r:embed="rId3">
            <a:extLst>
              <a:ext uri="{28A0092B-C50C-407E-A947-70E740481C1C}">
                <a14:useLocalDpi xmlns:a14="http://schemas.microsoft.com/office/drawing/2010/main" val="0"/>
              </a:ext>
            </a:extLst>
          </a:blip>
          <a:srcRect l="53313" t="32631" r="7275" b="58977"/>
          <a:stretch>
            <a:fillRect/>
          </a:stretch>
        </p:blipFill>
        <p:spPr bwMode="auto">
          <a:xfrm>
            <a:off x="609600" y="2819400"/>
            <a:ext cx="7848600" cy="161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2"/>
          </p:nvPr>
        </p:nvSpPr>
        <p:spPr/>
        <p:txBody>
          <a:bodyPr/>
          <a:lstStyle/>
          <a:p>
            <a:pPr>
              <a:defRPr/>
            </a:pPr>
            <a:r>
              <a:rPr lang="en-US"/>
              <a:t>Breath Test Operator’s Manual    ID: 3332 Revision: 5   Issued By: Laboratory Director    All Copies are Uncontrolled</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0" name="Rectangle 4"/>
          <p:cNvSpPr>
            <a:spLocks noGrp="1" noRot="1" noChangeArrowheads="1"/>
          </p:cNvSpPr>
          <p:nvPr>
            <p:ph type="title" idx="4294967295"/>
          </p:nvPr>
        </p:nvSpPr>
        <p:spPr>
          <a:xfrm>
            <a:off x="457200" y="228600"/>
            <a:ext cx="8229600" cy="563562"/>
          </a:xfrm>
        </p:spPr>
        <p:txBody>
          <a:bodyPr/>
          <a:lstStyle/>
          <a:p>
            <a:pPr eaLnBrk="1" hangingPunct="1">
              <a:defRPr/>
            </a:pPr>
            <a:r>
              <a:rPr lang="en-US" sz="4000">
                <a:solidFill>
                  <a:schemeClr val="tx1"/>
                </a:solidFill>
              </a:rPr>
              <a:t>Verifying License Data</a:t>
            </a:r>
          </a:p>
        </p:txBody>
      </p:sp>
      <p:sp>
        <p:nvSpPr>
          <p:cNvPr id="70662" name="Rectangle 6"/>
          <p:cNvSpPr>
            <a:spLocks noGrp="1" noChangeArrowheads="1"/>
          </p:cNvSpPr>
          <p:nvPr>
            <p:ph type="body" sz="half" idx="4294967295"/>
          </p:nvPr>
        </p:nvSpPr>
        <p:spPr>
          <a:xfrm>
            <a:off x="533400" y="2743200"/>
            <a:ext cx="8229600" cy="1905000"/>
          </a:xfrm>
        </p:spPr>
        <p:txBody>
          <a:bodyPr/>
          <a:lstStyle/>
          <a:p>
            <a:pPr eaLnBrk="1" hangingPunct="1">
              <a:defRPr/>
            </a:pPr>
            <a:r>
              <a:rPr lang="en-US" sz="2800"/>
              <a:t>This field can be up to 20 characters.</a:t>
            </a:r>
          </a:p>
          <a:p>
            <a:pPr lvl="1" eaLnBrk="1" hangingPunct="1">
              <a:defRPr/>
            </a:pPr>
            <a:r>
              <a:rPr lang="en-US" sz="2400"/>
              <a:t>MA licenses limited to 9 characters.</a:t>
            </a:r>
          </a:p>
          <a:p>
            <a:pPr lvl="1" eaLnBrk="1" hangingPunct="1">
              <a:defRPr/>
            </a:pPr>
            <a:r>
              <a:rPr lang="en-US" sz="2400"/>
              <a:t>Out of State licenses up to 20 characters. </a:t>
            </a:r>
          </a:p>
          <a:p>
            <a:pPr eaLnBrk="1" hangingPunct="1">
              <a:defRPr/>
            </a:pPr>
            <a:r>
              <a:rPr lang="en-US" sz="2400"/>
              <a:t>Check for RMV assigned “S”, “SA”, “A”, or “X”</a:t>
            </a:r>
            <a:r>
              <a:rPr lang="en-US" sz="2800"/>
              <a:t> number.</a:t>
            </a:r>
          </a:p>
          <a:p>
            <a:pPr eaLnBrk="1" hangingPunct="1">
              <a:buFont typeface="Wingdings" pitchFamily="2" charset="2"/>
              <a:buNone/>
              <a:defRPr/>
            </a:pPr>
            <a:endParaRPr lang="en-US" sz="2800"/>
          </a:p>
          <a:p>
            <a:pPr eaLnBrk="1" hangingPunct="1">
              <a:defRPr/>
            </a:pPr>
            <a:endParaRPr lang="en-US" sz="2800"/>
          </a:p>
        </p:txBody>
      </p:sp>
      <p:pic>
        <p:nvPicPr>
          <p:cNvPr id="56324" name="Picture 7" descr="30 Subject License Number"/>
          <p:cNvPicPr>
            <a:picLocks noChangeAspect="1" noChangeArrowheads="1"/>
          </p:cNvPicPr>
          <p:nvPr/>
        </p:nvPicPr>
        <p:blipFill>
          <a:blip r:embed="rId2">
            <a:extLst>
              <a:ext uri="{28A0092B-C50C-407E-A947-70E740481C1C}">
                <a14:useLocalDpi xmlns:a14="http://schemas.microsoft.com/office/drawing/2010/main" val="0"/>
              </a:ext>
            </a:extLst>
          </a:blip>
          <a:srcRect l="53334" t="32558" r="7401" b="59846"/>
          <a:stretch>
            <a:fillRect/>
          </a:stretch>
        </p:blipFill>
        <p:spPr bwMode="auto">
          <a:xfrm>
            <a:off x="457200" y="990600"/>
            <a:ext cx="8077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9" descr="31 License Expires"/>
          <p:cNvPicPr>
            <a:picLocks noChangeAspect="1" noChangeArrowheads="1"/>
          </p:cNvPicPr>
          <p:nvPr/>
        </p:nvPicPr>
        <p:blipFill>
          <a:blip r:embed="rId3">
            <a:extLst>
              <a:ext uri="{28A0092B-C50C-407E-A947-70E740481C1C}">
                <a14:useLocalDpi xmlns:a14="http://schemas.microsoft.com/office/drawing/2010/main" val="0"/>
              </a:ext>
            </a:extLst>
          </a:blip>
          <a:srcRect l="53534" t="32651" r="7396" b="59262"/>
          <a:stretch>
            <a:fillRect/>
          </a:stretch>
        </p:blipFill>
        <p:spPr bwMode="auto">
          <a:xfrm>
            <a:off x="609600" y="4648200"/>
            <a:ext cx="8001000" cy="160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2"/>
          </p:nvPr>
        </p:nvSpPr>
        <p:spPr/>
        <p:txBody>
          <a:bodyPr/>
          <a:lstStyle/>
          <a:p>
            <a:pPr>
              <a:defRPr/>
            </a:pPr>
            <a:r>
              <a:rPr lang="en-US"/>
              <a:t>Breath Test Operator’s Manual    ID: 3332 Revision: 5   Issued By: Laboratory Director    All Copies are Uncontrolled</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8" name="Rectangle 4"/>
          <p:cNvSpPr>
            <a:spLocks noGrp="1" noRot="1" noChangeArrowheads="1"/>
          </p:cNvSpPr>
          <p:nvPr>
            <p:ph type="title" idx="4294967295"/>
          </p:nvPr>
        </p:nvSpPr>
        <p:spPr>
          <a:xfrm>
            <a:off x="457200" y="152400"/>
            <a:ext cx="8229600" cy="639762"/>
          </a:xfrm>
        </p:spPr>
        <p:txBody>
          <a:bodyPr/>
          <a:lstStyle/>
          <a:p>
            <a:pPr eaLnBrk="1" hangingPunct="1">
              <a:defRPr/>
            </a:pPr>
            <a:r>
              <a:rPr lang="en-US" sz="4000">
                <a:solidFill>
                  <a:schemeClr val="tx1"/>
                </a:solidFill>
              </a:rPr>
              <a:t>Verifying License Data</a:t>
            </a:r>
          </a:p>
        </p:txBody>
      </p:sp>
      <p:sp>
        <p:nvSpPr>
          <p:cNvPr id="72710" name="Rectangle 6"/>
          <p:cNvSpPr>
            <a:spLocks noGrp="1" noChangeArrowheads="1"/>
          </p:cNvSpPr>
          <p:nvPr>
            <p:ph type="body" sz="half" idx="4294967295"/>
          </p:nvPr>
        </p:nvSpPr>
        <p:spPr>
          <a:xfrm>
            <a:off x="457200" y="2819400"/>
            <a:ext cx="8229600" cy="3581400"/>
          </a:xfrm>
        </p:spPr>
        <p:txBody>
          <a:bodyPr/>
          <a:lstStyle/>
          <a:p>
            <a:pPr eaLnBrk="1" hangingPunct="1">
              <a:defRPr/>
            </a:pPr>
            <a:r>
              <a:rPr lang="en-US" sz="2800"/>
              <a:t>Massachusetts “Restricted Hours” licenses.</a:t>
            </a:r>
          </a:p>
          <a:p>
            <a:pPr lvl="1" eaLnBrk="1" hangingPunct="1">
              <a:defRPr/>
            </a:pPr>
            <a:r>
              <a:rPr lang="en-US" sz="2400"/>
              <a:t>Not always auto-filled after scanning.  Enter information manually.</a:t>
            </a:r>
          </a:p>
          <a:p>
            <a:pPr lvl="1" eaLnBrk="1" hangingPunct="1">
              <a:defRPr/>
            </a:pPr>
            <a:r>
              <a:rPr lang="en-US" sz="2400"/>
              <a:t>Example - Restriction “H” (AKA “Cinderella” licenses).</a:t>
            </a:r>
          </a:p>
          <a:p>
            <a:pPr lvl="2" eaLnBrk="1" hangingPunct="1">
              <a:defRPr/>
            </a:pPr>
            <a:r>
              <a:rPr lang="en-US" sz="2000"/>
              <a:t>Two additional prompts for Restriction ‘H” that need to be entered manually:</a:t>
            </a:r>
          </a:p>
          <a:p>
            <a:pPr lvl="3" eaLnBrk="1" hangingPunct="1">
              <a:defRPr/>
            </a:pPr>
            <a:r>
              <a:rPr lang="en-US" sz="1600" b="1">
                <a:solidFill>
                  <a:srgbClr val="FFFF00"/>
                </a:solidFill>
              </a:rPr>
              <a:t>FROM: “HH:MM” (ex. FROM: 08:00) (Military Time)</a:t>
            </a:r>
          </a:p>
          <a:p>
            <a:pPr lvl="3" eaLnBrk="1" hangingPunct="1">
              <a:defRPr/>
            </a:pPr>
            <a:r>
              <a:rPr lang="en-US" sz="1600" b="1">
                <a:solidFill>
                  <a:srgbClr val="FFFF00"/>
                </a:solidFill>
              </a:rPr>
              <a:t>TO: “HH:MM” (ex. TO: 20:00) (Military Time)</a:t>
            </a:r>
          </a:p>
          <a:p>
            <a:pPr eaLnBrk="1" hangingPunct="1">
              <a:buFont typeface="Wingdings" pitchFamily="2" charset="2"/>
              <a:buNone/>
              <a:defRPr/>
            </a:pPr>
            <a:endParaRPr lang="en-US" sz="2800"/>
          </a:p>
        </p:txBody>
      </p:sp>
      <p:pic>
        <p:nvPicPr>
          <p:cNvPr id="57348" name="Picture 7" descr="32 Restrictions"/>
          <p:cNvPicPr>
            <a:picLocks noChangeAspect="1" noChangeArrowheads="1"/>
          </p:cNvPicPr>
          <p:nvPr/>
        </p:nvPicPr>
        <p:blipFill>
          <a:blip r:embed="rId2">
            <a:extLst>
              <a:ext uri="{28A0092B-C50C-407E-A947-70E740481C1C}">
                <a14:useLocalDpi xmlns:a14="http://schemas.microsoft.com/office/drawing/2010/main" val="0"/>
              </a:ext>
            </a:extLst>
          </a:blip>
          <a:srcRect l="53731" t="32756" r="7463" b="59152"/>
          <a:stretch>
            <a:fillRect/>
          </a:stretch>
        </p:blipFill>
        <p:spPr bwMode="auto">
          <a:xfrm>
            <a:off x="609600" y="990600"/>
            <a:ext cx="8153400" cy="164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2"/>
          </p:nvPr>
        </p:nvSpPr>
        <p:spPr/>
        <p:txBody>
          <a:bodyPr/>
          <a:lstStyle/>
          <a:p>
            <a:pPr>
              <a:defRPr/>
            </a:pPr>
            <a:r>
              <a:rPr lang="en-US"/>
              <a:t>Breath Test Operator’s Manual    ID: 3332 Revision: 5   Issued By: Laboratory Director    All Copies are Uncontrolled</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8" name="Rectangle 4"/>
          <p:cNvSpPr>
            <a:spLocks noGrp="1" noRot="1" noChangeArrowheads="1"/>
          </p:cNvSpPr>
          <p:nvPr>
            <p:ph type="title" idx="4294967295"/>
          </p:nvPr>
        </p:nvSpPr>
        <p:spPr>
          <a:xfrm>
            <a:off x="457200" y="228600"/>
            <a:ext cx="8229600" cy="487362"/>
          </a:xfrm>
        </p:spPr>
        <p:txBody>
          <a:bodyPr/>
          <a:lstStyle/>
          <a:p>
            <a:pPr eaLnBrk="1" hangingPunct="1">
              <a:defRPr/>
            </a:pPr>
            <a:r>
              <a:rPr lang="en-US" sz="4000">
                <a:solidFill>
                  <a:schemeClr val="tx1"/>
                </a:solidFill>
              </a:rPr>
              <a:t>Verifying License Data</a:t>
            </a:r>
          </a:p>
        </p:txBody>
      </p:sp>
      <p:sp>
        <p:nvSpPr>
          <p:cNvPr id="77831" name="Rectangle 7"/>
          <p:cNvSpPr>
            <a:spLocks noGrp="1" noChangeArrowheads="1"/>
          </p:cNvSpPr>
          <p:nvPr>
            <p:ph type="body" sz="half" idx="4294967295"/>
          </p:nvPr>
        </p:nvSpPr>
        <p:spPr>
          <a:xfrm>
            <a:off x="457200" y="2971800"/>
            <a:ext cx="8229600" cy="838200"/>
          </a:xfrm>
        </p:spPr>
        <p:txBody>
          <a:bodyPr/>
          <a:lstStyle/>
          <a:p>
            <a:pPr eaLnBrk="1" hangingPunct="1">
              <a:defRPr/>
            </a:pPr>
            <a:r>
              <a:rPr lang="en-US" sz="2800"/>
              <a:t>If not “D” or “M”, then following prompt will be displayed:</a:t>
            </a:r>
          </a:p>
        </p:txBody>
      </p:sp>
      <p:pic>
        <p:nvPicPr>
          <p:cNvPr id="58372" name="Picture 8" descr="35 License class"/>
          <p:cNvPicPr>
            <a:picLocks noChangeAspect="1" noChangeArrowheads="1"/>
          </p:cNvPicPr>
          <p:nvPr/>
        </p:nvPicPr>
        <p:blipFill>
          <a:blip r:embed="rId2">
            <a:extLst>
              <a:ext uri="{28A0092B-C50C-407E-A947-70E740481C1C}">
                <a14:useLocalDpi xmlns:a14="http://schemas.microsoft.com/office/drawing/2010/main" val="0"/>
              </a:ext>
            </a:extLst>
          </a:blip>
          <a:srcRect l="53615" t="32707" r="7539" b="59506"/>
          <a:stretch>
            <a:fillRect/>
          </a:stretch>
        </p:blipFill>
        <p:spPr bwMode="auto">
          <a:xfrm>
            <a:off x="609600" y="1066800"/>
            <a:ext cx="8153400"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9" descr="37 CDL License"/>
          <p:cNvPicPr>
            <a:picLocks noChangeAspect="1" noChangeArrowheads="1"/>
          </p:cNvPicPr>
          <p:nvPr/>
        </p:nvPicPr>
        <p:blipFill>
          <a:blip r:embed="rId3">
            <a:extLst>
              <a:ext uri="{28A0092B-C50C-407E-A947-70E740481C1C}">
                <a14:useLocalDpi xmlns:a14="http://schemas.microsoft.com/office/drawing/2010/main" val="0"/>
              </a:ext>
            </a:extLst>
          </a:blip>
          <a:srcRect l="53514" t="32666" r="7603" b="59506"/>
          <a:stretch>
            <a:fillRect/>
          </a:stretch>
        </p:blipFill>
        <p:spPr bwMode="auto">
          <a:xfrm>
            <a:off x="533400" y="4343400"/>
            <a:ext cx="8077200" cy="157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2"/>
          </p:nvPr>
        </p:nvSpPr>
        <p:spPr/>
        <p:txBody>
          <a:bodyPr/>
          <a:lstStyle/>
          <a:p>
            <a:pPr>
              <a:defRPr/>
            </a:pPr>
            <a:r>
              <a:rPr lang="en-US"/>
              <a:t>Breath Test Operator’s Manual    ID: 3332 Revision: 5   Issued By: Laboratory Director    All Copies are Uncontrolled</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Rot="1" noChangeArrowheads="1"/>
          </p:cNvSpPr>
          <p:nvPr>
            <p:ph type="title"/>
          </p:nvPr>
        </p:nvSpPr>
        <p:spPr>
          <a:xfrm>
            <a:off x="457200" y="0"/>
            <a:ext cx="8229600" cy="944562"/>
          </a:xfrm>
        </p:spPr>
        <p:txBody>
          <a:bodyPr/>
          <a:lstStyle/>
          <a:p>
            <a:pPr eaLnBrk="1" hangingPunct="1">
              <a:defRPr/>
            </a:pPr>
            <a:r>
              <a:rPr lang="en-US" sz="4000">
                <a:solidFill>
                  <a:schemeClr val="tx1"/>
                </a:solidFill>
              </a:rPr>
              <a:t>Breath Test Operator Certification</a:t>
            </a:r>
          </a:p>
        </p:txBody>
      </p:sp>
      <p:sp>
        <p:nvSpPr>
          <p:cNvPr id="217091" name="Rectangle 3"/>
          <p:cNvSpPr>
            <a:spLocks noGrp="1" noChangeArrowheads="1"/>
          </p:cNvSpPr>
          <p:nvPr>
            <p:ph type="body" idx="1"/>
          </p:nvPr>
        </p:nvSpPr>
        <p:spPr>
          <a:xfrm>
            <a:off x="457200" y="1371600"/>
            <a:ext cx="8229600" cy="5334000"/>
          </a:xfrm>
        </p:spPr>
        <p:txBody>
          <a:bodyPr/>
          <a:lstStyle/>
          <a:p>
            <a:pPr eaLnBrk="1" hangingPunct="1">
              <a:lnSpc>
                <a:spcPct val="80000"/>
              </a:lnSpc>
              <a:defRPr/>
            </a:pPr>
            <a:r>
              <a:rPr lang="en-US" sz="2800"/>
              <a:t>Certification is valid for 3 years from the date of class</a:t>
            </a:r>
          </a:p>
          <a:p>
            <a:pPr lvl="1" eaLnBrk="1" hangingPunct="1">
              <a:lnSpc>
                <a:spcPct val="80000"/>
              </a:lnSpc>
              <a:defRPr/>
            </a:pPr>
            <a:r>
              <a:rPr lang="en-US" sz="2400"/>
              <a:t>Can be certified again any time within the 3 year certification period, but OAT suggests recertification within the six months before your expiration date.</a:t>
            </a:r>
          </a:p>
          <a:p>
            <a:pPr lvl="1" eaLnBrk="1" hangingPunct="1">
              <a:lnSpc>
                <a:spcPct val="80000"/>
              </a:lnSpc>
              <a:defRPr/>
            </a:pPr>
            <a:endParaRPr lang="en-US" sz="2400"/>
          </a:p>
          <a:p>
            <a:pPr eaLnBrk="1" hangingPunct="1">
              <a:lnSpc>
                <a:spcPct val="80000"/>
              </a:lnSpc>
              <a:defRPr/>
            </a:pPr>
            <a:r>
              <a:rPr lang="en-US" sz="2800"/>
              <a:t>Certification is still valid if you change departments or if you work for more than one department</a:t>
            </a:r>
          </a:p>
          <a:p>
            <a:pPr lvl="1" eaLnBrk="1" hangingPunct="1">
              <a:lnSpc>
                <a:spcPct val="80000"/>
              </a:lnSpc>
              <a:defRPr/>
            </a:pPr>
            <a:r>
              <a:rPr lang="en-US" sz="2400"/>
              <a:t>Must contact OAT by email advising of change.</a:t>
            </a:r>
          </a:p>
          <a:p>
            <a:pPr lvl="1" eaLnBrk="1" hangingPunct="1">
              <a:lnSpc>
                <a:spcPct val="80000"/>
              </a:lnSpc>
              <a:defRPr/>
            </a:pPr>
            <a:endParaRPr lang="en-US" sz="2400"/>
          </a:p>
          <a:p>
            <a:pPr eaLnBrk="1" hangingPunct="1">
              <a:lnSpc>
                <a:spcPct val="80000"/>
              </a:lnSpc>
              <a:defRPr/>
            </a:pPr>
            <a:r>
              <a:rPr lang="en-US" sz="2800"/>
              <a:t>No extensions are granted</a:t>
            </a:r>
          </a:p>
          <a:p>
            <a:pPr lvl="1" eaLnBrk="1" hangingPunct="1">
              <a:lnSpc>
                <a:spcPct val="80000"/>
              </a:lnSpc>
              <a:defRPr/>
            </a:pPr>
            <a:r>
              <a:rPr lang="en-US" sz="2400"/>
              <a:t>Expired means EXPIRED, no exceptions.</a:t>
            </a:r>
          </a:p>
          <a:p>
            <a:pPr lvl="1" eaLnBrk="1" hangingPunct="1">
              <a:lnSpc>
                <a:spcPct val="80000"/>
              </a:lnSpc>
              <a:defRPr/>
            </a:pPr>
            <a:r>
              <a:rPr lang="en-US" sz="2400"/>
              <a:t>You cannot conduct breath tests if you are expired.</a:t>
            </a:r>
          </a:p>
          <a:p>
            <a:pPr lvl="1" eaLnBrk="1" hangingPunct="1">
              <a:lnSpc>
                <a:spcPct val="80000"/>
              </a:lnSpc>
              <a:defRPr/>
            </a:pPr>
            <a:r>
              <a:rPr lang="en-US" sz="2400"/>
              <a:t>Expired operators may enter a Refusal.</a:t>
            </a:r>
          </a:p>
        </p:txBody>
      </p:sp>
      <p:sp>
        <p:nvSpPr>
          <p:cNvPr id="2" name="Footer Placeholder 1"/>
          <p:cNvSpPr>
            <a:spLocks noGrp="1"/>
          </p:cNvSpPr>
          <p:nvPr>
            <p:ph type="ftr" sz="quarter" idx="11"/>
          </p:nvPr>
        </p:nvSpPr>
        <p:spPr/>
        <p:txBody>
          <a:bodyPr/>
          <a:lstStyle/>
          <a:p>
            <a:pPr>
              <a:defRPr/>
            </a:pPr>
            <a:r>
              <a:rPr lang="en-US"/>
              <a:t>Breath Test Operator’s Manual    ID: 3332 Revision: 5   Issued By: Laboratory Director    All Copies are Uncontrolled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rrowheads="1"/>
          </p:cNvSpPr>
          <p:nvPr>
            <p:ph type="title" idx="4294967295"/>
          </p:nvPr>
        </p:nvSpPr>
        <p:spPr>
          <a:xfrm>
            <a:off x="457200" y="152400"/>
            <a:ext cx="8229600" cy="609600"/>
          </a:xfrm>
        </p:spPr>
        <p:txBody>
          <a:bodyPr/>
          <a:lstStyle/>
          <a:p>
            <a:pPr eaLnBrk="1" hangingPunct="1">
              <a:defRPr/>
            </a:pPr>
            <a:r>
              <a:rPr lang="en-US" sz="4000">
                <a:solidFill>
                  <a:schemeClr val="tx1"/>
                </a:solidFill>
              </a:rPr>
              <a:t>Verifying License Data</a:t>
            </a:r>
          </a:p>
        </p:txBody>
      </p:sp>
      <p:sp>
        <p:nvSpPr>
          <p:cNvPr id="79877" name="Rectangle 5"/>
          <p:cNvSpPr>
            <a:spLocks noGrp="1" noChangeArrowheads="1"/>
          </p:cNvSpPr>
          <p:nvPr>
            <p:ph type="body" sz="half" idx="4294967295"/>
          </p:nvPr>
        </p:nvSpPr>
        <p:spPr>
          <a:xfrm>
            <a:off x="457200" y="3124200"/>
            <a:ext cx="8229600" cy="2133600"/>
          </a:xfrm>
        </p:spPr>
        <p:txBody>
          <a:bodyPr/>
          <a:lstStyle/>
          <a:p>
            <a:pPr eaLnBrk="1" hangingPunct="1">
              <a:defRPr/>
            </a:pPr>
            <a:r>
              <a:rPr lang="en-US" sz="2800"/>
              <a:t>If “YES”, then following questions are displayed:</a:t>
            </a:r>
          </a:p>
          <a:p>
            <a:pPr lvl="1" eaLnBrk="1" hangingPunct="1">
              <a:defRPr/>
            </a:pPr>
            <a:r>
              <a:rPr lang="en-US" sz="2400" b="1"/>
              <a:t>VEH. REQUIRES HAZMAT PLACARD</a:t>
            </a:r>
            <a:r>
              <a:rPr lang="en-US" sz="2400"/>
              <a:t>  </a:t>
            </a:r>
            <a:r>
              <a:rPr lang="en-US" sz="2400" b="1"/>
              <a:t>○ </a:t>
            </a:r>
            <a:r>
              <a:rPr lang="en-US" sz="2400"/>
              <a:t>Yes</a:t>
            </a:r>
            <a:r>
              <a:rPr lang="en-US" sz="2400" b="1"/>
              <a:t> ○ </a:t>
            </a:r>
            <a:r>
              <a:rPr lang="en-US" sz="2400"/>
              <a:t>No </a:t>
            </a:r>
          </a:p>
          <a:p>
            <a:pPr lvl="1" eaLnBrk="1" hangingPunct="1">
              <a:defRPr/>
            </a:pPr>
            <a:r>
              <a:rPr lang="en-US" sz="2400" b="1"/>
              <a:t>OPER. PLACED OUT OF SERVICE</a:t>
            </a:r>
            <a:r>
              <a:rPr lang="en-US" sz="2400"/>
              <a:t> </a:t>
            </a:r>
            <a:r>
              <a:rPr lang="en-US" sz="2400" b="1"/>
              <a:t>○ </a:t>
            </a:r>
            <a:r>
              <a:rPr lang="en-US" sz="2400"/>
              <a:t>Yes</a:t>
            </a:r>
            <a:r>
              <a:rPr lang="en-US" sz="2400" b="1"/>
              <a:t> ○ </a:t>
            </a:r>
            <a:r>
              <a:rPr lang="en-US" sz="2400"/>
              <a:t>No </a:t>
            </a:r>
          </a:p>
        </p:txBody>
      </p:sp>
      <p:pic>
        <p:nvPicPr>
          <p:cNvPr id="59396" name="Picture 6" descr="38 CDL Vehicle"/>
          <p:cNvPicPr>
            <a:picLocks noChangeAspect="1" noChangeArrowheads="1"/>
          </p:cNvPicPr>
          <p:nvPr/>
        </p:nvPicPr>
        <p:blipFill>
          <a:blip r:embed="rId2">
            <a:extLst>
              <a:ext uri="{28A0092B-C50C-407E-A947-70E740481C1C}">
                <a14:useLocalDpi xmlns:a14="http://schemas.microsoft.com/office/drawing/2010/main" val="0"/>
              </a:ext>
            </a:extLst>
          </a:blip>
          <a:srcRect l="53552" t="32428" r="8197" b="59297"/>
          <a:stretch>
            <a:fillRect/>
          </a:stretch>
        </p:blipFill>
        <p:spPr bwMode="auto">
          <a:xfrm>
            <a:off x="533400" y="990600"/>
            <a:ext cx="8229600"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2"/>
          </p:nvPr>
        </p:nvSpPr>
        <p:spPr/>
        <p:txBody>
          <a:bodyPr/>
          <a:lstStyle/>
          <a:p>
            <a:pPr>
              <a:defRPr/>
            </a:pPr>
            <a:r>
              <a:rPr lang="en-US"/>
              <a:t>Breath Test Operator’s Manual    ID: 3332 Revision: 5   Issued By: Laboratory Director    All Copies are Uncontrolled</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4" name="Rectangle 4"/>
          <p:cNvSpPr>
            <a:spLocks noGrp="1" noRot="1" noChangeArrowheads="1"/>
          </p:cNvSpPr>
          <p:nvPr>
            <p:ph type="title" idx="4294967295"/>
          </p:nvPr>
        </p:nvSpPr>
        <p:spPr>
          <a:xfrm>
            <a:off x="533400" y="76200"/>
            <a:ext cx="8229600" cy="609600"/>
          </a:xfrm>
        </p:spPr>
        <p:txBody>
          <a:bodyPr/>
          <a:lstStyle/>
          <a:p>
            <a:pPr eaLnBrk="1" hangingPunct="1">
              <a:defRPr/>
            </a:pPr>
            <a:r>
              <a:rPr lang="en-US" sz="3200">
                <a:solidFill>
                  <a:schemeClr val="tx1"/>
                </a:solidFill>
              </a:rPr>
              <a:t>Operator Placed Out of Service – CDL Vehicle</a:t>
            </a:r>
          </a:p>
        </p:txBody>
      </p:sp>
      <p:sp>
        <p:nvSpPr>
          <p:cNvPr id="81926" name="Rectangle 6"/>
          <p:cNvSpPr>
            <a:spLocks noGrp="1" noChangeArrowheads="1"/>
          </p:cNvSpPr>
          <p:nvPr>
            <p:ph type="body" sz="half" idx="4294967295"/>
          </p:nvPr>
        </p:nvSpPr>
        <p:spPr>
          <a:xfrm>
            <a:off x="457200" y="2971800"/>
            <a:ext cx="8229600" cy="3154363"/>
          </a:xfrm>
        </p:spPr>
        <p:txBody>
          <a:bodyPr/>
          <a:lstStyle/>
          <a:p>
            <a:pPr eaLnBrk="1" hangingPunct="1">
              <a:defRPr/>
            </a:pPr>
            <a:r>
              <a:rPr lang="en-US" sz="2800"/>
              <a:t>If “Operator Placed Out of Service” is </a:t>
            </a:r>
            <a:r>
              <a:rPr lang="en-US" sz="2800" b="1"/>
              <a:t>YES.</a:t>
            </a:r>
          </a:p>
          <a:p>
            <a:pPr lvl="1" eaLnBrk="1" hangingPunct="1">
              <a:defRPr/>
            </a:pPr>
            <a:r>
              <a:rPr lang="en-US" sz="2400"/>
              <a:t>Instrument prints “</a:t>
            </a:r>
            <a:r>
              <a:rPr lang="en-US" sz="2400" b="1"/>
              <a:t>24 Hr. Out of Service” </a:t>
            </a:r>
            <a:r>
              <a:rPr lang="en-US" sz="2400"/>
              <a:t>notice upon completion.</a:t>
            </a:r>
          </a:p>
          <a:p>
            <a:pPr eaLnBrk="1" hangingPunct="1">
              <a:defRPr/>
            </a:pPr>
            <a:r>
              <a:rPr lang="en-US" sz="2800"/>
              <a:t>If “Operator Placed Out of Service” is </a:t>
            </a:r>
            <a:r>
              <a:rPr lang="en-US" sz="2800" b="1"/>
              <a:t>NO.</a:t>
            </a:r>
          </a:p>
          <a:p>
            <a:pPr lvl="1" eaLnBrk="1" hangingPunct="1">
              <a:defRPr/>
            </a:pPr>
            <a:r>
              <a:rPr lang="en-US" sz="2400"/>
              <a:t>Instrument prints </a:t>
            </a:r>
            <a:r>
              <a:rPr lang="en-US" sz="2400" b="1"/>
              <a:t>“24 Hr. Out of Service”</a:t>
            </a:r>
            <a:r>
              <a:rPr lang="en-US" sz="2400"/>
              <a:t> notice upon completion with </a:t>
            </a:r>
            <a:r>
              <a:rPr lang="en-US" sz="2400" b="1">
                <a:solidFill>
                  <a:srgbClr val="FFFF00"/>
                </a:solidFill>
              </a:rPr>
              <a:t>any detectable amount</a:t>
            </a:r>
            <a:r>
              <a:rPr lang="en-US" sz="2400"/>
              <a:t> of alcohol if </a:t>
            </a:r>
            <a:r>
              <a:rPr lang="en-US" sz="2400" b="1"/>
              <a:t>“Operating CDL Vehicle”</a:t>
            </a:r>
            <a:r>
              <a:rPr lang="en-US" sz="2400"/>
              <a:t> question was answered </a:t>
            </a:r>
            <a:r>
              <a:rPr lang="en-US" sz="2400" b="1"/>
              <a:t>YES</a:t>
            </a:r>
            <a:r>
              <a:rPr lang="en-US" sz="2400"/>
              <a:t>.</a:t>
            </a:r>
          </a:p>
        </p:txBody>
      </p:sp>
      <p:pic>
        <p:nvPicPr>
          <p:cNvPr id="60420" name="Picture 7" descr="40 Operator Out of Service"/>
          <p:cNvPicPr>
            <a:picLocks noChangeAspect="1" noChangeArrowheads="1"/>
          </p:cNvPicPr>
          <p:nvPr/>
        </p:nvPicPr>
        <p:blipFill>
          <a:blip r:embed="rId2">
            <a:extLst>
              <a:ext uri="{28A0092B-C50C-407E-A947-70E740481C1C}">
                <a14:useLocalDpi xmlns:a14="http://schemas.microsoft.com/office/drawing/2010/main" val="0"/>
              </a:ext>
            </a:extLst>
          </a:blip>
          <a:srcRect l="53554" t="32715" r="7460" b="58386"/>
          <a:stretch>
            <a:fillRect/>
          </a:stretch>
        </p:blipFill>
        <p:spPr bwMode="auto">
          <a:xfrm>
            <a:off x="685800" y="990600"/>
            <a:ext cx="7924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2"/>
          </p:nvPr>
        </p:nvSpPr>
        <p:spPr/>
        <p:txBody>
          <a:bodyPr/>
          <a:lstStyle/>
          <a:p>
            <a:pPr>
              <a:defRPr/>
            </a:pPr>
            <a:r>
              <a:rPr lang="en-US"/>
              <a:t>Breath Test Operator’s Manual    ID: 3332 Revision: 5   Issued By: Laboratory Director    All Copies are Uncontrolled</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2" name="Rectangle 4"/>
          <p:cNvSpPr>
            <a:spLocks noGrp="1" noRot="1" noChangeArrowheads="1"/>
          </p:cNvSpPr>
          <p:nvPr>
            <p:ph type="title" idx="4294967295"/>
          </p:nvPr>
        </p:nvSpPr>
        <p:spPr>
          <a:xfrm>
            <a:off x="457200" y="228600"/>
            <a:ext cx="8229600" cy="563562"/>
          </a:xfrm>
        </p:spPr>
        <p:txBody>
          <a:bodyPr/>
          <a:lstStyle/>
          <a:p>
            <a:pPr eaLnBrk="1" hangingPunct="1">
              <a:defRPr/>
            </a:pPr>
            <a:r>
              <a:rPr lang="en-US" sz="4000">
                <a:solidFill>
                  <a:schemeClr val="tx1"/>
                </a:solidFill>
              </a:rPr>
              <a:t>Subject Summary</a:t>
            </a:r>
          </a:p>
        </p:txBody>
      </p:sp>
      <p:sp>
        <p:nvSpPr>
          <p:cNvPr id="83974" name="Rectangle 6"/>
          <p:cNvSpPr>
            <a:spLocks noGrp="1" noChangeArrowheads="1"/>
          </p:cNvSpPr>
          <p:nvPr>
            <p:ph type="body" sz="half" idx="4294967295"/>
          </p:nvPr>
        </p:nvSpPr>
        <p:spPr>
          <a:xfrm>
            <a:off x="457200" y="4800600"/>
            <a:ext cx="8229600" cy="1828800"/>
          </a:xfrm>
        </p:spPr>
        <p:txBody>
          <a:bodyPr/>
          <a:lstStyle/>
          <a:p>
            <a:pPr eaLnBrk="1" hangingPunct="1">
              <a:defRPr/>
            </a:pPr>
            <a:r>
              <a:rPr lang="en-US" sz="2800"/>
              <a:t>Scroll down verifying data for accuracy.</a:t>
            </a:r>
          </a:p>
          <a:p>
            <a:pPr eaLnBrk="1" hangingPunct="1">
              <a:defRPr/>
            </a:pPr>
            <a:r>
              <a:rPr lang="en-US" sz="2800"/>
              <a:t>Once “Save” is selected, no changes can be made.</a:t>
            </a:r>
          </a:p>
          <a:p>
            <a:pPr eaLnBrk="1" hangingPunct="1">
              <a:buFont typeface="Wingdings" pitchFamily="2" charset="2"/>
              <a:buNone/>
              <a:defRPr/>
            </a:pPr>
            <a:endParaRPr lang="en-US" sz="2800"/>
          </a:p>
        </p:txBody>
      </p:sp>
      <p:pic>
        <p:nvPicPr>
          <p:cNvPr id="61444" name="Picture 7" descr="41 Subject Summary"/>
          <p:cNvPicPr>
            <a:picLocks noChangeAspect="1" noChangeArrowheads="1"/>
          </p:cNvPicPr>
          <p:nvPr/>
        </p:nvPicPr>
        <p:blipFill>
          <a:blip r:embed="rId2">
            <a:extLst>
              <a:ext uri="{28A0092B-C50C-407E-A947-70E740481C1C}">
                <a14:useLocalDpi xmlns:a14="http://schemas.microsoft.com/office/drawing/2010/main" val="0"/>
              </a:ext>
            </a:extLst>
          </a:blip>
          <a:srcRect l="53761" t="32539" r="7692" b="44754"/>
          <a:stretch>
            <a:fillRect/>
          </a:stretch>
        </p:blipFill>
        <p:spPr bwMode="auto">
          <a:xfrm>
            <a:off x="1447800" y="990600"/>
            <a:ext cx="6477000"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2"/>
          </p:nvPr>
        </p:nvSpPr>
        <p:spPr/>
        <p:txBody>
          <a:bodyPr/>
          <a:lstStyle/>
          <a:p>
            <a:pPr>
              <a:defRPr/>
            </a:pPr>
            <a:r>
              <a:rPr lang="en-US"/>
              <a:t>Breath Test Operator’s Manual    ID: 3332 Revision: 5   Issued By: Laboratory Director    All Copies are Uncontrolled</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0" name="Rectangle 4"/>
          <p:cNvSpPr>
            <a:spLocks noGrp="1" noRot="1" noChangeArrowheads="1"/>
          </p:cNvSpPr>
          <p:nvPr>
            <p:ph type="title" idx="4294967295"/>
          </p:nvPr>
        </p:nvSpPr>
        <p:spPr>
          <a:xfrm>
            <a:off x="447923" y="228600"/>
            <a:ext cx="8229600" cy="685800"/>
          </a:xfrm>
        </p:spPr>
        <p:txBody>
          <a:bodyPr/>
          <a:lstStyle/>
          <a:p>
            <a:pPr eaLnBrk="1" hangingPunct="1">
              <a:defRPr/>
            </a:pPr>
            <a:r>
              <a:rPr lang="en-US" sz="4000">
                <a:solidFill>
                  <a:schemeClr val="tx1"/>
                </a:solidFill>
              </a:rPr>
              <a:t>Public Way</a:t>
            </a:r>
          </a:p>
        </p:txBody>
      </p:sp>
      <p:sp>
        <p:nvSpPr>
          <p:cNvPr id="86022" name="Rectangle 6"/>
          <p:cNvSpPr>
            <a:spLocks noGrp="1" noChangeArrowheads="1"/>
          </p:cNvSpPr>
          <p:nvPr>
            <p:ph type="body" sz="half" idx="4294967295"/>
          </p:nvPr>
        </p:nvSpPr>
        <p:spPr>
          <a:xfrm>
            <a:off x="456537" y="3124200"/>
            <a:ext cx="8229600" cy="2743200"/>
          </a:xfrm>
        </p:spPr>
        <p:txBody>
          <a:bodyPr/>
          <a:lstStyle/>
          <a:p>
            <a:pPr eaLnBrk="1" hangingPunct="1">
              <a:defRPr/>
            </a:pPr>
            <a:r>
              <a:rPr lang="en-US" sz="2800" b="1">
                <a:solidFill>
                  <a:srgbClr val="FFFF00"/>
                </a:solidFill>
              </a:rPr>
              <a:t>ONE ELEMENT OF THE CRIME</a:t>
            </a:r>
          </a:p>
          <a:p>
            <a:pPr lvl="1" eaLnBrk="1" hangingPunct="1">
              <a:defRPr/>
            </a:pPr>
            <a:r>
              <a:rPr lang="en-US" sz="2400"/>
              <a:t>A public way is defined as any street or highway that is open to the public.  In addition, a place to which the public has right of access, or any place to which members of the public have access as invitees or licensees.</a:t>
            </a:r>
          </a:p>
          <a:p>
            <a:pPr eaLnBrk="1" hangingPunct="1">
              <a:defRPr/>
            </a:pPr>
            <a:endParaRPr lang="en-US" sz="2800"/>
          </a:p>
        </p:txBody>
      </p:sp>
      <p:pic>
        <p:nvPicPr>
          <p:cNvPr id="62468" name="Picture 7" descr="42 Public Way"/>
          <p:cNvPicPr>
            <a:picLocks noChangeAspect="1" noChangeArrowheads="1"/>
          </p:cNvPicPr>
          <p:nvPr/>
        </p:nvPicPr>
        <p:blipFill>
          <a:blip r:embed="rId2">
            <a:extLst>
              <a:ext uri="{28A0092B-C50C-407E-A947-70E740481C1C}">
                <a14:useLocalDpi xmlns:a14="http://schemas.microsoft.com/office/drawing/2010/main" val="0"/>
              </a:ext>
            </a:extLst>
          </a:blip>
          <a:srcRect l="54041" t="32619" r="7709" b="59770"/>
          <a:stretch>
            <a:fillRect/>
          </a:stretch>
        </p:blipFill>
        <p:spPr bwMode="auto">
          <a:xfrm>
            <a:off x="447923" y="1143000"/>
            <a:ext cx="8305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2"/>
          </p:nvPr>
        </p:nvSpPr>
        <p:spPr/>
        <p:txBody>
          <a:bodyPr/>
          <a:lstStyle/>
          <a:p>
            <a:pPr>
              <a:defRPr/>
            </a:pPr>
            <a:r>
              <a:rPr lang="en-US"/>
              <a:t>Breath Test Operator’s Manual    ID: 3332 Revision: 5   Issued By: Laboratory Director    All Copies are Uncontrolled</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8" name="Rectangle 4"/>
          <p:cNvSpPr>
            <a:spLocks noGrp="1" noRot="1" noChangeArrowheads="1"/>
          </p:cNvSpPr>
          <p:nvPr>
            <p:ph type="title" idx="4294967295"/>
          </p:nvPr>
        </p:nvSpPr>
        <p:spPr>
          <a:xfrm>
            <a:off x="448586" y="304800"/>
            <a:ext cx="8229600" cy="609600"/>
          </a:xfrm>
        </p:spPr>
        <p:txBody>
          <a:bodyPr/>
          <a:lstStyle/>
          <a:p>
            <a:pPr eaLnBrk="1" hangingPunct="1">
              <a:defRPr/>
            </a:pPr>
            <a:r>
              <a:rPr lang="en-US" sz="4000">
                <a:solidFill>
                  <a:schemeClr val="tx1"/>
                </a:solidFill>
              </a:rPr>
              <a:t>Operation</a:t>
            </a:r>
          </a:p>
        </p:txBody>
      </p:sp>
      <p:sp>
        <p:nvSpPr>
          <p:cNvPr id="88071" name="Rectangle 7"/>
          <p:cNvSpPr>
            <a:spLocks noGrp="1" noChangeArrowheads="1"/>
          </p:cNvSpPr>
          <p:nvPr>
            <p:ph type="body" sz="half" idx="4294967295"/>
          </p:nvPr>
        </p:nvSpPr>
        <p:spPr>
          <a:xfrm>
            <a:off x="457200" y="4724400"/>
            <a:ext cx="8229600" cy="1524000"/>
          </a:xfrm>
        </p:spPr>
        <p:txBody>
          <a:bodyPr/>
          <a:lstStyle/>
          <a:p>
            <a:pPr eaLnBrk="1" hangingPunct="1">
              <a:defRPr/>
            </a:pPr>
            <a:r>
              <a:rPr lang="en-US" sz="2800" b="1">
                <a:solidFill>
                  <a:srgbClr val="FFFF00"/>
                </a:solidFill>
              </a:rPr>
              <a:t>ANOTHER ELEMENT OF THE CRIME</a:t>
            </a:r>
          </a:p>
          <a:p>
            <a:pPr lvl="1" eaLnBrk="1" hangingPunct="1">
              <a:defRPr/>
            </a:pPr>
            <a:r>
              <a:rPr lang="en-US" sz="2400"/>
              <a:t>Actual Observation – select “YES”</a:t>
            </a:r>
          </a:p>
          <a:p>
            <a:pPr lvl="1" eaLnBrk="1" hangingPunct="1">
              <a:defRPr/>
            </a:pPr>
            <a:r>
              <a:rPr lang="en-US" sz="2400"/>
              <a:t>Other Proof of Operation – select “NO” </a:t>
            </a:r>
          </a:p>
        </p:txBody>
      </p:sp>
      <p:pic>
        <p:nvPicPr>
          <p:cNvPr id="63492" name="Picture 8" descr="43 Observed Driving"/>
          <p:cNvPicPr>
            <a:picLocks noChangeAspect="1" noChangeArrowheads="1"/>
          </p:cNvPicPr>
          <p:nvPr/>
        </p:nvPicPr>
        <p:blipFill>
          <a:blip r:embed="rId2">
            <a:extLst>
              <a:ext uri="{28A0092B-C50C-407E-A947-70E740481C1C}">
                <a14:useLocalDpi xmlns:a14="http://schemas.microsoft.com/office/drawing/2010/main" val="0"/>
              </a:ext>
            </a:extLst>
          </a:blip>
          <a:srcRect l="53619" t="32573" r="7567" b="59731"/>
          <a:stretch>
            <a:fillRect/>
          </a:stretch>
        </p:blipFill>
        <p:spPr bwMode="auto">
          <a:xfrm>
            <a:off x="457200" y="1143000"/>
            <a:ext cx="8229600" cy="157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Picture 9" descr="44 Operation Proven By"/>
          <p:cNvPicPr>
            <a:picLocks noChangeAspect="1" noChangeArrowheads="1"/>
          </p:cNvPicPr>
          <p:nvPr/>
        </p:nvPicPr>
        <p:blipFill>
          <a:blip r:embed="rId3">
            <a:extLst>
              <a:ext uri="{28A0092B-C50C-407E-A947-70E740481C1C}">
                <a14:useLocalDpi xmlns:a14="http://schemas.microsoft.com/office/drawing/2010/main" val="0"/>
              </a:ext>
            </a:extLst>
          </a:blip>
          <a:srcRect l="53629" t="32574" r="7538" b="59805"/>
          <a:stretch>
            <a:fillRect/>
          </a:stretch>
        </p:blipFill>
        <p:spPr bwMode="auto">
          <a:xfrm>
            <a:off x="457200" y="2895600"/>
            <a:ext cx="8229600" cy="156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2"/>
          </p:nvPr>
        </p:nvSpPr>
        <p:spPr/>
        <p:txBody>
          <a:bodyPr/>
          <a:lstStyle/>
          <a:p>
            <a:pPr>
              <a:defRPr/>
            </a:pPr>
            <a:r>
              <a:rPr lang="en-US"/>
              <a:t>Breath Test Operator’s Manual    ID: 3332 Revision: 5   Issued By: Laboratory Director    All Copies are Uncontrolled</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9" name="Rectangle 7"/>
          <p:cNvSpPr>
            <a:spLocks noGrp="1" noRot="1" noChangeArrowheads="1"/>
          </p:cNvSpPr>
          <p:nvPr>
            <p:ph type="title" sz="quarter" idx="4294967295"/>
          </p:nvPr>
        </p:nvSpPr>
        <p:spPr>
          <a:xfrm>
            <a:off x="457200" y="228600"/>
            <a:ext cx="8229600" cy="533400"/>
          </a:xfrm>
        </p:spPr>
        <p:txBody>
          <a:bodyPr/>
          <a:lstStyle/>
          <a:p>
            <a:pPr eaLnBrk="1" hangingPunct="1">
              <a:defRPr/>
            </a:pPr>
            <a:r>
              <a:rPr lang="en-US" sz="4000">
                <a:solidFill>
                  <a:schemeClr val="tx1"/>
                </a:solidFill>
              </a:rPr>
              <a:t>Arresting Officer’s Observations</a:t>
            </a:r>
          </a:p>
        </p:txBody>
      </p:sp>
      <p:pic>
        <p:nvPicPr>
          <p:cNvPr id="64515" name="Picture 12" descr="45 Unsteady on feet"/>
          <p:cNvPicPr>
            <a:picLocks noChangeAspect="1" noChangeArrowheads="1"/>
          </p:cNvPicPr>
          <p:nvPr/>
        </p:nvPicPr>
        <p:blipFill>
          <a:blip r:embed="rId2">
            <a:extLst>
              <a:ext uri="{28A0092B-C50C-407E-A947-70E740481C1C}">
                <a14:useLocalDpi xmlns:a14="http://schemas.microsoft.com/office/drawing/2010/main" val="0"/>
              </a:ext>
            </a:extLst>
          </a:blip>
          <a:srcRect l="53847" t="32622" r="7692" b="60509"/>
          <a:stretch>
            <a:fillRect/>
          </a:stretch>
        </p:blipFill>
        <p:spPr bwMode="auto">
          <a:xfrm>
            <a:off x="914400" y="838200"/>
            <a:ext cx="7696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Picture 13" descr="46 Slurred Speech"/>
          <p:cNvPicPr>
            <a:picLocks noChangeAspect="1" noChangeArrowheads="1"/>
          </p:cNvPicPr>
          <p:nvPr/>
        </p:nvPicPr>
        <p:blipFill>
          <a:blip r:embed="rId3">
            <a:extLst>
              <a:ext uri="{28A0092B-C50C-407E-A947-70E740481C1C}">
                <a14:useLocalDpi xmlns:a14="http://schemas.microsoft.com/office/drawing/2010/main" val="0"/>
              </a:ext>
            </a:extLst>
          </a:blip>
          <a:srcRect l="53796" t="32695" r="7913" b="60602"/>
          <a:stretch>
            <a:fillRect/>
          </a:stretch>
        </p:blipFill>
        <p:spPr bwMode="auto">
          <a:xfrm>
            <a:off x="914400" y="2209800"/>
            <a:ext cx="7696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14" descr="47 Glassy Eyes"/>
          <p:cNvPicPr>
            <a:picLocks noChangeAspect="1" noChangeArrowheads="1"/>
          </p:cNvPicPr>
          <p:nvPr/>
        </p:nvPicPr>
        <p:blipFill>
          <a:blip r:embed="rId4">
            <a:extLst>
              <a:ext uri="{28A0092B-C50C-407E-A947-70E740481C1C}">
                <a14:useLocalDpi xmlns:a14="http://schemas.microsoft.com/office/drawing/2010/main" val="0"/>
              </a:ext>
            </a:extLst>
          </a:blip>
          <a:srcRect l="53860" t="32834" r="7529" b="60384"/>
          <a:stretch>
            <a:fillRect/>
          </a:stretch>
        </p:blipFill>
        <p:spPr bwMode="auto">
          <a:xfrm>
            <a:off x="914400" y="3657600"/>
            <a:ext cx="76962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8" name="Picture 15" descr="48 Bloodshot Eyes"/>
          <p:cNvPicPr>
            <a:picLocks noChangeAspect="1" noChangeArrowheads="1"/>
          </p:cNvPicPr>
          <p:nvPr/>
        </p:nvPicPr>
        <p:blipFill>
          <a:blip r:embed="rId5">
            <a:extLst>
              <a:ext uri="{28A0092B-C50C-407E-A947-70E740481C1C}">
                <a14:useLocalDpi xmlns:a14="http://schemas.microsoft.com/office/drawing/2010/main" val="0"/>
              </a:ext>
            </a:extLst>
          </a:blip>
          <a:srcRect l="53572" t="32558" r="7655" b="60304"/>
          <a:stretch>
            <a:fillRect/>
          </a:stretch>
        </p:blipFill>
        <p:spPr bwMode="auto">
          <a:xfrm>
            <a:off x="914400" y="5105400"/>
            <a:ext cx="7696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2"/>
          </p:nvPr>
        </p:nvSpPr>
        <p:spPr/>
        <p:txBody>
          <a:bodyPr/>
          <a:lstStyle/>
          <a:p>
            <a:pPr>
              <a:defRPr/>
            </a:pPr>
            <a:r>
              <a:rPr lang="en-US"/>
              <a:t>Breath Test Operator’s Manual    ID: 3332 Revision: 5   Issued By: Laboratory Director    All Copies are Uncontrolled</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8" name="Rectangle 4"/>
          <p:cNvSpPr>
            <a:spLocks noGrp="1" noRot="1" noChangeArrowheads="1"/>
          </p:cNvSpPr>
          <p:nvPr>
            <p:ph type="title" idx="4294967295"/>
          </p:nvPr>
        </p:nvSpPr>
        <p:spPr>
          <a:xfrm>
            <a:off x="457200" y="152400"/>
            <a:ext cx="8229600" cy="685800"/>
          </a:xfrm>
        </p:spPr>
        <p:txBody>
          <a:bodyPr/>
          <a:lstStyle/>
          <a:p>
            <a:pPr eaLnBrk="1" hangingPunct="1">
              <a:defRPr/>
            </a:pPr>
            <a:r>
              <a:rPr lang="en-US" sz="4000">
                <a:solidFill>
                  <a:schemeClr val="tx1"/>
                </a:solidFill>
              </a:rPr>
              <a:t>Arresting Officer’s Observations</a:t>
            </a:r>
          </a:p>
        </p:txBody>
      </p:sp>
      <p:sp>
        <p:nvSpPr>
          <p:cNvPr id="93190" name="Rectangle 6"/>
          <p:cNvSpPr>
            <a:spLocks noGrp="1" noChangeArrowheads="1"/>
          </p:cNvSpPr>
          <p:nvPr>
            <p:ph type="body" sz="half" idx="4294967295"/>
          </p:nvPr>
        </p:nvSpPr>
        <p:spPr>
          <a:xfrm>
            <a:off x="457200" y="2895600"/>
            <a:ext cx="8458200" cy="3505200"/>
          </a:xfrm>
        </p:spPr>
        <p:txBody>
          <a:bodyPr/>
          <a:lstStyle/>
          <a:p>
            <a:pPr eaLnBrk="1" hangingPunct="1">
              <a:defRPr/>
            </a:pPr>
            <a:r>
              <a:rPr lang="en-US" sz="2800"/>
              <a:t>“UNSTEADY ON FEET,” “SLURRED SPEECH,” “GLASSY EYES,” “BLOODSHOT EYES,” “ODOR”</a:t>
            </a:r>
          </a:p>
          <a:p>
            <a:pPr lvl="1" eaLnBrk="1" hangingPunct="1">
              <a:defRPr/>
            </a:pPr>
            <a:r>
              <a:rPr lang="en-US" sz="2400" b="1">
                <a:solidFill>
                  <a:srgbClr val="FFFF00"/>
                </a:solidFill>
              </a:rPr>
              <a:t>Arresting officer’s observations, NOT BTO’s observation.</a:t>
            </a:r>
          </a:p>
          <a:p>
            <a:pPr lvl="1" eaLnBrk="1" hangingPunct="1">
              <a:defRPr/>
            </a:pPr>
            <a:r>
              <a:rPr lang="en-US" sz="2400"/>
              <a:t>Printed in middle portion of “BATS - Completion Record” in the “Breath Test – Arresting Officer Observation Report”.</a:t>
            </a:r>
          </a:p>
          <a:p>
            <a:pPr lvl="2" eaLnBrk="1" hangingPunct="1">
              <a:defRPr/>
            </a:pPr>
            <a:r>
              <a:rPr lang="en-US" sz="2000"/>
              <a:t>This is discoverable.  Must be included in paperwork provided to ADA. </a:t>
            </a:r>
          </a:p>
          <a:p>
            <a:pPr eaLnBrk="1" hangingPunct="1">
              <a:defRPr/>
            </a:pPr>
            <a:endParaRPr lang="en-US" sz="2800"/>
          </a:p>
        </p:txBody>
      </p:sp>
      <p:pic>
        <p:nvPicPr>
          <p:cNvPr id="65540" name="Picture 7" descr="49 Odor of Alcoholic Beverage"/>
          <p:cNvPicPr>
            <a:picLocks noChangeAspect="1" noChangeArrowheads="1"/>
          </p:cNvPicPr>
          <p:nvPr/>
        </p:nvPicPr>
        <p:blipFill>
          <a:blip r:embed="rId2">
            <a:extLst>
              <a:ext uri="{28A0092B-C50C-407E-A947-70E740481C1C}">
                <a14:useLocalDpi xmlns:a14="http://schemas.microsoft.com/office/drawing/2010/main" val="0"/>
              </a:ext>
            </a:extLst>
          </a:blip>
          <a:srcRect l="53847" t="32527" r="7692" b="60278"/>
          <a:stretch>
            <a:fillRect/>
          </a:stretch>
        </p:blipFill>
        <p:spPr bwMode="auto">
          <a:xfrm>
            <a:off x="609600" y="990600"/>
            <a:ext cx="8077200"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2"/>
          </p:nvPr>
        </p:nvSpPr>
        <p:spPr/>
        <p:txBody>
          <a:bodyPr/>
          <a:lstStyle/>
          <a:p>
            <a:pPr>
              <a:defRPr/>
            </a:pPr>
            <a:r>
              <a:rPr lang="en-US"/>
              <a:t>Breath Test Operator’s Manual    ID: 3332 Revision: 5   Issued By: Laboratory Director    All Copies are Uncontrolled</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9" name="Rectangle 7"/>
          <p:cNvSpPr>
            <a:spLocks noGrp="1" noRot="1" noChangeArrowheads="1"/>
          </p:cNvSpPr>
          <p:nvPr>
            <p:ph type="title" idx="4294967295"/>
          </p:nvPr>
        </p:nvSpPr>
        <p:spPr>
          <a:xfrm>
            <a:off x="457200" y="152400"/>
            <a:ext cx="8229600" cy="838200"/>
          </a:xfrm>
        </p:spPr>
        <p:txBody>
          <a:bodyPr/>
          <a:lstStyle/>
          <a:p>
            <a:pPr eaLnBrk="1" hangingPunct="1">
              <a:defRPr/>
            </a:pPr>
            <a:r>
              <a:rPr lang="en-US">
                <a:solidFill>
                  <a:schemeClr val="tx1"/>
                </a:solidFill>
              </a:rPr>
              <a:t>Arresting Officer’s Observations</a:t>
            </a:r>
          </a:p>
        </p:txBody>
      </p:sp>
      <p:sp>
        <p:nvSpPr>
          <p:cNvPr id="95242" name="Rectangle 10"/>
          <p:cNvSpPr>
            <a:spLocks noGrp="1" noChangeArrowheads="1"/>
          </p:cNvSpPr>
          <p:nvPr>
            <p:ph type="body" sz="half" idx="4294967295"/>
          </p:nvPr>
        </p:nvSpPr>
        <p:spPr>
          <a:xfrm>
            <a:off x="457200" y="4267200"/>
            <a:ext cx="8229600" cy="2133600"/>
          </a:xfrm>
        </p:spPr>
        <p:txBody>
          <a:bodyPr/>
          <a:lstStyle/>
          <a:p>
            <a:pPr eaLnBrk="1" hangingPunct="1">
              <a:defRPr/>
            </a:pPr>
            <a:r>
              <a:rPr lang="en-US" sz="2800"/>
              <a:t>Additional “Arresting Officer Observations”.</a:t>
            </a:r>
          </a:p>
          <a:p>
            <a:pPr eaLnBrk="1" hangingPunct="1">
              <a:defRPr/>
            </a:pPr>
            <a:r>
              <a:rPr lang="en-US" sz="2800"/>
              <a:t>PBT should be reported in written report.</a:t>
            </a:r>
          </a:p>
          <a:p>
            <a:pPr lvl="1" eaLnBrk="1" hangingPunct="1">
              <a:defRPr/>
            </a:pPr>
            <a:r>
              <a:rPr lang="en-US" sz="2400"/>
              <a:t>Last SFST, Pass/Fail and Numerical Result (ex: 0.102).</a:t>
            </a:r>
          </a:p>
          <a:p>
            <a:pPr lvl="1" eaLnBrk="1" hangingPunct="1">
              <a:defRPr/>
            </a:pPr>
            <a:r>
              <a:rPr lang="en-US" sz="2400"/>
              <a:t>Report as “Fail” if PBT reading is 0.060% or higher.</a:t>
            </a:r>
          </a:p>
        </p:txBody>
      </p:sp>
      <p:pic>
        <p:nvPicPr>
          <p:cNvPr id="66564" name="Picture 11" descr="50 Crash"/>
          <p:cNvPicPr>
            <a:picLocks noChangeAspect="1" noChangeArrowheads="1"/>
          </p:cNvPicPr>
          <p:nvPr/>
        </p:nvPicPr>
        <p:blipFill>
          <a:blip r:embed="rId2">
            <a:extLst>
              <a:ext uri="{28A0092B-C50C-407E-A947-70E740481C1C}">
                <a14:useLocalDpi xmlns:a14="http://schemas.microsoft.com/office/drawing/2010/main" val="0"/>
              </a:ext>
            </a:extLst>
          </a:blip>
          <a:srcRect l="53839" t="32620" r="7898" b="59625"/>
          <a:stretch>
            <a:fillRect/>
          </a:stretch>
        </p:blipFill>
        <p:spPr bwMode="auto">
          <a:xfrm>
            <a:off x="473659" y="1066800"/>
            <a:ext cx="8153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Picture 12" descr="51 PBT"/>
          <p:cNvPicPr>
            <a:picLocks noChangeAspect="1" noChangeArrowheads="1"/>
          </p:cNvPicPr>
          <p:nvPr/>
        </p:nvPicPr>
        <p:blipFill>
          <a:blip r:embed="rId3">
            <a:extLst>
              <a:ext uri="{28A0092B-C50C-407E-A947-70E740481C1C}">
                <a14:useLocalDpi xmlns:a14="http://schemas.microsoft.com/office/drawing/2010/main" val="0"/>
              </a:ext>
            </a:extLst>
          </a:blip>
          <a:srcRect l="53622" t="32507" r="7840" b="59296"/>
          <a:stretch>
            <a:fillRect/>
          </a:stretch>
        </p:blipFill>
        <p:spPr bwMode="auto">
          <a:xfrm>
            <a:off x="457200" y="2667000"/>
            <a:ext cx="8153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2"/>
          </p:nvPr>
        </p:nvSpPr>
        <p:spPr/>
        <p:txBody>
          <a:bodyPr/>
          <a:lstStyle/>
          <a:p>
            <a:pPr>
              <a:defRPr/>
            </a:pPr>
            <a:r>
              <a:rPr lang="en-US"/>
              <a:t>Breath Test Operator’s Manual    ID: 3332 Revision: 5   Issued By: Laboratory Director    All Copies are Uncontrolled</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8" name="Rectangle 4"/>
          <p:cNvSpPr>
            <a:spLocks noGrp="1" noRot="1" noChangeArrowheads="1"/>
          </p:cNvSpPr>
          <p:nvPr>
            <p:ph type="title" idx="4294967295"/>
          </p:nvPr>
        </p:nvSpPr>
        <p:spPr>
          <a:xfrm>
            <a:off x="457200" y="152400"/>
            <a:ext cx="8229600" cy="685800"/>
          </a:xfrm>
        </p:spPr>
        <p:txBody>
          <a:bodyPr/>
          <a:lstStyle/>
          <a:p>
            <a:pPr eaLnBrk="1" hangingPunct="1">
              <a:defRPr/>
            </a:pPr>
            <a:r>
              <a:rPr lang="en-US" sz="4000">
                <a:solidFill>
                  <a:schemeClr val="tx1"/>
                </a:solidFill>
              </a:rPr>
              <a:t>Arresting Officer’s Observations</a:t>
            </a:r>
          </a:p>
        </p:txBody>
      </p:sp>
      <p:sp>
        <p:nvSpPr>
          <p:cNvPr id="98310" name="Rectangle 6"/>
          <p:cNvSpPr>
            <a:spLocks noGrp="1" noChangeArrowheads="1"/>
          </p:cNvSpPr>
          <p:nvPr>
            <p:ph type="body" sz="half" idx="4294967295"/>
          </p:nvPr>
        </p:nvSpPr>
        <p:spPr>
          <a:xfrm>
            <a:off x="457200" y="2743200"/>
            <a:ext cx="8229600" cy="3657600"/>
          </a:xfrm>
        </p:spPr>
        <p:txBody>
          <a:bodyPr/>
          <a:lstStyle/>
          <a:p>
            <a:pPr eaLnBrk="1" hangingPunct="1">
              <a:defRPr/>
            </a:pPr>
            <a:r>
              <a:rPr lang="en-US" sz="2800"/>
              <a:t>Enter the observed signs of impairment in this field.</a:t>
            </a:r>
          </a:p>
          <a:p>
            <a:pPr lvl="1" eaLnBrk="1" hangingPunct="1">
              <a:defRPr/>
            </a:pPr>
            <a:r>
              <a:rPr lang="en-US" sz="2400"/>
              <a:t>SFST indicate impairment</a:t>
            </a:r>
          </a:p>
          <a:p>
            <a:pPr lvl="1" eaLnBrk="1" hangingPunct="1">
              <a:defRPr/>
            </a:pPr>
            <a:r>
              <a:rPr lang="en-US" sz="2400"/>
              <a:t>Crossed Dbl Yellow</a:t>
            </a:r>
          </a:p>
          <a:p>
            <a:pPr lvl="1" eaLnBrk="1" hangingPunct="1">
              <a:defRPr/>
            </a:pPr>
            <a:r>
              <a:rPr lang="en-US" sz="2400"/>
              <a:t>Marked Lanes Violation</a:t>
            </a:r>
          </a:p>
          <a:p>
            <a:pPr eaLnBrk="1" hangingPunct="1">
              <a:defRPr/>
            </a:pPr>
            <a:r>
              <a:rPr lang="en-US" sz="2800"/>
              <a:t>Max. 24 character in this mandatory field.</a:t>
            </a:r>
          </a:p>
          <a:p>
            <a:pPr eaLnBrk="1" hangingPunct="1">
              <a:defRPr/>
            </a:pPr>
            <a:r>
              <a:rPr lang="en-US" sz="2800"/>
              <a:t>“Arresting Officer Observation” report is used by RMV Hearings Officers and is subject to scrutiny in a court of law as a discoverable document.</a:t>
            </a:r>
          </a:p>
        </p:txBody>
      </p:sp>
      <p:pic>
        <p:nvPicPr>
          <p:cNvPr id="67588" name="Picture 7" descr="52 Others Grounds for Arrest"/>
          <p:cNvPicPr>
            <a:picLocks noChangeAspect="1" noChangeArrowheads="1"/>
          </p:cNvPicPr>
          <p:nvPr/>
        </p:nvPicPr>
        <p:blipFill>
          <a:blip r:embed="rId2">
            <a:extLst>
              <a:ext uri="{28A0092B-C50C-407E-A947-70E740481C1C}">
                <a14:useLocalDpi xmlns:a14="http://schemas.microsoft.com/office/drawing/2010/main" val="0"/>
              </a:ext>
            </a:extLst>
          </a:blip>
          <a:srcRect l="53711" t="32610" r="7799" b="60298"/>
          <a:stretch>
            <a:fillRect/>
          </a:stretch>
        </p:blipFill>
        <p:spPr bwMode="auto">
          <a:xfrm>
            <a:off x="533400" y="990600"/>
            <a:ext cx="8153400" cy="145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0" name="TextBox 5"/>
          <p:cNvSpPr txBox="1">
            <a:spLocks noChangeArrowheads="1"/>
          </p:cNvSpPr>
          <p:nvPr/>
        </p:nvSpPr>
        <p:spPr bwMode="auto">
          <a:xfrm>
            <a:off x="4580134" y="1828800"/>
            <a:ext cx="3261727" cy="40011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eaLnBrk="1" hangingPunct="1">
              <a:spcBef>
                <a:spcPct val="0"/>
              </a:spcBef>
              <a:buClrTx/>
              <a:buSzTx/>
              <a:buFontTx/>
              <a:buNone/>
            </a:pPr>
            <a:r>
              <a:rPr lang="en-US" altLang="en-US" sz="2000" b="1">
                <a:solidFill>
                  <a:schemeClr val="bg2"/>
                </a:solidFill>
                <a:latin typeface="Franklin Gothic Book" pitchFamily="34" charset="0"/>
              </a:rPr>
              <a:t>SFST INDICATE IMPAIRMENT</a:t>
            </a:r>
          </a:p>
        </p:txBody>
      </p:sp>
      <p:sp>
        <p:nvSpPr>
          <p:cNvPr id="2" name="Footer Placeholder 1"/>
          <p:cNvSpPr>
            <a:spLocks noGrp="1"/>
          </p:cNvSpPr>
          <p:nvPr>
            <p:ph type="ftr" sz="quarter" idx="12"/>
          </p:nvPr>
        </p:nvSpPr>
        <p:spPr/>
        <p:txBody>
          <a:bodyPr/>
          <a:lstStyle/>
          <a:p>
            <a:pPr>
              <a:defRPr/>
            </a:pPr>
            <a:r>
              <a:rPr lang="en-US"/>
              <a:t>Breath Test Operator’s Manual    ID: 3332 Revision: 5   Issued By: Laboratory Director    All Copies are Uncontrolled</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6" name="Rectangle 4"/>
          <p:cNvSpPr>
            <a:spLocks noGrp="1" noRot="1" noChangeArrowheads="1"/>
          </p:cNvSpPr>
          <p:nvPr>
            <p:ph type="title" idx="4294967295"/>
          </p:nvPr>
        </p:nvSpPr>
        <p:spPr>
          <a:xfrm>
            <a:off x="381000" y="228600"/>
            <a:ext cx="8229600" cy="609600"/>
          </a:xfrm>
        </p:spPr>
        <p:txBody>
          <a:bodyPr/>
          <a:lstStyle/>
          <a:p>
            <a:pPr eaLnBrk="1" hangingPunct="1">
              <a:defRPr/>
            </a:pPr>
            <a:r>
              <a:rPr lang="en-US" sz="4000">
                <a:solidFill>
                  <a:schemeClr val="tx1"/>
                </a:solidFill>
              </a:rPr>
              <a:t>Officer Observation Summary</a:t>
            </a:r>
          </a:p>
        </p:txBody>
      </p:sp>
      <p:sp>
        <p:nvSpPr>
          <p:cNvPr id="100358" name="Rectangle 6"/>
          <p:cNvSpPr>
            <a:spLocks noGrp="1" noChangeArrowheads="1"/>
          </p:cNvSpPr>
          <p:nvPr>
            <p:ph type="body" sz="half" idx="4294967295"/>
          </p:nvPr>
        </p:nvSpPr>
        <p:spPr>
          <a:xfrm>
            <a:off x="457200" y="4876800"/>
            <a:ext cx="8229600" cy="1600200"/>
          </a:xfrm>
        </p:spPr>
        <p:txBody>
          <a:bodyPr/>
          <a:lstStyle/>
          <a:p>
            <a:pPr eaLnBrk="1" hangingPunct="1">
              <a:defRPr/>
            </a:pPr>
            <a:r>
              <a:rPr lang="en-US" sz="2800"/>
              <a:t>Scroll down verifying data for accuracy.</a:t>
            </a:r>
          </a:p>
          <a:p>
            <a:pPr eaLnBrk="1" hangingPunct="1">
              <a:defRPr/>
            </a:pPr>
            <a:r>
              <a:rPr lang="en-US" sz="2800"/>
              <a:t>Once “Save” is selected, no changes can be made.</a:t>
            </a:r>
          </a:p>
          <a:p>
            <a:pPr eaLnBrk="1" hangingPunct="1">
              <a:buFont typeface="Wingdings" pitchFamily="2" charset="2"/>
              <a:buNone/>
              <a:defRPr/>
            </a:pPr>
            <a:endParaRPr lang="en-US" sz="2800"/>
          </a:p>
        </p:txBody>
      </p:sp>
      <p:pic>
        <p:nvPicPr>
          <p:cNvPr id="68612" name="Picture 7" descr="53 Officer Observation Summary"/>
          <p:cNvPicPr>
            <a:picLocks noChangeAspect="1" noChangeArrowheads="1"/>
          </p:cNvPicPr>
          <p:nvPr/>
        </p:nvPicPr>
        <p:blipFill>
          <a:blip r:embed="rId2">
            <a:extLst>
              <a:ext uri="{28A0092B-C50C-407E-A947-70E740481C1C}">
                <a14:useLocalDpi xmlns:a14="http://schemas.microsoft.com/office/drawing/2010/main" val="0"/>
              </a:ext>
            </a:extLst>
          </a:blip>
          <a:srcRect l="53700" t="32817" r="7768" b="45152"/>
          <a:stretch>
            <a:fillRect/>
          </a:stretch>
        </p:blipFill>
        <p:spPr bwMode="auto">
          <a:xfrm>
            <a:off x="914400" y="914400"/>
            <a:ext cx="7086600" cy="3926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2"/>
          </p:nvPr>
        </p:nvSpPr>
        <p:spPr/>
        <p:txBody>
          <a:bodyPr/>
          <a:lstStyle/>
          <a:p>
            <a:pPr>
              <a:defRPr/>
            </a:pPr>
            <a:r>
              <a:rPr lang="en-US"/>
              <a:t>Breath Test Operator’s Manual    ID: 3332 Revision: 5   Issued By: Laboratory Director    All Copies are Uncontrolled</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Rot="1" noChangeArrowheads="1"/>
          </p:cNvSpPr>
          <p:nvPr>
            <p:ph type="title"/>
          </p:nvPr>
        </p:nvSpPr>
        <p:spPr>
          <a:xfrm>
            <a:off x="457200" y="304800"/>
            <a:ext cx="8229600" cy="685800"/>
          </a:xfrm>
        </p:spPr>
        <p:txBody>
          <a:bodyPr/>
          <a:lstStyle/>
          <a:p>
            <a:pPr eaLnBrk="1" hangingPunct="1">
              <a:defRPr/>
            </a:pPr>
            <a:r>
              <a:rPr lang="en-US" sz="4000">
                <a:solidFill>
                  <a:schemeClr val="tx1"/>
                </a:solidFill>
              </a:rPr>
              <a:t>Breath Test Operator Certification</a:t>
            </a:r>
          </a:p>
        </p:txBody>
      </p:sp>
      <p:sp>
        <p:nvSpPr>
          <p:cNvPr id="217091" name="Rectangle 3"/>
          <p:cNvSpPr>
            <a:spLocks noGrp="1" noChangeArrowheads="1"/>
          </p:cNvSpPr>
          <p:nvPr>
            <p:ph type="body" idx="1"/>
          </p:nvPr>
        </p:nvSpPr>
        <p:spPr>
          <a:xfrm>
            <a:off x="457200" y="1447800"/>
            <a:ext cx="8229600" cy="4800600"/>
          </a:xfrm>
        </p:spPr>
        <p:txBody>
          <a:bodyPr/>
          <a:lstStyle/>
          <a:p>
            <a:pPr marL="0" indent="0" eaLnBrk="1" hangingPunct="1">
              <a:lnSpc>
                <a:spcPct val="80000"/>
              </a:lnSpc>
              <a:buNone/>
              <a:defRPr/>
            </a:pPr>
            <a:r>
              <a:rPr lang="en-US" b="1">
                <a:solidFill>
                  <a:srgbClr val="FFC000"/>
                </a:solidFill>
                <a:effectLst>
                  <a:outerShdw blurRad="38100" dist="38100" dir="2700000" algn="tl">
                    <a:srgbClr val="000000">
                      <a:alpha val="43137"/>
                    </a:srgbClr>
                  </a:outerShdw>
                </a:effectLst>
              </a:rPr>
              <a:t>Breath Test Operator Recertification</a:t>
            </a:r>
          </a:p>
          <a:p>
            <a:pPr marL="0" indent="0" eaLnBrk="1" hangingPunct="1">
              <a:lnSpc>
                <a:spcPct val="80000"/>
              </a:lnSpc>
              <a:buNone/>
              <a:defRPr/>
            </a:pPr>
            <a:endParaRPr lang="en-US" b="1">
              <a:solidFill>
                <a:srgbClr val="FFFF00"/>
              </a:solidFill>
              <a:effectLst>
                <a:outerShdw blurRad="38100" dist="38100" dir="2700000" algn="tl">
                  <a:srgbClr val="000000">
                    <a:alpha val="43137"/>
                  </a:srgbClr>
                </a:outerShdw>
              </a:effectLst>
            </a:endParaRPr>
          </a:p>
          <a:p>
            <a:pPr eaLnBrk="1" hangingPunct="1">
              <a:lnSpc>
                <a:spcPct val="80000"/>
              </a:lnSpc>
              <a:buClr>
                <a:schemeClr val="accent2"/>
              </a:buClr>
              <a:defRPr/>
            </a:pPr>
            <a:r>
              <a:rPr lang="en-US" sz="2800"/>
              <a:t>Web-based online recertification is available for </a:t>
            </a:r>
            <a:r>
              <a:rPr lang="en-US" sz="2800" u="sng"/>
              <a:t>qualified</a:t>
            </a:r>
            <a:r>
              <a:rPr lang="en-US" sz="2800"/>
              <a:t> BTO’s.</a:t>
            </a:r>
          </a:p>
          <a:p>
            <a:pPr eaLnBrk="1" hangingPunct="1">
              <a:lnSpc>
                <a:spcPct val="80000"/>
              </a:lnSpc>
              <a:buClr>
                <a:schemeClr val="accent2"/>
              </a:buClr>
              <a:defRPr/>
            </a:pPr>
            <a:endParaRPr lang="en-US" sz="2800"/>
          </a:p>
          <a:p>
            <a:pPr marL="342900" lvl="1" indent="-342900" eaLnBrk="1" hangingPunct="1">
              <a:lnSpc>
                <a:spcPct val="80000"/>
              </a:lnSpc>
              <a:defRPr/>
            </a:pPr>
            <a:r>
              <a:rPr lang="en-US"/>
              <a:t>Online recertification, including completion of the Training Test practical, </a:t>
            </a:r>
            <a:r>
              <a:rPr lang="en-US" sz="2800"/>
              <a:t>must be successfully completed </a:t>
            </a:r>
            <a:r>
              <a:rPr lang="en-US" u="sng"/>
              <a:t>BEFORE </a:t>
            </a:r>
            <a:r>
              <a:rPr lang="en-US"/>
              <a:t>the </a:t>
            </a:r>
            <a:r>
              <a:rPr lang="en-US" sz="2800"/>
              <a:t>BTO’s expiration date.</a:t>
            </a:r>
          </a:p>
          <a:p>
            <a:pPr marL="457200" lvl="1" indent="0" eaLnBrk="1" hangingPunct="1">
              <a:lnSpc>
                <a:spcPct val="80000"/>
              </a:lnSpc>
              <a:buNone/>
              <a:defRPr/>
            </a:pPr>
            <a:endParaRPr lang="en-US" sz="2400"/>
          </a:p>
          <a:p>
            <a:pPr marL="457200" lvl="1" indent="0" eaLnBrk="1" hangingPunct="1">
              <a:lnSpc>
                <a:spcPct val="80000"/>
              </a:lnSpc>
              <a:buNone/>
              <a:defRPr/>
            </a:pPr>
            <a:endParaRPr lang="en-US" sz="2400"/>
          </a:p>
          <a:p>
            <a:pPr marL="457200" lvl="1" indent="0" eaLnBrk="1" hangingPunct="1">
              <a:lnSpc>
                <a:spcPct val="80000"/>
              </a:lnSpc>
              <a:buNone/>
              <a:defRPr/>
            </a:pPr>
            <a:r>
              <a:rPr lang="en-US" sz="2400"/>
              <a:t>		</a:t>
            </a:r>
            <a:r>
              <a:rPr lang="en-US">
                <a:hlinkClick r:id="rId2"/>
              </a:rPr>
              <a:t>https://mspbtocertification.com</a:t>
            </a:r>
            <a:endParaRPr lang="en-US"/>
          </a:p>
          <a:p>
            <a:pPr marL="457200" lvl="1" indent="0" eaLnBrk="1" hangingPunct="1">
              <a:lnSpc>
                <a:spcPct val="80000"/>
              </a:lnSpc>
              <a:buNone/>
              <a:defRPr/>
            </a:pPr>
            <a:endParaRPr lang="en-US"/>
          </a:p>
        </p:txBody>
      </p:sp>
      <p:sp>
        <p:nvSpPr>
          <p:cNvPr id="2" name="Footer Placeholder 1"/>
          <p:cNvSpPr>
            <a:spLocks noGrp="1"/>
          </p:cNvSpPr>
          <p:nvPr>
            <p:ph type="ftr" sz="quarter" idx="11"/>
          </p:nvPr>
        </p:nvSpPr>
        <p:spPr/>
        <p:txBody>
          <a:bodyPr/>
          <a:lstStyle/>
          <a:p>
            <a:pPr>
              <a:defRPr/>
            </a:pPr>
            <a:r>
              <a:rPr lang="en-US"/>
              <a:t>Breath Test Operator’s Manual    ID: 3332 Revision: 5   Issued By: Laboratory Director    All Copies are Uncontrolled</a:t>
            </a:r>
          </a:p>
        </p:txBody>
      </p:sp>
    </p:spTree>
    <p:extLst>
      <p:ext uri="{BB962C8B-B14F-4D97-AF65-F5344CB8AC3E}">
        <p14:creationId xmlns:p14="http://schemas.microsoft.com/office/powerpoint/2010/main" val="34719794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4" name="Rectangle 4"/>
          <p:cNvSpPr>
            <a:spLocks noGrp="1" noRot="1" noChangeArrowheads="1"/>
          </p:cNvSpPr>
          <p:nvPr>
            <p:ph type="title" idx="4294967295"/>
          </p:nvPr>
        </p:nvSpPr>
        <p:spPr>
          <a:xfrm>
            <a:off x="533400" y="457200"/>
            <a:ext cx="8229600" cy="639763"/>
          </a:xfrm>
        </p:spPr>
        <p:txBody>
          <a:bodyPr/>
          <a:lstStyle/>
          <a:p>
            <a:pPr eaLnBrk="1" hangingPunct="1">
              <a:defRPr/>
            </a:pPr>
            <a:r>
              <a:rPr lang="en-US" sz="4000">
                <a:solidFill>
                  <a:schemeClr val="tx1"/>
                </a:solidFill>
              </a:rPr>
              <a:t>Date &amp; Town of Arrest</a:t>
            </a:r>
          </a:p>
        </p:txBody>
      </p:sp>
      <p:sp>
        <p:nvSpPr>
          <p:cNvPr id="102407" name="Rectangle 7"/>
          <p:cNvSpPr>
            <a:spLocks noGrp="1" noChangeArrowheads="1"/>
          </p:cNvSpPr>
          <p:nvPr>
            <p:ph type="body" sz="half" idx="4294967295"/>
          </p:nvPr>
        </p:nvSpPr>
        <p:spPr>
          <a:xfrm>
            <a:off x="419100" y="5181600"/>
            <a:ext cx="8229600" cy="838200"/>
          </a:xfrm>
        </p:spPr>
        <p:txBody>
          <a:bodyPr/>
          <a:lstStyle/>
          <a:p>
            <a:pPr eaLnBrk="1" hangingPunct="1">
              <a:buFont typeface="Wingdings" pitchFamily="2" charset="2"/>
              <a:buChar char="§"/>
              <a:defRPr/>
            </a:pPr>
            <a:r>
              <a:rPr lang="en-US" sz="2800"/>
              <a:t>Confirm for Accuracy.</a:t>
            </a:r>
          </a:p>
        </p:txBody>
      </p:sp>
      <p:pic>
        <p:nvPicPr>
          <p:cNvPr id="69636" name="Picture 8" descr="54 Date of Arrest"/>
          <p:cNvPicPr>
            <a:picLocks noChangeAspect="1" noChangeArrowheads="1"/>
          </p:cNvPicPr>
          <p:nvPr/>
        </p:nvPicPr>
        <p:blipFill>
          <a:blip r:embed="rId2">
            <a:extLst>
              <a:ext uri="{28A0092B-C50C-407E-A947-70E740481C1C}">
                <a14:useLocalDpi xmlns:a14="http://schemas.microsoft.com/office/drawing/2010/main" val="0"/>
              </a:ext>
            </a:extLst>
          </a:blip>
          <a:srcRect l="53616" t="32591" r="7829" b="59294"/>
          <a:stretch>
            <a:fillRect/>
          </a:stretch>
        </p:blipFill>
        <p:spPr bwMode="auto">
          <a:xfrm>
            <a:off x="609600" y="1295400"/>
            <a:ext cx="78486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Picture 9" descr="55 Town of Arrest"/>
          <p:cNvPicPr>
            <a:picLocks noChangeAspect="1" noChangeArrowheads="1"/>
          </p:cNvPicPr>
          <p:nvPr/>
        </p:nvPicPr>
        <p:blipFill>
          <a:blip r:embed="rId3">
            <a:extLst>
              <a:ext uri="{28A0092B-C50C-407E-A947-70E740481C1C}">
                <a14:useLocalDpi xmlns:a14="http://schemas.microsoft.com/office/drawing/2010/main" val="0"/>
              </a:ext>
            </a:extLst>
          </a:blip>
          <a:srcRect l="53563" t="32744" r="7843" b="59366"/>
          <a:stretch>
            <a:fillRect/>
          </a:stretch>
        </p:blipFill>
        <p:spPr bwMode="auto">
          <a:xfrm>
            <a:off x="533400" y="3124200"/>
            <a:ext cx="8001000"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2"/>
          </p:nvPr>
        </p:nvSpPr>
        <p:spPr/>
        <p:txBody>
          <a:bodyPr/>
          <a:lstStyle/>
          <a:p>
            <a:pPr>
              <a:defRPr/>
            </a:pPr>
            <a:r>
              <a:rPr lang="en-US"/>
              <a:t>Breath Test Operator’s Manual    ID: 3332 Revision: 5   Issued By: Laboratory Director    All Copies are Uncontrolled</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2" name="Rectangle 4"/>
          <p:cNvSpPr>
            <a:spLocks noGrp="1" noRot="1" noChangeArrowheads="1"/>
          </p:cNvSpPr>
          <p:nvPr>
            <p:ph type="title" idx="4294967295"/>
          </p:nvPr>
        </p:nvSpPr>
        <p:spPr>
          <a:xfrm>
            <a:off x="533400" y="228600"/>
            <a:ext cx="8229600" cy="685800"/>
          </a:xfrm>
        </p:spPr>
        <p:txBody>
          <a:bodyPr/>
          <a:lstStyle/>
          <a:p>
            <a:pPr eaLnBrk="1" hangingPunct="1">
              <a:defRPr/>
            </a:pPr>
            <a:r>
              <a:rPr lang="en-US" sz="4000">
                <a:solidFill>
                  <a:schemeClr val="tx1"/>
                </a:solidFill>
              </a:rPr>
              <a:t>Arresting Officer</a:t>
            </a:r>
          </a:p>
        </p:txBody>
      </p:sp>
      <p:sp>
        <p:nvSpPr>
          <p:cNvPr id="104454" name="Rectangle 6"/>
          <p:cNvSpPr>
            <a:spLocks noGrp="1" noChangeArrowheads="1"/>
          </p:cNvSpPr>
          <p:nvPr>
            <p:ph type="body" sz="half" idx="4294967295"/>
          </p:nvPr>
        </p:nvSpPr>
        <p:spPr>
          <a:xfrm>
            <a:off x="457200" y="2971800"/>
            <a:ext cx="8229600" cy="3200400"/>
          </a:xfrm>
        </p:spPr>
        <p:txBody>
          <a:bodyPr/>
          <a:lstStyle/>
          <a:p>
            <a:pPr eaLnBrk="1" hangingPunct="1">
              <a:defRPr/>
            </a:pPr>
            <a:r>
              <a:rPr lang="en-US" sz="2800"/>
              <a:t>Select “YES”</a:t>
            </a:r>
          </a:p>
          <a:p>
            <a:pPr lvl="1" eaLnBrk="1" hangingPunct="1">
              <a:defRPr/>
            </a:pPr>
            <a:r>
              <a:rPr lang="en-US" sz="2400"/>
              <a:t>If Arresting Officer same as BTO.</a:t>
            </a:r>
          </a:p>
          <a:p>
            <a:pPr lvl="1" eaLnBrk="1" hangingPunct="1">
              <a:defRPr/>
            </a:pPr>
            <a:r>
              <a:rPr lang="en-US" sz="2400"/>
              <a:t>Officer data will auto-populate.</a:t>
            </a:r>
          </a:p>
          <a:p>
            <a:pPr eaLnBrk="1" hangingPunct="1">
              <a:defRPr/>
            </a:pPr>
            <a:r>
              <a:rPr lang="en-US" sz="2800"/>
              <a:t>Select “NO” </a:t>
            </a:r>
          </a:p>
          <a:p>
            <a:pPr lvl="1" eaLnBrk="1" hangingPunct="1">
              <a:defRPr/>
            </a:pPr>
            <a:r>
              <a:rPr lang="en-US" sz="2400"/>
              <a:t>If Arresting Officer is NOT the same as the BTO.</a:t>
            </a:r>
          </a:p>
          <a:p>
            <a:pPr lvl="1" eaLnBrk="1" hangingPunct="1">
              <a:defRPr/>
            </a:pPr>
            <a:r>
              <a:rPr lang="en-US" sz="2400"/>
              <a:t>Manually enter Arresting Officer’s data.</a:t>
            </a:r>
          </a:p>
          <a:p>
            <a:pPr lvl="1" eaLnBrk="1" hangingPunct="1">
              <a:defRPr/>
            </a:pPr>
            <a:r>
              <a:rPr lang="en-US" sz="2400"/>
              <a:t>Be sure to use full proper names.</a:t>
            </a:r>
          </a:p>
        </p:txBody>
      </p:sp>
      <p:pic>
        <p:nvPicPr>
          <p:cNvPr id="70660" name="Picture 7" descr="56 Arresting Officer Same as BTO"/>
          <p:cNvPicPr>
            <a:picLocks noChangeAspect="1" noChangeArrowheads="1"/>
          </p:cNvPicPr>
          <p:nvPr/>
        </p:nvPicPr>
        <p:blipFill>
          <a:blip r:embed="rId2">
            <a:extLst>
              <a:ext uri="{28A0092B-C50C-407E-A947-70E740481C1C}">
                <a14:useLocalDpi xmlns:a14="http://schemas.microsoft.com/office/drawing/2010/main" val="0"/>
              </a:ext>
            </a:extLst>
          </a:blip>
          <a:srcRect l="53467" t="32489" r="7521" b="58427"/>
          <a:stretch>
            <a:fillRect/>
          </a:stretch>
        </p:blipFill>
        <p:spPr bwMode="auto">
          <a:xfrm>
            <a:off x="762000" y="1066800"/>
            <a:ext cx="77724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2"/>
          </p:nvPr>
        </p:nvSpPr>
        <p:spPr/>
        <p:txBody>
          <a:bodyPr/>
          <a:lstStyle/>
          <a:p>
            <a:pPr>
              <a:defRPr/>
            </a:pPr>
            <a:r>
              <a:rPr lang="en-US"/>
              <a:t>Breath Test Operator’s Manual    ID: 3332 Revision: 5   Issued By: Laboratory Director    All Copies are Uncontrolled</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00" name="Rectangle 4"/>
          <p:cNvSpPr>
            <a:spLocks noGrp="1" noRot="1" noChangeArrowheads="1"/>
          </p:cNvSpPr>
          <p:nvPr>
            <p:ph type="title" sz="quarter" idx="4294967295"/>
          </p:nvPr>
        </p:nvSpPr>
        <p:spPr>
          <a:xfrm>
            <a:off x="457200" y="152400"/>
            <a:ext cx="8229600" cy="685800"/>
          </a:xfrm>
        </p:spPr>
        <p:txBody>
          <a:bodyPr/>
          <a:lstStyle/>
          <a:p>
            <a:pPr eaLnBrk="1" hangingPunct="1">
              <a:defRPr/>
            </a:pPr>
            <a:r>
              <a:rPr lang="en-US" sz="4000">
                <a:solidFill>
                  <a:schemeClr val="tx1"/>
                </a:solidFill>
              </a:rPr>
              <a:t>Arresting Officer</a:t>
            </a:r>
          </a:p>
        </p:txBody>
      </p:sp>
      <p:pic>
        <p:nvPicPr>
          <p:cNvPr id="71683" name="Picture 9" descr="57 Arresting Officer ID"/>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l="53647" t="32912" r="7692" b="60027"/>
          <a:stretch>
            <a:fillRect/>
          </a:stretch>
        </p:blipFill>
        <p:spPr>
          <a:xfrm>
            <a:off x="685800" y="914400"/>
            <a:ext cx="7696200" cy="1143000"/>
          </a:xfrm>
        </p:spPr>
      </p:pic>
      <p:pic>
        <p:nvPicPr>
          <p:cNvPr id="71684" name="Picture 10" descr="58 Arrest Officer Dept"/>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l="53813" t="32896" r="7854" b="60048"/>
          <a:stretch>
            <a:fillRect/>
          </a:stretch>
        </p:blipFill>
        <p:spPr>
          <a:xfrm>
            <a:off x="685800" y="2362200"/>
            <a:ext cx="7696200" cy="1143000"/>
          </a:xfrm>
        </p:spPr>
      </p:pic>
      <p:pic>
        <p:nvPicPr>
          <p:cNvPr id="71685" name="Picture 11" descr="59 Arresting Officer Last Name"/>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rcRect l="53613" t="32936" r="7614" b="60254"/>
          <a:stretch>
            <a:fillRect/>
          </a:stretch>
        </p:blipFill>
        <p:spPr>
          <a:xfrm>
            <a:off x="685800" y="3810000"/>
            <a:ext cx="7696200" cy="1066800"/>
          </a:xfrm>
        </p:spPr>
      </p:pic>
      <p:pic>
        <p:nvPicPr>
          <p:cNvPr id="71686" name="Picture 12" descr="60 Arresting Officer First Name"/>
          <p:cNvPicPr>
            <a:picLocks noGrp="1" noChangeAspect="1" noChangeArrowheads="1"/>
          </p:cNvPicPr>
          <p:nvPr>
            <p:ph sz="quarter" idx="4294967295"/>
          </p:nvPr>
        </p:nvPicPr>
        <p:blipFill>
          <a:blip r:embed="rId5">
            <a:extLst>
              <a:ext uri="{28A0092B-C50C-407E-A947-70E740481C1C}">
                <a14:useLocalDpi xmlns:a14="http://schemas.microsoft.com/office/drawing/2010/main" val="0"/>
              </a:ext>
            </a:extLst>
          </a:blip>
          <a:srcRect l="53775" t="32547" r="7654" b="60139"/>
          <a:stretch>
            <a:fillRect/>
          </a:stretch>
        </p:blipFill>
        <p:spPr>
          <a:xfrm>
            <a:off x="685800" y="5181600"/>
            <a:ext cx="7696200" cy="1143000"/>
          </a:xfrm>
        </p:spPr>
      </p:pic>
      <p:sp>
        <p:nvSpPr>
          <p:cNvPr id="2" name="Footer Placeholder 1"/>
          <p:cNvSpPr>
            <a:spLocks noGrp="1"/>
          </p:cNvSpPr>
          <p:nvPr>
            <p:ph type="ftr" sz="quarter" idx="12"/>
          </p:nvPr>
        </p:nvSpPr>
        <p:spPr/>
        <p:txBody>
          <a:bodyPr/>
          <a:lstStyle/>
          <a:p>
            <a:pPr>
              <a:defRPr/>
            </a:pPr>
            <a:r>
              <a:rPr lang="en-US"/>
              <a:t>Breath Test Operator’s Manual    ID: 3332 Revision: 5   Issued By: Laboratory Director    All Copies are Uncontrolled</a:t>
            </a:r>
          </a:p>
        </p:txBody>
      </p:sp>
      <p:pic>
        <p:nvPicPr>
          <p:cNvPr id="4" name="Picture 3">
            <a:extLst>
              <a:ext uri="{FF2B5EF4-FFF2-40B4-BE49-F238E27FC236}">
                <a16:creationId xmlns:a16="http://schemas.microsoft.com/office/drawing/2014/main" id="{61203084-6BED-61B6-0F52-AD57166C533E}"/>
              </a:ext>
            </a:extLst>
          </p:cNvPr>
          <p:cNvPicPr>
            <a:picLocks noChangeAspect="1"/>
          </p:cNvPicPr>
          <p:nvPr/>
        </p:nvPicPr>
        <p:blipFill>
          <a:blip r:embed="rId6"/>
          <a:stretch>
            <a:fillRect/>
          </a:stretch>
        </p:blipFill>
        <p:spPr>
          <a:xfrm>
            <a:off x="5325323" y="1471584"/>
            <a:ext cx="428685" cy="409632"/>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8" name="Rectangle 4"/>
          <p:cNvSpPr>
            <a:spLocks noGrp="1" noRot="1" noChangeArrowheads="1"/>
          </p:cNvSpPr>
          <p:nvPr>
            <p:ph type="title" idx="4294967295"/>
          </p:nvPr>
        </p:nvSpPr>
        <p:spPr>
          <a:xfrm>
            <a:off x="457200" y="228600"/>
            <a:ext cx="8229600" cy="715963"/>
          </a:xfrm>
        </p:spPr>
        <p:txBody>
          <a:bodyPr/>
          <a:lstStyle/>
          <a:p>
            <a:pPr eaLnBrk="1" hangingPunct="1">
              <a:defRPr/>
            </a:pPr>
            <a:r>
              <a:rPr lang="en-US" sz="4000">
                <a:solidFill>
                  <a:schemeClr val="tx1"/>
                </a:solidFill>
              </a:rPr>
              <a:t>Refusal Consequences</a:t>
            </a:r>
          </a:p>
        </p:txBody>
      </p:sp>
      <p:sp>
        <p:nvSpPr>
          <p:cNvPr id="108551" name="Rectangle 7"/>
          <p:cNvSpPr>
            <a:spLocks noGrp="1" noChangeArrowheads="1"/>
          </p:cNvSpPr>
          <p:nvPr>
            <p:ph type="body" sz="half" idx="4294967295"/>
          </p:nvPr>
        </p:nvSpPr>
        <p:spPr>
          <a:xfrm>
            <a:off x="457200" y="4419600"/>
            <a:ext cx="8229600" cy="2209800"/>
          </a:xfrm>
        </p:spPr>
        <p:txBody>
          <a:bodyPr/>
          <a:lstStyle/>
          <a:p>
            <a:pPr eaLnBrk="1" hangingPunct="1">
              <a:defRPr/>
            </a:pPr>
            <a:r>
              <a:rPr lang="en-US" sz="2800"/>
              <a:t>Completing the Statutory Rights and Consent Form satisfies these two prompts.</a:t>
            </a:r>
          </a:p>
        </p:txBody>
      </p:sp>
      <p:pic>
        <p:nvPicPr>
          <p:cNvPr id="72708" name="Picture 8" descr="61 Advised of Refusal Consequences"/>
          <p:cNvPicPr>
            <a:picLocks noChangeAspect="1" noChangeArrowheads="1"/>
          </p:cNvPicPr>
          <p:nvPr/>
        </p:nvPicPr>
        <p:blipFill>
          <a:blip r:embed="rId2">
            <a:extLst>
              <a:ext uri="{28A0092B-C50C-407E-A947-70E740481C1C}">
                <a14:useLocalDpi xmlns:a14="http://schemas.microsoft.com/office/drawing/2010/main" val="0"/>
              </a:ext>
            </a:extLst>
          </a:blip>
          <a:srcRect l="53583" t="32692" r="7750" b="59410"/>
          <a:stretch>
            <a:fillRect/>
          </a:stretch>
        </p:blipFill>
        <p:spPr bwMode="auto">
          <a:xfrm>
            <a:off x="685800" y="1143000"/>
            <a:ext cx="7620000" cy="150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9" name="Picture 9" descr="62 Advised of CDL Refusal Consequences"/>
          <p:cNvPicPr>
            <a:picLocks noChangeAspect="1" noChangeArrowheads="1"/>
          </p:cNvPicPr>
          <p:nvPr/>
        </p:nvPicPr>
        <p:blipFill>
          <a:blip r:embed="rId3">
            <a:extLst>
              <a:ext uri="{28A0092B-C50C-407E-A947-70E740481C1C}">
                <a14:useLocalDpi xmlns:a14="http://schemas.microsoft.com/office/drawing/2010/main" val="0"/>
              </a:ext>
            </a:extLst>
          </a:blip>
          <a:srcRect l="53795" t="32866" r="7959" b="59309"/>
          <a:stretch>
            <a:fillRect/>
          </a:stretch>
        </p:blipFill>
        <p:spPr bwMode="auto">
          <a:xfrm>
            <a:off x="685800" y="2830286"/>
            <a:ext cx="76200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2"/>
          </p:nvPr>
        </p:nvSpPr>
        <p:spPr/>
        <p:txBody>
          <a:bodyPr/>
          <a:lstStyle/>
          <a:p>
            <a:pPr>
              <a:defRPr/>
            </a:pPr>
            <a:r>
              <a:rPr lang="en-US"/>
              <a:t>Breath Test Operator’s Manual    ID: 3332 Revision: 5   Issued By: Laboratory Director    All Copies are Uncontrolled</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6" name="Rectangle 4"/>
          <p:cNvSpPr>
            <a:spLocks noGrp="1" noRot="1" noChangeArrowheads="1"/>
          </p:cNvSpPr>
          <p:nvPr>
            <p:ph type="title" idx="4294967295"/>
          </p:nvPr>
        </p:nvSpPr>
        <p:spPr>
          <a:xfrm>
            <a:off x="419100" y="304800"/>
            <a:ext cx="8229600" cy="533400"/>
          </a:xfrm>
        </p:spPr>
        <p:txBody>
          <a:bodyPr/>
          <a:lstStyle/>
          <a:p>
            <a:pPr eaLnBrk="1" hangingPunct="1">
              <a:defRPr/>
            </a:pPr>
            <a:r>
              <a:rPr lang="en-US" sz="4000">
                <a:solidFill>
                  <a:schemeClr val="tx1"/>
                </a:solidFill>
              </a:rPr>
              <a:t>Arresting Officer Summary</a:t>
            </a:r>
          </a:p>
        </p:txBody>
      </p:sp>
      <p:sp>
        <p:nvSpPr>
          <p:cNvPr id="110598" name="Rectangle 6"/>
          <p:cNvSpPr>
            <a:spLocks noGrp="1" noChangeArrowheads="1"/>
          </p:cNvSpPr>
          <p:nvPr>
            <p:ph type="body" sz="half" idx="4294967295"/>
          </p:nvPr>
        </p:nvSpPr>
        <p:spPr>
          <a:xfrm>
            <a:off x="457200" y="4800600"/>
            <a:ext cx="8229600" cy="1752600"/>
          </a:xfrm>
        </p:spPr>
        <p:txBody>
          <a:bodyPr/>
          <a:lstStyle/>
          <a:p>
            <a:pPr eaLnBrk="1" hangingPunct="1">
              <a:defRPr/>
            </a:pPr>
            <a:r>
              <a:rPr lang="en-US" sz="2800"/>
              <a:t>Scroll down verifying data for accuracy.</a:t>
            </a:r>
          </a:p>
          <a:p>
            <a:pPr eaLnBrk="1" hangingPunct="1">
              <a:defRPr/>
            </a:pPr>
            <a:r>
              <a:rPr lang="en-US" sz="2800"/>
              <a:t>Once “Save” is selected, no changes can be made.</a:t>
            </a:r>
          </a:p>
          <a:p>
            <a:pPr eaLnBrk="1" hangingPunct="1">
              <a:defRPr/>
            </a:pPr>
            <a:endParaRPr lang="en-US" sz="2800"/>
          </a:p>
        </p:txBody>
      </p:sp>
      <p:pic>
        <p:nvPicPr>
          <p:cNvPr id="73732" name="Picture 7" descr="63 Arresting Officer Summary"/>
          <p:cNvPicPr>
            <a:picLocks noChangeAspect="1" noChangeArrowheads="1"/>
          </p:cNvPicPr>
          <p:nvPr/>
        </p:nvPicPr>
        <p:blipFill>
          <a:blip r:embed="rId2">
            <a:extLst>
              <a:ext uri="{28A0092B-C50C-407E-A947-70E740481C1C}">
                <a14:useLocalDpi xmlns:a14="http://schemas.microsoft.com/office/drawing/2010/main" val="0"/>
              </a:ext>
            </a:extLst>
          </a:blip>
          <a:srcRect l="54187" t="32841" r="7919" b="45471"/>
          <a:stretch>
            <a:fillRect/>
          </a:stretch>
        </p:blipFill>
        <p:spPr bwMode="auto">
          <a:xfrm>
            <a:off x="1371600" y="1143000"/>
            <a:ext cx="63246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2"/>
          </p:nvPr>
        </p:nvSpPr>
        <p:spPr/>
        <p:txBody>
          <a:bodyPr/>
          <a:lstStyle/>
          <a:p>
            <a:pPr>
              <a:defRPr/>
            </a:pPr>
            <a:r>
              <a:rPr lang="en-US"/>
              <a:t>Breath Test Operator’s Manual    ID: 3332 Revision: 5   Issued By: Laboratory Director    All Copies are Uncontrolled</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4" name="Rectangle 4"/>
          <p:cNvSpPr>
            <a:spLocks noGrp="1" noRot="1" noChangeArrowheads="1"/>
          </p:cNvSpPr>
          <p:nvPr>
            <p:ph type="title" idx="4294967295"/>
          </p:nvPr>
        </p:nvSpPr>
        <p:spPr>
          <a:xfrm>
            <a:off x="457200" y="457200"/>
            <a:ext cx="8229600" cy="381000"/>
          </a:xfrm>
        </p:spPr>
        <p:txBody>
          <a:bodyPr/>
          <a:lstStyle/>
          <a:p>
            <a:pPr eaLnBrk="1" hangingPunct="1">
              <a:defRPr/>
            </a:pPr>
            <a:r>
              <a:rPr lang="en-US" sz="4000">
                <a:solidFill>
                  <a:schemeClr val="tx1"/>
                </a:solidFill>
              </a:rPr>
              <a:t>Test Type</a:t>
            </a:r>
          </a:p>
        </p:txBody>
      </p:sp>
      <p:sp>
        <p:nvSpPr>
          <p:cNvPr id="112646" name="Rectangle 6"/>
          <p:cNvSpPr>
            <a:spLocks noGrp="1" noChangeArrowheads="1"/>
          </p:cNvSpPr>
          <p:nvPr>
            <p:ph type="body" sz="half" idx="4294967295"/>
          </p:nvPr>
        </p:nvSpPr>
        <p:spPr>
          <a:xfrm>
            <a:off x="457200" y="3200400"/>
            <a:ext cx="8229600" cy="3048000"/>
          </a:xfrm>
        </p:spPr>
        <p:txBody>
          <a:bodyPr/>
          <a:lstStyle/>
          <a:p>
            <a:pPr eaLnBrk="1" hangingPunct="1">
              <a:lnSpc>
                <a:spcPct val="90000"/>
              </a:lnSpc>
              <a:defRPr/>
            </a:pPr>
            <a:r>
              <a:rPr lang="en-US" sz="2800"/>
              <a:t>Select “BT Test” to continue with breath test.</a:t>
            </a:r>
          </a:p>
          <a:p>
            <a:pPr eaLnBrk="1" hangingPunct="1">
              <a:lnSpc>
                <a:spcPct val="90000"/>
              </a:lnSpc>
              <a:defRPr/>
            </a:pPr>
            <a:r>
              <a:rPr lang="en-US" sz="2800"/>
              <a:t>Select “Refusal” if subject refuses; then proceed to refusal questions.</a:t>
            </a:r>
          </a:p>
          <a:p>
            <a:pPr lvl="1" eaLnBrk="1" hangingPunct="1">
              <a:lnSpc>
                <a:spcPct val="90000"/>
              </a:lnSpc>
              <a:defRPr/>
            </a:pPr>
            <a:r>
              <a:rPr lang="en-US" sz="2400" b="1"/>
              <a:t>REFUSAL TYPE</a:t>
            </a:r>
          </a:p>
          <a:p>
            <a:pPr lvl="1" eaLnBrk="1" hangingPunct="1">
              <a:lnSpc>
                <a:spcPct val="90000"/>
              </a:lnSpc>
              <a:defRPr/>
            </a:pPr>
            <a:r>
              <a:rPr lang="en-US" sz="2400" b="1"/>
              <a:t>TOWN OF REFUSAL</a:t>
            </a:r>
          </a:p>
          <a:p>
            <a:pPr lvl="1" eaLnBrk="1" hangingPunct="1">
              <a:lnSpc>
                <a:spcPct val="90000"/>
              </a:lnSpc>
              <a:defRPr/>
            </a:pPr>
            <a:r>
              <a:rPr lang="en-US" sz="2400" b="1"/>
              <a:t>DATE OF REFUSAL</a:t>
            </a:r>
          </a:p>
          <a:p>
            <a:pPr lvl="1" eaLnBrk="1" hangingPunct="1">
              <a:lnSpc>
                <a:spcPct val="90000"/>
              </a:lnSpc>
              <a:defRPr/>
            </a:pPr>
            <a:r>
              <a:rPr lang="en-US" sz="2400" b="1"/>
              <a:t>REFUSAL WITNESS</a:t>
            </a:r>
          </a:p>
        </p:txBody>
      </p:sp>
      <p:pic>
        <p:nvPicPr>
          <p:cNvPr id="74756" name="Picture 7" descr="65 Test Type"/>
          <p:cNvPicPr>
            <a:picLocks noChangeAspect="1" noChangeArrowheads="1"/>
          </p:cNvPicPr>
          <p:nvPr/>
        </p:nvPicPr>
        <p:blipFill>
          <a:blip r:embed="rId2">
            <a:extLst>
              <a:ext uri="{28A0092B-C50C-407E-A947-70E740481C1C}">
                <a14:useLocalDpi xmlns:a14="http://schemas.microsoft.com/office/drawing/2010/main" val="0"/>
              </a:ext>
            </a:extLst>
          </a:blip>
          <a:srcRect l="53546" t="32729" r="7594" b="59821"/>
          <a:stretch>
            <a:fillRect/>
          </a:stretch>
        </p:blipFill>
        <p:spPr bwMode="auto">
          <a:xfrm>
            <a:off x="533400" y="1295400"/>
            <a:ext cx="807720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2"/>
          </p:nvPr>
        </p:nvSpPr>
        <p:spPr/>
        <p:txBody>
          <a:bodyPr/>
          <a:lstStyle/>
          <a:p>
            <a:pPr>
              <a:defRPr/>
            </a:pPr>
            <a:r>
              <a:rPr lang="en-US"/>
              <a:t>Breath Test Operator’s Manual    ID: 3332 Revision: 5   Issued By: Laboratory Director    All Copies are Uncontrolled</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rrowheads="1"/>
          </p:cNvSpPr>
          <p:nvPr>
            <p:ph type="title" idx="4294967295"/>
          </p:nvPr>
        </p:nvSpPr>
        <p:spPr>
          <a:xfrm>
            <a:off x="457200" y="228600"/>
            <a:ext cx="8229600" cy="639762"/>
          </a:xfrm>
        </p:spPr>
        <p:txBody>
          <a:bodyPr/>
          <a:lstStyle/>
          <a:p>
            <a:pPr eaLnBrk="1" hangingPunct="1">
              <a:defRPr/>
            </a:pPr>
            <a:r>
              <a:rPr lang="en-US">
                <a:solidFill>
                  <a:schemeClr val="tx1"/>
                </a:solidFill>
              </a:rPr>
              <a:t>Refusal Questions</a:t>
            </a:r>
          </a:p>
        </p:txBody>
      </p:sp>
      <p:pic>
        <p:nvPicPr>
          <p:cNvPr id="75779" name="Picture 7" descr="67 Refusal Type"/>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l="53607" t="32610" r="7809" b="60115"/>
          <a:stretch>
            <a:fillRect/>
          </a:stretch>
        </p:blipFill>
        <p:spPr>
          <a:xfrm>
            <a:off x="838200" y="1066800"/>
            <a:ext cx="7772400" cy="1419225"/>
          </a:xfrm>
        </p:spPr>
      </p:pic>
      <p:pic>
        <p:nvPicPr>
          <p:cNvPr id="75780" name="Picture 8" descr="68 Town of Refusal"/>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l="53452" t="32669" r="7605" b="59695"/>
          <a:stretch>
            <a:fillRect/>
          </a:stretch>
        </p:blipFill>
        <p:spPr>
          <a:xfrm>
            <a:off x="914400" y="2867025"/>
            <a:ext cx="7696200" cy="1460500"/>
          </a:xfrm>
        </p:spPr>
      </p:pic>
      <p:pic>
        <p:nvPicPr>
          <p:cNvPr id="75781" name="Picture 9" descr="69 Date of Refusal"/>
          <p:cNvPicPr>
            <a:picLocks noGrp="1" noChangeAspect="1" noChangeArrowheads="1"/>
          </p:cNvPicPr>
          <p:nvPr>
            <p:ph sz="half" idx="4294967295"/>
          </p:nvPr>
        </p:nvPicPr>
        <p:blipFill>
          <a:blip r:embed="rId4">
            <a:extLst>
              <a:ext uri="{28A0092B-C50C-407E-A947-70E740481C1C}">
                <a14:useLocalDpi xmlns:a14="http://schemas.microsoft.com/office/drawing/2010/main" val="0"/>
              </a:ext>
            </a:extLst>
          </a:blip>
          <a:srcRect l="53615" t="32767" r="7547" b="59131"/>
          <a:stretch>
            <a:fillRect/>
          </a:stretch>
        </p:blipFill>
        <p:spPr>
          <a:xfrm>
            <a:off x="914400" y="4648200"/>
            <a:ext cx="7696200" cy="1554163"/>
          </a:xfrm>
        </p:spPr>
      </p:pic>
      <p:sp>
        <p:nvSpPr>
          <p:cNvPr id="2" name="Footer Placeholder 1"/>
          <p:cNvSpPr>
            <a:spLocks noGrp="1"/>
          </p:cNvSpPr>
          <p:nvPr>
            <p:ph type="ftr" sz="quarter" idx="12"/>
          </p:nvPr>
        </p:nvSpPr>
        <p:spPr/>
        <p:txBody>
          <a:bodyPr/>
          <a:lstStyle/>
          <a:p>
            <a:pPr>
              <a:defRPr/>
            </a:pPr>
            <a:r>
              <a:rPr lang="en-US"/>
              <a:t>Breath Test Operator’s Manual    ID: 3332 Revision: 5   Issued By: Laboratory Director    All Copies are Uncontrolled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40" name="Rectangle 4"/>
          <p:cNvSpPr>
            <a:spLocks noGrp="1" noRot="1" noChangeArrowheads="1"/>
          </p:cNvSpPr>
          <p:nvPr>
            <p:ph type="title" idx="4294967295"/>
          </p:nvPr>
        </p:nvSpPr>
        <p:spPr>
          <a:xfrm>
            <a:off x="381000" y="228600"/>
            <a:ext cx="8229600" cy="715962"/>
          </a:xfrm>
        </p:spPr>
        <p:txBody>
          <a:bodyPr/>
          <a:lstStyle/>
          <a:p>
            <a:pPr eaLnBrk="1" hangingPunct="1">
              <a:defRPr/>
            </a:pPr>
            <a:r>
              <a:rPr lang="en-US">
                <a:solidFill>
                  <a:schemeClr val="tx1"/>
                </a:solidFill>
              </a:rPr>
              <a:t>Refusal Questions</a:t>
            </a:r>
          </a:p>
        </p:txBody>
      </p:sp>
      <p:sp>
        <p:nvSpPr>
          <p:cNvPr id="116743" name="Rectangle 7"/>
          <p:cNvSpPr>
            <a:spLocks noGrp="1" noChangeArrowheads="1"/>
          </p:cNvSpPr>
          <p:nvPr>
            <p:ph type="body" sz="half" idx="4294967295"/>
          </p:nvPr>
        </p:nvSpPr>
        <p:spPr>
          <a:xfrm>
            <a:off x="381000" y="4152900"/>
            <a:ext cx="8229600" cy="1981200"/>
          </a:xfrm>
        </p:spPr>
        <p:txBody>
          <a:bodyPr/>
          <a:lstStyle/>
          <a:p>
            <a:pPr eaLnBrk="1" hangingPunct="1">
              <a:defRPr/>
            </a:pPr>
            <a:r>
              <a:rPr lang="en-US" sz="2800" dirty="0"/>
              <a:t>Refusal Witness must be a third party, but can be sworn officer or civilian.</a:t>
            </a:r>
          </a:p>
          <a:p>
            <a:pPr lvl="1" eaLnBrk="1" hangingPunct="1">
              <a:defRPr/>
            </a:pPr>
            <a:r>
              <a:rPr lang="en-US" sz="2400" dirty="0"/>
              <a:t>Cannot be Subject Name or Refusal Officer.</a:t>
            </a:r>
          </a:p>
          <a:p>
            <a:pPr lvl="1" eaLnBrk="1" hangingPunct="1">
              <a:defRPr/>
            </a:pPr>
            <a:r>
              <a:rPr lang="en-US" sz="2400" dirty="0"/>
              <a:t>The instrument will not allow the witness to be the same as the Refusal officer.</a:t>
            </a:r>
          </a:p>
        </p:txBody>
      </p:sp>
      <p:pic>
        <p:nvPicPr>
          <p:cNvPr id="76804" name="Picture 8" descr="70 Witness Last Name"/>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l="53542" t="32706" r="7645" b="59825"/>
          <a:stretch>
            <a:fillRect/>
          </a:stretch>
        </p:blipFill>
        <p:spPr>
          <a:xfrm>
            <a:off x="609600" y="1295400"/>
            <a:ext cx="8001000" cy="1219200"/>
          </a:xfrm>
        </p:spPr>
      </p:pic>
      <p:pic>
        <p:nvPicPr>
          <p:cNvPr id="76805" name="Picture 9" descr="71 Witness First Name"/>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l="53482" t="32597" r="7521" b="60115"/>
          <a:stretch>
            <a:fillRect/>
          </a:stretch>
        </p:blipFill>
        <p:spPr>
          <a:xfrm>
            <a:off x="609600" y="2819400"/>
            <a:ext cx="8001000" cy="1219200"/>
          </a:xfrm>
        </p:spPr>
      </p:pic>
      <p:sp>
        <p:nvSpPr>
          <p:cNvPr id="2" name="Footer Placeholder 1"/>
          <p:cNvSpPr>
            <a:spLocks noGrp="1"/>
          </p:cNvSpPr>
          <p:nvPr>
            <p:ph type="ftr" sz="quarter" idx="12"/>
          </p:nvPr>
        </p:nvSpPr>
        <p:spPr/>
        <p:txBody>
          <a:bodyPr/>
          <a:lstStyle/>
          <a:p>
            <a:pPr>
              <a:defRPr/>
            </a:pPr>
            <a:r>
              <a:rPr lang="en-US"/>
              <a:t>Breath Test Operator’s Manual    ID: 3332 Revision: 5   Issued By: Laboratory Director    All Copies are Uncontrolled</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8" name="Rectangle 4"/>
          <p:cNvSpPr>
            <a:spLocks noGrp="1" noRot="1" noChangeArrowheads="1"/>
          </p:cNvSpPr>
          <p:nvPr>
            <p:ph type="title" idx="4294967295"/>
          </p:nvPr>
        </p:nvSpPr>
        <p:spPr>
          <a:xfrm>
            <a:off x="457200" y="152400"/>
            <a:ext cx="8229600" cy="639763"/>
          </a:xfrm>
        </p:spPr>
        <p:txBody>
          <a:bodyPr/>
          <a:lstStyle/>
          <a:p>
            <a:pPr eaLnBrk="1" hangingPunct="1">
              <a:defRPr/>
            </a:pPr>
            <a:r>
              <a:rPr lang="en-US" sz="4000">
                <a:solidFill>
                  <a:schemeClr val="tx1"/>
                </a:solidFill>
              </a:rPr>
              <a:t>Test Type Summary</a:t>
            </a:r>
          </a:p>
        </p:txBody>
      </p:sp>
      <p:sp>
        <p:nvSpPr>
          <p:cNvPr id="118790" name="Rectangle 6"/>
          <p:cNvSpPr>
            <a:spLocks noGrp="1" noChangeArrowheads="1"/>
          </p:cNvSpPr>
          <p:nvPr>
            <p:ph type="body" sz="half" idx="4294967295"/>
          </p:nvPr>
        </p:nvSpPr>
        <p:spPr>
          <a:xfrm>
            <a:off x="457200" y="4724400"/>
            <a:ext cx="8229600" cy="1676400"/>
          </a:xfrm>
        </p:spPr>
        <p:txBody>
          <a:bodyPr/>
          <a:lstStyle/>
          <a:p>
            <a:pPr eaLnBrk="1" hangingPunct="1">
              <a:defRPr/>
            </a:pPr>
            <a:r>
              <a:rPr lang="en-US" sz="2800"/>
              <a:t>Scroll down verifying data for accuracy.</a:t>
            </a:r>
          </a:p>
          <a:p>
            <a:pPr eaLnBrk="1" hangingPunct="1">
              <a:defRPr/>
            </a:pPr>
            <a:r>
              <a:rPr lang="en-US" sz="2800"/>
              <a:t>Once “Save” is selected, no changes can be made.</a:t>
            </a:r>
          </a:p>
          <a:p>
            <a:pPr eaLnBrk="1" hangingPunct="1">
              <a:defRPr/>
            </a:pPr>
            <a:endParaRPr lang="en-US" sz="2800"/>
          </a:p>
        </p:txBody>
      </p:sp>
      <p:pic>
        <p:nvPicPr>
          <p:cNvPr id="77828" name="Picture 7" descr="72 Test Type Summary"/>
          <p:cNvPicPr>
            <a:picLocks noChangeAspect="1" noChangeArrowheads="1"/>
          </p:cNvPicPr>
          <p:nvPr/>
        </p:nvPicPr>
        <p:blipFill>
          <a:blip r:embed="rId2">
            <a:extLst>
              <a:ext uri="{28A0092B-C50C-407E-A947-70E740481C1C}">
                <a14:useLocalDpi xmlns:a14="http://schemas.microsoft.com/office/drawing/2010/main" val="0"/>
              </a:ext>
            </a:extLst>
          </a:blip>
          <a:srcRect l="53583" t="32626" r="7895" b="45264"/>
          <a:stretch>
            <a:fillRect/>
          </a:stretch>
        </p:blipFill>
        <p:spPr bwMode="auto">
          <a:xfrm>
            <a:off x="1447800" y="990600"/>
            <a:ext cx="61722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2"/>
          </p:nvPr>
        </p:nvSpPr>
        <p:spPr/>
        <p:txBody>
          <a:bodyPr/>
          <a:lstStyle/>
          <a:p>
            <a:pPr>
              <a:defRPr/>
            </a:pPr>
            <a:r>
              <a:rPr lang="en-US"/>
              <a:t>Breath Test Operator’s Manual    ID: 3332 Revision: 5   Issued By: Laboratory Director    All Copies are Uncontrolled</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6" name="Rectangle 4"/>
          <p:cNvSpPr>
            <a:spLocks noGrp="1" noRot="1" noChangeArrowheads="1"/>
          </p:cNvSpPr>
          <p:nvPr>
            <p:ph type="title" idx="4294967295"/>
          </p:nvPr>
        </p:nvSpPr>
        <p:spPr>
          <a:xfrm>
            <a:off x="457200" y="304800"/>
            <a:ext cx="8229600" cy="533400"/>
          </a:xfrm>
        </p:spPr>
        <p:txBody>
          <a:bodyPr/>
          <a:lstStyle/>
          <a:p>
            <a:pPr eaLnBrk="1" hangingPunct="1">
              <a:defRPr/>
            </a:pPr>
            <a:r>
              <a:rPr lang="en-US" sz="4000">
                <a:solidFill>
                  <a:schemeClr val="tx1"/>
                </a:solidFill>
              </a:rPr>
              <a:t>Observation Period</a:t>
            </a:r>
          </a:p>
        </p:txBody>
      </p:sp>
      <p:sp>
        <p:nvSpPr>
          <p:cNvPr id="120839" name="Rectangle 7"/>
          <p:cNvSpPr>
            <a:spLocks noGrp="1" noChangeArrowheads="1"/>
          </p:cNvSpPr>
          <p:nvPr>
            <p:ph type="body" sz="half" idx="4294967295"/>
          </p:nvPr>
        </p:nvSpPr>
        <p:spPr>
          <a:xfrm>
            <a:off x="457200" y="2819400"/>
            <a:ext cx="8458200" cy="3886200"/>
          </a:xfrm>
        </p:spPr>
        <p:txBody>
          <a:bodyPr/>
          <a:lstStyle/>
          <a:p>
            <a:pPr eaLnBrk="1" hangingPunct="1">
              <a:defRPr/>
            </a:pPr>
            <a:r>
              <a:rPr lang="en-US" sz="2800" dirty="0"/>
              <a:t>Only select “Yes” if the mandatory 15-minute observation period has occurred.</a:t>
            </a:r>
          </a:p>
          <a:p>
            <a:pPr lvl="1" eaLnBrk="1" hangingPunct="1">
              <a:defRPr/>
            </a:pPr>
            <a:r>
              <a:rPr lang="en-US" sz="2000" b="1" dirty="0"/>
              <a:t>Remember, there MUST be a 15-minute observation period PRECEDING the breath test.</a:t>
            </a:r>
          </a:p>
          <a:p>
            <a:pPr eaLnBrk="1" hangingPunct="1">
              <a:defRPr/>
            </a:pPr>
            <a:r>
              <a:rPr lang="en-US" sz="2800" dirty="0"/>
              <a:t>501 CMR 2.13(3) states “The BTO shall observe the arrestee for no less than 15 minutes immediately prior to the administration of the breath test.”</a:t>
            </a:r>
          </a:p>
        </p:txBody>
      </p:sp>
      <p:pic>
        <p:nvPicPr>
          <p:cNvPr id="78852" name="Picture 8" descr="73 Observed Subject 15 Mins"/>
          <p:cNvPicPr>
            <a:picLocks noChangeAspect="1" noChangeArrowheads="1"/>
          </p:cNvPicPr>
          <p:nvPr/>
        </p:nvPicPr>
        <p:blipFill>
          <a:blip r:embed="rId2">
            <a:extLst>
              <a:ext uri="{28A0092B-C50C-407E-A947-70E740481C1C}">
                <a14:useLocalDpi xmlns:a14="http://schemas.microsoft.com/office/drawing/2010/main" val="0"/>
              </a:ext>
            </a:extLst>
          </a:blip>
          <a:srcRect l="53586" t="32616" r="7803" b="60115"/>
          <a:stretch>
            <a:fillRect/>
          </a:stretch>
        </p:blipFill>
        <p:spPr bwMode="auto">
          <a:xfrm>
            <a:off x="685800" y="1143000"/>
            <a:ext cx="7848600"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2"/>
          </p:nvPr>
        </p:nvSpPr>
        <p:spPr/>
        <p:txBody>
          <a:bodyPr/>
          <a:lstStyle/>
          <a:p>
            <a:pPr>
              <a:defRPr/>
            </a:pPr>
            <a:r>
              <a:rPr lang="en-US"/>
              <a:t>Breath Test Operator’s Manual    ID: 3332 Revision: 5   Issued By: Laboratory Director    All Copies are Uncontrolled</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Rot="1" noChangeArrowheads="1"/>
          </p:cNvSpPr>
          <p:nvPr>
            <p:ph type="title"/>
          </p:nvPr>
        </p:nvSpPr>
        <p:spPr>
          <a:xfrm>
            <a:off x="457200" y="228600"/>
            <a:ext cx="8229600" cy="673629"/>
          </a:xfrm>
        </p:spPr>
        <p:txBody>
          <a:bodyPr/>
          <a:lstStyle/>
          <a:p>
            <a:pPr eaLnBrk="1" hangingPunct="1">
              <a:defRPr/>
            </a:pPr>
            <a:r>
              <a:rPr lang="en-US" sz="4000">
                <a:solidFill>
                  <a:schemeClr val="tx1"/>
                </a:solidFill>
              </a:rPr>
              <a:t>Breath Test Operator Certification</a:t>
            </a:r>
          </a:p>
        </p:txBody>
      </p:sp>
      <p:sp>
        <p:nvSpPr>
          <p:cNvPr id="217091" name="Rectangle 3"/>
          <p:cNvSpPr>
            <a:spLocks noGrp="1" noChangeArrowheads="1"/>
          </p:cNvSpPr>
          <p:nvPr>
            <p:ph type="body" idx="1"/>
          </p:nvPr>
        </p:nvSpPr>
        <p:spPr>
          <a:xfrm>
            <a:off x="457200" y="1143000"/>
            <a:ext cx="8229600" cy="5257800"/>
          </a:xfrm>
        </p:spPr>
        <p:txBody>
          <a:bodyPr/>
          <a:lstStyle/>
          <a:p>
            <a:pPr marL="0" indent="0" algn="ctr" eaLnBrk="1" hangingPunct="1">
              <a:lnSpc>
                <a:spcPct val="80000"/>
              </a:lnSpc>
              <a:buNone/>
              <a:defRPr/>
            </a:pPr>
            <a:r>
              <a:rPr lang="en-US" sz="4400">
                <a:solidFill>
                  <a:srgbClr val="FFFF00"/>
                </a:solidFill>
              </a:rPr>
              <a:t>Under no circumstances are you allowed to use another operator’s ID to administer a breath test!</a:t>
            </a:r>
          </a:p>
          <a:p>
            <a:pPr marL="0" indent="0" algn="ctr" eaLnBrk="1" hangingPunct="1">
              <a:lnSpc>
                <a:spcPct val="80000"/>
              </a:lnSpc>
              <a:buNone/>
              <a:defRPr/>
            </a:pPr>
            <a:endParaRPr lang="en-US" sz="1200">
              <a:solidFill>
                <a:srgbClr val="FFFF00"/>
              </a:solidFill>
            </a:endParaRPr>
          </a:p>
          <a:p>
            <a:pPr marL="0" indent="0" algn="ctr" eaLnBrk="1" hangingPunct="1">
              <a:lnSpc>
                <a:spcPct val="80000"/>
              </a:lnSpc>
              <a:buNone/>
              <a:defRPr/>
            </a:pPr>
            <a:endParaRPr lang="en-US" sz="1200">
              <a:solidFill>
                <a:srgbClr val="FFFF00"/>
              </a:solidFill>
            </a:endParaRPr>
          </a:p>
          <a:p>
            <a:pPr marL="0" indent="0" algn="ctr" eaLnBrk="1" hangingPunct="1">
              <a:lnSpc>
                <a:spcPct val="80000"/>
              </a:lnSpc>
              <a:buNone/>
              <a:defRPr/>
            </a:pPr>
            <a:r>
              <a:rPr lang="en-US" sz="4400">
                <a:solidFill>
                  <a:srgbClr val="FFFF00"/>
                </a:solidFill>
              </a:rPr>
              <a:t>Doing so may result in the </a:t>
            </a:r>
            <a:r>
              <a:rPr lang="en-US" sz="4400" b="1" u="sng">
                <a:solidFill>
                  <a:srgbClr val="FFFF00"/>
                </a:solidFill>
              </a:rPr>
              <a:t>revocation</a:t>
            </a:r>
            <a:r>
              <a:rPr lang="en-US" sz="4400" u="sng">
                <a:solidFill>
                  <a:srgbClr val="FFFF00"/>
                </a:solidFill>
              </a:rPr>
              <a:t> of your BTO privileges.</a:t>
            </a:r>
          </a:p>
          <a:p>
            <a:pPr marL="0" indent="0" algn="ctr" eaLnBrk="1" hangingPunct="1">
              <a:lnSpc>
                <a:spcPct val="80000"/>
              </a:lnSpc>
              <a:buNone/>
              <a:defRPr/>
            </a:pPr>
            <a:endParaRPr lang="en-US" sz="1200" u="sng">
              <a:solidFill>
                <a:srgbClr val="FFFF00"/>
              </a:solidFill>
            </a:endParaRPr>
          </a:p>
          <a:p>
            <a:pPr marL="0" indent="0" algn="ctr" eaLnBrk="1" hangingPunct="1">
              <a:lnSpc>
                <a:spcPct val="80000"/>
              </a:lnSpc>
              <a:buNone/>
              <a:defRPr/>
            </a:pPr>
            <a:endParaRPr lang="en-US" sz="1200" u="sng">
              <a:solidFill>
                <a:srgbClr val="FFFF00"/>
              </a:solidFill>
            </a:endParaRPr>
          </a:p>
          <a:p>
            <a:pPr marL="0" indent="0" algn="ctr" eaLnBrk="1" hangingPunct="1">
              <a:lnSpc>
                <a:spcPct val="80000"/>
              </a:lnSpc>
              <a:buNone/>
              <a:defRPr/>
            </a:pPr>
            <a:endParaRPr lang="en-US" sz="1200" u="sng">
              <a:solidFill>
                <a:srgbClr val="FFFF00"/>
              </a:solidFill>
            </a:endParaRPr>
          </a:p>
          <a:p>
            <a:pPr marL="0" indent="0" algn="ctr" eaLnBrk="1" hangingPunct="1">
              <a:lnSpc>
                <a:spcPct val="80000"/>
              </a:lnSpc>
              <a:buNone/>
              <a:defRPr/>
            </a:pPr>
            <a:r>
              <a:rPr lang="en-US" sz="4400" b="1">
                <a:solidFill>
                  <a:srgbClr val="FF0000"/>
                </a:solidFill>
              </a:rPr>
              <a:t>Do NOT use any operator</a:t>
            </a:r>
          </a:p>
          <a:p>
            <a:pPr marL="0" indent="0" algn="ctr" eaLnBrk="1" hangingPunct="1">
              <a:lnSpc>
                <a:spcPct val="80000"/>
              </a:lnSpc>
              <a:buNone/>
              <a:defRPr/>
            </a:pPr>
            <a:r>
              <a:rPr lang="en-US" sz="4400" b="1">
                <a:solidFill>
                  <a:srgbClr val="FF0000"/>
                </a:solidFill>
              </a:rPr>
              <a:t> ID other than your own!</a:t>
            </a:r>
          </a:p>
        </p:txBody>
      </p:sp>
      <p:sp>
        <p:nvSpPr>
          <p:cNvPr id="2" name="Footer Placeholder 1"/>
          <p:cNvSpPr>
            <a:spLocks noGrp="1"/>
          </p:cNvSpPr>
          <p:nvPr>
            <p:ph type="ftr" sz="quarter" idx="11"/>
          </p:nvPr>
        </p:nvSpPr>
        <p:spPr/>
        <p:txBody>
          <a:bodyPr/>
          <a:lstStyle/>
          <a:p>
            <a:pPr>
              <a:defRPr/>
            </a:pPr>
            <a:r>
              <a:rPr lang="en-US"/>
              <a:t>Breath Test Operator’s Manual    ID: 3332 Revision: 5   Issued By: Laboratory Director    All Copies are Uncontrolled</a:t>
            </a:r>
          </a:p>
        </p:txBody>
      </p:sp>
    </p:spTree>
    <p:extLst>
      <p:ext uri="{BB962C8B-B14F-4D97-AF65-F5344CB8AC3E}">
        <p14:creationId xmlns:p14="http://schemas.microsoft.com/office/powerpoint/2010/main" val="184481915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6" name="Rectangle 4"/>
          <p:cNvSpPr>
            <a:spLocks noGrp="1" noRot="1" noChangeArrowheads="1"/>
          </p:cNvSpPr>
          <p:nvPr>
            <p:ph type="title" idx="4294967295"/>
          </p:nvPr>
        </p:nvSpPr>
        <p:spPr>
          <a:xfrm>
            <a:off x="457200" y="228600"/>
            <a:ext cx="8229600" cy="533400"/>
          </a:xfrm>
        </p:spPr>
        <p:txBody>
          <a:bodyPr/>
          <a:lstStyle/>
          <a:p>
            <a:pPr eaLnBrk="1" hangingPunct="1">
              <a:defRPr/>
            </a:pPr>
            <a:r>
              <a:rPr lang="en-US" sz="4000">
                <a:solidFill>
                  <a:schemeClr val="tx1"/>
                </a:solidFill>
              </a:rPr>
              <a:t>Observation Period</a:t>
            </a:r>
          </a:p>
        </p:txBody>
      </p:sp>
      <p:sp>
        <p:nvSpPr>
          <p:cNvPr id="120839" name="Rectangle 7"/>
          <p:cNvSpPr>
            <a:spLocks noGrp="1" noChangeArrowheads="1"/>
          </p:cNvSpPr>
          <p:nvPr>
            <p:ph type="body" sz="half" idx="4294967295"/>
          </p:nvPr>
        </p:nvSpPr>
        <p:spPr>
          <a:xfrm>
            <a:off x="457200" y="4114800"/>
            <a:ext cx="8458200" cy="2590800"/>
          </a:xfrm>
        </p:spPr>
        <p:txBody>
          <a:bodyPr/>
          <a:lstStyle/>
          <a:p>
            <a:pPr eaLnBrk="1" hangingPunct="1">
              <a:defRPr/>
            </a:pPr>
            <a:r>
              <a:rPr lang="en-US" sz="2000" dirty="0"/>
              <a:t>If the 15 minute observation period has not occurred, select “NO”.</a:t>
            </a:r>
          </a:p>
          <a:p>
            <a:pPr eaLnBrk="1" hangingPunct="1">
              <a:defRPr/>
            </a:pPr>
            <a:r>
              <a:rPr lang="en-US" sz="2000" dirty="0"/>
              <a:t>The next screen will ask “Do You Want a 15 Minute Countdown Timer?”.</a:t>
            </a:r>
          </a:p>
          <a:p>
            <a:pPr lvl="1" eaLnBrk="1" hangingPunct="1">
              <a:defRPr/>
            </a:pPr>
            <a:r>
              <a:rPr lang="en-US" sz="2000" dirty="0"/>
              <a:t>Select “Yes” and the BT will begin a countdown.</a:t>
            </a:r>
            <a:endParaRPr lang="en-US" sz="2000" b="1" dirty="0"/>
          </a:p>
          <a:p>
            <a:pPr lvl="1" eaLnBrk="1" hangingPunct="1">
              <a:defRPr/>
            </a:pPr>
            <a:r>
              <a:rPr lang="en-US" sz="2000" dirty="0"/>
              <a:t>Select “No” and the prompts will then revert back to the “Test Type” screen.</a:t>
            </a:r>
            <a:endParaRPr lang="en-US" sz="2000" b="1" dirty="0"/>
          </a:p>
          <a:p>
            <a:pPr eaLnBrk="1" hangingPunct="1">
              <a:defRPr/>
            </a:pPr>
            <a:r>
              <a:rPr lang="en-US" sz="2000" dirty="0"/>
              <a:t>This countdown timer is not reflected on the BT ticket.  This event should be reflected in your report.</a:t>
            </a:r>
          </a:p>
        </p:txBody>
      </p:sp>
      <p:pic>
        <p:nvPicPr>
          <p:cNvPr id="79877" name="Picture 9" descr="74 Countdown Timer"/>
          <p:cNvPicPr>
            <a:picLocks noChangeAspect="1" noChangeArrowheads="1"/>
          </p:cNvPicPr>
          <p:nvPr/>
        </p:nvPicPr>
        <p:blipFill>
          <a:blip r:embed="rId2">
            <a:extLst>
              <a:ext uri="{28A0092B-C50C-407E-A947-70E740481C1C}">
                <a14:useLocalDpi xmlns:a14="http://schemas.microsoft.com/office/drawing/2010/main" val="0"/>
              </a:ext>
            </a:extLst>
          </a:blip>
          <a:srcRect l="53885" t="32817" r="7718" b="59262"/>
          <a:stretch>
            <a:fillRect/>
          </a:stretch>
        </p:blipFill>
        <p:spPr bwMode="auto">
          <a:xfrm>
            <a:off x="838200" y="2667000"/>
            <a:ext cx="7772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a:extLst>
              <a:ext uri="{FF2B5EF4-FFF2-40B4-BE49-F238E27FC236}">
                <a16:creationId xmlns:a16="http://schemas.microsoft.com/office/drawing/2014/main" id="{F89C1A56-0907-261E-C59A-2E12BBC9C4D4}"/>
              </a:ext>
            </a:extLst>
          </p:cNvPr>
          <p:cNvGrpSpPr/>
          <p:nvPr/>
        </p:nvGrpSpPr>
        <p:grpSpPr>
          <a:xfrm>
            <a:off x="762000" y="1066800"/>
            <a:ext cx="7848600" cy="1371600"/>
            <a:chOff x="762000" y="1066800"/>
            <a:chExt cx="7848600" cy="1371600"/>
          </a:xfrm>
        </p:grpSpPr>
        <p:pic>
          <p:nvPicPr>
            <p:cNvPr id="79876" name="Picture 8" descr="73 Observed Subject 15 Mins"/>
            <p:cNvPicPr>
              <a:picLocks noChangeAspect="1" noChangeArrowheads="1"/>
            </p:cNvPicPr>
            <p:nvPr/>
          </p:nvPicPr>
          <p:blipFill>
            <a:blip r:embed="rId3">
              <a:extLst>
                <a:ext uri="{28A0092B-C50C-407E-A947-70E740481C1C}">
                  <a14:useLocalDpi xmlns:a14="http://schemas.microsoft.com/office/drawing/2010/main" val="0"/>
                </a:ext>
              </a:extLst>
            </a:blip>
            <a:srcRect l="53586" t="32616" r="7803" b="60115"/>
            <a:stretch>
              <a:fillRect/>
            </a:stretch>
          </p:blipFill>
          <p:spPr bwMode="auto">
            <a:xfrm>
              <a:off x="762000" y="1066800"/>
              <a:ext cx="7848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9" name="Picture 8" descr="73 Observed Subject 15 Mins"/>
            <p:cNvPicPr>
              <a:picLocks noChangeAspect="1" noChangeArrowheads="1"/>
            </p:cNvPicPr>
            <p:nvPr/>
          </p:nvPicPr>
          <p:blipFill>
            <a:blip r:embed="rId3">
              <a:extLst>
                <a:ext uri="{28A0092B-C50C-407E-A947-70E740481C1C}">
                  <a14:useLocalDpi xmlns:a14="http://schemas.microsoft.com/office/drawing/2010/main" val="0"/>
                </a:ext>
              </a:extLst>
            </a:blip>
            <a:srcRect l="72704" t="36098" r="24672" b="60808"/>
            <a:stretch>
              <a:fillRect/>
            </a:stretch>
          </p:blipFill>
          <p:spPr bwMode="auto">
            <a:xfrm>
              <a:off x="6858000" y="1638300"/>
              <a:ext cx="533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0" name="Picture 9" descr="74 Countdown Timer"/>
            <p:cNvPicPr>
              <a:picLocks noChangeAspect="1" noChangeArrowheads="1"/>
            </p:cNvPicPr>
            <p:nvPr/>
          </p:nvPicPr>
          <p:blipFill>
            <a:blip r:embed="rId2">
              <a:extLst>
                <a:ext uri="{28A0092B-C50C-407E-A947-70E740481C1C}">
                  <a14:useLocalDpi xmlns:a14="http://schemas.microsoft.com/office/drawing/2010/main" val="0"/>
                </a:ext>
              </a:extLst>
            </a:blip>
            <a:srcRect l="83421" t="35985" r="13994" b="60846"/>
            <a:stretch>
              <a:fillRect/>
            </a:stretch>
          </p:blipFill>
          <p:spPr bwMode="auto">
            <a:xfrm>
              <a:off x="4658046" y="1617752"/>
              <a:ext cx="533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Footer Placeholder 1"/>
          <p:cNvSpPr>
            <a:spLocks noGrp="1"/>
          </p:cNvSpPr>
          <p:nvPr>
            <p:ph type="ftr" sz="quarter" idx="12"/>
          </p:nvPr>
        </p:nvSpPr>
        <p:spPr/>
        <p:txBody>
          <a:bodyPr/>
          <a:lstStyle/>
          <a:p>
            <a:pPr>
              <a:defRPr/>
            </a:pPr>
            <a:r>
              <a:rPr lang="en-US"/>
              <a:t>Breath Test Operator’s Manual    ID: 3332 Revision: 5   Issued By: Laboratory Director    All Copies are Uncontrolled</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rrowheads="1"/>
          </p:cNvSpPr>
          <p:nvPr>
            <p:ph type="title"/>
          </p:nvPr>
        </p:nvSpPr>
        <p:spPr>
          <a:xfrm>
            <a:off x="457200" y="381000"/>
            <a:ext cx="8229600" cy="762000"/>
          </a:xfrm>
        </p:spPr>
        <p:txBody>
          <a:bodyPr/>
          <a:lstStyle/>
          <a:p>
            <a:r>
              <a:rPr lang="en-US" altLang="en-US" dirty="0">
                <a:solidFill>
                  <a:schemeClr val="tx1"/>
                </a:solidFill>
                <a:effectLst/>
              </a:rPr>
              <a:t>Observation Period</a:t>
            </a:r>
          </a:p>
        </p:txBody>
      </p:sp>
      <p:sp>
        <p:nvSpPr>
          <p:cNvPr id="80899" name="Rectangle 3"/>
          <p:cNvSpPr>
            <a:spLocks noGrp="1" noChangeArrowheads="1"/>
          </p:cNvSpPr>
          <p:nvPr>
            <p:ph type="body" idx="1"/>
          </p:nvPr>
        </p:nvSpPr>
        <p:spPr>
          <a:xfrm>
            <a:off x="457200" y="1600200"/>
            <a:ext cx="8305060" cy="4525963"/>
          </a:xfrm>
        </p:spPr>
        <p:txBody>
          <a:bodyPr/>
          <a:lstStyle/>
          <a:p>
            <a:pPr>
              <a:defRPr/>
            </a:pPr>
            <a:r>
              <a:rPr lang="en-US" sz="2800" dirty="0"/>
              <a:t>To document the observation START time, you should:</a:t>
            </a:r>
          </a:p>
          <a:p>
            <a:pPr marL="0" indent="0">
              <a:buNone/>
              <a:defRPr/>
            </a:pPr>
            <a:r>
              <a:rPr lang="en-US" sz="2800" dirty="0"/>
              <a:t> </a:t>
            </a:r>
          </a:p>
          <a:p>
            <a:pPr lvl="1">
              <a:defRPr/>
            </a:pPr>
            <a:r>
              <a:rPr lang="en-US" dirty="0"/>
              <a:t>Use the time located on the display of the BT instrument.</a:t>
            </a:r>
          </a:p>
          <a:p>
            <a:pPr lvl="1">
              <a:defRPr/>
            </a:pPr>
            <a:endParaRPr lang="en-US" sz="2000" dirty="0"/>
          </a:p>
          <a:p>
            <a:pPr lvl="1">
              <a:defRPr/>
            </a:pPr>
            <a:r>
              <a:rPr lang="en-US" dirty="0"/>
              <a:t>Document it in your written arrest report.</a:t>
            </a:r>
          </a:p>
          <a:p>
            <a:pPr lvl="1">
              <a:defRPr/>
            </a:pPr>
            <a:endParaRPr lang="en-US" sz="2000" dirty="0"/>
          </a:p>
          <a:p>
            <a:pPr>
              <a:defRPr/>
            </a:pPr>
            <a:r>
              <a:rPr lang="en-US" sz="2800" dirty="0"/>
              <a:t>You may use the “Time of Consent or Refusal” from the Statutory Rights and Consent Form but this is not required.</a:t>
            </a:r>
          </a:p>
          <a:p>
            <a:pPr lvl="1">
              <a:buFont typeface="Wingdings" pitchFamily="2" charset="2"/>
              <a:buNone/>
              <a:defRPr/>
            </a:pPr>
            <a:endParaRPr lang="en-US" sz="2400" dirty="0"/>
          </a:p>
        </p:txBody>
      </p:sp>
      <p:sp>
        <p:nvSpPr>
          <p:cNvPr id="2" name="Footer Placeholder 1"/>
          <p:cNvSpPr>
            <a:spLocks noGrp="1"/>
          </p:cNvSpPr>
          <p:nvPr>
            <p:ph type="ftr" sz="quarter" idx="11"/>
          </p:nvPr>
        </p:nvSpPr>
        <p:spPr/>
        <p:txBody>
          <a:bodyPr/>
          <a:lstStyle/>
          <a:p>
            <a:pPr>
              <a:defRPr/>
            </a:pPr>
            <a:r>
              <a:rPr lang="en-US"/>
              <a:t>Breath Test Operator’s Manual    ID: 3332 Revision: 5   Issued By: Laboratory Director    All Copies are Uncontrolled</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4" name="Rectangle 4"/>
          <p:cNvSpPr>
            <a:spLocks noGrp="1" noRot="1" noChangeArrowheads="1"/>
          </p:cNvSpPr>
          <p:nvPr>
            <p:ph type="title" idx="4294967295"/>
          </p:nvPr>
        </p:nvSpPr>
        <p:spPr>
          <a:xfrm>
            <a:off x="457200" y="304800"/>
            <a:ext cx="8229600" cy="609600"/>
          </a:xfrm>
        </p:spPr>
        <p:txBody>
          <a:bodyPr/>
          <a:lstStyle/>
          <a:p>
            <a:pPr eaLnBrk="1" hangingPunct="1">
              <a:defRPr/>
            </a:pPr>
            <a:r>
              <a:rPr lang="en-US">
                <a:solidFill>
                  <a:schemeClr val="tx1"/>
                </a:solidFill>
              </a:rPr>
              <a:t>Observation Summary</a:t>
            </a:r>
          </a:p>
        </p:txBody>
      </p:sp>
      <p:sp>
        <p:nvSpPr>
          <p:cNvPr id="122886" name="Rectangle 6"/>
          <p:cNvSpPr>
            <a:spLocks noGrp="1" noChangeArrowheads="1"/>
          </p:cNvSpPr>
          <p:nvPr>
            <p:ph type="body" sz="half" idx="4294967295"/>
          </p:nvPr>
        </p:nvSpPr>
        <p:spPr>
          <a:xfrm>
            <a:off x="457200" y="3886200"/>
            <a:ext cx="8229600" cy="2209800"/>
          </a:xfrm>
        </p:spPr>
        <p:txBody>
          <a:bodyPr/>
          <a:lstStyle/>
          <a:p>
            <a:pPr eaLnBrk="1" hangingPunct="1">
              <a:lnSpc>
                <a:spcPct val="90000"/>
              </a:lnSpc>
              <a:defRPr/>
            </a:pPr>
            <a:r>
              <a:rPr lang="en-US" sz="2400" dirty="0"/>
              <a:t>Remember - the BT does not print the start of the 15 minute observation period.  This should be included in the officer’s written report.</a:t>
            </a:r>
          </a:p>
          <a:p>
            <a:pPr eaLnBrk="1" hangingPunct="1">
              <a:lnSpc>
                <a:spcPct val="90000"/>
              </a:lnSpc>
              <a:defRPr/>
            </a:pPr>
            <a:r>
              <a:rPr lang="en-US" sz="2400" dirty="0"/>
              <a:t>Scroll down verifying data for accuracy.</a:t>
            </a:r>
          </a:p>
          <a:p>
            <a:pPr eaLnBrk="1" hangingPunct="1">
              <a:defRPr/>
            </a:pPr>
            <a:r>
              <a:rPr lang="en-US" sz="2400" dirty="0"/>
              <a:t>Once “Save” is selected, no changes can be made.</a:t>
            </a:r>
          </a:p>
        </p:txBody>
      </p:sp>
      <p:pic>
        <p:nvPicPr>
          <p:cNvPr id="81924" name="Picture 7" descr="75 15 Min Observation Summary"/>
          <p:cNvPicPr>
            <a:picLocks noChangeAspect="1" noChangeArrowheads="1"/>
          </p:cNvPicPr>
          <p:nvPr/>
        </p:nvPicPr>
        <p:blipFill>
          <a:blip r:embed="rId2">
            <a:extLst>
              <a:ext uri="{28A0092B-C50C-407E-A947-70E740481C1C}">
                <a14:useLocalDpi xmlns:a14="http://schemas.microsoft.com/office/drawing/2010/main" val="0"/>
              </a:ext>
            </a:extLst>
          </a:blip>
          <a:srcRect l="53839" t="32846" r="7680" b="46686"/>
          <a:stretch>
            <a:fillRect/>
          </a:stretch>
        </p:blipFill>
        <p:spPr bwMode="auto">
          <a:xfrm>
            <a:off x="1524000" y="1143000"/>
            <a:ext cx="57912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2"/>
          </p:nvPr>
        </p:nvSpPr>
        <p:spPr/>
        <p:txBody>
          <a:bodyPr/>
          <a:lstStyle/>
          <a:p>
            <a:pPr>
              <a:defRPr/>
            </a:pPr>
            <a:r>
              <a:rPr lang="en-US"/>
              <a:t>Breath Test Operator’s Manual    ID: 3332 Revision: 5   Issued By: Laboratory Director    All Copies are Uncontrolled</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792162"/>
          </a:xfrm>
        </p:spPr>
        <p:txBody>
          <a:bodyPr/>
          <a:lstStyle/>
          <a:p>
            <a:pPr>
              <a:defRPr/>
            </a:pPr>
            <a:r>
              <a:rPr lang="en-US" dirty="0">
                <a:solidFill>
                  <a:schemeClr val="tx1"/>
                </a:solidFill>
              </a:rPr>
              <a:t>The Observation Period</a:t>
            </a:r>
          </a:p>
        </p:txBody>
      </p:sp>
      <p:sp>
        <p:nvSpPr>
          <p:cNvPr id="4" name="Content Placeholder 3"/>
          <p:cNvSpPr>
            <a:spLocks noGrp="1"/>
          </p:cNvSpPr>
          <p:nvPr>
            <p:ph idx="1"/>
          </p:nvPr>
        </p:nvSpPr>
        <p:spPr/>
        <p:txBody>
          <a:bodyPr/>
          <a:lstStyle/>
          <a:p>
            <a:pPr>
              <a:defRPr/>
            </a:pPr>
            <a:r>
              <a:rPr lang="en-US" dirty="0"/>
              <a:t>What is the purpose of the 15 minute observation period?</a:t>
            </a:r>
          </a:p>
          <a:p>
            <a:pPr lvl="1">
              <a:defRPr/>
            </a:pPr>
            <a:r>
              <a:rPr lang="en-US" dirty="0"/>
              <a:t>To allow for the dissipation of mouth alcohol.</a:t>
            </a:r>
          </a:p>
          <a:p>
            <a:pPr lvl="1">
              <a:defRPr/>
            </a:pPr>
            <a:endParaRPr lang="en-US" dirty="0"/>
          </a:p>
          <a:p>
            <a:pPr>
              <a:defRPr/>
            </a:pPr>
            <a:r>
              <a:rPr lang="en-US" dirty="0"/>
              <a:t>501 CMR 2.13(3) further states “If the BTO has reason to believe the arrestee has introduced any item into his or her mouth, the 15 minute observation period shall be restarted.”</a:t>
            </a:r>
          </a:p>
        </p:txBody>
      </p:sp>
      <p:sp>
        <p:nvSpPr>
          <p:cNvPr id="2" name="Footer Placeholder 1"/>
          <p:cNvSpPr>
            <a:spLocks noGrp="1"/>
          </p:cNvSpPr>
          <p:nvPr>
            <p:ph type="ftr" sz="quarter" idx="11"/>
          </p:nvPr>
        </p:nvSpPr>
        <p:spPr/>
        <p:txBody>
          <a:bodyPr/>
          <a:lstStyle/>
          <a:p>
            <a:pPr>
              <a:defRPr/>
            </a:pPr>
            <a:r>
              <a:rPr lang="en-US"/>
              <a:t>Breath Test Operator’s Manual    ID: 3332 Revision: 5   Issued By: Laboratory Director    All Copies are Uncontrolled</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92162"/>
          </a:xfrm>
        </p:spPr>
        <p:txBody>
          <a:bodyPr/>
          <a:lstStyle/>
          <a:p>
            <a:pPr>
              <a:defRPr/>
            </a:pPr>
            <a:r>
              <a:rPr lang="en-US">
                <a:solidFill>
                  <a:schemeClr val="tx1"/>
                </a:solidFill>
              </a:rPr>
              <a:t>The Observation Period</a:t>
            </a:r>
          </a:p>
        </p:txBody>
      </p:sp>
      <p:sp>
        <p:nvSpPr>
          <p:cNvPr id="3" name="Content Placeholder 2"/>
          <p:cNvSpPr>
            <a:spLocks noGrp="1"/>
          </p:cNvSpPr>
          <p:nvPr>
            <p:ph idx="1"/>
          </p:nvPr>
        </p:nvSpPr>
        <p:spPr>
          <a:xfrm>
            <a:off x="457200" y="1219200"/>
            <a:ext cx="8229600" cy="4525963"/>
          </a:xfrm>
        </p:spPr>
        <p:txBody>
          <a:bodyPr/>
          <a:lstStyle/>
          <a:p>
            <a:pPr>
              <a:defRPr/>
            </a:pPr>
            <a:r>
              <a:rPr lang="en-US" sz="2400" dirty="0"/>
              <a:t>If the observation starts at 21:00, then the BTO can begin the breath test at 21:15.</a:t>
            </a:r>
          </a:p>
          <a:p>
            <a:pPr lvl="1">
              <a:defRPr/>
            </a:pPr>
            <a:r>
              <a:rPr lang="en-US" sz="2000" dirty="0"/>
              <a:t>Although this is true, the seconds are not displayed, so it is best to wait</a:t>
            </a:r>
          </a:p>
          <a:p>
            <a:pPr lvl="1">
              <a:buFont typeface="Wingdings" pitchFamily="2" charset="2"/>
              <a:buNone/>
              <a:defRPr/>
            </a:pPr>
            <a:r>
              <a:rPr lang="en-US" sz="2000" dirty="0"/>
              <a:t>	at least </a:t>
            </a:r>
            <a:r>
              <a:rPr lang="en-US" sz="2000" b="1" dirty="0">
                <a:solidFill>
                  <a:srgbClr val="FFFF00"/>
                </a:solidFill>
              </a:rPr>
              <a:t>16 minutes </a:t>
            </a:r>
            <a:r>
              <a:rPr lang="en-US" sz="2000" dirty="0"/>
              <a:t>or more to begin the breath test.</a:t>
            </a:r>
          </a:p>
          <a:p>
            <a:pPr>
              <a:defRPr/>
            </a:pPr>
            <a:r>
              <a:rPr lang="en-US" sz="2400" dirty="0"/>
              <a:t>Only the BTO who is conducting the Breath Test can enter any data into the BT.</a:t>
            </a:r>
          </a:p>
          <a:p>
            <a:pPr>
              <a:defRPr/>
            </a:pPr>
            <a:r>
              <a:rPr lang="en-US" sz="2400" i="1" dirty="0">
                <a:solidFill>
                  <a:srgbClr val="FFC000"/>
                </a:solidFill>
              </a:rPr>
              <a:t>Commonwealth vs Pierre, 72 Mass. App. Ct. 230 (2008), </a:t>
            </a:r>
            <a:r>
              <a:rPr lang="en-US" sz="2400" dirty="0"/>
              <a:t>the CMRs which require a BTO to observe the arrestee for fifteen minutes prior to administration of the breath test, does not preclude observation outside the breath testing room prior to being advised of his rights and consenting to take the test.</a:t>
            </a:r>
          </a:p>
          <a:p>
            <a:pPr lvl="1">
              <a:buFont typeface="Wingdings" pitchFamily="2" charset="2"/>
              <a:buNone/>
              <a:defRPr/>
            </a:pPr>
            <a:endParaRPr lang="en-US" dirty="0"/>
          </a:p>
        </p:txBody>
      </p:sp>
      <p:sp>
        <p:nvSpPr>
          <p:cNvPr id="4" name="Footer Placeholder 3"/>
          <p:cNvSpPr>
            <a:spLocks noGrp="1"/>
          </p:cNvSpPr>
          <p:nvPr>
            <p:ph type="ftr" sz="quarter" idx="11"/>
          </p:nvPr>
        </p:nvSpPr>
        <p:spPr/>
        <p:txBody>
          <a:bodyPr/>
          <a:lstStyle/>
          <a:p>
            <a:pPr>
              <a:defRPr/>
            </a:pPr>
            <a:r>
              <a:rPr lang="en-US"/>
              <a:t>Breath Test Operator’s Manual    ID: 3332 Revision: 5   Issued By: Laboratory Director    All Copies are Uncontrolled</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76200"/>
            <a:ext cx="8229600" cy="838200"/>
          </a:xfrm>
        </p:spPr>
        <p:txBody>
          <a:bodyPr/>
          <a:lstStyle/>
          <a:p>
            <a:pPr>
              <a:defRPr/>
            </a:pPr>
            <a:r>
              <a:rPr lang="en-US" sz="4000">
                <a:solidFill>
                  <a:schemeClr val="tx1"/>
                </a:solidFill>
              </a:rPr>
              <a:t>The Observation Period - Challenges</a:t>
            </a:r>
          </a:p>
        </p:txBody>
      </p:sp>
      <p:sp>
        <p:nvSpPr>
          <p:cNvPr id="4" name="Content Placeholder 3"/>
          <p:cNvSpPr>
            <a:spLocks noGrp="1"/>
          </p:cNvSpPr>
          <p:nvPr>
            <p:ph idx="1"/>
          </p:nvPr>
        </p:nvSpPr>
        <p:spPr>
          <a:xfrm>
            <a:off x="304800" y="1600200"/>
            <a:ext cx="8534400" cy="4525963"/>
          </a:xfrm>
        </p:spPr>
        <p:txBody>
          <a:bodyPr/>
          <a:lstStyle/>
          <a:p>
            <a:pPr>
              <a:buFont typeface="Wingdings" pitchFamily="2" charset="2"/>
              <a:buNone/>
              <a:defRPr/>
            </a:pPr>
            <a:r>
              <a:rPr lang="en-US">
                <a:solidFill>
                  <a:srgbClr val="FFFF00"/>
                </a:solidFill>
              </a:rPr>
              <a:t>What if a subject burps loudly 10 minutes into the observation period?  Do you start the observation period over or continue?</a:t>
            </a:r>
          </a:p>
          <a:p>
            <a:pPr>
              <a:buFont typeface="Wingdings" pitchFamily="2" charset="2"/>
              <a:buNone/>
              <a:defRPr/>
            </a:pPr>
            <a:endParaRPr lang="en-US">
              <a:solidFill>
                <a:srgbClr val="FFC000"/>
              </a:solidFill>
            </a:endParaRPr>
          </a:p>
          <a:p>
            <a:pPr lvl="1">
              <a:defRPr/>
            </a:pPr>
            <a:r>
              <a:rPr lang="en-US"/>
              <a:t>The observation period shall be restarted.</a:t>
            </a:r>
          </a:p>
          <a:p>
            <a:pPr lvl="1">
              <a:defRPr/>
            </a:pPr>
            <a:r>
              <a:rPr lang="en-US"/>
              <a:t>Remember to document this new time.</a:t>
            </a:r>
          </a:p>
        </p:txBody>
      </p:sp>
      <p:sp>
        <p:nvSpPr>
          <p:cNvPr id="2" name="Footer Placeholder 1"/>
          <p:cNvSpPr>
            <a:spLocks noGrp="1"/>
          </p:cNvSpPr>
          <p:nvPr>
            <p:ph type="ftr" sz="quarter" idx="11"/>
          </p:nvPr>
        </p:nvSpPr>
        <p:spPr/>
        <p:txBody>
          <a:bodyPr/>
          <a:lstStyle/>
          <a:p>
            <a:pPr>
              <a:defRPr/>
            </a:pPr>
            <a:r>
              <a:rPr lang="en-US"/>
              <a:t>Breath Test Operator’s Manual    ID: 3332 Revision: 5   Issued By: Laboratory Director    All Copies are Uncontrolled</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80" name="Rectangle 4"/>
          <p:cNvSpPr>
            <a:spLocks noGrp="1" noRot="1" noChangeArrowheads="1"/>
          </p:cNvSpPr>
          <p:nvPr>
            <p:ph type="title" idx="4294967295"/>
          </p:nvPr>
        </p:nvSpPr>
        <p:spPr>
          <a:xfrm>
            <a:off x="457200" y="152400"/>
            <a:ext cx="8229600" cy="685800"/>
          </a:xfrm>
        </p:spPr>
        <p:txBody>
          <a:bodyPr/>
          <a:lstStyle/>
          <a:p>
            <a:pPr eaLnBrk="1" hangingPunct="1">
              <a:defRPr/>
            </a:pPr>
            <a:r>
              <a:rPr lang="en-US">
                <a:solidFill>
                  <a:schemeClr val="tx1"/>
                </a:solidFill>
              </a:rPr>
              <a:t>Administering the Breath Test</a:t>
            </a:r>
          </a:p>
        </p:txBody>
      </p:sp>
      <p:sp>
        <p:nvSpPr>
          <p:cNvPr id="126982" name="Rectangle 6"/>
          <p:cNvSpPr>
            <a:spLocks noGrp="1" noChangeArrowheads="1"/>
          </p:cNvSpPr>
          <p:nvPr>
            <p:ph type="body" sz="half" idx="4294967295"/>
          </p:nvPr>
        </p:nvSpPr>
        <p:spPr>
          <a:xfrm>
            <a:off x="457200" y="3429000"/>
            <a:ext cx="8229600" cy="2971800"/>
          </a:xfrm>
        </p:spPr>
        <p:txBody>
          <a:bodyPr/>
          <a:lstStyle/>
          <a:p>
            <a:pPr eaLnBrk="1" hangingPunct="1">
              <a:lnSpc>
                <a:spcPct val="80000"/>
              </a:lnSpc>
              <a:defRPr/>
            </a:pPr>
            <a:r>
              <a:rPr lang="en-US" sz="2400"/>
              <a:t>This screen appears when the instrument is READY for a breath test.</a:t>
            </a:r>
          </a:p>
          <a:p>
            <a:pPr lvl="1" eaLnBrk="1" hangingPunct="1">
              <a:lnSpc>
                <a:spcPct val="80000"/>
              </a:lnSpc>
              <a:defRPr/>
            </a:pPr>
            <a:r>
              <a:rPr lang="en-US" sz="2000"/>
              <a:t>Remove hose from storage recess.</a:t>
            </a:r>
          </a:p>
          <a:p>
            <a:pPr lvl="1" eaLnBrk="1" hangingPunct="1">
              <a:lnSpc>
                <a:spcPct val="80000"/>
              </a:lnSpc>
              <a:defRPr/>
            </a:pPr>
            <a:r>
              <a:rPr lang="en-US" sz="2000"/>
              <a:t>Gently insert a new mouthpiece.</a:t>
            </a:r>
          </a:p>
          <a:p>
            <a:pPr lvl="1" eaLnBrk="1" hangingPunct="1">
              <a:lnSpc>
                <a:spcPct val="80000"/>
              </a:lnSpc>
              <a:defRPr/>
            </a:pPr>
            <a:r>
              <a:rPr lang="en-US" sz="2000"/>
              <a:t>Hold the hose for the subject.</a:t>
            </a:r>
          </a:p>
          <a:p>
            <a:pPr lvl="2" eaLnBrk="1" hangingPunct="1">
              <a:lnSpc>
                <a:spcPct val="80000"/>
              </a:lnSpc>
              <a:defRPr/>
            </a:pPr>
            <a:r>
              <a:rPr lang="en-US" sz="1600"/>
              <a:t>It is not recommended that the subject hold the breath hose himself.</a:t>
            </a:r>
          </a:p>
          <a:p>
            <a:pPr lvl="2" eaLnBrk="1" hangingPunct="1">
              <a:lnSpc>
                <a:spcPct val="80000"/>
              </a:lnSpc>
              <a:defRPr/>
            </a:pPr>
            <a:r>
              <a:rPr lang="en-US" sz="1600"/>
              <a:t>This is to protect it from possible damage for the subject who may suddenly decide that the BT instrument is a toy.</a:t>
            </a:r>
            <a:endParaRPr lang="en-US" sz="1200"/>
          </a:p>
          <a:p>
            <a:pPr lvl="1" eaLnBrk="1" hangingPunct="1">
              <a:lnSpc>
                <a:spcPct val="80000"/>
              </a:lnSpc>
              <a:defRPr/>
            </a:pPr>
            <a:r>
              <a:rPr lang="en-US" sz="2000"/>
              <a:t>Instruct subject to inhale, create and maintain a tight seal around the mouthpiece, then blow.</a:t>
            </a:r>
          </a:p>
        </p:txBody>
      </p:sp>
      <p:pic>
        <p:nvPicPr>
          <p:cNvPr id="86020" name="Picture 7" descr="77 Please Blow"/>
          <p:cNvPicPr>
            <a:picLocks noChangeAspect="1" noChangeArrowheads="1"/>
          </p:cNvPicPr>
          <p:nvPr/>
        </p:nvPicPr>
        <p:blipFill>
          <a:blip r:embed="rId2">
            <a:extLst>
              <a:ext uri="{28A0092B-C50C-407E-A947-70E740481C1C}">
                <a14:useLocalDpi xmlns:a14="http://schemas.microsoft.com/office/drawing/2010/main" val="0"/>
              </a:ext>
            </a:extLst>
          </a:blip>
          <a:srcRect l="53610" t="38182" r="7500" b="48911"/>
          <a:stretch>
            <a:fillRect/>
          </a:stretch>
        </p:blipFill>
        <p:spPr bwMode="auto">
          <a:xfrm>
            <a:off x="990600" y="990599"/>
            <a:ext cx="7010400" cy="225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2"/>
          </p:nvPr>
        </p:nvSpPr>
        <p:spPr/>
        <p:txBody>
          <a:bodyPr/>
          <a:lstStyle/>
          <a:p>
            <a:pPr>
              <a:defRPr/>
            </a:pPr>
            <a:r>
              <a:rPr lang="en-US"/>
              <a:t>Breath Test Operator’s Manual    ID: 3332 Revision: 5   Issued By: Laboratory Director    All Copies are Uncontrolled</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792162"/>
          </a:xfrm>
        </p:spPr>
        <p:txBody>
          <a:bodyPr/>
          <a:lstStyle/>
          <a:p>
            <a:pPr>
              <a:defRPr/>
            </a:pPr>
            <a:r>
              <a:rPr lang="en-US" dirty="0">
                <a:solidFill>
                  <a:schemeClr val="tx1"/>
                </a:solidFill>
              </a:rPr>
              <a:t>Changing Minds</a:t>
            </a:r>
          </a:p>
        </p:txBody>
      </p:sp>
      <p:sp>
        <p:nvSpPr>
          <p:cNvPr id="4" name="Content Placeholder 3"/>
          <p:cNvSpPr>
            <a:spLocks noGrp="1"/>
          </p:cNvSpPr>
          <p:nvPr>
            <p:ph idx="1"/>
          </p:nvPr>
        </p:nvSpPr>
        <p:spPr>
          <a:xfrm>
            <a:off x="457200" y="1236216"/>
            <a:ext cx="8458200" cy="4525963"/>
          </a:xfrm>
        </p:spPr>
        <p:txBody>
          <a:bodyPr/>
          <a:lstStyle/>
          <a:p>
            <a:pPr eaLnBrk="1" hangingPunct="1">
              <a:lnSpc>
                <a:spcPct val="80000"/>
              </a:lnSpc>
              <a:defRPr/>
            </a:pPr>
            <a:r>
              <a:rPr lang="en-US" dirty="0"/>
              <a:t>If subject </a:t>
            </a:r>
            <a:r>
              <a:rPr lang="en-US" dirty="0">
                <a:solidFill>
                  <a:srgbClr val="FFFF00"/>
                </a:solidFill>
              </a:rPr>
              <a:t>REFUSES</a:t>
            </a:r>
            <a:r>
              <a:rPr lang="en-US" dirty="0"/>
              <a:t> at this point, select the </a:t>
            </a:r>
            <a:r>
              <a:rPr lang="en-US" b="1" dirty="0"/>
              <a:t>“STOP”</a:t>
            </a:r>
            <a:r>
              <a:rPr lang="en-US" dirty="0"/>
              <a:t> option and process the subject’s refusal.</a:t>
            </a:r>
          </a:p>
          <a:p>
            <a:pPr eaLnBrk="1" hangingPunct="1">
              <a:lnSpc>
                <a:spcPct val="80000"/>
              </a:lnSpc>
              <a:defRPr/>
            </a:pPr>
            <a:endParaRPr lang="en-US" dirty="0"/>
          </a:p>
          <a:p>
            <a:pPr eaLnBrk="1" hangingPunct="1">
              <a:lnSpc>
                <a:spcPct val="80000"/>
              </a:lnSpc>
              <a:buFont typeface="Wingdings" pitchFamily="2" charset="2"/>
              <a:buNone/>
              <a:defRPr/>
            </a:pPr>
            <a:r>
              <a:rPr lang="en-US" i="1" dirty="0">
                <a:solidFill>
                  <a:srgbClr val="FFC000"/>
                </a:solidFill>
              </a:rPr>
              <a:t>	Commonwealth v. Curley, 78 Mass. App. Ct. 163 (2010) </a:t>
            </a:r>
            <a:r>
              <a:rPr lang="en-US" dirty="0"/>
              <a:t>states that the introduction of evidence of a failed breathalyzer attempt by the Commonwealth does not violate a defendant’s right against self-incrimination.</a:t>
            </a:r>
          </a:p>
          <a:p>
            <a:pPr eaLnBrk="1" hangingPunct="1">
              <a:lnSpc>
                <a:spcPct val="80000"/>
              </a:lnSpc>
              <a:buFont typeface="Wingdings" pitchFamily="2" charset="2"/>
              <a:buNone/>
              <a:defRPr/>
            </a:pPr>
            <a:endParaRPr lang="en-US" dirty="0"/>
          </a:p>
          <a:p>
            <a:pPr eaLnBrk="1" hangingPunct="1">
              <a:lnSpc>
                <a:spcPct val="80000"/>
              </a:lnSpc>
              <a:buNone/>
              <a:defRPr/>
            </a:pPr>
            <a:r>
              <a:rPr lang="en-US" i="1" dirty="0">
                <a:solidFill>
                  <a:srgbClr val="FFC000"/>
                </a:solidFill>
              </a:rPr>
              <a:t>	Commonwealth v. </a:t>
            </a:r>
            <a:r>
              <a:rPr lang="en-US" i="1" dirty="0" err="1">
                <a:solidFill>
                  <a:srgbClr val="FFC000"/>
                </a:solidFill>
              </a:rPr>
              <a:t>Adonsoto</a:t>
            </a:r>
            <a:r>
              <a:rPr lang="en-US" i="1" dirty="0">
                <a:solidFill>
                  <a:srgbClr val="FFC000"/>
                </a:solidFill>
              </a:rPr>
              <a:t> 475 Mass. 497 (2016) </a:t>
            </a:r>
            <a:r>
              <a:rPr lang="en-US" dirty="0"/>
              <a:t>reaffirmed Curley.</a:t>
            </a:r>
          </a:p>
          <a:p>
            <a:pPr eaLnBrk="1" hangingPunct="1">
              <a:lnSpc>
                <a:spcPct val="80000"/>
              </a:lnSpc>
              <a:buFont typeface="Wingdings" pitchFamily="2" charset="2"/>
              <a:buNone/>
              <a:defRPr/>
            </a:pPr>
            <a:endParaRPr lang="en-US" dirty="0"/>
          </a:p>
        </p:txBody>
      </p:sp>
      <p:sp>
        <p:nvSpPr>
          <p:cNvPr id="2" name="Footer Placeholder 1"/>
          <p:cNvSpPr>
            <a:spLocks noGrp="1"/>
          </p:cNvSpPr>
          <p:nvPr>
            <p:ph type="ftr" sz="quarter" idx="11"/>
          </p:nvPr>
        </p:nvSpPr>
        <p:spPr/>
        <p:txBody>
          <a:bodyPr/>
          <a:lstStyle/>
          <a:p>
            <a:pPr>
              <a:defRPr/>
            </a:pPr>
            <a:r>
              <a:rPr lang="en-US"/>
              <a:t>Breath Test Operator’s Manual    ID: 3332 Revision: 5   Issued By: Laboratory Director    All Copies are Uncontrolled</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Rot="1" noChangeArrowheads="1"/>
          </p:cNvSpPr>
          <p:nvPr>
            <p:ph type="title"/>
          </p:nvPr>
        </p:nvSpPr>
        <p:spPr>
          <a:xfrm>
            <a:off x="76200" y="228600"/>
            <a:ext cx="8915400" cy="838200"/>
          </a:xfrm>
        </p:spPr>
        <p:txBody>
          <a:bodyPr/>
          <a:lstStyle/>
          <a:p>
            <a:pPr eaLnBrk="1" hangingPunct="1">
              <a:defRPr/>
            </a:pPr>
            <a:r>
              <a:rPr lang="en-US" sz="4000">
                <a:solidFill>
                  <a:schemeClr val="tx1"/>
                </a:solidFill>
              </a:rPr>
              <a:t>Overview of the Breath Test Sequence</a:t>
            </a:r>
          </a:p>
        </p:txBody>
      </p:sp>
      <p:sp>
        <p:nvSpPr>
          <p:cNvPr id="287747" name="Rectangle 3"/>
          <p:cNvSpPr>
            <a:spLocks noGrp="1" noChangeArrowheads="1"/>
          </p:cNvSpPr>
          <p:nvPr>
            <p:ph type="body" idx="1"/>
          </p:nvPr>
        </p:nvSpPr>
        <p:spPr>
          <a:xfrm>
            <a:off x="685800" y="1447800"/>
            <a:ext cx="7772400" cy="5029200"/>
          </a:xfrm>
        </p:spPr>
        <p:txBody>
          <a:bodyPr/>
          <a:lstStyle/>
          <a:p>
            <a:pPr eaLnBrk="1" hangingPunct="1">
              <a:lnSpc>
                <a:spcPct val="90000"/>
              </a:lnSpc>
              <a:buFont typeface="Wingdings" pitchFamily="2" charset="2"/>
              <a:buNone/>
              <a:defRPr/>
            </a:pPr>
            <a:r>
              <a:rPr lang="en-US" sz="2800" dirty="0"/>
              <a:t>A </a:t>
            </a:r>
            <a:r>
              <a:rPr lang="en-US" sz="2800" dirty="0">
                <a:solidFill>
                  <a:srgbClr val="FFFF00"/>
                </a:solidFill>
              </a:rPr>
              <a:t>VALID</a:t>
            </a:r>
            <a:r>
              <a:rPr lang="en-US" sz="2800" dirty="0"/>
              <a:t> Breath Test Sequence consists of:</a:t>
            </a:r>
          </a:p>
          <a:p>
            <a:pPr eaLnBrk="1" hangingPunct="1">
              <a:lnSpc>
                <a:spcPct val="90000"/>
              </a:lnSpc>
              <a:buFont typeface="Wingdings" pitchFamily="2" charset="2"/>
              <a:buNone/>
              <a:defRPr/>
            </a:pPr>
            <a:endParaRPr lang="en-US" sz="1200" dirty="0"/>
          </a:p>
          <a:p>
            <a:pPr eaLnBrk="1" hangingPunct="1">
              <a:lnSpc>
                <a:spcPct val="90000"/>
              </a:lnSpc>
              <a:buFont typeface="Wingdings" pitchFamily="2" charset="2"/>
              <a:buNone/>
              <a:defRPr/>
            </a:pPr>
            <a:r>
              <a:rPr lang="en-US" sz="2800" dirty="0"/>
              <a:t>	1) air blank test of 0.000%</a:t>
            </a:r>
          </a:p>
          <a:p>
            <a:pPr eaLnBrk="1" hangingPunct="1">
              <a:lnSpc>
                <a:spcPct val="90000"/>
              </a:lnSpc>
              <a:buFont typeface="Wingdings" pitchFamily="2" charset="2"/>
              <a:buNone/>
              <a:defRPr/>
            </a:pPr>
            <a:r>
              <a:rPr lang="en-US" sz="2800" dirty="0"/>
              <a:t>	2) breath sample 1 supplied by subject</a:t>
            </a:r>
          </a:p>
          <a:p>
            <a:pPr eaLnBrk="1" hangingPunct="1">
              <a:lnSpc>
                <a:spcPct val="90000"/>
              </a:lnSpc>
              <a:buFont typeface="Wingdings" pitchFamily="2" charset="2"/>
              <a:buNone/>
              <a:defRPr/>
            </a:pPr>
            <a:r>
              <a:rPr lang="en-US" sz="2800" dirty="0"/>
              <a:t>	3) air blank test of 0.000%</a:t>
            </a:r>
          </a:p>
          <a:p>
            <a:pPr eaLnBrk="1" hangingPunct="1">
              <a:lnSpc>
                <a:spcPct val="90000"/>
              </a:lnSpc>
              <a:buFont typeface="Wingdings" pitchFamily="2" charset="2"/>
              <a:buNone/>
              <a:defRPr/>
            </a:pPr>
            <a:r>
              <a:rPr lang="en-US" sz="2800" dirty="0"/>
              <a:t>	4) calibration check of 0.074% - 0.086%</a:t>
            </a:r>
          </a:p>
          <a:p>
            <a:pPr eaLnBrk="1" hangingPunct="1">
              <a:lnSpc>
                <a:spcPct val="90000"/>
              </a:lnSpc>
              <a:buFont typeface="Wingdings" pitchFamily="2" charset="2"/>
              <a:buNone/>
              <a:defRPr/>
            </a:pPr>
            <a:r>
              <a:rPr lang="en-US" sz="2800" dirty="0"/>
              <a:t>	5) air blank test of 0.000%</a:t>
            </a:r>
          </a:p>
          <a:p>
            <a:pPr eaLnBrk="1" hangingPunct="1">
              <a:lnSpc>
                <a:spcPct val="90000"/>
              </a:lnSpc>
              <a:buFont typeface="Wingdings" pitchFamily="2" charset="2"/>
              <a:buNone/>
              <a:defRPr/>
            </a:pPr>
            <a:r>
              <a:rPr lang="en-US" sz="2800" dirty="0"/>
              <a:t>	6) breath sample 2 supplied by subject</a:t>
            </a:r>
          </a:p>
          <a:p>
            <a:pPr eaLnBrk="1" hangingPunct="1">
              <a:lnSpc>
                <a:spcPct val="90000"/>
              </a:lnSpc>
              <a:buFont typeface="Wingdings" pitchFamily="2" charset="2"/>
              <a:buNone/>
              <a:defRPr/>
            </a:pPr>
            <a:r>
              <a:rPr lang="en-US" sz="2800" dirty="0"/>
              <a:t>	7) air blank test of 0.000%</a:t>
            </a:r>
          </a:p>
          <a:p>
            <a:pPr eaLnBrk="1" hangingPunct="1">
              <a:lnSpc>
                <a:spcPct val="90000"/>
              </a:lnSpc>
              <a:defRPr/>
            </a:pPr>
            <a:endParaRPr lang="en-US" sz="2800" dirty="0"/>
          </a:p>
        </p:txBody>
      </p:sp>
      <p:sp>
        <p:nvSpPr>
          <p:cNvPr id="2" name="Footer Placeholder 1"/>
          <p:cNvSpPr>
            <a:spLocks noGrp="1"/>
          </p:cNvSpPr>
          <p:nvPr>
            <p:ph type="ftr" sz="quarter" idx="11"/>
          </p:nvPr>
        </p:nvSpPr>
        <p:spPr/>
        <p:txBody>
          <a:bodyPr/>
          <a:lstStyle/>
          <a:p>
            <a:pPr>
              <a:defRPr/>
            </a:pPr>
            <a:r>
              <a:rPr lang="en-US"/>
              <a:t>Breath Test Operator’s Manual    ID: 3332 Revision: 5   Issued By: Laboratory Director    All Copies are Uncontrolled</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2" name="Rectangle 4"/>
          <p:cNvSpPr>
            <a:spLocks noGrp="1" noRot="1" noChangeArrowheads="1"/>
          </p:cNvSpPr>
          <p:nvPr>
            <p:ph type="title" idx="4294967295"/>
          </p:nvPr>
        </p:nvSpPr>
        <p:spPr>
          <a:xfrm>
            <a:off x="457200" y="304800"/>
            <a:ext cx="8229600" cy="457200"/>
          </a:xfrm>
        </p:spPr>
        <p:txBody>
          <a:bodyPr/>
          <a:lstStyle/>
          <a:p>
            <a:pPr eaLnBrk="1" hangingPunct="1">
              <a:defRPr/>
            </a:pPr>
            <a:r>
              <a:rPr lang="en-US" sz="4000">
                <a:solidFill>
                  <a:schemeClr val="tx1"/>
                </a:solidFill>
              </a:rPr>
              <a:t>Breath Sample</a:t>
            </a:r>
          </a:p>
        </p:txBody>
      </p:sp>
      <p:sp>
        <p:nvSpPr>
          <p:cNvPr id="124934" name="Rectangle 6"/>
          <p:cNvSpPr>
            <a:spLocks noGrp="1" noChangeArrowheads="1"/>
          </p:cNvSpPr>
          <p:nvPr>
            <p:ph type="body" sz="half" idx="4294967295"/>
          </p:nvPr>
        </p:nvSpPr>
        <p:spPr>
          <a:xfrm>
            <a:off x="533400" y="3048000"/>
            <a:ext cx="8229600" cy="3352800"/>
          </a:xfrm>
        </p:spPr>
        <p:txBody>
          <a:bodyPr/>
          <a:lstStyle/>
          <a:p>
            <a:pPr eaLnBrk="1" hangingPunct="1">
              <a:defRPr/>
            </a:pPr>
            <a:r>
              <a:rPr lang="en-US" sz="2000"/>
              <a:t>Two of the parameters that must be met:</a:t>
            </a:r>
          </a:p>
          <a:p>
            <a:pPr lvl="1" eaLnBrk="1" hangingPunct="1">
              <a:defRPr/>
            </a:pPr>
            <a:r>
              <a:rPr lang="en-US" sz="1800">
                <a:solidFill>
                  <a:srgbClr val="FFFF00"/>
                </a:solidFill>
              </a:rPr>
              <a:t>Minimum of 1.5 liters of breath. </a:t>
            </a:r>
          </a:p>
          <a:p>
            <a:pPr lvl="1" eaLnBrk="1" hangingPunct="1">
              <a:defRPr/>
            </a:pPr>
            <a:r>
              <a:rPr lang="en-US" sz="1800">
                <a:solidFill>
                  <a:srgbClr val="FFFF00"/>
                </a:solidFill>
              </a:rPr>
              <a:t>Minimum 4.5 continuous seconds of breath.</a:t>
            </a:r>
          </a:p>
          <a:p>
            <a:pPr eaLnBrk="1" hangingPunct="1">
              <a:defRPr/>
            </a:pPr>
            <a:r>
              <a:rPr lang="en-US" sz="2000"/>
              <a:t>When the rectangular box is in </a:t>
            </a:r>
            <a:r>
              <a:rPr lang="en-US" sz="2000" b="1"/>
              <a:t>BOLD</a:t>
            </a:r>
            <a:r>
              <a:rPr lang="en-US" sz="2000"/>
              <a:t>, the criteria has been met.</a:t>
            </a:r>
          </a:p>
          <a:p>
            <a:pPr eaLnBrk="1" hangingPunct="1">
              <a:defRPr/>
            </a:pPr>
            <a:r>
              <a:rPr lang="en-US" sz="2000"/>
              <a:t>Remove Mouthpiece and only return the mouthpiece when prompted “Please Blow” for the next sample.</a:t>
            </a:r>
          </a:p>
          <a:p>
            <a:pPr lvl="1" eaLnBrk="1" hangingPunct="1">
              <a:defRPr/>
            </a:pPr>
            <a:r>
              <a:rPr lang="en-US" sz="1800"/>
              <a:t>It is the officer’s discretion whether or not to replace the mouthpiece in between valid breath samples, but OAT requires that the mouthpiece must always be removed from the breath hose after the individual’s first valid breath test sample.  But for each new subject, a new mouthpiece is required.</a:t>
            </a:r>
          </a:p>
          <a:p>
            <a:pPr lvl="2" eaLnBrk="1" hangingPunct="1">
              <a:buFont typeface="Wingdings" pitchFamily="2" charset="2"/>
              <a:buNone/>
              <a:defRPr/>
            </a:pPr>
            <a:endParaRPr lang="en-US"/>
          </a:p>
        </p:txBody>
      </p:sp>
      <p:pic>
        <p:nvPicPr>
          <p:cNvPr id="89092" name="Picture 7" descr="78 Three Quarter Rule"/>
          <p:cNvPicPr>
            <a:picLocks noChangeAspect="1" noChangeArrowheads="1"/>
          </p:cNvPicPr>
          <p:nvPr/>
        </p:nvPicPr>
        <p:blipFill>
          <a:blip r:embed="rId2">
            <a:extLst>
              <a:ext uri="{28A0092B-C50C-407E-A947-70E740481C1C}">
                <a14:useLocalDpi xmlns:a14="http://schemas.microsoft.com/office/drawing/2010/main" val="0"/>
              </a:ext>
            </a:extLst>
          </a:blip>
          <a:srcRect l="53516" t="32468" r="7864" b="49506"/>
          <a:stretch>
            <a:fillRect/>
          </a:stretch>
        </p:blipFill>
        <p:spPr bwMode="auto">
          <a:xfrm>
            <a:off x="2057400" y="914400"/>
            <a:ext cx="4724400"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2"/>
          </p:nvPr>
        </p:nvSpPr>
        <p:spPr/>
        <p:txBody>
          <a:bodyPr/>
          <a:lstStyle/>
          <a:p>
            <a:pPr>
              <a:defRPr/>
            </a:pPr>
            <a:r>
              <a:rPr lang="en-US"/>
              <a:t>Breath Test Operator’s Manual    ID: 3332 Revision: 5   Issued By: Laboratory Director    All Copies are Uncontrolled</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6.2.9200.0"/>
  <p:tag name="AS_RELEASE_DATE" val="2018.03.09"/>
  <p:tag name="AS_TITLE" val="Aspose.Slides for .NET 4.0 Client Profile"/>
  <p:tag name="AS_VERSION" val="18.3"/>
</p:tagLst>
</file>

<file path=ppt/theme/theme1.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Arial"/>
        <a:cs typeface="Arial"/>
      </a:majorFont>
      <a:minorFont>
        <a:latin typeface="Garamond"/>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0AF35602BE4B04DA63005DDA785EFDB" ma:contentTypeVersion="13" ma:contentTypeDescription="Create a new document." ma:contentTypeScope="" ma:versionID="56e12fb1af434bea1ad21758e841cd53">
  <xsd:schema xmlns:xsd="http://www.w3.org/2001/XMLSchema" xmlns:xs="http://www.w3.org/2001/XMLSchema" xmlns:p="http://schemas.microsoft.com/office/2006/metadata/properties" xmlns:ns2="12178205-ae62-4f22-88c7-0ff8e916a8fa" xmlns:ns3="6dc78a44-6b86-49e8-9338-d67b63da6608" targetNamespace="http://schemas.microsoft.com/office/2006/metadata/properties" ma:root="true" ma:fieldsID="96a33e7094332f28039fcb352122ae4c" ns2:_="" ns3:_="">
    <xsd:import namespace="12178205-ae62-4f22-88c7-0ff8e916a8fa"/>
    <xsd:import namespace="6dc78a44-6b86-49e8-9338-d67b63da6608"/>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178205-ae62-4f22-88c7-0ff8e916a8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9f123c60-6d59-4beb-a46f-4c7d903a1f29"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description="" ma:hidden="true" ma:indexed="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bjectDetectorVersions" ma:index="19" nillable="true" ma:displayName="MediaServiceObjectDetectorVersions" ma:description=""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dc78a44-6b86-49e8-9338-d67b63da6608"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8c1ae5a4-3b54-405f-a7c4-bb4cde2f6bf2}" ma:internalName="TaxCatchAll" ma:showField="CatchAllData" ma:web="6dc78a44-6b86-49e8-9338-d67b63da6608">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6dc78a44-6b86-49e8-9338-d67b63da6608" xsi:nil="true"/>
    <lcf76f155ced4ddcb4097134ff3c332f xmlns="12178205-ae62-4f22-88c7-0ff8e916a8fa">
      <Terms xmlns="http://schemas.microsoft.com/office/infopath/2007/PartnerControls"/>
    </lcf76f155ced4ddcb4097134ff3c332f>
    <SharedWithUsers xmlns="6dc78a44-6b86-49e8-9338-d67b63da6608">
      <UserInfo>
        <DisplayName>O'Sullivan, Shane T. (POL)</DisplayName>
        <AccountId>51</AccountId>
        <AccountType/>
      </UserInfo>
      <UserInfo>
        <DisplayName>Miller, Samuel A (POL)</DisplayName>
        <AccountId>48</AccountId>
        <AccountType/>
      </UserInfo>
      <UserInfo>
        <DisplayName>Brooks, Nancy (POL)</DisplayName>
        <AccountId>28</AccountId>
        <AccountType/>
      </UserInfo>
      <UserInfo>
        <DisplayName>Tyson, Christine E (POL)</DisplayName>
        <AccountId>42</AccountId>
        <AccountType/>
      </UserInfo>
    </SharedWithUsers>
  </documentManagement>
</p:properties>
</file>

<file path=customXml/itemProps1.xml><?xml version="1.0" encoding="utf-8"?>
<ds:datastoreItem xmlns:ds="http://schemas.openxmlformats.org/officeDocument/2006/customXml" ds:itemID="{5A965381-7E56-4532-A390-E73E178FC1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2178205-ae62-4f22-88c7-0ff8e916a8fa"/>
    <ds:schemaRef ds:uri="6dc78a44-6b86-49e8-9338-d67b63da660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F66EEE9-56D7-4913-A8A1-9F7C092D3118}">
  <ds:schemaRefs>
    <ds:schemaRef ds:uri="http://schemas.microsoft.com/sharepoint/v3/contenttype/forms"/>
  </ds:schemaRefs>
</ds:datastoreItem>
</file>

<file path=customXml/itemProps3.xml><?xml version="1.0" encoding="utf-8"?>
<ds:datastoreItem xmlns:ds="http://schemas.openxmlformats.org/officeDocument/2006/customXml" ds:itemID="{14947B45-A1A0-4C5A-A89C-4ED00613315B}">
  <ds:schemaRefs>
    <ds:schemaRef ds:uri="12178205-ae62-4f22-88c7-0ff8e916a8fa"/>
    <ds:schemaRef ds:uri="6dc78a44-6b86-49e8-9338-d67b63da6608"/>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695</TotalTime>
  <Words>12640</Words>
  <Application>Microsoft Office PowerPoint</Application>
  <PresentationFormat>On-screen Show (4:3)</PresentationFormat>
  <Paragraphs>1185</Paragraphs>
  <Slides>168</Slides>
  <Notes>38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168</vt:i4>
      </vt:variant>
    </vt:vector>
  </HeadingPairs>
  <TitlesOfParts>
    <vt:vector size="176" baseType="lpstr">
      <vt:lpstr>Adobe Garamond Pro Bold</vt:lpstr>
      <vt:lpstr>Arial</vt:lpstr>
      <vt:lpstr>Franklin Gothic Book</vt:lpstr>
      <vt:lpstr>Garamond</vt:lpstr>
      <vt:lpstr>Segoe UI</vt:lpstr>
      <vt:lpstr>Times New Roman</vt:lpstr>
      <vt:lpstr>Wingdings</vt:lpstr>
      <vt:lpstr>Stream</vt:lpstr>
      <vt:lpstr>Breath Test Operator’s Manual </vt:lpstr>
      <vt:lpstr>This program is funded by the Executive Office of Public Safety and Security (EOPSS) and in accordance with 501 CMR 2.00.</vt:lpstr>
      <vt:lpstr>PowerPoint Presentation</vt:lpstr>
      <vt:lpstr>PowerPoint Presentation</vt:lpstr>
      <vt:lpstr>PowerPoint Presentation</vt:lpstr>
      <vt:lpstr>Training Requirements </vt:lpstr>
      <vt:lpstr>Breath Test Operator Certification</vt:lpstr>
      <vt:lpstr>Breath Test Operator Certification</vt:lpstr>
      <vt:lpstr>Breath Test Operator Certification</vt:lpstr>
      <vt:lpstr>PowerPoint Presentation</vt:lpstr>
      <vt:lpstr>Draeger Alcotest 9510 BT Technology</vt:lpstr>
      <vt:lpstr>MGL C90 s24K</vt:lpstr>
      <vt:lpstr>MGL C90 s24K continued</vt:lpstr>
      <vt:lpstr>Elements c90 s24</vt:lpstr>
      <vt:lpstr>Impairment</vt:lpstr>
      <vt:lpstr>Statutory Rights and Consent Form</vt:lpstr>
      <vt:lpstr>Statutory Rights and Consent Form</vt:lpstr>
      <vt:lpstr>Breath or Blood Test</vt:lpstr>
      <vt:lpstr>Statutory Rights and Consent Form</vt:lpstr>
      <vt:lpstr>Statutory Rights and Consent Form</vt:lpstr>
      <vt:lpstr>PowerPoint Presentation</vt:lpstr>
      <vt:lpstr>PowerPoint Presentation</vt:lpstr>
      <vt:lpstr>Right to a Telephone</vt:lpstr>
      <vt:lpstr>Right to A Doctor</vt:lpstr>
      <vt:lpstr>Right to A Doctor</vt:lpstr>
      <vt:lpstr>Right to a Doctor, cont.</vt:lpstr>
      <vt:lpstr>PowerPoint Presentation</vt:lpstr>
      <vt:lpstr>Comm. vs Alano, 388 Mass. 871, 448 N.E. 2d 1122 (1983)</vt:lpstr>
      <vt:lpstr>Right to Operate a Motor Vehicle</vt:lpstr>
      <vt:lpstr>Right to Operate a Motor Vehicle</vt:lpstr>
      <vt:lpstr>Right to Operate a Motor Vehicle</vt:lpstr>
      <vt:lpstr>License Suspensions</vt:lpstr>
      <vt:lpstr>Comparison Blood Test</vt:lpstr>
      <vt:lpstr>Implied Consent Law</vt:lpstr>
      <vt:lpstr>PowerPoint Presentation</vt:lpstr>
      <vt:lpstr>Commercial Driver’s License </vt:lpstr>
      <vt:lpstr>Commercial Driver’s License</vt:lpstr>
      <vt:lpstr>Consent to Submit to the Evidentiary Test</vt:lpstr>
      <vt:lpstr>Consent to Submit to the Evidentiary Test</vt:lpstr>
      <vt:lpstr>Refusal to Answer - Example</vt:lpstr>
      <vt:lpstr>Refusal Witness</vt:lpstr>
      <vt:lpstr>Breath or Blood Test</vt:lpstr>
      <vt:lpstr>Administering the BT Test</vt:lpstr>
      <vt:lpstr>The Main Screen</vt:lpstr>
      <vt:lpstr>The Main Screen</vt:lpstr>
      <vt:lpstr>Breath Test Sequence</vt:lpstr>
      <vt:lpstr>Test Menu</vt:lpstr>
      <vt:lpstr>Operator I.D.’s</vt:lpstr>
      <vt:lpstr>Operator ID</vt:lpstr>
      <vt:lpstr>Log-In Confirmation</vt:lpstr>
      <vt:lpstr>Navigation Buttons</vt:lpstr>
      <vt:lpstr>Case Number</vt:lpstr>
      <vt:lpstr>Uncertified Operator Login</vt:lpstr>
      <vt:lpstr>Uncertified Operator Confirmation</vt:lpstr>
      <vt:lpstr>BTO Summary Screen</vt:lpstr>
      <vt:lpstr>Summary Screens</vt:lpstr>
      <vt:lpstr>Subject Licensed</vt:lpstr>
      <vt:lpstr>License State</vt:lpstr>
      <vt:lpstr>Scan MA License</vt:lpstr>
      <vt:lpstr>PowerPoint Presentation</vt:lpstr>
      <vt:lpstr>Please Scan Driver License</vt:lpstr>
      <vt:lpstr>Verifying License Data</vt:lpstr>
      <vt:lpstr>Verifying License Data</vt:lpstr>
      <vt:lpstr>Verifying License Data</vt:lpstr>
      <vt:lpstr>Verifying License Data</vt:lpstr>
      <vt:lpstr>Verifying License Data</vt:lpstr>
      <vt:lpstr>Verifying License Data</vt:lpstr>
      <vt:lpstr>Verifying License Data</vt:lpstr>
      <vt:lpstr>Verifying License Data</vt:lpstr>
      <vt:lpstr>Verifying License Data</vt:lpstr>
      <vt:lpstr>Operator Placed Out of Service – CDL Vehicle</vt:lpstr>
      <vt:lpstr>Subject Summary</vt:lpstr>
      <vt:lpstr>Public Way</vt:lpstr>
      <vt:lpstr>Operation</vt:lpstr>
      <vt:lpstr>Arresting Officer’s Observations</vt:lpstr>
      <vt:lpstr>Arresting Officer’s Observations</vt:lpstr>
      <vt:lpstr>Arresting Officer’s Observations</vt:lpstr>
      <vt:lpstr>Arresting Officer’s Observations</vt:lpstr>
      <vt:lpstr>Officer Observation Summary</vt:lpstr>
      <vt:lpstr>Date &amp; Town of Arrest</vt:lpstr>
      <vt:lpstr>Arresting Officer</vt:lpstr>
      <vt:lpstr>Arresting Officer</vt:lpstr>
      <vt:lpstr>Refusal Consequences</vt:lpstr>
      <vt:lpstr>Arresting Officer Summary</vt:lpstr>
      <vt:lpstr>Test Type</vt:lpstr>
      <vt:lpstr>Refusal Questions</vt:lpstr>
      <vt:lpstr>Refusal Questions</vt:lpstr>
      <vt:lpstr>Test Type Summary</vt:lpstr>
      <vt:lpstr>Observation Period</vt:lpstr>
      <vt:lpstr>Observation Period</vt:lpstr>
      <vt:lpstr>Observation Period</vt:lpstr>
      <vt:lpstr>Observation Summary</vt:lpstr>
      <vt:lpstr>The Observation Period</vt:lpstr>
      <vt:lpstr>The Observation Period</vt:lpstr>
      <vt:lpstr>The Observation Period - Challenges</vt:lpstr>
      <vt:lpstr>Administering the Breath Test</vt:lpstr>
      <vt:lpstr>Changing Minds</vt:lpstr>
      <vt:lpstr>Overview of the Breath Test Sequence</vt:lpstr>
      <vt:lpstr>Breath Sample</vt:lpstr>
      <vt:lpstr>Breath Sample</vt:lpstr>
      <vt:lpstr>Please Wait</vt:lpstr>
      <vt:lpstr>Dry Gas Check</vt:lpstr>
      <vt:lpstr>2nd Breath Sample</vt:lpstr>
      <vt:lpstr>Reportable Value</vt:lpstr>
      <vt:lpstr>Breath Test Results Summary</vt:lpstr>
      <vt:lpstr>PowerPoint Presentation</vt:lpstr>
      <vt:lpstr>ARE THESE TESTS VALID?</vt:lpstr>
      <vt:lpstr>Finishing the BT Report</vt:lpstr>
      <vt:lpstr>Finishing the BT Report</vt:lpstr>
      <vt:lpstr>Seizing Licenses</vt:lpstr>
      <vt:lpstr>Seizing Licenses</vt:lpstr>
      <vt:lpstr>Seizing Licenses</vt:lpstr>
      <vt:lpstr>Seizing Licenses</vt:lpstr>
      <vt:lpstr>Seizing Licenses</vt:lpstr>
      <vt:lpstr>Seizing Licenses</vt:lpstr>
      <vt:lpstr>Seize MA License</vt:lpstr>
      <vt:lpstr>Seizing Licenses</vt:lpstr>
      <vt:lpstr>12 Hour Vehicle Impound</vt:lpstr>
      <vt:lpstr>Citation and Tracking Numbers</vt:lpstr>
      <vt:lpstr>Summary Screen</vt:lpstr>
      <vt:lpstr>Blank Fields</vt:lpstr>
      <vt:lpstr>Blank Fields</vt:lpstr>
      <vt:lpstr>BATS Data Correction Form</vt:lpstr>
      <vt:lpstr>Printing</vt:lpstr>
      <vt:lpstr>Printer Problems</vt:lpstr>
      <vt:lpstr>Printer Out of Paper</vt:lpstr>
      <vt:lpstr>Printer Low on Toner</vt:lpstr>
      <vt:lpstr>Replacing Toner</vt:lpstr>
      <vt:lpstr>Reprint Function</vt:lpstr>
      <vt:lpstr>Reprint Function</vt:lpstr>
      <vt:lpstr>Retrieving and Reprinting  Breath Test Records</vt:lpstr>
      <vt:lpstr>Records Can Be Retrieved One of Three Ways</vt:lpstr>
      <vt:lpstr>Records Retrieved  Entering Record Number (Sequential Test Number)</vt:lpstr>
      <vt:lpstr>Records Retrieved Using Search Text</vt:lpstr>
      <vt:lpstr>Records Retrieved Using Search by Text</vt:lpstr>
      <vt:lpstr>Records Retrieved By General Search</vt:lpstr>
      <vt:lpstr>Records Retrieved By General Search</vt:lpstr>
      <vt:lpstr>Mistries</vt:lpstr>
      <vt:lpstr>Alcohol in Ambient Air</vt:lpstr>
      <vt:lpstr>Calibration Standard Failure</vt:lpstr>
      <vt:lpstr>Interferent Detected</vt:lpstr>
      <vt:lpstr>Mouth Alcohol</vt:lpstr>
      <vt:lpstr>Cal Gas Supply</vt:lpstr>
      <vt:lpstr>Data Transfer</vt:lpstr>
      <vt:lpstr>Data Not Transmitted</vt:lpstr>
      <vt:lpstr>Breath Test Documents BATS – Completion Record</vt:lpstr>
      <vt:lpstr>Breath Test Report Form</vt:lpstr>
      <vt:lpstr>Notice of Suspension for a  Chemical Test Failure and Refusal</vt:lpstr>
      <vt:lpstr>Data Transmission</vt:lpstr>
      <vt:lpstr>BATS Data Correction Form</vt:lpstr>
      <vt:lpstr>The Two Factors For Determining Under the Influence of Alcohol</vt:lpstr>
      <vt:lpstr>Do You Know?</vt:lpstr>
      <vt:lpstr>Comm. vs Colturi, 448 Mass. 809 (2007)</vt:lpstr>
      <vt:lpstr>What does the ADA needs from YOU?</vt:lpstr>
      <vt:lpstr>Documentation</vt:lpstr>
      <vt:lpstr>Review</vt:lpstr>
      <vt:lpstr>Blood Test Refusal</vt:lpstr>
      <vt:lpstr>Entering Blood Test Refusal Information</vt:lpstr>
      <vt:lpstr>Blood Test at Hospital</vt:lpstr>
      <vt:lpstr>Blood Draw Guidelines</vt:lpstr>
      <vt:lpstr>Submittal Process to Crime Laboratory</vt:lpstr>
      <vt:lpstr>Serum Conversions</vt:lpstr>
      <vt:lpstr>Other Examples</vt:lpstr>
      <vt:lpstr>OUI Drugs and Considerations</vt:lpstr>
      <vt:lpstr>OUI Alcohol and Drugs</vt:lpstr>
      <vt:lpstr>Immediate Threat</vt:lpstr>
      <vt:lpstr>Immediate Threat Form and Medical Evaluation Form</vt:lpstr>
      <vt:lpstr>Office of Alcohol Testing</vt:lpstr>
    </vt:vector>
  </TitlesOfParts>
  <Company>msp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msp1687</dc:creator>
  <cp:lastModifiedBy>Renczkowski, Daniel (POL)</cp:lastModifiedBy>
  <cp:revision>1</cp:revision>
  <dcterms:created xsi:type="dcterms:W3CDTF">2009-12-17T15:24:11Z</dcterms:created>
  <dcterms:modified xsi:type="dcterms:W3CDTF">2023-08-21T16:16:02Z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ROVAL_RECORD##">
    <vt:lpwstr>Brooks, Nancy Approved on 11/4/2020 3:15:15 PM, Sullivan, Kristen Approved on 11/3/2020 11:01:41 AM, Renczkowski, Daniel Approved on 11/2/2020 2:16:47 PM</vt:lpwstr>
  </property>
  <property fmtid="{D5CDD505-2E9C-101B-9397-08002B2CF9AE}" pid="3" name="##APPROVAL_RECORD_MULTILINE##">
    <vt:lpwstr>Brooks, Nancy Approved on 11/4/2020 3:15:15 PM
Sullivan, Kristen Approved on 11/3/2020 11:01:41 AM
Renczkowski, Daniel Approved on 11/2/2020 2:16:47 PM</vt:lpwstr>
  </property>
  <property fmtid="{D5CDD505-2E9C-101B-9397-08002B2CF9AE}" pid="4" name="##APPROVED_BY##">
    <vt:lpwstr>Brooks, Nancy</vt:lpwstr>
  </property>
  <property fmtid="{D5CDD505-2E9C-101B-9397-08002B2CF9AE}" pid="5" name="##APPROVERS##">
    <vt:lpwstr>Brooks, Nancy, Sullivan, Kristen, Renczkowski, Daniel</vt:lpwstr>
  </property>
  <property fmtid="{D5CDD505-2E9C-101B-9397-08002B2CF9AE}" pid="6" name="##DATE_APPROVED##">
    <vt:lpwstr>11/4/2020 3:15:15 PM</vt:lpwstr>
  </property>
  <property fmtid="{D5CDD505-2E9C-101B-9397-08002B2CF9AE}" pid="7" name="##DATE_EXPIRED##">
    <vt:lpwstr/>
  </property>
  <property fmtid="{D5CDD505-2E9C-101B-9397-08002B2CF9AE}" pid="8" name="##DATE_FIRST_PUBLISHED##">
    <vt:lpwstr>11/21/2017 8:20:46 AM</vt:lpwstr>
  </property>
  <property fmtid="{D5CDD505-2E9C-101B-9397-08002B2CF9AE}" pid="9" name="##DATE_PUBLISHED##">
    <vt:lpwstr>11/4/2020 3:15:15 PM</vt:lpwstr>
  </property>
  <property fmtid="{D5CDD505-2E9C-101B-9397-08002B2CF9AE}" pid="10" name="##DATE_REJECTED##">
    <vt:lpwstr/>
  </property>
  <property fmtid="{D5CDD505-2E9C-101B-9397-08002B2CF9AE}" pid="11" name="##DATE_RELEASED##">
    <vt:lpwstr>11/2/2020 2:16:47 PM</vt:lpwstr>
  </property>
  <property fmtid="{D5CDD505-2E9C-101B-9397-08002B2CF9AE}" pid="12" name="##DATE_RELEASED_FOR_REVIEW##">
    <vt:lpwstr/>
  </property>
  <property fmtid="{D5CDD505-2E9C-101B-9397-08002B2CF9AE}" pid="13" name="##DATE_RETIRED##">
    <vt:lpwstr/>
  </property>
  <property fmtid="{D5CDD505-2E9C-101B-9397-08002B2CF9AE}" pid="14" name="##DATE_REVIEWED##">
    <vt:lpwstr/>
  </property>
  <property fmtid="{D5CDD505-2E9C-101B-9397-08002B2CF9AE}" pid="15" name="##DATE_STARTED##">
    <vt:lpwstr>11/2/2020 2:09:26 PM</vt:lpwstr>
  </property>
  <property fmtid="{D5CDD505-2E9C-101B-9397-08002B2CF9AE}" pid="16" name="##DEPENDENCIES##">
    <vt:lpwstr/>
  </property>
  <property fmtid="{D5CDD505-2E9C-101B-9397-08002B2CF9AE}" pid="17" name="##DOC_DOC_UNIT##">
    <vt:lpwstr/>
  </property>
  <property fmtid="{D5CDD505-2E9C-101B-9397-08002B2CF9AE}" pid="18" name="##DOCUMENT_MANAGER##">
    <vt:lpwstr>Renczkowski, Daniel</vt:lpwstr>
  </property>
  <property fmtid="{D5CDD505-2E9C-101B-9397-08002B2CF9AE}" pid="19" name="##EDIT_REASON##">
    <vt:lpwstr>Replacing with Breath Test Operator Training PowerPoint</vt:lpwstr>
  </property>
  <property fmtid="{D5CDD505-2E9C-101B-9397-08002B2CF9AE}" pid="20" name="##EDITOR##">
    <vt:lpwstr>Renczkowski, Daniel</vt:lpwstr>
  </property>
  <property fmtid="{D5CDD505-2E9C-101B-9397-08002B2CF9AE}" pid="21" name="##EXTENSION##">
    <vt:lpwstr>PPTX</vt:lpwstr>
  </property>
  <property fmtid="{D5CDD505-2E9C-101B-9397-08002B2CF9AE}" pid="22" name="##ID##">
    <vt:lpwstr>3332</vt:lpwstr>
  </property>
  <property fmtid="{D5CDD505-2E9C-101B-9397-08002B2CF9AE}" pid="23" name="##OLD_EDITOR##">
    <vt:lpwstr> </vt:lpwstr>
  </property>
  <property fmtid="{D5CDD505-2E9C-101B-9397-08002B2CF9AE}" pid="24" name="##REJECTED_BY##">
    <vt:lpwstr/>
  </property>
  <property fmtid="{D5CDD505-2E9C-101B-9397-08002B2CF9AE}" pid="25" name="##REJECTION_REASON##">
    <vt:lpwstr/>
  </property>
  <property fmtid="{D5CDD505-2E9C-101B-9397-08002B2CF9AE}" pid="26" name="##RELATED_MEMO'S##">
    <vt:lpwstr/>
  </property>
  <property fmtid="{D5CDD505-2E9C-101B-9397-08002B2CF9AE}" pid="27" name="##RETIRED_BY##">
    <vt:lpwstr/>
  </property>
  <property fmtid="{D5CDD505-2E9C-101B-9397-08002B2CF9AE}" pid="28" name="##RETIREMENT_REASON##">
    <vt:lpwstr/>
  </property>
  <property fmtid="{D5CDD505-2E9C-101B-9397-08002B2CF9AE}" pid="29" name="##REVIEW_RECORD##">
    <vt:lpwstr>No Approvals on Record yet</vt:lpwstr>
  </property>
  <property fmtid="{D5CDD505-2E9C-101B-9397-08002B2CF9AE}" pid="30" name="##REVIEWED_BY##">
    <vt:lpwstr/>
  </property>
  <property fmtid="{D5CDD505-2E9C-101B-9397-08002B2CF9AE}" pid="31" name="##REVIEWED_COMMENTS##">
    <vt:lpwstr/>
  </property>
  <property fmtid="{D5CDD505-2E9C-101B-9397-08002B2CF9AE}" pid="32" name="##REVIEWERS##">
    <vt:lpwstr/>
  </property>
  <property fmtid="{D5CDD505-2E9C-101B-9397-08002B2CF9AE}" pid="33" name="##REVISION##">
    <vt:lpwstr>4</vt:lpwstr>
  </property>
  <property fmtid="{D5CDD505-2E9C-101B-9397-08002B2CF9AE}" pid="34" name="##REVISION_NOTE##">
    <vt:lpwstr>Replaced BTO Manual with new revision to Breath Test Operator Training that is now renamed Breath Test Operator's Manual</vt:lpwstr>
  </property>
  <property fmtid="{D5CDD505-2E9C-101B-9397-08002B2CF9AE}" pid="35" name="##SERVER##">
    <vt:lpwstr>http://170.154.184.145/Qualtrax/</vt:lpwstr>
  </property>
  <property fmtid="{D5CDD505-2E9C-101B-9397-08002B2CF9AE}" pid="36" name="##SERVER##/">
    <vt:lpwstr>http://170.154.184.145/Qualtrax/</vt:lpwstr>
  </property>
  <property fmtid="{D5CDD505-2E9C-101B-9397-08002B2CF9AE}" pid="37" name="##STANDARDS##">
    <vt:lpwstr/>
  </property>
  <property fmtid="{D5CDD505-2E9C-101B-9397-08002B2CF9AE}" pid="38" name="##STATUS##">
    <vt:lpwstr>Published</vt:lpwstr>
  </property>
  <property fmtid="{D5CDD505-2E9C-101B-9397-08002B2CF9AE}" pid="39" name="##TITLE##">
    <vt:lpwstr>OAT Breath Test Operator's Manual for the Draeger Alcotest 9510**</vt:lpwstr>
  </property>
  <property fmtid="{D5CDD505-2E9C-101B-9397-08002B2CF9AE}" pid="40" name="##ZID##">
    <vt:lpwstr>00003332</vt:lpwstr>
  </property>
  <property fmtid="{D5CDD505-2E9C-101B-9397-08002B2CF9AE}" pid="41" name="ContentTypeId">
    <vt:lpwstr>0x01010070AF35602BE4B04DA63005DDA785EFDB</vt:lpwstr>
  </property>
  <property fmtid="{D5CDD505-2E9C-101B-9397-08002B2CF9AE}" pid="42" name="Order">
    <vt:r8>557600</vt:r8>
  </property>
  <property fmtid="{D5CDD505-2E9C-101B-9397-08002B2CF9AE}" pid="43" name="MediaServiceImageTags">
    <vt:lpwstr/>
  </property>
  <property fmtid="{D5CDD505-2E9C-101B-9397-08002B2CF9AE}" pid="44" name="SharedWithUsers">
    <vt:lpwstr>51;#O'Sullivan, Shane T. (POL)</vt:lpwstr>
  </property>
</Properties>
</file>