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17" r:id="rId5"/>
    <p:sldId id="259" r:id="rId6"/>
    <p:sldId id="263" r:id="rId7"/>
    <p:sldId id="321" r:id="rId8"/>
    <p:sldId id="266" r:id="rId9"/>
    <p:sldId id="329" r:id="rId10"/>
    <p:sldId id="331" r:id="rId11"/>
    <p:sldId id="273" r:id="rId12"/>
    <p:sldId id="327" r:id="rId13"/>
    <p:sldId id="271" r:id="rId14"/>
    <p:sldId id="328" r:id="rId15"/>
    <p:sldId id="330"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DD095B-423A-D274-E04E-175C26F2D049}" name="Agerbak, Susanne (OHA)" initials="AS(" userId="S::Susanne.Agerbak@mass.gov::2bd360af-dc55-48b3-aa51-e7d1d478d3d6" providerId="AD"/>
  <p188:author id="{2D8EC8E1-2D79-3798-ED4F-C7137F36E75F}" name="Karabaich, Camille (OHA)" initials="K(" userId="S::camille.karabaich@mass.gov::3b172b29-e18d-4ae1-9792-cf9a0c0b25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DD0DA-5888-4D3D-AD5A-6E44D328F02F}" v="1564" dt="2025-04-24T18:57:29.009"/>
    <p1510:client id="{ABF5FC5F-BEED-47D0-8464-8F57F086854E}" v="14" dt="2025-04-24T15:24:52.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sorterViewPr>
    <p:cViewPr>
      <p:scale>
        <a:sx n="170" d="100"/>
        <a:sy n="17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abaich, Camille (OHA)" userId="S::camille.karabaich@mass.gov::3b172b29-e18d-4ae1-9792-cf9a0c0b259c" providerId="AD" clId="Web-{F9B6516D-3C27-4FFD-BF9F-C8DBFA58D6CD}"/>
    <pc:docChg chg="modSld">
      <pc:chgData name="Karabaich, Camille (OHA)" userId="S::camille.karabaich@mass.gov::3b172b29-e18d-4ae1-9792-cf9a0c0b259c" providerId="AD" clId="Web-{F9B6516D-3C27-4FFD-BF9F-C8DBFA58D6CD}" dt="2023-05-30T14:54:31.908" v="15" actId="20577"/>
      <pc:docMkLst>
        <pc:docMk/>
      </pc:docMkLst>
      <pc:sldChg chg="modSp">
        <pc:chgData name="Karabaich, Camille (OHA)" userId="S::camille.karabaich@mass.gov::3b172b29-e18d-4ae1-9792-cf9a0c0b259c" providerId="AD" clId="Web-{F9B6516D-3C27-4FFD-BF9F-C8DBFA58D6CD}" dt="2023-05-30T14:54:31.908" v="15" actId="20577"/>
        <pc:sldMkLst>
          <pc:docMk/>
          <pc:sldMk cId="516566013" sldId="287"/>
        </pc:sldMkLst>
      </pc:sldChg>
    </pc:docChg>
  </pc:docChgLst>
  <pc:docChgLst>
    <pc:chgData name="Agerbak, Susanne (MOD)" userId="2bd360af-dc55-48b3-aa51-e7d1d478d3d6" providerId="ADAL" clId="{ABF5FC5F-BEED-47D0-8464-8F57F086854E}"/>
    <pc:docChg chg="undo redo custSel addSld delSld modSld sldOrd delSection modSection">
      <pc:chgData name="Agerbak, Susanne (MOD)" userId="2bd360af-dc55-48b3-aa51-e7d1d478d3d6" providerId="ADAL" clId="{ABF5FC5F-BEED-47D0-8464-8F57F086854E}" dt="2025-04-24T15:28:57.446" v="16193" actId="20577"/>
      <pc:docMkLst>
        <pc:docMk/>
      </pc:docMkLst>
      <pc:sldChg chg="modSp mod ord">
        <pc:chgData name="Agerbak, Susanne (MOD)" userId="2bd360af-dc55-48b3-aa51-e7d1d478d3d6" providerId="ADAL" clId="{ABF5FC5F-BEED-47D0-8464-8F57F086854E}" dt="2025-04-24T14:25:07.846" v="13127"/>
        <pc:sldMkLst>
          <pc:docMk/>
          <pc:sldMk cId="2842589924" sldId="259"/>
        </pc:sldMkLst>
        <pc:spChg chg="mod">
          <ac:chgData name="Agerbak, Susanne (MOD)" userId="2bd360af-dc55-48b3-aa51-e7d1d478d3d6" providerId="ADAL" clId="{ABF5FC5F-BEED-47D0-8464-8F57F086854E}" dt="2025-04-24T02:53:42.954" v="2139" actId="20577"/>
          <ac:spMkLst>
            <pc:docMk/>
            <pc:sldMk cId="2842589924" sldId="259"/>
            <ac:spMk id="3" creationId="{81363CB1-741B-E777-EB03-1112FE444507}"/>
          </ac:spMkLst>
        </pc:spChg>
      </pc:sldChg>
      <pc:sldChg chg="modSp del mod ord">
        <pc:chgData name="Agerbak, Susanne (MOD)" userId="2bd360af-dc55-48b3-aa51-e7d1d478d3d6" providerId="ADAL" clId="{ABF5FC5F-BEED-47D0-8464-8F57F086854E}" dt="2025-04-24T02:42:09.744" v="2054" actId="47"/>
        <pc:sldMkLst>
          <pc:docMk/>
          <pc:sldMk cId="2524027700" sldId="260"/>
        </pc:sldMkLst>
        <pc:spChg chg="mod">
          <ac:chgData name="Agerbak, Susanne (MOD)" userId="2bd360af-dc55-48b3-aa51-e7d1d478d3d6" providerId="ADAL" clId="{ABF5FC5F-BEED-47D0-8464-8F57F086854E}" dt="2025-04-24T02:01:48.574" v="497" actId="20577"/>
          <ac:spMkLst>
            <pc:docMk/>
            <pc:sldMk cId="2524027700" sldId="260"/>
            <ac:spMk id="3" creationId="{C93051D6-C427-0B29-7191-F4AB54EA6182}"/>
          </ac:spMkLst>
        </pc:spChg>
      </pc:sldChg>
      <pc:sldChg chg="modSp del mod">
        <pc:chgData name="Agerbak, Susanne (MOD)" userId="2bd360af-dc55-48b3-aa51-e7d1d478d3d6" providerId="ADAL" clId="{ABF5FC5F-BEED-47D0-8464-8F57F086854E}" dt="2025-04-24T01:57:57.284" v="473" actId="47"/>
        <pc:sldMkLst>
          <pc:docMk/>
          <pc:sldMk cId="3901654895" sldId="261"/>
        </pc:sldMkLst>
      </pc:sldChg>
      <pc:sldChg chg="modSp mod ord">
        <pc:chgData name="Agerbak, Susanne (MOD)" userId="2bd360af-dc55-48b3-aa51-e7d1d478d3d6" providerId="ADAL" clId="{ABF5FC5F-BEED-47D0-8464-8F57F086854E}" dt="2025-04-24T14:38:07.316" v="13542" actId="27636"/>
        <pc:sldMkLst>
          <pc:docMk/>
          <pc:sldMk cId="2073395143" sldId="263"/>
        </pc:sldMkLst>
        <pc:spChg chg="mod">
          <ac:chgData name="Agerbak, Susanne (MOD)" userId="2bd360af-dc55-48b3-aa51-e7d1d478d3d6" providerId="ADAL" clId="{ABF5FC5F-BEED-47D0-8464-8F57F086854E}" dt="2025-04-24T14:37:54.843" v="13532" actId="20577"/>
          <ac:spMkLst>
            <pc:docMk/>
            <pc:sldMk cId="2073395143" sldId="263"/>
            <ac:spMk id="2" creationId="{BC8D4F3E-B323-5174-8C0D-E5EB01C2C976}"/>
          </ac:spMkLst>
        </pc:spChg>
        <pc:spChg chg="mod">
          <ac:chgData name="Agerbak, Susanne (MOD)" userId="2bd360af-dc55-48b3-aa51-e7d1d478d3d6" providerId="ADAL" clId="{ABF5FC5F-BEED-47D0-8464-8F57F086854E}" dt="2025-04-24T14:38:07.316" v="13542" actId="27636"/>
          <ac:spMkLst>
            <pc:docMk/>
            <pc:sldMk cId="2073395143" sldId="263"/>
            <ac:spMk id="3" creationId="{2E6AA205-39A7-682E-6010-600EA68A6A47}"/>
          </ac:spMkLst>
        </pc:spChg>
      </pc:sldChg>
      <pc:sldChg chg="del">
        <pc:chgData name="Agerbak, Susanne (MOD)" userId="2bd360af-dc55-48b3-aa51-e7d1d478d3d6" providerId="ADAL" clId="{ABF5FC5F-BEED-47D0-8464-8F57F086854E}" dt="2025-04-24T02:09:00.875" v="642" actId="47"/>
        <pc:sldMkLst>
          <pc:docMk/>
          <pc:sldMk cId="110840660" sldId="265"/>
        </pc:sldMkLst>
      </pc:sldChg>
      <pc:sldChg chg="addSp delSp modSp mod ord">
        <pc:chgData name="Agerbak, Susanne (MOD)" userId="2bd360af-dc55-48b3-aa51-e7d1d478d3d6" providerId="ADAL" clId="{ABF5FC5F-BEED-47D0-8464-8F57F086854E}" dt="2025-04-24T15:05:20.629" v="14470" actId="20577"/>
        <pc:sldMkLst>
          <pc:docMk/>
          <pc:sldMk cId="4175590252" sldId="266"/>
        </pc:sldMkLst>
        <pc:spChg chg="mod">
          <ac:chgData name="Agerbak, Susanne (MOD)" userId="2bd360af-dc55-48b3-aa51-e7d1d478d3d6" providerId="ADAL" clId="{ABF5FC5F-BEED-47D0-8464-8F57F086854E}" dt="2025-04-24T14:49:00.897" v="13581" actId="20577"/>
          <ac:spMkLst>
            <pc:docMk/>
            <pc:sldMk cId="4175590252" sldId="266"/>
            <ac:spMk id="2" creationId="{E614A8EF-5E8F-2D12-649C-294CD517FBE4}"/>
          </ac:spMkLst>
        </pc:spChg>
        <pc:spChg chg="mod">
          <ac:chgData name="Agerbak, Susanne (MOD)" userId="2bd360af-dc55-48b3-aa51-e7d1d478d3d6" providerId="ADAL" clId="{ABF5FC5F-BEED-47D0-8464-8F57F086854E}" dt="2025-04-24T15:05:20.629" v="14470" actId="20577"/>
          <ac:spMkLst>
            <pc:docMk/>
            <pc:sldMk cId="4175590252" sldId="266"/>
            <ac:spMk id="3" creationId="{67F632DE-5439-07A6-EAB6-3593D37A5EB5}"/>
          </ac:spMkLst>
        </pc:spChg>
        <pc:spChg chg="add del">
          <ac:chgData name="Agerbak, Susanne (MOD)" userId="2bd360af-dc55-48b3-aa51-e7d1d478d3d6" providerId="ADAL" clId="{ABF5FC5F-BEED-47D0-8464-8F57F086854E}" dt="2025-04-24T14:48:47.904" v="13547" actId="22"/>
          <ac:spMkLst>
            <pc:docMk/>
            <pc:sldMk cId="4175590252" sldId="266"/>
            <ac:spMk id="5" creationId="{AF1BC71F-5456-E3C4-4932-A03D8DE268A3}"/>
          </ac:spMkLst>
        </pc:spChg>
      </pc:sldChg>
      <pc:sldChg chg="add del">
        <pc:chgData name="Agerbak, Susanne (MOD)" userId="2bd360af-dc55-48b3-aa51-e7d1d478d3d6" providerId="ADAL" clId="{ABF5FC5F-BEED-47D0-8464-8F57F086854E}" dt="2025-04-24T14:34:41.273" v="13397" actId="47"/>
        <pc:sldMkLst>
          <pc:docMk/>
          <pc:sldMk cId="920933427" sldId="267"/>
        </pc:sldMkLst>
      </pc:sldChg>
      <pc:sldChg chg="modSp del mod ord">
        <pc:chgData name="Agerbak, Susanne (MOD)" userId="2bd360af-dc55-48b3-aa51-e7d1d478d3d6" providerId="ADAL" clId="{ABF5FC5F-BEED-47D0-8464-8F57F086854E}" dt="2025-04-24T13:27:12.986" v="10164" actId="2696"/>
        <pc:sldMkLst>
          <pc:docMk/>
          <pc:sldMk cId="1005114829" sldId="267"/>
        </pc:sldMkLst>
        <pc:spChg chg="mod">
          <ac:chgData name="Agerbak, Susanne (MOD)" userId="2bd360af-dc55-48b3-aa51-e7d1d478d3d6" providerId="ADAL" clId="{ABF5FC5F-BEED-47D0-8464-8F57F086854E}" dt="2025-04-24T12:37:07.551" v="8299" actId="20577"/>
          <ac:spMkLst>
            <pc:docMk/>
            <pc:sldMk cId="1005114829" sldId="267"/>
            <ac:spMk id="3" creationId="{A56E793B-6DF6-B266-8E5D-BEA12DB0DAEC}"/>
          </ac:spMkLst>
        </pc:spChg>
      </pc:sldChg>
      <pc:sldChg chg="del">
        <pc:chgData name="Agerbak, Susanne (MOD)" userId="2bd360af-dc55-48b3-aa51-e7d1d478d3d6" providerId="ADAL" clId="{ABF5FC5F-BEED-47D0-8464-8F57F086854E}" dt="2025-04-24T02:31:37.981" v="1587" actId="47"/>
        <pc:sldMkLst>
          <pc:docMk/>
          <pc:sldMk cId="46578619" sldId="268"/>
        </pc:sldMkLst>
      </pc:sldChg>
      <pc:sldChg chg="del">
        <pc:chgData name="Agerbak, Susanne (MOD)" userId="2bd360af-dc55-48b3-aa51-e7d1d478d3d6" providerId="ADAL" clId="{ABF5FC5F-BEED-47D0-8464-8F57F086854E}" dt="2025-04-24T02:09:10.846" v="643" actId="47"/>
        <pc:sldMkLst>
          <pc:docMk/>
          <pc:sldMk cId="2951846299" sldId="269"/>
        </pc:sldMkLst>
      </pc:sldChg>
      <pc:sldChg chg="del">
        <pc:chgData name="Agerbak, Susanne (MOD)" userId="2bd360af-dc55-48b3-aa51-e7d1d478d3d6" providerId="ADAL" clId="{ABF5FC5F-BEED-47D0-8464-8F57F086854E}" dt="2025-04-24T02:43:41.580" v="2058" actId="2696"/>
        <pc:sldMkLst>
          <pc:docMk/>
          <pc:sldMk cId="3738668291" sldId="270"/>
        </pc:sldMkLst>
      </pc:sldChg>
      <pc:sldChg chg="modSp mod">
        <pc:chgData name="Agerbak, Susanne (MOD)" userId="2bd360af-dc55-48b3-aa51-e7d1d478d3d6" providerId="ADAL" clId="{ABF5FC5F-BEED-47D0-8464-8F57F086854E}" dt="2025-04-24T15:01:05.362" v="14174" actId="113"/>
        <pc:sldMkLst>
          <pc:docMk/>
          <pc:sldMk cId="491246469" sldId="271"/>
        </pc:sldMkLst>
        <pc:spChg chg="mod">
          <ac:chgData name="Agerbak, Susanne (MOD)" userId="2bd360af-dc55-48b3-aa51-e7d1d478d3d6" providerId="ADAL" clId="{ABF5FC5F-BEED-47D0-8464-8F57F086854E}" dt="2025-04-24T15:01:05.362" v="14174" actId="113"/>
          <ac:spMkLst>
            <pc:docMk/>
            <pc:sldMk cId="491246469" sldId="271"/>
            <ac:spMk id="3" creationId="{5FFC52F5-AFC9-FE73-6C00-38F5B5AE3B30}"/>
          </ac:spMkLst>
        </pc:spChg>
      </pc:sldChg>
      <pc:sldChg chg="modSp mod ord">
        <pc:chgData name="Agerbak, Susanne (MOD)" userId="2bd360af-dc55-48b3-aa51-e7d1d478d3d6" providerId="ADAL" clId="{ABF5FC5F-BEED-47D0-8464-8F57F086854E}" dt="2025-04-24T15:09:49.795" v="14775" actId="20577"/>
        <pc:sldMkLst>
          <pc:docMk/>
          <pc:sldMk cId="4103097584" sldId="273"/>
        </pc:sldMkLst>
        <pc:spChg chg="mod">
          <ac:chgData name="Agerbak, Susanne (MOD)" userId="2bd360af-dc55-48b3-aa51-e7d1d478d3d6" providerId="ADAL" clId="{ABF5FC5F-BEED-47D0-8464-8F57F086854E}" dt="2025-04-24T13:55:06.373" v="11947" actId="20577"/>
          <ac:spMkLst>
            <pc:docMk/>
            <pc:sldMk cId="4103097584" sldId="273"/>
            <ac:spMk id="2" creationId="{986FABE8-B93B-49CE-7A4D-BF7462FDA578}"/>
          </ac:spMkLst>
        </pc:spChg>
        <pc:spChg chg="mod">
          <ac:chgData name="Agerbak, Susanne (MOD)" userId="2bd360af-dc55-48b3-aa51-e7d1d478d3d6" providerId="ADAL" clId="{ABF5FC5F-BEED-47D0-8464-8F57F086854E}" dt="2025-04-24T15:09:49.795" v="14775" actId="20577"/>
          <ac:spMkLst>
            <pc:docMk/>
            <pc:sldMk cId="4103097584" sldId="273"/>
            <ac:spMk id="3" creationId="{A9056146-DC37-23C5-E147-CF6730FC231E}"/>
          </ac:spMkLst>
        </pc:spChg>
      </pc:sldChg>
      <pc:sldChg chg="modSp del mod">
        <pc:chgData name="Agerbak, Susanne (MOD)" userId="2bd360af-dc55-48b3-aa51-e7d1d478d3d6" providerId="ADAL" clId="{ABF5FC5F-BEED-47D0-8464-8F57F086854E}" dt="2025-04-24T13:07:40.566" v="9874" actId="47"/>
        <pc:sldMkLst>
          <pc:docMk/>
          <pc:sldMk cId="788647567" sldId="274"/>
        </pc:sldMkLst>
        <pc:spChg chg="mod">
          <ac:chgData name="Agerbak, Susanne (MOD)" userId="2bd360af-dc55-48b3-aa51-e7d1d478d3d6" providerId="ADAL" clId="{ABF5FC5F-BEED-47D0-8464-8F57F086854E}" dt="2025-04-24T04:04:08.304" v="4064" actId="20577"/>
          <ac:spMkLst>
            <pc:docMk/>
            <pc:sldMk cId="788647567" sldId="274"/>
            <ac:spMk id="2" creationId="{4233C56B-2B60-A090-71CE-6B1470A66241}"/>
          </ac:spMkLst>
        </pc:spChg>
        <pc:spChg chg="mod">
          <ac:chgData name="Agerbak, Susanne (MOD)" userId="2bd360af-dc55-48b3-aa51-e7d1d478d3d6" providerId="ADAL" clId="{ABF5FC5F-BEED-47D0-8464-8F57F086854E}" dt="2025-04-24T04:05:36.121" v="4203" actId="20577"/>
          <ac:spMkLst>
            <pc:docMk/>
            <pc:sldMk cId="788647567" sldId="274"/>
            <ac:spMk id="3" creationId="{3BB285E4-1FB2-5971-E1AF-131157A4534E}"/>
          </ac:spMkLst>
        </pc:spChg>
      </pc:sldChg>
      <pc:sldChg chg="modSp del mod ord">
        <pc:chgData name="Agerbak, Susanne (MOD)" userId="2bd360af-dc55-48b3-aa51-e7d1d478d3d6" providerId="ADAL" clId="{ABF5FC5F-BEED-47D0-8464-8F57F086854E}" dt="2025-04-24T14:34:41.273" v="13397" actId="47"/>
        <pc:sldMkLst>
          <pc:docMk/>
          <pc:sldMk cId="2724461415" sldId="275"/>
        </pc:sldMkLst>
        <pc:spChg chg="mod">
          <ac:chgData name="Agerbak, Susanne (MOD)" userId="2bd360af-dc55-48b3-aa51-e7d1d478d3d6" providerId="ADAL" clId="{ABF5FC5F-BEED-47D0-8464-8F57F086854E}" dt="2025-04-24T04:40:39.687" v="7331" actId="20577"/>
          <ac:spMkLst>
            <pc:docMk/>
            <pc:sldMk cId="2724461415" sldId="275"/>
            <ac:spMk id="2" creationId="{882B13B3-B0F3-DB81-2205-59F8ED61DA71}"/>
          </ac:spMkLst>
        </pc:spChg>
        <pc:spChg chg="mod">
          <ac:chgData name="Agerbak, Susanne (MOD)" userId="2bd360af-dc55-48b3-aa51-e7d1d478d3d6" providerId="ADAL" clId="{ABF5FC5F-BEED-47D0-8464-8F57F086854E}" dt="2025-04-24T04:39:47.780" v="7255" actId="20577"/>
          <ac:spMkLst>
            <pc:docMk/>
            <pc:sldMk cId="2724461415" sldId="275"/>
            <ac:spMk id="3" creationId="{9ABDE5D6-1D5B-4A27-FB52-4DB7434C8055}"/>
          </ac:spMkLst>
        </pc:spChg>
      </pc:sldChg>
      <pc:sldChg chg="modSp mod modNotesTx">
        <pc:chgData name="Agerbak, Susanne (MOD)" userId="2bd360af-dc55-48b3-aa51-e7d1d478d3d6" providerId="ADAL" clId="{ABF5FC5F-BEED-47D0-8464-8F57F086854E}" dt="2025-04-24T15:00:21.844" v="14168" actId="20577"/>
        <pc:sldMkLst>
          <pc:docMk/>
          <pc:sldMk cId="4027678129" sldId="276"/>
        </pc:sldMkLst>
        <pc:spChg chg="mod">
          <ac:chgData name="Agerbak, Susanne (MOD)" userId="2bd360af-dc55-48b3-aa51-e7d1d478d3d6" providerId="ADAL" clId="{ABF5FC5F-BEED-47D0-8464-8F57F086854E}" dt="2025-04-24T15:00:21.844" v="14168" actId="20577"/>
          <ac:spMkLst>
            <pc:docMk/>
            <pc:sldMk cId="4027678129" sldId="276"/>
            <ac:spMk id="3" creationId="{7067B798-9161-BA8F-B76B-7C10E09BFCCF}"/>
          </ac:spMkLst>
        </pc:spChg>
      </pc:sldChg>
      <pc:sldChg chg="modSp del mod">
        <pc:chgData name="Agerbak, Susanne (MOD)" userId="2bd360af-dc55-48b3-aa51-e7d1d478d3d6" providerId="ADAL" clId="{ABF5FC5F-BEED-47D0-8464-8F57F086854E}" dt="2025-04-24T04:34:23.735" v="7119" actId="2696"/>
        <pc:sldMkLst>
          <pc:docMk/>
          <pc:sldMk cId="2319916660" sldId="277"/>
        </pc:sldMkLst>
        <pc:spChg chg="mod">
          <ac:chgData name="Agerbak, Susanne (MOD)" userId="2bd360af-dc55-48b3-aa51-e7d1d478d3d6" providerId="ADAL" clId="{ABF5FC5F-BEED-47D0-8464-8F57F086854E}" dt="2025-04-24T02:35:47.554" v="1861" actId="20577"/>
          <ac:spMkLst>
            <pc:docMk/>
            <pc:sldMk cId="2319916660" sldId="277"/>
            <ac:spMk id="3" creationId="{1E838EDA-5044-CC20-2468-1D8C86A6E924}"/>
          </ac:spMkLst>
        </pc:spChg>
      </pc:sldChg>
      <pc:sldChg chg="del ord">
        <pc:chgData name="Agerbak, Susanne (MOD)" userId="2bd360af-dc55-48b3-aa51-e7d1d478d3d6" providerId="ADAL" clId="{ABF5FC5F-BEED-47D0-8464-8F57F086854E}" dt="2025-04-24T14:34:41.273" v="13397" actId="47"/>
        <pc:sldMkLst>
          <pc:docMk/>
          <pc:sldMk cId="1784079823" sldId="282"/>
        </pc:sldMkLst>
      </pc:sldChg>
      <pc:sldChg chg="del ord">
        <pc:chgData name="Agerbak, Susanne (MOD)" userId="2bd360af-dc55-48b3-aa51-e7d1d478d3d6" providerId="ADAL" clId="{ABF5FC5F-BEED-47D0-8464-8F57F086854E}" dt="2025-04-24T14:34:41.273" v="13397" actId="47"/>
        <pc:sldMkLst>
          <pc:docMk/>
          <pc:sldMk cId="23076162" sldId="283"/>
        </pc:sldMkLst>
      </pc:sldChg>
      <pc:sldChg chg="del ord">
        <pc:chgData name="Agerbak, Susanne (MOD)" userId="2bd360af-dc55-48b3-aa51-e7d1d478d3d6" providerId="ADAL" clId="{ABF5FC5F-BEED-47D0-8464-8F57F086854E}" dt="2025-04-24T14:34:41.273" v="13397" actId="47"/>
        <pc:sldMkLst>
          <pc:docMk/>
          <pc:sldMk cId="4145336937" sldId="284"/>
        </pc:sldMkLst>
      </pc:sldChg>
      <pc:sldChg chg="del">
        <pc:chgData name="Agerbak, Susanne (MOD)" userId="2bd360af-dc55-48b3-aa51-e7d1d478d3d6" providerId="ADAL" clId="{ABF5FC5F-BEED-47D0-8464-8F57F086854E}" dt="2025-04-24T04:00:18.461" v="3737" actId="47"/>
        <pc:sldMkLst>
          <pc:docMk/>
          <pc:sldMk cId="2267542962" sldId="285"/>
        </pc:sldMkLst>
      </pc:sldChg>
      <pc:sldChg chg="del">
        <pc:chgData name="Agerbak, Susanne (MOD)" userId="2bd360af-dc55-48b3-aa51-e7d1d478d3d6" providerId="ADAL" clId="{ABF5FC5F-BEED-47D0-8464-8F57F086854E}" dt="2025-04-24T02:09:22.839" v="644" actId="47"/>
        <pc:sldMkLst>
          <pc:docMk/>
          <pc:sldMk cId="233592306" sldId="286"/>
        </pc:sldMkLst>
      </pc:sldChg>
      <pc:sldChg chg="del">
        <pc:chgData name="Agerbak, Susanne (MOD)" userId="2bd360af-dc55-48b3-aa51-e7d1d478d3d6" providerId="ADAL" clId="{ABF5FC5F-BEED-47D0-8464-8F57F086854E}" dt="2025-04-24T02:09:24.238" v="645" actId="47"/>
        <pc:sldMkLst>
          <pc:docMk/>
          <pc:sldMk cId="516566013" sldId="287"/>
        </pc:sldMkLst>
      </pc:sldChg>
      <pc:sldChg chg="modSp del mod ord">
        <pc:chgData name="Agerbak, Susanne (MOD)" userId="2bd360af-dc55-48b3-aa51-e7d1d478d3d6" providerId="ADAL" clId="{ABF5FC5F-BEED-47D0-8464-8F57F086854E}" dt="2025-04-24T13:06:12.243" v="9867" actId="47"/>
        <pc:sldMkLst>
          <pc:docMk/>
          <pc:sldMk cId="898290530" sldId="290"/>
        </pc:sldMkLst>
        <pc:spChg chg="mod">
          <ac:chgData name="Agerbak, Susanne (MOD)" userId="2bd360af-dc55-48b3-aa51-e7d1d478d3d6" providerId="ADAL" clId="{ABF5FC5F-BEED-47D0-8464-8F57F086854E}" dt="2025-04-24T13:00:12.836" v="9297" actId="21"/>
          <ac:spMkLst>
            <pc:docMk/>
            <pc:sldMk cId="898290530" sldId="290"/>
            <ac:spMk id="3" creationId="{9A6BC086-D2A1-F252-AF55-47405C82D3B8}"/>
          </ac:spMkLst>
        </pc:spChg>
      </pc:sldChg>
      <pc:sldChg chg="modSp mod ord">
        <pc:chgData name="Agerbak, Susanne (MOD)" userId="2bd360af-dc55-48b3-aa51-e7d1d478d3d6" providerId="ADAL" clId="{ABF5FC5F-BEED-47D0-8464-8F57F086854E}" dt="2025-04-24T13:50:59.927" v="11720" actId="20577"/>
        <pc:sldMkLst>
          <pc:docMk/>
          <pc:sldMk cId="4210885153" sldId="291"/>
        </pc:sldMkLst>
        <pc:spChg chg="mod">
          <ac:chgData name="Agerbak, Susanne (MOD)" userId="2bd360af-dc55-48b3-aa51-e7d1d478d3d6" providerId="ADAL" clId="{ABF5FC5F-BEED-47D0-8464-8F57F086854E}" dt="2025-04-24T13:50:59.927" v="11720" actId="20577"/>
          <ac:spMkLst>
            <pc:docMk/>
            <pc:sldMk cId="4210885153" sldId="291"/>
            <ac:spMk id="3" creationId="{705B540B-A6BA-BBA7-5435-29F062D697A4}"/>
          </ac:spMkLst>
        </pc:spChg>
      </pc:sldChg>
      <pc:sldChg chg="del">
        <pc:chgData name="Agerbak, Susanne (MOD)" userId="2bd360af-dc55-48b3-aa51-e7d1d478d3d6" providerId="ADAL" clId="{ABF5FC5F-BEED-47D0-8464-8F57F086854E}" dt="2025-04-24T02:33:44.327" v="1596" actId="47"/>
        <pc:sldMkLst>
          <pc:docMk/>
          <pc:sldMk cId="3347835217" sldId="293"/>
        </pc:sldMkLst>
      </pc:sldChg>
      <pc:sldChg chg="del ord">
        <pc:chgData name="Agerbak, Susanne (MOD)" userId="2bd360af-dc55-48b3-aa51-e7d1d478d3d6" providerId="ADAL" clId="{ABF5FC5F-BEED-47D0-8464-8F57F086854E}" dt="2025-04-24T14:34:41.273" v="13397" actId="47"/>
        <pc:sldMkLst>
          <pc:docMk/>
          <pc:sldMk cId="85208669" sldId="295"/>
        </pc:sldMkLst>
      </pc:sldChg>
      <pc:sldChg chg="del ord">
        <pc:chgData name="Agerbak, Susanne (MOD)" userId="2bd360af-dc55-48b3-aa51-e7d1d478d3d6" providerId="ADAL" clId="{ABF5FC5F-BEED-47D0-8464-8F57F086854E}" dt="2025-04-24T14:34:41.273" v="13397" actId="47"/>
        <pc:sldMkLst>
          <pc:docMk/>
          <pc:sldMk cId="2712127367" sldId="296"/>
        </pc:sldMkLst>
      </pc:sldChg>
      <pc:sldChg chg="del">
        <pc:chgData name="Agerbak, Susanne (MOD)" userId="2bd360af-dc55-48b3-aa51-e7d1d478d3d6" providerId="ADAL" clId="{ABF5FC5F-BEED-47D0-8464-8F57F086854E}" dt="2025-04-24T02:03:40.883" v="553" actId="47"/>
        <pc:sldMkLst>
          <pc:docMk/>
          <pc:sldMk cId="798321893" sldId="297"/>
        </pc:sldMkLst>
      </pc:sldChg>
      <pc:sldChg chg="del">
        <pc:chgData name="Agerbak, Susanne (MOD)" userId="2bd360af-dc55-48b3-aa51-e7d1d478d3d6" providerId="ADAL" clId="{ABF5FC5F-BEED-47D0-8464-8F57F086854E}" dt="2025-04-24T02:08:59.023" v="641" actId="47"/>
        <pc:sldMkLst>
          <pc:docMk/>
          <pc:sldMk cId="3469975268" sldId="298"/>
        </pc:sldMkLst>
      </pc:sldChg>
      <pc:sldChg chg="del">
        <pc:chgData name="Agerbak, Susanne (MOD)" userId="2bd360af-dc55-48b3-aa51-e7d1d478d3d6" providerId="ADAL" clId="{ABF5FC5F-BEED-47D0-8464-8F57F086854E}" dt="2025-04-24T02:43:59.790" v="2061" actId="47"/>
        <pc:sldMkLst>
          <pc:docMk/>
          <pc:sldMk cId="3995042057" sldId="299"/>
        </pc:sldMkLst>
      </pc:sldChg>
      <pc:sldChg chg="del">
        <pc:chgData name="Agerbak, Susanne (MOD)" userId="2bd360af-dc55-48b3-aa51-e7d1d478d3d6" providerId="ADAL" clId="{ABF5FC5F-BEED-47D0-8464-8F57F086854E}" dt="2025-04-24T02:02:58.795" v="552" actId="47"/>
        <pc:sldMkLst>
          <pc:docMk/>
          <pc:sldMk cId="4258224926" sldId="300"/>
        </pc:sldMkLst>
      </pc:sldChg>
      <pc:sldChg chg="del">
        <pc:chgData name="Agerbak, Susanne (MOD)" userId="2bd360af-dc55-48b3-aa51-e7d1d478d3d6" providerId="ADAL" clId="{ABF5FC5F-BEED-47D0-8464-8F57F086854E}" dt="2025-04-24T02:42:21.832" v="2055" actId="47"/>
        <pc:sldMkLst>
          <pc:docMk/>
          <pc:sldMk cId="2872790366" sldId="301"/>
        </pc:sldMkLst>
      </pc:sldChg>
      <pc:sldChg chg="del">
        <pc:chgData name="Agerbak, Susanne (MOD)" userId="2bd360af-dc55-48b3-aa51-e7d1d478d3d6" providerId="ADAL" clId="{ABF5FC5F-BEED-47D0-8464-8F57F086854E}" dt="2025-04-24T02:03:40.883" v="553" actId="47"/>
        <pc:sldMkLst>
          <pc:docMk/>
          <pc:sldMk cId="760718427" sldId="302"/>
        </pc:sldMkLst>
      </pc:sldChg>
      <pc:sldChg chg="del">
        <pc:chgData name="Agerbak, Susanne (MOD)" userId="2bd360af-dc55-48b3-aa51-e7d1d478d3d6" providerId="ADAL" clId="{ABF5FC5F-BEED-47D0-8464-8F57F086854E}" dt="2025-04-24T02:31:34.654" v="1586" actId="47"/>
        <pc:sldMkLst>
          <pc:docMk/>
          <pc:sldMk cId="1187468724" sldId="306"/>
        </pc:sldMkLst>
      </pc:sldChg>
      <pc:sldChg chg="modSp del mod ord">
        <pc:chgData name="Agerbak, Susanne (MOD)" userId="2bd360af-dc55-48b3-aa51-e7d1d478d3d6" providerId="ADAL" clId="{ABF5FC5F-BEED-47D0-8464-8F57F086854E}" dt="2025-04-24T14:34:41.273" v="13397" actId="47"/>
        <pc:sldMkLst>
          <pc:docMk/>
          <pc:sldMk cId="1856575355" sldId="307"/>
        </pc:sldMkLst>
        <pc:spChg chg="mod">
          <ac:chgData name="Agerbak, Susanne (MOD)" userId="2bd360af-dc55-48b3-aa51-e7d1d478d3d6" providerId="ADAL" clId="{ABF5FC5F-BEED-47D0-8464-8F57F086854E}" dt="2025-04-24T03:28:31.735" v="2328" actId="20577"/>
          <ac:spMkLst>
            <pc:docMk/>
            <pc:sldMk cId="1856575355" sldId="307"/>
            <ac:spMk id="2" creationId="{CC2AD175-FB8B-5A05-A863-20D3BFD566B9}"/>
          </ac:spMkLst>
        </pc:spChg>
        <pc:spChg chg="mod">
          <ac:chgData name="Agerbak, Susanne (MOD)" userId="2bd360af-dc55-48b3-aa51-e7d1d478d3d6" providerId="ADAL" clId="{ABF5FC5F-BEED-47D0-8464-8F57F086854E}" dt="2025-04-24T03:28:35.398" v="2329" actId="20577"/>
          <ac:spMkLst>
            <pc:docMk/>
            <pc:sldMk cId="1856575355" sldId="307"/>
            <ac:spMk id="4" creationId="{5955B55E-41BF-1B88-2B59-FF863F07EBE3}"/>
          </ac:spMkLst>
        </pc:spChg>
      </pc:sldChg>
      <pc:sldChg chg="del">
        <pc:chgData name="Agerbak, Susanne (MOD)" userId="2bd360af-dc55-48b3-aa51-e7d1d478d3d6" providerId="ADAL" clId="{ABF5FC5F-BEED-47D0-8464-8F57F086854E}" dt="2025-04-24T02:44:25.264" v="2063" actId="47"/>
        <pc:sldMkLst>
          <pc:docMk/>
          <pc:sldMk cId="2746584430" sldId="308"/>
        </pc:sldMkLst>
      </pc:sldChg>
      <pc:sldChg chg="del">
        <pc:chgData name="Agerbak, Susanne (MOD)" userId="2bd360af-dc55-48b3-aa51-e7d1d478d3d6" providerId="ADAL" clId="{ABF5FC5F-BEED-47D0-8464-8F57F086854E}" dt="2025-04-24T02:44:14.956" v="2062" actId="47"/>
        <pc:sldMkLst>
          <pc:docMk/>
          <pc:sldMk cId="2326724704" sldId="309"/>
        </pc:sldMkLst>
      </pc:sldChg>
      <pc:sldChg chg="del">
        <pc:chgData name="Agerbak, Susanne (MOD)" userId="2bd360af-dc55-48b3-aa51-e7d1d478d3d6" providerId="ADAL" clId="{ABF5FC5F-BEED-47D0-8464-8F57F086854E}" dt="2025-04-24T02:47:29.646" v="2137" actId="47"/>
        <pc:sldMkLst>
          <pc:docMk/>
          <pc:sldMk cId="258087865" sldId="310"/>
        </pc:sldMkLst>
      </pc:sldChg>
      <pc:sldChg chg="del ord">
        <pc:chgData name="Agerbak, Susanne (MOD)" userId="2bd360af-dc55-48b3-aa51-e7d1d478d3d6" providerId="ADAL" clId="{ABF5FC5F-BEED-47D0-8464-8F57F086854E}" dt="2025-04-24T14:34:41.273" v="13397" actId="47"/>
        <pc:sldMkLst>
          <pc:docMk/>
          <pc:sldMk cId="447253027" sldId="316"/>
        </pc:sldMkLst>
      </pc:sldChg>
      <pc:sldChg chg="addSp delSp modSp mod">
        <pc:chgData name="Agerbak, Susanne (MOD)" userId="2bd360af-dc55-48b3-aa51-e7d1d478d3d6" providerId="ADAL" clId="{ABF5FC5F-BEED-47D0-8464-8F57F086854E}" dt="2025-04-24T15:04:10.168" v="14372" actId="14100"/>
        <pc:sldMkLst>
          <pc:docMk/>
          <pc:sldMk cId="3713109730" sldId="317"/>
        </pc:sldMkLst>
        <pc:spChg chg="mod">
          <ac:chgData name="Agerbak, Susanne (MOD)" userId="2bd360af-dc55-48b3-aa51-e7d1d478d3d6" providerId="ADAL" clId="{ABF5FC5F-BEED-47D0-8464-8F57F086854E}" dt="2025-04-24T15:04:10.168" v="14372" actId="14100"/>
          <ac:spMkLst>
            <pc:docMk/>
            <pc:sldMk cId="3713109730" sldId="317"/>
            <ac:spMk id="3" creationId="{19E8B05F-F8FE-A0CB-21A7-E31306CCB460}"/>
          </ac:spMkLst>
        </pc:spChg>
        <pc:spChg chg="add mod">
          <ac:chgData name="Agerbak, Susanne (MOD)" userId="2bd360af-dc55-48b3-aa51-e7d1d478d3d6" providerId="ADAL" clId="{ABF5FC5F-BEED-47D0-8464-8F57F086854E}" dt="2025-04-24T02:02:32.272" v="549" actId="207"/>
          <ac:spMkLst>
            <pc:docMk/>
            <pc:sldMk cId="3713109730" sldId="317"/>
            <ac:spMk id="8" creationId="{2343B5A5-2DF6-898C-FD25-7B1A7E41615A}"/>
          </ac:spMkLst>
        </pc:spChg>
      </pc:sldChg>
      <pc:sldChg chg="del ord">
        <pc:chgData name="Agerbak, Susanne (MOD)" userId="2bd360af-dc55-48b3-aa51-e7d1d478d3d6" providerId="ADAL" clId="{ABF5FC5F-BEED-47D0-8464-8F57F086854E}" dt="2025-04-24T04:41:50.086" v="7337" actId="47"/>
        <pc:sldMkLst>
          <pc:docMk/>
          <pc:sldMk cId="1777315795" sldId="318"/>
        </pc:sldMkLst>
      </pc:sldChg>
      <pc:sldChg chg="del ord">
        <pc:chgData name="Agerbak, Susanne (MOD)" userId="2bd360af-dc55-48b3-aa51-e7d1d478d3d6" providerId="ADAL" clId="{ABF5FC5F-BEED-47D0-8464-8F57F086854E}" dt="2025-04-24T04:41:50.086" v="7337" actId="47"/>
        <pc:sldMkLst>
          <pc:docMk/>
          <pc:sldMk cId="862936786" sldId="319"/>
        </pc:sldMkLst>
      </pc:sldChg>
      <pc:sldChg chg="add del ord">
        <pc:chgData name="Agerbak, Susanne (MOD)" userId="2bd360af-dc55-48b3-aa51-e7d1d478d3d6" providerId="ADAL" clId="{ABF5FC5F-BEED-47D0-8464-8F57F086854E}" dt="2025-04-24T14:34:41.273" v="13397" actId="47"/>
        <pc:sldMkLst>
          <pc:docMk/>
          <pc:sldMk cId="2326430175" sldId="320"/>
        </pc:sldMkLst>
      </pc:sldChg>
      <pc:sldChg chg="addSp delSp modSp add mod ord">
        <pc:chgData name="Agerbak, Susanne (MOD)" userId="2bd360af-dc55-48b3-aa51-e7d1d478d3d6" providerId="ADAL" clId="{ABF5FC5F-BEED-47D0-8464-8F57F086854E}" dt="2025-04-24T15:04:03.694" v="14370" actId="20577"/>
        <pc:sldMkLst>
          <pc:docMk/>
          <pc:sldMk cId="789375868" sldId="321"/>
        </pc:sldMkLst>
        <pc:spChg chg="mod">
          <ac:chgData name="Agerbak, Susanne (MOD)" userId="2bd360af-dc55-48b3-aa51-e7d1d478d3d6" providerId="ADAL" clId="{ABF5FC5F-BEED-47D0-8464-8F57F086854E}" dt="2025-04-24T14:32:20.814" v="13388" actId="20577"/>
          <ac:spMkLst>
            <pc:docMk/>
            <pc:sldMk cId="789375868" sldId="321"/>
            <ac:spMk id="2" creationId="{010ABA58-B090-572F-A215-D2418298C675}"/>
          </ac:spMkLst>
        </pc:spChg>
        <pc:spChg chg="mod">
          <ac:chgData name="Agerbak, Susanne (MOD)" userId="2bd360af-dc55-48b3-aa51-e7d1d478d3d6" providerId="ADAL" clId="{ABF5FC5F-BEED-47D0-8464-8F57F086854E}" dt="2025-04-24T15:04:03.694" v="14370" actId="20577"/>
          <ac:spMkLst>
            <pc:docMk/>
            <pc:sldMk cId="789375868" sldId="321"/>
            <ac:spMk id="3" creationId="{D213AF74-179A-EFB2-7F91-EFFD825C415F}"/>
          </ac:spMkLst>
        </pc:spChg>
        <pc:spChg chg="add del">
          <ac:chgData name="Agerbak, Susanne (MOD)" userId="2bd360af-dc55-48b3-aa51-e7d1d478d3d6" providerId="ADAL" clId="{ABF5FC5F-BEED-47D0-8464-8F57F086854E}" dt="2025-04-24T02:26:14.953" v="1106" actId="22"/>
          <ac:spMkLst>
            <pc:docMk/>
            <pc:sldMk cId="789375868" sldId="321"/>
            <ac:spMk id="5" creationId="{615CD4DA-20E9-021C-6145-02CC9B60599D}"/>
          </ac:spMkLst>
        </pc:spChg>
      </pc:sldChg>
      <pc:sldChg chg="modSp add del mod ord">
        <pc:chgData name="Agerbak, Susanne (MOD)" userId="2bd360af-dc55-48b3-aa51-e7d1d478d3d6" providerId="ADAL" clId="{ABF5FC5F-BEED-47D0-8464-8F57F086854E}" dt="2025-04-24T14:34:41.273" v="13397" actId="47"/>
        <pc:sldMkLst>
          <pc:docMk/>
          <pc:sldMk cId="3446259273" sldId="322"/>
        </pc:sldMkLst>
        <pc:spChg chg="mod">
          <ac:chgData name="Agerbak, Susanne (MOD)" userId="2bd360af-dc55-48b3-aa51-e7d1d478d3d6" providerId="ADAL" clId="{ABF5FC5F-BEED-47D0-8464-8F57F086854E}" dt="2025-04-24T03:52:07.588" v="3000" actId="20577"/>
          <ac:spMkLst>
            <pc:docMk/>
            <pc:sldMk cId="3446259273" sldId="322"/>
            <ac:spMk id="2" creationId="{585A5734-F678-19CC-53FF-C555626D121E}"/>
          </ac:spMkLst>
        </pc:spChg>
        <pc:spChg chg="mod">
          <ac:chgData name="Agerbak, Susanne (MOD)" userId="2bd360af-dc55-48b3-aa51-e7d1d478d3d6" providerId="ADAL" clId="{ABF5FC5F-BEED-47D0-8464-8F57F086854E}" dt="2025-04-24T13:20:49.459" v="9986" actId="20577"/>
          <ac:spMkLst>
            <pc:docMk/>
            <pc:sldMk cId="3446259273" sldId="322"/>
            <ac:spMk id="3" creationId="{92A27A3F-3524-4423-8DEC-062E3A496CD8}"/>
          </ac:spMkLst>
        </pc:spChg>
      </pc:sldChg>
      <pc:sldChg chg="modSp add del mod ord">
        <pc:chgData name="Agerbak, Susanne (MOD)" userId="2bd360af-dc55-48b3-aa51-e7d1d478d3d6" providerId="ADAL" clId="{ABF5FC5F-BEED-47D0-8464-8F57F086854E}" dt="2025-04-24T14:34:41.273" v="13397" actId="47"/>
        <pc:sldMkLst>
          <pc:docMk/>
          <pc:sldMk cId="1153159184" sldId="323"/>
        </pc:sldMkLst>
        <pc:spChg chg="mod">
          <ac:chgData name="Agerbak, Susanne (MOD)" userId="2bd360af-dc55-48b3-aa51-e7d1d478d3d6" providerId="ADAL" clId="{ABF5FC5F-BEED-47D0-8464-8F57F086854E}" dt="2025-04-24T04:06:14.978" v="4225" actId="20577"/>
          <ac:spMkLst>
            <pc:docMk/>
            <pc:sldMk cId="1153159184" sldId="323"/>
            <ac:spMk id="2" creationId="{9A839815-5760-7E85-E224-44B66682E072}"/>
          </ac:spMkLst>
        </pc:spChg>
        <pc:spChg chg="mod">
          <ac:chgData name="Agerbak, Susanne (MOD)" userId="2bd360af-dc55-48b3-aa51-e7d1d478d3d6" providerId="ADAL" clId="{ABF5FC5F-BEED-47D0-8464-8F57F086854E}" dt="2025-04-24T04:08:09.718" v="4416" actId="5793"/>
          <ac:spMkLst>
            <pc:docMk/>
            <pc:sldMk cId="1153159184" sldId="323"/>
            <ac:spMk id="3" creationId="{9C7C4706-A265-7099-B96B-40F2B6CDEA20}"/>
          </ac:spMkLst>
        </pc:spChg>
      </pc:sldChg>
      <pc:sldChg chg="modSp add del mod ord">
        <pc:chgData name="Agerbak, Susanne (MOD)" userId="2bd360af-dc55-48b3-aa51-e7d1d478d3d6" providerId="ADAL" clId="{ABF5FC5F-BEED-47D0-8464-8F57F086854E}" dt="2025-04-24T14:34:41.273" v="13397" actId="47"/>
        <pc:sldMkLst>
          <pc:docMk/>
          <pc:sldMk cId="901223675" sldId="324"/>
        </pc:sldMkLst>
        <pc:spChg chg="mod">
          <ac:chgData name="Agerbak, Susanne (MOD)" userId="2bd360af-dc55-48b3-aa51-e7d1d478d3d6" providerId="ADAL" clId="{ABF5FC5F-BEED-47D0-8464-8F57F086854E}" dt="2025-04-24T04:09:17.318" v="4424" actId="20577"/>
          <ac:spMkLst>
            <pc:docMk/>
            <pc:sldMk cId="901223675" sldId="324"/>
            <ac:spMk id="2" creationId="{AE2439C1-89AC-23B2-3087-E987D1362E78}"/>
          </ac:spMkLst>
        </pc:spChg>
        <pc:spChg chg="mod">
          <ac:chgData name="Agerbak, Susanne (MOD)" userId="2bd360af-dc55-48b3-aa51-e7d1d478d3d6" providerId="ADAL" clId="{ABF5FC5F-BEED-47D0-8464-8F57F086854E}" dt="2025-04-24T12:33:24.598" v="7926" actId="20577"/>
          <ac:spMkLst>
            <pc:docMk/>
            <pc:sldMk cId="901223675" sldId="324"/>
            <ac:spMk id="3" creationId="{F8885712-BACD-2F3E-B6FB-6B576AEBED6E}"/>
          </ac:spMkLst>
        </pc:spChg>
      </pc:sldChg>
      <pc:sldChg chg="modSp add del mod ord">
        <pc:chgData name="Agerbak, Susanne (MOD)" userId="2bd360af-dc55-48b3-aa51-e7d1d478d3d6" providerId="ADAL" clId="{ABF5FC5F-BEED-47D0-8464-8F57F086854E}" dt="2025-04-24T14:34:41.273" v="13397" actId="47"/>
        <pc:sldMkLst>
          <pc:docMk/>
          <pc:sldMk cId="2811588080" sldId="325"/>
        </pc:sldMkLst>
        <pc:spChg chg="mod">
          <ac:chgData name="Agerbak, Susanne (MOD)" userId="2bd360af-dc55-48b3-aa51-e7d1d478d3d6" providerId="ADAL" clId="{ABF5FC5F-BEED-47D0-8464-8F57F086854E}" dt="2025-04-24T04:11:42.795" v="4878" actId="20577"/>
          <ac:spMkLst>
            <pc:docMk/>
            <pc:sldMk cId="2811588080" sldId="325"/>
            <ac:spMk id="2" creationId="{3E0736E6-95CD-2869-5F42-AFA1394412C1}"/>
          </ac:spMkLst>
        </pc:spChg>
        <pc:spChg chg="mod">
          <ac:chgData name="Agerbak, Susanne (MOD)" userId="2bd360af-dc55-48b3-aa51-e7d1d478d3d6" providerId="ADAL" clId="{ABF5FC5F-BEED-47D0-8464-8F57F086854E}" dt="2025-04-24T12:35:59.860" v="8298" actId="6549"/>
          <ac:spMkLst>
            <pc:docMk/>
            <pc:sldMk cId="2811588080" sldId="325"/>
            <ac:spMk id="3" creationId="{11ED039D-55D0-D1F2-E663-A3F119F3FCCF}"/>
          </ac:spMkLst>
        </pc:spChg>
      </pc:sldChg>
      <pc:sldChg chg="add del ord">
        <pc:chgData name="Agerbak, Susanne (MOD)" userId="2bd360af-dc55-48b3-aa51-e7d1d478d3d6" providerId="ADAL" clId="{ABF5FC5F-BEED-47D0-8464-8F57F086854E}" dt="2025-04-24T14:34:41.273" v="13397" actId="47"/>
        <pc:sldMkLst>
          <pc:docMk/>
          <pc:sldMk cId="529513528" sldId="326"/>
        </pc:sldMkLst>
      </pc:sldChg>
      <pc:sldChg chg="modSp add del mod">
        <pc:chgData name="Agerbak, Susanne (MOD)" userId="2bd360af-dc55-48b3-aa51-e7d1d478d3d6" providerId="ADAL" clId="{ABF5FC5F-BEED-47D0-8464-8F57F086854E}" dt="2025-04-24T04:34:51.585" v="7149" actId="2696"/>
        <pc:sldMkLst>
          <pc:docMk/>
          <pc:sldMk cId="1318744463" sldId="326"/>
        </pc:sldMkLst>
        <pc:spChg chg="mod">
          <ac:chgData name="Agerbak, Susanne (MOD)" userId="2bd360af-dc55-48b3-aa51-e7d1d478d3d6" providerId="ADAL" clId="{ABF5FC5F-BEED-47D0-8464-8F57F086854E}" dt="2025-04-24T04:34:47.222" v="7148" actId="20577"/>
          <ac:spMkLst>
            <pc:docMk/>
            <pc:sldMk cId="1318744463" sldId="326"/>
            <ac:spMk id="2" creationId="{6B9A87A9-2CC1-FB2A-69BA-127EBAA6E529}"/>
          </ac:spMkLst>
        </pc:spChg>
      </pc:sldChg>
      <pc:sldChg chg="modSp add mod">
        <pc:chgData name="Agerbak, Susanne (MOD)" userId="2bd360af-dc55-48b3-aa51-e7d1d478d3d6" providerId="ADAL" clId="{ABF5FC5F-BEED-47D0-8464-8F57F086854E}" dt="2025-04-24T13:40:53.775" v="11225" actId="27636"/>
        <pc:sldMkLst>
          <pc:docMk/>
          <pc:sldMk cId="3922363654" sldId="327"/>
        </pc:sldMkLst>
        <pc:spChg chg="mod">
          <ac:chgData name="Agerbak, Susanne (MOD)" userId="2bd360af-dc55-48b3-aa51-e7d1d478d3d6" providerId="ADAL" clId="{ABF5FC5F-BEED-47D0-8464-8F57F086854E}" dt="2025-04-24T13:40:39.188" v="11223" actId="20577"/>
          <ac:spMkLst>
            <pc:docMk/>
            <pc:sldMk cId="3922363654" sldId="327"/>
            <ac:spMk id="2" creationId="{25A2334B-3597-8617-398F-A1289F05CFCD}"/>
          </ac:spMkLst>
        </pc:spChg>
        <pc:spChg chg="mod">
          <ac:chgData name="Agerbak, Susanne (MOD)" userId="2bd360af-dc55-48b3-aa51-e7d1d478d3d6" providerId="ADAL" clId="{ABF5FC5F-BEED-47D0-8464-8F57F086854E}" dt="2025-04-24T13:40:53.775" v="11225" actId="27636"/>
          <ac:spMkLst>
            <pc:docMk/>
            <pc:sldMk cId="3922363654" sldId="327"/>
            <ac:spMk id="3" creationId="{4D476145-DE01-4CD5-667B-9B36AE92517F}"/>
          </ac:spMkLst>
        </pc:spChg>
      </pc:sldChg>
      <pc:sldChg chg="modSp add mod">
        <pc:chgData name="Agerbak, Susanne (MOD)" userId="2bd360af-dc55-48b3-aa51-e7d1d478d3d6" providerId="ADAL" clId="{ABF5FC5F-BEED-47D0-8464-8F57F086854E}" dt="2025-04-24T15:25:09.028" v="15878" actId="20577"/>
        <pc:sldMkLst>
          <pc:docMk/>
          <pc:sldMk cId="3829054090" sldId="328"/>
        </pc:sldMkLst>
        <pc:spChg chg="mod">
          <ac:chgData name="Agerbak, Susanne (MOD)" userId="2bd360af-dc55-48b3-aa51-e7d1d478d3d6" providerId="ADAL" clId="{ABF5FC5F-BEED-47D0-8464-8F57F086854E}" dt="2025-04-24T14:52:36.793" v="13712" actId="20577"/>
          <ac:spMkLst>
            <pc:docMk/>
            <pc:sldMk cId="3829054090" sldId="328"/>
            <ac:spMk id="2" creationId="{86ACFAC3-8783-F966-0B71-703457058819}"/>
          </ac:spMkLst>
        </pc:spChg>
        <pc:spChg chg="mod">
          <ac:chgData name="Agerbak, Susanne (MOD)" userId="2bd360af-dc55-48b3-aa51-e7d1d478d3d6" providerId="ADAL" clId="{ABF5FC5F-BEED-47D0-8464-8F57F086854E}" dt="2025-04-24T15:25:09.028" v="15878" actId="20577"/>
          <ac:spMkLst>
            <pc:docMk/>
            <pc:sldMk cId="3829054090" sldId="328"/>
            <ac:spMk id="3" creationId="{F8DEBB49-0185-11CF-4E82-827844F59D61}"/>
          </ac:spMkLst>
        </pc:spChg>
      </pc:sldChg>
      <pc:sldChg chg="modSp add mod">
        <pc:chgData name="Agerbak, Susanne (MOD)" userId="2bd360af-dc55-48b3-aa51-e7d1d478d3d6" providerId="ADAL" clId="{ABF5FC5F-BEED-47D0-8464-8F57F086854E}" dt="2025-04-24T15:06:40.799" v="14557" actId="20577"/>
        <pc:sldMkLst>
          <pc:docMk/>
          <pc:sldMk cId="2758321428" sldId="329"/>
        </pc:sldMkLst>
        <pc:spChg chg="mod">
          <ac:chgData name="Agerbak, Susanne (MOD)" userId="2bd360af-dc55-48b3-aa51-e7d1d478d3d6" providerId="ADAL" clId="{ABF5FC5F-BEED-47D0-8464-8F57F086854E}" dt="2025-04-24T14:51:09.840" v="13640" actId="20577"/>
          <ac:spMkLst>
            <pc:docMk/>
            <pc:sldMk cId="2758321428" sldId="329"/>
            <ac:spMk id="2" creationId="{68C40284-0058-5230-9AB9-464AAF29C90C}"/>
          </ac:spMkLst>
        </pc:spChg>
        <pc:spChg chg="mod">
          <ac:chgData name="Agerbak, Susanne (MOD)" userId="2bd360af-dc55-48b3-aa51-e7d1d478d3d6" providerId="ADAL" clId="{ABF5FC5F-BEED-47D0-8464-8F57F086854E}" dt="2025-04-24T15:06:40.799" v="14557" actId="20577"/>
          <ac:spMkLst>
            <pc:docMk/>
            <pc:sldMk cId="2758321428" sldId="329"/>
            <ac:spMk id="3" creationId="{5C22159C-835B-BC5A-2428-D90360520926}"/>
          </ac:spMkLst>
        </pc:spChg>
      </pc:sldChg>
      <pc:sldChg chg="modSp add mod">
        <pc:chgData name="Agerbak, Susanne (MOD)" userId="2bd360af-dc55-48b3-aa51-e7d1d478d3d6" providerId="ADAL" clId="{ABF5FC5F-BEED-47D0-8464-8F57F086854E}" dt="2025-04-24T15:28:57.446" v="16193" actId="20577"/>
        <pc:sldMkLst>
          <pc:docMk/>
          <pc:sldMk cId="554569005" sldId="330"/>
        </pc:sldMkLst>
        <pc:spChg chg="mod">
          <ac:chgData name="Agerbak, Susanne (MOD)" userId="2bd360af-dc55-48b3-aa51-e7d1d478d3d6" providerId="ADAL" clId="{ABF5FC5F-BEED-47D0-8464-8F57F086854E}" dt="2025-04-24T15:25:21.252" v="15900" actId="20577"/>
          <ac:spMkLst>
            <pc:docMk/>
            <pc:sldMk cId="554569005" sldId="330"/>
            <ac:spMk id="2" creationId="{9E9352AB-2001-3FC0-5D6F-34598B4922D9}"/>
          </ac:spMkLst>
        </pc:spChg>
        <pc:spChg chg="mod">
          <ac:chgData name="Agerbak, Susanne (MOD)" userId="2bd360af-dc55-48b3-aa51-e7d1d478d3d6" providerId="ADAL" clId="{ABF5FC5F-BEED-47D0-8464-8F57F086854E}" dt="2025-04-24T15:28:57.446" v="16193" actId="20577"/>
          <ac:spMkLst>
            <pc:docMk/>
            <pc:sldMk cId="554569005" sldId="330"/>
            <ac:spMk id="3" creationId="{CF68CA82-C13B-6762-D1EB-30A71657F0FA}"/>
          </ac:spMkLst>
        </pc:spChg>
      </pc:sldChg>
    </pc:docChg>
  </pc:docChgLst>
  <pc:docChgLst>
    <pc:chgData name="Karabaich, Camille (OHA)" userId="S::camille.karabaich@mass.gov::3b172b29-e18d-4ae1-9792-cf9a0c0b259c" providerId="AD" clId="Web-{7D9EDAEE-BF95-503D-E4C1-0A12047F4083}"/>
    <pc:docChg chg="modSld">
      <pc:chgData name="Karabaich, Camille (OHA)" userId="S::camille.karabaich@mass.gov::3b172b29-e18d-4ae1-9792-cf9a0c0b259c" providerId="AD" clId="Web-{7D9EDAEE-BF95-503D-E4C1-0A12047F4083}" dt="2023-06-04T22:57:21.212" v="27" actId="20577"/>
      <pc:docMkLst>
        <pc:docMk/>
      </pc:docMkLst>
      <pc:sldChg chg="modSp">
        <pc:chgData name="Karabaich, Camille (OHA)" userId="S::camille.karabaich@mass.gov::3b172b29-e18d-4ae1-9792-cf9a0c0b259c" providerId="AD" clId="Web-{7D9EDAEE-BF95-503D-E4C1-0A12047F4083}" dt="2023-06-04T22:57:21.212" v="27" actId="20577"/>
        <pc:sldMkLst>
          <pc:docMk/>
          <pc:sldMk cId="3469975268" sldId="298"/>
        </pc:sldMkLst>
      </pc:sldChg>
    </pc:docChg>
  </pc:docChgLst>
  <pc:docChgLst>
    <pc:chgData name="Agerbak, Susanne (OHA)" userId="S::susanne.agerbak@mass.gov::2bd360af-dc55-48b3-aa51-e7d1d478d3d6" providerId="AD" clId="Web-{D312A24C-0F7F-FC78-BB48-1C6B6AAA4556}"/>
    <pc:docChg chg="addSld delSld modSld sldOrd">
      <pc:chgData name="Agerbak, Susanne (OHA)" userId="S::susanne.agerbak@mass.gov::2bd360af-dc55-48b3-aa51-e7d1d478d3d6" providerId="AD" clId="Web-{D312A24C-0F7F-FC78-BB48-1C6B6AAA4556}" dt="2023-05-09T21:49:57.024" v="4965" actId="20577"/>
      <pc:docMkLst>
        <pc:docMk/>
      </pc:docMkLst>
      <pc:sldChg chg="addSp modSp">
        <pc:chgData name="Agerbak, Susanne (OHA)" userId="S::susanne.agerbak@mass.gov::2bd360af-dc55-48b3-aa51-e7d1d478d3d6" providerId="AD" clId="Web-{D312A24C-0F7F-FC78-BB48-1C6B6AAA4556}" dt="2023-05-09T20:39:59.688" v="2398" actId="20577"/>
        <pc:sldMkLst>
          <pc:docMk/>
          <pc:sldMk cId="2073395143" sldId="263"/>
        </pc:sldMkLst>
      </pc:sldChg>
      <pc:sldChg chg="ord modNotes">
        <pc:chgData name="Agerbak, Susanne (OHA)" userId="S::susanne.agerbak@mass.gov::2bd360af-dc55-48b3-aa51-e7d1d478d3d6" providerId="AD" clId="Web-{D312A24C-0F7F-FC78-BB48-1C6B6AAA4556}" dt="2023-05-09T20:56:44.845" v="2873"/>
        <pc:sldMkLst>
          <pc:docMk/>
          <pc:sldMk cId="4136584060" sldId="264"/>
        </pc:sldMkLst>
      </pc:sldChg>
      <pc:sldChg chg="ord">
        <pc:chgData name="Agerbak, Susanne (OHA)" userId="S::susanne.agerbak@mass.gov::2bd360af-dc55-48b3-aa51-e7d1d478d3d6" providerId="AD" clId="Web-{D312A24C-0F7F-FC78-BB48-1C6B6AAA4556}" dt="2023-05-09T20:41:52.502" v="2421"/>
        <pc:sldMkLst>
          <pc:docMk/>
          <pc:sldMk cId="110840660" sldId="265"/>
        </pc:sldMkLst>
      </pc:sldChg>
      <pc:sldChg chg="addSp modSp modNotes">
        <pc:chgData name="Agerbak, Susanne (OHA)" userId="S::susanne.agerbak@mass.gov::2bd360af-dc55-48b3-aa51-e7d1d478d3d6" providerId="AD" clId="Web-{D312A24C-0F7F-FC78-BB48-1C6B6AAA4556}" dt="2023-05-09T20:55:56.376" v="2858"/>
        <pc:sldMkLst>
          <pc:docMk/>
          <pc:sldMk cId="4175590252" sldId="266"/>
        </pc:sldMkLst>
      </pc:sldChg>
      <pc:sldChg chg="modSp">
        <pc:chgData name="Agerbak, Susanne (OHA)" userId="S::susanne.agerbak@mass.gov::2bd360af-dc55-48b3-aa51-e7d1d478d3d6" providerId="AD" clId="Web-{D312A24C-0F7F-FC78-BB48-1C6B6AAA4556}" dt="2023-05-09T21:01:05.209" v="3071" actId="20577"/>
        <pc:sldMkLst>
          <pc:docMk/>
          <pc:sldMk cId="1005114829" sldId="267"/>
        </pc:sldMkLst>
      </pc:sldChg>
      <pc:sldChg chg="modSp ord">
        <pc:chgData name="Agerbak, Susanne (OHA)" userId="S::susanne.agerbak@mass.gov::2bd360af-dc55-48b3-aa51-e7d1d478d3d6" providerId="AD" clId="Web-{D312A24C-0F7F-FC78-BB48-1C6B6AAA4556}" dt="2023-05-09T21:09:21.155" v="3127"/>
        <pc:sldMkLst>
          <pc:docMk/>
          <pc:sldMk cId="3776219817" sldId="272"/>
        </pc:sldMkLst>
      </pc:sldChg>
      <pc:sldChg chg="modSp modNotes">
        <pc:chgData name="Agerbak, Susanne (OHA)" userId="S::susanne.agerbak@mass.gov::2bd360af-dc55-48b3-aa51-e7d1d478d3d6" providerId="AD" clId="Web-{D312A24C-0F7F-FC78-BB48-1C6B6AAA4556}" dt="2023-05-09T20:24:48.048" v="1676"/>
        <pc:sldMkLst>
          <pc:docMk/>
          <pc:sldMk cId="4103097584" sldId="273"/>
        </pc:sldMkLst>
      </pc:sldChg>
      <pc:sldChg chg="modNotes">
        <pc:chgData name="Agerbak, Susanne (OHA)" userId="S::susanne.agerbak@mass.gov::2bd360af-dc55-48b3-aa51-e7d1d478d3d6" providerId="AD" clId="Web-{D312A24C-0F7F-FC78-BB48-1C6B6AAA4556}" dt="2023-05-09T21:48:20.006" v="4849"/>
        <pc:sldMkLst>
          <pc:docMk/>
          <pc:sldMk cId="788647567" sldId="274"/>
        </pc:sldMkLst>
      </pc:sldChg>
      <pc:sldChg chg="modNotes">
        <pc:chgData name="Agerbak, Susanne (OHA)" userId="S::susanne.agerbak@mass.gov::2bd360af-dc55-48b3-aa51-e7d1d478d3d6" providerId="AD" clId="Web-{D312A24C-0F7F-FC78-BB48-1C6B6AAA4556}" dt="2023-05-09T20:38:43.765" v="2390"/>
        <pc:sldMkLst>
          <pc:docMk/>
          <pc:sldMk cId="2724461415" sldId="275"/>
        </pc:sldMkLst>
      </pc:sldChg>
      <pc:sldChg chg="modSp">
        <pc:chgData name="Agerbak, Susanne (OHA)" userId="S::susanne.agerbak@mass.gov::2bd360af-dc55-48b3-aa51-e7d1d478d3d6" providerId="AD" clId="Web-{D312A24C-0F7F-FC78-BB48-1C6B6AAA4556}" dt="2023-05-09T20:20:55.200" v="1410" actId="20577"/>
        <pc:sldMkLst>
          <pc:docMk/>
          <pc:sldMk cId="2319916660" sldId="277"/>
        </pc:sldMkLst>
      </pc:sldChg>
      <pc:sldChg chg="modSp del modNotes">
        <pc:chgData name="Agerbak, Susanne (OHA)" userId="S::susanne.agerbak@mass.gov::2bd360af-dc55-48b3-aa51-e7d1d478d3d6" providerId="AD" clId="Web-{D312A24C-0F7F-FC78-BB48-1C6B6AAA4556}" dt="2023-05-09T21:17:56.898" v="3465"/>
        <pc:sldMkLst>
          <pc:docMk/>
          <pc:sldMk cId="930700238" sldId="278"/>
        </pc:sldMkLst>
      </pc:sldChg>
      <pc:sldChg chg="modNotes">
        <pc:chgData name="Agerbak, Susanne (OHA)" userId="S::susanne.agerbak@mass.gov::2bd360af-dc55-48b3-aa51-e7d1d478d3d6" providerId="AD" clId="Web-{D312A24C-0F7F-FC78-BB48-1C6B6AAA4556}" dt="2023-05-09T21:31:34.927" v="3798"/>
        <pc:sldMkLst>
          <pc:docMk/>
          <pc:sldMk cId="3626907637" sldId="280"/>
        </pc:sldMkLst>
      </pc:sldChg>
      <pc:sldChg chg="modNotes">
        <pc:chgData name="Agerbak, Susanne (OHA)" userId="S::susanne.agerbak@mass.gov::2bd360af-dc55-48b3-aa51-e7d1d478d3d6" providerId="AD" clId="Web-{D312A24C-0F7F-FC78-BB48-1C6B6AAA4556}" dt="2023-05-09T21:34:23.664" v="4131"/>
        <pc:sldMkLst>
          <pc:docMk/>
          <pc:sldMk cId="3691753346" sldId="281"/>
        </pc:sldMkLst>
      </pc:sldChg>
      <pc:sldChg chg="modSp modNotes">
        <pc:chgData name="Agerbak, Susanne (OHA)" userId="S::susanne.agerbak@mass.gov::2bd360af-dc55-48b3-aa51-e7d1d478d3d6" providerId="AD" clId="Web-{D312A24C-0F7F-FC78-BB48-1C6B6AAA4556}" dt="2023-05-09T21:36:34.229" v="4236"/>
        <pc:sldMkLst>
          <pc:docMk/>
          <pc:sldMk cId="1784079823" sldId="282"/>
        </pc:sldMkLst>
      </pc:sldChg>
      <pc:sldChg chg="modSp modNotes">
        <pc:chgData name="Agerbak, Susanne (OHA)" userId="S::susanne.agerbak@mass.gov::2bd360af-dc55-48b3-aa51-e7d1d478d3d6" providerId="AD" clId="Web-{D312A24C-0F7F-FC78-BB48-1C6B6AAA4556}" dt="2023-05-09T21:40:09.576" v="4528"/>
        <pc:sldMkLst>
          <pc:docMk/>
          <pc:sldMk cId="23076162" sldId="283"/>
        </pc:sldMkLst>
      </pc:sldChg>
      <pc:sldChg chg="modSp modNotes">
        <pc:chgData name="Agerbak, Susanne (OHA)" userId="S::susanne.agerbak@mass.gov::2bd360af-dc55-48b3-aa51-e7d1d478d3d6" providerId="AD" clId="Web-{D312A24C-0F7F-FC78-BB48-1C6B6AAA4556}" dt="2023-05-09T21:37:48.714" v="4333"/>
        <pc:sldMkLst>
          <pc:docMk/>
          <pc:sldMk cId="4145336937" sldId="284"/>
        </pc:sldMkLst>
      </pc:sldChg>
      <pc:sldChg chg="modSp">
        <pc:chgData name="Agerbak, Susanne (OHA)" userId="S::susanne.agerbak@mass.gov::2bd360af-dc55-48b3-aa51-e7d1d478d3d6" providerId="AD" clId="Web-{D312A24C-0F7F-FC78-BB48-1C6B6AAA4556}" dt="2023-05-09T21:01:26.287" v="3072" actId="20577"/>
        <pc:sldMkLst>
          <pc:docMk/>
          <pc:sldMk cId="233592306" sldId="286"/>
        </pc:sldMkLst>
      </pc:sldChg>
      <pc:sldChg chg="ord">
        <pc:chgData name="Agerbak, Susanne (OHA)" userId="S::susanne.agerbak@mass.gov::2bd360af-dc55-48b3-aa51-e7d1d478d3d6" providerId="AD" clId="Web-{D312A24C-0F7F-FC78-BB48-1C6B6AAA4556}" dt="2023-05-09T21:06:32.683" v="3110"/>
        <pc:sldMkLst>
          <pc:docMk/>
          <pc:sldMk cId="3467115710" sldId="288"/>
        </pc:sldMkLst>
      </pc:sldChg>
      <pc:sldChg chg="modSp modNotes">
        <pc:chgData name="Agerbak, Susanne (OHA)" userId="S::susanne.agerbak@mass.gov::2bd360af-dc55-48b3-aa51-e7d1d478d3d6" providerId="AD" clId="Web-{D312A24C-0F7F-FC78-BB48-1C6B6AAA4556}" dt="2023-05-09T20:16:17.914" v="1235" actId="20577"/>
        <pc:sldMkLst>
          <pc:docMk/>
          <pc:sldMk cId="4210885153" sldId="291"/>
        </pc:sldMkLst>
      </pc:sldChg>
      <pc:sldChg chg="modSp modNotes">
        <pc:chgData name="Agerbak, Susanne (OHA)" userId="S::susanne.agerbak@mass.gov::2bd360af-dc55-48b3-aa51-e7d1d478d3d6" providerId="AD" clId="Web-{D312A24C-0F7F-FC78-BB48-1C6B6AAA4556}" dt="2023-05-09T21:41:56.797" v="4691"/>
        <pc:sldMkLst>
          <pc:docMk/>
          <pc:sldMk cId="2984306228" sldId="292"/>
        </pc:sldMkLst>
      </pc:sldChg>
      <pc:sldChg chg="modSp modNotes">
        <pc:chgData name="Agerbak, Susanne (OHA)" userId="S::susanne.agerbak@mass.gov::2bd360af-dc55-48b3-aa51-e7d1d478d3d6" providerId="AD" clId="Web-{D312A24C-0F7F-FC78-BB48-1C6B6AAA4556}" dt="2023-05-09T20:08:14.844" v="717" actId="20577"/>
        <pc:sldMkLst>
          <pc:docMk/>
          <pc:sldMk cId="3347835217" sldId="293"/>
        </pc:sldMkLst>
      </pc:sldChg>
      <pc:sldChg chg="modSp modNotes">
        <pc:chgData name="Agerbak, Susanne (OHA)" userId="S::susanne.agerbak@mass.gov::2bd360af-dc55-48b3-aa51-e7d1d478d3d6" providerId="AD" clId="Web-{D312A24C-0F7F-FC78-BB48-1C6B6AAA4556}" dt="2023-05-09T21:49:57.024" v="4965" actId="20577"/>
        <pc:sldMkLst>
          <pc:docMk/>
          <pc:sldMk cId="45280493" sldId="294"/>
        </pc:sldMkLst>
      </pc:sldChg>
      <pc:sldChg chg="modSp modNotes">
        <pc:chgData name="Agerbak, Susanne (OHA)" userId="S::susanne.agerbak@mass.gov::2bd360af-dc55-48b3-aa51-e7d1d478d3d6" providerId="AD" clId="Web-{D312A24C-0F7F-FC78-BB48-1C6B6AAA4556}" dt="2023-05-09T21:46:15.614" v="4826" actId="20577"/>
        <pc:sldMkLst>
          <pc:docMk/>
          <pc:sldMk cId="2712127367" sldId="296"/>
        </pc:sldMkLst>
      </pc:sldChg>
      <pc:sldChg chg="modSp modNotes">
        <pc:chgData name="Agerbak, Susanne (OHA)" userId="S::susanne.agerbak@mass.gov::2bd360af-dc55-48b3-aa51-e7d1d478d3d6" providerId="AD" clId="Web-{D312A24C-0F7F-FC78-BB48-1C6B6AAA4556}" dt="2023-05-09T21:00:09.817" v="3058" actId="20577"/>
        <pc:sldMkLst>
          <pc:docMk/>
          <pc:sldMk cId="798321893" sldId="297"/>
        </pc:sldMkLst>
      </pc:sldChg>
      <pc:sldChg chg="modSp new ord">
        <pc:chgData name="Agerbak, Susanne (OHA)" userId="S::susanne.agerbak@mass.gov::2bd360af-dc55-48b3-aa51-e7d1d478d3d6" providerId="AD" clId="Web-{D312A24C-0F7F-FC78-BB48-1C6B6AAA4556}" dt="2023-05-09T20:33:26.760" v="2124" actId="20577"/>
        <pc:sldMkLst>
          <pc:docMk/>
          <pc:sldMk cId="3995042057" sldId="299"/>
        </pc:sldMkLst>
      </pc:sldChg>
      <pc:sldChg chg="addSp delSp modSp add mod ord replId chgLayout modNotes">
        <pc:chgData name="Agerbak, Susanne (OHA)" userId="S::susanne.agerbak@mass.gov::2bd360af-dc55-48b3-aa51-e7d1d478d3d6" providerId="AD" clId="Web-{D312A24C-0F7F-FC78-BB48-1C6B6AAA4556}" dt="2023-05-09T21:22:25.887" v="3544" actId="20577"/>
        <pc:sldMkLst>
          <pc:docMk/>
          <pc:sldMk cId="4258224926" sldId="300"/>
        </pc:sldMkLst>
      </pc:sldChg>
      <pc:sldChg chg="addSp delSp modSp add mod ord replId modClrScheme chgLayout modNotes">
        <pc:chgData name="Agerbak, Susanne (OHA)" userId="S::susanne.agerbak@mass.gov::2bd360af-dc55-48b3-aa51-e7d1d478d3d6" providerId="AD" clId="Web-{D312A24C-0F7F-FC78-BB48-1C6B6AAA4556}" dt="2023-05-09T21:22:41.215" v="3549" actId="20577"/>
        <pc:sldMkLst>
          <pc:docMk/>
          <pc:sldMk cId="2872790366" sldId="301"/>
        </pc:sldMkLst>
      </pc:sldChg>
      <pc:sldChg chg="modSp add replId modNotes">
        <pc:chgData name="Agerbak, Susanne (OHA)" userId="S::susanne.agerbak@mass.gov::2bd360af-dc55-48b3-aa51-e7d1d478d3d6" providerId="AD" clId="Web-{D312A24C-0F7F-FC78-BB48-1C6B6AAA4556}" dt="2023-05-09T20:59:30.957" v="3050"/>
        <pc:sldMkLst>
          <pc:docMk/>
          <pc:sldMk cId="760718427" sldId="302"/>
        </pc:sldMkLst>
      </pc:sldChg>
      <pc:sldChg chg="modSp new">
        <pc:chgData name="Agerbak, Susanne (OHA)" userId="S::susanne.agerbak@mass.gov::2bd360af-dc55-48b3-aa51-e7d1d478d3d6" providerId="AD" clId="Web-{D312A24C-0F7F-FC78-BB48-1C6B6AAA4556}" dt="2023-05-09T21:18:35.008" v="3488" actId="20577"/>
        <pc:sldMkLst>
          <pc:docMk/>
          <pc:sldMk cId="586993270" sldId="303"/>
        </pc:sldMkLst>
      </pc:sldChg>
      <pc:sldChg chg="new del">
        <pc:chgData name="Agerbak, Susanne (OHA)" userId="S::susanne.agerbak@mass.gov::2bd360af-dc55-48b3-aa51-e7d1d478d3d6" providerId="AD" clId="Web-{D312A24C-0F7F-FC78-BB48-1C6B6AAA4556}" dt="2023-05-09T21:18:47.523" v="3489"/>
        <pc:sldMkLst>
          <pc:docMk/>
          <pc:sldMk cId="4253372592" sldId="304"/>
        </pc:sldMkLst>
      </pc:sldChg>
      <pc:sldChg chg="addSp modSp add del ord replId">
        <pc:chgData name="Agerbak, Susanne (OHA)" userId="S::susanne.agerbak@mass.gov::2bd360af-dc55-48b3-aa51-e7d1d478d3d6" providerId="AD" clId="Web-{D312A24C-0F7F-FC78-BB48-1C6B6AAA4556}" dt="2023-05-09T21:04:55.338" v="3098"/>
        <pc:sldMkLst>
          <pc:docMk/>
          <pc:sldMk cId="251344774" sldId="305"/>
        </pc:sldMkLst>
      </pc:sldChg>
      <pc:sldChg chg="add replId">
        <pc:chgData name="Agerbak, Susanne (OHA)" userId="S::susanne.agerbak@mass.gov::2bd360af-dc55-48b3-aa51-e7d1d478d3d6" providerId="AD" clId="Web-{D312A24C-0F7F-FC78-BB48-1C6B6AAA4556}" dt="2023-05-09T21:04:51.306" v="3097"/>
        <pc:sldMkLst>
          <pc:docMk/>
          <pc:sldMk cId="1187468724" sldId="306"/>
        </pc:sldMkLst>
      </pc:sldChg>
      <pc:sldChg chg="modSp add ord replId modNotes">
        <pc:chgData name="Agerbak, Susanne (OHA)" userId="S::susanne.agerbak@mass.gov::2bd360af-dc55-48b3-aa51-e7d1d478d3d6" providerId="AD" clId="Web-{D312A24C-0F7F-FC78-BB48-1C6B6AAA4556}" dt="2023-05-09T21:19:06.696" v="3492"/>
        <pc:sldMkLst>
          <pc:docMk/>
          <pc:sldMk cId="1856575355" sldId="307"/>
        </pc:sldMkLst>
      </pc:sldChg>
      <pc:sldChg chg="modSp add ord replId modNotes">
        <pc:chgData name="Agerbak, Susanne (OHA)" userId="S::susanne.agerbak@mass.gov::2bd360af-dc55-48b3-aa51-e7d1d478d3d6" providerId="AD" clId="Web-{D312A24C-0F7F-FC78-BB48-1C6B6AAA4556}" dt="2023-05-09T21:19:02.617" v="3491"/>
        <pc:sldMkLst>
          <pc:docMk/>
          <pc:sldMk cId="2746584430" sldId="308"/>
        </pc:sldMkLst>
      </pc:sldChg>
      <pc:sldChg chg="modSp add ord replId modNotes">
        <pc:chgData name="Agerbak, Susanne (OHA)" userId="S::susanne.agerbak@mass.gov::2bd360af-dc55-48b3-aa51-e7d1d478d3d6" providerId="AD" clId="Web-{D312A24C-0F7F-FC78-BB48-1C6B6AAA4556}" dt="2023-05-09T21:18:58.133" v="3490"/>
        <pc:sldMkLst>
          <pc:docMk/>
          <pc:sldMk cId="2326724704" sldId="309"/>
        </pc:sldMkLst>
      </pc:sldChg>
      <pc:sldChg chg="addSp delSp modSp add ord replId modNotes">
        <pc:chgData name="Agerbak, Susanne (OHA)" userId="S::susanne.agerbak@mass.gov::2bd360af-dc55-48b3-aa51-e7d1d478d3d6" providerId="AD" clId="Web-{D312A24C-0F7F-FC78-BB48-1C6B6AAA4556}" dt="2023-05-09T21:18:28.398" v="3486" actId="20577"/>
        <pc:sldMkLst>
          <pc:docMk/>
          <pc:sldMk cId="258087865" sldId="310"/>
        </pc:sldMkLst>
      </pc:sldChg>
    </pc:docChg>
  </pc:docChgLst>
  <pc:docChgLst>
    <pc:chgData name="Karabaich, Camille (OHA)" userId="S::camille.karabaich@mass.gov::3b172b29-e18d-4ae1-9792-cf9a0c0b259c" providerId="AD" clId="Web-{EA19D1A3-F3D2-4C89-8F2B-7F71247706F3}"/>
    <pc:docChg chg="modSld">
      <pc:chgData name="Karabaich, Camille (OHA)" userId="S::camille.karabaich@mass.gov::3b172b29-e18d-4ae1-9792-cf9a0c0b259c" providerId="AD" clId="Web-{EA19D1A3-F3D2-4C89-8F2B-7F71247706F3}" dt="2023-05-31T17:02:22.936" v="0" actId="1076"/>
      <pc:docMkLst>
        <pc:docMk/>
      </pc:docMkLst>
      <pc:sldChg chg="modSp">
        <pc:chgData name="Karabaich, Camille (OHA)" userId="S::camille.karabaich@mass.gov::3b172b29-e18d-4ae1-9792-cf9a0c0b259c" providerId="AD" clId="Web-{EA19D1A3-F3D2-4C89-8F2B-7F71247706F3}" dt="2023-05-31T17:02:22.936" v="0" actId="1076"/>
        <pc:sldMkLst>
          <pc:docMk/>
          <pc:sldMk cId="3738668291" sldId="270"/>
        </pc:sldMkLst>
      </pc:sldChg>
    </pc:docChg>
  </pc:docChgLst>
  <pc:docChgLst>
    <pc:chgData name="Agerbak, Susanne (OHA)" userId="2bd360af-dc55-48b3-aa51-e7d1d478d3d6" providerId="ADAL" clId="{DF5A1D40-7AB8-44DA-9FF4-02B2AF1E9813}"/>
    <pc:docChg chg="undo custSel addSld delSld modSld sldOrd">
      <pc:chgData name="Agerbak, Susanne (OHA)" userId="2bd360af-dc55-48b3-aa51-e7d1d478d3d6" providerId="ADAL" clId="{DF5A1D40-7AB8-44DA-9FF4-02B2AF1E9813}" dt="2023-05-22T21:03:42.907" v="4702" actId="20577"/>
      <pc:docMkLst>
        <pc:docMk/>
      </pc:docMkLst>
      <pc:sldChg chg="del">
        <pc:chgData name="Agerbak, Susanne (OHA)" userId="2bd360af-dc55-48b3-aa51-e7d1d478d3d6" providerId="ADAL" clId="{DF5A1D40-7AB8-44DA-9FF4-02B2AF1E9813}" dt="2023-05-22T19:25:32.397" v="3445" actId="47"/>
        <pc:sldMkLst>
          <pc:docMk/>
          <pc:sldMk cId="2784206108" sldId="257"/>
        </pc:sldMkLst>
      </pc:sldChg>
      <pc:sldChg chg="del">
        <pc:chgData name="Agerbak, Susanne (OHA)" userId="2bd360af-dc55-48b3-aa51-e7d1d478d3d6" providerId="ADAL" clId="{DF5A1D40-7AB8-44DA-9FF4-02B2AF1E9813}" dt="2023-05-22T19:25:40.113" v="3446" actId="47"/>
        <pc:sldMkLst>
          <pc:docMk/>
          <pc:sldMk cId="2401608068" sldId="258"/>
        </pc:sldMkLst>
      </pc:sldChg>
      <pc:sldChg chg="modSp mod">
        <pc:chgData name="Agerbak, Susanne (OHA)" userId="2bd360af-dc55-48b3-aa51-e7d1d478d3d6" providerId="ADAL" clId="{DF5A1D40-7AB8-44DA-9FF4-02B2AF1E9813}" dt="2023-05-22T21:03:42.907" v="4702" actId="20577"/>
        <pc:sldMkLst>
          <pc:docMk/>
          <pc:sldMk cId="3901654895" sldId="261"/>
        </pc:sldMkLst>
      </pc:sldChg>
      <pc:sldChg chg="del">
        <pc:chgData name="Agerbak, Susanne (OHA)" userId="2bd360af-dc55-48b3-aa51-e7d1d478d3d6" providerId="ADAL" clId="{DF5A1D40-7AB8-44DA-9FF4-02B2AF1E9813}" dt="2023-05-22T14:11:52.243" v="3405" actId="47"/>
        <pc:sldMkLst>
          <pc:docMk/>
          <pc:sldMk cId="4136584060" sldId="264"/>
        </pc:sldMkLst>
      </pc:sldChg>
      <pc:sldChg chg="modSp mod delCm modCm">
        <pc:chgData name="Agerbak, Susanne (OHA)" userId="2bd360af-dc55-48b3-aa51-e7d1d478d3d6" providerId="ADAL" clId="{DF5A1D40-7AB8-44DA-9FF4-02B2AF1E9813}" dt="2023-05-22T19:34:23.048" v="3723"/>
        <pc:sldMkLst>
          <pc:docMk/>
          <pc:sldMk cId="110840660" sldId="265"/>
        </pc:sldMkLst>
      </pc:sldChg>
      <pc:sldChg chg="modCm">
        <pc:chgData name="Agerbak, Susanne (OHA)" userId="2bd360af-dc55-48b3-aa51-e7d1d478d3d6" providerId="ADAL" clId="{DF5A1D40-7AB8-44DA-9FF4-02B2AF1E9813}" dt="2023-05-22T19:37:11.515" v="3724"/>
        <pc:sldMkLst>
          <pc:docMk/>
          <pc:sldMk cId="1005114829" sldId="267"/>
        </pc:sldMkLst>
      </pc:sldChg>
      <pc:sldChg chg="modSp mod">
        <pc:chgData name="Agerbak, Susanne (OHA)" userId="2bd360af-dc55-48b3-aa51-e7d1d478d3d6" providerId="ADAL" clId="{DF5A1D40-7AB8-44DA-9FF4-02B2AF1E9813}" dt="2023-05-22T13:38:42.713" v="2410" actId="20577"/>
        <pc:sldMkLst>
          <pc:docMk/>
          <pc:sldMk cId="46578619" sldId="268"/>
        </pc:sldMkLst>
      </pc:sldChg>
      <pc:sldChg chg="modNotesTx">
        <pc:chgData name="Agerbak, Susanne (OHA)" userId="2bd360af-dc55-48b3-aa51-e7d1d478d3d6" providerId="ADAL" clId="{DF5A1D40-7AB8-44DA-9FF4-02B2AF1E9813}" dt="2023-05-22T13:57:44.737" v="3026" actId="20577"/>
        <pc:sldMkLst>
          <pc:docMk/>
          <pc:sldMk cId="3738668291" sldId="270"/>
        </pc:sldMkLst>
      </pc:sldChg>
      <pc:sldChg chg="modSp mod">
        <pc:chgData name="Agerbak, Susanne (OHA)" userId="2bd360af-dc55-48b3-aa51-e7d1d478d3d6" providerId="ADAL" clId="{DF5A1D40-7AB8-44DA-9FF4-02B2AF1E9813}" dt="2023-05-22T20:37:12.032" v="4251" actId="20577"/>
        <pc:sldMkLst>
          <pc:docMk/>
          <pc:sldMk cId="491246469" sldId="271"/>
        </pc:sldMkLst>
      </pc:sldChg>
      <pc:sldChg chg="del">
        <pc:chgData name="Agerbak, Susanne (OHA)" userId="2bd360af-dc55-48b3-aa51-e7d1d478d3d6" providerId="ADAL" clId="{DF5A1D40-7AB8-44DA-9FF4-02B2AF1E9813}" dt="2023-05-22T14:11:54.233" v="3406" actId="47"/>
        <pc:sldMkLst>
          <pc:docMk/>
          <pc:sldMk cId="3776219817" sldId="272"/>
        </pc:sldMkLst>
      </pc:sldChg>
      <pc:sldChg chg="modSp mod modNotesTx">
        <pc:chgData name="Agerbak, Susanne (OHA)" userId="2bd360af-dc55-48b3-aa51-e7d1d478d3d6" providerId="ADAL" clId="{DF5A1D40-7AB8-44DA-9FF4-02B2AF1E9813}" dt="2023-05-22T13:59:37.599" v="3103"/>
        <pc:sldMkLst>
          <pc:docMk/>
          <pc:sldMk cId="788647567" sldId="274"/>
        </pc:sldMkLst>
      </pc:sldChg>
      <pc:sldChg chg="modSp mod">
        <pc:chgData name="Agerbak, Susanne (OHA)" userId="2bd360af-dc55-48b3-aa51-e7d1d478d3d6" providerId="ADAL" clId="{DF5A1D40-7AB8-44DA-9FF4-02B2AF1E9813}" dt="2023-05-22T14:00:15.971" v="3104" actId="20577"/>
        <pc:sldMkLst>
          <pc:docMk/>
          <pc:sldMk cId="2724461415" sldId="275"/>
        </pc:sldMkLst>
      </pc:sldChg>
      <pc:sldChg chg="modSp mod modNotesTx">
        <pc:chgData name="Agerbak, Susanne (OHA)" userId="2bd360af-dc55-48b3-aa51-e7d1d478d3d6" providerId="ADAL" clId="{DF5A1D40-7AB8-44DA-9FF4-02B2AF1E9813}" dt="2023-05-22T20:48:21.164" v="4279" actId="20577"/>
        <pc:sldMkLst>
          <pc:docMk/>
          <pc:sldMk cId="2319916660" sldId="277"/>
        </pc:sldMkLst>
      </pc:sldChg>
      <pc:sldChg chg="modSp del mod modNotesTx">
        <pc:chgData name="Agerbak, Susanne (OHA)" userId="2bd360af-dc55-48b3-aa51-e7d1d478d3d6" providerId="ADAL" clId="{DF5A1D40-7AB8-44DA-9FF4-02B2AF1E9813}" dt="2023-05-22T19:47:31.336" v="3738" actId="47"/>
        <pc:sldMkLst>
          <pc:docMk/>
          <pc:sldMk cId="3626907637" sldId="280"/>
        </pc:sldMkLst>
      </pc:sldChg>
      <pc:sldChg chg="modSp del mod modNotesTx">
        <pc:chgData name="Agerbak, Susanne (OHA)" userId="2bd360af-dc55-48b3-aa51-e7d1d478d3d6" providerId="ADAL" clId="{DF5A1D40-7AB8-44DA-9FF4-02B2AF1E9813}" dt="2023-05-22T19:44:43.939" v="3736" actId="47"/>
        <pc:sldMkLst>
          <pc:docMk/>
          <pc:sldMk cId="3691753346" sldId="281"/>
        </pc:sldMkLst>
      </pc:sldChg>
      <pc:sldChg chg="modSp mod modCm">
        <pc:chgData name="Agerbak, Susanne (OHA)" userId="2bd360af-dc55-48b3-aa51-e7d1d478d3d6" providerId="ADAL" clId="{DF5A1D40-7AB8-44DA-9FF4-02B2AF1E9813}" dt="2023-05-22T20:06:56.941" v="4062" actId="20577"/>
        <pc:sldMkLst>
          <pc:docMk/>
          <pc:sldMk cId="1784079823" sldId="282"/>
        </pc:sldMkLst>
      </pc:sldChg>
      <pc:sldChg chg="modSp mod modNotesTx">
        <pc:chgData name="Agerbak, Susanne (OHA)" userId="2bd360af-dc55-48b3-aa51-e7d1d478d3d6" providerId="ADAL" clId="{DF5A1D40-7AB8-44DA-9FF4-02B2AF1E9813}" dt="2023-05-22T14:06:02.706" v="3267" actId="20577"/>
        <pc:sldMkLst>
          <pc:docMk/>
          <pc:sldMk cId="23076162" sldId="283"/>
        </pc:sldMkLst>
      </pc:sldChg>
      <pc:sldChg chg="modSp mod">
        <pc:chgData name="Agerbak, Susanne (OHA)" userId="2bd360af-dc55-48b3-aa51-e7d1d478d3d6" providerId="ADAL" clId="{DF5A1D40-7AB8-44DA-9FF4-02B2AF1E9813}" dt="2023-05-22T20:07:41.426" v="4085" actId="20577"/>
        <pc:sldMkLst>
          <pc:docMk/>
          <pc:sldMk cId="4145336937" sldId="284"/>
        </pc:sldMkLst>
      </pc:sldChg>
      <pc:sldChg chg="modSp mod">
        <pc:chgData name="Agerbak, Susanne (OHA)" userId="2bd360af-dc55-48b3-aa51-e7d1d478d3d6" providerId="ADAL" clId="{DF5A1D40-7AB8-44DA-9FF4-02B2AF1E9813}" dt="2023-05-15T14:25:27.107" v="289" actId="20577"/>
        <pc:sldMkLst>
          <pc:docMk/>
          <pc:sldMk cId="2267542962" sldId="285"/>
        </pc:sldMkLst>
      </pc:sldChg>
      <pc:sldChg chg="modSp mod">
        <pc:chgData name="Agerbak, Susanne (OHA)" userId="2bd360af-dc55-48b3-aa51-e7d1d478d3d6" providerId="ADAL" clId="{DF5A1D40-7AB8-44DA-9FF4-02B2AF1E9813}" dt="2023-05-22T13:56:24.046" v="3023" actId="20577"/>
        <pc:sldMkLst>
          <pc:docMk/>
          <pc:sldMk cId="233592306" sldId="286"/>
        </pc:sldMkLst>
      </pc:sldChg>
      <pc:sldChg chg="del">
        <pc:chgData name="Agerbak, Susanne (OHA)" userId="2bd360af-dc55-48b3-aa51-e7d1d478d3d6" providerId="ADAL" clId="{DF5A1D40-7AB8-44DA-9FF4-02B2AF1E9813}" dt="2023-05-22T14:11:47.254" v="3403" actId="47"/>
        <pc:sldMkLst>
          <pc:docMk/>
          <pc:sldMk cId="3467115710" sldId="288"/>
        </pc:sldMkLst>
      </pc:sldChg>
      <pc:sldChg chg="modSp mod modNotesTx">
        <pc:chgData name="Agerbak, Susanne (OHA)" userId="2bd360af-dc55-48b3-aa51-e7d1d478d3d6" providerId="ADAL" clId="{DF5A1D40-7AB8-44DA-9FF4-02B2AF1E9813}" dt="2023-05-15T14:47:01.038" v="1912" actId="20577"/>
        <pc:sldMkLst>
          <pc:docMk/>
          <pc:sldMk cId="1631332431" sldId="289"/>
        </pc:sldMkLst>
      </pc:sldChg>
      <pc:sldChg chg="modSp mod">
        <pc:chgData name="Agerbak, Susanne (OHA)" userId="2bd360af-dc55-48b3-aa51-e7d1d478d3d6" providerId="ADAL" clId="{DF5A1D40-7AB8-44DA-9FF4-02B2AF1E9813}" dt="2023-05-22T20:33:08.620" v="4126" actId="20577"/>
        <pc:sldMkLst>
          <pc:docMk/>
          <pc:sldMk cId="898290530" sldId="290"/>
        </pc:sldMkLst>
      </pc:sldChg>
      <pc:sldChg chg="modSp mod">
        <pc:chgData name="Agerbak, Susanne (OHA)" userId="2bd360af-dc55-48b3-aa51-e7d1d478d3d6" providerId="ADAL" clId="{DF5A1D40-7AB8-44DA-9FF4-02B2AF1E9813}" dt="2023-05-22T14:29:46.840" v="3444" actId="20577"/>
        <pc:sldMkLst>
          <pc:docMk/>
          <pc:sldMk cId="4210885153" sldId="291"/>
        </pc:sldMkLst>
      </pc:sldChg>
      <pc:sldChg chg="del ord">
        <pc:chgData name="Agerbak, Susanne (OHA)" userId="2bd360af-dc55-48b3-aa51-e7d1d478d3d6" providerId="ADAL" clId="{DF5A1D40-7AB8-44DA-9FF4-02B2AF1E9813}" dt="2023-05-22T14:11:45.585" v="3402" actId="47"/>
        <pc:sldMkLst>
          <pc:docMk/>
          <pc:sldMk cId="2984306228" sldId="292"/>
        </pc:sldMkLst>
      </pc:sldChg>
      <pc:sldChg chg="modSp mod modNotesTx">
        <pc:chgData name="Agerbak, Susanne (OHA)" userId="2bd360af-dc55-48b3-aa51-e7d1d478d3d6" providerId="ADAL" clId="{DF5A1D40-7AB8-44DA-9FF4-02B2AF1E9813}" dt="2023-05-22T20:11:38.222" v="4121" actId="404"/>
        <pc:sldMkLst>
          <pc:docMk/>
          <pc:sldMk cId="3347835217" sldId="293"/>
        </pc:sldMkLst>
      </pc:sldChg>
      <pc:sldChg chg="modNotesTx">
        <pc:chgData name="Agerbak, Susanne (OHA)" userId="2bd360af-dc55-48b3-aa51-e7d1d478d3d6" providerId="ADAL" clId="{DF5A1D40-7AB8-44DA-9FF4-02B2AF1E9813}" dt="2023-05-22T20:09:42.422" v="4100" actId="20577"/>
        <pc:sldMkLst>
          <pc:docMk/>
          <pc:sldMk cId="45280493" sldId="294"/>
        </pc:sldMkLst>
      </pc:sldChg>
      <pc:sldChg chg="modSp mod">
        <pc:chgData name="Agerbak, Susanne (OHA)" userId="2bd360af-dc55-48b3-aa51-e7d1d478d3d6" providerId="ADAL" clId="{DF5A1D40-7AB8-44DA-9FF4-02B2AF1E9813}" dt="2023-05-22T20:12:14.511" v="4122" actId="20577"/>
        <pc:sldMkLst>
          <pc:docMk/>
          <pc:sldMk cId="85208669" sldId="295"/>
        </pc:sldMkLst>
      </pc:sldChg>
      <pc:sldChg chg="modSp mod">
        <pc:chgData name="Agerbak, Susanne (OHA)" userId="2bd360af-dc55-48b3-aa51-e7d1d478d3d6" providerId="ADAL" clId="{DF5A1D40-7AB8-44DA-9FF4-02B2AF1E9813}" dt="2023-05-22T20:51:56.599" v="4349" actId="6549"/>
        <pc:sldMkLst>
          <pc:docMk/>
          <pc:sldMk cId="2712127367" sldId="296"/>
        </pc:sldMkLst>
      </pc:sldChg>
      <pc:sldChg chg="modSp mod modCm">
        <pc:chgData name="Agerbak, Susanne (OHA)" userId="2bd360af-dc55-48b3-aa51-e7d1d478d3d6" providerId="ADAL" clId="{DF5A1D40-7AB8-44DA-9FF4-02B2AF1E9813}" dt="2023-05-22T19:27:57.882" v="3448"/>
        <pc:sldMkLst>
          <pc:docMk/>
          <pc:sldMk cId="3469975268" sldId="298"/>
        </pc:sldMkLst>
      </pc:sldChg>
      <pc:sldChg chg="del">
        <pc:chgData name="Agerbak, Susanne (OHA)" userId="2bd360af-dc55-48b3-aa51-e7d1d478d3d6" providerId="ADAL" clId="{DF5A1D40-7AB8-44DA-9FF4-02B2AF1E9813}" dt="2023-05-22T14:12:01.346" v="3407" actId="47"/>
        <pc:sldMkLst>
          <pc:docMk/>
          <pc:sldMk cId="586993270" sldId="303"/>
        </pc:sldMkLst>
      </pc:sldChg>
      <pc:sldChg chg="modSp mod">
        <pc:chgData name="Agerbak, Susanne (OHA)" userId="2bd360af-dc55-48b3-aa51-e7d1d478d3d6" providerId="ADAL" clId="{DF5A1D40-7AB8-44DA-9FF4-02B2AF1E9813}" dt="2023-05-22T14:05:18.485" v="3166" actId="20577"/>
        <pc:sldMkLst>
          <pc:docMk/>
          <pc:sldMk cId="1856575355" sldId="307"/>
        </pc:sldMkLst>
      </pc:sldChg>
      <pc:sldChg chg="modSp new del mod">
        <pc:chgData name="Agerbak, Susanne (OHA)" userId="2bd360af-dc55-48b3-aa51-e7d1d478d3d6" providerId="ADAL" clId="{DF5A1D40-7AB8-44DA-9FF4-02B2AF1E9813}" dt="2023-05-22T14:11:49.516" v="3404" actId="47"/>
        <pc:sldMkLst>
          <pc:docMk/>
          <pc:sldMk cId="3819534335" sldId="311"/>
        </pc:sldMkLst>
      </pc:sldChg>
      <pc:sldChg chg="modSp new mod ord modNotesTx">
        <pc:chgData name="Agerbak, Susanne (OHA)" userId="2bd360af-dc55-48b3-aa51-e7d1d478d3d6" providerId="ADAL" clId="{DF5A1D40-7AB8-44DA-9FF4-02B2AF1E9813}" dt="2023-05-15T20:40:38.569" v="2273"/>
        <pc:sldMkLst>
          <pc:docMk/>
          <pc:sldMk cId="3694320307" sldId="312"/>
        </pc:sldMkLst>
      </pc:sldChg>
      <pc:sldChg chg="addSp delSp modSp new del mod">
        <pc:chgData name="Agerbak, Susanne (OHA)" userId="2bd360af-dc55-48b3-aa51-e7d1d478d3d6" providerId="ADAL" clId="{DF5A1D40-7AB8-44DA-9FF4-02B2AF1E9813}" dt="2023-05-22T14:04:56.121" v="3164" actId="2696"/>
        <pc:sldMkLst>
          <pc:docMk/>
          <pc:sldMk cId="547976429" sldId="313"/>
        </pc:sldMkLst>
      </pc:sldChg>
      <pc:sldChg chg="delSp modSp new del mod">
        <pc:chgData name="Agerbak, Susanne (OHA)" userId="2bd360af-dc55-48b3-aa51-e7d1d478d3d6" providerId="ADAL" clId="{DF5A1D40-7AB8-44DA-9FF4-02B2AF1E9813}" dt="2023-05-22T14:04:58.598" v="3165" actId="2696"/>
        <pc:sldMkLst>
          <pc:docMk/>
          <pc:sldMk cId="229559326" sldId="314"/>
        </pc:sldMkLst>
      </pc:sldChg>
      <pc:sldChg chg="modSp mod">
        <pc:chgData name="Agerbak, Susanne (OHA)" userId="2bd360af-dc55-48b3-aa51-e7d1d478d3d6" providerId="ADAL" clId="{DF5A1D40-7AB8-44DA-9FF4-02B2AF1E9813}" dt="2023-05-22T14:26:19.190" v="3423" actId="20577"/>
        <pc:sldMkLst>
          <pc:docMk/>
          <pc:sldMk cId="1565920341" sldId="315"/>
        </pc:sldMkLst>
      </pc:sldChg>
      <pc:sldChg chg="modSp add mod modNotesTx">
        <pc:chgData name="Agerbak, Susanne (OHA)" userId="2bd360af-dc55-48b3-aa51-e7d1d478d3d6" providerId="ADAL" clId="{DF5A1D40-7AB8-44DA-9FF4-02B2AF1E9813}" dt="2023-05-22T19:46:19.299" v="3737"/>
        <pc:sldMkLst>
          <pc:docMk/>
          <pc:sldMk cId="447253027" sldId="316"/>
        </pc:sldMkLst>
      </pc:sldChg>
    </pc:docChg>
  </pc:docChgLst>
  <pc:docChgLst>
    <pc:chgData name="Agerbak, Susanne (OHA)" userId="2bd360af-dc55-48b3-aa51-e7d1d478d3d6" providerId="ADAL" clId="{762C1D0B-E162-4D92-9F6E-FB3F68E5D25F}"/>
    <pc:docChg chg="undo redo custSel addSld delSld modSld sldOrd modMainMaster addSection delSection modSection modShowInfo">
      <pc:chgData name="Agerbak, Susanne (OHA)" userId="2bd360af-dc55-48b3-aa51-e7d1d478d3d6" providerId="ADAL" clId="{762C1D0B-E162-4D92-9F6E-FB3F68E5D25F}" dt="2023-06-05T18:57:42.347" v="18613" actId="20577"/>
      <pc:docMkLst>
        <pc:docMk/>
      </pc:docMkLst>
      <pc:sldChg chg="add del">
        <pc:chgData name="Agerbak, Susanne (OHA)" userId="2bd360af-dc55-48b3-aa51-e7d1d478d3d6" providerId="ADAL" clId="{762C1D0B-E162-4D92-9F6E-FB3F68E5D25F}" dt="2023-05-30T14:53:56.713" v="16538" actId="47"/>
        <pc:sldMkLst>
          <pc:docMk/>
          <pc:sldMk cId="1586078122" sldId="256"/>
        </pc:sldMkLst>
      </pc:sldChg>
      <pc:sldChg chg="addSp delSp modSp del mod modTransition delCm modNotesTx">
        <pc:chgData name="Agerbak, Susanne (OHA)" userId="2bd360af-dc55-48b3-aa51-e7d1d478d3d6" providerId="ADAL" clId="{762C1D0B-E162-4D92-9F6E-FB3F68E5D25F}" dt="2023-05-26T20:23:40.842" v="13435" actId="2696"/>
        <pc:sldMkLst>
          <pc:docMk/>
          <pc:sldMk cId="1675616764" sldId="256"/>
        </pc:sldMkLst>
      </pc:sldChg>
      <pc:sldChg chg="modNotesTx">
        <pc:chgData name="Agerbak, Susanne (OHA)" userId="2bd360af-dc55-48b3-aa51-e7d1d478d3d6" providerId="ADAL" clId="{762C1D0B-E162-4D92-9F6E-FB3F68E5D25F}" dt="2023-05-22T15:39:43.185" v="9327" actId="20577"/>
        <pc:sldMkLst>
          <pc:docMk/>
          <pc:sldMk cId="2784206108" sldId="257"/>
        </pc:sldMkLst>
      </pc:sldChg>
      <pc:sldChg chg="modSp mod">
        <pc:chgData name="Agerbak, Susanne (OHA)" userId="2bd360af-dc55-48b3-aa51-e7d1d478d3d6" providerId="ADAL" clId="{762C1D0B-E162-4D92-9F6E-FB3F68E5D25F}" dt="2023-05-22T15:40:59.576" v="9357" actId="20577"/>
        <pc:sldMkLst>
          <pc:docMk/>
          <pc:sldMk cId="2401608068" sldId="258"/>
        </pc:sldMkLst>
      </pc:sldChg>
      <pc:sldChg chg="modSp mod modTransition modNotesTx">
        <pc:chgData name="Agerbak, Susanne (OHA)" userId="2bd360af-dc55-48b3-aa51-e7d1d478d3d6" providerId="ADAL" clId="{762C1D0B-E162-4D92-9F6E-FB3F68E5D25F}" dt="2023-05-31T01:31:48.984" v="17822" actId="20577"/>
        <pc:sldMkLst>
          <pc:docMk/>
          <pc:sldMk cId="2842589924" sldId="259"/>
        </pc:sldMkLst>
      </pc:sldChg>
      <pc:sldChg chg="modSp mod modTransition">
        <pc:chgData name="Agerbak, Susanne (OHA)" userId="2bd360af-dc55-48b3-aa51-e7d1d478d3d6" providerId="ADAL" clId="{762C1D0B-E162-4D92-9F6E-FB3F68E5D25F}" dt="2023-06-05T18:46:21.080" v="18586" actId="20577"/>
        <pc:sldMkLst>
          <pc:docMk/>
          <pc:sldMk cId="2524027700" sldId="260"/>
        </pc:sldMkLst>
      </pc:sldChg>
      <pc:sldChg chg="modSp mod modTransition">
        <pc:chgData name="Agerbak, Susanne (OHA)" userId="2bd360af-dc55-48b3-aa51-e7d1d478d3d6" providerId="ADAL" clId="{762C1D0B-E162-4D92-9F6E-FB3F68E5D25F}" dt="2023-06-05T18:03:41.032" v="18393" actId="313"/>
        <pc:sldMkLst>
          <pc:docMk/>
          <pc:sldMk cId="3901654895" sldId="261"/>
        </pc:sldMkLst>
      </pc:sldChg>
      <pc:sldChg chg="del">
        <pc:chgData name="Agerbak, Susanne (OHA)" userId="2bd360af-dc55-48b3-aa51-e7d1d478d3d6" providerId="ADAL" clId="{762C1D0B-E162-4D92-9F6E-FB3F68E5D25F}" dt="2023-05-08T16:48:01.845" v="414" actId="47"/>
        <pc:sldMkLst>
          <pc:docMk/>
          <pc:sldMk cId="2732325082" sldId="262"/>
        </pc:sldMkLst>
      </pc:sldChg>
      <pc:sldChg chg="delSp modSp mod modTransition modNotesTx">
        <pc:chgData name="Agerbak, Susanne (OHA)" userId="2bd360af-dc55-48b3-aa51-e7d1d478d3d6" providerId="ADAL" clId="{762C1D0B-E162-4D92-9F6E-FB3F68E5D25F}" dt="2023-05-30T12:36:29.733" v="16503" actId="6549"/>
        <pc:sldMkLst>
          <pc:docMk/>
          <pc:sldMk cId="2073395143" sldId="263"/>
        </pc:sldMkLst>
      </pc:sldChg>
      <pc:sldChg chg="modSp mod modTransition modNotesTx">
        <pc:chgData name="Agerbak, Susanne (OHA)" userId="2bd360af-dc55-48b3-aa51-e7d1d478d3d6" providerId="ADAL" clId="{762C1D0B-E162-4D92-9F6E-FB3F68E5D25F}" dt="2023-05-26T13:32:46.821" v="12916" actId="948"/>
        <pc:sldMkLst>
          <pc:docMk/>
          <pc:sldMk cId="110840660" sldId="265"/>
        </pc:sldMkLst>
      </pc:sldChg>
      <pc:sldChg chg="modSp mod modTransition modNotesTx">
        <pc:chgData name="Agerbak, Susanne (OHA)" userId="2bd360af-dc55-48b3-aa51-e7d1d478d3d6" providerId="ADAL" clId="{762C1D0B-E162-4D92-9F6E-FB3F68E5D25F}" dt="2023-05-26T13:34:40.803" v="12935" actId="20577"/>
        <pc:sldMkLst>
          <pc:docMk/>
          <pc:sldMk cId="4175590252" sldId="266"/>
        </pc:sldMkLst>
      </pc:sldChg>
      <pc:sldChg chg="modSp mod modTransition modNotesTx">
        <pc:chgData name="Agerbak, Susanne (OHA)" userId="2bd360af-dc55-48b3-aa51-e7d1d478d3d6" providerId="ADAL" clId="{762C1D0B-E162-4D92-9F6E-FB3F68E5D25F}" dt="2023-06-05T18:49:18.966" v="18593" actId="20577"/>
        <pc:sldMkLst>
          <pc:docMk/>
          <pc:sldMk cId="1005114829" sldId="267"/>
        </pc:sldMkLst>
      </pc:sldChg>
      <pc:sldChg chg="modSp mod modTransition modNotesTx">
        <pc:chgData name="Agerbak, Susanne (OHA)" userId="2bd360af-dc55-48b3-aa51-e7d1d478d3d6" providerId="ADAL" clId="{762C1D0B-E162-4D92-9F6E-FB3F68E5D25F}" dt="2023-05-26T21:10:08.530" v="15263" actId="20577"/>
        <pc:sldMkLst>
          <pc:docMk/>
          <pc:sldMk cId="46578619" sldId="268"/>
        </pc:sldMkLst>
      </pc:sldChg>
      <pc:sldChg chg="modSp mod modTransition delCm modCm">
        <pc:chgData name="Agerbak, Susanne (OHA)" userId="2bd360af-dc55-48b3-aa51-e7d1d478d3d6" providerId="ADAL" clId="{762C1D0B-E162-4D92-9F6E-FB3F68E5D25F}" dt="2023-05-26T13:32:30.284" v="12914" actId="20577"/>
        <pc:sldMkLst>
          <pc:docMk/>
          <pc:sldMk cId="2951846299" sldId="269"/>
        </pc:sldMkLst>
      </pc:sldChg>
      <pc:sldChg chg="modSp mod modTransition modNotesTx">
        <pc:chgData name="Agerbak, Susanne (OHA)" userId="2bd360af-dc55-48b3-aa51-e7d1d478d3d6" providerId="ADAL" clId="{762C1D0B-E162-4D92-9F6E-FB3F68E5D25F}" dt="2023-06-05T18:13:37.007" v="18404" actId="20577"/>
        <pc:sldMkLst>
          <pc:docMk/>
          <pc:sldMk cId="3738668291" sldId="270"/>
        </pc:sldMkLst>
      </pc:sldChg>
      <pc:sldChg chg="modSp mod modTransition modNotesTx">
        <pc:chgData name="Agerbak, Susanne (OHA)" userId="2bd360af-dc55-48b3-aa51-e7d1d478d3d6" providerId="ADAL" clId="{762C1D0B-E162-4D92-9F6E-FB3F68E5D25F}" dt="2023-05-31T01:36:07.507" v="17913" actId="20577"/>
        <pc:sldMkLst>
          <pc:docMk/>
          <pc:sldMk cId="491246469" sldId="271"/>
        </pc:sldMkLst>
      </pc:sldChg>
      <pc:sldChg chg="modSp mod modTransition delCm modCm modNotesTx">
        <pc:chgData name="Agerbak, Susanne (OHA)" userId="2bd360af-dc55-48b3-aa51-e7d1d478d3d6" providerId="ADAL" clId="{762C1D0B-E162-4D92-9F6E-FB3F68E5D25F}" dt="2023-05-31T02:09:45.887" v="18376" actId="20577"/>
        <pc:sldMkLst>
          <pc:docMk/>
          <pc:sldMk cId="4103097584" sldId="273"/>
        </pc:sldMkLst>
      </pc:sldChg>
      <pc:sldChg chg="modSp mod modTransition modNotesTx">
        <pc:chgData name="Agerbak, Susanne (OHA)" userId="2bd360af-dc55-48b3-aa51-e7d1d478d3d6" providerId="ADAL" clId="{762C1D0B-E162-4D92-9F6E-FB3F68E5D25F}" dt="2023-05-31T01:38:08.680" v="17949" actId="6549"/>
        <pc:sldMkLst>
          <pc:docMk/>
          <pc:sldMk cId="788647567" sldId="274"/>
        </pc:sldMkLst>
      </pc:sldChg>
      <pc:sldChg chg="modSp mod modTransition modNotesTx">
        <pc:chgData name="Agerbak, Susanne (OHA)" userId="2bd360af-dc55-48b3-aa51-e7d1d478d3d6" providerId="ADAL" clId="{762C1D0B-E162-4D92-9F6E-FB3F68E5D25F}" dt="2023-06-05T18:16:52.653" v="18550" actId="20577"/>
        <pc:sldMkLst>
          <pc:docMk/>
          <pc:sldMk cId="2724461415" sldId="275"/>
        </pc:sldMkLst>
      </pc:sldChg>
      <pc:sldChg chg="modSp mod modTransition modNotesTx">
        <pc:chgData name="Agerbak, Susanne (OHA)" userId="2bd360af-dc55-48b3-aa51-e7d1d478d3d6" providerId="ADAL" clId="{762C1D0B-E162-4D92-9F6E-FB3F68E5D25F}" dt="2023-05-31T01:45:23.151" v="17962" actId="20577"/>
        <pc:sldMkLst>
          <pc:docMk/>
          <pc:sldMk cId="4027678129" sldId="276"/>
        </pc:sldMkLst>
      </pc:sldChg>
      <pc:sldChg chg="modSp mod modTransition modNotesTx">
        <pc:chgData name="Agerbak, Susanne (OHA)" userId="2bd360af-dc55-48b3-aa51-e7d1d478d3d6" providerId="ADAL" clId="{762C1D0B-E162-4D92-9F6E-FB3F68E5D25F}" dt="2023-05-31T01:44:59.611" v="17960" actId="20577"/>
        <pc:sldMkLst>
          <pc:docMk/>
          <pc:sldMk cId="2319916660" sldId="277"/>
        </pc:sldMkLst>
      </pc:sldChg>
      <pc:sldChg chg="delSp modSp mod modTransition delCm modCm modNotesTx">
        <pc:chgData name="Agerbak, Susanne (OHA)" userId="2bd360af-dc55-48b3-aa51-e7d1d478d3d6" providerId="ADAL" clId="{762C1D0B-E162-4D92-9F6E-FB3F68E5D25F}" dt="2023-06-05T18:19:45.048" v="18570" actId="20577"/>
        <pc:sldMkLst>
          <pc:docMk/>
          <pc:sldMk cId="1784079823" sldId="282"/>
        </pc:sldMkLst>
      </pc:sldChg>
      <pc:sldChg chg="modSp mod modTransition delCm modCm modNotesTx">
        <pc:chgData name="Agerbak, Susanne (OHA)" userId="2bd360af-dc55-48b3-aa51-e7d1d478d3d6" providerId="ADAL" clId="{762C1D0B-E162-4D92-9F6E-FB3F68E5D25F}" dt="2023-05-31T01:42:23.852" v="17958" actId="20577"/>
        <pc:sldMkLst>
          <pc:docMk/>
          <pc:sldMk cId="23076162" sldId="283"/>
        </pc:sldMkLst>
      </pc:sldChg>
      <pc:sldChg chg="addSp delSp modSp mod modTransition">
        <pc:chgData name="Agerbak, Susanne (OHA)" userId="2bd360af-dc55-48b3-aa51-e7d1d478d3d6" providerId="ADAL" clId="{762C1D0B-E162-4D92-9F6E-FB3F68E5D25F}" dt="2023-05-25T19:31:39.587" v="12711" actId="14100"/>
        <pc:sldMkLst>
          <pc:docMk/>
          <pc:sldMk cId="4145336937" sldId="284"/>
        </pc:sldMkLst>
      </pc:sldChg>
      <pc:sldChg chg="modSp mod modTransition modNotesTx">
        <pc:chgData name="Agerbak, Susanne (OHA)" userId="2bd360af-dc55-48b3-aa51-e7d1d478d3d6" providerId="ADAL" clId="{762C1D0B-E162-4D92-9F6E-FB3F68E5D25F}" dt="2023-05-26T13:32:15.429" v="12912" actId="20577"/>
        <pc:sldMkLst>
          <pc:docMk/>
          <pc:sldMk cId="2267542962" sldId="285"/>
        </pc:sldMkLst>
      </pc:sldChg>
      <pc:sldChg chg="modSp mod modTransition delCm modCm modNotesTx">
        <pc:chgData name="Agerbak, Susanne (OHA)" userId="2bd360af-dc55-48b3-aa51-e7d1d478d3d6" providerId="ADAL" clId="{762C1D0B-E162-4D92-9F6E-FB3F68E5D25F}" dt="2023-06-05T18:50:40.551" v="18603" actId="20577"/>
        <pc:sldMkLst>
          <pc:docMk/>
          <pc:sldMk cId="233592306" sldId="286"/>
        </pc:sldMkLst>
      </pc:sldChg>
      <pc:sldChg chg="modSp mod modTransition modNotesTx">
        <pc:chgData name="Agerbak, Susanne (OHA)" userId="2bd360af-dc55-48b3-aa51-e7d1d478d3d6" providerId="ADAL" clId="{762C1D0B-E162-4D92-9F6E-FB3F68E5D25F}" dt="2023-05-31T01:34:23.933" v="17904" actId="20577"/>
        <pc:sldMkLst>
          <pc:docMk/>
          <pc:sldMk cId="516566013" sldId="287"/>
        </pc:sldMkLst>
      </pc:sldChg>
      <pc:sldChg chg="modSp mod modNotesTx">
        <pc:chgData name="Agerbak, Susanne (OHA)" userId="2bd360af-dc55-48b3-aa51-e7d1d478d3d6" providerId="ADAL" clId="{762C1D0B-E162-4D92-9F6E-FB3F68E5D25F}" dt="2023-05-08T16:50:51.764" v="545" actId="20577"/>
        <pc:sldMkLst>
          <pc:docMk/>
          <pc:sldMk cId="3467115710" sldId="288"/>
        </pc:sldMkLst>
      </pc:sldChg>
      <pc:sldChg chg="addSp modSp add del mod modTransition delCm modNotesTx">
        <pc:chgData name="Agerbak, Susanne (OHA)" userId="2bd360af-dc55-48b3-aa51-e7d1d478d3d6" providerId="ADAL" clId="{762C1D0B-E162-4D92-9F6E-FB3F68E5D25F}" dt="2023-05-26T20:27:52.931" v="13472" actId="47"/>
        <pc:sldMkLst>
          <pc:docMk/>
          <pc:sldMk cId="1631332431" sldId="289"/>
        </pc:sldMkLst>
      </pc:sldChg>
      <pc:sldChg chg="modSp mod modTransition">
        <pc:chgData name="Agerbak, Susanne (OHA)" userId="2bd360af-dc55-48b3-aa51-e7d1d478d3d6" providerId="ADAL" clId="{762C1D0B-E162-4D92-9F6E-FB3F68E5D25F}" dt="2023-05-26T13:30:44.590" v="12902" actId="20577"/>
        <pc:sldMkLst>
          <pc:docMk/>
          <pc:sldMk cId="898290530" sldId="290"/>
        </pc:sldMkLst>
      </pc:sldChg>
      <pc:sldChg chg="modSp mod modTransition modNotesTx">
        <pc:chgData name="Agerbak, Susanne (OHA)" userId="2bd360af-dc55-48b3-aa51-e7d1d478d3d6" providerId="ADAL" clId="{762C1D0B-E162-4D92-9F6E-FB3F68E5D25F}" dt="2023-06-05T18:57:42.347" v="18613" actId="20577"/>
        <pc:sldMkLst>
          <pc:docMk/>
          <pc:sldMk cId="4210885153" sldId="291"/>
        </pc:sldMkLst>
      </pc:sldChg>
      <pc:sldChg chg="modNotesTx">
        <pc:chgData name="Agerbak, Susanne (OHA)" userId="2bd360af-dc55-48b3-aa51-e7d1d478d3d6" providerId="ADAL" clId="{762C1D0B-E162-4D92-9F6E-FB3F68E5D25F}" dt="2023-05-18T19:03:22.828" v="8497" actId="20577"/>
        <pc:sldMkLst>
          <pc:docMk/>
          <pc:sldMk cId="2984306228" sldId="292"/>
        </pc:sldMkLst>
      </pc:sldChg>
      <pc:sldChg chg="addSp delSp modSp mod modTransition modNotesTx">
        <pc:chgData name="Agerbak, Susanne (OHA)" userId="2bd360af-dc55-48b3-aa51-e7d1d478d3d6" providerId="ADAL" clId="{762C1D0B-E162-4D92-9F6E-FB3F68E5D25F}" dt="2023-05-31T02:24:33.470" v="18378" actId="13244"/>
        <pc:sldMkLst>
          <pc:docMk/>
          <pc:sldMk cId="3347835217" sldId="293"/>
        </pc:sldMkLst>
      </pc:sldChg>
      <pc:sldChg chg="del modTransition">
        <pc:chgData name="Agerbak, Susanne (OHA)" userId="2bd360af-dc55-48b3-aa51-e7d1d478d3d6" providerId="ADAL" clId="{762C1D0B-E162-4D92-9F6E-FB3F68E5D25F}" dt="2023-05-30T21:00:34.317" v="17544" actId="47"/>
        <pc:sldMkLst>
          <pc:docMk/>
          <pc:sldMk cId="45280493" sldId="294"/>
        </pc:sldMkLst>
      </pc:sldChg>
      <pc:sldChg chg="modSp mod modTransition modNotesTx">
        <pc:chgData name="Agerbak, Susanne (OHA)" userId="2bd360af-dc55-48b3-aa51-e7d1d478d3d6" providerId="ADAL" clId="{762C1D0B-E162-4D92-9F6E-FB3F68E5D25F}" dt="2023-05-31T01:44:13.668" v="17959" actId="20577"/>
        <pc:sldMkLst>
          <pc:docMk/>
          <pc:sldMk cId="85208669" sldId="295"/>
        </pc:sldMkLst>
      </pc:sldChg>
      <pc:sldChg chg="modSp mod modTransition modNotesTx">
        <pc:chgData name="Agerbak, Susanne (OHA)" userId="2bd360af-dc55-48b3-aa51-e7d1d478d3d6" providerId="ADAL" clId="{762C1D0B-E162-4D92-9F6E-FB3F68E5D25F}" dt="2023-05-30T20:43:16.199" v="17279" actId="20577"/>
        <pc:sldMkLst>
          <pc:docMk/>
          <pc:sldMk cId="2712127367" sldId="296"/>
        </pc:sldMkLst>
      </pc:sldChg>
      <pc:sldChg chg="addSp modSp new mod modTransition modNotesTx">
        <pc:chgData name="Agerbak, Susanne (OHA)" userId="2bd360af-dc55-48b3-aa51-e7d1d478d3d6" providerId="ADAL" clId="{762C1D0B-E162-4D92-9F6E-FB3F68E5D25F}" dt="2023-06-02T14:03:07.807" v="18383" actId="20577"/>
        <pc:sldMkLst>
          <pc:docMk/>
          <pc:sldMk cId="798321893" sldId="297"/>
        </pc:sldMkLst>
      </pc:sldChg>
      <pc:sldChg chg="modSp add mod modTransition delCm modCm modNotesTx">
        <pc:chgData name="Agerbak, Susanne (OHA)" userId="2bd360af-dc55-48b3-aa51-e7d1d478d3d6" providerId="ADAL" clId="{762C1D0B-E162-4D92-9F6E-FB3F68E5D25F}" dt="2023-06-05T18:47:52.292" v="18589" actId="20577"/>
        <pc:sldMkLst>
          <pc:docMk/>
          <pc:sldMk cId="3469975268" sldId="298"/>
        </pc:sldMkLst>
      </pc:sldChg>
      <pc:sldChg chg="modSp mod modTransition modNotesTx">
        <pc:chgData name="Agerbak, Susanne (OHA)" userId="2bd360af-dc55-48b3-aa51-e7d1d478d3d6" providerId="ADAL" clId="{762C1D0B-E162-4D92-9F6E-FB3F68E5D25F}" dt="2023-05-30T20:43:10.700" v="17278" actId="20577"/>
        <pc:sldMkLst>
          <pc:docMk/>
          <pc:sldMk cId="3995042057" sldId="299"/>
        </pc:sldMkLst>
      </pc:sldChg>
      <pc:sldChg chg="addSp delSp modSp mod modTransition modNotesTx">
        <pc:chgData name="Agerbak, Susanne (OHA)" userId="2bd360af-dc55-48b3-aa51-e7d1d478d3d6" providerId="ADAL" clId="{762C1D0B-E162-4D92-9F6E-FB3F68E5D25F}" dt="2023-05-28T17:44:00.545" v="15703" actId="20577"/>
        <pc:sldMkLst>
          <pc:docMk/>
          <pc:sldMk cId="4258224926" sldId="300"/>
        </pc:sldMkLst>
      </pc:sldChg>
      <pc:sldChg chg="modSp mod modTransition">
        <pc:chgData name="Agerbak, Susanne (OHA)" userId="2bd360af-dc55-48b3-aa51-e7d1d478d3d6" providerId="ADAL" clId="{762C1D0B-E162-4D92-9F6E-FB3F68E5D25F}" dt="2023-05-29T16:07:41.670" v="15745" actId="20577"/>
        <pc:sldMkLst>
          <pc:docMk/>
          <pc:sldMk cId="2872790366" sldId="301"/>
        </pc:sldMkLst>
      </pc:sldChg>
      <pc:sldChg chg="modSp mod modTransition delCm modNotesTx">
        <pc:chgData name="Agerbak, Susanne (OHA)" userId="2bd360af-dc55-48b3-aa51-e7d1d478d3d6" providerId="ADAL" clId="{762C1D0B-E162-4D92-9F6E-FB3F68E5D25F}" dt="2023-05-26T16:31:50.357" v="13026" actId="20577"/>
        <pc:sldMkLst>
          <pc:docMk/>
          <pc:sldMk cId="760718427" sldId="302"/>
        </pc:sldMkLst>
      </pc:sldChg>
      <pc:sldChg chg="addSp delSp modSp mod modTransition modNotesTx">
        <pc:chgData name="Agerbak, Susanne (OHA)" userId="2bd360af-dc55-48b3-aa51-e7d1d478d3d6" providerId="ADAL" clId="{762C1D0B-E162-4D92-9F6E-FB3F68E5D25F}" dt="2023-05-31T01:32:02.052" v="17823" actId="20577"/>
        <pc:sldMkLst>
          <pc:docMk/>
          <pc:sldMk cId="1187468724" sldId="306"/>
        </pc:sldMkLst>
      </pc:sldChg>
      <pc:sldChg chg="addSp delSp modSp mod modTransition">
        <pc:chgData name="Agerbak, Susanne (OHA)" userId="2bd360af-dc55-48b3-aa51-e7d1d478d3d6" providerId="ADAL" clId="{762C1D0B-E162-4D92-9F6E-FB3F68E5D25F}" dt="2023-05-26T21:12:34.608" v="15289" actId="20577"/>
        <pc:sldMkLst>
          <pc:docMk/>
          <pc:sldMk cId="1856575355" sldId="307"/>
        </pc:sldMkLst>
      </pc:sldChg>
      <pc:sldChg chg="modSp mod modTransition delCm">
        <pc:chgData name="Agerbak, Susanne (OHA)" userId="2bd360af-dc55-48b3-aa51-e7d1d478d3d6" providerId="ADAL" clId="{762C1D0B-E162-4D92-9F6E-FB3F68E5D25F}" dt="2023-05-26T13:27:50.782" v="12878" actId="20577"/>
        <pc:sldMkLst>
          <pc:docMk/>
          <pc:sldMk cId="2746584430" sldId="308"/>
        </pc:sldMkLst>
      </pc:sldChg>
      <pc:sldChg chg="addSp delSp modSp mod modTransition">
        <pc:chgData name="Agerbak, Susanne (OHA)" userId="2bd360af-dc55-48b3-aa51-e7d1d478d3d6" providerId="ADAL" clId="{762C1D0B-E162-4D92-9F6E-FB3F68E5D25F}" dt="2023-05-26T13:15:21.976" v="12784" actId="478"/>
        <pc:sldMkLst>
          <pc:docMk/>
          <pc:sldMk cId="2326724704" sldId="309"/>
        </pc:sldMkLst>
      </pc:sldChg>
      <pc:sldChg chg="modSp mod modTransition modNotesTx">
        <pc:chgData name="Agerbak, Susanne (OHA)" userId="2bd360af-dc55-48b3-aa51-e7d1d478d3d6" providerId="ADAL" clId="{762C1D0B-E162-4D92-9F6E-FB3F68E5D25F}" dt="2023-06-05T18:03:42.807" v="18394" actId="313"/>
        <pc:sldMkLst>
          <pc:docMk/>
          <pc:sldMk cId="258087865" sldId="310"/>
        </pc:sldMkLst>
      </pc:sldChg>
      <pc:sldChg chg="del modTransition">
        <pc:chgData name="Agerbak, Susanne (OHA)" userId="2bd360af-dc55-48b3-aa51-e7d1d478d3d6" providerId="ADAL" clId="{762C1D0B-E162-4D92-9F6E-FB3F68E5D25F}" dt="2023-05-26T20:50:25.004" v="14051" actId="47"/>
        <pc:sldMkLst>
          <pc:docMk/>
          <pc:sldMk cId="3694320307" sldId="312"/>
        </pc:sldMkLst>
      </pc:sldChg>
      <pc:sldChg chg="delSp modSp add del mod modTransition">
        <pc:chgData name="Agerbak, Susanne (OHA)" userId="2bd360af-dc55-48b3-aa51-e7d1d478d3d6" providerId="ADAL" clId="{762C1D0B-E162-4D92-9F6E-FB3F68E5D25F}" dt="2023-05-25T18:47:05.877" v="11312" actId="47"/>
        <pc:sldMkLst>
          <pc:docMk/>
          <pc:sldMk cId="1565920341" sldId="315"/>
        </pc:sldMkLst>
      </pc:sldChg>
      <pc:sldChg chg="modSp mod modTransition delCm">
        <pc:chgData name="Agerbak, Susanne (OHA)" userId="2bd360af-dc55-48b3-aa51-e7d1d478d3d6" providerId="ADAL" clId="{762C1D0B-E162-4D92-9F6E-FB3F68E5D25F}" dt="2023-05-26T21:12:13.529" v="15283" actId="20577"/>
        <pc:sldMkLst>
          <pc:docMk/>
          <pc:sldMk cId="447253027" sldId="316"/>
        </pc:sldMkLst>
      </pc:sldChg>
      <pc:sldChg chg="new del">
        <pc:chgData name="Agerbak, Susanne (OHA)" userId="2bd360af-dc55-48b3-aa51-e7d1d478d3d6" providerId="ADAL" clId="{762C1D0B-E162-4D92-9F6E-FB3F68E5D25F}" dt="2023-05-22T15:40:54.377" v="9350" actId="680"/>
        <pc:sldMkLst>
          <pc:docMk/>
          <pc:sldMk cId="2560571768" sldId="316"/>
        </pc:sldMkLst>
      </pc:sldChg>
      <pc:sldChg chg="del modTransition">
        <pc:chgData name="Agerbak, Susanne (OHA)" userId="2bd360af-dc55-48b3-aa51-e7d1d478d3d6" providerId="ADAL" clId="{762C1D0B-E162-4D92-9F6E-FB3F68E5D25F}" dt="2023-05-25T19:06:10.070" v="11980" actId="2696"/>
        <pc:sldMkLst>
          <pc:docMk/>
          <pc:sldMk cId="418955404" sldId="317"/>
        </pc:sldMkLst>
      </pc:sldChg>
      <pc:sldChg chg="addSp delSp modSp new mod">
        <pc:chgData name="Agerbak, Susanne (OHA)" userId="2bd360af-dc55-48b3-aa51-e7d1d478d3d6" providerId="ADAL" clId="{762C1D0B-E162-4D92-9F6E-FB3F68E5D25F}" dt="2023-06-05T17:54:18.246" v="18389"/>
        <pc:sldMkLst>
          <pc:docMk/>
          <pc:sldMk cId="3713109730" sldId="317"/>
        </pc:sldMkLst>
      </pc:sldChg>
      <pc:sldChg chg="new del">
        <pc:chgData name="Agerbak, Susanne (OHA)" userId="2bd360af-dc55-48b3-aa51-e7d1d478d3d6" providerId="ADAL" clId="{762C1D0B-E162-4D92-9F6E-FB3F68E5D25F}" dt="2023-05-25T19:00:40.738" v="11979" actId="2696"/>
        <pc:sldMkLst>
          <pc:docMk/>
          <pc:sldMk cId="1232475290" sldId="318"/>
        </pc:sldMkLst>
      </pc:sldChg>
      <pc:sldChg chg="addSp delSp modSp new mod">
        <pc:chgData name="Agerbak, Susanne (OHA)" userId="2bd360af-dc55-48b3-aa51-e7d1d478d3d6" providerId="ADAL" clId="{762C1D0B-E162-4D92-9F6E-FB3F68E5D25F}" dt="2023-05-26T20:30:08.381" v="13488" actId="14100"/>
        <pc:sldMkLst>
          <pc:docMk/>
          <pc:sldMk cId="1777315795" sldId="318"/>
        </pc:sldMkLst>
      </pc:sldChg>
      <pc:sldChg chg="addSp delSp modSp new add del mod">
        <pc:chgData name="Agerbak, Susanne (OHA)" userId="2bd360af-dc55-48b3-aa51-e7d1d478d3d6" providerId="ADAL" clId="{762C1D0B-E162-4D92-9F6E-FB3F68E5D25F}" dt="2023-05-26T21:04:08.655" v="15206" actId="1076"/>
        <pc:sldMkLst>
          <pc:docMk/>
          <pc:sldMk cId="862936786" sldId="319"/>
        </pc:sldMkLst>
      </pc:sldChg>
      <pc:sldChg chg="add del">
        <pc:chgData name="Agerbak, Susanne (OHA)" userId="2bd360af-dc55-48b3-aa51-e7d1d478d3d6" providerId="ADAL" clId="{762C1D0B-E162-4D92-9F6E-FB3F68E5D25F}" dt="2023-05-25T19:00:35.246" v="11978" actId="2696"/>
        <pc:sldMkLst>
          <pc:docMk/>
          <pc:sldMk cId="2331186420" sldId="319"/>
        </pc:sldMkLst>
      </pc:sldChg>
      <pc:sldChg chg="del modNotesTx">
        <pc:chgData name="Agerbak, Susanne (OHA)" userId="2bd360af-dc55-48b3-aa51-e7d1d478d3d6" providerId="ADAL" clId="{762C1D0B-E162-4D92-9F6E-FB3F68E5D25F}" dt="2023-05-25T19:08:12.212" v="11981" actId="2696"/>
        <pc:sldMkLst>
          <pc:docMk/>
          <pc:sldMk cId="1223004275" sldId="320"/>
        </pc:sldMkLst>
      </pc:sldChg>
      <pc:sldChg chg="addSp delSp modSp add mod">
        <pc:chgData name="Agerbak, Susanne (OHA)" userId="2bd360af-dc55-48b3-aa51-e7d1d478d3d6" providerId="ADAL" clId="{762C1D0B-E162-4D92-9F6E-FB3F68E5D25F}" dt="2023-05-31T01:50:44.649" v="18369" actId="962"/>
        <pc:sldMkLst>
          <pc:docMk/>
          <pc:sldMk cId="2326430175" sldId="320"/>
        </pc:sldMkLst>
      </pc:sldChg>
      <pc:sldChg chg="addSp delSp modSp new del mod ord">
        <pc:chgData name="Agerbak, Susanne (OHA)" userId="2bd360af-dc55-48b3-aa51-e7d1d478d3d6" providerId="ADAL" clId="{762C1D0B-E162-4D92-9F6E-FB3F68E5D25F}" dt="2023-05-26T21:22:31.672" v="15333" actId="47"/>
        <pc:sldMkLst>
          <pc:docMk/>
          <pc:sldMk cId="3495314030" sldId="320"/>
        </pc:sldMkLst>
      </pc:sldChg>
      <pc:sldChg chg="add del">
        <pc:chgData name="Agerbak, Susanne (OHA)" userId="2bd360af-dc55-48b3-aa51-e7d1d478d3d6" providerId="ADAL" clId="{762C1D0B-E162-4D92-9F6E-FB3F68E5D25F}" dt="2023-05-31T02:24:40.020" v="18379" actId="47"/>
        <pc:sldMkLst>
          <pc:docMk/>
          <pc:sldMk cId="1271778733" sldId="321"/>
        </pc:sldMkLst>
      </pc:sldChg>
      <pc:sldMasterChg chg="modSldLayout">
        <pc:chgData name="Agerbak, Susanne (OHA)" userId="2bd360af-dc55-48b3-aa51-e7d1d478d3d6" providerId="ADAL" clId="{762C1D0B-E162-4D92-9F6E-FB3F68E5D25F}" dt="2023-06-05T18:01:57.778" v="18392" actId="11529"/>
        <pc:sldMasterMkLst>
          <pc:docMk/>
          <pc:sldMasterMk cId="8600820" sldId="2147483660"/>
        </pc:sldMasterMkLst>
        <pc:sldLayoutChg chg="delSp mod">
          <pc:chgData name="Agerbak, Susanne (OHA)" userId="2bd360af-dc55-48b3-aa51-e7d1d478d3d6" providerId="ADAL" clId="{762C1D0B-E162-4D92-9F6E-FB3F68E5D25F}" dt="2023-06-05T17:54:30.383" v="18390" actId="478"/>
          <pc:sldLayoutMkLst>
            <pc:docMk/>
            <pc:sldMasterMk cId="8600820" sldId="2147483660"/>
            <pc:sldLayoutMk cId="3692142219" sldId="2147483661"/>
          </pc:sldLayoutMkLst>
        </pc:sldLayoutChg>
        <pc:sldLayoutChg chg="addSp delSp modSp">
          <pc:chgData name="Agerbak, Susanne (OHA)" userId="2bd360af-dc55-48b3-aa51-e7d1d478d3d6" providerId="ADAL" clId="{762C1D0B-E162-4D92-9F6E-FB3F68E5D25F}" dt="2023-06-05T18:01:57.778" v="18392" actId="11529"/>
          <pc:sldLayoutMkLst>
            <pc:docMk/>
            <pc:sldMasterMk cId="8600820" sldId="2147483660"/>
            <pc:sldLayoutMk cId="3971594362" sldId="2147483677"/>
          </pc:sldLayoutMkLst>
        </pc:sldLayoutChg>
      </pc:sldMasterChg>
    </pc:docChg>
  </pc:docChgLst>
  <pc:docChgLst>
    <pc:chgData name="Karabaich, Camille (OHA)" userId="S::camille.karabaich@mass.gov::3b172b29-e18d-4ae1-9792-cf9a0c0b259c" providerId="AD" clId="Web-{969755C0-1D14-4B36-B1F7-061D88206FFF}"/>
    <pc:docChg chg="modSld">
      <pc:chgData name="Karabaich, Camille (OHA)" userId="S::camille.karabaich@mass.gov::3b172b29-e18d-4ae1-9792-cf9a0c0b259c" providerId="AD" clId="Web-{969755C0-1D14-4B36-B1F7-061D88206FFF}" dt="2023-05-18T17:57:58.491" v="7"/>
      <pc:docMkLst>
        <pc:docMk/>
      </pc:docMkLst>
      <pc:sldChg chg="modSp addCm">
        <pc:chgData name="Karabaich, Camille (OHA)" userId="S::camille.karabaich@mass.gov::3b172b29-e18d-4ae1-9792-cf9a0c0b259c" providerId="AD" clId="Web-{969755C0-1D14-4B36-B1F7-061D88206FFF}" dt="2023-05-18T17:57:58.491" v="7"/>
        <pc:sldMkLst>
          <pc:docMk/>
          <pc:sldMk cId="4103097584" sldId="273"/>
        </pc:sldMkLst>
      </pc:sldChg>
      <pc:sldChg chg="addCm">
        <pc:chgData name="Karabaich, Camille (OHA)" userId="S::camille.karabaich@mass.gov::3b172b29-e18d-4ae1-9792-cf9a0c0b259c" providerId="AD" clId="Web-{969755C0-1D14-4B36-B1F7-061D88206FFF}" dt="2023-05-18T17:52:57.552" v="0"/>
        <pc:sldMkLst>
          <pc:docMk/>
          <pc:sldMk cId="1784079823" sldId="282"/>
        </pc:sldMkLst>
      </pc:sldChg>
    </pc:docChg>
  </pc:docChgLst>
  <pc:docChgLst>
    <pc:chgData name="Karabaich, Camille (OHA)" userId="3b172b29-e18d-4ae1-9792-cf9a0c0b259c" providerId="ADAL" clId="{CF8ED064-D44B-4ADC-9EE0-99DC52E672DF}"/>
    <pc:docChg chg="custSel modSld">
      <pc:chgData name="Karabaich, Camille (OHA)" userId="3b172b29-e18d-4ae1-9792-cf9a0c0b259c" providerId="ADAL" clId="{CF8ED064-D44B-4ADC-9EE0-99DC52E672DF}" dt="2023-05-31T19:27:13.257" v="515" actId="478"/>
      <pc:docMkLst>
        <pc:docMk/>
      </pc:docMkLst>
      <pc:sldChg chg="modSp mod">
        <pc:chgData name="Karabaich, Camille (OHA)" userId="3b172b29-e18d-4ae1-9792-cf9a0c0b259c" providerId="ADAL" clId="{CF8ED064-D44B-4ADC-9EE0-99DC52E672DF}" dt="2023-05-31T19:25:28.841" v="511" actId="962"/>
        <pc:sldMkLst>
          <pc:docMk/>
          <pc:sldMk cId="3347835217" sldId="293"/>
        </pc:sldMkLst>
      </pc:sldChg>
      <pc:sldChg chg="delSp modSp mod">
        <pc:chgData name="Karabaich, Camille (OHA)" userId="3b172b29-e18d-4ae1-9792-cf9a0c0b259c" providerId="ADAL" clId="{CF8ED064-D44B-4ADC-9EE0-99DC52E672DF}" dt="2023-05-31T19:27:01.331" v="513" actId="478"/>
        <pc:sldMkLst>
          <pc:docMk/>
          <pc:sldMk cId="798321893" sldId="297"/>
        </pc:sldMkLst>
      </pc:sldChg>
      <pc:sldChg chg="delSp modSp mod">
        <pc:chgData name="Karabaich, Camille (OHA)" userId="3b172b29-e18d-4ae1-9792-cf9a0c0b259c" providerId="ADAL" clId="{CF8ED064-D44B-4ADC-9EE0-99DC52E672DF}" dt="2023-05-31T19:27:13.257" v="515" actId="478"/>
        <pc:sldMkLst>
          <pc:docMk/>
          <pc:sldMk cId="760718427" sldId="302"/>
        </pc:sldMkLst>
      </pc:sldChg>
      <pc:sldChg chg="modSp mod">
        <pc:chgData name="Karabaich, Camille (OHA)" userId="3b172b29-e18d-4ae1-9792-cf9a0c0b259c" providerId="ADAL" clId="{CF8ED064-D44B-4ADC-9EE0-99DC52E672DF}" dt="2023-05-31T19:25:11.622" v="509" actId="962"/>
        <pc:sldMkLst>
          <pc:docMk/>
          <pc:sldMk cId="862936786" sldId="319"/>
        </pc:sldMkLst>
      </pc:sldChg>
    </pc:docChg>
  </pc:docChgLst>
  <pc:docChgLst>
    <pc:chgData name="Agerbak, Susanne (OHA)" userId="2bd360af-dc55-48b3-aa51-e7d1d478d3d6" providerId="ADAL" clId="{C9CF04B5-F7FE-48E0-8C34-075A3D9BA793}"/>
    <pc:docChg chg="modShowInfo">
      <pc:chgData name="Agerbak, Susanne (OHA)" userId="2bd360af-dc55-48b3-aa51-e7d1d478d3d6" providerId="ADAL" clId="{C9CF04B5-F7FE-48E0-8C34-075A3D9BA793}" dt="2023-06-07T12:34:15.971" v="1" actId="2744"/>
      <pc:docMkLst>
        <pc:docMk/>
      </pc:docMkLst>
    </pc:docChg>
  </pc:docChgLst>
  <pc:docChgLst>
    <pc:chgData name="Agerbak, Susanne (MOD)" userId="2bd360af-dc55-48b3-aa51-e7d1d478d3d6" providerId="ADAL" clId="{4A9DD0DA-5888-4D3D-AD5A-6E44D328F02F}"/>
    <pc:docChg chg="undo custSel addSld delSld modSld sldOrd delSection modSection">
      <pc:chgData name="Agerbak, Susanne (MOD)" userId="2bd360af-dc55-48b3-aa51-e7d1d478d3d6" providerId="ADAL" clId="{4A9DD0DA-5888-4D3D-AD5A-6E44D328F02F}" dt="2025-04-24T20:03:52.890" v="4354" actId="113"/>
      <pc:docMkLst>
        <pc:docMk/>
      </pc:docMkLst>
      <pc:sldChg chg="modSp mod">
        <pc:chgData name="Agerbak, Susanne (MOD)" userId="2bd360af-dc55-48b3-aa51-e7d1d478d3d6" providerId="ADAL" clId="{4A9DD0DA-5888-4D3D-AD5A-6E44D328F02F}" dt="2025-04-24T20:03:52.890" v="4354" actId="113"/>
        <pc:sldMkLst>
          <pc:docMk/>
          <pc:sldMk cId="2073395143" sldId="263"/>
        </pc:sldMkLst>
        <pc:spChg chg="mod">
          <ac:chgData name="Agerbak, Susanne (MOD)" userId="2bd360af-dc55-48b3-aa51-e7d1d478d3d6" providerId="ADAL" clId="{4A9DD0DA-5888-4D3D-AD5A-6E44D328F02F}" dt="2025-04-24T20:03:52.890" v="4354" actId="113"/>
          <ac:spMkLst>
            <pc:docMk/>
            <pc:sldMk cId="2073395143" sldId="263"/>
            <ac:spMk id="3" creationId="{2E6AA205-39A7-682E-6010-600EA68A6A47}"/>
          </ac:spMkLst>
        </pc:spChg>
      </pc:sldChg>
      <pc:sldChg chg="modSp mod modNotesTx">
        <pc:chgData name="Agerbak, Susanne (MOD)" userId="2bd360af-dc55-48b3-aa51-e7d1d478d3d6" providerId="ADAL" clId="{4A9DD0DA-5888-4D3D-AD5A-6E44D328F02F}" dt="2025-04-24T20:02:53.867" v="4297" actId="20577"/>
        <pc:sldMkLst>
          <pc:docMk/>
          <pc:sldMk cId="4175590252" sldId="266"/>
        </pc:sldMkLst>
        <pc:spChg chg="mod">
          <ac:chgData name="Agerbak, Susanne (MOD)" userId="2bd360af-dc55-48b3-aa51-e7d1d478d3d6" providerId="ADAL" clId="{4A9DD0DA-5888-4D3D-AD5A-6E44D328F02F}" dt="2025-04-24T19:15:21.499" v="3511" actId="20577"/>
          <ac:spMkLst>
            <pc:docMk/>
            <pc:sldMk cId="4175590252" sldId="266"/>
            <ac:spMk id="3" creationId="{67F632DE-5439-07A6-EAB6-3593D37A5EB5}"/>
          </ac:spMkLst>
        </pc:spChg>
      </pc:sldChg>
      <pc:sldChg chg="modSp mod">
        <pc:chgData name="Agerbak, Susanne (MOD)" userId="2bd360af-dc55-48b3-aa51-e7d1d478d3d6" providerId="ADAL" clId="{4A9DD0DA-5888-4D3D-AD5A-6E44D328F02F}" dt="2025-04-24T17:51:02.348" v="2344" actId="404"/>
        <pc:sldMkLst>
          <pc:docMk/>
          <pc:sldMk cId="491246469" sldId="271"/>
        </pc:sldMkLst>
        <pc:spChg chg="mod">
          <ac:chgData name="Agerbak, Susanne (MOD)" userId="2bd360af-dc55-48b3-aa51-e7d1d478d3d6" providerId="ADAL" clId="{4A9DD0DA-5888-4D3D-AD5A-6E44D328F02F}" dt="2025-04-24T17:51:02.348" v="2344" actId="404"/>
          <ac:spMkLst>
            <pc:docMk/>
            <pc:sldMk cId="491246469" sldId="271"/>
            <ac:spMk id="3" creationId="{5FFC52F5-AFC9-FE73-6C00-38F5B5AE3B30}"/>
          </ac:spMkLst>
        </pc:spChg>
      </pc:sldChg>
      <pc:sldChg chg="modSp mod ord modNotesTx">
        <pc:chgData name="Agerbak, Susanne (MOD)" userId="2bd360af-dc55-48b3-aa51-e7d1d478d3d6" providerId="ADAL" clId="{4A9DD0DA-5888-4D3D-AD5A-6E44D328F02F}" dt="2025-04-24T19:31:08.624" v="3983" actId="20577"/>
        <pc:sldMkLst>
          <pc:docMk/>
          <pc:sldMk cId="4103097584" sldId="273"/>
        </pc:sldMkLst>
        <pc:spChg chg="mod">
          <ac:chgData name="Agerbak, Susanne (MOD)" userId="2bd360af-dc55-48b3-aa51-e7d1d478d3d6" providerId="ADAL" clId="{4A9DD0DA-5888-4D3D-AD5A-6E44D328F02F}" dt="2025-04-24T16:35:28.639" v="1030" actId="20577"/>
          <ac:spMkLst>
            <pc:docMk/>
            <pc:sldMk cId="4103097584" sldId="273"/>
            <ac:spMk id="2" creationId="{986FABE8-B93B-49CE-7A4D-BF7462FDA578}"/>
          </ac:spMkLst>
        </pc:spChg>
        <pc:spChg chg="mod">
          <ac:chgData name="Agerbak, Susanne (MOD)" userId="2bd360af-dc55-48b3-aa51-e7d1d478d3d6" providerId="ADAL" clId="{4A9DD0DA-5888-4D3D-AD5A-6E44D328F02F}" dt="2025-04-24T19:31:08.624" v="3983" actId="20577"/>
          <ac:spMkLst>
            <pc:docMk/>
            <pc:sldMk cId="4103097584" sldId="273"/>
            <ac:spMk id="3" creationId="{A9056146-DC37-23C5-E147-CF6730FC231E}"/>
          </ac:spMkLst>
        </pc:spChg>
      </pc:sldChg>
      <pc:sldChg chg="modSp mod ord">
        <pc:chgData name="Agerbak, Susanne (MOD)" userId="2bd360af-dc55-48b3-aa51-e7d1d478d3d6" providerId="ADAL" clId="{4A9DD0DA-5888-4D3D-AD5A-6E44D328F02F}" dt="2025-04-24T19:07:52.195" v="3211" actId="20577"/>
        <pc:sldMkLst>
          <pc:docMk/>
          <pc:sldMk cId="4027678129" sldId="276"/>
        </pc:sldMkLst>
        <pc:spChg chg="mod">
          <ac:chgData name="Agerbak, Susanne (MOD)" userId="2bd360af-dc55-48b3-aa51-e7d1d478d3d6" providerId="ADAL" clId="{4A9DD0DA-5888-4D3D-AD5A-6E44D328F02F}" dt="2025-04-24T19:07:52.195" v="3211" actId="20577"/>
          <ac:spMkLst>
            <pc:docMk/>
            <pc:sldMk cId="4027678129" sldId="276"/>
            <ac:spMk id="3" creationId="{7067B798-9161-BA8F-B76B-7C10E09BFCCF}"/>
          </ac:spMkLst>
        </pc:spChg>
      </pc:sldChg>
      <pc:sldChg chg="del">
        <pc:chgData name="Agerbak, Susanne (MOD)" userId="2bd360af-dc55-48b3-aa51-e7d1d478d3d6" providerId="ADAL" clId="{4A9DD0DA-5888-4D3D-AD5A-6E44D328F02F}" dt="2025-04-24T16:11:59.339" v="301" actId="47"/>
        <pc:sldMkLst>
          <pc:docMk/>
          <pc:sldMk cId="4210885153" sldId="291"/>
        </pc:sldMkLst>
      </pc:sldChg>
      <pc:sldChg chg="modSp mod">
        <pc:chgData name="Agerbak, Susanne (MOD)" userId="2bd360af-dc55-48b3-aa51-e7d1d478d3d6" providerId="ADAL" clId="{4A9DD0DA-5888-4D3D-AD5A-6E44D328F02F}" dt="2025-04-24T19:09:40.620" v="3275" actId="20577"/>
        <pc:sldMkLst>
          <pc:docMk/>
          <pc:sldMk cId="3713109730" sldId="317"/>
        </pc:sldMkLst>
        <pc:spChg chg="mod">
          <ac:chgData name="Agerbak, Susanne (MOD)" userId="2bd360af-dc55-48b3-aa51-e7d1d478d3d6" providerId="ADAL" clId="{4A9DD0DA-5888-4D3D-AD5A-6E44D328F02F}" dt="2025-04-24T19:09:40.620" v="3275" actId="20577"/>
          <ac:spMkLst>
            <pc:docMk/>
            <pc:sldMk cId="3713109730" sldId="317"/>
            <ac:spMk id="3" creationId="{19E8B05F-F8FE-A0CB-21A7-E31306CCB460}"/>
          </ac:spMkLst>
        </pc:spChg>
        <pc:spChg chg="ord">
          <ac:chgData name="Agerbak, Susanne (MOD)" userId="2bd360af-dc55-48b3-aa51-e7d1d478d3d6" providerId="ADAL" clId="{4A9DD0DA-5888-4D3D-AD5A-6E44D328F02F}" dt="2025-04-24T19:04:36.658" v="3132" actId="13244"/>
          <ac:spMkLst>
            <pc:docMk/>
            <pc:sldMk cId="3713109730" sldId="317"/>
            <ac:spMk id="8" creationId="{2343B5A5-2DF6-898C-FD25-7B1A7E41615A}"/>
          </ac:spMkLst>
        </pc:spChg>
      </pc:sldChg>
      <pc:sldChg chg="modSp mod">
        <pc:chgData name="Agerbak, Susanne (MOD)" userId="2bd360af-dc55-48b3-aa51-e7d1d478d3d6" providerId="ADAL" clId="{4A9DD0DA-5888-4D3D-AD5A-6E44D328F02F}" dt="2025-04-24T17:47:12.918" v="2166" actId="20577"/>
        <pc:sldMkLst>
          <pc:docMk/>
          <pc:sldMk cId="789375868" sldId="321"/>
        </pc:sldMkLst>
        <pc:spChg chg="mod">
          <ac:chgData name="Agerbak, Susanne (MOD)" userId="2bd360af-dc55-48b3-aa51-e7d1d478d3d6" providerId="ADAL" clId="{4A9DD0DA-5888-4D3D-AD5A-6E44D328F02F}" dt="2025-04-24T17:47:12.918" v="2166" actId="20577"/>
          <ac:spMkLst>
            <pc:docMk/>
            <pc:sldMk cId="789375868" sldId="321"/>
            <ac:spMk id="3" creationId="{D213AF74-179A-EFB2-7F91-EFFD825C415F}"/>
          </ac:spMkLst>
        </pc:spChg>
      </pc:sldChg>
      <pc:sldChg chg="modSp mod modNotesTx">
        <pc:chgData name="Agerbak, Susanne (MOD)" userId="2bd360af-dc55-48b3-aa51-e7d1d478d3d6" providerId="ADAL" clId="{4A9DD0DA-5888-4D3D-AD5A-6E44D328F02F}" dt="2025-04-24T20:01:07.151" v="4057" actId="20577"/>
        <pc:sldMkLst>
          <pc:docMk/>
          <pc:sldMk cId="3922363654" sldId="327"/>
        </pc:sldMkLst>
        <pc:spChg chg="mod">
          <ac:chgData name="Agerbak, Susanne (MOD)" userId="2bd360af-dc55-48b3-aa51-e7d1d478d3d6" providerId="ADAL" clId="{4A9DD0DA-5888-4D3D-AD5A-6E44D328F02F}" dt="2025-04-24T19:54:50.513" v="4048" actId="20577"/>
          <ac:spMkLst>
            <pc:docMk/>
            <pc:sldMk cId="3922363654" sldId="327"/>
            <ac:spMk id="2" creationId="{25A2334B-3597-8617-398F-A1289F05CFCD}"/>
          </ac:spMkLst>
        </pc:spChg>
        <pc:spChg chg="mod">
          <ac:chgData name="Agerbak, Susanne (MOD)" userId="2bd360af-dc55-48b3-aa51-e7d1d478d3d6" providerId="ADAL" clId="{4A9DD0DA-5888-4D3D-AD5A-6E44D328F02F}" dt="2025-04-24T17:54:07.301" v="2444" actId="20577"/>
          <ac:spMkLst>
            <pc:docMk/>
            <pc:sldMk cId="3922363654" sldId="327"/>
            <ac:spMk id="3" creationId="{4D476145-DE01-4CD5-667B-9B36AE92517F}"/>
          </ac:spMkLst>
        </pc:spChg>
      </pc:sldChg>
      <pc:sldChg chg="modSp del mod">
        <pc:chgData name="Agerbak, Susanne (MOD)" userId="2bd360af-dc55-48b3-aa51-e7d1d478d3d6" providerId="ADAL" clId="{4A9DD0DA-5888-4D3D-AD5A-6E44D328F02F}" dt="2025-04-24T17:19:39.646" v="1780" actId="2696"/>
        <pc:sldMkLst>
          <pc:docMk/>
          <pc:sldMk cId="3829054090" sldId="328"/>
        </pc:sldMkLst>
        <pc:spChg chg="mod">
          <ac:chgData name="Agerbak, Susanne (MOD)" userId="2bd360af-dc55-48b3-aa51-e7d1d478d3d6" providerId="ADAL" clId="{4A9DD0DA-5888-4D3D-AD5A-6E44D328F02F}" dt="2025-04-24T16:27:52.612" v="779" actId="20577"/>
          <ac:spMkLst>
            <pc:docMk/>
            <pc:sldMk cId="3829054090" sldId="328"/>
            <ac:spMk id="3" creationId="{F8DEBB49-0185-11CF-4E82-827844F59D61}"/>
          </ac:spMkLst>
        </pc:spChg>
      </pc:sldChg>
      <pc:sldChg chg="modSp add mod ord">
        <pc:chgData name="Agerbak, Susanne (MOD)" userId="2bd360af-dc55-48b3-aa51-e7d1d478d3d6" providerId="ADAL" clId="{4A9DD0DA-5888-4D3D-AD5A-6E44D328F02F}" dt="2025-04-24T19:55:21.460" v="4056" actId="20577"/>
        <pc:sldMkLst>
          <pc:docMk/>
          <pc:sldMk cId="4120016882" sldId="328"/>
        </pc:sldMkLst>
        <pc:spChg chg="mod">
          <ac:chgData name="Agerbak, Susanne (MOD)" userId="2bd360af-dc55-48b3-aa51-e7d1d478d3d6" providerId="ADAL" clId="{4A9DD0DA-5888-4D3D-AD5A-6E44D328F02F}" dt="2025-04-24T19:55:21.460" v="4056" actId="20577"/>
          <ac:spMkLst>
            <pc:docMk/>
            <pc:sldMk cId="4120016882" sldId="328"/>
            <ac:spMk id="2" creationId="{86ACFAC3-8783-F966-0B71-703457058819}"/>
          </ac:spMkLst>
        </pc:spChg>
        <pc:spChg chg="mod">
          <ac:chgData name="Agerbak, Susanne (MOD)" userId="2bd360af-dc55-48b3-aa51-e7d1d478d3d6" providerId="ADAL" clId="{4A9DD0DA-5888-4D3D-AD5A-6E44D328F02F}" dt="2025-04-24T19:37:07.148" v="4041" actId="20577"/>
          <ac:spMkLst>
            <pc:docMk/>
            <pc:sldMk cId="4120016882" sldId="328"/>
            <ac:spMk id="3" creationId="{F8DEBB49-0185-11CF-4E82-827844F59D61}"/>
          </ac:spMkLst>
        </pc:spChg>
      </pc:sldChg>
      <pc:sldChg chg="modSp mod modNotesTx">
        <pc:chgData name="Agerbak, Susanne (MOD)" userId="2bd360af-dc55-48b3-aa51-e7d1d478d3d6" providerId="ADAL" clId="{4A9DD0DA-5888-4D3D-AD5A-6E44D328F02F}" dt="2025-04-24T20:02:45.973" v="4295" actId="20577"/>
        <pc:sldMkLst>
          <pc:docMk/>
          <pc:sldMk cId="2758321428" sldId="329"/>
        </pc:sldMkLst>
        <pc:spChg chg="mod">
          <ac:chgData name="Agerbak, Susanne (MOD)" userId="2bd360af-dc55-48b3-aa51-e7d1d478d3d6" providerId="ADAL" clId="{4A9DD0DA-5888-4D3D-AD5A-6E44D328F02F}" dt="2025-04-24T16:57:53.152" v="1260" actId="20577"/>
          <ac:spMkLst>
            <pc:docMk/>
            <pc:sldMk cId="2758321428" sldId="329"/>
            <ac:spMk id="2" creationId="{68C40284-0058-5230-9AB9-464AAF29C90C}"/>
          </ac:spMkLst>
        </pc:spChg>
        <pc:spChg chg="mod">
          <ac:chgData name="Agerbak, Susanne (MOD)" userId="2bd360af-dc55-48b3-aa51-e7d1d478d3d6" providerId="ADAL" clId="{4A9DD0DA-5888-4D3D-AD5A-6E44D328F02F}" dt="2025-04-24T20:01:42.086" v="4064" actId="20577"/>
          <ac:spMkLst>
            <pc:docMk/>
            <pc:sldMk cId="2758321428" sldId="329"/>
            <ac:spMk id="3" creationId="{5C22159C-835B-BC5A-2428-D90360520926}"/>
          </ac:spMkLst>
        </pc:spChg>
      </pc:sldChg>
      <pc:sldChg chg="modSp mod ord">
        <pc:chgData name="Agerbak, Susanne (MOD)" userId="2bd360af-dc55-48b3-aa51-e7d1d478d3d6" providerId="ADAL" clId="{4A9DD0DA-5888-4D3D-AD5A-6E44D328F02F}" dt="2025-04-24T18:46:48.872" v="2579"/>
        <pc:sldMkLst>
          <pc:docMk/>
          <pc:sldMk cId="554569005" sldId="330"/>
        </pc:sldMkLst>
        <pc:spChg chg="mod">
          <ac:chgData name="Agerbak, Susanne (MOD)" userId="2bd360af-dc55-48b3-aa51-e7d1d478d3d6" providerId="ADAL" clId="{4A9DD0DA-5888-4D3D-AD5A-6E44D328F02F}" dt="2025-04-24T17:51:48.766" v="2357" actId="20577"/>
          <ac:spMkLst>
            <pc:docMk/>
            <pc:sldMk cId="554569005" sldId="330"/>
            <ac:spMk id="2" creationId="{9E9352AB-2001-3FC0-5D6F-34598B4922D9}"/>
          </ac:spMkLst>
        </pc:spChg>
        <pc:spChg chg="mod">
          <ac:chgData name="Agerbak, Susanne (MOD)" userId="2bd360af-dc55-48b3-aa51-e7d1d478d3d6" providerId="ADAL" clId="{4A9DD0DA-5888-4D3D-AD5A-6E44D328F02F}" dt="2025-04-24T17:52:07.527" v="2404" actId="20577"/>
          <ac:spMkLst>
            <pc:docMk/>
            <pc:sldMk cId="554569005" sldId="330"/>
            <ac:spMk id="3" creationId="{CF68CA82-C13B-6762-D1EB-30A71657F0FA}"/>
          </ac:spMkLst>
        </pc:spChg>
      </pc:sldChg>
      <pc:sldChg chg="addSp delSp modSp new mod chgLayout">
        <pc:chgData name="Agerbak, Susanne (MOD)" userId="2bd360af-dc55-48b3-aa51-e7d1d478d3d6" providerId="ADAL" clId="{4A9DD0DA-5888-4D3D-AD5A-6E44D328F02F}" dt="2025-04-24T19:21:06.377" v="3535" actId="20577"/>
        <pc:sldMkLst>
          <pc:docMk/>
          <pc:sldMk cId="707647800" sldId="331"/>
        </pc:sldMkLst>
        <pc:spChg chg="del mod ord">
          <ac:chgData name="Agerbak, Susanne (MOD)" userId="2bd360af-dc55-48b3-aa51-e7d1d478d3d6" providerId="ADAL" clId="{4A9DD0DA-5888-4D3D-AD5A-6E44D328F02F}" dt="2025-04-24T16:51:42.931" v="1143" actId="700"/>
          <ac:spMkLst>
            <pc:docMk/>
            <pc:sldMk cId="707647800" sldId="331"/>
            <ac:spMk id="2" creationId="{2B3C1E0A-DD3D-7543-E9F4-54191EBBAED9}"/>
          </ac:spMkLst>
        </pc:spChg>
        <pc:spChg chg="del mod ord">
          <ac:chgData name="Agerbak, Susanne (MOD)" userId="2bd360af-dc55-48b3-aa51-e7d1d478d3d6" providerId="ADAL" clId="{4A9DD0DA-5888-4D3D-AD5A-6E44D328F02F}" dt="2025-04-24T16:51:42.931" v="1143" actId="700"/>
          <ac:spMkLst>
            <pc:docMk/>
            <pc:sldMk cId="707647800" sldId="331"/>
            <ac:spMk id="3" creationId="{8E1AF67A-FF9E-2023-526C-022C200D7459}"/>
          </ac:spMkLst>
        </pc:spChg>
        <pc:spChg chg="add mod ord">
          <ac:chgData name="Agerbak, Susanne (MOD)" userId="2bd360af-dc55-48b3-aa51-e7d1d478d3d6" providerId="ADAL" clId="{4A9DD0DA-5888-4D3D-AD5A-6E44D328F02F}" dt="2025-04-24T16:58:21.213" v="1336" actId="20577"/>
          <ac:spMkLst>
            <pc:docMk/>
            <pc:sldMk cId="707647800" sldId="331"/>
            <ac:spMk id="4" creationId="{9FA04D71-C90B-30AE-8D1D-B7A548E7AB3D}"/>
          </ac:spMkLst>
        </pc:spChg>
        <pc:spChg chg="add mod ord">
          <ac:chgData name="Agerbak, Susanne (MOD)" userId="2bd360af-dc55-48b3-aa51-e7d1d478d3d6" providerId="ADAL" clId="{4A9DD0DA-5888-4D3D-AD5A-6E44D328F02F}" dt="2025-04-24T18:54:11.020" v="2733" actId="20577"/>
          <ac:spMkLst>
            <pc:docMk/>
            <pc:sldMk cId="707647800" sldId="331"/>
            <ac:spMk id="5" creationId="{6CD01D2C-EFC4-2067-C71D-51F0739AE5C5}"/>
          </ac:spMkLst>
        </pc:spChg>
        <pc:spChg chg="add mod ord">
          <ac:chgData name="Agerbak, Susanne (MOD)" userId="2bd360af-dc55-48b3-aa51-e7d1d478d3d6" providerId="ADAL" clId="{4A9DD0DA-5888-4D3D-AD5A-6E44D328F02F}" dt="2025-04-24T19:21:06.377" v="3535" actId="20577"/>
          <ac:spMkLst>
            <pc:docMk/>
            <pc:sldMk cId="707647800" sldId="331"/>
            <ac:spMk id="6" creationId="{218CB446-15AA-0F86-CA00-589A9636E77E}"/>
          </ac:spMkLst>
        </pc:spChg>
        <pc:spChg chg="add mod ord">
          <ac:chgData name="Agerbak, Susanne (MOD)" userId="2bd360af-dc55-48b3-aa51-e7d1d478d3d6" providerId="ADAL" clId="{4A9DD0DA-5888-4D3D-AD5A-6E44D328F02F}" dt="2025-04-24T19:12:17.284" v="3319" actId="20577"/>
          <ac:spMkLst>
            <pc:docMk/>
            <pc:sldMk cId="707647800" sldId="331"/>
            <ac:spMk id="7" creationId="{9D0EDE49-4118-F4C4-14B4-8CEC596A38BC}"/>
          </ac:spMkLst>
        </pc:spChg>
        <pc:spChg chg="add mod ord">
          <ac:chgData name="Agerbak, Susanne (MOD)" userId="2bd360af-dc55-48b3-aa51-e7d1d478d3d6" providerId="ADAL" clId="{4A9DD0DA-5888-4D3D-AD5A-6E44D328F02F}" dt="2025-04-24T19:11:33.332" v="3301" actId="20577"/>
          <ac:spMkLst>
            <pc:docMk/>
            <pc:sldMk cId="707647800" sldId="331"/>
            <ac:spMk id="8" creationId="{F19AF97C-2F33-5DE8-5BD4-EE95125B182F}"/>
          </ac:spMkLst>
        </pc:spChg>
        <pc:spChg chg="add mod ord">
          <ac:chgData name="Agerbak, Susanne (MOD)" userId="2bd360af-dc55-48b3-aa51-e7d1d478d3d6" providerId="ADAL" clId="{4A9DD0DA-5888-4D3D-AD5A-6E44D328F02F}" dt="2025-04-24T19:12:32.578" v="3338" actId="20577"/>
          <ac:spMkLst>
            <pc:docMk/>
            <pc:sldMk cId="707647800" sldId="331"/>
            <ac:spMk id="9" creationId="{650D607C-30B1-484C-2AE3-B494D49B5062}"/>
          </ac:spMkLst>
        </pc:spChg>
        <pc:spChg chg="add mod ord">
          <ac:chgData name="Agerbak, Susanne (MOD)" userId="2bd360af-dc55-48b3-aa51-e7d1d478d3d6" providerId="ADAL" clId="{4A9DD0DA-5888-4D3D-AD5A-6E44D328F02F}" dt="2025-04-24T18:57:32.540" v="2918" actId="20577"/>
          <ac:spMkLst>
            <pc:docMk/>
            <pc:sldMk cId="707647800" sldId="331"/>
            <ac:spMk id="10" creationId="{BAC041AE-FF30-42F0-0734-6375942828E5}"/>
          </ac:spMkLst>
        </pc:spChg>
      </pc:sldChg>
    </pc:docChg>
  </pc:docChgLst>
  <pc:docChgLst>
    <pc:chgData name="Agerbak, Susanne (OHA)" userId="2bd360af-dc55-48b3-aa51-e7d1d478d3d6" providerId="ADAL" clId="{02042F8D-1489-4A2D-944B-0FDDFF3D1C2F}"/>
    <pc:docChg chg="undo custSel modSld modMainMaster">
      <pc:chgData name="Agerbak, Susanne (OHA)" userId="2bd360af-dc55-48b3-aa51-e7d1d478d3d6" providerId="ADAL" clId="{02042F8D-1489-4A2D-944B-0FDDFF3D1C2F}" dt="2023-06-05T16:13:26.318" v="86" actId="20577"/>
      <pc:docMkLst>
        <pc:docMk/>
      </pc:docMkLst>
      <pc:sldChg chg="modSp mod">
        <pc:chgData name="Agerbak, Susanne (OHA)" userId="2bd360af-dc55-48b3-aa51-e7d1d478d3d6" providerId="ADAL" clId="{02042F8D-1489-4A2D-944B-0FDDFF3D1C2F}" dt="2023-06-05T16:13:06.447" v="85" actId="20577"/>
        <pc:sldMkLst>
          <pc:docMk/>
          <pc:sldMk cId="491246469" sldId="271"/>
        </pc:sldMkLst>
      </pc:sldChg>
      <pc:sldChg chg="modSp mod">
        <pc:chgData name="Agerbak, Susanne (OHA)" userId="2bd360af-dc55-48b3-aa51-e7d1d478d3d6" providerId="ADAL" clId="{02042F8D-1489-4A2D-944B-0FDDFF3D1C2F}" dt="2023-06-05T16:11:47.192" v="83" actId="20577"/>
        <pc:sldMkLst>
          <pc:docMk/>
          <pc:sldMk cId="798321893" sldId="297"/>
        </pc:sldMkLst>
      </pc:sldChg>
      <pc:sldChg chg="modSp mod">
        <pc:chgData name="Agerbak, Susanne (OHA)" userId="2bd360af-dc55-48b3-aa51-e7d1d478d3d6" providerId="ADAL" clId="{02042F8D-1489-4A2D-944B-0FDDFF3D1C2F}" dt="2023-06-05T16:11:24.866" v="77" actId="14100"/>
        <pc:sldMkLst>
          <pc:docMk/>
          <pc:sldMk cId="760718427" sldId="302"/>
        </pc:sldMkLst>
      </pc:sldChg>
      <pc:sldChg chg="modNotesTx">
        <pc:chgData name="Agerbak, Susanne (OHA)" userId="2bd360af-dc55-48b3-aa51-e7d1d478d3d6" providerId="ADAL" clId="{02042F8D-1489-4A2D-944B-0FDDFF3D1C2F}" dt="2023-06-05T16:13:26.318" v="86" actId="20577"/>
        <pc:sldMkLst>
          <pc:docMk/>
          <pc:sldMk cId="447253027" sldId="316"/>
        </pc:sldMkLst>
      </pc:sldChg>
      <pc:sldMasterChg chg="modSp mod">
        <pc:chgData name="Agerbak, Susanne (OHA)" userId="2bd360af-dc55-48b3-aa51-e7d1d478d3d6" providerId="ADAL" clId="{02042F8D-1489-4A2D-944B-0FDDFF3D1C2F}" dt="2023-06-05T15:18:07.881" v="0" actId="962"/>
        <pc:sldMasterMkLst>
          <pc:docMk/>
          <pc:sldMasterMk cId="8600820" sldId="2147483660"/>
        </pc:sldMasterMkLst>
      </pc:sldMasterChg>
    </pc:docChg>
  </pc:docChgLst>
  <pc:docChgLst>
    <pc:chgData name="Karabaich, Camille (OHA)" userId="S::camille.karabaich@mass.gov::3b172b29-e18d-4ae1-9792-cf9a0c0b259c" providerId="AD" clId="Web-{8C2926A9-E165-42EC-BC14-2B7674611FEF}"/>
    <pc:docChg chg="mod">
      <pc:chgData name="Karabaich, Camille (OHA)" userId="S::camille.karabaich@mass.gov::3b172b29-e18d-4ae1-9792-cf9a0c0b259c" providerId="AD" clId="Web-{8C2926A9-E165-42EC-BC14-2B7674611FEF}" dt="2023-05-18T15:51:34.729" v="5"/>
      <pc:docMkLst>
        <pc:docMk/>
      </pc:docMkLst>
      <pc:sldChg chg="addCm modCm">
        <pc:chgData name="Karabaich, Camille (OHA)" userId="S::camille.karabaich@mass.gov::3b172b29-e18d-4ae1-9792-cf9a0c0b259c" providerId="AD" clId="Web-{8C2926A9-E165-42EC-BC14-2B7674611FEF}" dt="2023-05-18T15:47:41.288" v="4"/>
        <pc:sldMkLst>
          <pc:docMk/>
          <pc:sldMk cId="110840660" sldId="265"/>
        </pc:sldMkLst>
      </pc:sldChg>
      <pc:sldChg chg="addCm">
        <pc:chgData name="Karabaich, Camille (OHA)" userId="S::camille.karabaich@mass.gov::3b172b29-e18d-4ae1-9792-cf9a0c0b259c" providerId="AD" clId="Web-{8C2926A9-E165-42EC-BC14-2B7674611FEF}" dt="2023-05-18T15:51:34.729" v="5"/>
        <pc:sldMkLst>
          <pc:docMk/>
          <pc:sldMk cId="1005114829" sldId="267"/>
        </pc:sldMkLst>
      </pc:sldChg>
      <pc:sldChg chg="addCm modCm">
        <pc:chgData name="Karabaich, Camille (OHA)" userId="S::camille.karabaich@mass.gov::3b172b29-e18d-4ae1-9792-cf9a0c0b259c" providerId="AD" clId="Web-{8C2926A9-E165-42EC-BC14-2B7674611FEF}" dt="2023-05-18T15:41:49.110" v="2"/>
        <pc:sldMkLst>
          <pc:docMk/>
          <pc:sldMk cId="3469975268" sldId="298"/>
        </pc:sldMkLst>
      </pc:sldChg>
    </pc:docChg>
  </pc:docChgLst>
  <pc:docChgLst>
    <pc:chgData name="Karabaich, Camille (OHA)" userId="S::camille.karabaich@mass.gov::3b172b29-e18d-4ae1-9792-cf9a0c0b259c" providerId="AD" clId="Web-{55B70A88-FD17-2D68-5C61-88151C166781}"/>
    <pc:docChg chg="modSld">
      <pc:chgData name="Karabaich, Camille (OHA)" userId="S::camille.karabaich@mass.gov::3b172b29-e18d-4ae1-9792-cf9a0c0b259c" providerId="AD" clId="Web-{55B70A88-FD17-2D68-5C61-88151C166781}" dt="2023-06-05T18:55:27.067" v="164" actId="20577"/>
      <pc:docMkLst>
        <pc:docMk/>
      </pc:docMkLst>
      <pc:sldChg chg="modSp">
        <pc:chgData name="Karabaich, Camille (OHA)" userId="S::camille.karabaich@mass.gov::3b172b29-e18d-4ae1-9792-cf9a0c0b259c" providerId="AD" clId="Web-{55B70A88-FD17-2D68-5C61-88151C166781}" dt="2023-06-05T18:40:46.948" v="73" actId="20577"/>
        <pc:sldMkLst>
          <pc:docMk/>
          <pc:sldMk cId="1005114829" sldId="267"/>
        </pc:sldMkLst>
      </pc:sldChg>
      <pc:sldChg chg="modSp">
        <pc:chgData name="Karabaich, Camille (OHA)" userId="S::camille.karabaich@mass.gov::3b172b29-e18d-4ae1-9792-cf9a0c0b259c" providerId="AD" clId="Web-{55B70A88-FD17-2D68-5C61-88151C166781}" dt="2023-06-05T18:25:27.906" v="9" actId="1076"/>
        <pc:sldMkLst>
          <pc:docMk/>
          <pc:sldMk cId="46578619" sldId="268"/>
        </pc:sldMkLst>
      </pc:sldChg>
      <pc:sldChg chg="modSp">
        <pc:chgData name="Karabaich, Camille (OHA)" userId="S::camille.karabaich@mass.gov::3b172b29-e18d-4ae1-9792-cf9a0c0b259c" providerId="AD" clId="Web-{55B70A88-FD17-2D68-5C61-88151C166781}" dt="2023-06-05T18:54:34.285" v="162" actId="20577"/>
        <pc:sldMkLst>
          <pc:docMk/>
          <pc:sldMk cId="2724461415" sldId="275"/>
        </pc:sldMkLst>
      </pc:sldChg>
      <pc:sldChg chg="modSp">
        <pc:chgData name="Karabaich, Camille (OHA)" userId="S::camille.karabaich@mass.gov::3b172b29-e18d-4ae1-9792-cf9a0c0b259c" providerId="AD" clId="Web-{55B70A88-FD17-2D68-5C61-88151C166781}" dt="2023-06-05T18:55:27.067" v="164" actId="20577"/>
        <pc:sldMkLst>
          <pc:docMk/>
          <pc:sldMk cId="1784079823" sldId="282"/>
        </pc:sldMkLst>
      </pc:sldChg>
      <pc:sldChg chg="modSp">
        <pc:chgData name="Karabaich, Camille (OHA)" userId="S::camille.karabaich@mass.gov::3b172b29-e18d-4ae1-9792-cf9a0c0b259c" providerId="AD" clId="Web-{55B70A88-FD17-2D68-5C61-88151C166781}" dt="2023-06-05T18:45:16.232" v="146" actId="20577"/>
        <pc:sldMkLst>
          <pc:docMk/>
          <pc:sldMk cId="233592306" sldId="286"/>
        </pc:sldMkLst>
      </pc:sldChg>
      <pc:sldChg chg="modSp">
        <pc:chgData name="Karabaich, Camille (OHA)" userId="S::camille.karabaich@mass.gov::3b172b29-e18d-4ae1-9792-cf9a0c0b259c" providerId="AD" clId="Web-{55B70A88-FD17-2D68-5C61-88151C166781}" dt="2023-06-05T18:47:09.312" v="151" actId="20577"/>
        <pc:sldMkLst>
          <pc:docMk/>
          <pc:sldMk cId="898290530" sldId="290"/>
        </pc:sldMkLst>
      </pc:sldChg>
      <pc:sldChg chg="modSp">
        <pc:chgData name="Karabaich, Camille (OHA)" userId="S::camille.karabaich@mass.gov::3b172b29-e18d-4ae1-9792-cf9a0c0b259c" providerId="AD" clId="Web-{55B70A88-FD17-2D68-5C61-88151C166781}" dt="2023-06-05T18:52:08.846" v="159" actId="20577"/>
        <pc:sldMkLst>
          <pc:docMk/>
          <pc:sldMk cId="4210885153" sldId="291"/>
        </pc:sldMkLst>
      </pc:sldChg>
      <pc:sldChg chg="modSp">
        <pc:chgData name="Karabaich, Camille (OHA)" userId="S::camille.karabaich@mass.gov::3b172b29-e18d-4ae1-9792-cf9a0c0b259c" providerId="AD" clId="Web-{55B70A88-FD17-2D68-5C61-88151C166781}" dt="2023-06-05T18:38:20.149" v="66" actId="20577"/>
        <pc:sldMkLst>
          <pc:docMk/>
          <pc:sldMk cId="3469975268" sldId="298"/>
        </pc:sldMkLst>
      </pc:sldChg>
      <pc:sldChg chg="modSp">
        <pc:chgData name="Karabaich, Camille (OHA)" userId="S::camille.karabaich@mass.gov::3b172b29-e18d-4ae1-9792-cf9a0c0b259c" providerId="AD" clId="Web-{55B70A88-FD17-2D68-5C61-88151C166781}" dt="2023-06-05T18:22:02.419" v="3" actId="20577"/>
        <pc:sldMkLst>
          <pc:docMk/>
          <pc:sldMk cId="4258224926" sldId="300"/>
        </pc:sldMkLst>
      </pc:sldChg>
      <pc:sldChg chg="modSp">
        <pc:chgData name="Karabaich, Camille (OHA)" userId="S::camille.karabaich@mass.gov::3b172b29-e18d-4ae1-9792-cf9a0c0b259c" providerId="AD" clId="Web-{55B70A88-FD17-2D68-5C61-88151C166781}" dt="2023-06-05T18:24:22.608" v="6" actId="20577"/>
        <pc:sldMkLst>
          <pc:docMk/>
          <pc:sldMk cId="1187468724" sldId="306"/>
        </pc:sldMkLst>
      </pc:sldChg>
    </pc:docChg>
  </pc:docChgLst>
  <pc:docChgLst>
    <pc:chgData name="Karabaich, Camille (OHA)" userId="S::camille.karabaich@mass.gov::3b172b29-e18d-4ae1-9792-cf9a0c0b259c" providerId="AD" clId="Web-{D77C89A0-CB69-4235-87D9-AA261DC7B09D}"/>
    <pc:docChg chg="addSld modSld">
      <pc:chgData name="Karabaich, Camille (OHA)" userId="S::camille.karabaich@mass.gov::3b172b29-e18d-4ae1-9792-cf9a0c0b259c" providerId="AD" clId="Web-{D77C89A0-CB69-4235-87D9-AA261DC7B09D}" dt="2023-05-25T13:37:22.879" v="839" actId="20577"/>
      <pc:docMkLst>
        <pc:docMk/>
      </pc:docMkLst>
      <pc:sldChg chg="addSp modSp add replId">
        <pc:chgData name="Karabaich, Camille (OHA)" userId="S::camille.karabaich@mass.gov::3b172b29-e18d-4ae1-9792-cf9a0c0b259c" providerId="AD" clId="Web-{D77C89A0-CB69-4235-87D9-AA261DC7B09D}" dt="2023-05-25T13:37:22.879" v="839" actId="20577"/>
        <pc:sldMkLst>
          <pc:docMk/>
          <pc:sldMk cId="1223004275" sldId="320"/>
        </pc:sldMkLst>
      </pc:sldChg>
    </pc:docChg>
  </pc:docChgLst>
  <pc:docChgLst>
    <pc:chgData name="Karabaich, Camille (OHA)" userId="S::camille.karabaich@mass.gov::3b172b29-e18d-4ae1-9792-cf9a0c0b259c" providerId="AD" clId="Web-{99780D83-5EA0-B942-7548-D57A47169F78}"/>
    <pc:docChg chg="addSld modSld">
      <pc:chgData name="Karabaich, Camille (OHA)" userId="S::camille.karabaich@mass.gov::3b172b29-e18d-4ae1-9792-cf9a0c0b259c" providerId="AD" clId="Web-{99780D83-5EA0-B942-7548-D57A47169F78}" dt="2023-05-23T20:22:38.702" v="647" actId="20577"/>
      <pc:docMkLst>
        <pc:docMk/>
      </pc:docMkLst>
      <pc:sldChg chg="addSp modSp addCm">
        <pc:chgData name="Karabaich, Camille (OHA)" userId="S::camille.karabaich@mass.gov::3b172b29-e18d-4ae1-9792-cf9a0c0b259c" providerId="AD" clId="Web-{99780D83-5EA0-B942-7548-D57A47169F78}" dt="2023-05-23T18:42:04.710" v="239" actId="20577"/>
        <pc:sldMkLst>
          <pc:docMk/>
          <pc:sldMk cId="1675616764" sldId="256"/>
        </pc:sldMkLst>
      </pc:sldChg>
      <pc:sldChg chg="delSp modSp">
        <pc:chgData name="Karabaich, Camille (OHA)" userId="S::camille.karabaich@mass.gov::3b172b29-e18d-4ae1-9792-cf9a0c0b259c" providerId="AD" clId="Web-{99780D83-5EA0-B942-7548-D57A47169F78}" dt="2023-05-23T20:22:38.702" v="647" actId="20577"/>
        <pc:sldMkLst>
          <pc:docMk/>
          <pc:sldMk cId="4175590252" sldId="266"/>
        </pc:sldMkLst>
      </pc:sldChg>
      <pc:sldChg chg="delCm">
        <pc:chgData name="Karabaich, Camille (OHA)" userId="S::camille.karabaich@mass.gov::3b172b29-e18d-4ae1-9792-cf9a0c0b259c" providerId="AD" clId="Web-{99780D83-5EA0-B942-7548-D57A47169F78}" dt="2023-05-23T14:42:07.200" v="0"/>
        <pc:sldMkLst>
          <pc:docMk/>
          <pc:sldMk cId="1005114829" sldId="267"/>
        </pc:sldMkLst>
      </pc:sldChg>
      <pc:sldChg chg="modSp">
        <pc:chgData name="Karabaich, Camille (OHA)" userId="S::camille.karabaich@mass.gov::3b172b29-e18d-4ae1-9792-cf9a0c0b259c" providerId="AD" clId="Web-{99780D83-5EA0-B942-7548-D57A47169F78}" dt="2023-05-23T20:17:28.650" v="638" actId="1076"/>
        <pc:sldMkLst>
          <pc:docMk/>
          <pc:sldMk cId="46578619" sldId="268"/>
        </pc:sldMkLst>
      </pc:sldChg>
      <pc:sldChg chg="addCm">
        <pc:chgData name="Karabaich, Camille (OHA)" userId="S::camille.karabaich@mass.gov::3b172b29-e18d-4ae1-9792-cf9a0c0b259c" providerId="AD" clId="Web-{99780D83-5EA0-B942-7548-D57A47169F78}" dt="2023-05-23T18:31:55.997" v="80"/>
        <pc:sldMkLst>
          <pc:docMk/>
          <pc:sldMk cId="2951846299" sldId="269"/>
        </pc:sldMkLst>
      </pc:sldChg>
      <pc:sldChg chg="modCm">
        <pc:chgData name="Karabaich, Camille (OHA)" userId="S::camille.karabaich@mass.gov::3b172b29-e18d-4ae1-9792-cf9a0c0b259c" providerId="AD" clId="Web-{99780D83-5EA0-B942-7548-D57A47169F78}" dt="2023-05-23T15:24:11.760" v="6"/>
        <pc:sldMkLst>
          <pc:docMk/>
          <pc:sldMk cId="1784079823" sldId="282"/>
        </pc:sldMkLst>
      </pc:sldChg>
      <pc:sldChg chg="modSp addCm">
        <pc:chgData name="Karabaich, Camille (OHA)" userId="S::camille.karabaich@mass.gov::3b172b29-e18d-4ae1-9792-cf9a0c0b259c" providerId="AD" clId="Web-{99780D83-5EA0-B942-7548-D57A47169F78}" dt="2023-05-23T15:25:49.887" v="15"/>
        <pc:sldMkLst>
          <pc:docMk/>
          <pc:sldMk cId="23076162" sldId="283"/>
        </pc:sldMkLst>
      </pc:sldChg>
      <pc:sldChg chg="addCm">
        <pc:chgData name="Karabaich, Camille (OHA)" userId="S::camille.karabaich@mass.gov::3b172b29-e18d-4ae1-9792-cf9a0c0b259c" providerId="AD" clId="Web-{99780D83-5EA0-B942-7548-D57A47169F78}" dt="2023-05-23T14:54:32.973" v="1"/>
        <pc:sldMkLst>
          <pc:docMk/>
          <pc:sldMk cId="233592306" sldId="286"/>
        </pc:sldMkLst>
      </pc:sldChg>
      <pc:sldChg chg="modSp addCm">
        <pc:chgData name="Karabaich, Camille (OHA)" userId="S::camille.karabaich@mass.gov::3b172b29-e18d-4ae1-9792-cf9a0c0b259c" providerId="AD" clId="Web-{99780D83-5EA0-B942-7548-D57A47169F78}" dt="2023-05-23T18:58:14.726" v="580"/>
        <pc:sldMkLst>
          <pc:docMk/>
          <pc:sldMk cId="1631332431" sldId="289"/>
        </pc:sldMkLst>
      </pc:sldChg>
      <pc:sldChg chg="modSp">
        <pc:chgData name="Karabaich, Camille (OHA)" userId="S::camille.karabaich@mass.gov::3b172b29-e18d-4ae1-9792-cf9a0c0b259c" providerId="AD" clId="Web-{99780D83-5EA0-B942-7548-D57A47169F78}" dt="2023-05-23T15:36:02.772" v="30" actId="20577"/>
        <pc:sldMkLst>
          <pc:docMk/>
          <pc:sldMk cId="3347835217" sldId="293"/>
        </pc:sldMkLst>
      </pc:sldChg>
      <pc:sldChg chg="modSp">
        <pc:chgData name="Karabaich, Camille (OHA)" userId="S::camille.karabaich@mass.gov::3b172b29-e18d-4ae1-9792-cf9a0c0b259c" providerId="AD" clId="Web-{99780D83-5EA0-B942-7548-D57A47169F78}" dt="2023-05-23T20:17:19.431" v="637" actId="20577"/>
        <pc:sldMkLst>
          <pc:docMk/>
          <pc:sldMk cId="3469975268" sldId="298"/>
        </pc:sldMkLst>
      </pc:sldChg>
      <pc:sldChg chg="addCm">
        <pc:chgData name="Karabaich, Camille (OHA)" userId="S::camille.karabaich@mass.gov::3b172b29-e18d-4ae1-9792-cf9a0c0b259c" providerId="AD" clId="Web-{99780D83-5EA0-B942-7548-D57A47169F78}" dt="2023-05-23T17:41:40.883" v="79"/>
        <pc:sldMkLst>
          <pc:docMk/>
          <pc:sldMk cId="760718427" sldId="302"/>
        </pc:sldMkLst>
      </pc:sldChg>
      <pc:sldChg chg="addSp delSp modSp addCm">
        <pc:chgData name="Karabaich, Camille (OHA)" userId="S::camille.karabaich@mass.gov::3b172b29-e18d-4ae1-9792-cf9a0c0b259c" providerId="AD" clId="Web-{99780D83-5EA0-B942-7548-D57A47169F78}" dt="2023-05-23T15:46:40.985" v="78" actId="20577"/>
        <pc:sldMkLst>
          <pc:docMk/>
          <pc:sldMk cId="2746584430" sldId="308"/>
        </pc:sldMkLst>
      </pc:sldChg>
      <pc:sldChg chg="modSp">
        <pc:chgData name="Karabaich, Camille (OHA)" userId="S::camille.karabaich@mass.gov::3b172b29-e18d-4ae1-9792-cf9a0c0b259c" providerId="AD" clId="Web-{99780D83-5EA0-B942-7548-D57A47169F78}" dt="2023-05-23T18:33:42.733" v="110" actId="20577"/>
        <pc:sldMkLst>
          <pc:docMk/>
          <pc:sldMk cId="258087865" sldId="310"/>
        </pc:sldMkLst>
      </pc:sldChg>
      <pc:sldChg chg="modSp addCm">
        <pc:chgData name="Karabaich, Camille (OHA)" userId="S::camille.karabaich@mass.gov::3b172b29-e18d-4ae1-9792-cf9a0c0b259c" providerId="AD" clId="Web-{99780D83-5EA0-B942-7548-D57A47169F78}" dt="2023-05-23T15:25:32.746" v="14"/>
        <pc:sldMkLst>
          <pc:docMk/>
          <pc:sldMk cId="447253027" sldId="316"/>
        </pc:sldMkLst>
      </pc:sldChg>
      <pc:sldChg chg="modSp add replId">
        <pc:chgData name="Karabaich, Camille (OHA)" userId="S::camille.karabaich@mass.gov::3b172b29-e18d-4ae1-9792-cf9a0c0b259c" providerId="AD" clId="Web-{99780D83-5EA0-B942-7548-D57A47169F78}" dt="2023-05-23T18:57:38.381" v="579" actId="20577"/>
        <pc:sldMkLst>
          <pc:docMk/>
          <pc:sldMk cId="418955404"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9CC65-5D27-4E44-8AFF-E1582FC50E80}"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2718A-D17C-4D0F-A7E3-C02923BD5681}" type="slidenum">
              <a:rPr lang="en-US" smtClean="0"/>
              <a:t>‹#›</a:t>
            </a:fld>
            <a:endParaRPr lang="en-US"/>
          </a:p>
        </p:txBody>
      </p:sp>
    </p:spTree>
    <p:extLst>
      <p:ext uri="{BB962C8B-B14F-4D97-AF65-F5344CB8AC3E}">
        <p14:creationId xmlns:p14="http://schemas.microsoft.com/office/powerpoint/2010/main" val="1770243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Arial" panose="020B0604020202020204" pitchFamily="34" charset="0"/>
              </a:rPr>
              <a:t>We don’t enforce these laws, we are here to provide information about them. </a:t>
            </a:r>
            <a:endParaRPr lang="en-US" dirty="0"/>
          </a:p>
        </p:txBody>
      </p:sp>
      <p:sp>
        <p:nvSpPr>
          <p:cNvPr id="4" name="Slide Number Placeholder 3"/>
          <p:cNvSpPr>
            <a:spLocks noGrp="1"/>
          </p:cNvSpPr>
          <p:nvPr>
            <p:ph type="sldNum" sz="quarter" idx="5"/>
          </p:nvPr>
        </p:nvSpPr>
        <p:spPr/>
        <p:txBody>
          <a:bodyPr/>
          <a:lstStyle/>
          <a:p>
            <a:fld id="{9F32718A-D17C-4D0F-A7E3-C02923BD5681}" type="slidenum">
              <a:rPr lang="en-US" smtClean="0"/>
              <a:t>2</a:t>
            </a:fld>
            <a:endParaRPr lang="en-US" dirty="0"/>
          </a:p>
        </p:txBody>
      </p:sp>
    </p:spTree>
    <p:extLst>
      <p:ext uri="{BB962C8B-B14F-4D97-AF65-F5344CB8AC3E}">
        <p14:creationId xmlns:p14="http://schemas.microsoft.com/office/powerpoint/2010/main" val="736304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3D5B9-3B49-2FF2-CE64-DBA8938EE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65B1A2-F89C-05CD-2461-9C04A598E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7D5A2-0205-5C39-65A1-36C973BBC420}"/>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DF2E96A3-CB26-DAE2-71A0-A720DD9060DB}"/>
              </a:ext>
            </a:extLst>
          </p:cNvPr>
          <p:cNvSpPr>
            <a:spLocks noGrp="1"/>
          </p:cNvSpPr>
          <p:nvPr>
            <p:ph type="sldNum" sz="quarter" idx="5"/>
          </p:nvPr>
        </p:nvSpPr>
        <p:spPr/>
        <p:txBody>
          <a:bodyPr/>
          <a:lstStyle/>
          <a:p>
            <a:fld id="{9F32718A-D17C-4D0F-A7E3-C02923BD5681}" type="slidenum">
              <a:rPr lang="en-US" smtClean="0"/>
              <a:t>12</a:t>
            </a:fld>
            <a:endParaRPr lang="en-US" dirty="0"/>
          </a:p>
        </p:txBody>
      </p:sp>
    </p:spTree>
    <p:extLst>
      <p:ext uri="{BB962C8B-B14F-4D97-AF65-F5344CB8AC3E}">
        <p14:creationId xmlns:p14="http://schemas.microsoft.com/office/powerpoint/2010/main" val="2424219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Note:</a:t>
            </a:r>
          </a:p>
          <a:p>
            <a:pPr lvl="1"/>
            <a:r>
              <a:rPr lang="en-US" sz="2000" dirty="0"/>
              <a:t>We cannot give legal advice, only neutral information and ideas to consider</a:t>
            </a:r>
          </a:p>
          <a:p>
            <a:pPr lvl="1"/>
            <a:r>
              <a:rPr lang="en-US" sz="2000" dirty="0"/>
              <a:t>For callbacks within about a week - we are not staffed to respond to urgent situations. Call the ADA line for live help</a:t>
            </a:r>
          </a:p>
          <a:p>
            <a:pPr lvl="1"/>
            <a:r>
              <a:rPr lang="en-US" sz="2000" dirty="0"/>
              <a:t>We are not an enforcement agency: we cannot investigate or intervene in disputes</a:t>
            </a:r>
          </a:p>
          <a:p>
            <a:endParaRPr lang="en-US" dirty="0"/>
          </a:p>
        </p:txBody>
      </p:sp>
      <p:sp>
        <p:nvSpPr>
          <p:cNvPr id="4" name="Slide Number Placeholder 3"/>
          <p:cNvSpPr>
            <a:spLocks noGrp="1"/>
          </p:cNvSpPr>
          <p:nvPr>
            <p:ph type="sldNum" sz="quarter" idx="5"/>
          </p:nvPr>
        </p:nvSpPr>
        <p:spPr/>
        <p:txBody>
          <a:bodyPr/>
          <a:lstStyle/>
          <a:p>
            <a:fld id="{9F32718A-D17C-4D0F-A7E3-C02923BD5681}" type="slidenum">
              <a:rPr lang="en-US" smtClean="0"/>
              <a:t>13</a:t>
            </a:fld>
            <a:endParaRPr lang="en-US"/>
          </a:p>
        </p:txBody>
      </p:sp>
    </p:spTree>
    <p:extLst>
      <p:ext uri="{BB962C8B-B14F-4D97-AF65-F5344CB8AC3E}">
        <p14:creationId xmlns:p14="http://schemas.microsoft.com/office/powerpoint/2010/main" val="238061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2718A-D17C-4D0F-A7E3-C02923BD5681}" type="slidenum">
              <a:rPr lang="en-US" smtClean="0"/>
              <a:t>3</a:t>
            </a:fld>
            <a:endParaRPr lang="en-US" dirty="0"/>
          </a:p>
        </p:txBody>
      </p:sp>
    </p:spTree>
    <p:extLst>
      <p:ext uri="{BB962C8B-B14F-4D97-AF65-F5344CB8AC3E}">
        <p14:creationId xmlns:p14="http://schemas.microsoft.com/office/powerpoint/2010/main" val="413901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C7C17-1F02-E1EB-B5EF-B415304B7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12D36-3D35-9584-EEE2-76C26436D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2CA64C-C75E-78E3-B9FC-C209E49D80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6E8414-8B47-A881-6A9A-4D4BF3D4CC6A}"/>
              </a:ext>
            </a:extLst>
          </p:cNvPr>
          <p:cNvSpPr>
            <a:spLocks noGrp="1"/>
          </p:cNvSpPr>
          <p:nvPr>
            <p:ph type="sldNum" sz="quarter" idx="5"/>
          </p:nvPr>
        </p:nvSpPr>
        <p:spPr/>
        <p:txBody>
          <a:bodyPr/>
          <a:lstStyle/>
          <a:p>
            <a:fld id="{9F32718A-D17C-4D0F-A7E3-C02923BD5681}" type="slidenum">
              <a:rPr lang="en-US" smtClean="0"/>
              <a:t>4</a:t>
            </a:fld>
            <a:endParaRPr lang="en-US" dirty="0"/>
          </a:p>
        </p:txBody>
      </p:sp>
    </p:spTree>
    <p:extLst>
      <p:ext uri="{BB962C8B-B14F-4D97-AF65-F5344CB8AC3E}">
        <p14:creationId xmlns:p14="http://schemas.microsoft.com/office/powerpoint/2010/main" val="186999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ea typeface="Calibri" panose="020F0502020204030204" pitchFamily="34" charset="0"/>
                <a:cs typeface="Arial"/>
              </a:rPr>
              <a:t>An Uber driver isn’t allowed to refuse a well-behaved guide dog</a:t>
            </a:r>
          </a:p>
          <a:p>
            <a:endParaRPr lang="en-US" dirty="0"/>
          </a:p>
        </p:txBody>
      </p:sp>
      <p:sp>
        <p:nvSpPr>
          <p:cNvPr id="4" name="Slide Number Placeholder 3"/>
          <p:cNvSpPr>
            <a:spLocks noGrp="1"/>
          </p:cNvSpPr>
          <p:nvPr>
            <p:ph type="sldNum" sz="quarter" idx="5"/>
          </p:nvPr>
        </p:nvSpPr>
        <p:spPr/>
        <p:txBody>
          <a:bodyPr/>
          <a:lstStyle/>
          <a:p>
            <a:fld id="{9F32718A-D17C-4D0F-A7E3-C02923BD5681}" type="slidenum">
              <a:rPr lang="en-US" smtClean="0"/>
              <a:t>5</a:t>
            </a:fld>
            <a:endParaRPr lang="en-US" dirty="0"/>
          </a:p>
        </p:txBody>
      </p:sp>
    </p:spTree>
    <p:extLst>
      <p:ext uri="{BB962C8B-B14F-4D97-AF65-F5344CB8AC3E}">
        <p14:creationId xmlns:p14="http://schemas.microsoft.com/office/powerpoint/2010/main" val="374519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2C45A-CB58-BA4A-5F1D-93ACBFD452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708DA-5789-7C7D-D4BF-AA4FB293B0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E982C-53E9-5BA1-1D11-13E12404A492}"/>
              </a:ext>
            </a:extLst>
          </p:cNvPr>
          <p:cNvSpPr>
            <a:spLocks noGrp="1"/>
          </p:cNvSpPr>
          <p:nvPr>
            <p:ph type="body" idx="1"/>
          </p:nvPr>
        </p:nvSpPr>
        <p:spPr/>
        <p:txBody>
          <a:bodyPr/>
          <a:lstStyle/>
          <a:p>
            <a:r>
              <a:rPr lang="en-US" dirty="0"/>
              <a:t>Allergies or fear of dogs are not automatic reasons for denial. The organization should try hard to find ways to meet everyone’s needs, e.g. keeping people in different areas.</a:t>
            </a:r>
          </a:p>
        </p:txBody>
      </p:sp>
      <p:sp>
        <p:nvSpPr>
          <p:cNvPr id="4" name="Slide Number Placeholder 3">
            <a:extLst>
              <a:ext uri="{FF2B5EF4-FFF2-40B4-BE49-F238E27FC236}">
                <a16:creationId xmlns:a16="http://schemas.microsoft.com/office/drawing/2014/main" id="{88BAD5C3-C051-AFE1-0DD0-00256EF39A08}"/>
              </a:ext>
            </a:extLst>
          </p:cNvPr>
          <p:cNvSpPr>
            <a:spLocks noGrp="1"/>
          </p:cNvSpPr>
          <p:nvPr>
            <p:ph type="sldNum" sz="quarter" idx="5"/>
          </p:nvPr>
        </p:nvSpPr>
        <p:spPr/>
        <p:txBody>
          <a:bodyPr/>
          <a:lstStyle/>
          <a:p>
            <a:fld id="{9F32718A-D17C-4D0F-A7E3-C02923BD5681}" type="slidenum">
              <a:rPr lang="en-US" smtClean="0"/>
              <a:t>6</a:t>
            </a:fld>
            <a:endParaRPr lang="en-US" dirty="0"/>
          </a:p>
        </p:txBody>
      </p:sp>
    </p:spTree>
    <p:extLst>
      <p:ext uri="{BB962C8B-B14F-4D97-AF65-F5344CB8AC3E}">
        <p14:creationId xmlns:p14="http://schemas.microsoft.com/office/powerpoint/2010/main" val="138552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 proactive and responsive: people are often scared to point out problems the dog is causing and this builds resentment not only in the situation but for future service dog interactions</a:t>
            </a:r>
          </a:p>
          <a:p>
            <a:endParaRPr lang="en-US" dirty="0">
              <a:cs typeface="Calibri"/>
            </a:endParaRPr>
          </a:p>
        </p:txBody>
      </p:sp>
      <p:sp>
        <p:nvSpPr>
          <p:cNvPr id="4" name="Slide Number Placeholder 3"/>
          <p:cNvSpPr>
            <a:spLocks noGrp="1"/>
          </p:cNvSpPr>
          <p:nvPr>
            <p:ph type="sldNum" sz="quarter" idx="5"/>
          </p:nvPr>
        </p:nvSpPr>
        <p:spPr/>
        <p:txBody>
          <a:bodyPr/>
          <a:lstStyle/>
          <a:p>
            <a:fld id="{9F32718A-D17C-4D0F-A7E3-C02923BD5681}" type="slidenum">
              <a:rPr lang="en-US" smtClean="0"/>
              <a:t>8</a:t>
            </a:fld>
            <a:endParaRPr lang="en-US" dirty="0"/>
          </a:p>
        </p:txBody>
      </p:sp>
    </p:spTree>
    <p:extLst>
      <p:ext uri="{BB962C8B-B14F-4D97-AF65-F5344CB8AC3E}">
        <p14:creationId xmlns:p14="http://schemas.microsoft.com/office/powerpoint/2010/main" val="327914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5F40B-0A78-B719-B445-618661333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E5EA8-F459-1008-C148-CD0167A98E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6E3D6C-21A3-D5F8-7405-32A6F61E57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1FBD00-E8D6-CBAA-6615-A63B38BE68DC}"/>
              </a:ext>
            </a:extLst>
          </p:cNvPr>
          <p:cNvSpPr>
            <a:spLocks noGrp="1"/>
          </p:cNvSpPr>
          <p:nvPr>
            <p:ph type="sldNum" sz="quarter" idx="5"/>
          </p:nvPr>
        </p:nvSpPr>
        <p:spPr/>
        <p:txBody>
          <a:bodyPr/>
          <a:lstStyle/>
          <a:p>
            <a:fld id="{9F32718A-D17C-4D0F-A7E3-C02923BD5681}" type="slidenum">
              <a:rPr lang="en-US" smtClean="0"/>
              <a:t>9</a:t>
            </a:fld>
            <a:endParaRPr lang="en-US" dirty="0"/>
          </a:p>
        </p:txBody>
      </p:sp>
    </p:spTree>
    <p:extLst>
      <p:ext uri="{BB962C8B-B14F-4D97-AF65-F5344CB8AC3E}">
        <p14:creationId xmlns:p14="http://schemas.microsoft.com/office/powerpoint/2010/main" val="421727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9F32718A-D17C-4D0F-A7E3-C02923BD5681}" type="slidenum">
              <a:rPr lang="en-US" smtClean="0"/>
              <a:t>10</a:t>
            </a:fld>
            <a:endParaRPr lang="en-US" dirty="0"/>
          </a:p>
        </p:txBody>
      </p:sp>
    </p:spTree>
    <p:extLst>
      <p:ext uri="{BB962C8B-B14F-4D97-AF65-F5344CB8AC3E}">
        <p14:creationId xmlns:p14="http://schemas.microsoft.com/office/powerpoint/2010/main" val="2758405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AB0D2-2D70-8306-639C-0CEB27AC8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6315A-8217-8D79-439C-4EB6593BE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F6B81A-6BB4-6377-06CB-4AE0F1E47D32}"/>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47E5E78E-A16A-AF49-8835-A3BCECCC489E}"/>
              </a:ext>
            </a:extLst>
          </p:cNvPr>
          <p:cNvSpPr>
            <a:spLocks noGrp="1"/>
          </p:cNvSpPr>
          <p:nvPr>
            <p:ph type="sldNum" sz="quarter" idx="5"/>
          </p:nvPr>
        </p:nvSpPr>
        <p:spPr/>
        <p:txBody>
          <a:bodyPr/>
          <a:lstStyle/>
          <a:p>
            <a:fld id="{9F32718A-D17C-4D0F-A7E3-C02923BD5681}" type="slidenum">
              <a:rPr lang="en-US" smtClean="0"/>
              <a:t>11</a:t>
            </a:fld>
            <a:endParaRPr lang="en-US" dirty="0"/>
          </a:p>
        </p:txBody>
      </p:sp>
    </p:spTree>
    <p:extLst>
      <p:ext uri="{BB962C8B-B14F-4D97-AF65-F5344CB8AC3E}">
        <p14:creationId xmlns:p14="http://schemas.microsoft.com/office/powerpoint/2010/main" val="286058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mass.gov/MOD" TargetMode="Externa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hyperlink" Target="mailto:MOD-Info@mass.gov" TargetMode="External"/><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5D096C0-0976-55C7-9344-36A2C86E5EBB}"/>
              </a:ext>
            </a:extLst>
          </p:cNvPr>
          <p:cNvSpPr>
            <a:spLocks noGrp="1"/>
          </p:cNvSpPr>
          <p:nvPr>
            <p:ph type="pic" sz="quarter" idx="12"/>
          </p:nvPr>
        </p:nvSpPr>
        <p:spPr>
          <a:xfrm>
            <a:off x="0" y="0"/>
            <a:ext cx="5916668" cy="6858000"/>
          </a:xfrm>
          <a:custGeom>
            <a:avLst/>
            <a:gdLst>
              <a:gd name="connsiteX0" fmla="*/ 0 w 5916668"/>
              <a:gd name="connsiteY0" fmla="*/ 0 h 6858000"/>
              <a:gd name="connsiteX1" fmla="*/ 5916668 w 5916668"/>
              <a:gd name="connsiteY1" fmla="*/ 0 h 6858000"/>
              <a:gd name="connsiteX2" fmla="*/ 5911412 w 5916668"/>
              <a:gd name="connsiteY2" fmla="*/ 242818 h 6858000"/>
              <a:gd name="connsiteX3" fmla="*/ 4769465 w 5916668"/>
              <a:gd name="connsiteY3" fmla="*/ 6543094 h 6858000"/>
              <a:gd name="connsiteX4" fmla="*/ 4886000 w 5916668"/>
              <a:gd name="connsiteY4" fmla="*/ 6858000 h 6858000"/>
              <a:gd name="connsiteX5" fmla="*/ 0 w 591666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6668" h="6858000">
                <a:moveTo>
                  <a:pt x="0" y="0"/>
                </a:moveTo>
                <a:lnTo>
                  <a:pt x="5916668" y="0"/>
                </a:lnTo>
                <a:lnTo>
                  <a:pt x="5911412" y="242818"/>
                </a:lnTo>
                <a:cubicBezTo>
                  <a:pt x="5776969" y="3294613"/>
                  <a:pt x="3710183" y="3491299"/>
                  <a:pt x="4769465" y="6543094"/>
                </a:cubicBezTo>
                <a:lnTo>
                  <a:pt x="4886000" y="6858000"/>
                </a:lnTo>
                <a:lnTo>
                  <a:pt x="0" y="6858000"/>
                </a:lnTo>
                <a:close/>
              </a:path>
            </a:pathLst>
          </a:custGeom>
        </p:spPr>
        <p:txBody>
          <a:bodyPr wrap="square">
            <a:noAutofit/>
          </a:bodyPr>
          <a:lstStyle/>
          <a:p>
            <a:r>
              <a:rPr lang="en-US"/>
              <a:t>Click icon to add picture</a:t>
            </a:r>
          </a:p>
        </p:txBody>
      </p:sp>
      <p:sp>
        <p:nvSpPr>
          <p:cNvPr id="15" name="Flowchart: Document 14">
            <a:extLst>
              <a:ext uri="{FF2B5EF4-FFF2-40B4-BE49-F238E27FC236}">
                <a16:creationId xmlns:a16="http://schemas.microsoft.com/office/drawing/2014/main" id="{81B2AA82-09DA-AE37-B8C1-E6F404FE7E9D}"/>
              </a:ext>
              <a:ext uri="{C183D7F6-B498-43B3-948B-1728B52AA6E4}">
                <adec:decorative xmlns:adec="http://schemas.microsoft.com/office/drawing/2017/decorative" val="1"/>
              </a:ext>
            </a:extLst>
          </p:cNvPr>
          <p:cNvSpPr/>
          <p:nvPr userDrawn="1"/>
        </p:nvSpPr>
        <p:spPr>
          <a:xfrm rot="16200000" flipV="1">
            <a:off x="4815354" y="-518644"/>
            <a:ext cx="6930092" cy="7823200"/>
          </a:xfrm>
          <a:prstGeom prst="flowChartDocumen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66393" y="1289083"/>
            <a:ext cx="5491571" cy="1514019"/>
          </a:xfrm>
          <a:prstGeom prst="rect">
            <a:avLst/>
          </a:prstGeom>
        </p:spPr>
        <p:txBody>
          <a:bodyPr lIns="0" tIns="0" rIns="0" bIns="0" anchor="t">
            <a:noAutofit/>
          </a:bodyPr>
          <a:lstStyle>
            <a:lvl1pPr algn="l">
              <a:defRPr sz="4000" b="1" i="0" spc="100" baseline="0">
                <a:solidFill>
                  <a:schemeClr val="bg1"/>
                </a:solidFill>
                <a:latin typeface="+mj-lt"/>
              </a:defRPr>
            </a:lvl1pPr>
          </a:lstStyle>
          <a:p>
            <a:r>
              <a:rPr lang="en-US"/>
              <a:t>Title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userDrawn="1">
            <p:ph type="body" sz="quarter" idx="11" hasCustomPrompt="1"/>
          </p:nvPr>
        </p:nvSpPr>
        <p:spPr>
          <a:xfrm>
            <a:off x="6366394" y="3922693"/>
            <a:ext cx="5491570" cy="953337"/>
          </a:xfrm>
        </p:spPr>
        <p:txBody>
          <a:bodyPr lIns="0" tIns="0" rIns="0" bIns="0">
            <a:noAutofit/>
          </a:bodyPr>
          <a:lstStyle>
            <a:lvl1pPr marL="0" indent="0">
              <a:buNone/>
              <a:defRPr sz="2400" b="0" i="0">
                <a:solidFill>
                  <a:schemeClr val="tx2"/>
                </a:solidFill>
                <a:latin typeface="+mn-lt"/>
              </a:defRPr>
            </a:lvl1pPr>
            <a:lvl2pPr>
              <a:defRPr sz="4000"/>
            </a:lvl2pPr>
            <a:lvl3pPr>
              <a:defRPr sz="4000"/>
            </a:lvl3pPr>
            <a:lvl4pPr>
              <a:defRPr sz="4000"/>
            </a:lvl4pPr>
            <a:lvl5pPr>
              <a:defRPr sz="4000"/>
            </a:lvl5pPr>
          </a:lstStyle>
          <a:p>
            <a:pPr lvl="0"/>
            <a:r>
              <a:rPr lang="en-US"/>
              <a:t>Subtitle or presenters</a:t>
            </a:r>
          </a:p>
          <a:p>
            <a:pPr lvl="0"/>
            <a:r>
              <a:rPr lang="en-US"/>
              <a:t>Date</a:t>
            </a:r>
          </a:p>
        </p:txBody>
      </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66393" y="3356909"/>
            <a:ext cx="2133600" cy="3992"/>
          </a:xfrm>
          <a:prstGeom prst="line">
            <a:avLst/>
          </a:prstGeom>
          <a:ln w="381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214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52500" y="820354"/>
            <a:ext cx="10352810"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p>
        </p:txBody>
      </p:sp>
      <p:pic>
        <p:nvPicPr>
          <p:cNvPr id="8" name="Picture 7">
            <a:extLst>
              <a:ext uri="{FF2B5EF4-FFF2-40B4-BE49-F238E27FC236}">
                <a16:creationId xmlns:a16="http://schemas.microsoft.com/office/drawing/2014/main" id="{DA3470E4-2073-8CC8-7ABA-9AB0B340357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sp>
        <p:nvSpPr>
          <p:cNvPr id="2" name="Rectangle 1">
            <a:extLst>
              <a:ext uri="{FF2B5EF4-FFF2-40B4-BE49-F238E27FC236}">
                <a16:creationId xmlns:a16="http://schemas.microsoft.com/office/drawing/2014/main" id="{D4FBD5A7-DC02-4BFC-6B39-6CF4A1F66DE0}"/>
              </a:ext>
              <a:ext uri="{C183D7F6-B498-43B3-948B-1728B52AA6E4}">
                <adec:decorative xmlns:adec="http://schemas.microsoft.com/office/drawing/2017/decorative" val="1"/>
              </a:ext>
            </a:extLst>
          </p:cNvPr>
          <p:cNvSpPr/>
          <p:nvPr userDrawn="1"/>
        </p:nvSpPr>
        <p:spPr>
          <a:xfrm rot="5400000">
            <a:off x="-3153570" y="3153566"/>
            <a:ext cx="6858000" cy="550863"/>
          </a:xfrm>
          <a:prstGeom prst="rect">
            <a:avLst/>
          </a:prstGeom>
          <a:solidFill>
            <a:srgbClr val="145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6809443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10287000"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p>
        </p:txBody>
      </p:sp>
      <p:pic>
        <p:nvPicPr>
          <p:cNvPr id="7" name="Picture 6">
            <a:extLst>
              <a:ext uri="{FF2B5EF4-FFF2-40B4-BE49-F238E27FC236}">
                <a16:creationId xmlns:a16="http://schemas.microsoft.com/office/drawing/2014/main" id="{0ED40A27-5FEB-B90D-9C03-16BAF845A1C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sp>
        <p:nvSpPr>
          <p:cNvPr id="2" name="Rectangle 1">
            <a:extLst>
              <a:ext uri="{FF2B5EF4-FFF2-40B4-BE49-F238E27FC236}">
                <a16:creationId xmlns:a16="http://schemas.microsoft.com/office/drawing/2014/main" id="{D36460D3-11E0-A9D5-4FCA-3D057BA1DA65}"/>
              </a:ext>
              <a:ext uri="{C183D7F6-B498-43B3-948B-1728B52AA6E4}">
                <adec:decorative xmlns:adec="http://schemas.microsoft.com/office/drawing/2017/decorative" val="1"/>
              </a:ext>
            </a:extLst>
          </p:cNvPr>
          <p:cNvSpPr/>
          <p:nvPr userDrawn="1"/>
        </p:nvSpPr>
        <p:spPr>
          <a:xfrm rot="5400000">
            <a:off x="-3153570" y="3153566"/>
            <a:ext cx="6858000" cy="550863"/>
          </a:xfrm>
          <a:prstGeom prst="rect">
            <a:avLst/>
          </a:prstGeom>
          <a:solidFill>
            <a:srgbClr val="145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5491898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E8FBFD7-F9B2-0849-1BC9-FA7A958A1DA9}"/>
              </a:ext>
              <a:ext uri="{C183D7F6-B498-43B3-948B-1728B52AA6E4}">
                <adec:decorative xmlns:adec="http://schemas.microsoft.com/office/drawing/2017/decorative" val="1"/>
              </a:ext>
            </a:extLst>
          </p:cNvPr>
          <p:cNvGrpSpPr/>
          <p:nvPr userDrawn="1"/>
        </p:nvGrpSpPr>
        <p:grpSpPr>
          <a:xfrm>
            <a:off x="6932498" y="-572902"/>
            <a:ext cx="5259502" cy="5832404"/>
            <a:chOff x="6932498" y="-572902"/>
            <a:chExt cx="5259502" cy="5832404"/>
          </a:xfrm>
        </p:grpSpPr>
        <p:sp>
          <p:nvSpPr>
            <p:cNvPr id="8" name="Diagonal Stripe 7">
              <a:extLst>
                <a:ext uri="{FF2B5EF4-FFF2-40B4-BE49-F238E27FC236}">
                  <a16:creationId xmlns:a16="http://schemas.microsoft.com/office/drawing/2014/main" id="{0C81CFE3-E55C-8681-57D1-C2EFEE79B446}"/>
                </a:ext>
              </a:extLst>
            </p:cNvPr>
            <p:cNvSpPr/>
            <p:nvPr userDrawn="1"/>
          </p:nvSpPr>
          <p:spPr>
            <a:xfrm rot="16200000" flipH="1" flipV="1">
              <a:off x="6932498" y="0"/>
              <a:ext cx="5259502" cy="5259502"/>
            </a:xfrm>
            <a:prstGeom prst="diagStripe">
              <a:avLst/>
            </a:prstGeom>
            <a:solidFill>
              <a:srgbClr val="1455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descr="Shape, circle&#10;&#10;Description automatically generated">
              <a:extLst>
                <a:ext uri="{FF2B5EF4-FFF2-40B4-BE49-F238E27FC236}">
                  <a16:creationId xmlns:a16="http://schemas.microsoft.com/office/drawing/2014/main" id="{BA982E31-9983-2F4B-2332-27EE1F9AFD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3501766" flipV="1">
              <a:off x="7638796" y="1002594"/>
              <a:ext cx="5010751" cy="1859760"/>
            </a:xfrm>
            <a:prstGeom prst="rect">
              <a:avLst/>
            </a:prstGeom>
          </p:spPr>
        </p:pic>
      </p:gr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a:ln>
                  <a:noFill/>
                </a:ln>
                <a:solidFill>
                  <a:prstClr val="black"/>
                </a:solidFill>
                <a:effectLst/>
                <a:uLnTx/>
                <a:uFillTx/>
                <a:latin typeface="Arial" panose="020B0604020202020204"/>
                <a:ea typeface="+mn-ea"/>
                <a:cs typeface="+mn-cs"/>
              </a:rPr>
              <a:t>“</a:t>
            </a:r>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p>
        </p:txBody>
      </p:sp>
      <p:pic>
        <p:nvPicPr>
          <p:cNvPr id="5" name="Picture 4">
            <a:extLst>
              <a:ext uri="{FF2B5EF4-FFF2-40B4-BE49-F238E27FC236}">
                <a16:creationId xmlns:a16="http://schemas.microsoft.com/office/drawing/2014/main" id="{C4465E4B-9530-6033-2C66-6DB9DC621E9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spTree>
    <p:extLst>
      <p:ext uri="{BB962C8B-B14F-4D97-AF65-F5344CB8AC3E}">
        <p14:creationId xmlns:p14="http://schemas.microsoft.com/office/powerpoint/2010/main" val="6550083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
    <p:bg>
      <p:bgPr>
        <a:solidFill>
          <a:schemeClr val="tx1"/>
        </a:solidFill>
        <a:effectLst/>
      </p:bgPr>
    </p:bg>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E2F20AFE-B282-5146-B0D6-F2FC1B6D303E}"/>
              </a:ext>
            </a:extLst>
          </p:cNvPr>
          <p:cNvSpPr>
            <a:spLocks noGrp="1"/>
          </p:cNvSpPr>
          <p:nvPr userDrawn="1">
            <p:ph type="title"/>
          </p:nvPr>
        </p:nvSpPr>
        <p:spPr>
          <a:xfrm>
            <a:off x="964022" y="879063"/>
            <a:ext cx="10264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sp>
        <p:nvSpPr>
          <p:cNvPr id="38" name="Picture Placeholder 25">
            <a:extLst>
              <a:ext uri="{FF2B5EF4-FFF2-40B4-BE49-F238E27FC236}">
                <a16:creationId xmlns:a16="http://schemas.microsoft.com/office/drawing/2014/main" id="{2274C164-503B-E746-A155-849A9BC2406E}"/>
              </a:ext>
            </a:extLst>
          </p:cNvPr>
          <p:cNvSpPr>
            <a:spLocks noGrp="1"/>
          </p:cNvSpPr>
          <p:nvPr userDrawn="1">
            <p:ph type="pic" sz="quarter" idx="18"/>
          </p:nvPr>
        </p:nvSpPr>
        <p:spPr>
          <a:xfrm>
            <a:off x="954268" y="2572883"/>
            <a:ext cx="2118245" cy="2037217"/>
          </a:xfrm>
          <a:prstGeom prst="rect">
            <a:avLst/>
          </a:prstGeom>
        </p:spPr>
        <p:txBody>
          <a:bodyPr/>
          <a:lstStyle/>
          <a:p>
            <a:r>
              <a:rPr lang="en-US"/>
              <a:t>Click icon to add picture</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userDrawn="1">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userDrawn="1">
            <p:ph type="body" sz="quarter" idx="12"/>
          </p:nvPr>
        </p:nvSpPr>
        <p:spPr>
          <a:xfrm>
            <a:off x="952500" y="5393169"/>
            <a:ext cx="2133600" cy="369332"/>
          </a:xfrm>
        </p:spPr>
        <p:txBody>
          <a:bodyPr lIns="0" tIns="0" rIns="0" bIns="0">
            <a:noAutofit/>
          </a:bodyPr>
          <a:lstStyle>
            <a:lvl1pPr marL="0" indent="0">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63" name="Picture Placeholder 25">
            <a:extLst>
              <a:ext uri="{FF2B5EF4-FFF2-40B4-BE49-F238E27FC236}">
                <a16:creationId xmlns:a16="http://schemas.microsoft.com/office/drawing/2014/main" id="{AF1B5ED8-33F6-FB44-AA92-F0D227BB310C}"/>
              </a:ext>
            </a:extLst>
          </p:cNvPr>
          <p:cNvSpPr>
            <a:spLocks noGrp="1"/>
          </p:cNvSpPr>
          <p:nvPr userDrawn="1">
            <p:ph type="pic" sz="quarter" idx="24"/>
          </p:nvPr>
        </p:nvSpPr>
        <p:spPr>
          <a:xfrm>
            <a:off x="3658280" y="2572883"/>
            <a:ext cx="2118245" cy="2037217"/>
          </a:xfrm>
          <a:prstGeom prst="rect">
            <a:avLst/>
          </a:prstGeom>
        </p:spPr>
        <p:txBody>
          <a:bodyPr/>
          <a:lstStyle/>
          <a:p>
            <a:r>
              <a:rPr lang="en-US"/>
              <a:t>Click icon to add picture</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userDrawn="1">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userDrawn="1">
            <p:ph type="body" sz="quarter" idx="13"/>
          </p:nvPr>
        </p:nvSpPr>
        <p:spPr>
          <a:xfrm>
            <a:off x="3663042" y="5393169"/>
            <a:ext cx="2128157" cy="369332"/>
          </a:xfrm>
        </p:spPr>
        <p:txBody>
          <a:bodyPr lIns="0" tIns="0" rIns="0" bIns="0">
            <a:noAutofit/>
          </a:bodyPr>
          <a:lstStyle>
            <a:lvl1pPr marL="0" indent="0">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66" name="Picture Placeholder 25">
            <a:extLst>
              <a:ext uri="{FF2B5EF4-FFF2-40B4-BE49-F238E27FC236}">
                <a16:creationId xmlns:a16="http://schemas.microsoft.com/office/drawing/2014/main" id="{2D21D633-C51E-E94E-BAE3-96F52F76E496}"/>
              </a:ext>
            </a:extLst>
          </p:cNvPr>
          <p:cNvSpPr>
            <a:spLocks noGrp="1"/>
          </p:cNvSpPr>
          <p:nvPr userDrawn="1">
            <p:ph type="pic" sz="quarter" idx="27"/>
          </p:nvPr>
        </p:nvSpPr>
        <p:spPr>
          <a:xfrm>
            <a:off x="6362292" y="2572883"/>
            <a:ext cx="2118245" cy="2037217"/>
          </a:xfrm>
          <a:prstGeom prst="rect">
            <a:avLst/>
          </a:prstGeom>
        </p:spPr>
        <p:txBody>
          <a:bodyPr/>
          <a:lstStyle/>
          <a:p>
            <a:r>
              <a:rPr lang="en-US"/>
              <a:t>Click icon to add picture</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userDrawn="1">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userDrawn="1">
            <p:ph type="body" sz="quarter" idx="16"/>
          </p:nvPr>
        </p:nvSpPr>
        <p:spPr>
          <a:xfrm>
            <a:off x="6367054" y="5393169"/>
            <a:ext cx="2129245" cy="369332"/>
          </a:xfrm>
        </p:spPr>
        <p:txBody>
          <a:bodyPr lIns="0" tIns="0" rIns="0" bIns="0">
            <a:noAutofit/>
          </a:bodyPr>
          <a:lstStyle>
            <a:lvl1pPr marL="0" indent="0">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userDrawn="1">
            <p:ph type="pic" sz="quarter" idx="30"/>
          </p:nvPr>
        </p:nvSpPr>
        <p:spPr>
          <a:xfrm>
            <a:off x="9110254" y="2572883"/>
            <a:ext cx="2118245" cy="2037217"/>
          </a:xfrm>
          <a:prstGeom prst="rect">
            <a:avLst/>
          </a:prstGeom>
        </p:spPr>
        <p:txBody>
          <a:bodyPr/>
          <a:lstStyle/>
          <a:p>
            <a:r>
              <a:rPr lang="en-US"/>
              <a:t>Click icon to add picture</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userDrawn="1">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userDrawn="1">
            <p:ph type="body" sz="quarter" idx="19"/>
          </p:nvPr>
        </p:nvSpPr>
        <p:spPr>
          <a:xfrm>
            <a:off x="9110254" y="5393169"/>
            <a:ext cx="2129245" cy="369332"/>
          </a:xfrm>
        </p:spPr>
        <p:txBody>
          <a:bodyPr lIns="0" tIns="0" rIns="0" bIns="0">
            <a:noAutofit/>
          </a:bodyPr>
          <a:lstStyle>
            <a:lvl1pPr marL="0" indent="0">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pic>
        <p:nvPicPr>
          <p:cNvPr id="12" name="Picture 11">
            <a:extLst>
              <a:ext uri="{FF2B5EF4-FFF2-40B4-BE49-F238E27FC236}">
                <a16:creationId xmlns:a16="http://schemas.microsoft.com/office/drawing/2014/main" id="{D07B8A15-9606-848A-8497-59C27DD89F2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sp>
        <p:nvSpPr>
          <p:cNvPr id="2" name="Rectangle 1">
            <a:extLst>
              <a:ext uri="{FF2B5EF4-FFF2-40B4-BE49-F238E27FC236}">
                <a16:creationId xmlns:a16="http://schemas.microsoft.com/office/drawing/2014/main" id="{BA0C6EA7-0A1A-E322-F666-109016490610}"/>
              </a:ext>
              <a:ext uri="{C183D7F6-B498-43B3-948B-1728B52AA6E4}">
                <adec:decorative xmlns:adec="http://schemas.microsoft.com/office/drawing/2017/decorative" val="1"/>
              </a:ext>
            </a:extLst>
          </p:cNvPr>
          <p:cNvSpPr/>
          <p:nvPr userDrawn="1"/>
        </p:nvSpPr>
        <p:spPr>
          <a:xfrm rot="5400000">
            <a:off x="-3153569" y="3153567"/>
            <a:ext cx="6858000" cy="550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62" name="Straight Connector 61">
            <a:extLst>
              <a:ext uri="{FF2B5EF4-FFF2-40B4-BE49-F238E27FC236}">
                <a16:creationId xmlns:a16="http://schemas.microsoft.com/office/drawing/2014/main" id="{F777D2F0-DE3F-8343-B97A-E7FA440532FD}"/>
              </a:ext>
              <a:ext uri="{C183D7F6-B498-43B3-948B-1728B52AA6E4}">
                <adec:decorative xmlns:adec="http://schemas.microsoft.com/office/drawing/2017/decorative" val="1"/>
              </a:ext>
            </a:extLst>
          </p:cNvPr>
          <p:cNvCxnSpPr>
            <a:cxnSpLocks/>
          </p:cNvCxnSpPr>
          <p:nvPr userDrawn="1"/>
        </p:nvCxnSpPr>
        <p:spPr>
          <a:xfrm>
            <a:off x="952500" y="1939108"/>
            <a:ext cx="2133600" cy="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58797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tx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10366072"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pic>
        <p:nvPicPr>
          <p:cNvPr id="4" name="Picture 3" descr="Horizontal timeline with 4 branches">
            <a:extLst>
              <a:ext uri="{FF2B5EF4-FFF2-40B4-BE49-F238E27FC236}">
                <a16:creationId xmlns:a16="http://schemas.microsoft.com/office/drawing/2014/main" id="{97C91480-21C5-8C6E-6934-FB19CB6729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023" y="2206360"/>
            <a:ext cx="10366072" cy="3604988"/>
          </a:xfrm>
          <a:prstGeom prst="rect">
            <a:avLst/>
          </a:prstGeom>
        </p:spPr>
      </p:pic>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pic>
        <p:nvPicPr>
          <p:cNvPr id="7" name="Picture 6">
            <a:extLst>
              <a:ext uri="{FF2B5EF4-FFF2-40B4-BE49-F238E27FC236}">
                <a16:creationId xmlns:a16="http://schemas.microsoft.com/office/drawing/2014/main" id="{BADC9CF5-8D67-6DFD-D68A-E47D9A801E6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spTree>
    <p:extLst>
      <p:ext uri="{BB962C8B-B14F-4D97-AF65-F5344CB8AC3E}">
        <p14:creationId xmlns:p14="http://schemas.microsoft.com/office/powerpoint/2010/main" val="812748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10163506"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 uri="{C183D7F6-B498-43B3-948B-1728B52AA6E4}">
                <adec:decorative xmlns:adec="http://schemas.microsoft.com/office/drawing/2017/decorative" val="1"/>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7A736BE5-BE9E-1170-26E6-F9782C226C8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sp>
        <p:nvSpPr>
          <p:cNvPr id="2" name="Rectangle 1">
            <a:extLst>
              <a:ext uri="{FF2B5EF4-FFF2-40B4-BE49-F238E27FC236}">
                <a16:creationId xmlns:a16="http://schemas.microsoft.com/office/drawing/2014/main" id="{3D7682DF-A205-37B5-4253-E6712654D03A}"/>
              </a:ext>
              <a:ext uri="{C183D7F6-B498-43B3-948B-1728B52AA6E4}">
                <adec:decorative xmlns:adec="http://schemas.microsoft.com/office/drawing/2017/decorative" val="1"/>
              </a:ext>
            </a:extLst>
          </p:cNvPr>
          <p:cNvSpPr/>
          <p:nvPr userDrawn="1"/>
        </p:nvSpPr>
        <p:spPr>
          <a:xfrm rot="5400000">
            <a:off x="-3153574" y="3153567"/>
            <a:ext cx="6858005" cy="550863"/>
          </a:xfrm>
          <a:prstGeom prst="rect">
            <a:avLst/>
          </a:prstGeom>
          <a:solidFill>
            <a:srgbClr val="145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4" name="Straight Connector 3">
            <a:extLst>
              <a:ext uri="{FF2B5EF4-FFF2-40B4-BE49-F238E27FC236}">
                <a16:creationId xmlns:a16="http://schemas.microsoft.com/office/drawing/2014/main" id="{474AFA97-E321-DB57-AF77-5C7997D35DF4}"/>
              </a:ext>
              <a:ext uri="{C183D7F6-B498-43B3-948B-1728B52AA6E4}">
                <adec:decorative xmlns:adec="http://schemas.microsoft.com/office/drawing/2017/decorative" val="1"/>
              </a:ext>
            </a:extLst>
          </p:cNvPr>
          <p:cNvCxnSpPr>
            <a:cxnSpLocks/>
          </p:cNvCxnSpPr>
          <p:nvPr userDrawn="1"/>
        </p:nvCxnSpPr>
        <p:spPr>
          <a:xfrm>
            <a:off x="96402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98227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912255"/>
            <a:ext cx="10212703" cy="577671"/>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 uri="{C183D7F6-B498-43B3-948B-1728B52AA6E4}">
                <adec:decorative xmlns:adec="http://schemas.microsoft.com/office/drawing/2017/decorative" val="1"/>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 uri="{C183D7F6-B498-43B3-948B-1728B52AA6E4}">
                <adec:decorative xmlns:adec="http://schemas.microsoft.com/office/drawing/2017/decorative" val="1"/>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0B8467E6-7412-B720-025A-8A02DC66DEC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cxnSp>
        <p:nvCxnSpPr>
          <p:cNvPr id="2" name="Straight Connector 1">
            <a:extLst>
              <a:ext uri="{FF2B5EF4-FFF2-40B4-BE49-F238E27FC236}">
                <a16:creationId xmlns:a16="http://schemas.microsoft.com/office/drawing/2014/main" id="{7CB0E84F-6C70-237D-DEB6-C88A163759F9}"/>
              </a:ext>
              <a:ext uri="{C183D7F6-B498-43B3-948B-1728B52AA6E4}">
                <adec:decorative xmlns:adec="http://schemas.microsoft.com/office/drawing/2017/decorative" val="1"/>
              </a:ext>
            </a:extLst>
          </p:cNvPr>
          <p:cNvCxnSpPr>
            <a:cxnSpLocks/>
          </p:cNvCxnSpPr>
          <p:nvPr userDrawn="1"/>
        </p:nvCxnSpPr>
        <p:spPr>
          <a:xfrm>
            <a:off x="971550" y="1935116"/>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7AE1C2E0-1F9A-5A00-60B7-87C8840E28A6}"/>
              </a:ext>
              <a:ext uri="{C183D7F6-B498-43B3-948B-1728B52AA6E4}">
                <adec:decorative xmlns:adec="http://schemas.microsoft.com/office/drawing/2017/decorative" val="1"/>
              </a:ext>
            </a:extLst>
          </p:cNvPr>
          <p:cNvSpPr/>
          <p:nvPr userDrawn="1"/>
        </p:nvSpPr>
        <p:spPr>
          <a:xfrm rot="5400000">
            <a:off x="-3153572" y="3153565"/>
            <a:ext cx="6858000" cy="550863"/>
          </a:xfrm>
          <a:prstGeom prst="rect">
            <a:avLst/>
          </a:prstGeom>
          <a:solidFill>
            <a:srgbClr val="145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157792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912255"/>
            <a:ext cx="10212703" cy="577671"/>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33" name="Straight Connector 32">
            <a:extLst>
              <a:ext uri="{FF2B5EF4-FFF2-40B4-BE49-F238E27FC236}">
                <a16:creationId xmlns:a16="http://schemas.microsoft.com/office/drawing/2014/main" id="{51DEB652-BD6A-BD41-B85E-704D2C41A1C4}"/>
              </a:ext>
              <a:ext uri="{C183D7F6-B498-43B3-948B-1728B52AA6E4}">
                <adec:decorative xmlns:adec="http://schemas.microsoft.com/office/drawing/2017/decorative" val="1"/>
              </a:ext>
            </a:extLst>
          </p:cNvPr>
          <p:cNvCxnSpPr>
            <a:cxnSpLocks/>
          </p:cNvCxnSpPr>
          <p:nvPr userDrawn="1"/>
        </p:nvCxnSpPr>
        <p:spPr>
          <a:xfrm>
            <a:off x="971549" y="1944121"/>
            <a:ext cx="1371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1" y="2300156"/>
            <a:ext cx="1879600" cy="216837"/>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187960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pic>
        <p:nvPicPr>
          <p:cNvPr id="7" name="Picture 6">
            <a:extLst>
              <a:ext uri="{FF2B5EF4-FFF2-40B4-BE49-F238E27FC236}">
                <a16:creationId xmlns:a16="http://schemas.microsoft.com/office/drawing/2014/main" id="{0B8467E6-7412-B720-025A-8A02DC66DEC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cxnSp>
        <p:nvCxnSpPr>
          <p:cNvPr id="9" name="Straight Connector 8">
            <a:extLst>
              <a:ext uri="{FF2B5EF4-FFF2-40B4-BE49-F238E27FC236}">
                <a16:creationId xmlns:a16="http://schemas.microsoft.com/office/drawing/2014/main" id="{BE006764-41C5-EC28-4286-BCAA214C6C85}"/>
              </a:ext>
              <a:ext uri="{C183D7F6-B498-43B3-948B-1728B52AA6E4}">
                <adec:decorative xmlns:adec="http://schemas.microsoft.com/office/drawing/2017/decorative" val="1"/>
              </a:ext>
            </a:extLst>
          </p:cNvPr>
          <p:cNvCxnSpPr>
            <a:cxnSpLocks/>
          </p:cNvCxnSpPr>
          <p:nvPr userDrawn="1"/>
        </p:nvCxnSpPr>
        <p:spPr>
          <a:xfrm>
            <a:off x="3509197" y="1956098"/>
            <a:ext cx="1371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E912E12-75C8-2417-6839-AEC7D5223E97}"/>
              </a:ext>
              <a:ext uri="{C183D7F6-B498-43B3-948B-1728B52AA6E4}">
                <adec:decorative xmlns:adec="http://schemas.microsoft.com/office/drawing/2017/decorative" val="1"/>
              </a:ext>
            </a:extLst>
          </p:cNvPr>
          <p:cNvCxnSpPr>
            <a:cxnSpLocks/>
          </p:cNvCxnSpPr>
          <p:nvPr userDrawn="1"/>
        </p:nvCxnSpPr>
        <p:spPr>
          <a:xfrm>
            <a:off x="6094686" y="1952106"/>
            <a:ext cx="1371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DE9FF608-90C1-F966-CF2A-B6C5ED81140C}"/>
              </a:ext>
              <a:ext uri="{C183D7F6-B498-43B3-948B-1728B52AA6E4}">
                <adec:decorative xmlns:adec="http://schemas.microsoft.com/office/drawing/2017/decorative" val="1"/>
              </a:ext>
            </a:extLst>
          </p:cNvPr>
          <p:cNvCxnSpPr>
            <a:cxnSpLocks/>
          </p:cNvCxnSpPr>
          <p:nvPr userDrawn="1"/>
        </p:nvCxnSpPr>
        <p:spPr>
          <a:xfrm>
            <a:off x="8632333" y="1948114"/>
            <a:ext cx="1371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0" name="Text Placeholder 2">
            <a:extLst>
              <a:ext uri="{FF2B5EF4-FFF2-40B4-BE49-F238E27FC236}">
                <a16:creationId xmlns:a16="http://schemas.microsoft.com/office/drawing/2014/main" id="{B8BD3E4E-598C-2E6E-8269-AACE00B8FA21}"/>
              </a:ext>
            </a:extLst>
          </p:cNvPr>
          <p:cNvSpPr>
            <a:spLocks noGrp="1"/>
          </p:cNvSpPr>
          <p:nvPr>
            <p:ph type="body" idx="10"/>
          </p:nvPr>
        </p:nvSpPr>
        <p:spPr>
          <a:xfrm>
            <a:off x="3509198" y="2300156"/>
            <a:ext cx="1879600" cy="216837"/>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31" name="Content Placeholder 3">
            <a:extLst>
              <a:ext uri="{FF2B5EF4-FFF2-40B4-BE49-F238E27FC236}">
                <a16:creationId xmlns:a16="http://schemas.microsoft.com/office/drawing/2014/main" id="{F7C0E7C2-6BEA-01C2-92FD-3E4EC4650784}"/>
              </a:ext>
            </a:extLst>
          </p:cNvPr>
          <p:cNvSpPr>
            <a:spLocks noGrp="1"/>
          </p:cNvSpPr>
          <p:nvPr>
            <p:ph sz="half" idx="11"/>
          </p:nvPr>
        </p:nvSpPr>
        <p:spPr>
          <a:xfrm>
            <a:off x="3509197" y="2799146"/>
            <a:ext cx="187960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34" name="Text Placeholder 2">
            <a:extLst>
              <a:ext uri="{FF2B5EF4-FFF2-40B4-BE49-F238E27FC236}">
                <a16:creationId xmlns:a16="http://schemas.microsoft.com/office/drawing/2014/main" id="{04C67126-EFB8-143D-13FF-9810E1D91F28}"/>
              </a:ext>
            </a:extLst>
          </p:cNvPr>
          <p:cNvSpPr>
            <a:spLocks noGrp="1"/>
          </p:cNvSpPr>
          <p:nvPr>
            <p:ph type="body" idx="12"/>
          </p:nvPr>
        </p:nvSpPr>
        <p:spPr>
          <a:xfrm>
            <a:off x="6065895" y="2300156"/>
            <a:ext cx="1879600" cy="216837"/>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35" name="Content Placeholder 3">
            <a:extLst>
              <a:ext uri="{FF2B5EF4-FFF2-40B4-BE49-F238E27FC236}">
                <a16:creationId xmlns:a16="http://schemas.microsoft.com/office/drawing/2014/main" id="{8968383E-8770-C5BF-FAEE-D5044FDAE38F}"/>
              </a:ext>
            </a:extLst>
          </p:cNvPr>
          <p:cNvSpPr>
            <a:spLocks noGrp="1"/>
          </p:cNvSpPr>
          <p:nvPr>
            <p:ph sz="half" idx="13"/>
          </p:nvPr>
        </p:nvSpPr>
        <p:spPr>
          <a:xfrm>
            <a:off x="6065894" y="2799146"/>
            <a:ext cx="187960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36" name="Text Placeholder 2">
            <a:extLst>
              <a:ext uri="{FF2B5EF4-FFF2-40B4-BE49-F238E27FC236}">
                <a16:creationId xmlns:a16="http://schemas.microsoft.com/office/drawing/2014/main" id="{FBAFC892-8568-0BDC-B2AB-F0E636E960A0}"/>
              </a:ext>
            </a:extLst>
          </p:cNvPr>
          <p:cNvSpPr>
            <a:spLocks noGrp="1"/>
          </p:cNvSpPr>
          <p:nvPr>
            <p:ph type="body" idx="14"/>
          </p:nvPr>
        </p:nvSpPr>
        <p:spPr>
          <a:xfrm>
            <a:off x="8632334" y="2300156"/>
            <a:ext cx="1879600" cy="216837"/>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37" name="Content Placeholder 3">
            <a:extLst>
              <a:ext uri="{FF2B5EF4-FFF2-40B4-BE49-F238E27FC236}">
                <a16:creationId xmlns:a16="http://schemas.microsoft.com/office/drawing/2014/main" id="{EB232727-7113-29FA-6153-CF2E25506F78}"/>
              </a:ext>
            </a:extLst>
          </p:cNvPr>
          <p:cNvSpPr>
            <a:spLocks noGrp="1"/>
          </p:cNvSpPr>
          <p:nvPr>
            <p:ph sz="half" idx="15"/>
          </p:nvPr>
        </p:nvSpPr>
        <p:spPr>
          <a:xfrm>
            <a:off x="8632333" y="2799146"/>
            <a:ext cx="187960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38" name="Rectangle 37">
            <a:extLst>
              <a:ext uri="{FF2B5EF4-FFF2-40B4-BE49-F238E27FC236}">
                <a16:creationId xmlns:a16="http://schemas.microsoft.com/office/drawing/2014/main" id="{69DEAE0E-3F0E-29FA-A3EF-BA45B3B83D8B}"/>
              </a:ext>
              <a:ext uri="{C183D7F6-B498-43B3-948B-1728B52AA6E4}">
                <adec:decorative xmlns:adec="http://schemas.microsoft.com/office/drawing/2017/decorative" val="1"/>
              </a:ext>
            </a:extLst>
          </p:cNvPr>
          <p:cNvSpPr/>
          <p:nvPr userDrawn="1"/>
        </p:nvSpPr>
        <p:spPr>
          <a:xfrm rot="5400000">
            <a:off x="-3153570" y="3153566"/>
            <a:ext cx="6858000" cy="550863"/>
          </a:xfrm>
          <a:prstGeom prst="rect">
            <a:avLst/>
          </a:prstGeom>
          <a:solidFill>
            <a:srgbClr val="145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12691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10274324"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33" name="Straight Connector 32">
            <a:extLst>
              <a:ext uri="{FF2B5EF4-FFF2-40B4-BE49-F238E27FC236}">
                <a16:creationId xmlns:a16="http://schemas.microsoft.com/office/drawing/2014/main" id="{51DEB652-BD6A-BD41-B85E-704D2C41A1C4}"/>
              </a:ext>
              <a:ext uri="{C183D7F6-B498-43B3-948B-1728B52AA6E4}">
                <adec:decorative xmlns:adec="http://schemas.microsoft.com/office/drawing/2017/decorative" val="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pic>
        <p:nvPicPr>
          <p:cNvPr id="9" name="Picture 8">
            <a:extLst>
              <a:ext uri="{FF2B5EF4-FFF2-40B4-BE49-F238E27FC236}">
                <a16:creationId xmlns:a16="http://schemas.microsoft.com/office/drawing/2014/main" id="{B5EF6F40-5B3D-DB5D-1B16-9895ECF425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sp>
        <p:nvSpPr>
          <p:cNvPr id="2" name="Rectangle 1">
            <a:extLst>
              <a:ext uri="{FF2B5EF4-FFF2-40B4-BE49-F238E27FC236}">
                <a16:creationId xmlns:a16="http://schemas.microsoft.com/office/drawing/2014/main" id="{F7CB6781-8708-742B-06A5-858793E179DA}"/>
              </a:ext>
              <a:ext uri="{C183D7F6-B498-43B3-948B-1728B52AA6E4}">
                <adec:decorative xmlns:adec="http://schemas.microsoft.com/office/drawing/2017/decorative" val="1"/>
              </a:ext>
            </a:extLst>
          </p:cNvPr>
          <p:cNvSpPr/>
          <p:nvPr userDrawn="1"/>
        </p:nvSpPr>
        <p:spPr>
          <a:xfrm rot="5400000">
            <a:off x="-3153572" y="3153564"/>
            <a:ext cx="6858000" cy="550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715943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MOD">
    <p:bg>
      <p:bgPr>
        <a:solidFill>
          <a:schemeClr val="tx1"/>
        </a:solidFill>
        <a:effectLst/>
      </p:bgPr>
    </p:bg>
    <p:spTree>
      <p:nvGrpSpPr>
        <p:cNvPr id="1" name=""/>
        <p:cNvGrpSpPr/>
        <p:nvPr/>
      </p:nvGrpSpPr>
      <p:grpSpPr>
        <a:xfrm>
          <a:off x="0" y="0"/>
          <a:ext cx="0" cy="0"/>
          <a:chOff x="0" y="0"/>
          <a:chExt cx="0" cy="0"/>
        </a:xfrm>
      </p:grpSpPr>
      <p:pic>
        <p:nvPicPr>
          <p:cNvPr id="10" name="Picture 9" descr="A young white woman sitting at an office desk with a head set on. She is holding the microphone to her mouth and smiling.">
            <a:extLst>
              <a:ext uri="{FF2B5EF4-FFF2-40B4-BE49-F238E27FC236}">
                <a16:creationId xmlns:a16="http://schemas.microsoft.com/office/drawing/2014/main" id="{B93D42EF-A754-B283-D610-B98F618279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432" r="-5326"/>
          <a:stretch/>
        </p:blipFill>
        <p:spPr>
          <a:xfrm>
            <a:off x="0" y="0"/>
            <a:ext cx="9347788" cy="6858000"/>
          </a:xfrm>
          <a:prstGeom prst="rect">
            <a:avLst/>
          </a:prstGeom>
        </p:spPr>
      </p:pic>
      <p:sp>
        <p:nvSpPr>
          <p:cNvPr id="4" name="Flowchart: Document 3">
            <a:extLst>
              <a:ext uri="{FF2B5EF4-FFF2-40B4-BE49-F238E27FC236}">
                <a16:creationId xmlns:a16="http://schemas.microsoft.com/office/drawing/2014/main" id="{6C1E4B62-FFD2-F064-7EFB-FCB33F01B660}"/>
              </a:ext>
              <a:ext uri="{C183D7F6-B498-43B3-948B-1728B52AA6E4}">
                <adec:decorative xmlns:adec="http://schemas.microsoft.com/office/drawing/2017/decorative" val="1"/>
              </a:ext>
            </a:extLst>
          </p:cNvPr>
          <p:cNvSpPr/>
          <p:nvPr userDrawn="1"/>
        </p:nvSpPr>
        <p:spPr>
          <a:xfrm rot="5400000">
            <a:off x="4977363" y="-371474"/>
            <a:ext cx="6858003" cy="7600951"/>
          </a:xfrm>
          <a:prstGeom prst="flowChartDocumen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AB5C3BF3-A164-DD48-BD02-4587489DA105}"/>
              </a:ext>
              <a:ext uri="{C183D7F6-B498-43B3-948B-1728B52AA6E4}">
                <adec:decorative xmlns:adec="http://schemas.microsoft.com/office/drawing/2017/decorative" val="1"/>
              </a:ext>
            </a:extLst>
          </p:cNvPr>
          <p:cNvCxnSpPr>
            <a:cxnSpLocks/>
          </p:cNvCxnSpPr>
          <p:nvPr userDrawn="1"/>
        </p:nvCxnSpPr>
        <p:spPr>
          <a:xfrm>
            <a:off x="6096000" y="2217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6" name="Title 1">
            <a:extLst>
              <a:ext uri="{FF2B5EF4-FFF2-40B4-BE49-F238E27FC236}">
                <a16:creationId xmlns:a16="http://schemas.microsoft.com/office/drawing/2014/main" id="{E29321F6-59C5-6E4C-A846-6AD00848A444}"/>
              </a:ext>
            </a:extLst>
          </p:cNvPr>
          <p:cNvSpPr>
            <a:spLocks noGrp="1"/>
          </p:cNvSpPr>
          <p:nvPr userDrawn="1">
            <p:ph type="title"/>
          </p:nvPr>
        </p:nvSpPr>
        <p:spPr>
          <a:xfrm>
            <a:off x="6096000" y="1289084"/>
            <a:ext cx="4903377" cy="610863"/>
          </a:xfrm>
          <a:prstGeom prst="rect">
            <a:avLst/>
          </a:prstGeom>
        </p:spPr>
        <p:txBody>
          <a:bodyPr lIns="0" tIns="0" rIns="0" bIns="0" anchor="t" anchorCtr="0">
            <a:normAutofit/>
          </a:bodyPr>
          <a:lstStyle>
            <a:lvl1pPr>
              <a:defRPr sz="4400" b="1" i="0">
                <a:latin typeface="+mj-lt"/>
              </a:defRPr>
            </a:lvl1pPr>
          </a:lstStyle>
          <a:p>
            <a:r>
              <a:rPr lang="en-US"/>
              <a:t>Click to edit Master title style</a:t>
            </a:r>
          </a:p>
        </p:txBody>
      </p:sp>
      <p:grpSp>
        <p:nvGrpSpPr>
          <p:cNvPr id="3" name="Group 2">
            <a:extLst>
              <a:ext uri="{FF2B5EF4-FFF2-40B4-BE49-F238E27FC236}">
                <a16:creationId xmlns:a16="http://schemas.microsoft.com/office/drawing/2014/main" id="{D3828829-5323-9801-811A-288FD37E6DC2}"/>
              </a:ext>
              <a:ext uri="{C183D7F6-B498-43B3-948B-1728B52AA6E4}">
                <adec:decorative xmlns:adec="http://schemas.microsoft.com/office/drawing/2017/decorative" val="1"/>
              </a:ext>
            </a:extLst>
          </p:cNvPr>
          <p:cNvGrpSpPr/>
          <p:nvPr userDrawn="1"/>
        </p:nvGrpSpPr>
        <p:grpSpPr>
          <a:xfrm>
            <a:off x="6094307" y="2715505"/>
            <a:ext cx="365760" cy="1997219"/>
            <a:chOff x="6094307" y="2715505"/>
            <a:chExt cx="365760" cy="1997219"/>
          </a:xfrm>
        </p:grpSpPr>
        <p:pic>
          <p:nvPicPr>
            <p:cNvPr id="21" name="Graphic 20" descr="Internet with solid fill">
              <a:extLst>
                <a:ext uri="{FF2B5EF4-FFF2-40B4-BE49-F238E27FC236}">
                  <a16:creationId xmlns:a16="http://schemas.microsoft.com/office/drawing/2014/main" id="{E68E73CC-D5FC-AF97-DD09-F256845ABEB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4307" y="3762067"/>
              <a:ext cx="365760" cy="365760"/>
            </a:xfrm>
            <a:prstGeom prst="rect">
              <a:avLst/>
            </a:prstGeom>
          </p:spPr>
        </p:pic>
        <p:pic>
          <p:nvPicPr>
            <p:cNvPr id="15" name="Graphic 14" descr="Envelope with solid fill">
              <a:extLst>
                <a:ext uri="{FF2B5EF4-FFF2-40B4-BE49-F238E27FC236}">
                  <a16:creationId xmlns:a16="http://schemas.microsoft.com/office/drawing/2014/main" id="{101CC5FA-4A26-C648-F311-AA289181FC3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2715505"/>
              <a:ext cx="364067" cy="364067"/>
            </a:xfrm>
            <a:prstGeom prst="rect">
              <a:avLst/>
            </a:prstGeom>
          </p:spPr>
        </p:pic>
        <p:pic>
          <p:nvPicPr>
            <p:cNvPr id="19" name="Graphic 18" descr="Receiver with solid fill">
              <a:extLst>
                <a:ext uri="{FF2B5EF4-FFF2-40B4-BE49-F238E27FC236}">
                  <a16:creationId xmlns:a16="http://schemas.microsoft.com/office/drawing/2014/main" id="{3AD3B9F7-51AA-B3E1-ADFD-051390C44CA5}"/>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94307" y="3221021"/>
              <a:ext cx="365760" cy="365760"/>
            </a:xfrm>
            <a:prstGeom prst="rect">
              <a:avLst/>
            </a:prstGeom>
          </p:spPr>
        </p:pic>
        <p:pic>
          <p:nvPicPr>
            <p:cNvPr id="25" name="Graphic 24" descr="Building with solid fill">
              <a:extLst>
                <a:ext uri="{FF2B5EF4-FFF2-40B4-BE49-F238E27FC236}">
                  <a16:creationId xmlns:a16="http://schemas.microsoft.com/office/drawing/2014/main" id="{5CEEA3F8-1BA6-81DA-80B4-4AF0EBC8C46D}"/>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52837" y="4438404"/>
              <a:ext cx="274320" cy="274320"/>
            </a:xfrm>
            <a:prstGeom prst="rect">
              <a:avLst/>
            </a:prstGeom>
          </p:spPr>
        </p:pic>
      </p:grpSp>
      <p:sp>
        <p:nvSpPr>
          <p:cNvPr id="28" name="TextBox 27">
            <a:extLst>
              <a:ext uri="{FF2B5EF4-FFF2-40B4-BE49-F238E27FC236}">
                <a16:creationId xmlns:a16="http://schemas.microsoft.com/office/drawing/2014/main" id="{D427F1F8-708E-AB8D-C451-B641D1E71544}"/>
              </a:ext>
            </a:extLst>
          </p:cNvPr>
          <p:cNvSpPr txBox="1"/>
          <p:nvPr userDrawn="1"/>
        </p:nvSpPr>
        <p:spPr>
          <a:xfrm>
            <a:off x="6512160" y="2642064"/>
            <a:ext cx="31554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a:ea typeface="+mn-ea"/>
                <a:cs typeface="+mn-cs"/>
                <a:hlinkClick r:id="rId11"/>
              </a:rPr>
              <a:t>MOD-Info@mass.gov</a:t>
            </a: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76AF7E5A-EA35-A79C-D45B-6BF410F85F9A}"/>
              </a:ext>
            </a:extLst>
          </p:cNvPr>
          <p:cNvSpPr txBox="1"/>
          <p:nvPr userDrawn="1"/>
        </p:nvSpPr>
        <p:spPr>
          <a:xfrm>
            <a:off x="6512160" y="3175536"/>
            <a:ext cx="31554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617-727-7440</a:t>
            </a:r>
          </a:p>
        </p:txBody>
      </p:sp>
      <p:sp>
        <p:nvSpPr>
          <p:cNvPr id="30" name="TextBox 29">
            <a:extLst>
              <a:ext uri="{FF2B5EF4-FFF2-40B4-BE49-F238E27FC236}">
                <a16:creationId xmlns:a16="http://schemas.microsoft.com/office/drawing/2014/main" id="{8048C6F5-7A78-13D7-F368-5E7C6D5A9B0E}"/>
              </a:ext>
            </a:extLst>
          </p:cNvPr>
          <p:cNvSpPr txBox="1"/>
          <p:nvPr userDrawn="1"/>
        </p:nvSpPr>
        <p:spPr>
          <a:xfrm>
            <a:off x="6512160" y="3714115"/>
            <a:ext cx="31554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hlinkClick r:id="rId12" action="ppaction://hlinkfile"/>
              </a:rPr>
              <a:t>mass.gov/MOD</a:t>
            </a: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D5FE30BB-DFDA-A352-B609-B695B43D5EAC}"/>
              </a:ext>
            </a:extLst>
          </p:cNvPr>
          <p:cNvSpPr txBox="1"/>
          <p:nvPr userDrawn="1"/>
        </p:nvSpPr>
        <p:spPr>
          <a:xfrm>
            <a:off x="6495153" y="4301235"/>
            <a:ext cx="31554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1 Ashburton 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Room 1305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Boston, MA 02108</a:t>
            </a:r>
          </a:p>
        </p:txBody>
      </p:sp>
      <p:pic>
        <p:nvPicPr>
          <p:cNvPr id="32" name="Picture 31">
            <a:extLst>
              <a:ext uri="{FF2B5EF4-FFF2-40B4-BE49-F238E27FC236}">
                <a16:creationId xmlns:a16="http://schemas.microsoft.com/office/drawing/2014/main" id="{9E8742E3-8416-CFB3-F137-0F643267F0EE}"/>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02711" y="6129185"/>
            <a:ext cx="940277" cy="406069"/>
          </a:xfrm>
          <a:prstGeom prst="rect">
            <a:avLst/>
          </a:prstGeom>
        </p:spPr>
      </p:pic>
    </p:spTree>
    <p:extLst>
      <p:ext uri="{BB962C8B-B14F-4D97-AF65-F5344CB8AC3E}">
        <p14:creationId xmlns:p14="http://schemas.microsoft.com/office/powerpoint/2010/main" val="4223437454"/>
      </p:ext>
    </p:extLst>
  </p:cSld>
  <p:clrMapOvr>
    <a:masterClrMapping/>
  </p:clrMapOvr>
  <p:hf sldNum="0" hdr="0" ftr="0" dt="0"/>
  <p:extLst>
    <p:ext uri="{DCECCB84-F9BA-43D5-87BE-67443E8EF086}">
      <p15:sldGuideLst xmlns:p15="http://schemas.microsoft.com/office/powerpoint/2012/main">
        <p15:guide id="1"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rizontal Banner - Dark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93F26-ED5C-E74E-BFBD-E3054DC1B9C1}"/>
              </a:ext>
            </a:extLst>
          </p:cNvPr>
          <p:cNvSpPr>
            <a:spLocks noGrp="1"/>
          </p:cNvSpPr>
          <p:nvPr userDrawn="1">
            <p:ph type="title"/>
          </p:nvPr>
        </p:nvSpPr>
        <p:spPr>
          <a:xfrm>
            <a:off x="989648" y="978028"/>
            <a:ext cx="10212703" cy="610863"/>
          </a:xfrm>
          <a:prstGeom prst="rect">
            <a:avLst/>
          </a:prstGeom>
        </p:spPr>
        <p:txBody>
          <a:bodyPr lIns="0" tIns="0" rIns="0" bIns="0" anchor="b" anchorCtr="0">
            <a:normAutofit/>
          </a:bodyPr>
          <a:lstStyle>
            <a:lvl1pPr>
              <a:defRPr sz="4000" b="1" i="0" spc="50" baseline="0">
                <a:latin typeface="+mj-lt"/>
              </a:defRPr>
            </a:lvl1pPr>
          </a:lstStyle>
          <a:p>
            <a:r>
              <a:rPr lang="en-US"/>
              <a:t>Click to edit Master title style</a:t>
            </a:r>
          </a:p>
        </p:txBody>
      </p:sp>
      <p:sp>
        <p:nvSpPr>
          <p:cNvPr id="14" name="Text Placeholder 29">
            <a:extLst>
              <a:ext uri="{FF2B5EF4-FFF2-40B4-BE49-F238E27FC236}">
                <a16:creationId xmlns:a16="http://schemas.microsoft.com/office/drawing/2014/main" id="{58AAB058-5FFC-9E4E-AD2E-FB1B4EE51025}"/>
              </a:ext>
            </a:extLst>
          </p:cNvPr>
          <p:cNvSpPr>
            <a:spLocks noGrp="1"/>
          </p:cNvSpPr>
          <p:nvPr userDrawn="1">
            <p:ph type="body" sz="quarter" idx="13"/>
          </p:nvPr>
        </p:nvSpPr>
        <p:spPr>
          <a:xfrm>
            <a:off x="989647" y="1912691"/>
            <a:ext cx="10212702" cy="4075744"/>
          </a:xfrm>
        </p:spPr>
        <p:txBody>
          <a:bodyPr lIns="0" tIns="0" rIns="0" bIns="0">
            <a:noAutofit/>
          </a:bodyPr>
          <a:lstStyle>
            <a:lvl1pPr marL="342900" indent="-342900">
              <a:lnSpc>
                <a:spcPct val="100000"/>
              </a:lnSpc>
              <a:buFont typeface="Arial" panose="020B0604020202020204" pitchFamily="34" charset="0"/>
              <a:buChar char="•"/>
              <a:defRPr sz="2800" b="0" i="0">
                <a:solidFill>
                  <a:schemeClr val="bg1"/>
                </a:solidFill>
                <a:latin typeface="+mn-lt"/>
              </a:defRPr>
            </a:lvl1pPr>
            <a:lvl2pPr>
              <a:defRPr sz="24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6" name="Straight Connector 25">
            <a:extLst>
              <a:ext uri="{FF2B5EF4-FFF2-40B4-BE49-F238E27FC236}">
                <a16:creationId xmlns:a16="http://schemas.microsoft.com/office/drawing/2014/main" id="{C402C0D4-D9C4-F547-B996-38177302A3DC}"/>
              </a:ext>
              <a:ext uri="{C183D7F6-B498-43B3-948B-1728B52AA6E4}">
                <adec:decorative xmlns:adec="http://schemas.microsoft.com/office/drawing/2017/decorative" val="1"/>
              </a:ext>
            </a:extLst>
          </p:cNvPr>
          <p:cNvCxnSpPr>
            <a:cxnSpLocks/>
          </p:cNvCxnSpPr>
          <p:nvPr userDrawn="1"/>
        </p:nvCxnSpPr>
        <p:spPr>
          <a:xfrm>
            <a:off x="971550" y="6129185"/>
            <a:ext cx="2133600" cy="3992"/>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1C9EDC26-43B0-CDEE-289F-03F161C4735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sp>
        <p:nvSpPr>
          <p:cNvPr id="2" name="Rectangle 1">
            <a:extLst>
              <a:ext uri="{FF2B5EF4-FFF2-40B4-BE49-F238E27FC236}">
                <a16:creationId xmlns:a16="http://schemas.microsoft.com/office/drawing/2014/main" id="{CEFEA549-4114-D52D-4A3D-7F46B4C0C5C6}"/>
              </a:ext>
              <a:ext uri="{C183D7F6-B498-43B3-948B-1728B52AA6E4}">
                <adec:decorative xmlns:adec="http://schemas.microsoft.com/office/drawing/2017/decorative" val="1"/>
              </a:ext>
            </a:extLst>
          </p:cNvPr>
          <p:cNvSpPr/>
          <p:nvPr userDrawn="1"/>
        </p:nvSpPr>
        <p:spPr>
          <a:xfrm>
            <a:off x="0" y="0"/>
            <a:ext cx="12192000" cy="550863"/>
          </a:xfrm>
          <a:prstGeom prst="rect">
            <a:avLst/>
          </a:prstGeom>
          <a:solidFill>
            <a:srgbClr val="145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03671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MOD - Blank">
    <p:bg>
      <p:bgPr>
        <a:solidFill>
          <a:schemeClr val="tx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52452987-A4DA-2854-FBE5-E50B99C7FD1C}"/>
              </a:ext>
              <a:ext uri="{C183D7F6-B498-43B3-948B-1728B52AA6E4}">
                <adec:decorative xmlns:adec="http://schemas.microsoft.com/office/drawing/2017/decorative" val="1"/>
              </a:ext>
            </a:extLst>
          </p:cNvPr>
          <p:cNvSpPr>
            <a:spLocks/>
          </p:cNvSpPr>
          <p:nvPr userDrawn="1"/>
        </p:nvSpPr>
        <p:spPr>
          <a:xfrm rot="5400000">
            <a:off x="4988217" y="-371474"/>
            <a:ext cx="6858003" cy="7600951"/>
          </a:xfrm>
          <a:prstGeom prst="flowChartDocumen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Picture Placeholder 7">
            <a:extLst>
              <a:ext uri="{FF2B5EF4-FFF2-40B4-BE49-F238E27FC236}">
                <a16:creationId xmlns:a16="http://schemas.microsoft.com/office/drawing/2014/main" id="{9EB9C648-5080-DA85-27B4-0C0CF45C10E0}"/>
              </a:ext>
            </a:extLst>
          </p:cNvPr>
          <p:cNvSpPr>
            <a:spLocks noGrp="1"/>
          </p:cNvSpPr>
          <p:nvPr>
            <p:ph type="pic" sz="quarter" idx="11"/>
          </p:nvPr>
        </p:nvSpPr>
        <p:spPr>
          <a:xfrm>
            <a:off x="-25694" y="0"/>
            <a:ext cx="6122154" cy="6858000"/>
          </a:xfrm>
          <a:custGeom>
            <a:avLst/>
            <a:gdLst>
              <a:gd name="connsiteX0" fmla="*/ 0 w 6122154"/>
              <a:gd name="connsiteY0" fmla="*/ 0 h 6858000"/>
              <a:gd name="connsiteX1" fmla="*/ 5119251 w 6122154"/>
              <a:gd name="connsiteY1" fmla="*/ 0 h 6858000"/>
              <a:gd name="connsiteX2" fmla="*/ 6115531 w 6122154"/>
              <a:gd name="connsiteY2" fmla="*/ 6546371 h 6858000"/>
              <a:gd name="connsiteX3" fmla="*/ 6122154 w 6122154"/>
              <a:gd name="connsiteY3" fmla="*/ 6858000 h 6858000"/>
              <a:gd name="connsiteX4" fmla="*/ 0 w 61221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154" h="6858000">
                <a:moveTo>
                  <a:pt x="0" y="0"/>
                </a:moveTo>
                <a:lnTo>
                  <a:pt x="5119251" y="0"/>
                </a:lnTo>
                <a:cubicBezTo>
                  <a:pt x="3840879" y="3321845"/>
                  <a:pt x="5980553" y="3425653"/>
                  <a:pt x="6115531" y="6546371"/>
                </a:cubicBezTo>
                <a:lnTo>
                  <a:pt x="6122154" y="6858000"/>
                </a:lnTo>
                <a:lnTo>
                  <a:pt x="0" y="6858000"/>
                </a:lnTo>
                <a:close/>
              </a:path>
            </a:pathLst>
          </a:custGeom>
        </p:spPr>
        <p:txBody>
          <a:bodyPr wrap="square">
            <a:noAutofit/>
          </a:bodyPr>
          <a:lstStyle/>
          <a:p>
            <a:r>
              <a:rPr lang="en-US"/>
              <a:t>Click icon to add picture</a:t>
            </a:r>
          </a:p>
        </p:txBody>
      </p:sp>
      <p:cxnSp>
        <p:nvCxnSpPr>
          <p:cNvPr id="27" name="Straight Connector 26">
            <a:extLst>
              <a:ext uri="{FF2B5EF4-FFF2-40B4-BE49-F238E27FC236}">
                <a16:creationId xmlns:a16="http://schemas.microsoft.com/office/drawing/2014/main" id="{AB5C3BF3-A164-DD48-BD02-4587489DA105}"/>
              </a:ext>
              <a:ext uri="{C183D7F6-B498-43B3-948B-1728B52AA6E4}">
                <adec:decorative xmlns:adec="http://schemas.microsoft.com/office/drawing/2017/decorative" val="1"/>
              </a:ext>
            </a:extLst>
          </p:cNvPr>
          <p:cNvCxnSpPr>
            <a:cxnSpLocks/>
          </p:cNvCxnSpPr>
          <p:nvPr userDrawn="1"/>
        </p:nvCxnSpPr>
        <p:spPr>
          <a:xfrm>
            <a:off x="6096000" y="2217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6" name="Title 1">
            <a:extLst>
              <a:ext uri="{FF2B5EF4-FFF2-40B4-BE49-F238E27FC236}">
                <a16:creationId xmlns:a16="http://schemas.microsoft.com/office/drawing/2014/main" id="{E29321F6-59C5-6E4C-A846-6AD00848A444}"/>
              </a:ext>
            </a:extLst>
          </p:cNvPr>
          <p:cNvSpPr>
            <a:spLocks noGrp="1"/>
          </p:cNvSpPr>
          <p:nvPr userDrawn="1">
            <p:ph type="title"/>
          </p:nvPr>
        </p:nvSpPr>
        <p:spPr>
          <a:xfrm>
            <a:off x="6096000" y="1289084"/>
            <a:ext cx="4903377" cy="610863"/>
          </a:xfrm>
          <a:prstGeom prst="rect">
            <a:avLst/>
          </a:prstGeom>
        </p:spPr>
        <p:txBody>
          <a:bodyPr lIns="0" tIns="0" rIns="0" bIns="0" anchor="t" anchorCtr="0">
            <a:normAutofit/>
          </a:bodyPr>
          <a:lstStyle>
            <a:lvl1pPr>
              <a:defRPr sz="4400" b="1" i="0">
                <a:latin typeface="+mj-lt"/>
              </a:defRPr>
            </a:lvl1pPr>
          </a:lstStyle>
          <a:p>
            <a:r>
              <a:rPr lang="en-US"/>
              <a:t>Click to edit Master title style</a:t>
            </a:r>
          </a:p>
        </p:txBody>
      </p:sp>
      <p:pic>
        <p:nvPicPr>
          <p:cNvPr id="32" name="Picture 31">
            <a:extLst>
              <a:ext uri="{FF2B5EF4-FFF2-40B4-BE49-F238E27FC236}">
                <a16:creationId xmlns:a16="http://schemas.microsoft.com/office/drawing/2014/main" id="{9E8742E3-8416-CFB3-F137-0F643267F0E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2711" y="6129185"/>
            <a:ext cx="940277" cy="406069"/>
          </a:xfrm>
          <a:prstGeom prst="rect">
            <a:avLst/>
          </a:prstGeom>
        </p:spPr>
      </p:pic>
      <p:sp>
        <p:nvSpPr>
          <p:cNvPr id="3" name="Text Placeholder 2">
            <a:extLst>
              <a:ext uri="{FF2B5EF4-FFF2-40B4-BE49-F238E27FC236}">
                <a16:creationId xmlns:a16="http://schemas.microsoft.com/office/drawing/2014/main" id="{12877CCE-8BC2-BA3F-DCA3-FCE4D86EE4F8}"/>
              </a:ext>
            </a:extLst>
          </p:cNvPr>
          <p:cNvSpPr>
            <a:spLocks noGrp="1"/>
          </p:cNvSpPr>
          <p:nvPr userDrawn="1">
            <p:ph type="body" sz="quarter" idx="10"/>
          </p:nvPr>
        </p:nvSpPr>
        <p:spPr>
          <a:xfrm>
            <a:off x="6096000" y="2540000"/>
            <a:ext cx="4903788" cy="2887663"/>
          </a:xfrm>
        </p:spPr>
        <p:txBody>
          <a:bodyPr>
            <a:norm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4541087"/>
      </p:ext>
    </p:extLst>
  </p:cSld>
  <p:clrMapOvr>
    <a:masterClrMapping/>
  </p:clrMapOvr>
  <p:hf sldNum="0" hdr="0" ftr="0" dt="0"/>
  <p:extLst>
    <p:ext uri="{DCECCB84-F9BA-43D5-87BE-67443E8EF086}">
      <p15:sldGuideLst xmlns:p15="http://schemas.microsoft.com/office/powerpoint/2012/main">
        <p15:guide id="1" pos="6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orizontal Banner - Dark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93F26-ED5C-E74E-BFBD-E3054DC1B9C1}"/>
              </a:ext>
            </a:extLst>
          </p:cNvPr>
          <p:cNvSpPr>
            <a:spLocks noGrp="1"/>
          </p:cNvSpPr>
          <p:nvPr userDrawn="1">
            <p:ph type="title"/>
          </p:nvPr>
        </p:nvSpPr>
        <p:spPr>
          <a:xfrm>
            <a:off x="989648" y="978028"/>
            <a:ext cx="10212703" cy="610863"/>
          </a:xfrm>
          <a:prstGeom prst="rect">
            <a:avLst/>
          </a:prstGeom>
        </p:spPr>
        <p:txBody>
          <a:bodyPr lIns="0" tIns="0" rIns="0" bIns="0" anchor="b" anchorCtr="0">
            <a:normAutofit/>
          </a:bodyPr>
          <a:lstStyle>
            <a:lvl1pPr>
              <a:defRPr sz="4000" b="1" i="0" spc="50" baseline="0">
                <a:latin typeface="+mj-lt"/>
              </a:defRPr>
            </a:lvl1pPr>
          </a:lstStyle>
          <a:p>
            <a:r>
              <a:rPr lang="en-US"/>
              <a:t>Click to edit Master title style</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userDrawn="1">
            <p:ph type="body" sz="quarter" idx="14"/>
          </p:nvPr>
        </p:nvSpPr>
        <p:spPr>
          <a:xfrm>
            <a:off x="989647" y="1737216"/>
            <a:ext cx="10212703" cy="765824"/>
          </a:xfrm>
        </p:spPr>
        <p:txBody>
          <a:bodyPr lIns="0" tIns="0" rIns="0" bIns="0">
            <a:noAutofit/>
          </a:bodyPr>
          <a:lstStyle>
            <a:lvl1pPr marL="0" indent="0">
              <a:lnSpc>
                <a:spcPct val="100000"/>
              </a:lnSpc>
              <a:spcBef>
                <a:spcPts val="400"/>
              </a:spcBef>
              <a:buNone/>
              <a:defRPr sz="3200" b="1"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4" name="Text Placeholder 29">
            <a:extLst>
              <a:ext uri="{FF2B5EF4-FFF2-40B4-BE49-F238E27FC236}">
                <a16:creationId xmlns:a16="http://schemas.microsoft.com/office/drawing/2014/main" id="{58AAB058-5FFC-9E4E-AD2E-FB1B4EE51025}"/>
              </a:ext>
            </a:extLst>
          </p:cNvPr>
          <p:cNvSpPr>
            <a:spLocks noGrp="1"/>
          </p:cNvSpPr>
          <p:nvPr userDrawn="1">
            <p:ph type="body" sz="quarter" idx="13"/>
          </p:nvPr>
        </p:nvSpPr>
        <p:spPr>
          <a:xfrm>
            <a:off x="989647" y="2658363"/>
            <a:ext cx="10212702" cy="3043656"/>
          </a:xfrm>
        </p:spPr>
        <p:txBody>
          <a:bodyPr lIns="0" tIns="0" rIns="0" bIns="0">
            <a:noAutofit/>
          </a:bodyPr>
          <a:lstStyle>
            <a:lvl1pPr marL="342900" indent="-342900">
              <a:lnSpc>
                <a:spcPct val="100000"/>
              </a:lnSpc>
              <a:buFont typeface="Arial" panose="020B0604020202020204" pitchFamily="34" charset="0"/>
              <a:buChar char="•"/>
              <a:defRPr sz="2800" b="0" i="0">
                <a:solidFill>
                  <a:schemeClr val="bg1"/>
                </a:solidFill>
                <a:latin typeface="+mn-lt"/>
              </a:defRPr>
            </a:lvl1pPr>
            <a:lvl2pPr>
              <a:defRPr sz="24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6" name="Straight Connector 25">
            <a:extLst>
              <a:ext uri="{FF2B5EF4-FFF2-40B4-BE49-F238E27FC236}">
                <a16:creationId xmlns:a16="http://schemas.microsoft.com/office/drawing/2014/main" id="{C402C0D4-D9C4-F547-B996-38177302A3DC}"/>
              </a:ext>
              <a:ext uri="{C183D7F6-B498-43B3-948B-1728B52AA6E4}">
                <adec:decorative xmlns:adec="http://schemas.microsoft.com/office/drawing/2017/decorative" val="1"/>
              </a:ext>
            </a:extLst>
          </p:cNvPr>
          <p:cNvCxnSpPr>
            <a:cxnSpLocks/>
          </p:cNvCxnSpPr>
          <p:nvPr userDrawn="1"/>
        </p:nvCxnSpPr>
        <p:spPr>
          <a:xfrm>
            <a:off x="971550" y="6129185"/>
            <a:ext cx="2133600" cy="3992"/>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1C9EDC26-43B0-CDEE-289F-03F161C4735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sp>
        <p:nvSpPr>
          <p:cNvPr id="2" name="Rectangle 1">
            <a:extLst>
              <a:ext uri="{FF2B5EF4-FFF2-40B4-BE49-F238E27FC236}">
                <a16:creationId xmlns:a16="http://schemas.microsoft.com/office/drawing/2014/main" id="{CEFEA549-4114-D52D-4A3D-7F46B4C0C5C6}"/>
              </a:ext>
              <a:ext uri="{C183D7F6-B498-43B3-948B-1728B52AA6E4}">
                <adec:decorative xmlns:adec="http://schemas.microsoft.com/office/drawing/2017/decorative" val="1"/>
              </a:ext>
            </a:extLst>
          </p:cNvPr>
          <p:cNvSpPr/>
          <p:nvPr userDrawn="1"/>
        </p:nvSpPr>
        <p:spPr>
          <a:xfrm>
            <a:off x="0" y="0"/>
            <a:ext cx="12192000" cy="550863"/>
          </a:xfrm>
          <a:prstGeom prst="rect">
            <a:avLst/>
          </a:prstGeom>
          <a:solidFill>
            <a:srgbClr val="145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540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Banner - Gree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93F26-ED5C-E74E-BFBD-E3054DC1B9C1}"/>
              </a:ext>
            </a:extLst>
          </p:cNvPr>
          <p:cNvSpPr>
            <a:spLocks noGrp="1"/>
          </p:cNvSpPr>
          <p:nvPr userDrawn="1">
            <p:ph type="title"/>
          </p:nvPr>
        </p:nvSpPr>
        <p:spPr>
          <a:xfrm>
            <a:off x="989648" y="978028"/>
            <a:ext cx="10212703" cy="610863"/>
          </a:xfrm>
          <a:prstGeom prst="rect">
            <a:avLst/>
          </a:prstGeom>
        </p:spPr>
        <p:txBody>
          <a:bodyPr lIns="0" tIns="0" rIns="0" bIns="0" anchor="b" anchorCtr="0">
            <a:normAutofit/>
          </a:bodyPr>
          <a:lstStyle>
            <a:lvl1pPr>
              <a:defRPr sz="4000" b="1" i="0" spc="50" baseline="0">
                <a:latin typeface="+mj-lt"/>
              </a:defRPr>
            </a:lvl1pPr>
          </a:lstStyle>
          <a:p>
            <a:r>
              <a:rPr lang="en-US"/>
              <a:t>Click to edit Master title style</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userDrawn="1">
            <p:ph type="body" sz="quarter" idx="14"/>
          </p:nvPr>
        </p:nvSpPr>
        <p:spPr>
          <a:xfrm>
            <a:off x="989647" y="1737216"/>
            <a:ext cx="10212703" cy="765824"/>
          </a:xfrm>
        </p:spPr>
        <p:txBody>
          <a:bodyPr lIns="0" tIns="0" rIns="0" bIns="0">
            <a:noAutofit/>
          </a:bodyPr>
          <a:lstStyle>
            <a:lvl1pPr marL="0" indent="0">
              <a:lnSpc>
                <a:spcPct val="100000"/>
              </a:lnSpc>
              <a:spcBef>
                <a:spcPts val="400"/>
              </a:spcBef>
              <a:buNone/>
              <a:defRPr sz="3200" b="1"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4" name="Text Placeholder 29">
            <a:extLst>
              <a:ext uri="{FF2B5EF4-FFF2-40B4-BE49-F238E27FC236}">
                <a16:creationId xmlns:a16="http://schemas.microsoft.com/office/drawing/2014/main" id="{58AAB058-5FFC-9E4E-AD2E-FB1B4EE51025}"/>
              </a:ext>
            </a:extLst>
          </p:cNvPr>
          <p:cNvSpPr>
            <a:spLocks noGrp="1"/>
          </p:cNvSpPr>
          <p:nvPr userDrawn="1">
            <p:ph type="body" sz="quarter" idx="13"/>
          </p:nvPr>
        </p:nvSpPr>
        <p:spPr>
          <a:xfrm>
            <a:off x="989647" y="2658363"/>
            <a:ext cx="10212702" cy="3043656"/>
          </a:xfrm>
        </p:spPr>
        <p:txBody>
          <a:bodyPr lIns="0" tIns="0" rIns="0" bIns="0">
            <a:noAutofit/>
          </a:bodyPr>
          <a:lstStyle>
            <a:lvl1pPr marL="342900" indent="-342900">
              <a:lnSpc>
                <a:spcPct val="100000"/>
              </a:lnSpc>
              <a:buFont typeface="Arial" panose="020B0604020202020204" pitchFamily="34" charset="0"/>
              <a:buChar char="•"/>
              <a:defRPr sz="2800" b="0" i="0">
                <a:solidFill>
                  <a:schemeClr val="bg1"/>
                </a:solidFill>
                <a:latin typeface="+mn-lt"/>
              </a:defRPr>
            </a:lvl1pPr>
            <a:lvl2pPr>
              <a:defRPr sz="24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6" name="Straight Connector 25">
            <a:extLst>
              <a:ext uri="{FF2B5EF4-FFF2-40B4-BE49-F238E27FC236}">
                <a16:creationId xmlns:a16="http://schemas.microsoft.com/office/drawing/2014/main" id="{C402C0D4-D9C4-F547-B996-38177302A3DC}"/>
              </a:ext>
              <a:ext uri="{C183D7F6-B498-43B3-948B-1728B52AA6E4}">
                <adec:decorative xmlns:adec="http://schemas.microsoft.com/office/drawing/2017/decorative" val="1"/>
              </a:ext>
            </a:extLst>
          </p:cNvPr>
          <p:cNvCxnSpPr>
            <a:cxnSpLocks/>
          </p:cNvCxnSpPr>
          <p:nvPr userDrawn="1"/>
        </p:nvCxnSpPr>
        <p:spPr>
          <a:xfrm>
            <a:off x="971550" y="6129185"/>
            <a:ext cx="2133600" cy="3992"/>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1C9EDC26-43B0-CDEE-289F-03F161C4735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sp>
        <p:nvSpPr>
          <p:cNvPr id="2" name="Rectangle 1">
            <a:extLst>
              <a:ext uri="{FF2B5EF4-FFF2-40B4-BE49-F238E27FC236}">
                <a16:creationId xmlns:a16="http://schemas.microsoft.com/office/drawing/2014/main" id="{CEFEA549-4114-D52D-4A3D-7F46B4C0C5C6}"/>
              </a:ext>
              <a:ext uri="{C183D7F6-B498-43B3-948B-1728B52AA6E4}">
                <adec:decorative xmlns:adec="http://schemas.microsoft.com/office/drawing/2017/decorative" val="1"/>
              </a:ext>
            </a:extLst>
          </p:cNvPr>
          <p:cNvSpPr/>
          <p:nvPr userDrawn="1"/>
        </p:nvSpPr>
        <p:spPr>
          <a:xfrm>
            <a:off x="0" y="0"/>
            <a:ext cx="12192000" cy="550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9930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Banner - Yellow">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93F26-ED5C-E74E-BFBD-E3054DC1B9C1}"/>
              </a:ext>
            </a:extLst>
          </p:cNvPr>
          <p:cNvSpPr>
            <a:spLocks noGrp="1"/>
          </p:cNvSpPr>
          <p:nvPr userDrawn="1">
            <p:ph type="title"/>
          </p:nvPr>
        </p:nvSpPr>
        <p:spPr>
          <a:xfrm>
            <a:off x="989648" y="978028"/>
            <a:ext cx="10212703" cy="610863"/>
          </a:xfrm>
          <a:prstGeom prst="rect">
            <a:avLst/>
          </a:prstGeom>
        </p:spPr>
        <p:txBody>
          <a:bodyPr lIns="0" tIns="0" rIns="0" bIns="0" anchor="b" anchorCtr="0">
            <a:normAutofit/>
          </a:bodyPr>
          <a:lstStyle>
            <a:lvl1pPr>
              <a:defRPr sz="4000" b="1" i="0" spc="50" baseline="0">
                <a:latin typeface="+mj-lt"/>
              </a:defRPr>
            </a:lvl1pPr>
          </a:lstStyle>
          <a:p>
            <a:r>
              <a:rPr lang="en-US"/>
              <a:t>Click to edit Master title style</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userDrawn="1">
            <p:ph type="body" sz="quarter" idx="14"/>
          </p:nvPr>
        </p:nvSpPr>
        <p:spPr>
          <a:xfrm>
            <a:off x="989647" y="1737216"/>
            <a:ext cx="10212703" cy="765824"/>
          </a:xfrm>
        </p:spPr>
        <p:txBody>
          <a:bodyPr lIns="0" tIns="0" rIns="0" bIns="0">
            <a:noAutofit/>
          </a:bodyPr>
          <a:lstStyle>
            <a:lvl1pPr marL="0" indent="0">
              <a:lnSpc>
                <a:spcPct val="100000"/>
              </a:lnSpc>
              <a:spcBef>
                <a:spcPts val="400"/>
              </a:spcBef>
              <a:buNone/>
              <a:defRPr sz="3200" b="1"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4" name="Text Placeholder 29">
            <a:extLst>
              <a:ext uri="{FF2B5EF4-FFF2-40B4-BE49-F238E27FC236}">
                <a16:creationId xmlns:a16="http://schemas.microsoft.com/office/drawing/2014/main" id="{58AAB058-5FFC-9E4E-AD2E-FB1B4EE51025}"/>
              </a:ext>
            </a:extLst>
          </p:cNvPr>
          <p:cNvSpPr>
            <a:spLocks noGrp="1"/>
          </p:cNvSpPr>
          <p:nvPr userDrawn="1">
            <p:ph type="body" sz="quarter" idx="13"/>
          </p:nvPr>
        </p:nvSpPr>
        <p:spPr>
          <a:xfrm>
            <a:off x="989647" y="2658363"/>
            <a:ext cx="10212702" cy="3043656"/>
          </a:xfrm>
        </p:spPr>
        <p:txBody>
          <a:bodyPr lIns="0" tIns="0" rIns="0" bIns="0">
            <a:noAutofit/>
          </a:bodyPr>
          <a:lstStyle>
            <a:lvl1pPr marL="342900" indent="-342900">
              <a:lnSpc>
                <a:spcPct val="100000"/>
              </a:lnSpc>
              <a:buFont typeface="Arial" panose="020B0604020202020204" pitchFamily="34" charset="0"/>
              <a:buChar char="•"/>
              <a:defRPr sz="2800" b="0" i="0">
                <a:solidFill>
                  <a:schemeClr val="bg1"/>
                </a:solidFill>
                <a:latin typeface="+mn-lt"/>
              </a:defRPr>
            </a:lvl1pPr>
            <a:lvl2pPr>
              <a:defRPr sz="24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6" name="Straight Connector 25">
            <a:extLst>
              <a:ext uri="{FF2B5EF4-FFF2-40B4-BE49-F238E27FC236}">
                <a16:creationId xmlns:a16="http://schemas.microsoft.com/office/drawing/2014/main" id="{C402C0D4-D9C4-F547-B996-38177302A3DC}"/>
              </a:ext>
              <a:ext uri="{C183D7F6-B498-43B3-948B-1728B52AA6E4}">
                <adec:decorative xmlns:adec="http://schemas.microsoft.com/office/drawing/2017/decorative" val="1"/>
              </a:ext>
            </a:extLst>
          </p:cNvPr>
          <p:cNvCxnSpPr>
            <a:cxnSpLocks/>
          </p:cNvCxnSpPr>
          <p:nvPr userDrawn="1"/>
        </p:nvCxnSpPr>
        <p:spPr>
          <a:xfrm>
            <a:off x="971550" y="6129185"/>
            <a:ext cx="2133600" cy="3992"/>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1C9EDC26-43B0-CDEE-289F-03F161C4735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sp>
        <p:nvSpPr>
          <p:cNvPr id="2" name="Rectangle 1">
            <a:extLst>
              <a:ext uri="{FF2B5EF4-FFF2-40B4-BE49-F238E27FC236}">
                <a16:creationId xmlns:a16="http://schemas.microsoft.com/office/drawing/2014/main" id="{CEFEA549-4114-D52D-4A3D-7F46B4C0C5C6}"/>
              </a:ext>
              <a:ext uri="{C183D7F6-B498-43B3-948B-1728B52AA6E4}">
                <adec:decorative xmlns:adec="http://schemas.microsoft.com/office/drawing/2017/decorative" val="1"/>
              </a:ext>
            </a:extLst>
          </p:cNvPr>
          <p:cNvSpPr/>
          <p:nvPr userDrawn="1"/>
        </p:nvSpPr>
        <p:spPr>
          <a:xfrm>
            <a:off x="0" y="0"/>
            <a:ext cx="12192000" cy="550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77620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Banner - Re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93F26-ED5C-E74E-BFBD-E3054DC1B9C1}"/>
              </a:ext>
            </a:extLst>
          </p:cNvPr>
          <p:cNvSpPr>
            <a:spLocks noGrp="1"/>
          </p:cNvSpPr>
          <p:nvPr userDrawn="1">
            <p:ph type="title"/>
          </p:nvPr>
        </p:nvSpPr>
        <p:spPr>
          <a:xfrm>
            <a:off x="989648" y="978028"/>
            <a:ext cx="10212703" cy="610863"/>
          </a:xfrm>
          <a:prstGeom prst="rect">
            <a:avLst/>
          </a:prstGeom>
        </p:spPr>
        <p:txBody>
          <a:bodyPr lIns="0" tIns="0" rIns="0" bIns="0" anchor="b" anchorCtr="0">
            <a:normAutofit/>
          </a:bodyPr>
          <a:lstStyle>
            <a:lvl1pPr>
              <a:defRPr sz="4000" b="1" i="0" spc="50" baseline="0">
                <a:latin typeface="+mj-lt"/>
              </a:defRPr>
            </a:lvl1pPr>
          </a:lstStyle>
          <a:p>
            <a:r>
              <a:rPr lang="en-US"/>
              <a:t>Click to edit Master title style</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userDrawn="1">
            <p:ph type="body" sz="quarter" idx="14"/>
          </p:nvPr>
        </p:nvSpPr>
        <p:spPr>
          <a:xfrm>
            <a:off x="989647" y="1737216"/>
            <a:ext cx="10212703" cy="765824"/>
          </a:xfrm>
        </p:spPr>
        <p:txBody>
          <a:bodyPr lIns="0" tIns="0" rIns="0" bIns="0">
            <a:noAutofit/>
          </a:bodyPr>
          <a:lstStyle>
            <a:lvl1pPr marL="0" indent="0">
              <a:lnSpc>
                <a:spcPct val="100000"/>
              </a:lnSpc>
              <a:spcBef>
                <a:spcPts val="400"/>
              </a:spcBef>
              <a:buNone/>
              <a:defRPr sz="3200" b="1"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4" name="Text Placeholder 29">
            <a:extLst>
              <a:ext uri="{FF2B5EF4-FFF2-40B4-BE49-F238E27FC236}">
                <a16:creationId xmlns:a16="http://schemas.microsoft.com/office/drawing/2014/main" id="{58AAB058-5FFC-9E4E-AD2E-FB1B4EE51025}"/>
              </a:ext>
            </a:extLst>
          </p:cNvPr>
          <p:cNvSpPr>
            <a:spLocks noGrp="1"/>
          </p:cNvSpPr>
          <p:nvPr userDrawn="1">
            <p:ph type="body" sz="quarter" idx="13"/>
          </p:nvPr>
        </p:nvSpPr>
        <p:spPr>
          <a:xfrm>
            <a:off x="989647" y="2658363"/>
            <a:ext cx="10212702" cy="3043656"/>
          </a:xfrm>
        </p:spPr>
        <p:txBody>
          <a:bodyPr lIns="0" tIns="0" rIns="0" bIns="0">
            <a:noAutofit/>
          </a:bodyPr>
          <a:lstStyle>
            <a:lvl1pPr marL="342900" indent="-342900">
              <a:lnSpc>
                <a:spcPct val="100000"/>
              </a:lnSpc>
              <a:buFont typeface="Arial" panose="020B0604020202020204" pitchFamily="34" charset="0"/>
              <a:buChar char="•"/>
              <a:defRPr sz="2800" b="0" i="0">
                <a:solidFill>
                  <a:schemeClr val="bg1"/>
                </a:solidFill>
                <a:latin typeface="+mn-lt"/>
              </a:defRPr>
            </a:lvl1pPr>
            <a:lvl2pPr>
              <a:defRPr sz="24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6" name="Straight Connector 25">
            <a:extLst>
              <a:ext uri="{FF2B5EF4-FFF2-40B4-BE49-F238E27FC236}">
                <a16:creationId xmlns:a16="http://schemas.microsoft.com/office/drawing/2014/main" id="{C402C0D4-D9C4-F547-B996-38177302A3DC}"/>
              </a:ext>
              <a:ext uri="{C183D7F6-B498-43B3-948B-1728B52AA6E4}">
                <adec:decorative xmlns:adec="http://schemas.microsoft.com/office/drawing/2017/decorative" val="1"/>
              </a:ext>
            </a:extLst>
          </p:cNvPr>
          <p:cNvCxnSpPr>
            <a:cxnSpLocks/>
          </p:cNvCxnSpPr>
          <p:nvPr userDrawn="1"/>
        </p:nvCxnSpPr>
        <p:spPr>
          <a:xfrm>
            <a:off x="971550" y="6129185"/>
            <a:ext cx="2133600" cy="3992"/>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1C9EDC26-43B0-CDEE-289F-03F161C4735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sp>
        <p:nvSpPr>
          <p:cNvPr id="2" name="Rectangle 1">
            <a:extLst>
              <a:ext uri="{FF2B5EF4-FFF2-40B4-BE49-F238E27FC236}">
                <a16:creationId xmlns:a16="http://schemas.microsoft.com/office/drawing/2014/main" id="{CEFEA549-4114-D52D-4A3D-7F46B4C0C5C6}"/>
              </a:ext>
              <a:ext uri="{C183D7F6-B498-43B3-948B-1728B52AA6E4}">
                <adec:decorative xmlns:adec="http://schemas.microsoft.com/office/drawing/2017/decorative" val="1"/>
              </a:ext>
            </a:extLst>
          </p:cNvPr>
          <p:cNvSpPr/>
          <p:nvPr userDrawn="1"/>
        </p:nvSpPr>
        <p:spPr>
          <a:xfrm>
            <a:off x="0" y="0"/>
            <a:ext cx="12192000" cy="550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6542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Banner - Light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93F26-ED5C-E74E-BFBD-E3054DC1B9C1}"/>
              </a:ext>
            </a:extLst>
          </p:cNvPr>
          <p:cNvSpPr>
            <a:spLocks noGrp="1"/>
          </p:cNvSpPr>
          <p:nvPr userDrawn="1">
            <p:ph type="title"/>
          </p:nvPr>
        </p:nvSpPr>
        <p:spPr>
          <a:xfrm>
            <a:off x="989648" y="978028"/>
            <a:ext cx="10212703" cy="610863"/>
          </a:xfrm>
          <a:prstGeom prst="rect">
            <a:avLst/>
          </a:prstGeom>
        </p:spPr>
        <p:txBody>
          <a:bodyPr lIns="0" tIns="0" rIns="0" bIns="0" anchor="b" anchorCtr="0">
            <a:normAutofit/>
          </a:bodyPr>
          <a:lstStyle>
            <a:lvl1pPr>
              <a:defRPr sz="4000" b="1" i="0" spc="50" baseline="0">
                <a:latin typeface="+mj-lt"/>
              </a:defRPr>
            </a:lvl1pPr>
          </a:lstStyle>
          <a:p>
            <a:r>
              <a:rPr lang="en-US"/>
              <a:t>Click to edit Master title style</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userDrawn="1">
            <p:ph type="body" sz="quarter" idx="14"/>
          </p:nvPr>
        </p:nvSpPr>
        <p:spPr>
          <a:xfrm>
            <a:off x="989647" y="1737216"/>
            <a:ext cx="10212703" cy="765824"/>
          </a:xfrm>
        </p:spPr>
        <p:txBody>
          <a:bodyPr lIns="0" tIns="0" rIns="0" bIns="0">
            <a:noAutofit/>
          </a:bodyPr>
          <a:lstStyle>
            <a:lvl1pPr marL="0" indent="0">
              <a:lnSpc>
                <a:spcPct val="100000"/>
              </a:lnSpc>
              <a:spcBef>
                <a:spcPts val="400"/>
              </a:spcBef>
              <a:buNone/>
              <a:defRPr sz="3200" b="1"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4" name="Text Placeholder 29">
            <a:extLst>
              <a:ext uri="{FF2B5EF4-FFF2-40B4-BE49-F238E27FC236}">
                <a16:creationId xmlns:a16="http://schemas.microsoft.com/office/drawing/2014/main" id="{58AAB058-5FFC-9E4E-AD2E-FB1B4EE51025}"/>
              </a:ext>
            </a:extLst>
          </p:cNvPr>
          <p:cNvSpPr>
            <a:spLocks noGrp="1"/>
          </p:cNvSpPr>
          <p:nvPr userDrawn="1">
            <p:ph type="body" sz="quarter" idx="13"/>
          </p:nvPr>
        </p:nvSpPr>
        <p:spPr>
          <a:xfrm>
            <a:off x="989647" y="2658363"/>
            <a:ext cx="10212702" cy="3043656"/>
          </a:xfrm>
        </p:spPr>
        <p:txBody>
          <a:bodyPr lIns="0" tIns="0" rIns="0" bIns="0">
            <a:noAutofit/>
          </a:bodyPr>
          <a:lstStyle>
            <a:lvl1pPr marL="342900" indent="-342900">
              <a:lnSpc>
                <a:spcPct val="100000"/>
              </a:lnSpc>
              <a:buFont typeface="Arial" panose="020B0604020202020204" pitchFamily="34" charset="0"/>
              <a:buChar char="•"/>
              <a:defRPr sz="2800" b="0" i="0">
                <a:solidFill>
                  <a:schemeClr val="bg1"/>
                </a:solidFill>
                <a:latin typeface="+mn-lt"/>
              </a:defRPr>
            </a:lvl1pPr>
            <a:lvl2pPr>
              <a:defRPr sz="24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6" name="Straight Connector 25">
            <a:extLst>
              <a:ext uri="{FF2B5EF4-FFF2-40B4-BE49-F238E27FC236}">
                <a16:creationId xmlns:a16="http://schemas.microsoft.com/office/drawing/2014/main" id="{C402C0D4-D9C4-F547-B996-38177302A3DC}"/>
              </a:ext>
              <a:ext uri="{C183D7F6-B498-43B3-948B-1728B52AA6E4}">
                <adec:decorative xmlns:adec="http://schemas.microsoft.com/office/drawing/2017/decorative" val="1"/>
              </a:ext>
            </a:extLst>
          </p:cNvPr>
          <p:cNvCxnSpPr>
            <a:cxnSpLocks/>
          </p:cNvCxnSpPr>
          <p:nvPr userDrawn="1"/>
        </p:nvCxnSpPr>
        <p:spPr>
          <a:xfrm>
            <a:off x="971550" y="6129185"/>
            <a:ext cx="2133600" cy="3992"/>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1C9EDC26-43B0-CDEE-289F-03F161C4735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sp>
        <p:nvSpPr>
          <p:cNvPr id="2" name="Rectangle 1">
            <a:extLst>
              <a:ext uri="{FF2B5EF4-FFF2-40B4-BE49-F238E27FC236}">
                <a16:creationId xmlns:a16="http://schemas.microsoft.com/office/drawing/2014/main" id="{CEFEA549-4114-D52D-4A3D-7F46B4C0C5C6}"/>
              </a:ext>
              <a:ext uri="{C183D7F6-B498-43B3-948B-1728B52AA6E4}">
                <adec:decorative xmlns:adec="http://schemas.microsoft.com/office/drawing/2017/decorative" val="1"/>
              </a:ext>
            </a:extLst>
          </p:cNvPr>
          <p:cNvSpPr/>
          <p:nvPr userDrawn="1"/>
        </p:nvSpPr>
        <p:spPr>
          <a:xfrm>
            <a:off x="0" y="0"/>
            <a:ext cx="12192000" cy="550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5316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and Imag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Autofit/>
          </a:bodyPr>
          <a:lstStyle>
            <a:lvl1pPr>
              <a:defRPr sz="3500" b="1" i="0">
                <a:latin typeface="+mj-lt"/>
              </a:defRPr>
            </a:lvl1pPr>
          </a:lstStyle>
          <a:p>
            <a:r>
              <a:rPr lang="en-US"/>
              <a:t>Click to edit Master title style</a:t>
            </a:r>
          </a:p>
        </p:txBody>
      </p:sp>
      <p:cxnSp>
        <p:nvCxnSpPr>
          <p:cNvPr id="17" name="Straight Connector 16">
            <a:extLst>
              <a:ext uri="{FF2B5EF4-FFF2-40B4-BE49-F238E27FC236}">
                <a16:creationId xmlns:a16="http://schemas.microsoft.com/office/drawing/2014/main" id="{1D23F761-57FC-3649-AE84-0C3EF95EF561}"/>
              </a:ext>
              <a:ext uri="{C183D7F6-B498-43B3-948B-1728B52AA6E4}">
                <adec:decorative xmlns:adec="http://schemas.microsoft.com/office/drawing/2017/decorative" val="1"/>
              </a:ext>
            </a:extLst>
          </p:cNvPr>
          <p:cNvCxnSpPr>
            <a:cxnSpLocks/>
          </p:cNvCxnSpPr>
          <p:nvPr userDrawn="1"/>
        </p:nvCxnSpPr>
        <p:spPr>
          <a:xfrm>
            <a:off x="952500" y="1939108"/>
            <a:ext cx="2133600" cy="3992"/>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 uri="{C183D7F6-B498-43B3-948B-1728B52AA6E4}">
                <adec:decorative xmlns:adec="http://schemas.microsoft.com/office/drawing/2017/decorative" val="1"/>
              </a:ext>
            </a:extLst>
          </p:cNvPr>
          <p:cNvSpPr>
            <a:spLocks noGrp="1"/>
          </p:cNvSpPr>
          <p:nvPr>
            <p:ph type="body" sz="quarter" idx="11"/>
          </p:nvPr>
        </p:nvSpPr>
        <p:spPr>
          <a:xfrm>
            <a:off x="952500" y="2191126"/>
            <a:ext cx="4572001" cy="2795232"/>
          </a:xfrm>
        </p:spPr>
        <p:txBody>
          <a:bodyPr lIns="0" tIns="0" rIns="0" bIns="0">
            <a:noAutofit/>
          </a:bodyPr>
          <a:lstStyle>
            <a:lvl1pPr marL="0" indent="0">
              <a:lnSpc>
                <a:spcPct val="100000"/>
              </a:lnSpc>
              <a:buNone/>
              <a:defRPr sz="2800" b="0" i="0">
                <a:solidFill>
                  <a:schemeClr val="bg1"/>
                </a:solidFill>
                <a:latin typeface="+mn-lt"/>
              </a:defRPr>
            </a:lvl1pPr>
            <a:lvl2pPr>
              <a:defRPr sz="2400"/>
            </a:lvl2pPr>
            <a:lvl3pPr>
              <a:defRPr sz="2000"/>
            </a:lvl3pPr>
            <a:lvl4pPr>
              <a:defRPr sz="1800"/>
            </a:lvl4pPr>
            <a:lvl5pPr>
              <a:defRPr sz="1800"/>
            </a:lvl5pPr>
            <a:lvl6pPr>
              <a:defRPr sz="1800"/>
            </a:lvl6pPr>
            <a:lvl7pPr>
              <a:defRPr sz="4600"/>
            </a:lvl7pPr>
            <a:lvl8pPr>
              <a:defRPr sz="400"/>
            </a:lvl8pPr>
            <a:lvl9pPr>
              <a:defRPr sz="46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Arial" panose="020B0604020202020204"/>
                <a:ea typeface="+mn-ea"/>
                <a:cs typeface="+mn-cs"/>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Arial" panose="020B0604020202020204"/>
                <a:ea typeface="+mn-ea"/>
                <a:cs typeface="+mn-cs"/>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Arial" panose="020B0604020202020204"/>
                <a:ea typeface="+mn-ea"/>
                <a:cs typeface="+mn-cs"/>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Arial" panose="020B0604020202020204"/>
                <a:ea typeface="+mn-ea"/>
                <a:cs typeface="+mn-cs"/>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Arial" panose="020B0604020202020204"/>
                <a:ea typeface="+mn-ea"/>
                <a:cs typeface="+mn-cs"/>
              </a:rPr>
              <a:t>Fifth level</a:t>
            </a:r>
            <a:endParaRPr kumimoji="0" lang="en-US"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Picture Placeholder 2">
            <a:extLst>
              <a:ext uri="{FF2B5EF4-FFF2-40B4-BE49-F238E27FC236}">
                <a16:creationId xmlns:a16="http://schemas.microsoft.com/office/drawing/2014/main" id="{C9FD46C2-1828-A2D0-BC37-5D654FB7DC7A}"/>
              </a:ext>
            </a:extLst>
          </p:cNvPr>
          <p:cNvSpPr>
            <a:spLocks noGrp="1"/>
          </p:cNvSpPr>
          <p:nvPr>
            <p:ph type="pic" sz="quarter" idx="12"/>
          </p:nvPr>
        </p:nvSpPr>
        <p:spPr>
          <a:xfrm>
            <a:off x="6096000" y="10318"/>
            <a:ext cx="6115050" cy="6837363"/>
          </a:xfrm>
        </p:spPr>
        <p:txBody>
          <a:bodyPr/>
          <a:lstStyle/>
          <a:p>
            <a:r>
              <a:rPr lang="en-US"/>
              <a:t>Click icon to add picture</a:t>
            </a:r>
          </a:p>
        </p:txBody>
      </p:sp>
    </p:spTree>
    <p:extLst>
      <p:ext uri="{BB962C8B-B14F-4D97-AF65-F5344CB8AC3E}">
        <p14:creationId xmlns:p14="http://schemas.microsoft.com/office/powerpoint/2010/main" val="712833344"/>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Intro">
    <p:bg>
      <p:bgPr>
        <a:solidFill>
          <a:schemeClr val="tx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77C2E35-5332-4C44-D673-A573D279D90D}"/>
              </a:ext>
            </a:extLst>
          </p:cNvPr>
          <p:cNvSpPr>
            <a:spLocks noGrp="1"/>
          </p:cNvSpPr>
          <p:nvPr>
            <p:ph type="pic" sz="quarter" idx="11"/>
          </p:nvPr>
        </p:nvSpPr>
        <p:spPr>
          <a:xfrm>
            <a:off x="0" y="0"/>
            <a:ext cx="12192000" cy="6858000"/>
          </a:xfrm>
          <a:custGeom>
            <a:avLst/>
            <a:gdLst>
              <a:gd name="connsiteX0" fmla="*/ 12191999 w 12192000"/>
              <a:gd name="connsiteY0" fmla="*/ 0 h 6858000"/>
              <a:gd name="connsiteX1" fmla="*/ 12192000 w 12192000"/>
              <a:gd name="connsiteY1" fmla="*/ 0 h 6858000"/>
              <a:gd name="connsiteX2" fmla="*/ 12192000 w 12192000"/>
              <a:gd name="connsiteY2" fmla="*/ 6858000 h 6858000"/>
              <a:gd name="connsiteX3" fmla="*/ 12192000 w 12192000"/>
              <a:gd name="connsiteY3" fmla="*/ 6858000 h 6858000"/>
              <a:gd name="connsiteX4" fmla="*/ 0 w 12192000"/>
              <a:gd name="connsiteY4" fmla="*/ 0 h 6858000"/>
              <a:gd name="connsiteX5" fmla="*/ 6979013 w 12192000"/>
              <a:gd name="connsiteY5" fmla="*/ 0 h 6858000"/>
              <a:gd name="connsiteX6" fmla="*/ 6975242 w 12192000"/>
              <a:gd name="connsiteY6" fmla="*/ 223496 h 6858000"/>
              <a:gd name="connsiteX7" fmla="*/ 5947235 w 12192000"/>
              <a:gd name="connsiteY7" fmla="*/ 6620564 h 6858000"/>
              <a:gd name="connsiteX8" fmla="*/ 6007107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12191999" y="0"/>
                </a:moveTo>
                <a:lnTo>
                  <a:pt x="12192000" y="0"/>
                </a:lnTo>
                <a:lnTo>
                  <a:pt x="12192000" y="6858000"/>
                </a:lnTo>
                <a:lnTo>
                  <a:pt x="12192000" y="6858000"/>
                </a:lnTo>
                <a:close/>
                <a:moveTo>
                  <a:pt x="0" y="0"/>
                </a:moveTo>
                <a:lnTo>
                  <a:pt x="6979013" y="0"/>
                </a:lnTo>
                <a:lnTo>
                  <a:pt x="6975242" y="223496"/>
                </a:lnTo>
                <a:cubicBezTo>
                  <a:pt x="6867293" y="3366489"/>
                  <a:pt x="5259528" y="3667066"/>
                  <a:pt x="5947235" y="6620564"/>
                </a:cubicBezTo>
                <a:lnTo>
                  <a:pt x="6007107" y="6858000"/>
                </a:lnTo>
                <a:lnTo>
                  <a:pt x="0" y="6858000"/>
                </a:lnTo>
                <a:close/>
              </a:path>
            </a:pathLst>
          </a:custGeom>
        </p:spPr>
        <p:txBody>
          <a:bodyPr wrap="square">
            <a:noAutofit/>
          </a:bodyPr>
          <a:lstStyle/>
          <a:p>
            <a:r>
              <a:rPr lang="en-US"/>
              <a:t>Click icon to add picture</a:t>
            </a:r>
          </a:p>
        </p:txBody>
      </p:sp>
      <p:sp>
        <p:nvSpPr>
          <p:cNvPr id="18" name="Flowchart: Document 17">
            <a:extLst>
              <a:ext uri="{FF2B5EF4-FFF2-40B4-BE49-F238E27FC236}">
                <a16:creationId xmlns:a16="http://schemas.microsoft.com/office/drawing/2014/main" id="{38299172-1F0D-F488-C69D-90EE9ADF24F6}"/>
              </a:ext>
              <a:ext uri="{C183D7F6-B498-43B3-948B-1728B52AA6E4}">
                <adec:decorative xmlns:adec="http://schemas.microsoft.com/office/drawing/2017/decorative" val="1"/>
              </a:ext>
            </a:extLst>
          </p:cNvPr>
          <p:cNvSpPr/>
          <p:nvPr userDrawn="1"/>
        </p:nvSpPr>
        <p:spPr>
          <a:xfrm rot="16200000" flipV="1">
            <a:off x="5192003" y="383298"/>
            <a:ext cx="7383294" cy="6616699"/>
          </a:xfrm>
          <a:prstGeom prst="flowChartDocumen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20" name="Straight Connector 19">
            <a:extLst>
              <a:ext uri="{FF2B5EF4-FFF2-40B4-BE49-F238E27FC236}">
                <a16:creationId xmlns:a16="http://schemas.microsoft.com/office/drawing/2014/main" id="{4BE3A3D6-A0AD-C84D-8B2A-743F5F95432E}"/>
              </a:ext>
              <a:ext uri="{C183D7F6-B498-43B3-948B-1728B52AA6E4}">
                <adec:decorative xmlns:adec="http://schemas.microsoft.com/office/drawing/2017/decorative" val="1"/>
              </a:ext>
            </a:extLst>
          </p:cNvPr>
          <p:cNvCxnSpPr>
            <a:cxnSpLocks/>
          </p:cNvCxnSpPr>
          <p:nvPr userDrawn="1"/>
        </p:nvCxnSpPr>
        <p:spPr>
          <a:xfrm>
            <a:off x="7154722" y="4115882"/>
            <a:ext cx="2133600" cy="3992"/>
          </a:xfrm>
          <a:prstGeom prst="line">
            <a:avLst/>
          </a:prstGeom>
          <a:ln w="101600">
            <a:solidFill>
              <a:schemeClr val="accent3"/>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37A17C24-80EE-D4D3-F252-7B6D08F4D3E9}"/>
              </a:ext>
            </a:extLst>
          </p:cNvPr>
          <p:cNvSpPr>
            <a:spLocks noGrp="1"/>
          </p:cNvSpPr>
          <p:nvPr userDrawn="1">
            <p:ph type="title"/>
          </p:nvPr>
        </p:nvSpPr>
        <p:spPr>
          <a:xfrm>
            <a:off x="7154721" y="2968779"/>
            <a:ext cx="4414979"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p>
        </p:txBody>
      </p:sp>
      <p:sp>
        <p:nvSpPr>
          <p:cNvPr id="3" name="Text Placeholder 3">
            <a:extLst>
              <a:ext uri="{FF2B5EF4-FFF2-40B4-BE49-F238E27FC236}">
                <a16:creationId xmlns:a16="http://schemas.microsoft.com/office/drawing/2014/main" id="{0251FAF2-DF11-5701-A50C-0D4E4BE68D6E}"/>
              </a:ext>
            </a:extLst>
          </p:cNvPr>
          <p:cNvSpPr>
            <a:spLocks noGrp="1"/>
          </p:cNvSpPr>
          <p:nvPr userDrawn="1">
            <p:ph type="body" sz="quarter" idx="10" hasCustomPrompt="1"/>
          </p:nvPr>
        </p:nvSpPr>
        <p:spPr>
          <a:xfrm>
            <a:off x="7154863" y="4508684"/>
            <a:ext cx="4414837" cy="611188"/>
          </a:xfrm>
        </p:spPr>
        <p:txBody>
          <a:bodyPr>
            <a:noAutofit/>
          </a:bodyPr>
          <a:lstStyle>
            <a:lvl1pPr marL="0" indent="0">
              <a:buNone/>
              <a:defRPr sz="2800" b="1">
                <a:solidFill>
                  <a:schemeClr val="tx1"/>
                </a:solidFill>
                <a:latin typeface="+mn-lt"/>
              </a:defRPr>
            </a:lvl1pPr>
            <a:lvl2pPr>
              <a:defRPr sz="2800">
                <a:latin typeface="+mj-lt"/>
              </a:defRPr>
            </a:lvl2pPr>
            <a:lvl3pPr>
              <a:defRPr sz="2800">
                <a:latin typeface="+mj-lt"/>
              </a:defRPr>
            </a:lvl3pPr>
            <a:lvl4pPr>
              <a:defRPr sz="2800">
                <a:latin typeface="+mj-lt"/>
              </a:defRPr>
            </a:lvl4pPr>
            <a:lvl5pPr>
              <a:defRPr sz="2800">
                <a:latin typeface="+mj-lt"/>
              </a:defRPr>
            </a:lvl5pPr>
          </a:lstStyle>
          <a:p>
            <a:pPr lvl="0"/>
            <a:r>
              <a:rPr lang="en-US" sz="2800"/>
              <a:t>Click to edit subtitle</a:t>
            </a:r>
            <a:endParaRPr lang="en-US"/>
          </a:p>
        </p:txBody>
      </p:sp>
    </p:spTree>
    <p:extLst>
      <p:ext uri="{BB962C8B-B14F-4D97-AF65-F5344CB8AC3E}">
        <p14:creationId xmlns:p14="http://schemas.microsoft.com/office/powerpoint/2010/main" val="2741424516"/>
      </p:ext>
    </p:extLst>
  </p:cSld>
  <p:clrMapOvr>
    <a:masterClrMapping/>
  </p:clrMapOvr>
  <p:hf sldNum="0" hdr="0" ftr="0" dt="0"/>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44805"/>
            <a:ext cx="104013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B4F2FD87-ADB3-066A-6B53-643B3A82B539}"/>
              </a:ext>
              <a:ext uri="{C183D7F6-B498-43B3-948B-1728B52AA6E4}">
                <adec:decorative xmlns:adec="http://schemas.microsoft.com/office/drawing/2017/decorative"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895090" y="6129185"/>
            <a:ext cx="940277" cy="406069"/>
          </a:xfrm>
          <a:prstGeom prst="rect">
            <a:avLst/>
          </a:prstGeom>
        </p:spPr>
      </p:pic>
    </p:spTree>
    <p:extLst>
      <p:ext uri="{BB962C8B-B14F-4D97-AF65-F5344CB8AC3E}">
        <p14:creationId xmlns:p14="http://schemas.microsoft.com/office/powerpoint/2010/main" val="8600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81"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hf hdr="0"/>
  <p:txStyles>
    <p:titleStyle>
      <a:lvl1pPr algn="l" defTabSz="914400" rtl="0" eaLnBrk="1" latinLnBrk="0" hangingPunct="1">
        <a:lnSpc>
          <a:spcPct val="90000"/>
        </a:lnSpc>
        <a:spcBef>
          <a:spcPct val="0"/>
        </a:spcBef>
        <a:buNone/>
        <a:defRPr sz="35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info-details/disability-rights-for-users-of-assistance-animal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da.gov/resources/service-animals-2010-requiremen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info-details/disability-rights-for-users-of-assistance-anima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mass.gov/mod/contact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service-details/more-about-the-massachusetts-office-on-disability-mo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info-details/disability-rights-for-users-of-assistance-animal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E8B05F-F8FE-A0CB-21A7-E31306CCB460}"/>
              </a:ext>
            </a:extLst>
          </p:cNvPr>
          <p:cNvSpPr>
            <a:spLocks noGrp="1"/>
          </p:cNvSpPr>
          <p:nvPr>
            <p:ph type="ctrTitle"/>
          </p:nvPr>
        </p:nvSpPr>
        <p:spPr>
          <a:xfrm>
            <a:off x="6366393" y="923545"/>
            <a:ext cx="5491571" cy="2340864"/>
          </a:xfrm>
        </p:spPr>
        <p:txBody>
          <a:bodyPr/>
          <a:lstStyle/>
          <a:p>
            <a:r>
              <a:rPr lang="en-US" sz="3600" dirty="0"/>
              <a:t>Brief Overview of Disability Rights for Service Dog Owners</a:t>
            </a:r>
          </a:p>
        </p:txBody>
      </p:sp>
      <p:sp>
        <p:nvSpPr>
          <p:cNvPr id="8" name="Text Placeholder 7">
            <a:extLst>
              <a:ext uri="{FF2B5EF4-FFF2-40B4-BE49-F238E27FC236}">
                <a16:creationId xmlns:a16="http://schemas.microsoft.com/office/drawing/2014/main" id="{2343B5A5-2DF6-898C-FD25-7B1A7E41615A}"/>
              </a:ext>
            </a:extLst>
          </p:cNvPr>
          <p:cNvSpPr>
            <a:spLocks noGrp="1"/>
          </p:cNvSpPr>
          <p:nvPr>
            <p:ph type="body" sz="quarter" idx="11"/>
          </p:nvPr>
        </p:nvSpPr>
        <p:spPr/>
        <p:txBody>
          <a:bodyPr/>
          <a:lstStyle/>
          <a:p>
            <a:r>
              <a:rPr lang="en-US" dirty="0"/>
              <a:t>Susanne Agerbak</a:t>
            </a:r>
          </a:p>
          <a:p>
            <a:r>
              <a:rPr lang="en-US" dirty="0">
                <a:solidFill>
                  <a:schemeClr val="accent5">
                    <a:lumMod val="50000"/>
                  </a:schemeClr>
                </a:solidFill>
              </a:rPr>
              <a:t>Massachusetts Office on Disability</a:t>
            </a:r>
          </a:p>
        </p:txBody>
      </p:sp>
      <p:pic>
        <p:nvPicPr>
          <p:cNvPr id="6" name="Picture Placeholder 5" descr="In a store, a white lab on leash walks beside a man visible from the waist down wearing jeans.">
            <a:extLst>
              <a:ext uri="{FF2B5EF4-FFF2-40B4-BE49-F238E27FC236}">
                <a16:creationId xmlns:a16="http://schemas.microsoft.com/office/drawing/2014/main" id="{3A7002F5-14B0-B4F9-C895-EAA40489D7E8}"/>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p:pic>
      <p:pic>
        <p:nvPicPr>
          <p:cNvPr id="2" name="Picture 1" descr="MOD blue logo with a sunrise inside of the &quot;O.&quot; Massachusetts Office on Disability spelled out below in white text.">
            <a:extLst>
              <a:ext uri="{FF2B5EF4-FFF2-40B4-BE49-F238E27FC236}">
                <a16:creationId xmlns:a16="http://schemas.microsoft.com/office/drawing/2014/main" id="{0068EC1E-AB59-5317-D3E5-96FF23038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054" y="5688959"/>
            <a:ext cx="1706903" cy="737145"/>
          </a:xfrm>
          <a:prstGeom prst="rect">
            <a:avLst/>
          </a:prstGeom>
        </p:spPr>
      </p:pic>
    </p:spTree>
    <p:extLst>
      <p:ext uri="{BB962C8B-B14F-4D97-AF65-F5344CB8AC3E}">
        <p14:creationId xmlns:p14="http://schemas.microsoft.com/office/powerpoint/2010/main" val="371310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E7F4-DC98-4D89-CCEF-AECFB84F41DD}"/>
              </a:ext>
            </a:extLst>
          </p:cNvPr>
          <p:cNvSpPr>
            <a:spLocks noGrp="1"/>
          </p:cNvSpPr>
          <p:nvPr>
            <p:ph type="title"/>
          </p:nvPr>
        </p:nvSpPr>
        <p:spPr/>
        <p:txBody>
          <a:bodyPr>
            <a:normAutofit/>
          </a:bodyPr>
          <a:lstStyle/>
          <a:p>
            <a:r>
              <a:rPr lang="en-US" dirty="0"/>
              <a:t>Handler’s responsibilities</a:t>
            </a:r>
          </a:p>
        </p:txBody>
      </p:sp>
      <p:sp>
        <p:nvSpPr>
          <p:cNvPr id="3" name="Content Placeholder 2">
            <a:extLst>
              <a:ext uri="{FF2B5EF4-FFF2-40B4-BE49-F238E27FC236}">
                <a16:creationId xmlns:a16="http://schemas.microsoft.com/office/drawing/2014/main" id="{5FFC52F5-AFC9-FE73-6C00-38F5B5AE3B30}"/>
              </a:ext>
            </a:extLst>
          </p:cNvPr>
          <p:cNvSpPr>
            <a:spLocks noGrp="1"/>
          </p:cNvSpPr>
          <p:nvPr>
            <p:ph type="body" sz="quarter" idx="13"/>
          </p:nvPr>
        </p:nvSpPr>
        <p:spPr/>
        <p:txBody>
          <a:bodyPr/>
          <a:lstStyle/>
          <a:p>
            <a:pPr algn="l">
              <a:buFont typeface="Arial" panose="020B0604020202020204" pitchFamily="34" charset="0"/>
              <a:buChar char="•"/>
            </a:pPr>
            <a:r>
              <a:rPr lang="en-US" sz="2400" b="0" i="0" dirty="0">
                <a:solidFill>
                  <a:srgbClr val="141414"/>
                </a:solidFill>
                <a:effectLst/>
                <a:latin typeface="Noto Sans VF"/>
              </a:rPr>
              <a:t>Animal can’t pose a legitimate, direct threat to health or safety</a:t>
            </a:r>
          </a:p>
          <a:p>
            <a:pPr algn="l"/>
            <a:r>
              <a:rPr lang="en-US" sz="2400" b="0" i="0" dirty="0">
                <a:solidFill>
                  <a:srgbClr val="141414"/>
                </a:solidFill>
                <a:effectLst/>
                <a:latin typeface="Noto Sans VF"/>
              </a:rPr>
              <a:t>Keep animal </a:t>
            </a:r>
            <a:r>
              <a:rPr lang="en-US" sz="2400" b="1" i="0" dirty="0">
                <a:solidFill>
                  <a:srgbClr val="141414"/>
                </a:solidFill>
                <a:effectLst/>
                <a:latin typeface="Noto Sans VF"/>
              </a:rPr>
              <a:t>under control </a:t>
            </a:r>
            <a:r>
              <a:rPr lang="en-US" sz="2400" b="0" i="0" dirty="0">
                <a:solidFill>
                  <a:srgbClr val="141414"/>
                </a:solidFill>
                <a:effectLst/>
                <a:latin typeface="Noto Sans VF"/>
              </a:rPr>
              <a:t>(leash/tether, not disruptive, house broken)</a:t>
            </a:r>
          </a:p>
          <a:p>
            <a:pPr algn="l"/>
            <a:r>
              <a:rPr lang="en-US" sz="2400" b="0" i="0" dirty="0">
                <a:solidFill>
                  <a:srgbClr val="141414"/>
                </a:solidFill>
                <a:effectLst/>
                <a:latin typeface="Noto Sans VF"/>
              </a:rPr>
              <a:t>Do not allow animal to:</a:t>
            </a:r>
          </a:p>
          <a:p>
            <a:pPr lvl="1"/>
            <a:r>
              <a:rPr lang="en-US" sz="2000" dirty="0">
                <a:solidFill>
                  <a:srgbClr val="141414"/>
                </a:solidFill>
                <a:latin typeface="Noto Sans VF"/>
              </a:rPr>
              <a:t>S</a:t>
            </a:r>
            <a:r>
              <a:rPr lang="en-US" sz="2000" b="0" i="0" dirty="0">
                <a:solidFill>
                  <a:srgbClr val="141414"/>
                </a:solidFill>
                <a:effectLst/>
                <a:latin typeface="Noto Sans VF"/>
              </a:rPr>
              <a:t>it on </a:t>
            </a:r>
            <a:r>
              <a:rPr lang="en-US" sz="2000" i="0" dirty="0">
                <a:solidFill>
                  <a:srgbClr val="141414"/>
                </a:solidFill>
                <a:effectLst/>
                <a:latin typeface="Noto Sans VF"/>
              </a:rPr>
              <a:t>furniture</a:t>
            </a:r>
            <a:r>
              <a:rPr lang="en-US" sz="2000" b="0" i="0" dirty="0">
                <a:solidFill>
                  <a:srgbClr val="141414"/>
                </a:solidFill>
                <a:effectLst/>
                <a:latin typeface="Noto Sans VF"/>
              </a:rPr>
              <a:t> meant for patrons</a:t>
            </a:r>
          </a:p>
          <a:p>
            <a:pPr lvl="1"/>
            <a:r>
              <a:rPr lang="en-US" sz="2000" dirty="0">
                <a:solidFill>
                  <a:srgbClr val="141414"/>
                </a:solidFill>
                <a:latin typeface="Noto Sans VF"/>
              </a:rPr>
              <a:t>E</a:t>
            </a:r>
            <a:r>
              <a:rPr lang="en-US" sz="2000" b="0" i="0" dirty="0">
                <a:solidFill>
                  <a:srgbClr val="141414"/>
                </a:solidFill>
                <a:effectLst/>
                <a:latin typeface="Noto Sans VF"/>
              </a:rPr>
              <a:t>at from </a:t>
            </a:r>
            <a:r>
              <a:rPr lang="en-US" sz="2000" i="0" dirty="0">
                <a:solidFill>
                  <a:srgbClr val="141414"/>
                </a:solidFill>
                <a:effectLst/>
                <a:latin typeface="Noto Sans VF"/>
              </a:rPr>
              <a:t>plates</a:t>
            </a:r>
            <a:endParaRPr lang="en-US" sz="2000" b="0" i="0" dirty="0">
              <a:solidFill>
                <a:srgbClr val="141414"/>
              </a:solidFill>
              <a:effectLst/>
              <a:latin typeface="Noto Sans VF"/>
            </a:endParaRPr>
          </a:p>
          <a:p>
            <a:pPr lvl="1"/>
            <a:r>
              <a:rPr lang="en-US" sz="2000" dirty="0">
                <a:solidFill>
                  <a:srgbClr val="141414"/>
                </a:solidFill>
                <a:latin typeface="Noto Sans VF"/>
              </a:rPr>
              <a:t>R</a:t>
            </a:r>
            <a:r>
              <a:rPr lang="en-US" sz="2000" b="0" i="0" dirty="0">
                <a:solidFill>
                  <a:srgbClr val="141414"/>
                </a:solidFill>
                <a:effectLst/>
                <a:latin typeface="Noto Sans VF"/>
              </a:rPr>
              <a:t>ide in shopping carts</a:t>
            </a:r>
          </a:p>
          <a:p>
            <a:r>
              <a:rPr lang="en-US" sz="2400" b="0" i="0" dirty="0">
                <a:solidFill>
                  <a:srgbClr val="141414"/>
                </a:solidFill>
                <a:effectLst/>
                <a:latin typeface="Noto Sans VF"/>
              </a:rPr>
              <a:t>Follow state and local regulations e.g. licensing, vaccination, off leash hours</a:t>
            </a:r>
            <a:r>
              <a:rPr lang="en-US" sz="2400" dirty="0">
                <a:solidFill>
                  <a:srgbClr val="141414"/>
                </a:solidFill>
                <a:latin typeface="Noto Sans VF"/>
              </a:rPr>
              <a:t>.</a:t>
            </a:r>
            <a:endParaRPr lang="en-US" sz="2400" b="0" i="0" dirty="0">
              <a:solidFill>
                <a:srgbClr val="141414"/>
              </a:solidFill>
              <a:effectLst/>
              <a:latin typeface="Noto Sans VF"/>
            </a:endParaRPr>
          </a:p>
        </p:txBody>
      </p:sp>
    </p:spTree>
    <p:extLst>
      <p:ext uri="{BB962C8B-B14F-4D97-AF65-F5344CB8AC3E}">
        <p14:creationId xmlns:p14="http://schemas.microsoft.com/office/powerpoint/2010/main" val="491246469"/>
      </p:ext>
    </p:extLst>
  </p:cSld>
  <p:clrMapOvr>
    <a:masterClrMapping/>
  </p:clrMapOvr>
  <mc:AlternateContent xmlns:mc="http://schemas.openxmlformats.org/markup-compatibility/2006" xmlns:p14="http://schemas.microsoft.com/office/powerpoint/2010/main">
    <mc:Choice Requires="p14">
      <p:transition spd="slow" p14:dur="2000" advTm="68908"/>
    </mc:Choice>
    <mc:Fallback xmlns="">
      <p:transition spd="slow" advTm="6890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C714E-F81C-362E-437E-2C11B32F0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CFAC3-8783-F966-0B71-703457058819}"/>
              </a:ext>
            </a:extLst>
          </p:cNvPr>
          <p:cNvSpPr>
            <a:spLocks noGrp="1"/>
          </p:cNvSpPr>
          <p:nvPr>
            <p:ph type="title"/>
          </p:nvPr>
        </p:nvSpPr>
        <p:spPr/>
        <p:txBody>
          <a:bodyPr/>
          <a:lstStyle/>
          <a:p>
            <a:r>
              <a:rPr lang="en-US" dirty="0"/>
              <a:t>Addressing denials/difficulties</a:t>
            </a:r>
          </a:p>
        </p:txBody>
      </p:sp>
      <p:sp>
        <p:nvSpPr>
          <p:cNvPr id="3" name="Content Placeholder 2">
            <a:extLst>
              <a:ext uri="{FF2B5EF4-FFF2-40B4-BE49-F238E27FC236}">
                <a16:creationId xmlns:a16="http://schemas.microsoft.com/office/drawing/2014/main" id="{F8DEBB49-0185-11CF-4E82-827844F59D61}"/>
              </a:ext>
            </a:extLst>
          </p:cNvPr>
          <p:cNvSpPr>
            <a:spLocks noGrp="1"/>
          </p:cNvSpPr>
          <p:nvPr>
            <p:ph type="body" sz="quarter" idx="13"/>
          </p:nvPr>
        </p:nvSpPr>
        <p:spPr/>
        <p:txBody>
          <a:bodyPr vert="horz" lIns="0" tIns="0" rIns="0" bIns="0" rtlCol="0" anchor="t">
            <a:noAutofit/>
          </a:bodyPr>
          <a:lstStyle/>
          <a:p>
            <a:pPr marL="0" indent="0">
              <a:buNone/>
            </a:pPr>
            <a:r>
              <a:rPr lang="en-US" sz="1800" dirty="0"/>
              <a:t>Set the tone: </a:t>
            </a:r>
          </a:p>
          <a:p>
            <a:r>
              <a:rPr lang="en-US" sz="1800" b="1" dirty="0"/>
              <a:t>Curious</a:t>
            </a:r>
            <a:r>
              <a:rPr lang="en-US" sz="1800" dirty="0"/>
              <a:t> about the issue: Make sure you understand what they are saying the problem is, what their reasoning is, and what they are asking of you. Then you can decide what to do.</a:t>
            </a:r>
          </a:p>
          <a:p>
            <a:r>
              <a:rPr lang="en-US" sz="1800" b="1" dirty="0"/>
              <a:t>Calm</a:t>
            </a:r>
            <a:r>
              <a:rPr lang="en-US" sz="1800" dirty="0"/>
              <a:t>, respectful, and clear communication. Recognize that antagonism often comes from prior difficult experiences with badly behaved dogs or confrontational owners. To sooth matters, try to stay calm and reassuring, rather than dismissive, defensive, or combative. Ask their name early, and use it.</a:t>
            </a:r>
          </a:p>
          <a:p>
            <a:r>
              <a:rPr lang="en-US" sz="1800" b="1" dirty="0"/>
              <a:t>Cooperative</a:t>
            </a:r>
            <a:r>
              <a:rPr lang="en-US" sz="1800" dirty="0"/>
              <a:t>: it helps to focus on identifying the concerns and problem solving together. If there is disagreement about rights and obligations, point to authoritative, neutral guidance, e.g. from </a:t>
            </a:r>
            <a:r>
              <a:rPr lang="en-US" sz="1800" dirty="0">
                <a:hlinkClick r:id="rId3"/>
              </a:rPr>
              <a:t>MOD</a:t>
            </a:r>
            <a:r>
              <a:rPr lang="en-US" sz="1800" dirty="0"/>
              <a:t> or </a:t>
            </a:r>
            <a:r>
              <a:rPr lang="en-US" sz="1800" dirty="0">
                <a:hlinkClick r:id="rId4"/>
              </a:rPr>
              <a:t>DOJ</a:t>
            </a:r>
            <a:r>
              <a:rPr lang="en-US" sz="1800" dirty="0"/>
              <a:t>. </a:t>
            </a:r>
          </a:p>
          <a:p>
            <a:r>
              <a:rPr lang="en-US" sz="1800" b="1" dirty="0"/>
              <a:t>Firm</a:t>
            </a:r>
            <a:r>
              <a:rPr lang="en-US" sz="1800" dirty="0"/>
              <a:t>: Check you are meeting your responsibilities: is the dog under control, safe and non-disruptive? If you are, then you are in a strong position and can be clear and firm about your rights and what </a:t>
            </a:r>
            <a:r>
              <a:rPr lang="en-US" sz="1800"/>
              <a:t>you expect from them.</a:t>
            </a:r>
            <a:endParaRPr lang="en-US" sz="1800" dirty="0"/>
          </a:p>
        </p:txBody>
      </p:sp>
    </p:spTree>
    <p:extLst>
      <p:ext uri="{BB962C8B-B14F-4D97-AF65-F5344CB8AC3E}">
        <p14:creationId xmlns:p14="http://schemas.microsoft.com/office/powerpoint/2010/main" val="4120016882"/>
      </p:ext>
    </p:extLst>
  </p:cSld>
  <p:clrMapOvr>
    <a:masterClrMapping/>
  </p:clrMapOvr>
  <mc:AlternateContent xmlns:mc="http://schemas.openxmlformats.org/markup-compatibility/2006" xmlns:p14="http://schemas.microsoft.com/office/powerpoint/2010/main">
    <mc:Choice Requires="p14">
      <p:transition spd="slow" p14:dur="2000" advTm="14152"/>
    </mc:Choice>
    <mc:Fallback xmlns="">
      <p:transition spd="slow" advTm="1415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88C09-FE6C-99B7-9F37-181FAD72F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352AB-2001-3FC0-5D6F-34598B4922D9}"/>
              </a:ext>
            </a:extLst>
          </p:cNvPr>
          <p:cNvSpPr>
            <a:spLocks noGrp="1"/>
          </p:cNvSpPr>
          <p:nvPr>
            <p:ph type="title"/>
          </p:nvPr>
        </p:nvSpPr>
        <p:spPr/>
        <p:txBody>
          <a:bodyPr/>
          <a:lstStyle/>
          <a:p>
            <a:r>
              <a:rPr lang="en-US" dirty="0"/>
              <a:t>Addressing discrimination</a:t>
            </a:r>
          </a:p>
        </p:txBody>
      </p:sp>
      <p:sp>
        <p:nvSpPr>
          <p:cNvPr id="3" name="Content Placeholder 2">
            <a:extLst>
              <a:ext uri="{FF2B5EF4-FFF2-40B4-BE49-F238E27FC236}">
                <a16:creationId xmlns:a16="http://schemas.microsoft.com/office/drawing/2014/main" id="{CF68CA82-C13B-6762-D1EB-30A71657F0FA}"/>
              </a:ext>
            </a:extLst>
          </p:cNvPr>
          <p:cNvSpPr>
            <a:spLocks noGrp="1"/>
          </p:cNvSpPr>
          <p:nvPr>
            <p:ph type="body" sz="quarter" idx="13"/>
          </p:nvPr>
        </p:nvSpPr>
        <p:spPr/>
        <p:txBody>
          <a:bodyPr vert="horz" lIns="0" tIns="0" rIns="0" bIns="0" rtlCol="0" anchor="t">
            <a:noAutofit/>
          </a:bodyPr>
          <a:lstStyle/>
          <a:p>
            <a:pPr marL="0" indent="0">
              <a:buNone/>
            </a:pPr>
            <a:r>
              <a:rPr lang="en-US" sz="1800" dirty="0"/>
              <a:t>If you can’t resolve an issue that appears discriminatory (e.g. they denied your dog access):</a:t>
            </a:r>
          </a:p>
          <a:p>
            <a:r>
              <a:rPr lang="en-US" sz="1800" b="1" dirty="0"/>
              <a:t>Record</a:t>
            </a:r>
            <a:r>
              <a:rPr lang="en-US" sz="1800" dirty="0"/>
              <a:t> the facts: especially words and actions (of everyone involved, including dog).</a:t>
            </a:r>
          </a:p>
          <a:p>
            <a:r>
              <a:rPr lang="en-US" sz="1800" dirty="0"/>
              <a:t>Check if they have a </a:t>
            </a:r>
            <a:r>
              <a:rPr lang="en-US" sz="1800" b="1" dirty="0"/>
              <a:t>policy</a:t>
            </a:r>
            <a:r>
              <a:rPr lang="en-US" sz="1800" dirty="0"/>
              <a:t> or grievance process (e.g. ride-share companies).</a:t>
            </a:r>
          </a:p>
          <a:p>
            <a:r>
              <a:rPr lang="en-US" sz="1800" b="1" dirty="0"/>
              <a:t>Report</a:t>
            </a:r>
            <a:r>
              <a:rPr lang="en-US" sz="1800" dirty="0"/>
              <a:t> the issue to the person who can address it: usually the manager. They can’t address it if they don’t know it’s happening. </a:t>
            </a:r>
          </a:p>
          <a:p>
            <a:r>
              <a:rPr lang="en-US" sz="1800" dirty="0"/>
              <a:t>Consider filing a formal </a:t>
            </a:r>
            <a:r>
              <a:rPr lang="en-US" sz="1800" b="1" dirty="0"/>
              <a:t>complaint</a:t>
            </a:r>
            <a:r>
              <a:rPr lang="en-US" sz="1800" dirty="0"/>
              <a:t> at an enforcement agency. This is powerful and free, but slow.</a:t>
            </a:r>
          </a:p>
        </p:txBody>
      </p:sp>
    </p:spTree>
    <p:extLst>
      <p:ext uri="{BB962C8B-B14F-4D97-AF65-F5344CB8AC3E}">
        <p14:creationId xmlns:p14="http://schemas.microsoft.com/office/powerpoint/2010/main" val="554569005"/>
      </p:ext>
    </p:extLst>
  </p:cSld>
  <p:clrMapOvr>
    <a:masterClrMapping/>
  </p:clrMapOvr>
  <mc:AlternateContent xmlns:mc="http://schemas.openxmlformats.org/markup-compatibility/2006" xmlns:p14="http://schemas.microsoft.com/office/powerpoint/2010/main">
    <mc:Choice Requires="p14">
      <p:transition spd="slow" p14:dur="2000" advTm="14152"/>
    </mc:Choice>
    <mc:Fallback xmlns="">
      <p:transition spd="slow" advTm="141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A8839-8C0B-F840-65CD-3F5E07BF7257}"/>
              </a:ext>
            </a:extLst>
          </p:cNvPr>
          <p:cNvSpPr>
            <a:spLocks noGrp="1"/>
          </p:cNvSpPr>
          <p:nvPr>
            <p:ph type="title"/>
          </p:nvPr>
        </p:nvSpPr>
        <p:spPr/>
        <p:txBody>
          <a:bodyPr/>
          <a:lstStyle/>
          <a:p>
            <a:r>
              <a:rPr lang="en-US" dirty="0"/>
              <a:t>How MOD can help</a:t>
            </a:r>
          </a:p>
        </p:txBody>
      </p:sp>
      <p:sp>
        <p:nvSpPr>
          <p:cNvPr id="3" name="Content Placeholder 2">
            <a:extLst>
              <a:ext uri="{FF2B5EF4-FFF2-40B4-BE49-F238E27FC236}">
                <a16:creationId xmlns:a16="http://schemas.microsoft.com/office/drawing/2014/main" id="{7067B798-9161-BA8F-B76B-7C10E09BFCCF}"/>
              </a:ext>
            </a:extLst>
          </p:cNvPr>
          <p:cNvSpPr>
            <a:spLocks noGrp="1"/>
          </p:cNvSpPr>
          <p:nvPr>
            <p:ph type="body" sz="quarter" idx="13"/>
          </p:nvPr>
        </p:nvSpPr>
        <p:spPr/>
        <p:txBody>
          <a:bodyPr/>
          <a:lstStyle/>
          <a:p>
            <a:r>
              <a:rPr lang="en-US" sz="2200" dirty="0"/>
              <a:t>Reference/learn: MOD’s </a:t>
            </a:r>
            <a:r>
              <a:rPr lang="en-US" sz="2200" dirty="0">
                <a:hlinkClick r:id="rId3"/>
              </a:rPr>
              <a:t>online disability rights guidance</a:t>
            </a:r>
            <a:r>
              <a:rPr lang="en-US" sz="2200" dirty="0"/>
              <a:t> and training</a:t>
            </a:r>
          </a:p>
          <a:p>
            <a:r>
              <a:rPr lang="en-US" sz="2200" dirty="0"/>
              <a:t>Ask questions: </a:t>
            </a:r>
            <a:r>
              <a:rPr lang="en-US" sz="2000" dirty="0"/>
              <a:t>request a consultation at </a:t>
            </a:r>
            <a:r>
              <a:rPr lang="en-US" sz="2000" dirty="0">
                <a:latin typeface="+mn-lt"/>
                <a:ea typeface="+mj-lt"/>
                <a:cs typeface="+mj-lt"/>
                <a:hlinkClick r:id="rId4"/>
              </a:rPr>
              <a:t>mass.gov/mod/Contact</a:t>
            </a:r>
            <a:r>
              <a:rPr lang="en-US" sz="2000" dirty="0">
                <a:latin typeface="+mn-lt"/>
                <a:ea typeface="+mj-lt"/>
                <a:cs typeface="+mj-lt"/>
              </a:rPr>
              <a:t> or</a:t>
            </a:r>
            <a:r>
              <a:rPr lang="en-US" sz="2000" b="1" dirty="0">
                <a:latin typeface="+mn-lt"/>
                <a:ea typeface="+mj-lt"/>
                <a:cs typeface="+mj-lt"/>
              </a:rPr>
              <a:t> </a:t>
            </a:r>
            <a:r>
              <a:rPr lang="en-US" sz="2000" dirty="0">
                <a:latin typeface="+mn-lt"/>
                <a:ea typeface="+mj-lt"/>
                <a:cs typeface="+mj-lt"/>
              </a:rPr>
              <a:t>617 727 7440) where a disability rights specialist can:</a:t>
            </a:r>
            <a:endParaRPr lang="en-US" sz="2000" dirty="0"/>
          </a:p>
          <a:p>
            <a:pPr lvl="1"/>
            <a:r>
              <a:rPr lang="en-US" sz="1800" dirty="0"/>
              <a:t>Discuss a specific situation, analyzing the detail in the context of the law.</a:t>
            </a:r>
          </a:p>
          <a:p>
            <a:pPr lvl="1"/>
            <a:r>
              <a:rPr lang="en-US" sz="1800" dirty="0"/>
              <a:t>Suggest practical ways to address an issue, including where to file a complaint</a:t>
            </a:r>
          </a:p>
        </p:txBody>
      </p:sp>
    </p:spTree>
    <p:extLst>
      <p:ext uri="{BB962C8B-B14F-4D97-AF65-F5344CB8AC3E}">
        <p14:creationId xmlns:p14="http://schemas.microsoft.com/office/powerpoint/2010/main" val="4027678129"/>
      </p:ext>
    </p:extLst>
  </p:cSld>
  <p:clrMapOvr>
    <a:masterClrMapping/>
  </p:clrMapOvr>
  <mc:AlternateContent xmlns:mc="http://schemas.openxmlformats.org/markup-compatibility/2006" xmlns:p14="http://schemas.microsoft.com/office/powerpoint/2010/main">
    <mc:Choice Requires="p14">
      <p:transition spd="slow" p14:dur="2000" advTm="80062"/>
    </mc:Choice>
    <mc:Fallback xmlns="">
      <p:transition spd="slow" advTm="8006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39C2-EB7D-F93F-AD07-BC862818802C}"/>
              </a:ext>
            </a:extLst>
          </p:cNvPr>
          <p:cNvSpPr>
            <a:spLocks noGrp="1"/>
          </p:cNvSpPr>
          <p:nvPr>
            <p:ph type="title"/>
          </p:nvPr>
        </p:nvSpPr>
        <p:spPr/>
        <p:txBody>
          <a:bodyPr/>
          <a:lstStyle/>
          <a:p>
            <a:r>
              <a:rPr lang="en-US" dirty="0"/>
              <a:t>Massachusetts Office on Disability</a:t>
            </a:r>
          </a:p>
        </p:txBody>
      </p:sp>
      <p:sp>
        <p:nvSpPr>
          <p:cNvPr id="3" name="Content Placeholder 2">
            <a:extLst>
              <a:ext uri="{FF2B5EF4-FFF2-40B4-BE49-F238E27FC236}">
                <a16:creationId xmlns:a16="http://schemas.microsoft.com/office/drawing/2014/main" id="{81363CB1-741B-E777-EB03-1112FE444507}"/>
              </a:ext>
            </a:extLst>
          </p:cNvPr>
          <p:cNvSpPr>
            <a:spLocks noGrp="1"/>
          </p:cNvSpPr>
          <p:nvPr>
            <p:ph type="body" sz="quarter" idx="13"/>
          </p:nvPr>
        </p:nvSpPr>
        <p:spPr>
          <a:xfrm>
            <a:off x="989647" y="2606039"/>
            <a:ext cx="10212702" cy="3382395"/>
          </a:xfrm>
        </p:spPr>
        <p:txBody>
          <a:bodyPr/>
          <a:lstStyle/>
          <a:p>
            <a:pPr marL="0" indent="0">
              <a:spcAft>
                <a:spcPts val="2400"/>
              </a:spcAft>
              <a:buNone/>
            </a:pPr>
            <a:r>
              <a:rPr lang="en-US" sz="3200" dirty="0">
                <a:solidFill>
                  <a:srgbClr val="000000"/>
                </a:solidFill>
                <a:hlinkClick r:id="rId3"/>
              </a:rPr>
              <a:t>Massachusetts Office on Disability</a:t>
            </a:r>
            <a:r>
              <a:rPr kumimoji="0" lang="en-US" sz="3200" b="0" i="0" u="none" strike="noStrike" kern="1200" cap="none" spc="0" normalizeH="0" baseline="0" noProof="0" dirty="0">
                <a:ln>
                  <a:noFill/>
                </a:ln>
                <a:solidFill>
                  <a:srgbClr val="000000"/>
                </a:solidFill>
                <a:effectLst/>
                <a:uLnTx/>
                <a:uFillTx/>
              </a:rPr>
              <a:t> </a:t>
            </a:r>
            <a:r>
              <a:rPr kumimoji="0" lang="en-US" sz="3200" b="0" i="0" u="none" strike="noStrike" kern="1200" cap="none" spc="0" normalizeH="0" baseline="0" noProof="0" dirty="0">
                <a:ln>
                  <a:noFill/>
                </a:ln>
                <a:effectLst/>
                <a:uLnTx/>
                <a:uFillTx/>
              </a:rPr>
              <a:t>(MOD) provides information, guidance, and training on disability-related civil rights and </a:t>
            </a:r>
            <a:r>
              <a:rPr lang="en-US" sz="3200" dirty="0"/>
              <a:t>architectural access</a:t>
            </a:r>
            <a:r>
              <a:rPr kumimoji="0" lang="en-US" sz="3200" b="0" i="0" u="none" strike="noStrike" kern="1200" cap="none" spc="0" normalizeH="0" baseline="0" noProof="0" dirty="0">
                <a:ln>
                  <a:noFill/>
                </a:ln>
                <a:effectLst/>
                <a:uLnTx/>
                <a:uFillTx/>
              </a:rPr>
              <a:t>.</a:t>
            </a:r>
            <a:endParaRPr lang="en-US" sz="3200" dirty="0"/>
          </a:p>
        </p:txBody>
      </p:sp>
    </p:spTree>
    <p:extLst>
      <p:ext uri="{BB962C8B-B14F-4D97-AF65-F5344CB8AC3E}">
        <p14:creationId xmlns:p14="http://schemas.microsoft.com/office/powerpoint/2010/main" val="2842589924"/>
      </p:ext>
    </p:extLst>
  </p:cSld>
  <p:clrMapOvr>
    <a:masterClrMapping/>
  </p:clrMapOvr>
  <mc:AlternateContent xmlns:mc="http://schemas.openxmlformats.org/markup-compatibility/2006" xmlns:p14="http://schemas.microsoft.com/office/powerpoint/2010/main">
    <mc:Choice Requires="p14">
      <p:transition spd="slow" p14:dur="2000" advTm="44851"/>
    </mc:Choice>
    <mc:Fallback xmlns="">
      <p:transition spd="slow" advTm="448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4F3E-B323-5174-8C0D-E5EB01C2C976}"/>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2E6AA205-39A7-682E-6010-600EA68A6A47}"/>
              </a:ext>
            </a:extLst>
          </p:cNvPr>
          <p:cNvSpPr>
            <a:spLocks noGrp="1"/>
          </p:cNvSpPr>
          <p:nvPr>
            <p:ph type="body" sz="quarter" idx="13"/>
          </p:nvPr>
        </p:nvSpPr>
        <p:spPr/>
        <p:txBody>
          <a:bodyPr>
            <a:normAutofit/>
          </a:bodyPr>
          <a:lstStyle/>
          <a:p>
            <a:pPr marL="514350" marR="0" lvl="0" indent="-514350" rtl="0">
              <a:lnSpc>
                <a:spcPct val="115000"/>
              </a:lnSpc>
              <a:buFont typeface="+mj-lt"/>
              <a:buAutoNum type="arabicPeriod"/>
            </a:pPr>
            <a:r>
              <a:rPr lang="en-US" kern="100" dirty="0">
                <a:effectLst/>
                <a:ea typeface="Aptos" panose="020B0004020202020204" pitchFamily="34" charset="0"/>
                <a:cs typeface="Arial" panose="020B0604020202020204" pitchFamily="34" charset="0"/>
              </a:rPr>
              <a:t>Usually simple but important exceptions in some </a:t>
            </a:r>
            <a:r>
              <a:rPr lang="en-US" b="1" kern="100" dirty="0">
                <a:effectLst/>
                <a:ea typeface="Aptos" panose="020B0004020202020204" pitchFamily="34" charset="0"/>
                <a:cs typeface="Arial" panose="020B0604020202020204" pitchFamily="34" charset="0"/>
              </a:rPr>
              <a:t>contexts</a:t>
            </a:r>
            <a:r>
              <a:rPr lang="en-US" kern="100" dirty="0">
                <a:effectLst/>
                <a:ea typeface="Aptos" panose="020B0004020202020204" pitchFamily="34" charset="0"/>
                <a:cs typeface="Arial" panose="020B0604020202020204" pitchFamily="34" charset="0"/>
              </a:rPr>
              <a:t>. </a:t>
            </a:r>
          </a:p>
          <a:p>
            <a:pPr marL="514350" marR="0" lvl="0" indent="-514350">
              <a:lnSpc>
                <a:spcPct val="115000"/>
              </a:lnSpc>
              <a:buFont typeface="+mj-lt"/>
              <a:buAutoNum type="arabicPeriod"/>
            </a:pPr>
            <a:r>
              <a:rPr lang="en-US" kern="100" dirty="0">
                <a:effectLst/>
                <a:ea typeface="Aptos" panose="020B0004020202020204" pitchFamily="34" charset="0"/>
                <a:cs typeface="Arial" panose="020B0604020202020204" pitchFamily="34" charset="0"/>
              </a:rPr>
              <a:t>Owners have </a:t>
            </a:r>
            <a:r>
              <a:rPr lang="en-US" b="1" kern="100" dirty="0">
                <a:effectLst/>
                <a:ea typeface="Aptos" panose="020B0004020202020204" pitchFamily="34" charset="0"/>
                <a:cs typeface="Arial" panose="020B0604020202020204" pitchFamily="34" charset="0"/>
              </a:rPr>
              <a:t>responsibilities</a:t>
            </a:r>
            <a:r>
              <a:rPr lang="en-US" kern="100" dirty="0">
                <a:effectLst/>
                <a:ea typeface="Aptos" panose="020B0004020202020204" pitchFamily="34" charset="0"/>
                <a:cs typeface="Arial" panose="020B0604020202020204" pitchFamily="34" charset="0"/>
              </a:rPr>
              <a:t> to keep their dog under control and non-disruptive. Most issues arise because of behavior problems.</a:t>
            </a:r>
          </a:p>
          <a:p>
            <a:pPr marL="514350" marR="0" lvl="0" indent="-514350">
              <a:lnSpc>
                <a:spcPct val="115000"/>
              </a:lnSpc>
              <a:buFont typeface="+mj-lt"/>
              <a:buAutoNum type="arabicPeriod"/>
            </a:pPr>
            <a:r>
              <a:rPr lang="en-US" b="1" kern="100" dirty="0">
                <a:effectLst/>
                <a:ea typeface="Aptos" panose="020B0004020202020204" pitchFamily="34" charset="0"/>
                <a:cs typeface="Arial" panose="020B0604020202020204" pitchFamily="34" charset="0"/>
              </a:rPr>
              <a:t>MOD</a:t>
            </a:r>
            <a:r>
              <a:rPr lang="en-US" kern="100" dirty="0">
                <a:effectLst/>
                <a:ea typeface="Aptos" panose="020B0004020202020204" pitchFamily="34" charset="0"/>
                <a:cs typeface="Arial" panose="020B0604020202020204" pitchFamily="34" charset="0"/>
              </a:rPr>
              <a:t> provides </a:t>
            </a:r>
            <a:r>
              <a:rPr lang="en-US" kern="100" dirty="0">
                <a:effectLst/>
                <a:ea typeface="Aptos" panose="020B0004020202020204" pitchFamily="34" charset="0"/>
                <a:cs typeface="Arial" panose="020B0604020202020204" pitchFamily="34" charset="0"/>
                <a:hlinkClick r:id="rId3"/>
              </a:rPr>
              <a:t>online guidance</a:t>
            </a:r>
            <a:r>
              <a:rPr lang="en-US" kern="100" dirty="0">
                <a:effectLst/>
                <a:ea typeface="Aptos" panose="020B0004020202020204" pitchFamily="34" charset="0"/>
                <a:cs typeface="Arial" panose="020B0604020202020204" pitchFamily="34" charset="0"/>
              </a:rPr>
              <a:t> and phone consultations about disability rights</a:t>
            </a:r>
          </a:p>
        </p:txBody>
      </p:sp>
    </p:spTree>
    <p:extLst>
      <p:ext uri="{BB962C8B-B14F-4D97-AF65-F5344CB8AC3E}">
        <p14:creationId xmlns:p14="http://schemas.microsoft.com/office/powerpoint/2010/main" val="2073395143"/>
      </p:ext>
    </p:extLst>
  </p:cSld>
  <p:clrMapOvr>
    <a:masterClrMapping/>
  </p:clrMapOvr>
  <mc:AlternateContent xmlns:mc="http://schemas.openxmlformats.org/markup-compatibility/2006" xmlns:p14="http://schemas.microsoft.com/office/powerpoint/2010/main">
    <mc:Choice Requires="p14">
      <p:transition spd="slow" p14:dur="2000" advTm="164245"/>
    </mc:Choice>
    <mc:Fallback xmlns="">
      <p:transition spd="slow" advTm="16424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2D437-31A8-61FF-39F9-3947149F6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ABA58-B090-572F-A215-D2418298C675}"/>
              </a:ext>
            </a:extLst>
          </p:cNvPr>
          <p:cNvSpPr>
            <a:spLocks noGrp="1"/>
          </p:cNvSpPr>
          <p:nvPr>
            <p:ph type="title"/>
          </p:nvPr>
        </p:nvSpPr>
        <p:spPr/>
        <p:txBody>
          <a:bodyPr>
            <a:normAutofit/>
          </a:bodyPr>
          <a:lstStyle/>
          <a:p>
            <a:r>
              <a:rPr lang="en-US" dirty="0"/>
              <a:t>When disability rights come up</a:t>
            </a:r>
          </a:p>
        </p:txBody>
      </p:sp>
      <p:sp>
        <p:nvSpPr>
          <p:cNvPr id="3" name="Content Placeholder 2">
            <a:extLst>
              <a:ext uri="{FF2B5EF4-FFF2-40B4-BE49-F238E27FC236}">
                <a16:creationId xmlns:a16="http://schemas.microsoft.com/office/drawing/2014/main" id="{D213AF74-179A-EFB2-7F91-EFFD825C415F}"/>
              </a:ext>
            </a:extLst>
          </p:cNvPr>
          <p:cNvSpPr>
            <a:spLocks noGrp="1"/>
          </p:cNvSpPr>
          <p:nvPr>
            <p:ph type="body" sz="quarter" idx="13"/>
          </p:nvPr>
        </p:nvSpPr>
        <p:spPr/>
        <p:txBody>
          <a:bodyPr>
            <a:normAutofit/>
          </a:bodyPr>
          <a:lstStyle/>
          <a:p>
            <a:pPr marL="0" marR="0" lvl="0" indent="0">
              <a:lnSpc>
                <a:spcPct val="107000"/>
              </a:lnSpc>
              <a:spcBef>
                <a:spcPts val="0"/>
              </a:spcBef>
              <a:spcAft>
                <a:spcPts val="0"/>
              </a:spcAft>
              <a:buNone/>
            </a:pPr>
            <a:r>
              <a:rPr lang="en-US" sz="3600" dirty="0">
                <a:latin typeface="Calibri"/>
                <a:ea typeface="Calibri" panose="020F0502020204030204" pitchFamily="34" charset="0"/>
                <a:cs typeface="Arial"/>
              </a:rPr>
              <a:t>Mostly:</a:t>
            </a:r>
          </a:p>
          <a:p>
            <a:pPr marL="742950" marR="0" lvl="0" indent="-742950">
              <a:lnSpc>
                <a:spcPct val="107000"/>
              </a:lnSpc>
              <a:spcBef>
                <a:spcPts val="0"/>
              </a:spcBef>
              <a:spcAft>
                <a:spcPts val="0"/>
              </a:spcAft>
              <a:buFont typeface="+mj-lt"/>
              <a:buAutoNum type="arabicPeriod"/>
            </a:pPr>
            <a:r>
              <a:rPr lang="en-US" sz="3600" b="1" dirty="0">
                <a:latin typeface="Calibri"/>
                <a:ea typeface="Calibri" panose="020F0502020204030204" pitchFamily="34" charset="0"/>
                <a:cs typeface="Arial"/>
              </a:rPr>
              <a:t>Access</a:t>
            </a:r>
            <a:r>
              <a:rPr lang="en-US" sz="3600" dirty="0">
                <a:latin typeface="Calibri"/>
                <a:ea typeface="Calibri" panose="020F0502020204030204" pitchFamily="34" charset="0"/>
                <a:cs typeface="Arial"/>
              </a:rPr>
              <a:t>: </a:t>
            </a:r>
            <a:r>
              <a:rPr lang="en-US" sz="3200" dirty="0">
                <a:latin typeface="Calibri"/>
                <a:ea typeface="Calibri" panose="020F0502020204030204" pitchFamily="34" charset="0"/>
                <a:cs typeface="Arial"/>
              </a:rPr>
              <a:t>organization deciding whether to allow the dog</a:t>
            </a:r>
          </a:p>
          <a:p>
            <a:pPr marL="742950" marR="0" lvl="0" indent="-742950">
              <a:lnSpc>
                <a:spcPct val="107000"/>
              </a:lnSpc>
              <a:spcBef>
                <a:spcPts val="0"/>
              </a:spcBef>
              <a:spcAft>
                <a:spcPts val="0"/>
              </a:spcAft>
              <a:buFont typeface="+mj-lt"/>
              <a:buAutoNum type="arabicPeriod"/>
            </a:pPr>
            <a:r>
              <a:rPr lang="en-US" sz="3600" b="1" dirty="0">
                <a:latin typeface="Calibri"/>
                <a:ea typeface="Calibri" panose="020F0502020204030204" pitchFamily="34" charset="0"/>
                <a:cs typeface="Arial"/>
              </a:rPr>
              <a:t>Behavior</a:t>
            </a:r>
            <a:r>
              <a:rPr lang="en-US" sz="3600" dirty="0">
                <a:latin typeface="Calibri"/>
                <a:ea typeface="Calibri" panose="020F0502020204030204" pitchFamily="34" charset="0"/>
                <a:cs typeface="Arial"/>
              </a:rPr>
              <a:t>: </a:t>
            </a:r>
            <a:r>
              <a:rPr lang="en-US" sz="3200" dirty="0">
                <a:latin typeface="Calibri"/>
                <a:ea typeface="Calibri" panose="020F0502020204030204" pitchFamily="34" charset="0"/>
                <a:cs typeface="Arial"/>
              </a:rPr>
              <a:t>dog is disruptive, unsafe, or not under control</a:t>
            </a:r>
            <a:endParaRPr lang="en-US" sz="3600" dirty="0">
              <a:latin typeface="Calibri"/>
              <a:ea typeface="Calibri" panose="020F0502020204030204" pitchFamily="34" charset="0"/>
              <a:cs typeface="Arial"/>
            </a:endParaRPr>
          </a:p>
        </p:txBody>
      </p:sp>
    </p:spTree>
    <p:extLst>
      <p:ext uri="{BB962C8B-B14F-4D97-AF65-F5344CB8AC3E}">
        <p14:creationId xmlns:p14="http://schemas.microsoft.com/office/powerpoint/2010/main" val="789375868"/>
      </p:ext>
    </p:extLst>
  </p:cSld>
  <p:clrMapOvr>
    <a:masterClrMapping/>
  </p:clrMapOvr>
  <mc:AlternateContent xmlns:mc="http://schemas.openxmlformats.org/markup-compatibility/2006" xmlns:p14="http://schemas.microsoft.com/office/powerpoint/2010/main">
    <mc:Choice Requires="p14">
      <p:transition spd="slow" p14:dur="2000" advTm="164245"/>
    </mc:Choice>
    <mc:Fallback xmlns="">
      <p:transition spd="slow" advTm="16424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A8EF-5E8F-2D12-649C-294CD517FBE4}"/>
              </a:ext>
            </a:extLst>
          </p:cNvPr>
          <p:cNvSpPr>
            <a:spLocks noGrp="1"/>
          </p:cNvSpPr>
          <p:nvPr>
            <p:ph type="title"/>
          </p:nvPr>
        </p:nvSpPr>
        <p:spPr/>
        <p:txBody>
          <a:bodyPr>
            <a:normAutofit/>
          </a:bodyPr>
          <a:lstStyle/>
          <a:p>
            <a:r>
              <a:rPr lang="en-US" dirty="0"/>
              <a:t>Access: usually simple and easy</a:t>
            </a:r>
          </a:p>
        </p:txBody>
      </p:sp>
      <p:sp>
        <p:nvSpPr>
          <p:cNvPr id="3" name="Content Placeholder 2">
            <a:extLst>
              <a:ext uri="{FF2B5EF4-FFF2-40B4-BE49-F238E27FC236}">
                <a16:creationId xmlns:a16="http://schemas.microsoft.com/office/drawing/2014/main" id="{67F632DE-5439-07A6-EAB6-3593D37A5EB5}"/>
              </a:ext>
            </a:extLst>
          </p:cNvPr>
          <p:cNvSpPr>
            <a:spLocks noGrp="1"/>
          </p:cNvSpPr>
          <p:nvPr>
            <p:ph type="body" sz="quarter" idx="13"/>
          </p:nvPr>
        </p:nvSpPr>
        <p:spPr/>
        <p:txBody>
          <a:bodyPr vert="horz" lIns="0" tIns="0" rIns="0" bIns="0" rtlCol="0" anchor="t">
            <a:normAutofit/>
          </a:bodyPr>
          <a:lstStyle/>
          <a:p>
            <a:pPr marL="0" indent="0">
              <a:lnSpc>
                <a:spcPct val="107000"/>
              </a:lnSpc>
              <a:spcBef>
                <a:spcPts val="0"/>
              </a:spcBef>
              <a:buNone/>
            </a:pPr>
            <a:r>
              <a:rPr lang="en-US" dirty="0">
                <a:latin typeface="Calibri"/>
                <a:ea typeface="Calibri" panose="020F0502020204030204" pitchFamily="34" charset="0"/>
                <a:cs typeface="Arial"/>
              </a:rPr>
              <a:t>In most situations: </a:t>
            </a:r>
          </a:p>
          <a:p>
            <a:pPr>
              <a:lnSpc>
                <a:spcPct val="107000"/>
              </a:lnSpc>
              <a:spcBef>
                <a:spcPts val="0"/>
              </a:spcBef>
            </a:pPr>
            <a:r>
              <a:rPr lang="en-US" dirty="0">
                <a:latin typeface="Calibri"/>
                <a:ea typeface="Calibri" panose="020F0502020204030204" pitchFamily="34" charset="0"/>
                <a:cs typeface="Arial"/>
              </a:rPr>
              <a:t>No need to ask permission</a:t>
            </a:r>
          </a:p>
          <a:p>
            <a:pPr>
              <a:lnSpc>
                <a:spcPct val="107000"/>
              </a:lnSpc>
              <a:spcBef>
                <a:spcPts val="0"/>
              </a:spcBef>
            </a:pPr>
            <a:r>
              <a:rPr lang="en-US" dirty="0">
                <a:latin typeface="Calibri"/>
                <a:ea typeface="Calibri" panose="020F0502020204030204" pitchFamily="34" charset="0"/>
                <a:cs typeface="Arial"/>
              </a:rPr>
              <a:t>Obvious service dog: no questions</a:t>
            </a:r>
          </a:p>
          <a:p>
            <a:pPr>
              <a:lnSpc>
                <a:spcPct val="107000"/>
              </a:lnSpc>
              <a:spcBef>
                <a:spcPts val="0"/>
              </a:spcBef>
            </a:pPr>
            <a:r>
              <a:rPr lang="en-US" dirty="0">
                <a:latin typeface="Calibri"/>
                <a:ea typeface="Calibri" panose="020F0502020204030204" pitchFamily="34" charset="0"/>
                <a:cs typeface="Arial"/>
              </a:rPr>
              <a:t>Not obvious: two standard questions about the dog, not you</a:t>
            </a:r>
          </a:p>
          <a:p>
            <a:pPr>
              <a:lnSpc>
                <a:spcPct val="107000"/>
              </a:lnSpc>
              <a:spcBef>
                <a:spcPts val="0"/>
              </a:spcBef>
            </a:pPr>
            <a:r>
              <a:rPr lang="en-US" dirty="0">
                <a:latin typeface="Calibri"/>
                <a:ea typeface="Calibri" panose="020F0502020204030204" pitchFamily="34" charset="0"/>
                <a:cs typeface="Arial"/>
              </a:rPr>
              <a:t>Must allow a service dog to accompany you </a:t>
            </a:r>
          </a:p>
          <a:p>
            <a:pPr>
              <a:lnSpc>
                <a:spcPct val="107000"/>
              </a:lnSpc>
              <a:spcBef>
                <a:spcPts val="0"/>
              </a:spcBef>
            </a:pPr>
            <a:r>
              <a:rPr lang="en-US" dirty="0">
                <a:latin typeface="Calibri"/>
                <a:ea typeface="Calibri" panose="020F0502020204030204" pitchFamily="34" charset="0"/>
                <a:cs typeface="Arial"/>
              </a:rPr>
              <a:t>No segregation or additional fees </a:t>
            </a:r>
          </a:p>
          <a:p>
            <a:pPr>
              <a:lnSpc>
                <a:spcPct val="107000"/>
              </a:lnSpc>
              <a:spcBef>
                <a:spcPts val="0"/>
              </a:spcBef>
            </a:pPr>
            <a:r>
              <a:rPr lang="en-US" dirty="0">
                <a:latin typeface="Calibri"/>
                <a:ea typeface="Calibri" panose="020F0502020204030204" pitchFamily="34" charset="0"/>
                <a:cs typeface="Arial"/>
              </a:rPr>
              <a:t>No need for documentation or advance notice</a:t>
            </a:r>
          </a:p>
        </p:txBody>
      </p:sp>
    </p:spTree>
    <p:extLst>
      <p:ext uri="{BB962C8B-B14F-4D97-AF65-F5344CB8AC3E}">
        <p14:creationId xmlns:p14="http://schemas.microsoft.com/office/powerpoint/2010/main" val="4175590252"/>
      </p:ext>
    </p:extLst>
  </p:cSld>
  <p:clrMapOvr>
    <a:masterClrMapping/>
  </p:clrMapOvr>
  <mc:AlternateContent xmlns:mc="http://schemas.openxmlformats.org/markup-compatibility/2006" xmlns:p14="http://schemas.microsoft.com/office/powerpoint/2010/main">
    <mc:Choice Requires="p14">
      <p:transition spd="slow" p14:dur="2000" advTm="24026"/>
    </mc:Choice>
    <mc:Fallback xmlns="">
      <p:transition spd="slow" advTm="2402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31371-DAC9-6EEE-A298-F99E0DC78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40284-0058-5230-9AB9-464AAF29C90C}"/>
              </a:ext>
            </a:extLst>
          </p:cNvPr>
          <p:cNvSpPr>
            <a:spLocks noGrp="1"/>
          </p:cNvSpPr>
          <p:nvPr>
            <p:ph type="title"/>
          </p:nvPr>
        </p:nvSpPr>
        <p:spPr/>
        <p:txBody>
          <a:bodyPr>
            <a:normAutofit/>
          </a:bodyPr>
          <a:lstStyle/>
          <a:p>
            <a:r>
              <a:rPr lang="en-US" dirty="0"/>
              <a:t>Denial of access</a:t>
            </a:r>
          </a:p>
        </p:txBody>
      </p:sp>
      <p:sp>
        <p:nvSpPr>
          <p:cNvPr id="3" name="Content Placeholder 2">
            <a:extLst>
              <a:ext uri="{FF2B5EF4-FFF2-40B4-BE49-F238E27FC236}">
                <a16:creationId xmlns:a16="http://schemas.microsoft.com/office/drawing/2014/main" id="{5C22159C-835B-BC5A-2428-D90360520926}"/>
              </a:ext>
            </a:extLst>
          </p:cNvPr>
          <p:cNvSpPr>
            <a:spLocks noGrp="1"/>
          </p:cNvSpPr>
          <p:nvPr>
            <p:ph type="body" sz="quarter" idx="13"/>
          </p:nvPr>
        </p:nvSpPr>
        <p:spPr/>
        <p:txBody>
          <a:bodyPr vert="horz" lIns="0" tIns="0" rIns="0" bIns="0" rtlCol="0" anchor="t">
            <a:normAutofit/>
          </a:bodyPr>
          <a:lstStyle/>
          <a:p>
            <a:pPr marL="0" indent="0">
              <a:lnSpc>
                <a:spcPct val="107000"/>
              </a:lnSpc>
              <a:spcBef>
                <a:spcPts val="0"/>
              </a:spcBef>
              <a:buNone/>
            </a:pPr>
            <a:r>
              <a:rPr lang="en-US" dirty="0">
                <a:latin typeface="Calibri"/>
                <a:ea typeface="Calibri" panose="020F0502020204030204" pitchFamily="34" charset="0"/>
                <a:cs typeface="Arial"/>
              </a:rPr>
              <a:t>They can </a:t>
            </a:r>
            <a:r>
              <a:rPr lang="en-US" b="1" dirty="0">
                <a:latin typeface="Calibri"/>
                <a:ea typeface="Calibri" panose="020F0502020204030204" pitchFamily="34" charset="0"/>
                <a:cs typeface="Arial"/>
              </a:rPr>
              <a:t>deny</a:t>
            </a:r>
            <a:r>
              <a:rPr lang="en-US" dirty="0">
                <a:latin typeface="Calibri"/>
                <a:ea typeface="Calibri" panose="020F0502020204030204" pitchFamily="34" charset="0"/>
                <a:cs typeface="Arial"/>
              </a:rPr>
              <a:t> the dog access if it would:</a:t>
            </a:r>
          </a:p>
          <a:p>
            <a:pPr>
              <a:lnSpc>
                <a:spcPct val="107000"/>
              </a:lnSpc>
              <a:spcBef>
                <a:spcPts val="0"/>
              </a:spcBef>
            </a:pPr>
            <a:r>
              <a:rPr lang="en-US" dirty="0">
                <a:latin typeface="Calibri"/>
                <a:ea typeface="Calibri" panose="020F0502020204030204" pitchFamily="34" charset="0"/>
                <a:cs typeface="Arial"/>
              </a:rPr>
              <a:t>Be unsafe, or </a:t>
            </a:r>
          </a:p>
          <a:p>
            <a:pPr>
              <a:lnSpc>
                <a:spcPct val="107000"/>
              </a:lnSpc>
              <a:spcBef>
                <a:spcPts val="0"/>
              </a:spcBef>
            </a:pPr>
            <a:r>
              <a:rPr lang="en-US" dirty="0">
                <a:latin typeface="Calibri"/>
                <a:ea typeface="Calibri" panose="020F0502020204030204" pitchFamily="34" charset="0"/>
                <a:cs typeface="Arial"/>
              </a:rPr>
              <a:t>Require fundamental alteration </a:t>
            </a:r>
          </a:p>
          <a:p>
            <a:pPr marL="0" indent="0">
              <a:lnSpc>
                <a:spcPct val="107000"/>
              </a:lnSpc>
              <a:spcBef>
                <a:spcPts val="0"/>
              </a:spcBef>
              <a:buNone/>
            </a:pPr>
            <a:r>
              <a:rPr lang="en-US" dirty="0">
                <a:latin typeface="Calibri"/>
                <a:ea typeface="Calibri" panose="020F0502020204030204" pitchFamily="34" charset="0"/>
                <a:cs typeface="Arial"/>
              </a:rPr>
              <a:t>But they should try to mitigate issues first.</a:t>
            </a:r>
          </a:p>
          <a:p>
            <a:pPr marL="0" indent="0">
              <a:lnSpc>
                <a:spcPct val="107000"/>
              </a:lnSpc>
              <a:spcBef>
                <a:spcPts val="0"/>
              </a:spcBef>
              <a:buNone/>
            </a:pP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8321428"/>
      </p:ext>
    </p:extLst>
  </p:cSld>
  <p:clrMapOvr>
    <a:masterClrMapping/>
  </p:clrMapOvr>
  <mc:AlternateContent xmlns:mc="http://schemas.openxmlformats.org/markup-compatibility/2006" xmlns:p14="http://schemas.microsoft.com/office/powerpoint/2010/main">
    <mc:Choice Requires="p14">
      <p:transition spd="slow" p14:dur="2000" advTm="24026"/>
    </mc:Choice>
    <mc:Fallback xmlns="">
      <p:transition spd="slow" advTm="2402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A04D71-C90B-30AE-8D1D-B7A548E7AB3D}"/>
              </a:ext>
            </a:extLst>
          </p:cNvPr>
          <p:cNvSpPr>
            <a:spLocks noGrp="1"/>
          </p:cNvSpPr>
          <p:nvPr>
            <p:ph type="title"/>
          </p:nvPr>
        </p:nvSpPr>
        <p:spPr/>
        <p:txBody>
          <a:bodyPr>
            <a:normAutofit fontScale="90000"/>
          </a:bodyPr>
          <a:lstStyle/>
          <a:p>
            <a:r>
              <a:rPr lang="en-US" dirty="0"/>
              <a:t>Context-specific complications</a:t>
            </a:r>
          </a:p>
        </p:txBody>
      </p:sp>
      <p:sp>
        <p:nvSpPr>
          <p:cNvPr id="5" name="Text Placeholder 4">
            <a:extLst>
              <a:ext uri="{FF2B5EF4-FFF2-40B4-BE49-F238E27FC236}">
                <a16:creationId xmlns:a16="http://schemas.microsoft.com/office/drawing/2014/main" id="{6CD01D2C-EFC4-2067-C71D-51F0739AE5C5}"/>
              </a:ext>
            </a:extLst>
          </p:cNvPr>
          <p:cNvSpPr>
            <a:spLocks noGrp="1"/>
          </p:cNvSpPr>
          <p:nvPr>
            <p:ph type="body" idx="1"/>
          </p:nvPr>
        </p:nvSpPr>
        <p:spPr/>
        <p:txBody>
          <a:bodyPr>
            <a:normAutofit/>
          </a:bodyPr>
          <a:lstStyle/>
          <a:p>
            <a:r>
              <a:rPr lang="en-US" sz="2000" b="1" dirty="0">
                <a:latin typeface="Calibri"/>
                <a:ea typeface="Calibri" panose="020F0502020204030204" pitchFamily="34" charset="0"/>
                <a:cs typeface="Arial"/>
              </a:rPr>
              <a:t>No obligation </a:t>
            </a:r>
            <a:r>
              <a:rPr lang="en-US" sz="2000" dirty="0">
                <a:latin typeface="Calibri"/>
                <a:ea typeface="Calibri" panose="020F0502020204030204" pitchFamily="34" charset="0"/>
                <a:cs typeface="Arial"/>
              </a:rPr>
              <a:t>to allow</a:t>
            </a:r>
            <a:endParaRPr lang="en-US" sz="1100" dirty="0"/>
          </a:p>
        </p:txBody>
      </p:sp>
      <p:sp>
        <p:nvSpPr>
          <p:cNvPr id="6" name="Content Placeholder 5">
            <a:extLst>
              <a:ext uri="{FF2B5EF4-FFF2-40B4-BE49-F238E27FC236}">
                <a16:creationId xmlns:a16="http://schemas.microsoft.com/office/drawing/2014/main" id="{218CB446-15AA-0F86-CA00-589A9636E77E}"/>
              </a:ext>
            </a:extLst>
          </p:cNvPr>
          <p:cNvSpPr>
            <a:spLocks noGrp="1"/>
          </p:cNvSpPr>
          <p:nvPr>
            <p:ph sz="half" idx="2"/>
          </p:nvPr>
        </p:nvSpPr>
        <p:spPr/>
        <p:txBody>
          <a:bodyPr>
            <a:normAutofit/>
          </a:bodyPr>
          <a:lstStyle/>
          <a:p>
            <a:r>
              <a:rPr lang="en-US" sz="1800" dirty="0">
                <a:latin typeface="Calibri"/>
                <a:ea typeface="Calibri" panose="020F0502020204030204" pitchFamily="34" charset="0"/>
                <a:cs typeface="Arial"/>
              </a:rPr>
              <a:t>Churches/religious orgs</a:t>
            </a:r>
          </a:p>
          <a:p>
            <a:r>
              <a:rPr lang="en-US" sz="1800" dirty="0">
                <a:latin typeface="Calibri"/>
                <a:ea typeface="Calibri" panose="020F0502020204030204" pitchFamily="34" charset="0"/>
                <a:cs typeface="Arial"/>
              </a:rPr>
              <a:t>Private clubs</a:t>
            </a:r>
            <a:endParaRPr lang="en-US" sz="1800" dirty="0"/>
          </a:p>
        </p:txBody>
      </p:sp>
      <p:sp>
        <p:nvSpPr>
          <p:cNvPr id="7" name="Text Placeholder 6">
            <a:extLst>
              <a:ext uri="{FF2B5EF4-FFF2-40B4-BE49-F238E27FC236}">
                <a16:creationId xmlns:a16="http://schemas.microsoft.com/office/drawing/2014/main" id="{9D0EDE49-4118-F4C4-14B4-8CEC596A38BC}"/>
              </a:ext>
            </a:extLst>
          </p:cNvPr>
          <p:cNvSpPr>
            <a:spLocks noGrp="1"/>
          </p:cNvSpPr>
          <p:nvPr>
            <p:ph type="body" idx="10"/>
          </p:nvPr>
        </p:nvSpPr>
        <p:spPr/>
        <p:txBody>
          <a:bodyPr>
            <a:normAutofit/>
          </a:bodyPr>
          <a:lstStyle/>
          <a:p>
            <a:r>
              <a:rPr lang="en-US" sz="2400" b="1" dirty="0">
                <a:latin typeface="Calibri"/>
                <a:ea typeface="Calibri" panose="020F0502020204030204" pitchFamily="34" charset="0"/>
                <a:cs typeface="Arial"/>
              </a:rPr>
              <a:t>Must</a:t>
            </a:r>
            <a:r>
              <a:rPr lang="en-US" sz="2400" dirty="0">
                <a:latin typeface="Calibri"/>
                <a:ea typeface="Calibri" panose="020F0502020204030204" pitchFamily="34" charset="0"/>
                <a:cs typeface="Arial"/>
              </a:rPr>
              <a:t> actively </a:t>
            </a:r>
            <a:r>
              <a:rPr lang="en-US" sz="2400" b="1" dirty="0">
                <a:latin typeface="Calibri"/>
                <a:ea typeface="Calibri" panose="020F0502020204030204" pitchFamily="34" charset="0"/>
                <a:cs typeface="Arial"/>
              </a:rPr>
              <a:t>request</a:t>
            </a:r>
            <a:endParaRPr lang="en-US" sz="2400" b="1" dirty="0"/>
          </a:p>
        </p:txBody>
      </p:sp>
      <p:sp>
        <p:nvSpPr>
          <p:cNvPr id="8" name="Content Placeholder 7">
            <a:extLst>
              <a:ext uri="{FF2B5EF4-FFF2-40B4-BE49-F238E27FC236}">
                <a16:creationId xmlns:a16="http://schemas.microsoft.com/office/drawing/2014/main" id="{F19AF97C-2F33-5DE8-5BD4-EE95125B182F}"/>
              </a:ext>
            </a:extLst>
          </p:cNvPr>
          <p:cNvSpPr>
            <a:spLocks noGrp="1"/>
          </p:cNvSpPr>
          <p:nvPr>
            <p:ph sz="half" idx="11"/>
          </p:nvPr>
        </p:nvSpPr>
        <p:spPr/>
        <p:txBody>
          <a:bodyPr>
            <a:normAutofit lnSpcReduction="10000"/>
          </a:bodyPr>
          <a:lstStyle/>
          <a:p>
            <a:pPr marL="0" indent="0">
              <a:buNone/>
            </a:pPr>
            <a:r>
              <a:rPr lang="en-US" sz="1800" dirty="0">
                <a:latin typeface="Calibri"/>
                <a:ea typeface="Calibri" panose="020F0502020204030204" pitchFamily="34" charset="0"/>
                <a:cs typeface="Arial"/>
              </a:rPr>
              <a:t>(usually in writing)</a:t>
            </a:r>
          </a:p>
          <a:p>
            <a:r>
              <a:rPr lang="en-US" sz="1800" dirty="0">
                <a:latin typeface="Calibri"/>
                <a:ea typeface="Calibri" panose="020F0502020204030204" pitchFamily="34" charset="0"/>
                <a:cs typeface="Arial"/>
              </a:rPr>
              <a:t>Employment</a:t>
            </a:r>
          </a:p>
          <a:p>
            <a:r>
              <a:rPr lang="en-US" sz="1800" dirty="0">
                <a:latin typeface="Calibri"/>
                <a:ea typeface="Calibri" panose="020F0502020204030204" pitchFamily="34" charset="0"/>
                <a:cs typeface="Arial"/>
              </a:rPr>
              <a:t>Housing</a:t>
            </a:r>
          </a:p>
          <a:p>
            <a:r>
              <a:rPr lang="en-US" sz="1800" dirty="0">
                <a:latin typeface="Calibri"/>
                <a:ea typeface="Calibri" panose="020F0502020204030204" pitchFamily="34" charset="0"/>
                <a:cs typeface="Arial"/>
              </a:rPr>
              <a:t>Air travel (you also must provide </a:t>
            </a:r>
            <a:r>
              <a:rPr lang="en-US" sz="1800" b="1" dirty="0">
                <a:latin typeface="Calibri"/>
                <a:ea typeface="Calibri" panose="020F0502020204030204" pitchFamily="34" charset="0"/>
                <a:cs typeface="Arial"/>
              </a:rPr>
              <a:t>documentation</a:t>
            </a:r>
            <a:r>
              <a:rPr lang="en-US" sz="1800" dirty="0">
                <a:latin typeface="Calibri"/>
                <a:ea typeface="Calibri" panose="020F0502020204030204" pitchFamily="34" charset="0"/>
                <a:cs typeface="Arial"/>
              </a:rPr>
              <a:t> in advance)</a:t>
            </a:r>
            <a:endParaRPr lang="en-US" sz="1800" dirty="0"/>
          </a:p>
        </p:txBody>
      </p:sp>
      <p:sp>
        <p:nvSpPr>
          <p:cNvPr id="9" name="Text Placeholder 8">
            <a:extLst>
              <a:ext uri="{FF2B5EF4-FFF2-40B4-BE49-F238E27FC236}">
                <a16:creationId xmlns:a16="http://schemas.microsoft.com/office/drawing/2014/main" id="{650D607C-30B1-484C-2AE3-B494D49B5062}"/>
              </a:ext>
            </a:extLst>
          </p:cNvPr>
          <p:cNvSpPr>
            <a:spLocks noGrp="1"/>
          </p:cNvSpPr>
          <p:nvPr>
            <p:ph type="body" idx="12"/>
          </p:nvPr>
        </p:nvSpPr>
        <p:spPr/>
        <p:txBody>
          <a:bodyPr>
            <a:normAutofit fontScale="92500"/>
          </a:bodyPr>
          <a:lstStyle/>
          <a:p>
            <a:r>
              <a:rPr lang="en-US" sz="2400" dirty="0">
                <a:latin typeface="Calibri"/>
                <a:ea typeface="Calibri" panose="020F0502020204030204" pitchFamily="34" charset="0"/>
                <a:cs typeface="Arial"/>
              </a:rPr>
              <a:t>Should request </a:t>
            </a:r>
            <a:r>
              <a:rPr lang="en-US" sz="2400" b="1" dirty="0">
                <a:latin typeface="Calibri"/>
                <a:ea typeface="Calibri" panose="020F0502020204030204" pitchFamily="34" charset="0"/>
                <a:cs typeface="Arial"/>
              </a:rPr>
              <a:t>in advance</a:t>
            </a:r>
            <a:endParaRPr lang="en-US" sz="2400" b="1" dirty="0"/>
          </a:p>
        </p:txBody>
      </p:sp>
      <p:sp>
        <p:nvSpPr>
          <p:cNvPr id="10" name="Content Placeholder 9">
            <a:extLst>
              <a:ext uri="{FF2B5EF4-FFF2-40B4-BE49-F238E27FC236}">
                <a16:creationId xmlns:a16="http://schemas.microsoft.com/office/drawing/2014/main" id="{BAC041AE-FF30-42F0-0734-6375942828E5}"/>
              </a:ext>
            </a:extLst>
          </p:cNvPr>
          <p:cNvSpPr>
            <a:spLocks noGrp="1"/>
          </p:cNvSpPr>
          <p:nvPr>
            <p:ph sz="half" idx="13"/>
          </p:nvPr>
        </p:nvSpPr>
        <p:spPr>
          <a:xfrm>
            <a:off x="8187017" y="2799145"/>
            <a:ext cx="3036477" cy="3146599"/>
          </a:xfrm>
        </p:spPr>
        <p:txBody>
          <a:bodyPr>
            <a:normAutofit/>
          </a:bodyPr>
          <a:lstStyle/>
          <a:p>
            <a:r>
              <a:rPr lang="en-US" sz="1800" dirty="0">
                <a:latin typeface="Calibri"/>
                <a:ea typeface="Calibri" panose="020F0502020204030204" pitchFamily="34" charset="0"/>
                <a:cs typeface="Arial"/>
              </a:rPr>
              <a:t>Employment</a:t>
            </a:r>
            <a:endParaRPr lang="en-US" sz="1800" dirty="0"/>
          </a:p>
          <a:p>
            <a:r>
              <a:rPr lang="en-US" sz="1800" dirty="0">
                <a:latin typeface="Calibri"/>
                <a:ea typeface="Calibri" panose="020F0502020204030204" pitchFamily="34" charset="0"/>
                <a:cs typeface="Arial"/>
              </a:rPr>
              <a:t>Air travel</a:t>
            </a:r>
          </a:p>
          <a:p>
            <a:r>
              <a:rPr lang="en-US" sz="1800" dirty="0">
                <a:latin typeface="Calibri"/>
                <a:ea typeface="Calibri" panose="020F0502020204030204" pitchFamily="34" charset="0"/>
                <a:cs typeface="Arial"/>
              </a:rPr>
              <a:t>Long/involved interactions e.g. Education</a:t>
            </a:r>
          </a:p>
          <a:p>
            <a:r>
              <a:rPr lang="en-US" sz="1800" dirty="0">
                <a:latin typeface="Calibri"/>
                <a:ea typeface="Calibri" panose="020F0502020204030204" pitchFamily="34" charset="0"/>
                <a:cs typeface="Arial"/>
              </a:rPr>
              <a:t>Dog’s presence tricky:</a:t>
            </a:r>
          </a:p>
          <a:p>
            <a:pPr lvl="1"/>
            <a:r>
              <a:rPr lang="en-US" sz="1800" dirty="0">
                <a:latin typeface="Calibri"/>
                <a:ea typeface="Calibri" panose="020F0502020204030204" pitchFamily="34" charset="0"/>
                <a:cs typeface="Arial"/>
              </a:rPr>
              <a:t>Sterile environment</a:t>
            </a:r>
          </a:p>
          <a:p>
            <a:pPr lvl="1"/>
            <a:r>
              <a:rPr lang="en-US" sz="1800" dirty="0">
                <a:latin typeface="Calibri"/>
                <a:ea typeface="Calibri" panose="020F0502020204030204" pitchFamily="34" charset="0"/>
                <a:cs typeface="Arial"/>
              </a:rPr>
              <a:t>Overnight stays in hotel/hospital</a:t>
            </a:r>
          </a:p>
          <a:p>
            <a:pPr lvl="1"/>
            <a:r>
              <a:rPr lang="en-US" sz="1800" dirty="0">
                <a:latin typeface="Calibri"/>
                <a:ea typeface="Calibri" panose="020F0502020204030204" pitchFamily="34" charset="0"/>
                <a:cs typeface="Arial"/>
              </a:rPr>
              <a:t>Prey animals at zoo</a:t>
            </a:r>
          </a:p>
        </p:txBody>
      </p:sp>
    </p:spTree>
    <p:extLst>
      <p:ext uri="{BB962C8B-B14F-4D97-AF65-F5344CB8AC3E}">
        <p14:creationId xmlns:p14="http://schemas.microsoft.com/office/powerpoint/2010/main" val="70764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ABE8-B93B-49CE-7A4D-BF7462FDA578}"/>
              </a:ext>
            </a:extLst>
          </p:cNvPr>
          <p:cNvSpPr>
            <a:spLocks noGrp="1"/>
          </p:cNvSpPr>
          <p:nvPr>
            <p:ph type="title"/>
          </p:nvPr>
        </p:nvSpPr>
        <p:spPr/>
        <p:txBody>
          <a:bodyPr/>
          <a:lstStyle/>
          <a:p>
            <a:r>
              <a:rPr lang="en-US" dirty="0"/>
              <a:t>Best practice for handlers</a:t>
            </a:r>
          </a:p>
        </p:txBody>
      </p:sp>
      <p:sp>
        <p:nvSpPr>
          <p:cNvPr id="3" name="Content Placeholder 2">
            <a:extLst>
              <a:ext uri="{FF2B5EF4-FFF2-40B4-BE49-F238E27FC236}">
                <a16:creationId xmlns:a16="http://schemas.microsoft.com/office/drawing/2014/main" id="{A9056146-DC37-23C5-E147-CF6730FC231E}"/>
              </a:ext>
            </a:extLst>
          </p:cNvPr>
          <p:cNvSpPr>
            <a:spLocks noGrp="1"/>
          </p:cNvSpPr>
          <p:nvPr>
            <p:ph type="body" sz="quarter" idx="13"/>
          </p:nvPr>
        </p:nvSpPr>
        <p:spPr/>
        <p:txBody>
          <a:bodyPr vert="horz" lIns="0" tIns="0" rIns="0" bIns="0" rtlCol="0" anchor="t">
            <a:noAutofit/>
          </a:bodyPr>
          <a:lstStyle/>
          <a:p>
            <a:r>
              <a:rPr lang="en-US" sz="2400" dirty="0"/>
              <a:t>Choose a suitable dog! </a:t>
            </a:r>
          </a:p>
          <a:p>
            <a:r>
              <a:rPr lang="en-US" sz="2400" dirty="0"/>
              <a:t>Good training for whatever situations you will take it into</a:t>
            </a:r>
          </a:p>
          <a:p>
            <a:r>
              <a:rPr lang="en-US" sz="2400" dirty="0"/>
              <a:t>Know your rights and your responsibilities</a:t>
            </a:r>
          </a:p>
          <a:p>
            <a:r>
              <a:rPr lang="en-US" sz="2400" dirty="0"/>
              <a:t>Be prepared to handle questions and problems</a:t>
            </a:r>
          </a:p>
          <a:p>
            <a:r>
              <a:rPr lang="en-US" sz="2400" dirty="0"/>
              <a:t>Actively address issues with dog’s behavior</a:t>
            </a:r>
          </a:p>
          <a:p>
            <a:r>
              <a:rPr lang="en-US" sz="2400" dirty="0"/>
              <a:t>Be aware of the big picture: how your dog behaves affects how welcome the next service dog is, and vice versa</a:t>
            </a:r>
          </a:p>
        </p:txBody>
      </p:sp>
    </p:spTree>
    <p:extLst>
      <p:ext uri="{BB962C8B-B14F-4D97-AF65-F5344CB8AC3E}">
        <p14:creationId xmlns:p14="http://schemas.microsoft.com/office/powerpoint/2010/main" val="4103097584"/>
      </p:ext>
    </p:extLst>
  </p:cSld>
  <p:clrMapOvr>
    <a:masterClrMapping/>
  </p:clrMapOvr>
  <mc:AlternateContent xmlns:mc="http://schemas.openxmlformats.org/markup-compatibility/2006" xmlns:p14="http://schemas.microsoft.com/office/powerpoint/2010/main">
    <mc:Choice Requires="p14">
      <p:transition spd="slow" p14:dur="2000" advTm="14152"/>
    </mc:Choice>
    <mc:Fallback xmlns="">
      <p:transition spd="slow" advTm="141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F73D0-65AE-C8FA-ED0D-4255BE07D6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2334B-3597-8617-398F-A1289F05CFCD}"/>
              </a:ext>
            </a:extLst>
          </p:cNvPr>
          <p:cNvSpPr>
            <a:spLocks noGrp="1"/>
          </p:cNvSpPr>
          <p:nvPr>
            <p:ph type="title"/>
          </p:nvPr>
        </p:nvSpPr>
        <p:spPr/>
        <p:txBody>
          <a:bodyPr>
            <a:normAutofit/>
          </a:bodyPr>
          <a:lstStyle/>
          <a:p>
            <a:r>
              <a:rPr lang="en-US" dirty="0"/>
              <a:t>Behavior issues</a:t>
            </a:r>
          </a:p>
        </p:txBody>
      </p:sp>
      <p:sp>
        <p:nvSpPr>
          <p:cNvPr id="3" name="Content Placeholder 2">
            <a:extLst>
              <a:ext uri="{FF2B5EF4-FFF2-40B4-BE49-F238E27FC236}">
                <a16:creationId xmlns:a16="http://schemas.microsoft.com/office/drawing/2014/main" id="{4D476145-DE01-4CD5-667B-9B36AE92517F}"/>
              </a:ext>
            </a:extLst>
          </p:cNvPr>
          <p:cNvSpPr>
            <a:spLocks noGrp="1"/>
          </p:cNvSpPr>
          <p:nvPr>
            <p:ph type="body" sz="quarter" idx="13"/>
          </p:nvPr>
        </p:nvSpPr>
        <p:spPr/>
        <p:txBody>
          <a:bodyPr vert="horz" lIns="0" tIns="0" rIns="0" bIns="0" rtlCol="0" anchor="t">
            <a:normAutofit/>
          </a:bodyPr>
          <a:lstStyle/>
          <a:p>
            <a:pPr lvl="1" indent="-342900">
              <a:lnSpc>
                <a:spcPct val="107000"/>
              </a:lnSpc>
              <a:spcBef>
                <a:spcPts val="0"/>
              </a:spcBef>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Arial" panose="020B0604020202020204" pitchFamily="34" charset="0"/>
              </a:rPr>
              <a:t>Handler needs to keep their animal </a:t>
            </a:r>
            <a:r>
              <a:rPr lang="en-US" sz="2800" b="1" dirty="0">
                <a:effectLst/>
                <a:latin typeface="Calibri" panose="020F0502020204030204" pitchFamily="34" charset="0"/>
                <a:ea typeface="Calibri" panose="020F0502020204030204" pitchFamily="34" charset="0"/>
                <a:cs typeface="Arial" panose="020B0604020202020204" pitchFamily="34" charset="0"/>
              </a:rPr>
              <a:t>under control</a:t>
            </a:r>
          </a:p>
          <a:p>
            <a:pPr lvl="1"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Arial" panose="020B0604020202020204" pitchFamily="34" charset="0"/>
              </a:rPr>
              <a:t>If the dog is disruptive, unsafe or out of control, the organization can</a:t>
            </a:r>
            <a:r>
              <a:rPr lang="en-US" sz="2800" b="1" dirty="0">
                <a:effectLst/>
                <a:latin typeface="Calibri" panose="020F0502020204030204" pitchFamily="34" charset="0"/>
                <a:ea typeface="Calibri" panose="020F0502020204030204" pitchFamily="34" charset="0"/>
                <a:cs typeface="Arial" panose="020B0604020202020204" pitchFamily="34" charset="0"/>
              </a:rPr>
              <a:t> require </a:t>
            </a:r>
            <a:r>
              <a:rPr lang="en-US" sz="2800" b="1" dirty="0">
                <a:latin typeface="Calibri" panose="020F0502020204030204" pitchFamily="34" charset="0"/>
                <a:ea typeface="Calibri" panose="020F0502020204030204" pitchFamily="34" charset="0"/>
                <a:cs typeface="Arial" panose="020B0604020202020204" pitchFamily="34" charset="0"/>
              </a:rPr>
              <a:t>you </a:t>
            </a:r>
            <a:r>
              <a:rPr lang="en-US" sz="2800" b="1" dirty="0">
                <a:effectLst/>
                <a:latin typeface="Calibri" panose="020F0502020204030204" pitchFamily="34" charset="0"/>
                <a:ea typeface="Calibri" panose="020F0502020204030204" pitchFamily="34" charset="0"/>
                <a:cs typeface="Arial" panose="020B0604020202020204" pitchFamily="34" charset="0"/>
              </a:rPr>
              <a:t>to remove the dog</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indent="-342900">
              <a:lnSpc>
                <a:spcPct val="107000"/>
              </a:lnSpc>
              <a:spcBef>
                <a:spcPts val="0"/>
              </a:spcBef>
              <a:spcAft>
                <a:spcPts val="80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Arial" panose="020B0604020202020204" pitchFamily="34" charset="0"/>
              </a:rPr>
              <a:t>Should allow you an opportunity to get dog under control</a:t>
            </a:r>
          </a:p>
          <a:p>
            <a:pPr lvl="1" indent="-342900">
              <a:lnSpc>
                <a:spcPct val="107000"/>
              </a:lnSpc>
              <a:spcBef>
                <a:spcPts val="0"/>
              </a:spcBef>
              <a:spcAft>
                <a:spcPts val="80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Arial" panose="020B0604020202020204" pitchFamily="34" charset="0"/>
              </a:rPr>
              <a:t>Must still allow you access/service</a:t>
            </a:r>
            <a:r>
              <a:rPr lang="en-US" sz="2800" dirty="0">
                <a:effectLst/>
                <a:latin typeface="Calibri" panose="020F0502020204030204" pitchFamily="34" charset="0"/>
                <a:ea typeface="Calibri" panose="020F0502020204030204" pitchFamily="34" charset="0"/>
                <a:cs typeface="Arial" panose="020B0604020202020204" pitchFamily="34" charset="0"/>
              </a:rPr>
              <a:t> without the dog</a:t>
            </a:r>
          </a:p>
        </p:txBody>
      </p:sp>
    </p:spTree>
    <p:extLst>
      <p:ext uri="{BB962C8B-B14F-4D97-AF65-F5344CB8AC3E}">
        <p14:creationId xmlns:p14="http://schemas.microsoft.com/office/powerpoint/2010/main" val="3922363654"/>
      </p:ext>
    </p:extLst>
  </p:cSld>
  <p:clrMapOvr>
    <a:masterClrMapping/>
  </p:clrMapOvr>
  <mc:AlternateContent xmlns:mc="http://schemas.openxmlformats.org/markup-compatibility/2006" xmlns:p14="http://schemas.microsoft.com/office/powerpoint/2010/main">
    <mc:Choice Requires="p14">
      <p:transition spd="slow" p14:dur="2000" advTm="24026"/>
    </mc:Choice>
    <mc:Fallback xmlns="">
      <p:transition spd="slow" advTm="24026"/>
    </mc:Fallback>
  </mc:AlternateContent>
</p:sld>
</file>

<file path=ppt/theme/theme1.xml><?xml version="1.0" encoding="utf-8"?>
<a:theme xmlns:a="http://schemas.openxmlformats.org/drawingml/2006/main" name="Theme1">
  <a:themeElements>
    <a:clrScheme name="Custom 14">
      <a:dk1>
        <a:sysClr val="windowText" lastClr="000000"/>
      </a:dk1>
      <a:lt1>
        <a:sysClr val="window" lastClr="FFFFFF"/>
      </a:lt1>
      <a:dk2>
        <a:srgbClr val="8AAAC7"/>
      </a:dk2>
      <a:lt2>
        <a:srgbClr val="388557"/>
      </a:lt2>
      <a:accent1>
        <a:srgbClr val="388557"/>
      </a:accent1>
      <a:accent2>
        <a:srgbClr val="680A1D"/>
      </a:accent2>
      <a:accent3>
        <a:srgbClr val="FFC000"/>
      </a:accent3>
      <a:accent4>
        <a:srgbClr val="FFC000"/>
      </a:accent4>
      <a:accent5>
        <a:srgbClr val="5B9BD5"/>
      </a:accent5>
      <a:accent6>
        <a:srgbClr val="70AD47"/>
      </a:accent6>
      <a:hlink>
        <a:srgbClr val="14558F"/>
      </a:hlink>
      <a:folHlink>
        <a:srgbClr val="70707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OD PPT Template - FINAL.potx" id="{3D6CC980-5011-4D8C-978C-93FE58C102FB}" vid="{6EE35814-1352-4227-8475-DEB827C3FC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72976aa-e7d9-498e-b08a-d3d9e47e4056">
      <UserInfo>
        <DisplayName/>
        <AccountId xsi:nil="true"/>
        <AccountType/>
      </UserInfo>
    </SharedWithUsers>
    <MediaLengthInSeconds xmlns="7cdb7e35-829b-4b43-b10b-15bdaaea92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EF14C0B91ED548AD0BD3D2D4704924" ma:contentTypeVersion="6" ma:contentTypeDescription="Create a new document." ma:contentTypeScope="" ma:versionID="b75d0582bedad7485a62c3a8cec933bc">
  <xsd:schema xmlns:xsd="http://www.w3.org/2001/XMLSchema" xmlns:xs="http://www.w3.org/2001/XMLSchema" xmlns:p="http://schemas.microsoft.com/office/2006/metadata/properties" xmlns:ns2="7cdb7e35-829b-4b43-b10b-15bdaaea9263" xmlns:ns3="b72976aa-e7d9-498e-b08a-d3d9e47e4056" targetNamespace="http://schemas.microsoft.com/office/2006/metadata/properties" ma:root="true" ma:fieldsID="111a03fce14c4ee52aef62ab5b7dc806" ns2:_="" ns3:_="">
    <xsd:import namespace="7cdb7e35-829b-4b43-b10b-15bdaaea9263"/>
    <xsd:import namespace="b72976aa-e7d9-498e-b08a-d3d9e47e40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db7e35-829b-4b43-b10b-15bdaaea92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2976aa-e7d9-498e-b08a-d3d9e47e405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D815F3-92CA-4CC8-BB00-5D9D8CB7353A}">
  <ds:schemaRefs>
    <ds:schemaRef ds:uri="http://www.w3.org/XML/1998/namespace"/>
    <ds:schemaRef ds:uri="http://purl.org/dc/terms/"/>
    <ds:schemaRef ds:uri="http://purl.org/dc/elements/1.1/"/>
    <ds:schemaRef ds:uri="http://purl.org/dc/dcmitype/"/>
    <ds:schemaRef ds:uri="http://schemas.microsoft.com/office/2006/documentManagement/types"/>
    <ds:schemaRef ds:uri="7cdb7e35-829b-4b43-b10b-15bdaaea9263"/>
    <ds:schemaRef ds:uri="http://schemas.openxmlformats.org/package/2006/metadata/core-properties"/>
    <ds:schemaRef ds:uri="b72976aa-e7d9-498e-b08a-d3d9e47e4056"/>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3B7299E-AFB0-4468-92EE-266A24D6ED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db7e35-829b-4b43-b10b-15bdaaea9263"/>
    <ds:schemaRef ds:uri="b72976aa-e7d9-498e-b08a-d3d9e47e4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A17788-A720-4E48-ABB8-9A5505DA7D56}">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1154</TotalTime>
  <Words>947</Words>
  <Application>Microsoft Office PowerPoint</Application>
  <PresentationFormat>Widescreen</PresentationFormat>
  <Paragraphs>99</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Arial Black</vt:lpstr>
      <vt:lpstr>Calibri</vt:lpstr>
      <vt:lpstr>Noto Sans VF</vt:lpstr>
      <vt:lpstr>Symbol</vt:lpstr>
      <vt:lpstr>Wingdings</vt:lpstr>
      <vt:lpstr>Theme1</vt:lpstr>
      <vt:lpstr>Brief Overview of Disability Rights for Service Dog Owners</vt:lpstr>
      <vt:lpstr>Massachusetts Office on Disability</vt:lpstr>
      <vt:lpstr>Key points</vt:lpstr>
      <vt:lpstr>When disability rights come up</vt:lpstr>
      <vt:lpstr>Access: usually simple and easy</vt:lpstr>
      <vt:lpstr>Denial of access</vt:lpstr>
      <vt:lpstr>Context-specific complications</vt:lpstr>
      <vt:lpstr>Best practice for handlers</vt:lpstr>
      <vt:lpstr>Behavior issues</vt:lpstr>
      <vt:lpstr>Handler’s responsibilities</vt:lpstr>
      <vt:lpstr>Addressing denials/difficulties</vt:lpstr>
      <vt:lpstr>Addressing discrimination</vt:lpstr>
      <vt:lpstr>How MOD can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Susanne Agerbak</dc:creator>
  <cp:lastModifiedBy>Agerbak, Susanne (MOD)</cp:lastModifiedBy>
  <cp:revision>1</cp:revision>
  <dcterms:created xsi:type="dcterms:W3CDTF">2023-04-23T22:53:19Z</dcterms:created>
  <dcterms:modified xsi:type="dcterms:W3CDTF">2025-04-24T20:03:56Z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0x01010098EF14C0B91ED548AD0BD3D2D4704924</vt:lpwstr>
  </property>
  <property fmtid="{D5CDD505-2E9C-101B-9397-08002B2CF9AE}" pid="3" name="MediaServiceImageTags">
    <vt:lpwstr/>
  </property>
  <property fmtid="{D5CDD505-2E9C-101B-9397-08002B2CF9AE}" pid="4" name="Order">
    <vt:r8>215200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