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2E4CD2-39C4-4595-A8E2-15A9B391FEDF}" v="3" dt="2021-04-08T13:44:09.473"/>
    <p1510:client id="{91AC8A55-6A88-464F-B235-7B5F8CE628E6}" v="3" dt="2021-04-08T13:43:44.756"/>
    <p1510:client id="{F2D7C689-E189-4BD4-9937-0708109EAAAC}" v="4" dt="2021-04-09T13:11:07.1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3afdc34b-dadf-4ab5-ad26-84f6332c48e3" providerId="ADAL" clId="{8EE79C36-8391-4BDB-B6D7-19AC7D6DC9B8}"/>
    <pc:docChg chg="modSld">
      <pc:chgData name="Reid, Michelle (DPH)" userId="3afdc34b-dadf-4ab5-ad26-84f6332c48e3" providerId="ADAL" clId="{8EE79C36-8391-4BDB-B6D7-19AC7D6DC9B8}" dt="2021-04-08T16:22:28.313" v="4" actId="3064"/>
      <pc:docMkLst>
        <pc:docMk/>
      </pc:docMkLst>
      <pc:sldChg chg="modSp mod">
        <pc:chgData name="Reid, Michelle (DPH)" userId="3afdc34b-dadf-4ab5-ad26-84f6332c48e3" providerId="ADAL" clId="{8EE79C36-8391-4BDB-B6D7-19AC7D6DC9B8}" dt="2021-04-08T16:17:12.012" v="3" actId="20577"/>
        <pc:sldMkLst>
          <pc:docMk/>
          <pc:sldMk cId="3437272428" sldId="266"/>
        </pc:sldMkLst>
        <pc:spChg chg="mod">
          <ac:chgData name="Reid, Michelle (DPH)" userId="3afdc34b-dadf-4ab5-ad26-84f6332c48e3" providerId="ADAL" clId="{8EE79C36-8391-4BDB-B6D7-19AC7D6DC9B8}" dt="2021-04-08T16:16:14.897" v="1" actId="13926"/>
          <ac:spMkLst>
            <pc:docMk/>
            <pc:sldMk cId="3437272428" sldId="266"/>
            <ac:spMk id="3" creationId="{ED7907DD-4508-46A8-B98F-0FDEF5ED0337}"/>
          </ac:spMkLst>
        </pc:spChg>
        <pc:graphicFrameChg chg="modGraphic">
          <ac:chgData name="Reid, Michelle (DPH)" userId="3afdc34b-dadf-4ab5-ad26-84f6332c48e3" providerId="ADAL" clId="{8EE79C36-8391-4BDB-B6D7-19AC7D6DC9B8}" dt="2021-04-08T16:17:12.012" v="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8EE79C36-8391-4BDB-B6D7-19AC7D6DC9B8}" dt="2021-04-08T16:15:52.918" v="0" actId="13926"/>
        <pc:sldMkLst>
          <pc:docMk/>
          <pc:sldMk cId="2887077757" sldId="292"/>
        </pc:sldMkLst>
        <pc:spChg chg="mod">
          <ac:chgData name="Reid, Michelle (DPH)" userId="3afdc34b-dadf-4ab5-ad26-84f6332c48e3" providerId="ADAL" clId="{8EE79C36-8391-4BDB-B6D7-19AC7D6DC9B8}" dt="2021-04-08T16:15:52.918" v="0" actId="13926"/>
          <ac:spMkLst>
            <pc:docMk/>
            <pc:sldMk cId="2887077757" sldId="292"/>
            <ac:spMk id="6" creationId="{1969D6DE-8958-4FC5-99C7-55A7F881A900}"/>
          </ac:spMkLst>
        </pc:spChg>
      </pc:sldChg>
      <pc:sldChg chg="modSp mod">
        <pc:chgData name="Reid, Michelle (DPH)" userId="3afdc34b-dadf-4ab5-ad26-84f6332c48e3" providerId="ADAL" clId="{8EE79C36-8391-4BDB-B6D7-19AC7D6DC9B8}" dt="2021-04-08T16:22:28.313" v="4" actId="3064"/>
        <pc:sldMkLst>
          <pc:docMk/>
          <pc:sldMk cId="310562512" sldId="295"/>
        </pc:sldMkLst>
        <pc:graphicFrameChg chg="modGraphic">
          <ac:chgData name="Reid, Michelle (DPH)" userId="3afdc34b-dadf-4ab5-ad26-84f6332c48e3" providerId="ADAL" clId="{8EE79C36-8391-4BDB-B6D7-19AC7D6DC9B8}" dt="2021-04-08T16:22:28.313" v="4" actId="3064"/>
          <ac:graphicFrameMkLst>
            <pc:docMk/>
            <pc:sldMk cId="310562512" sldId="295"/>
            <ac:graphicFrameMk id="7" creationId="{605E144A-8B73-4509-B5A1-46BDBC416354}"/>
          </ac:graphicFrameMkLst>
        </pc:graphicFrameChg>
      </pc:sldChg>
    </pc:docChg>
  </pc:docChgLst>
  <pc:docChgLst>
    <pc:chgData name="Albert, Stefanie (DPH)" userId="1fd7a82a-328a-44e4-aa6b-f75e2f5d88ee" providerId="ADAL" clId="{402E4CD2-39C4-4595-A8E2-15A9B391FEDF}"/>
    <pc:docChg chg="custSel modSld">
      <pc:chgData name="Albert, Stefanie (DPH)" userId="1fd7a82a-328a-44e4-aa6b-f75e2f5d88ee" providerId="ADAL" clId="{402E4CD2-39C4-4595-A8E2-15A9B391FEDF}" dt="2021-04-08T13:44:09.473" v="4"/>
      <pc:docMkLst>
        <pc:docMk/>
      </pc:docMkLst>
      <pc:sldChg chg="modSp mod">
        <pc:chgData name="Albert, Stefanie (DPH)" userId="1fd7a82a-328a-44e4-aa6b-f75e2f5d88ee" providerId="ADAL" clId="{402E4CD2-39C4-4595-A8E2-15A9B391FEDF}" dt="2021-04-08T13:39:21.686" v="3" actId="207"/>
        <pc:sldMkLst>
          <pc:docMk/>
          <pc:sldMk cId="2692492634" sldId="268"/>
        </pc:sldMkLst>
        <pc:graphicFrameChg chg="modGraphic">
          <ac:chgData name="Albert, Stefanie (DPH)" userId="1fd7a82a-328a-44e4-aa6b-f75e2f5d88ee" providerId="ADAL" clId="{402E4CD2-39C4-4595-A8E2-15A9B391FEDF}" dt="2021-04-08T13:39:21.686" v="3" actId="207"/>
          <ac:graphicFrameMkLst>
            <pc:docMk/>
            <pc:sldMk cId="2692492634" sldId="268"/>
            <ac:graphicFrameMk id="11" creationId="{92744045-DF14-4CCE-BA71-9B1B7F3FC193}"/>
          </ac:graphicFrameMkLst>
        </pc:graphicFrameChg>
      </pc:sldChg>
      <pc:sldChg chg="addSp modSp">
        <pc:chgData name="Albert, Stefanie (DPH)" userId="1fd7a82a-328a-44e4-aa6b-f75e2f5d88ee" providerId="ADAL" clId="{402E4CD2-39C4-4595-A8E2-15A9B391FEDF}" dt="2021-04-08T13:44:09.473" v="4"/>
        <pc:sldMkLst>
          <pc:docMk/>
          <pc:sldMk cId="1776995749" sldId="274"/>
        </pc:sldMkLst>
        <pc:graphicFrameChg chg="add mod">
          <ac:chgData name="Albert, Stefanie (DPH)" userId="1fd7a82a-328a-44e4-aa6b-f75e2f5d88ee" providerId="ADAL" clId="{402E4CD2-39C4-4595-A8E2-15A9B391FEDF}" dt="2021-04-08T13:44:09.473" v="4"/>
          <ac:graphicFrameMkLst>
            <pc:docMk/>
            <pc:sldMk cId="1776995749" sldId="274"/>
            <ac:graphicFrameMk id="11" creationId="{E5B32E7A-F7AA-48B1-AA47-A103701CED06}"/>
          </ac:graphicFrameMkLst>
        </pc:graphicFrameChg>
      </pc:sldChg>
    </pc:docChg>
  </pc:docChgLst>
  <pc:docChgLst>
    <pc:chgData name="Coq, Arielle T (DPH)" userId="4aac495c-e6bc-4871-991b-5cbd029c71f4" providerId="ADAL" clId="{F2D7C689-E189-4BD4-9937-0708109EAAAC}"/>
    <pc:docChg chg="custSel modSld">
      <pc:chgData name="Coq, Arielle T (DPH)" userId="4aac495c-e6bc-4871-991b-5cbd029c71f4" providerId="ADAL" clId="{F2D7C689-E189-4BD4-9937-0708109EAAAC}" dt="2021-04-09T13:11:07.114" v="3" actId="113"/>
      <pc:docMkLst>
        <pc:docMk/>
      </pc:docMkLst>
      <pc:sldChg chg="addSp delSp modSp mod">
        <pc:chgData name="Coq, Arielle T (DPH)" userId="4aac495c-e6bc-4871-991b-5cbd029c71f4" providerId="ADAL" clId="{F2D7C689-E189-4BD4-9937-0708109EAAAC}" dt="2021-04-09T13:11:07.114" v="3" actId="113"/>
        <pc:sldMkLst>
          <pc:docMk/>
          <pc:sldMk cId="1776995749" sldId="274"/>
        </pc:sldMkLst>
        <pc:graphicFrameChg chg="add mod modGraphic">
          <ac:chgData name="Coq, Arielle T (DPH)" userId="4aac495c-e6bc-4871-991b-5cbd029c71f4" providerId="ADAL" clId="{F2D7C689-E189-4BD4-9937-0708109EAAAC}" dt="2021-04-09T13:11:07.114" v="3" actId="113"/>
          <ac:graphicFrameMkLst>
            <pc:docMk/>
            <pc:sldMk cId="1776995749" sldId="274"/>
            <ac:graphicFrameMk id="2" creationId="{720CB85F-498D-40A0-B02F-421D97F4BE8F}"/>
          </ac:graphicFrameMkLst>
        </pc:graphicFrameChg>
        <pc:graphicFrameChg chg="del">
          <ac:chgData name="Coq, Arielle T (DPH)" userId="4aac495c-e6bc-4871-991b-5cbd029c71f4" providerId="ADAL" clId="{F2D7C689-E189-4BD4-9937-0708109EAAAC}" dt="2021-04-09T13:10:52.197" v="0" actId="478"/>
          <ac:graphicFrameMkLst>
            <pc:docMk/>
            <pc:sldMk cId="1776995749" sldId="274"/>
            <ac:graphicFrameMk id="11" creationId="{E5B32E7A-F7AA-48B1-AA47-A103701CED06}"/>
          </ac:graphicFrameMkLst>
        </pc:graphicFrameChg>
      </pc:sldChg>
    </pc:docChg>
  </pc:docChgLst>
  <pc:docChgLst>
    <pc:chgData name="Albert, Stefanie (DPH)" userId="S::stefanie.albert2@mass.gov::1fd7a82a-328a-44e4-aa6b-f75e2f5d88ee" providerId="AD" clId="Web-{91AC8A55-6A88-464F-B235-7B5F8CE628E6}"/>
    <pc:docChg chg="modSld">
      <pc:chgData name="Albert, Stefanie (DPH)" userId="S::stefanie.albert2@mass.gov::1fd7a82a-328a-44e4-aa6b-f75e2f5d88ee" providerId="AD" clId="Web-{91AC8A55-6A88-464F-B235-7B5F8CE628E6}" dt="2021-04-08T13:43:44.756" v="2"/>
      <pc:docMkLst>
        <pc:docMk/>
      </pc:docMkLst>
      <pc:sldChg chg="addSp delSp modSp">
        <pc:chgData name="Albert, Stefanie (DPH)" userId="S::stefanie.albert2@mass.gov::1fd7a82a-328a-44e4-aa6b-f75e2f5d88ee" providerId="AD" clId="Web-{91AC8A55-6A88-464F-B235-7B5F8CE628E6}" dt="2021-04-08T13:43:44.756" v="2"/>
        <pc:sldMkLst>
          <pc:docMk/>
          <pc:sldMk cId="1776995749" sldId="274"/>
        </pc:sldMkLst>
        <pc:graphicFrameChg chg="add del mod">
          <ac:chgData name="Albert, Stefanie (DPH)" userId="S::stefanie.albert2@mass.gov::1fd7a82a-328a-44e4-aa6b-f75e2f5d88ee" providerId="AD" clId="Web-{91AC8A55-6A88-464F-B235-7B5F8CE628E6}" dt="2021-04-08T13:43:44.756" v="2"/>
          <ac:graphicFrameMkLst>
            <pc:docMk/>
            <pc:sldMk cId="1776995749" sldId="274"/>
            <ac:graphicFrameMk id="5" creationId="{0AC2515A-B3B7-420F-84D5-D9179F74A89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085176"/>
            <a:ext cx="10337562" cy="3008118"/>
          </a:xfrm>
        </p:spPr>
        <p:txBody>
          <a:bodyPr/>
          <a:lstStyle/>
          <a:p>
            <a:pPr algn="ctr"/>
            <a:r>
              <a:rPr lang="en-US" sz="6000"/>
              <a:t>Vaccination Data Report</a:t>
            </a:r>
            <a:br>
              <a:rPr lang="en-US" sz="6000"/>
            </a:br>
            <a:r>
              <a:rPr lang="en-US" sz="6000"/>
              <a:t>Brockton</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365919823"/>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8,828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1,010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Brockton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Brockton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331456364"/>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6,610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58836251"/>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Brockton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Brockton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844825381"/>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8,859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3,668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034508520"/>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Brockton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950068173"/>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5,758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Brockton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0007324"/>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2,188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1,014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Brockton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720CB85F-498D-40A0-B02F-421D97F4BE8F}"/>
              </a:ext>
            </a:extLst>
          </p:cNvPr>
          <p:cNvGraphicFramePr>
            <a:graphicFrameLocks noGrp="1"/>
          </p:cNvGraphicFramePr>
          <p:nvPr>
            <p:extLst>
              <p:ext uri="{D42A27DB-BD31-4B8C-83A1-F6EECF244321}">
                <p14:modId xmlns:p14="http://schemas.microsoft.com/office/powerpoint/2010/main" val="33428813"/>
              </p:ext>
            </p:extLst>
          </p:nvPr>
        </p:nvGraphicFramePr>
        <p:xfrm>
          <a:off x="4392545" y="104933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3046869854"/>
                    </a:ext>
                  </a:extLst>
                </a:gridCol>
                <a:gridCol w="1000158">
                  <a:extLst>
                    <a:ext uri="{9D8B030D-6E8A-4147-A177-3AD203B41FA5}">
                      <a16:colId xmlns:a16="http://schemas.microsoft.com/office/drawing/2014/main" val="82110695"/>
                    </a:ext>
                  </a:extLst>
                </a:gridCol>
                <a:gridCol w="893840">
                  <a:extLst>
                    <a:ext uri="{9D8B030D-6E8A-4147-A177-3AD203B41FA5}">
                      <a16:colId xmlns:a16="http://schemas.microsoft.com/office/drawing/2014/main" val="467302720"/>
                    </a:ext>
                  </a:extLst>
                </a:gridCol>
                <a:gridCol w="1077903">
                  <a:extLst>
                    <a:ext uri="{9D8B030D-6E8A-4147-A177-3AD203B41FA5}">
                      <a16:colId xmlns:a16="http://schemas.microsoft.com/office/drawing/2014/main" val="2586511633"/>
                    </a:ext>
                  </a:extLst>
                </a:gridCol>
                <a:gridCol w="1208320">
                  <a:extLst>
                    <a:ext uri="{9D8B030D-6E8A-4147-A177-3AD203B41FA5}">
                      <a16:colId xmlns:a16="http://schemas.microsoft.com/office/drawing/2014/main" val="2432971124"/>
                    </a:ext>
                  </a:extLst>
                </a:gridCol>
                <a:gridCol w="784825">
                  <a:extLst>
                    <a:ext uri="{9D8B030D-6E8A-4147-A177-3AD203B41FA5}">
                      <a16:colId xmlns:a16="http://schemas.microsoft.com/office/drawing/2014/main" val="1162924525"/>
                    </a:ext>
                  </a:extLst>
                </a:gridCol>
                <a:gridCol w="1730929">
                  <a:extLst>
                    <a:ext uri="{9D8B030D-6E8A-4147-A177-3AD203B41FA5}">
                      <a16:colId xmlns:a16="http://schemas.microsoft.com/office/drawing/2014/main" val="835747830"/>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649477800"/>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070179114"/>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3829962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2063746"/>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270280"/>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5406451"/>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41638856"/>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92362489"/>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792195622"/>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5132743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66151296"/>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88900"/>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07692554"/>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045917411"/>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4932252"/>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58386531"/>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67632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62320592"/>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581017985"/>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14536507"/>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95658558"/>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07525687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Brockton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Brockton</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Brockton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Brockton</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Brockton</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592780779"/>
              </p:ext>
            </p:extLst>
          </p:nvPr>
        </p:nvGraphicFramePr>
        <p:xfrm>
          <a:off x="391865" y="2127113"/>
          <a:ext cx="11655094" cy="146865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2868">
                <a:tc>
                  <a:txBody>
                    <a:bodyPr/>
                    <a:lstStyle/>
                    <a:p>
                      <a:pPr marL="0" marR="0" algn="l">
                        <a:spcBef>
                          <a:spcPts val="0"/>
                        </a:spcBef>
                        <a:spcAft>
                          <a:spcPts val="0"/>
                        </a:spcAft>
                      </a:pPr>
                      <a:r>
                        <a:rPr lang="en-US" sz="1100">
                          <a:solidFill>
                            <a:srgbClr val="0F1C32"/>
                          </a:solidFill>
                          <a:latin typeface="+mn-lt"/>
                        </a:rPr>
                        <a:t>Brockton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99,226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Brockton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Brockton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32190171"/>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Brockton</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42,391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42,721.5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Brockton</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Brockton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50206294"/>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15,627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Brockton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Brockton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Brockton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Brockton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679202654"/>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27,480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Brockton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Brockton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55407475"/>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17,687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5,683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43187930"/>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Brockton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761079006"/>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16,405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Brockton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EF85CF-6993-4889-AC64-6D89024431C5}"/>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Brockton 4/9/2021</vt:lpstr>
      <vt:lpstr>Brockton – Benchmarks</vt:lpstr>
      <vt:lpstr>PowerPoint Presentation</vt:lpstr>
      <vt:lpstr>Vaccine Administration </vt:lpstr>
      <vt:lpstr>Total Doses and Dose Administration Rate/100,000 Population for Brockton Compared to Statewide as of 4/7/2021</vt:lpstr>
      <vt:lpstr>Count and Percentage of Population for First Dose, Partially, and Fully Vaccinated for Brockton Compared to Statewide as of 4/7/2021</vt:lpstr>
      <vt:lpstr>First Dose</vt:lpstr>
      <vt:lpstr>Counts and Percentages of Population with a First Dose by Demographics for Brockton Compared to Statewide as of 4/7/2021  contd.</vt:lpstr>
      <vt:lpstr>Counts and Percentages of Population with a First Dose by Demographics for Brockton Compared to Statewide as of 4/7/2021 </vt:lpstr>
      <vt:lpstr>Partially vaccinated</vt:lpstr>
      <vt:lpstr>Counts and Percentages of Population Partially Vaccinated by Demographics for Brockton Compared to Statewide as of 4/7/2021 contd.</vt:lpstr>
      <vt:lpstr>Counts and Percentages of Population Partially Vaccinated by Demographics for Brockton Compared to Statewide as of 4/7/2021</vt:lpstr>
      <vt:lpstr>Fully vaccinated</vt:lpstr>
      <vt:lpstr>Counts and Percentages of Population Fully Vaccinated by Demographics for Brockton Compared to Statewide as of 4/7/2021 contd. </vt:lpstr>
      <vt:lpstr>Counts and Percentages of Population Fully Vaccinated by Demographics for Brockton Compared to Statewide as of 4/7/2021</vt:lpstr>
      <vt:lpstr>Missing Race/Ethnicity Count and Percentage of Population Vaccinated for Brockton Compared to Statewide as of 4/7/2021</vt:lpstr>
      <vt:lpstr>PowerPoint Presentation</vt:lpstr>
      <vt:lpstr>COVID-19 Case Counts and Rates for 20 Prioritized Communities</vt:lpstr>
      <vt:lpstr>Background </vt:lpstr>
      <vt:lpstr> Profile of Brockton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2021-04-09T13:11:14Z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