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1" r:id="rId2"/>
    <p:sldMasterId id="2147483673" r:id="rId3"/>
    <p:sldMasterId id="2147483696" r:id="rId4"/>
  </p:sldMasterIdLst>
  <p:notesMasterIdLst>
    <p:notesMasterId r:id="rId41"/>
  </p:notesMasterIdLst>
  <p:handoutMasterIdLst>
    <p:handoutMasterId r:id="rId42"/>
  </p:handoutMasterIdLst>
  <p:sldIdLst>
    <p:sldId id="375" r:id="rId5"/>
    <p:sldId id="257" r:id="rId6"/>
    <p:sldId id="2145706917" r:id="rId7"/>
    <p:sldId id="2145706919" r:id="rId8"/>
    <p:sldId id="2145706916" r:id="rId9"/>
    <p:sldId id="2145706902" r:id="rId10"/>
    <p:sldId id="2145706900" r:id="rId11"/>
    <p:sldId id="2145706886" r:id="rId12"/>
    <p:sldId id="2145706924" r:id="rId13"/>
    <p:sldId id="2145706914" r:id="rId14"/>
    <p:sldId id="2145706920" r:id="rId15"/>
    <p:sldId id="2145706909" r:id="rId16"/>
    <p:sldId id="2145706890" r:id="rId17"/>
    <p:sldId id="2145706895" r:id="rId18"/>
    <p:sldId id="2145706901" r:id="rId19"/>
    <p:sldId id="2145706923" r:id="rId20"/>
    <p:sldId id="2145706892" r:id="rId21"/>
    <p:sldId id="2145706910" r:id="rId22"/>
    <p:sldId id="2145706893" r:id="rId23"/>
    <p:sldId id="2145706894" r:id="rId24"/>
    <p:sldId id="2145706911" r:id="rId25"/>
    <p:sldId id="2145706933" r:id="rId26"/>
    <p:sldId id="2145706934" r:id="rId27"/>
    <p:sldId id="300" r:id="rId28"/>
    <p:sldId id="2145706921" r:id="rId29"/>
    <p:sldId id="2145706885" r:id="rId30"/>
    <p:sldId id="2145706887" r:id="rId31"/>
    <p:sldId id="2145706891" r:id="rId32"/>
    <p:sldId id="2145706884" r:id="rId33"/>
    <p:sldId id="2145706888" r:id="rId34"/>
    <p:sldId id="2145706906" r:id="rId35"/>
    <p:sldId id="2145706899" r:id="rId36"/>
    <p:sldId id="501" r:id="rId37"/>
    <p:sldId id="2145706913" r:id="rId38"/>
    <p:sldId id="2145706912" r:id="rId39"/>
    <p:sldId id="2145706882"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Karen" initials="K" lastIdx="2" clrIdx="1"/>
  <p:cmAuthor id="2" name="Stetler, Katie (DPH)" initials="SK(" lastIdx="4" clrIdx="2"/>
  <p:cmAuthor id="3" name="Wood, Ben (DPH)" initials="WB(" lastIdx="6" clrIdx="3"/>
  <p:cmAuthor id="4" name="Tamar Kaim Doniger" initials="TKD" lastIdx="2" clrIdx="4"/>
  <p:cmAuthor id="5" name="teresa gomes" initials="tg"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E2A"/>
    <a:srgbClr val="F1A78A"/>
    <a:srgbClr val="145690"/>
    <a:srgbClr val="0F538D"/>
    <a:srgbClr val="4376BB"/>
    <a:srgbClr val="289D62"/>
    <a:srgbClr val="F49933"/>
    <a:srgbClr val="0A3D60"/>
    <a:srgbClr val="063F66"/>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61455" autoAdjust="0"/>
  </p:normalViewPr>
  <p:slideViewPr>
    <p:cSldViewPr snapToGrid="0">
      <p:cViewPr varScale="1">
        <p:scale>
          <a:sx n="45" d="100"/>
          <a:sy n="45" d="100"/>
        </p:scale>
        <p:origin x="169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77" d="100"/>
          <a:sy n="77" d="100"/>
        </p:scale>
        <p:origin x="2370" y="-60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Stetler\Desktop\COVID%20vaccine%20plan\Community%20engagement\Community%20forum%20guide\Study%20participant%20data.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olha_de_C_lculo_do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6">
                  <a:shade val="76000"/>
                </a:schemeClr>
              </a:solidFill>
              <a:ln w="19050">
                <a:solidFill>
                  <a:schemeClr val="lt1"/>
                </a:solidFill>
              </a:ln>
              <a:effectLst/>
            </c:spPr>
            <c:extLst>
              <c:ext xmlns:c16="http://schemas.microsoft.com/office/drawing/2014/chart" uri="{C3380CC4-5D6E-409C-BE32-E72D297353CC}">
                <c16:uniqueId val="{00000001-60BC-4AB9-896F-8B8BD161DA00}"/>
              </c:ext>
            </c:extLst>
          </c:dPt>
          <c:dPt>
            <c:idx val="1"/>
            <c:bubble3D val="0"/>
            <c:spPr>
              <a:solidFill>
                <a:schemeClr val="accent6">
                  <a:tint val="77000"/>
                </a:schemeClr>
              </a:solidFill>
              <a:ln w="19050">
                <a:solidFill>
                  <a:schemeClr val="lt1"/>
                </a:solidFill>
              </a:ln>
              <a:effectLst/>
            </c:spPr>
            <c:extLst>
              <c:ext xmlns:c16="http://schemas.microsoft.com/office/drawing/2014/chart" uri="{C3380CC4-5D6E-409C-BE32-E72D297353CC}">
                <c16:uniqueId val="{00000003-60BC-4AB9-896F-8B8BD161DA00}"/>
              </c:ext>
            </c:extLst>
          </c:dPt>
          <c:dLbls>
            <c:delete val="1"/>
          </c:dLbls>
          <c:cat>
            <c:strRef>
              <c:f>Pfizer!$A$3:$A$4</c:f>
              <c:strCache>
                <c:ptCount val="2"/>
                <c:pt idx="0">
                  <c:v>Male</c:v>
                </c:pt>
                <c:pt idx="1">
                  <c:v>Female</c:v>
                </c:pt>
              </c:strCache>
            </c:strRef>
          </c:cat>
          <c:val>
            <c:numRef>
              <c:f>Pfizer!$B$3:$B$4</c:f>
              <c:numCache>
                <c:formatCode>General</c:formatCode>
                <c:ptCount val="2"/>
                <c:pt idx="0">
                  <c:v>50.6</c:v>
                </c:pt>
                <c:pt idx="1">
                  <c:v>49.4</c:v>
                </c:pt>
              </c:numCache>
            </c:numRef>
          </c:val>
          <c:extLst>
            <c:ext xmlns:c16="http://schemas.microsoft.com/office/drawing/2014/chart" uri="{C3380CC4-5D6E-409C-BE32-E72D297353CC}">
              <c16:uniqueId val="{00000004-60BC-4AB9-896F-8B8BD161DA00}"/>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P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8308-4A99-8389-5EF1A8C8390B}"/>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8308-4A99-8389-5EF1A8C8390B}"/>
              </c:ext>
            </c:extLst>
          </c:dPt>
          <c:dLbls>
            <c:delete val="1"/>
          </c:dLbls>
          <c:cat>
            <c:strRef>
              <c:f>Moderna!$A$3:$A$4</c:f>
              <c:strCache>
                <c:ptCount val="2"/>
                <c:pt idx="0">
                  <c:v>Male</c:v>
                </c:pt>
                <c:pt idx="1">
                  <c:v>Female</c:v>
                </c:pt>
              </c:strCache>
            </c:strRef>
          </c:cat>
          <c:val>
            <c:numRef>
              <c:f>Moderna!$B$3:$B$4</c:f>
              <c:numCache>
                <c:formatCode>General</c:formatCode>
                <c:ptCount val="2"/>
                <c:pt idx="0">
                  <c:v>52.7</c:v>
                </c:pt>
                <c:pt idx="1">
                  <c:v>47.3</c:v>
                </c:pt>
              </c:numCache>
            </c:numRef>
          </c:val>
          <c:extLst>
            <c:ext xmlns:c16="http://schemas.microsoft.com/office/drawing/2014/chart" uri="{C3380CC4-5D6E-409C-BE32-E72D297353CC}">
              <c16:uniqueId val="{00000004-8308-4A99-8389-5EF1A8C8390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P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76000"/>
                </a:schemeClr>
              </a:solidFill>
              <a:ln w="19050">
                <a:solidFill>
                  <a:schemeClr val="lt1"/>
                </a:solidFill>
              </a:ln>
              <a:effectLst/>
            </c:spPr>
            <c:extLst>
              <c:ext xmlns:c16="http://schemas.microsoft.com/office/drawing/2014/chart" uri="{C3380CC4-5D6E-409C-BE32-E72D297353CC}">
                <c16:uniqueId val="{00000001-29C2-456A-B649-AEA9FBDA78F6}"/>
              </c:ext>
            </c:extLst>
          </c:dPt>
          <c:dPt>
            <c:idx val="1"/>
            <c:bubble3D val="0"/>
            <c:spPr>
              <a:solidFill>
                <a:schemeClr val="accent2">
                  <a:tint val="77000"/>
                </a:schemeClr>
              </a:solidFill>
              <a:ln w="19050">
                <a:solidFill>
                  <a:schemeClr val="lt1"/>
                </a:solidFill>
              </a:ln>
              <a:effectLst/>
            </c:spPr>
            <c:extLst>
              <c:ext xmlns:c16="http://schemas.microsoft.com/office/drawing/2014/chart" uri="{C3380CC4-5D6E-409C-BE32-E72D297353CC}">
                <c16:uniqueId val="{00000003-29C2-456A-B649-AEA9FBDA78F6}"/>
              </c:ext>
            </c:extLst>
          </c:dPt>
          <c:dLbls>
            <c:dLbl>
              <c:idx val="0"/>
              <c:tx>
                <c:rich>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fld id="{BF59A1CB-F3D0-4FE8-8D42-553A586CE3DB}" type="CATEGORYNAME">
                      <a:rPr lang="en-US" sz="1600" b="1">
                        <a:latin typeface="Calibri" panose="020F0502020204030204" pitchFamily="34" charset="0"/>
                        <a:cs typeface="Calibri" panose="020F0502020204030204" pitchFamily="34" charset="0"/>
                      </a:rPr>
                      <a:pPr>
                        <a:defRPr sz="1600" b="1">
                          <a:latin typeface="Calibri" panose="020F0502020204030204" pitchFamily="34" charset="0"/>
                          <a:cs typeface="Calibri" panose="020F0502020204030204" pitchFamily="34" charset="0"/>
                        </a:defRPr>
                      </a:pPr>
                      <a:t>[NOME DA CATEGORIA]</a:t>
                    </a:fld>
                    <a:r>
                      <a:rPr lang="en-US" sz="1600" b="1" baseline="0">
                        <a:latin typeface="Calibri" panose="020F0502020204030204" pitchFamily="34" charset="0"/>
                        <a:cs typeface="Calibri" panose="020F0502020204030204" pitchFamily="34" charset="0"/>
                      </a:rPr>
                      <a:t> </a:t>
                    </a:r>
                  </a:p>
                  <a:p>
                    <a:pPr>
                      <a:defRPr sz="1600" b="1">
                        <a:latin typeface="Calibri" panose="020F0502020204030204" pitchFamily="34" charset="0"/>
                        <a:cs typeface="Calibri" panose="020F0502020204030204" pitchFamily="34" charset="0"/>
                      </a:defRPr>
                    </a:pPr>
                    <a:fld id="{998EB5C0-BD7C-431B-B381-2F59B81BBF3D}" type="PERCENTAGE">
                      <a:rPr lang="en-US" sz="1600" b="1" baseline="0">
                        <a:latin typeface="Calibri" panose="020F0502020204030204" pitchFamily="34" charset="0"/>
                        <a:cs typeface="Calibri" panose="020F0502020204030204" pitchFamily="34" charset="0"/>
                      </a:rPr>
                      <a:pPr>
                        <a:defRPr sz="1600" b="1">
                          <a:latin typeface="Calibri" panose="020F0502020204030204" pitchFamily="34" charset="0"/>
                          <a:cs typeface="Calibri" panose="020F0502020204030204" pitchFamily="34" charset="0"/>
                        </a:defRPr>
                      </a:pPr>
                      <a:t>[PERCENTAGEM]</a:t>
                    </a:fld>
                    <a:endParaRPr lang="pt-PT"/>
                  </a:p>
                </c:rich>
              </c:tx>
              <c:spPr>
                <a:solidFill>
                  <a:srgbClr val="F1A78A"/>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pt-PT"/>
                </a:p>
              </c:txPr>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C2-456A-B649-AEA9FBDA78F6}"/>
                </c:ext>
              </c:extLst>
            </c:dLbl>
            <c:dLbl>
              <c:idx val="1"/>
              <c:layout>
                <c:manualLayout>
                  <c:x val="0.2396932200567832"/>
                  <c:y val="6.755353926875983E-2"/>
                </c:manualLayout>
              </c:layout>
              <c:spPr>
                <a:solidFill>
                  <a:srgbClr val="F1A78A"/>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pt-PT"/>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9C2-456A-B649-AEA9FBDA78F6}"/>
                </c:ext>
              </c:extLst>
            </c:dLbl>
            <c:spPr>
              <a:solidFill>
                <a:srgbClr val="F1A78A"/>
              </a:solid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pt-PT"/>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'J&amp;J'!$A$3:$A$4</c:f>
              <c:strCache>
                <c:ptCount val="2"/>
                <c:pt idx="0">
                  <c:v>Male</c:v>
                </c:pt>
                <c:pt idx="1">
                  <c:v>Female</c:v>
                </c:pt>
              </c:strCache>
            </c:strRef>
          </c:cat>
          <c:val>
            <c:numRef>
              <c:f>'J&amp;J'!$B$3:$B$4</c:f>
              <c:numCache>
                <c:formatCode>General</c:formatCode>
                <c:ptCount val="2"/>
                <c:pt idx="0">
                  <c:v>55</c:v>
                </c:pt>
                <c:pt idx="1">
                  <c:v>45</c:v>
                </c:pt>
              </c:numCache>
            </c:numRef>
          </c:val>
          <c:extLst>
            <c:ext xmlns:c16="http://schemas.microsoft.com/office/drawing/2014/chart" uri="{C3380CC4-5D6E-409C-BE32-E72D297353CC}">
              <c16:uniqueId val="{00000004-29C2-456A-B649-AEA9FBDA78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pt-PT"/>
    </a:p>
  </c:txPr>
  <c:externalData r:id="rId4">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33EE6C5-4F47-4445-8BCE-B8BE9FB65DED}" type="datetimeFigureOut">
              <a:rPr lang="en-US" smtClean="0"/>
              <a:pPr/>
              <a:t>1/27/2022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8A8D0D6-5496-4D9E-81CA-3E43FBC8EAE3}" type="slidenum">
              <a:rPr lang="en-US" smtClean="0"/>
              <a:pPr/>
              <a:t>‹nº›</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C4BF5-E566-BD4E-BF84-8EF979555B2D}" type="datetimeFigureOut">
              <a:rPr lang="en-US" smtClean="0"/>
              <a:pPr/>
              <a:t>1/27/2022</a:t>
            </a:fld>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4CBBDB-52D0-FE4C-8729-D7393D454E10}" type="slidenum">
              <a:rPr lang="en-US" smtClean="0"/>
              <a:pPr/>
              <a:t>‹nº›</a:t>
            </a:fld>
            <a:endParaRPr lang="en-US"/>
          </a:p>
        </p:txBody>
      </p:sp>
      <p:sp>
        <p:nvSpPr>
          <p:cNvPr id="8" name="Slide Image Placeholder 7"/>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da.gov/media/146304/downlo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da.gov/files/vaccines,%20blood%20&amp;%20biologics/published/Ensuring-the-Safety-of-Vaccines-in-the-United-State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da.gov/files/vaccines,%20blood%20&amp;%20biologics/published/Ensuring-the-Safety-of-Vaccines-in-the-United-State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NOTAS</a:t>
            </a:r>
          </a:p>
          <a:p>
            <a:r>
              <a:rPr lang="pt-BR" sz="1200" kern="1200" dirty="0">
                <a:solidFill>
                  <a:schemeClr val="tx1"/>
                </a:solidFill>
                <a:effectLst/>
                <a:latin typeface="+mn-lt"/>
                <a:ea typeface="+mn-ea"/>
                <a:cs typeface="+mn-cs"/>
              </a:rPr>
              <a:t>Atualizasons di grandi inportansia desdi verson anterior (datadu </a:t>
            </a:r>
            <a:r>
              <a:rPr lang="pt-BR" sz="1200" kern="1200" dirty="0" smtClean="0">
                <a:solidFill>
                  <a:schemeClr val="tx1"/>
                </a:solidFill>
                <a:effectLst/>
                <a:latin typeface="+mn-lt"/>
                <a:ea typeface="+mn-ea"/>
                <a:cs typeface="+mn-cs"/>
              </a:rPr>
              <a:t>1/6)</a:t>
            </a:r>
            <a:r>
              <a:rPr lang="en-US" sz="1200" kern="1200" dirty="0" smtClean="0">
                <a:solidFill>
                  <a:schemeClr val="tx1"/>
                </a:solidFill>
                <a:latin typeface="+mn-lt"/>
                <a:ea typeface="+mn-ea"/>
                <a:cs typeface="+mn-cs"/>
              </a:rPr>
              <a:t>:</a:t>
            </a:r>
          </a:p>
          <a:p>
            <a:pPr marL="342900" marR="0" lvl="0" indent="-342900">
              <a:lnSpc>
                <a:spcPct val="107000"/>
              </a:lnSpc>
              <a:spcBef>
                <a:spcPts val="0"/>
              </a:spcBef>
              <a:spcAft>
                <a:spcPts val="800"/>
              </a:spcAft>
              <a:buSzPts val="1400"/>
              <a:buFont typeface="Symbol" panose="05050102010706020507" pitchFamily="18" charset="2"/>
              <a:buChar char=""/>
            </a:pPr>
            <a:r>
              <a:rPr lang="pt-PT" dirty="0" err="1" smtClean="0"/>
              <a:t>Informason</a:t>
            </a:r>
            <a:r>
              <a:rPr lang="pt-PT" dirty="0" smtClean="0"/>
              <a:t> </a:t>
            </a:r>
            <a:r>
              <a:rPr lang="pt-PT" dirty="0" err="1" smtClean="0"/>
              <a:t>atualizadu</a:t>
            </a:r>
            <a:r>
              <a:rPr lang="pt-PT" dirty="0" smtClean="0"/>
              <a:t> </a:t>
            </a:r>
            <a:r>
              <a:rPr lang="pt-PT" dirty="0" err="1" smtClean="0"/>
              <a:t>sobri</a:t>
            </a:r>
            <a:r>
              <a:rPr lang="pt-PT" dirty="0" smtClean="0"/>
              <a:t> </a:t>
            </a:r>
            <a:r>
              <a:rPr lang="pt-PT" dirty="0" err="1" smtClean="0"/>
              <a:t>elijibilidadi</a:t>
            </a:r>
            <a:r>
              <a:rPr lang="pt-PT" dirty="0" smtClean="0"/>
              <a:t> a </a:t>
            </a:r>
            <a:r>
              <a:rPr lang="pt-PT" dirty="0" err="1" smtClean="0"/>
              <a:t>dozi</a:t>
            </a:r>
            <a:r>
              <a:rPr lang="pt-PT" dirty="0" smtClean="0"/>
              <a:t> </a:t>
            </a:r>
            <a:r>
              <a:rPr lang="pt-PT" dirty="0" err="1" smtClean="0"/>
              <a:t>di</a:t>
            </a:r>
            <a:r>
              <a:rPr lang="pt-PT" dirty="0" smtClean="0"/>
              <a:t> </a:t>
            </a:r>
            <a:r>
              <a:rPr lang="pt-PT" dirty="0" err="1" smtClean="0"/>
              <a:t>riforsu</a:t>
            </a:r>
            <a:r>
              <a:rPr lang="pt-PT" dirty="0" smtClean="0"/>
              <a:t> </a:t>
            </a:r>
            <a:r>
              <a:rPr lang="pt-PT" dirty="0" err="1" smtClean="0"/>
              <a:t>pa</a:t>
            </a:r>
            <a:r>
              <a:rPr lang="pt-PT" dirty="0" smtClean="0"/>
              <a:t> pessoas </a:t>
            </a:r>
            <a:r>
              <a:rPr lang="pt-PT" dirty="0" err="1" smtClean="0"/>
              <a:t>ki</a:t>
            </a:r>
            <a:r>
              <a:rPr lang="pt-PT" dirty="0" smtClean="0"/>
              <a:t> </a:t>
            </a:r>
            <a:r>
              <a:rPr lang="pt-PT" dirty="0" err="1" smtClean="0"/>
              <a:t>risebi</a:t>
            </a:r>
            <a:r>
              <a:rPr lang="pt-PT" dirty="0" smtClean="0"/>
              <a:t> </a:t>
            </a:r>
            <a:r>
              <a:rPr lang="pt-PT" dirty="0" err="1" smtClean="0"/>
              <a:t>vasina</a:t>
            </a:r>
            <a:r>
              <a:rPr lang="pt-PT" dirty="0" smtClean="0"/>
              <a:t> Moderna (slide 23)</a:t>
            </a:r>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1</a:t>
            </a:fld>
            <a:endParaRPr lang="en-US" dirty="0"/>
          </a:p>
        </p:txBody>
      </p:sp>
    </p:spTree>
    <p:extLst>
      <p:ext uri="{BB962C8B-B14F-4D97-AF65-F5344CB8AC3E}">
        <p14:creationId xmlns:p14="http://schemas.microsoft.com/office/powerpoint/2010/main" val="125425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11</a:t>
            </a:fld>
            <a:endParaRPr lang="en-US"/>
          </a:p>
        </p:txBody>
      </p:sp>
    </p:spTree>
    <p:extLst>
      <p:ext uri="{BB962C8B-B14F-4D97-AF65-F5344CB8AC3E}">
        <p14:creationId xmlns:p14="http://schemas.microsoft.com/office/powerpoint/2010/main" val="1311375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12</a:t>
            </a:fld>
            <a:endParaRPr lang="en-US"/>
          </a:p>
        </p:txBody>
      </p:sp>
    </p:spTree>
    <p:extLst>
      <p:ext uri="{BB962C8B-B14F-4D97-AF65-F5344CB8AC3E}">
        <p14:creationId xmlns:p14="http://schemas.microsoft.com/office/powerpoint/2010/main" val="306766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latin typeface="+mn-lt"/>
                <a:ea typeface="+mn-ea"/>
                <a:cs typeface="+mn-cs"/>
              </a:rPr>
              <a:t>Ifeitus sekundárius gravi derivadu di vassinas, inkluindu vassina kontra COVID-19, é raru. Na ensaius kliniku di Pfizer, di Moderna y di </a:t>
            </a:r>
            <a:r>
              <a:rPr lang="pt-BR" dirty="0"/>
              <a:t>Janssen, </a:t>
            </a:r>
            <a:r>
              <a:rPr lang="pt-BR" sz="1200" kern="1200" dirty="0">
                <a:latin typeface="+mn-lt"/>
                <a:ea typeface="+mn-ea"/>
                <a:cs typeface="+mn-cs"/>
              </a:rPr>
              <a:t> ifeitus sekundárius gravi kontisse na menus di 1.0% di partissipantis ki toma vassina. Ka kevi diferensas dignu di nota na akontessimentus adversus gravi , pa idadi, rassa, etenia o problemas di saúdi. </a:t>
            </a:r>
            <a:r>
              <a:rPr lang="pt-BR" dirty="0"/>
              <a:t>Kes ifeitus sekundárius kontisse ku mesmu frekuensia ki es ta kontisse na populason jeral. Ifeitus sekundarius na adolessentis di 12 pa 15 anu foi konsistenti ku kes reportadu na ensaius klinikus di pessoas di 16 anu y mas idadi.</a:t>
            </a:r>
          </a:p>
          <a:p>
            <a:endParaRPr lang="pt-BR" sz="1200" kern="1200" dirty="0">
              <a:latin typeface="+mn-lt"/>
              <a:ea typeface="+mn-ea"/>
              <a:cs typeface="+mn-cs"/>
            </a:endParaRPr>
          </a:p>
          <a:p>
            <a:pPr marL="0" marR="0">
              <a:lnSpc>
                <a:spcPct val="107000"/>
              </a:lnSpc>
              <a:spcBef>
                <a:spcPts val="0"/>
              </a:spcBef>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S</a:t>
            </a:r>
            <a:r>
              <a:rPr lang="pt-BR" dirty="0">
                <a:effectLst/>
                <a:latin typeface="Calibri" panose="020F0502020204030204" pitchFamily="34" charset="0"/>
                <a:ea typeface="Calibri" panose="020F0502020204030204" pitchFamily="34" charset="0"/>
                <a:cs typeface="Times New Roman" panose="02020603050405020304" pitchFamily="18" charset="0"/>
              </a:rPr>
              <a:t>i bu toma vassina di J&amp;J kontra COVID-19 y bu sinti kualker di kes sintomas li di baxu dentu di 3 semanas dipos di vassinason, djobe tratamentu médiku imediatamenti:</a:t>
            </a:r>
          </a:p>
          <a:p>
            <a:pPr marL="342900" marR="0" lvl="0" indent="-342900">
              <a:lnSpc>
                <a:spcPct val="107000"/>
              </a:lnSpc>
              <a:spcBef>
                <a:spcPts val="0"/>
              </a:spcBef>
              <a:spcAft>
                <a:spcPts val="0"/>
              </a:spcAft>
              <a:buFont typeface="Symbol" panose="05050102010706020507" pitchFamily="18" charset="2"/>
              <a:buChar char=""/>
            </a:pPr>
            <a:r>
              <a:rPr lang="pt-BR" dirty="0">
                <a:effectLst/>
                <a:latin typeface="Calibri" panose="020F0502020204030204" pitchFamily="34" charset="0"/>
                <a:ea typeface="Calibri" panose="020F0502020204030204" pitchFamily="34" charset="0"/>
                <a:cs typeface="Times New Roman" panose="02020603050405020304" pitchFamily="18" charset="0"/>
              </a:rPr>
              <a:t>Dor di kabessa forti o vista nubladu</a:t>
            </a:r>
          </a:p>
          <a:p>
            <a:pPr marL="342900" marR="0" lvl="0" indent="-342900">
              <a:lnSpc>
                <a:spcPct val="107000"/>
              </a:lnSpc>
              <a:spcBef>
                <a:spcPts val="0"/>
              </a:spcBef>
              <a:spcAft>
                <a:spcPts val="0"/>
              </a:spcAft>
              <a:buFont typeface="Symbol" panose="05050102010706020507" pitchFamily="18" charset="2"/>
              <a:buChar char=""/>
            </a:pPr>
            <a:r>
              <a:rPr lang="pt-BR" dirty="0">
                <a:effectLst/>
                <a:latin typeface="Calibri" panose="020F0502020204030204" pitchFamily="34" charset="0"/>
                <a:ea typeface="Calibri" panose="020F0502020204030204" pitchFamily="34" charset="0"/>
                <a:cs typeface="Times New Roman" panose="02020603050405020304" pitchFamily="18" charset="0"/>
              </a:rPr>
              <a:t>Dor di barriga ki ka ta passa</a:t>
            </a:r>
          </a:p>
          <a:p>
            <a:pPr marL="342900" marR="0" lvl="0" indent="-342900">
              <a:lnSpc>
                <a:spcPct val="107000"/>
              </a:lnSpc>
              <a:spcBef>
                <a:spcPts val="0"/>
              </a:spcBef>
              <a:spcAft>
                <a:spcPts val="0"/>
              </a:spcAft>
              <a:buFont typeface="Symbol" panose="05050102010706020507" pitchFamily="18" charset="2"/>
              <a:buChar char=""/>
            </a:pPr>
            <a:r>
              <a:rPr lang="pt-BR" dirty="0">
                <a:effectLst/>
                <a:latin typeface="Calibri" panose="020F0502020204030204" pitchFamily="34" charset="0"/>
                <a:ea typeface="Calibri" panose="020F0502020204030204" pitchFamily="34" charset="0"/>
                <a:cs typeface="Times New Roman" panose="02020603050405020304" pitchFamily="18" charset="0"/>
              </a:rPr>
              <a:t>Dor na petu</a:t>
            </a:r>
          </a:p>
          <a:p>
            <a:pPr marL="342900" marR="0" lvl="0" indent="-342900">
              <a:lnSpc>
                <a:spcPct val="107000"/>
              </a:lnSpc>
              <a:spcBef>
                <a:spcPts val="0"/>
              </a:spcBef>
              <a:spcAft>
                <a:spcPts val="0"/>
              </a:spcAft>
              <a:buFont typeface="Symbol" panose="05050102010706020507" pitchFamily="18" charset="2"/>
              <a:buChar char=""/>
            </a:pPr>
            <a:r>
              <a:rPr lang="pt-BR" dirty="0">
                <a:latin typeface="Calibri" panose="020F0502020204030204" pitchFamily="34" charset="0"/>
                <a:ea typeface="Calibri" panose="020F0502020204030204" pitchFamily="34" charset="0"/>
                <a:cs typeface="Times New Roman" panose="02020603050405020304" pitchFamily="18" charset="0"/>
              </a:rPr>
              <a:t>Perna inxadu</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buFont typeface="Symbol" panose="05050102010706020507" pitchFamily="18" charset="2"/>
              <a:buChar char=""/>
            </a:pPr>
            <a:r>
              <a:rPr lang="pt-BR" dirty="0">
                <a:effectLst/>
                <a:latin typeface="Calibri" panose="020F0502020204030204" pitchFamily="34" charset="0"/>
                <a:ea typeface="Calibri" panose="020F0502020204030204" pitchFamily="34" charset="0"/>
                <a:cs typeface="Times New Roman" panose="02020603050405020304" pitchFamily="18" charset="0"/>
              </a:rPr>
              <a:t>Falta di ar</a:t>
            </a:r>
          </a:p>
          <a:p>
            <a:pPr marL="342900" marR="0" lvl="0" indent="-342900">
              <a:spcBef>
                <a:spcPts val="0"/>
              </a:spcBef>
              <a:buFont typeface="Symbol" panose="05050102010706020507" pitchFamily="18" charset="2"/>
              <a:buChar char=""/>
            </a:pPr>
            <a:r>
              <a:rPr lang="pt-BR" dirty="0">
                <a:latin typeface="Calibri" panose="020F0502020204030204" pitchFamily="34" charset="0"/>
                <a:ea typeface="Calibri" panose="020F0502020204030204" pitchFamily="34" charset="0"/>
                <a:cs typeface="Times New Roman" panose="02020603050405020304" pitchFamily="18" charset="0"/>
              </a:rPr>
              <a:t>Pontinhus di sangui dibaxu di peli o si kualker pankadinha ta dixa marka</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endParaRPr lang="pt-BR" sz="1200" kern="1200" dirty="0">
              <a:latin typeface="+mn-lt"/>
              <a:ea typeface="+mn-ea"/>
              <a:cs typeface="+mn-cs"/>
            </a:endParaRPr>
          </a:p>
          <a:p>
            <a:r>
              <a:rPr lang="pt-BR" sz="1200" kern="1200" dirty="0">
                <a:latin typeface="+mn-lt"/>
                <a:ea typeface="+mn-ea"/>
                <a:cs typeface="+mn-cs"/>
              </a:rPr>
              <a:t>Na ensaiu kliniku di vassina di </a:t>
            </a:r>
            <a:r>
              <a:rPr lang="pt-BR" sz="1200" b="1" kern="1200" dirty="0">
                <a:latin typeface="+mn-lt"/>
                <a:ea typeface="+mn-ea"/>
                <a:cs typeface="+mn-cs"/>
              </a:rPr>
              <a:t>Moderna</a:t>
            </a:r>
            <a:r>
              <a:rPr lang="pt-BR" sz="1200" kern="1200" dirty="0">
                <a:latin typeface="+mn-lt"/>
                <a:ea typeface="+mn-ea"/>
                <a:cs typeface="+mn-cs"/>
              </a:rPr>
              <a:t>, izenplus di ifeitus sekundáriuss gravi inklui dos pessoas ku kara intxadu, un pessoa ku nauzia difissil di kontrola y vomitu, y un kazu di  paralizia di Bell. Na ensaiu kliniku di vassina di</a:t>
            </a:r>
            <a:r>
              <a:rPr lang="pt-BR" sz="1200" b="1" kern="1200" dirty="0">
                <a:latin typeface="+mn-lt"/>
                <a:ea typeface="+mn-ea"/>
                <a:cs typeface="+mn-cs"/>
              </a:rPr>
              <a:t> Pfizer</a:t>
            </a:r>
            <a:r>
              <a:rPr lang="pt-BR" sz="1200" kern="1200" dirty="0">
                <a:latin typeface="+mn-lt"/>
                <a:ea typeface="+mn-ea"/>
                <a:cs typeface="+mn-cs"/>
              </a:rPr>
              <a:t>, izenplus inklui un ferimentu di onbru na lugar di vassina y ganglius linfátikus intxadu dibaxu di brassu ki ka dadu vassina. </a:t>
            </a:r>
            <a:r>
              <a:rPr lang="pt-BR" dirty="0"/>
              <a:t>Na ensaiu di </a:t>
            </a:r>
            <a:r>
              <a:rPr lang="pt-BR" b="1" dirty="0"/>
              <a:t>Janssen</a:t>
            </a:r>
            <a:r>
              <a:rPr lang="pt-BR" dirty="0"/>
              <a:t>, izenplus inklui 4 pessoas ku konvulson y 6 pessoas ku tronbozi di veia profundu. Nu ka sabe si kes ifeitus gravi ten o ka ten relasson ku vassina</a:t>
            </a:r>
            <a:endParaRPr lang="pt-BR" sz="1200" kern="1200" dirty="0">
              <a:latin typeface="+mn-lt"/>
              <a:ea typeface="+mn-ea"/>
              <a:cs typeface="+mn-cs"/>
            </a:endParaRPr>
          </a:p>
          <a:p>
            <a:r>
              <a:rPr lang="pt-BR" sz="1200" kern="1200" dirty="0">
                <a:latin typeface="+mn-lt"/>
                <a:ea typeface="+mn-ea"/>
                <a:cs typeface="+mn-cs"/>
              </a:rPr>
              <a:t>Alguns kazus di riasson alerjiku gravi ten sidu reportadu fora di ensaius klinikus. Odja </a:t>
            </a:r>
            <a:r>
              <a:rPr lang="pt-BR" sz="1200" kern="1200" dirty="0">
                <a:solidFill>
                  <a:srgbClr val="FF0000"/>
                </a:solidFill>
                <a:latin typeface="+mn-lt"/>
                <a:ea typeface="+mn-ea"/>
                <a:cs typeface="+mn-cs"/>
              </a:rPr>
              <a:t>slaidi </a:t>
            </a:r>
            <a:r>
              <a:rPr lang="pt-BR" sz="1200" b="1" kern="1200" dirty="0">
                <a:solidFill>
                  <a:srgbClr val="FF0000"/>
                </a:solidFill>
                <a:latin typeface="+mn-lt"/>
                <a:ea typeface="+mn-ea"/>
                <a:cs typeface="+mn-cs"/>
              </a:rPr>
              <a:t>18</a:t>
            </a:r>
            <a:r>
              <a:rPr lang="pt-BR" sz="1200" kern="1200" dirty="0">
                <a:solidFill>
                  <a:srgbClr val="FF0000"/>
                </a:solidFill>
                <a:latin typeface="+mn-lt"/>
                <a:ea typeface="+mn-ea"/>
                <a:cs typeface="+mn-cs"/>
              </a:rPr>
              <a:t> </a:t>
            </a:r>
            <a:r>
              <a:rPr lang="pt-BR" sz="1200" kern="1200" dirty="0">
                <a:latin typeface="+mn-lt"/>
                <a:ea typeface="+mn-ea"/>
                <a:cs typeface="+mn-cs"/>
              </a:rPr>
              <a:t>pa mas informason </a:t>
            </a:r>
            <a:r>
              <a:rPr lang="pt-BR" dirty="0"/>
              <a:t>sobri riasons alerjikus</a:t>
            </a:r>
            <a:r>
              <a:rPr lang="pt-BR" sz="1200" kern="1200" dirty="0">
                <a:latin typeface="+mn-lt"/>
                <a:ea typeface="+mn-ea"/>
                <a:cs typeface="+mn-cs"/>
              </a:rPr>
              <a:t>. </a:t>
            </a:r>
          </a:p>
          <a:p>
            <a:r>
              <a:rPr lang="pt-BR" sz="1200" kern="1200" dirty="0">
                <a:latin typeface="+mn-lt"/>
                <a:ea typeface="+mn-ea"/>
                <a:cs typeface="+mn-cs"/>
              </a:rPr>
              <a:t>Ifeitus sekundáriuss di menus gravidadi ta kontisse mas ku segundu dozi </a:t>
            </a:r>
            <a:r>
              <a:rPr lang="en-US" dirty="0"/>
              <a:t>di </a:t>
            </a:r>
            <a:r>
              <a:rPr lang="en-US" dirty="0" err="1"/>
              <a:t>Moderna</a:t>
            </a:r>
            <a:r>
              <a:rPr lang="en-US" dirty="0"/>
              <a:t> y di Pfizer </a:t>
            </a:r>
            <a:r>
              <a:rPr lang="pt-BR" sz="1200" kern="1200" dirty="0">
                <a:latin typeface="+mn-lt"/>
                <a:ea typeface="+mn-ea"/>
                <a:cs typeface="+mn-cs"/>
              </a:rPr>
              <a:t>di ki ku primeru.</a:t>
            </a:r>
            <a:endParaRPr lang="en-US" sz="1200" kern="1200" dirty="0">
              <a:latin typeface="+mn-lt"/>
              <a:ea typeface="+mn-ea"/>
              <a:cs typeface="+mn-cs"/>
            </a:endParaRPr>
          </a:p>
          <a:p>
            <a:r>
              <a:rPr lang="en-US" sz="1200" kern="1200" dirty="0">
                <a:latin typeface="+mn-lt"/>
                <a:ea typeface="+mn-ea"/>
                <a:cs typeface="+mn-cs"/>
              </a:rPr>
              <a:t>https://www.fda.gov/emergency-preparedness-and-response/mcm-legal-regulatory-and-policy-framework/pfizer-biontech-covid-19-vassina-frequently-asked-questions </a:t>
            </a:r>
          </a:p>
          <a:p>
            <a:r>
              <a:rPr lang="en-US" sz="1200" kern="1200" dirty="0">
                <a:latin typeface="+mn-lt"/>
                <a:ea typeface="+mn-ea"/>
                <a:cs typeface="+mn-cs"/>
              </a:rPr>
              <a:t>https://www.fda.gov/emergency-preparedness-and-response/mcm-legal-regulatory-and-policy-framework/moderna-covid-19-vassina-frequently-asked-questions</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5"/>
          </p:nvPr>
        </p:nvSpPr>
        <p:spPr/>
        <p:txBody>
          <a:bodyPr/>
          <a:lstStyle/>
          <a:p>
            <a:fld id="{D34CBBDB-52D0-FE4C-8729-D7393D454E10}" type="slidenum">
              <a:rPr lang="en-US" smtClean="0"/>
              <a:pPr/>
              <a:t>13</a:t>
            </a:fld>
            <a:endParaRPr lang="en-US"/>
          </a:p>
        </p:txBody>
      </p:sp>
    </p:spTree>
    <p:extLst>
      <p:ext uri="{BB962C8B-B14F-4D97-AF65-F5344CB8AC3E}">
        <p14:creationId xmlns:p14="http://schemas.microsoft.com/office/powerpoint/2010/main" val="408841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Na totalidadi, 50.6% di partissipantis na ensaius klinikus pa seguransa di Pfizer era matxu y 49.4% era femia, 83.1% era Branku, 9.1% era Negru o Afro-merkanu, 28.0% era Ispanu o Latinu, 4.3% era Aziatiku, y 0.5% era Indiu-merkanu o Natural di Alaska. Seguransa di vassina di Pfizer na adolessentis mas nobu foi peskizadu na  2,260 adolessentis ku idadi di 12 pa 15 anu </a:t>
            </a:r>
            <a:r>
              <a:rPr lang="en-US" sz="1200" dirty="0" err="1" smtClean="0">
                <a:latin typeface="Calibri" panose="020F0502020204030204" pitchFamily="34" charset="0"/>
                <a:cs typeface="Calibri" panose="020F0502020204030204" pitchFamily="34" charset="0"/>
              </a:rPr>
              <a:t>i</a:t>
            </a:r>
            <a:r>
              <a:rPr lang="en-US" sz="1200" dirty="0" smtClean="0">
                <a:latin typeface="Calibri" panose="020F0502020204030204" pitchFamily="34" charset="0"/>
                <a:cs typeface="Calibri" panose="020F0502020204030204" pitchFamily="34" charset="0"/>
              </a:rPr>
              <a:t> 3,000 </a:t>
            </a:r>
            <a:r>
              <a:rPr lang="en-US" sz="1200" dirty="0" err="1" smtClean="0">
                <a:latin typeface="Calibri" panose="020F0502020204030204" pitchFamily="34" charset="0"/>
                <a:cs typeface="Calibri" panose="020F0502020204030204" pitchFamily="34" charset="0"/>
              </a:rPr>
              <a:t>kriansas</a:t>
            </a:r>
            <a:r>
              <a:rPr lang="en-US" sz="1200" dirty="0" smtClean="0">
                <a:latin typeface="Calibri" panose="020F0502020204030204" pitchFamily="34" charset="0"/>
                <a:cs typeface="Calibri" panose="020F0502020204030204" pitchFamily="34" charset="0"/>
              </a:rPr>
              <a:t> di 5-11 </a:t>
            </a:r>
            <a:r>
              <a:rPr lang="en-US" sz="1200" dirty="0" err="1" smtClean="0">
                <a:latin typeface="Calibri" panose="020F0502020204030204" pitchFamily="34" charset="0"/>
                <a:cs typeface="Calibri" panose="020F0502020204030204" pitchFamily="34" charset="0"/>
              </a:rPr>
              <a:t>anu</a:t>
            </a:r>
            <a:r>
              <a:rPr lang="en-US" sz="1200" dirty="0" smtClean="0">
                <a:latin typeface="Calibri" panose="020F0502020204030204" pitchFamily="34" charset="0"/>
                <a:cs typeface="Calibri" panose="020F0502020204030204" pitchFamily="34" charset="0"/>
              </a:rPr>
              <a:t> </a:t>
            </a:r>
            <a:r>
              <a:rPr lang="pt-BR" dirty="0" smtClean="0"/>
              <a:t>(</a:t>
            </a:r>
            <a:r>
              <a:rPr lang="pt-BR" dirty="0"/>
              <a:t>https://www.fda.gov/media/144413/download)</a:t>
            </a:r>
          </a:p>
          <a:p>
            <a:r>
              <a:rPr lang="en-US" dirty="0"/>
              <a:t> </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14</a:t>
            </a:fld>
            <a:endParaRPr lang="en-US"/>
          </a:p>
        </p:txBody>
      </p:sp>
    </p:spTree>
    <p:extLst>
      <p:ext uri="{BB962C8B-B14F-4D97-AF65-F5344CB8AC3E}">
        <p14:creationId xmlns:p14="http://schemas.microsoft.com/office/powerpoint/2010/main" val="404616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Na totalidadi, 52.7% di partissipantis era matxu, 47.3% era femia, 79.2% era Branku, 10.2% era Negru o Afro-Merkanu, 20.5% era Ispanu o Latinu, 4.6% era Aziatiku, 0.8% era Indiu-Merkanu o Natural di Alaska, 0.2% era Natural di Hawaii o Ilha di Passifiku, 2.1% era di Otu rassa, y 2.1% era Multirassial.</a:t>
            </a:r>
          </a:p>
          <a:p>
            <a:endParaRPr lang="pt-BR" dirty="0"/>
          </a:p>
          <a:p>
            <a:r>
              <a:rPr lang="pt-BR" dirty="0"/>
              <a:t>Média di idadi di partissipantis era 52; 75.2%  entri 18 y 64 anu y 24.8% di 65 anu pa riba.</a:t>
            </a:r>
            <a:endParaRPr lang="pt-BR" dirty="0">
              <a:cs typeface="Calibri"/>
            </a:endParaRPr>
          </a:p>
          <a:p>
            <a:endParaRPr lang="pt-BR" sz="1200" kern="1200" dirty="0">
              <a:solidFill>
                <a:schemeClr val="tx1"/>
              </a:solidFill>
              <a:effectLst/>
              <a:latin typeface="+mn-lt"/>
              <a:ea typeface="+mn-ea"/>
              <a:cs typeface="+mn-cs"/>
            </a:endParaRPr>
          </a:p>
          <a:p>
            <a:r>
              <a:rPr lang="pt-BR" dirty="0"/>
              <a:t>Karateristikas demografikus era parsidu entri partissipantis ki toma vassina di Moderna kontra COVID-19 y kes ki toma un plassebo</a:t>
            </a:r>
            <a:r>
              <a:rPr lang="pt-BR" sz="1200" b="0" i="0" kern="1200" dirty="0">
                <a:solidFill>
                  <a:schemeClr val="tx1"/>
                </a:solidFill>
                <a:effectLst/>
                <a:latin typeface="+mn-lt"/>
                <a:ea typeface="+mn-ea"/>
                <a:cs typeface="+mn-cs"/>
              </a:rPr>
              <a:t>.</a:t>
            </a:r>
            <a:endParaRPr lang="pt-BR" sz="1200" b="0" i="0" kern="1200" dirty="0">
              <a:solidFill>
                <a:schemeClr val="tx1"/>
              </a:solidFill>
              <a:effectLst/>
              <a:latin typeface="+mn-lt"/>
              <a:cs typeface="Calibri"/>
            </a:endParaRP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https://www.fda.gov/media/144637/download</a:t>
            </a:r>
            <a:r>
              <a:rPr lang="en-US" dirty="0"/>
              <a:t> </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15</a:t>
            </a:fld>
            <a:endParaRPr lang="en-US"/>
          </a:p>
        </p:txBody>
      </p:sp>
    </p:spTree>
    <p:extLst>
      <p:ext uri="{BB962C8B-B14F-4D97-AF65-F5344CB8AC3E}">
        <p14:creationId xmlns:p14="http://schemas.microsoft.com/office/powerpoint/2010/main" val="1009359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pt-BR" sz="1600" kern="1200" dirty="0">
                <a:effectLst/>
                <a:latin typeface="Calibri"/>
                <a:ea typeface="Times New Roman" panose="02020603050405020304" pitchFamily="18" charset="0"/>
                <a:cs typeface="Calibri"/>
              </a:rPr>
              <a:t>Na totalidadi, 45% di partissipantis na vassina di </a:t>
            </a:r>
            <a:r>
              <a:rPr lang="pt-BR" sz="1600" b="1" kern="1200" dirty="0">
                <a:effectLst/>
                <a:latin typeface="Calibri"/>
                <a:ea typeface="Times New Roman" panose="02020603050405020304" pitchFamily="18" charset="0"/>
                <a:cs typeface="Calibri"/>
              </a:rPr>
              <a:t>Janssen</a:t>
            </a:r>
            <a:r>
              <a:rPr lang="pt-BR" sz="1600" kern="1200" dirty="0">
                <a:effectLst/>
                <a:latin typeface="Calibri"/>
                <a:ea typeface="Times New Roman" panose="02020603050405020304" pitchFamily="18" charset="0"/>
                <a:cs typeface="Calibri"/>
              </a:rPr>
              <a:t> era femia, 55% era matxu, 58.7% era Branku, 19.4% era Negru o Afro-merkanu, 45.3% era Ispanu o Latinu, 3.3% era Aziatiku, 9.5% era Indiu-merkanu/Natural di Alaska, 0.2% era Natural di Hawaii o di otu Ilha di Passifiku, 5.6% era di grupus multirassial y 1.4% era</a:t>
            </a:r>
            <a:r>
              <a:rPr lang="pt-BR" sz="1600" dirty="0">
                <a:latin typeface="Calibri"/>
                <a:ea typeface="Times New Roman" panose="02020603050405020304" pitchFamily="18" charset="0"/>
                <a:cs typeface="Calibri"/>
              </a:rPr>
              <a:t> </a:t>
            </a:r>
            <a:r>
              <a:rPr lang="pt-BR" sz="1600" kern="1200" dirty="0">
                <a:effectLst/>
                <a:latin typeface="Calibri"/>
                <a:ea typeface="Times New Roman" panose="02020603050405020304" pitchFamily="18" charset="0"/>
                <a:cs typeface="Calibri"/>
              </a:rPr>
              <a:t> di rassas deskonhessidu.</a:t>
            </a:r>
            <a:r>
              <a:rPr lang="pt-BR" sz="1600" dirty="0">
                <a:effectLst/>
                <a:latin typeface="Calibri"/>
                <a:ea typeface="Times New Roman" panose="02020603050405020304" pitchFamily="18" charset="0"/>
                <a:cs typeface="Calibri"/>
              </a:rPr>
              <a:t> </a:t>
            </a:r>
            <a:r>
              <a:rPr lang="pt-BR" sz="1600" kern="1200" dirty="0">
                <a:effectLst/>
                <a:latin typeface="Calibri"/>
                <a:ea typeface="Times New Roman" panose="02020603050405020304" pitchFamily="18" charset="0"/>
                <a:cs typeface="Calibri"/>
              </a:rPr>
              <a:t>Média di idadi di partisspantis era 52.</a:t>
            </a:r>
            <a:endParaRPr lang="pt-BR" sz="1600" dirty="0">
              <a:effectLst/>
              <a:latin typeface="Calibri"/>
              <a:ea typeface="Times New Roman" panose="02020603050405020304" pitchFamily="18" charset="0"/>
              <a:cs typeface="Calibri"/>
            </a:endParaRPr>
          </a:p>
          <a:p>
            <a:pPr>
              <a:lnSpc>
                <a:spcPct val="107000"/>
              </a:lnSpc>
              <a:spcAft>
                <a:spcPts val="800"/>
              </a:spcAft>
            </a:pPr>
            <a:r>
              <a:rPr lang="pt-BR" sz="1600" kern="1200" dirty="0">
                <a:effectLst/>
                <a:latin typeface="Calibri"/>
                <a:ea typeface="Times New Roman" panose="02020603050405020304" pitchFamily="18" charset="0"/>
                <a:cs typeface="Calibri"/>
              </a:rPr>
              <a:t> </a:t>
            </a:r>
            <a:endParaRPr lang="pt-BR" sz="1600" dirty="0">
              <a:effectLst/>
              <a:latin typeface="Calibri"/>
              <a:ea typeface="Times New Roman" panose="02020603050405020304" pitchFamily="18" charset="0"/>
              <a:cs typeface="Calibri"/>
            </a:endParaRPr>
          </a:p>
          <a:p>
            <a:pPr>
              <a:lnSpc>
                <a:spcPct val="107000"/>
              </a:lnSpc>
              <a:spcAft>
                <a:spcPts val="800"/>
              </a:spcAft>
            </a:pPr>
            <a:r>
              <a:rPr lang="pt-BR" sz="1600" dirty="0">
                <a:effectLst/>
                <a:latin typeface="Calibri"/>
                <a:ea typeface="Times New Roman" panose="02020603050405020304" pitchFamily="18" charset="0"/>
                <a:cs typeface="Calibri"/>
              </a:rPr>
              <a:t>Karateristikas demografikus era parsidu entri partissipantis ki toma vassina di </a:t>
            </a:r>
            <a:r>
              <a:rPr lang="pt-BR" sz="1600" kern="1200" dirty="0">
                <a:effectLst/>
                <a:latin typeface="Calibri"/>
                <a:ea typeface="Times New Roman" panose="02020603050405020304" pitchFamily="18" charset="0"/>
                <a:cs typeface="Calibri"/>
              </a:rPr>
              <a:t>Janssen</a:t>
            </a:r>
            <a:r>
              <a:rPr lang="pt-BR" sz="1600" dirty="0">
                <a:effectLst/>
                <a:latin typeface="Calibri"/>
                <a:ea typeface="Times New Roman" panose="02020603050405020304" pitchFamily="18" charset="0"/>
                <a:cs typeface="Calibri"/>
              </a:rPr>
              <a:t> pa COVID-19 y kes ki toma un plassebo.</a:t>
            </a:r>
          </a:p>
          <a:p>
            <a:pPr>
              <a:lnSpc>
                <a:spcPct val="107000"/>
              </a:lnSpc>
              <a:spcAft>
                <a:spcPts val="800"/>
              </a:spcAft>
            </a:pPr>
            <a:r>
              <a:rPr lang="pt-BR" sz="1800" dirty="0">
                <a:effectLst/>
                <a:latin typeface="Calibri"/>
                <a:ea typeface="Times New Roman" panose="02020603050405020304" pitchFamily="18" charset="0"/>
                <a:cs typeface="Calibri"/>
              </a:rPr>
              <a:t> </a:t>
            </a:r>
            <a:endParaRPr lang="es-MX" sz="1800" dirty="0">
              <a:effectLst/>
              <a:latin typeface="Calibri"/>
              <a:ea typeface="Times New Roman" panose="02020603050405020304" pitchFamily="18" charset="0"/>
              <a:cs typeface="Calibri"/>
            </a:endParaRPr>
          </a:p>
          <a:p>
            <a:pPr>
              <a:lnSpc>
                <a:spcPct val="107000"/>
              </a:lnSpc>
              <a:spcAft>
                <a:spcPts val="800"/>
              </a:spcAft>
            </a:pPr>
            <a:r>
              <a:rPr lang="pt-BR" sz="1800" u="sng" kern="1200" dirty="0">
                <a:solidFill>
                  <a:srgbClr val="0563C1"/>
                </a:solidFill>
                <a:effectLst/>
                <a:latin typeface="Calibri"/>
                <a:ea typeface="Times New Roman" panose="02020603050405020304" pitchFamily="18" charset="0"/>
                <a:cs typeface="Calibri"/>
                <a:hlinkClick r:id="rId3"/>
              </a:rPr>
              <a:t>https://www.fda.gov/media/146304/download</a:t>
            </a:r>
            <a:endParaRPr lang="es-MX" sz="1800" dirty="0">
              <a:effectLst/>
              <a:latin typeface="Calibri"/>
              <a:ea typeface="Times New Roman" panose="02020603050405020304" pitchFamily="18" charset="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16</a:t>
            </a:fld>
            <a:endParaRPr lang="en-US"/>
          </a:p>
        </p:txBody>
      </p:sp>
    </p:spTree>
    <p:extLst>
      <p:ext uri="{BB962C8B-B14F-4D97-AF65-F5344CB8AC3E}">
        <p14:creationId xmlns:p14="http://schemas.microsoft.com/office/powerpoint/2010/main" val="1400205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Apezar ki ten un possibilidadi pikenu di vassinas kontra COVID-19 kauza un riason alerjiku gravi, kel jeralmenti ta kontisse dentu di alguns minutus pa un ora dipos di tomadu vassina</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pt-BR" sz="1200" b="0" i="0" u="none" strike="noStrike" kern="1200" baseline="0" dirty="0">
                <a:solidFill>
                  <a:schemeClr val="tx1"/>
                </a:solidFill>
                <a:latin typeface="+mn-lt"/>
                <a:ea typeface="+mn-ea"/>
                <a:cs typeface="+mn-cs"/>
              </a:rPr>
              <a:t>Sinal di un riason alerjiku</a:t>
            </a:r>
            <a:r>
              <a:rPr lang="pt-BR" sz="1200" b="0" i="0" u="none" strike="noStrike" kern="1200" dirty="0">
                <a:solidFill>
                  <a:schemeClr val="tx1"/>
                </a:solidFill>
                <a:latin typeface="+mn-lt"/>
                <a:ea typeface="+mn-ea"/>
                <a:cs typeface="+mn-cs"/>
              </a:rPr>
              <a:t> gravi pode inklui</a:t>
            </a:r>
            <a:r>
              <a:rPr lang="pt-BR" sz="1200" b="0" i="0" u="none" strike="noStrike" kern="1200" baseline="0" dirty="0">
                <a:solidFill>
                  <a:schemeClr val="tx1"/>
                </a:solidFill>
                <a:latin typeface="+mn-lt"/>
                <a:ea typeface="+mn-ea"/>
                <a:cs typeface="+mn-cs"/>
              </a:rPr>
              <a:t>: </a:t>
            </a:r>
          </a:p>
          <a:p>
            <a:r>
              <a:rPr lang="pt-BR" sz="1200" b="0" i="0" u="none" strike="noStrike" kern="1200" baseline="0" dirty="0">
                <a:solidFill>
                  <a:schemeClr val="tx1"/>
                </a:solidFill>
                <a:latin typeface="+mn-lt"/>
                <a:ea typeface="+mn-ea"/>
                <a:cs typeface="+mn-cs"/>
              </a:rPr>
              <a:t>• Difikuldadi pa respira </a:t>
            </a:r>
          </a:p>
          <a:p>
            <a:r>
              <a:rPr lang="pt-BR" sz="1200" b="0" i="0" u="none" strike="noStrike" kern="1200" baseline="0" dirty="0">
                <a:solidFill>
                  <a:schemeClr val="tx1"/>
                </a:solidFill>
                <a:latin typeface="+mn-lt"/>
                <a:ea typeface="+mn-ea"/>
                <a:cs typeface="+mn-cs"/>
              </a:rPr>
              <a:t>• Kara o garganta</a:t>
            </a:r>
            <a:r>
              <a:rPr lang="pt-BR" sz="1200" b="0" i="0" u="none" strike="noStrike" kern="1200" dirty="0">
                <a:solidFill>
                  <a:schemeClr val="tx1"/>
                </a:solidFill>
                <a:latin typeface="+mn-lt"/>
                <a:ea typeface="+mn-ea"/>
                <a:cs typeface="+mn-cs"/>
              </a:rPr>
              <a:t> intxadu</a:t>
            </a:r>
            <a:r>
              <a:rPr lang="pt-BR" sz="1200" b="0" i="0" u="none" strike="noStrike" kern="1200" baseline="0" dirty="0">
                <a:solidFill>
                  <a:schemeClr val="tx1"/>
                </a:solidFill>
                <a:latin typeface="+mn-lt"/>
                <a:ea typeface="+mn-ea"/>
                <a:cs typeface="+mn-cs"/>
              </a:rPr>
              <a:t> </a:t>
            </a:r>
          </a:p>
          <a:p>
            <a:r>
              <a:rPr lang="pt-BR" sz="1200" b="0" i="0" u="none" strike="noStrike" kern="1200" baseline="0" dirty="0">
                <a:solidFill>
                  <a:schemeClr val="tx1"/>
                </a:solidFill>
                <a:latin typeface="+mn-lt"/>
                <a:ea typeface="+mn-ea"/>
                <a:cs typeface="+mn-cs"/>
              </a:rPr>
              <a:t>• Korason ta bate faxi </a:t>
            </a:r>
          </a:p>
          <a:p>
            <a:r>
              <a:rPr lang="pt-BR" sz="1200" b="0" i="0" u="none" strike="noStrike" kern="1200" baseline="0" dirty="0">
                <a:solidFill>
                  <a:schemeClr val="tx1"/>
                </a:solidFill>
                <a:latin typeface="+mn-lt"/>
                <a:ea typeface="+mn-ea"/>
                <a:cs typeface="+mn-cs"/>
              </a:rPr>
              <a:t>• Irritason </a:t>
            </a:r>
            <a:r>
              <a:rPr lang="pt-BR" dirty="0"/>
              <a:t>di peli/brotoeja o urtikaria spadjadu pa korpu</a:t>
            </a:r>
            <a:r>
              <a:rPr lang="pt-BR" sz="1200" b="0" i="0" u="none" strike="noStrike" kern="1200" baseline="0" dirty="0">
                <a:solidFill>
                  <a:schemeClr val="tx1"/>
                </a:solidFill>
                <a:latin typeface="+mn-lt"/>
                <a:ea typeface="+mn-ea"/>
                <a:cs typeface="+mn-cs"/>
              </a:rPr>
              <a:t> </a:t>
            </a:r>
          </a:p>
          <a:p>
            <a:r>
              <a:rPr lang="pt-BR" sz="1200" b="0" i="0" u="none" strike="noStrike" kern="1200" baseline="0" dirty="0">
                <a:solidFill>
                  <a:schemeClr val="tx1"/>
                </a:solidFill>
                <a:latin typeface="+mn-lt"/>
                <a:ea typeface="+mn-ea"/>
                <a:cs typeface="+mn-cs"/>
              </a:rPr>
              <a:t>• Tontura y frakeza </a:t>
            </a:r>
            <a:endParaRPr lang="pt-BR" sz="1200" kern="1200" dirty="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Si dja bu tevi  algun riason alerjiku antis, funsionariu ki dabu vassina pode pidi pa bu fika la </a:t>
            </a:r>
            <a:r>
              <a:rPr lang="pt-BR" dirty="0"/>
              <a:t>dipos di bu dadu vassina pa es observabu pa mas tenpu</a:t>
            </a:r>
            <a:r>
              <a:rPr lang="pt-BR"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kern="1200" dirty="0">
                <a:effectLst/>
                <a:latin typeface="Calibri" panose="020F0502020204030204" pitchFamily="34" charset="0"/>
                <a:ea typeface="Calibri" panose="020F0502020204030204" pitchFamily="34" charset="0"/>
                <a:cs typeface="Calibri" panose="020F0502020204030204" pitchFamily="34" charset="0"/>
              </a:rPr>
              <a:t>CDC analiza dadus reportadu pa sistema federal </a:t>
            </a:r>
            <a:r>
              <a:rPr lang="pt-BR" i="1" kern="1200" dirty="0">
                <a:effectLst/>
                <a:latin typeface="Calibri" panose="020F0502020204030204" pitchFamily="34" charset="0"/>
                <a:ea typeface="Calibri" panose="020F0502020204030204" pitchFamily="34" charset="0"/>
                <a:cs typeface="Calibri" panose="020F0502020204030204" pitchFamily="34" charset="0"/>
              </a:rPr>
              <a:t>Vaccine Adverse Event Reporting</a:t>
            </a:r>
            <a:r>
              <a:rPr lang="pt-BR" kern="1200" dirty="0">
                <a:effectLst/>
                <a:latin typeface="Calibri" panose="020F0502020204030204" pitchFamily="34" charset="0"/>
                <a:ea typeface="Calibri" panose="020F0502020204030204" pitchFamily="34" charset="0"/>
                <a:cs typeface="Calibri" panose="020F0502020204030204" pitchFamily="34" charset="0"/>
              </a:rPr>
              <a:t> (VAERS, pa reporta eventus adversus) entri metadi di Dezenbru y  metadi di Janeru, y tinha relatorius rarus di riason alerjiku gravi dipos di tomadu vassina kontra COVID-19, ki kontisse na un persentaji parsidu ku kel ki ta kontisse ku otus vassinas mas uzadu  (sima vassina pa gripi)</a:t>
            </a:r>
            <a:r>
              <a:rPr lang="pt-BR" sz="1800" kern="1200" dirty="0">
                <a:effectLst/>
                <a:latin typeface="Calibri" panose="020F0502020204030204" pitchFamily="34" charset="0"/>
                <a:ea typeface="Calibri" panose="020F0502020204030204" pitchFamily="34" charset="0"/>
                <a:cs typeface="Calibri" panose="020F0502020204030204" pitchFamily="34"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17</a:t>
            </a:fld>
            <a:endParaRPr lang="en-US"/>
          </a:p>
        </p:txBody>
      </p:sp>
    </p:spTree>
    <p:extLst>
      <p:ext uri="{BB962C8B-B14F-4D97-AF65-F5344CB8AC3E}">
        <p14:creationId xmlns:p14="http://schemas.microsoft.com/office/powerpoint/2010/main" val="162828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Nota:</a:t>
            </a:r>
          </a:p>
          <a:p>
            <a:r>
              <a:rPr lang="pt-BR" dirty="0"/>
              <a:t>Vassinas kontra COVID-19 sta ser studadu gossi ku tudu kuidadu y ta kontinuadu ku studus di peskiza pa txeu anus, igual ki ta fazedu ku otus vassinas.  </a:t>
            </a:r>
            <a:endParaRPr lang="en-US" dirty="0"/>
          </a:p>
          <a:p>
            <a:endParaRPr lang="en-US" dirty="0"/>
          </a:p>
          <a:p>
            <a:r>
              <a:rPr lang="en-US" dirty="0"/>
              <a:t>El é </a:t>
            </a:r>
            <a:r>
              <a:rPr lang="pt-BR" dirty="0"/>
              <a:t>seguru pamodi</a:t>
            </a:r>
            <a:r>
              <a:rPr lang="en-US" dirty="0"/>
              <a:t>:</a:t>
            </a:r>
          </a:p>
          <a:p>
            <a:pPr marL="171450" lvl="0" indent="-171450">
              <a:buFontTx/>
              <a:buChar char="-"/>
            </a:pPr>
            <a:r>
              <a:rPr lang="pt-BR" dirty="0"/>
              <a:t>Vassina kontra COVID-19, sima otus vassinas, ta funsiona pa ensina nos korpu pa kria           antikorpus ki ta luta kontra virus ki ta kauza COVID-19, pa ivita duensa na futuru</a:t>
            </a:r>
            <a:r>
              <a:rPr lang="en-US" dirty="0"/>
              <a:t>.  </a:t>
            </a:r>
          </a:p>
          <a:p>
            <a:pPr marL="171450" lvl="0" indent="-171450">
              <a:buFontTx/>
              <a:buChar char="-"/>
            </a:pPr>
            <a:r>
              <a:rPr lang="pt-BR" dirty="0"/>
              <a:t>Ka ten ninhun evidensia gossi ki ta mostra ki antikorpus formadu pa vassina kontra COVID-19 ta ben kauza kualker problema ku gravidez, inkluindu dezenvolvimentu di plassenta</a:t>
            </a:r>
            <a:r>
              <a:rPr lang="en-US" dirty="0"/>
              <a:t>. </a:t>
            </a:r>
          </a:p>
          <a:p>
            <a:pPr marL="171450" lvl="0" indent="-171450">
              <a:buFontTx/>
              <a:buChar char="-"/>
            </a:pPr>
            <a:r>
              <a:rPr lang="pt-BR" dirty="0"/>
              <a:t>Di fatu, ka ten ninhun evidensia ki problemas di fertilidadi é ifeitu sekundáriu di KUALKER vassina</a:t>
            </a:r>
            <a:r>
              <a:rPr lang="en-US" dirty="0"/>
              <a:t>. </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18</a:t>
            </a:fld>
            <a:endParaRPr lang="en-US"/>
          </a:p>
        </p:txBody>
      </p:sp>
    </p:spTree>
    <p:extLst>
      <p:ext uri="{BB962C8B-B14F-4D97-AF65-F5344CB8AC3E}">
        <p14:creationId xmlns:p14="http://schemas.microsoft.com/office/powerpoint/2010/main" val="3219355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D34CBBDB-52D0-FE4C-8729-D7393D454E10}" type="slidenum">
              <a:rPr lang="en-US" smtClean="0"/>
              <a:pPr/>
              <a:t>19</a:t>
            </a:fld>
            <a:endParaRPr lang="en-US"/>
          </a:p>
        </p:txBody>
      </p:sp>
    </p:spTree>
    <p:extLst>
      <p:ext uri="{BB962C8B-B14F-4D97-AF65-F5344CB8AC3E}">
        <p14:creationId xmlns:p14="http://schemas.microsoft.com/office/powerpoint/2010/main" val="1110833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NOTAS:</a:t>
            </a:r>
          </a:p>
          <a:p>
            <a:r>
              <a:rPr lang="pt-PT" dirty="0"/>
              <a:t>• </a:t>
            </a:r>
            <a:r>
              <a:rPr lang="pt-PT" dirty="0" err="1"/>
              <a:t>Vassina</a:t>
            </a:r>
            <a:r>
              <a:rPr lang="pt-PT" dirty="0"/>
              <a:t> Pfizer COVID-19 e mas </a:t>
            </a:r>
            <a:r>
              <a:rPr lang="pt-PT" dirty="0" err="1"/>
              <a:t>di</a:t>
            </a:r>
            <a:r>
              <a:rPr lang="pt-PT" dirty="0"/>
              <a:t> 90% </a:t>
            </a:r>
            <a:r>
              <a:rPr lang="pt-PT" dirty="0" err="1"/>
              <a:t>efikaz</a:t>
            </a:r>
            <a:r>
              <a:rPr lang="pt-PT" dirty="0"/>
              <a:t> na </a:t>
            </a:r>
            <a:r>
              <a:rPr lang="pt-PT" dirty="0" err="1"/>
              <a:t>privenson</a:t>
            </a:r>
            <a:r>
              <a:rPr lang="pt-PT" dirty="0"/>
              <a:t> </a:t>
            </a:r>
            <a:r>
              <a:rPr lang="pt-PT" dirty="0" err="1"/>
              <a:t>di</a:t>
            </a:r>
            <a:r>
              <a:rPr lang="pt-PT" dirty="0"/>
              <a:t> COVID-19 na </a:t>
            </a:r>
            <a:r>
              <a:rPr lang="pt-PT" dirty="0" err="1"/>
              <a:t>kriansas</a:t>
            </a:r>
            <a:r>
              <a:rPr lang="pt-PT" dirty="0"/>
              <a:t> </a:t>
            </a:r>
            <a:r>
              <a:rPr lang="pt-PT" dirty="0" err="1"/>
              <a:t>di</a:t>
            </a:r>
            <a:r>
              <a:rPr lang="pt-PT" dirty="0"/>
              <a:t> 5 a 11 </a:t>
            </a:r>
            <a:r>
              <a:rPr lang="pt-PT" dirty="0" err="1"/>
              <a:t>anu</a:t>
            </a:r>
            <a:r>
              <a:rPr lang="pt-PT" dirty="0"/>
              <a:t>.</a:t>
            </a:r>
          </a:p>
          <a:p>
            <a:r>
              <a:rPr lang="pt-PT" dirty="0"/>
              <a:t>• </a:t>
            </a:r>
            <a:r>
              <a:rPr lang="pt-PT" dirty="0" err="1"/>
              <a:t>Vassina</a:t>
            </a:r>
            <a:r>
              <a:rPr lang="pt-PT" dirty="0"/>
              <a:t> </a:t>
            </a:r>
            <a:r>
              <a:rPr lang="pt-PT" dirty="0" err="1"/>
              <a:t>kriansas</a:t>
            </a:r>
            <a:r>
              <a:rPr lang="pt-PT" dirty="0"/>
              <a:t> </a:t>
            </a:r>
            <a:r>
              <a:rPr lang="pt-PT" dirty="0" err="1"/>
              <a:t>podi</a:t>
            </a:r>
            <a:r>
              <a:rPr lang="pt-PT" dirty="0"/>
              <a:t> </a:t>
            </a:r>
            <a:r>
              <a:rPr lang="pt-PT" dirty="0" err="1"/>
              <a:t>djuda</a:t>
            </a:r>
            <a:r>
              <a:rPr lang="pt-PT" dirty="0"/>
              <a:t> </a:t>
            </a:r>
            <a:r>
              <a:rPr lang="pt-PT" dirty="0" err="1"/>
              <a:t>protejes</a:t>
            </a:r>
            <a:r>
              <a:rPr lang="pt-PT" dirty="0"/>
              <a:t> </a:t>
            </a:r>
            <a:r>
              <a:rPr lang="pt-PT" dirty="0" err="1"/>
              <a:t>kontra</a:t>
            </a:r>
            <a:r>
              <a:rPr lang="pt-PT" dirty="0"/>
              <a:t> COVID-19, pare </a:t>
            </a:r>
            <a:r>
              <a:rPr lang="pt-PT" dirty="0" err="1"/>
              <a:t>len</a:t>
            </a:r>
            <a:r>
              <a:rPr lang="pt-PT" dirty="0"/>
              <a:t> </a:t>
            </a:r>
            <a:r>
              <a:rPr lang="pt-PT" dirty="0" err="1"/>
              <a:t>di</a:t>
            </a:r>
            <a:r>
              <a:rPr lang="pt-PT" dirty="0"/>
              <a:t> reduzi </a:t>
            </a:r>
            <a:r>
              <a:rPr lang="pt-PT" dirty="0" err="1"/>
              <a:t>interrupson</a:t>
            </a:r>
            <a:r>
              <a:rPr lang="pt-PT" dirty="0"/>
              <a:t> na </a:t>
            </a:r>
            <a:r>
              <a:rPr lang="pt-PT" dirty="0" err="1"/>
              <a:t>skola</a:t>
            </a:r>
            <a:r>
              <a:rPr lang="pt-PT" dirty="0"/>
              <a:t> i na atividades </a:t>
            </a:r>
            <a:r>
              <a:rPr lang="pt-PT" dirty="0" err="1"/>
              <a:t>di</a:t>
            </a:r>
            <a:r>
              <a:rPr lang="pt-PT" dirty="0"/>
              <a:t> </a:t>
            </a:r>
            <a:r>
              <a:rPr lang="pt-PT" dirty="0" err="1"/>
              <a:t>grupu</a:t>
            </a:r>
            <a:r>
              <a:rPr lang="pt-PT" dirty="0"/>
              <a:t>, </a:t>
            </a:r>
            <a:r>
              <a:rPr lang="pt-PT" dirty="0" err="1"/>
              <a:t>ki</a:t>
            </a:r>
            <a:r>
              <a:rPr lang="pt-PT" dirty="0"/>
              <a:t> ta </a:t>
            </a:r>
            <a:r>
              <a:rPr lang="pt-PT" dirty="0" err="1"/>
              <a:t>djuda</a:t>
            </a:r>
            <a:r>
              <a:rPr lang="pt-PT" dirty="0"/>
              <a:t> a </a:t>
            </a:r>
            <a:r>
              <a:rPr lang="pt-PT" dirty="0" err="1"/>
              <a:t>atraza</a:t>
            </a:r>
            <a:r>
              <a:rPr lang="pt-PT" dirty="0"/>
              <a:t> </a:t>
            </a:r>
            <a:r>
              <a:rPr lang="pt-PT" dirty="0" err="1"/>
              <a:t>transmission</a:t>
            </a:r>
            <a:r>
              <a:rPr lang="pt-PT" dirty="0"/>
              <a:t> na </a:t>
            </a:r>
            <a:r>
              <a:rPr lang="pt-PT" dirty="0" err="1"/>
              <a:t>kumunidadi</a:t>
            </a:r>
            <a:r>
              <a:rPr lang="pt-PT" dirty="0"/>
              <a:t>.</a:t>
            </a:r>
          </a:p>
          <a:p>
            <a:r>
              <a:rPr lang="pt-PT" dirty="0"/>
              <a:t>• </a:t>
            </a:r>
            <a:r>
              <a:rPr lang="pt-PT" dirty="0" err="1"/>
              <a:t>Kriansas</a:t>
            </a:r>
            <a:r>
              <a:rPr lang="pt-PT" dirty="0"/>
              <a:t> </a:t>
            </a:r>
            <a:r>
              <a:rPr lang="pt-PT" dirty="0" err="1"/>
              <a:t>podi</a:t>
            </a:r>
            <a:r>
              <a:rPr lang="pt-PT" dirty="0"/>
              <a:t> </a:t>
            </a:r>
            <a:r>
              <a:rPr lang="pt-PT" dirty="0" err="1"/>
              <a:t>ten</a:t>
            </a:r>
            <a:r>
              <a:rPr lang="pt-PT" dirty="0"/>
              <a:t> alguns </a:t>
            </a:r>
            <a:r>
              <a:rPr lang="pt-PT" dirty="0" err="1"/>
              <a:t>ifeitus</a:t>
            </a:r>
            <a:r>
              <a:rPr lang="pt-PT" dirty="0"/>
              <a:t> </a:t>
            </a:r>
            <a:r>
              <a:rPr lang="pt-PT" dirty="0" err="1"/>
              <a:t>kolateral</a:t>
            </a:r>
            <a:r>
              <a:rPr lang="pt-PT" dirty="0"/>
              <a:t> </a:t>
            </a:r>
            <a:r>
              <a:rPr lang="pt-PT" dirty="0" err="1"/>
              <a:t>di</a:t>
            </a:r>
            <a:r>
              <a:rPr lang="pt-PT" dirty="0"/>
              <a:t> </a:t>
            </a:r>
            <a:r>
              <a:rPr lang="pt-PT" dirty="0" err="1"/>
              <a:t>vassina</a:t>
            </a:r>
            <a:r>
              <a:rPr lang="pt-PT" dirty="0"/>
              <a:t>, </a:t>
            </a:r>
            <a:r>
              <a:rPr lang="pt-PT" dirty="0" err="1"/>
              <a:t>ki</a:t>
            </a:r>
            <a:r>
              <a:rPr lang="pt-PT" dirty="0"/>
              <a:t> ta </a:t>
            </a:r>
            <a:r>
              <a:rPr lang="pt-PT" dirty="0" err="1"/>
              <a:t>parsi</a:t>
            </a:r>
            <a:r>
              <a:rPr lang="pt-PT" dirty="0"/>
              <a:t> </a:t>
            </a:r>
            <a:r>
              <a:rPr lang="pt-PT" dirty="0" err="1"/>
              <a:t>ku</a:t>
            </a:r>
            <a:r>
              <a:rPr lang="pt-PT" dirty="0"/>
              <a:t> </a:t>
            </a:r>
            <a:r>
              <a:rPr lang="pt-PT" dirty="0" err="1"/>
              <a:t>kes</a:t>
            </a:r>
            <a:r>
              <a:rPr lang="pt-PT" dirty="0"/>
              <a:t> </a:t>
            </a:r>
            <a:r>
              <a:rPr lang="pt-PT" dirty="0" err="1"/>
              <a:t>ki</a:t>
            </a:r>
            <a:r>
              <a:rPr lang="pt-PT" dirty="0"/>
              <a:t> </a:t>
            </a:r>
            <a:r>
              <a:rPr lang="pt-PT" dirty="0" err="1"/>
              <a:t>odjadu</a:t>
            </a:r>
            <a:r>
              <a:rPr lang="pt-PT" dirty="0"/>
              <a:t> na </a:t>
            </a:r>
            <a:r>
              <a:rPr lang="pt-PT" dirty="0" err="1"/>
              <a:t>adultus</a:t>
            </a:r>
            <a:r>
              <a:rPr lang="pt-PT" dirty="0"/>
              <a:t> i </a:t>
            </a:r>
            <a:r>
              <a:rPr lang="pt-PT" dirty="0" err="1"/>
              <a:t>ku</a:t>
            </a:r>
            <a:r>
              <a:rPr lang="pt-PT" dirty="0"/>
              <a:t> </a:t>
            </a:r>
            <a:r>
              <a:rPr lang="pt-PT" dirty="0" err="1"/>
              <a:t>otus</a:t>
            </a:r>
            <a:r>
              <a:rPr lang="pt-PT" dirty="0"/>
              <a:t> </a:t>
            </a:r>
            <a:r>
              <a:rPr lang="pt-PT" dirty="0" err="1"/>
              <a:t>vassinas</a:t>
            </a:r>
            <a:r>
              <a:rPr lang="pt-PT" dirty="0"/>
              <a:t>. </a:t>
            </a:r>
            <a:r>
              <a:rPr lang="pt-PT" dirty="0" err="1"/>
              <a:t>Kes</a:t>
            </a:r>
            <a:r>
              <a:rPr lang="pt-PT" dirty="0"/>
              <a:t> li e sinal normal ma bu </a:t>
            </a:r>
            <a:r>
              <a:rPr lang="pt-PT" dirty="0" err="1"/>
              <a:t>korpu</a:t>
            </a:r>
            <a:r>
              <a:rPr lang="pt-PT" dirty="0"/>
              <a:t> </a:t>
            </a:r>
            <a:r>
              <a:rPr lang="pt-PT" dirty="0" err="1"/>
              <a:t>sta</a:t>
            </a:r>
            <a:r>
              <a:rPr lang="pt-PT" dirty="0"/>
              <a:t> </a:t>
            </a:r>
            <a:r>
              <a:rPr lang="pt-PT" dirty="0" err="1"/>
              <a:t>kria</a:t>
            </a:r>
            <a:r>
              <a:rPr lang="pt-PT" dirty="0"/>
              <a:t> </a:t>
            </a:r>
            <a:r>
              <a:rPr lang="pt-PT" dirty="0" err="1"/>
              <a:t>pruteson</a:t>
            </a:r>
            <a:r>
              <a:rPr lang="pt-PT" dirty="0"/>
              <a:t>, mas e </a:t>
            </a:r>
            <a:r>
              <a:rPr lang="pt-PT" dirty="0" err="1"/>
              <a:t>debi</a:t>
            </a:r>
            <a:r>
              <a:rPr lang="pt-PT" dirty="0"/>
              <a:t> </a:t>
            </a:r>
            <a:r>
              <a:rPr lang="pt-PT" dirty="0" err="1"/>
              <a:t>dizaparesi</a:t>
            </a:r>
            <a:r>
              <a:rPr lang="pt-PT" dirty="0"/>
              <a:t> na alguns dias.</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20</a:t>
            </a:fld>
            <a:endParaRPr lang="en-US"/>
          </a:p>
        </p:txBody>
      </p:sp>
    </p:spTree>
    <p:extLst>
      <p:ext uri="{BB962C8B-B14F-4D97-AF65-F5344CB8AC3E}">
        <p14:creationId xmlns:p14="http://schemas.microsoft.com/office/powerpoint/2010/main" val="227955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pPr/>
              <a:t>2</a:t>
            </a:fld>
            <a:endParaRPr lang="en-US"/>
          </a:p>
        </p:txBody>
      </p:sp>
    </p:spTree>
    <p:extLst>
      <p:ext uri="{BB962C8B-B14F-4D97-AF65-F5344CB8AC3E}">
        <p14:creationId xmlns:p14="http://schemas.microsoft.com/office/powerpoint/2010/main" val="3862416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b="1"/>
              <a:t>Nau.</a:t>
            </a:r>
            <a:r>
              <a:rPr lang="pt-BR"/>
              <a:t> Vassinas kontra COVID-19 ka ta muda nen ka ta interaji ku bu ADN (DNA, na ingles) di ninhun manera.</a:t>
            </a:r>
            <a:endParaRPr lang="en-US"/>
          </a:p>
          <a:p>
            <a:r>
              <a:rPr lang="pt-BR"/>
              <a:t> </a:t>
            </a:r>
            <a:endParaRPr lang="en-US"/>
          </a:p>
          <a:p>
            <a:r>
              <a:rPr lang="pt-BR"/>
              <a:t>Vassinas ta ensina sistema imuni di nos korpu manera di luta kontra un determinadu virus. Es ta trabadja ku defezas natural di korpu pa kria un imunidadi seguru pa duensa.  Pa el pode faze se trabadju, vassina kontra COVID-19 ka meste entra na nukliu di sélula ki é unde ki nos DNA ta sta. Ker dizer ki jene txomadu mRNA na vassina ka ta interaji ku nos DNA di ninhun manera y el ka ten ninhun manera di muda-l.  </a:t>
            </a:r>
            <a:endParaRPr lang="en-US"/>
          </a:p>
          <a:p>
            <a:r>
              <a:rPr lang="pt-BR"/>
              <a:t> </a:t>
            </a:r>
            <a:endParaRPr lang="en-US"/>
          </a:p>
          <a:p>
            <a:r>
              <a:rPr lang="pt-BR"/>
              <a:t>Na fin di prossessu, nos korpu ta prende manera di proteje kontra infeson na futuru. Kel resposta imuni y produson di antikorpus ta protejenu di ser infetadu si virus verdaderu entra na nos korpu. </a:t>
            </a:r>
          </a:p>
          <a:p>
            <a:endParaRPr lang="pt-BR"/>
          </a:p>
          <a:p>
            <a:r>
              <a:rPr lang="en-US"/>
              <a:t>(fonti: </a:t>
            </a:r>
            <a:r>
              <a:rPr lang="en-US" u="sng"/>
              <a:t>https://www.cdc.gov/coronavirus/2019-ncov/vaccines/facts.html)</a:t>
            </a:r>
            <a:r>
              <a:rPr lang="en-US" sz="1200" kern="1200">
                <a:solidFill>
                  <a:schemeClr val="tx1"/>
                </a:solidFill>
                <a:effectLst/>
                <a:latin typeface="+mn-lt"/>
                <a:ea typeface="+mn-ea"/>
                <a:cs typeface="+mn-cs"/>
              </a:rPr>
              <a:t> desdi 20/Jan/21)</a:t>
            </a:r>
          </a:p>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21</a:t>
            </a:fld>
            <a:endParaRPr lang="en-US"/>
          </a:p>
        </p:txBody>
      </p:sp>
    </p:spTree>
    <p:extLst>
      <p:ext uri="{BB962C8B-B14F-4D97-AF65-F5344CB8AC3E}">
        <p14:creationId xmlns:p14="http://schemas.microsoft.com/office/powerpoint/2010/main" val="219003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Nota: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CDC sta monitora mudansas di virus na Stadus Unidus, inkluzivi mudansas ku varianti Delta.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Sientistas sta trabadja pa prende mas informason sobri velossidadi di kontájiu di kada varianti,  pa sabe si es pode kauza duensa mas gravi y si vassinas ki dja nu tene ta proteje pessoas kontra spessifikus variantis di COVID-19.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pt-BR" sz="1200" b="1" dirty="0">
                <a:solidFill>
                  <a:srgbClr val="FFFFFF"/>
                </a:solidFill>
                <a:effectLst/>
                <a:latin typeface="Calibri" panose="020F0502020204030204" pitchFamily="34" charset="0"/>
                <a:ea typeface="Calibri" panose="020F0502020204030204" pitchFamily="34" charset="0"/>
              </a:rPr>
              <a:t/>
            </a:r>
            <a:br>
              <a:rPr lang="pt-BR" sz="1200" b="1" dirty="0">
                <a:solidFill>
                  <a:srgbClr val="FFFFFF"/>
                </a:solidFill>
                <a:effectLst/>
                <a:latin typeface="Calibri" panose="020F0502020204030204" pitchFamily="34" charset="0"/>
                <a:ea typeface="Calibri" panose="020F0502020204030204" pitchFamily="34" charset="0"/>
              </a:rPr>
            </a:b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22</a:t>
            </a:fld>
            <a:endParaRPr lang="en-US"/>
          </a:p>
        </p:txBody>
      </p:sp>
    </p:spTree>
    <p:extLst>
      <p:ext uri="{BB962C8B-B14F-4D97-AF65-F5344CB8AC3E}">
        <p14:creationId xmlns:p14="http://schemas.microsoft.com/office/powerpoint/2010/main" val="2206018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Nota: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96000"/>
              </a:lnSpc>
              <a:spcBef>
                <a:spcPts val="0"/>
              </a:spcBef>
              <a:spcAft>
                <a:spcPts val="0"/>
              </a:spcAft>
              <a:buClrTx/>
              <a:buSzTx/>
              <a:buFont typeface="Arial" panose="020B0604020202020204" pitchFamily="34" charset="0"/>
              <a:buChar char="•"/>
              <a:tabLst>
                <a:tab pos="457200" algn="l"/>
              </a:tabLst>
              <a:defRPr/>
            </a:pPr>
            <a:r>
              <a:rPr lang="pt-PT" sz="1200">
                <a:effectLst/>
                <a:latin typeface="Calibri" panose="020F0502020204030204" pitchFamily="34" charset="0"/>
                <a:ea typeface="Times New Roman" panose="02020603050405020304" pitchFamily="18" charset="0"/>
                <a:cs typeface="Times New Roman" panose="02020603050405020304" pitchFamily="18" charset="0"/>
              </a:rPr>
              <a:t>Bu </a:t>
            </a:r>
            <a:r>
              <a:rPr lang="pt-PT" sz="1200" dirty="0" err="1">
                <a:effectLst/>
                <a:latin typeface="Calibri" panose="020F0502020204030204" pitchFamily="34" charset="0"/>
                <a:ea typeface="Times New Roman" panose="02020603050405020304" pitchFamily="18" charset="0"/>
                <a:cs typeface="Times New Roman" panose="02020603050405020304" pitchFamily="18" charset="0"/>
              </a:rPr>
              <a:t>podi</a:t>
            </a:r>
            <a:r>
              <a:rPr lang="pt-PT"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1200" dirty="0" err="1">
                <a:effectLst/>
                <a:latin typeface="Calibri" panose="020F0502020204030204" pitchFamily="34" charset="0"/>
                <a:ea typeface="Times New Roman" panose="02020603050405020304" pitchFamily="18" charset="0"/>
                <a:cs typeface="Times New Roman" panose="02020603050405020304" pitchFamily="18" charset="0"/>
              </a:rPr>
              <a:t>skodji</a:t>
            </a:r>
            <a:r>
              <a:rPr lang="pt-PT"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1200" dirty="0" err="1">
                <a:effectLst/>
                <a:latin typeface="Calibri" panose="020F0502020204030204" pitchFamily="34" charset="0"/>
                <a:ea typeface="Times New Roman" panose="02020603050405020304" pitchFamily="18" charset="0"/>
                <a:cs typeface="Times New Roman" panose="02020603050405020304" pitchFamily="18" charset="0"/>
              </a:rPr>
              <a:t>kal</a:t>
            </a:r>
            <a:r>
              <a:rPr lang="pt-PT"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1200" dirty="0" err="1">
                <a:effectLst/>
                <a:latin typeface="Calibri" panose="020F0502020204030204" pitchFamily="34" charset="0"/>
                <a:ea typeface="Times New Roman" panose="02020603050405020304" pitchFamily="18" charset="0"/>
                <a:cs typeface="Times New Roman" panose="02020603050405020304" pitchFamily="18" charset="0"/>
              </a:rPr>
              <a:t>vassina</a:t>
            </a:r>
            <a:r>
              <a:rPr lang="pt-PT"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1200" dirty="0" err="1">
                <a:effectLst/>
                <a:latin typeface="Calibri" panose="020F0502020204030204" pitchFamily="34" charset="0"/>
                <a:ea typeface="Times New Roman" panose="02020603050405020304" pitchFamily="18" charset="0"/>
                <a:cs typeface="Times New Roman" panose="02020603050405020304" pitchFamily="18" charset="0"/>
              </a:rPr>
              <a:t>ki</a:t>
            </a:r>
            <a:r>
              <a:rPr lang="pt-PT" sz="1200" dirty="0">
                <a:effectLst/>
                <a:latin typeface="Calibri" panose="020F0502020204030204" pitchFamily="34" charset="0"/>
                <a:ea typeface="Times New Roman" panose="02020603050405020304" pitchFamily="18" charset="0"/>
                <a:cs typeface="Times New Roman" panose="02020603050405020304" pitchFamily="18" charset="0"/>
              </a:rPr>
              <a:t> bu </a:t>
            </a:r>
            <a:r>
              <a:rPr lang="pt-PT" sz="1200" dirty="0" err="1">
                <a:effectLst/>
                <a:latin typeface="Calibri" panose="020F0502020204030204" pitchFamily="34" charset="0"/>
                <a:ea typeface="Times New Roman" panose="02020603050405020304" pitchFamily="18" charset="0"/>
                <a:cs typeface="Times New Roman" panose="02020603050405020304" pitchFamily="18" charset="0"/>
              </a:rPr>
              <a:t>kre</a:t>
            </a:r>
            <a:r>
              <a:rPr lang="pt-PT" sz="1200" dirty="0">
                <a:effectLst/>
                <a:latin typeface="Calibri" panose="020F0502020204030204" pitchFamily="34" charset="0"/>
                <a:ea typeface="Times New Roman" panose="02020603050405020304" pitchFamily="18" charset="0"/>
                <a:cs typeface="Times New Roman" panose="02020603050405020304" pitchFamily="18" charset="0"/>
              </a:rPr>
              <a:t> toma na </a:t>
            </a:r>
            <a:r>
              <a:rPr lang="pt-PT" sz="1200" dirty="0" err="1">
                <a:effectLst/>
                <a:latin typeface="Calibri" panose="020F0502020204030204" pitchFamily="34" charset="0"/>
                <a:ea typeface="Times New Roman" panose="02020603050405020304" pitchFamily="18" charset="0"/>
                <a:cs typeface="Times New Roman" panose="02020603050405020304" pitchFamily="18" charset="0"/>
              </a:rPr>
              <a:t>dozi</a:t>
            </a:r>
            <a:r>
              <a:rPr lang="pt-PT"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1200" dirty="0" err="1">
                <a:effectLst/>
                <a:latin typeface="Calibri" panose="020F0502020204030204" pitchFamily="34" charset="0"/>
                <a:ea typeface="Times New Roman" panose="02020603050405020304" pitchFamily="18" charset="0"/>
                <a:cs typeface="Times New Roman" panose="02020603050405020304" pitchFamily="18" charset="0"/>
              </a:rPr>
              <a:t>di</a:t>
            </a:r>
            <a:r>
              <a:rPr lang="pt-PT" sz="12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1200" dirty="0" err="1">
                <a:effectLst/>
                <a:latin typeface="Calibri" panose="020F0502020204030204" pitchFamily="34" charset="0"/>
                <a:ea typeface="Times New Roman" panose="02020603050405020304" pitchFamily="18" charset="0"/>
                <a:cs typeface="Times New Roman" panose="02020603050405020304" pitchFamily="18" charset="0"/>
              </a:rPr>
              <a:t>riforsu</a:t>
            </a:r>
            <a:r>
              <a:rPr lang="pt-PT" sz="1200" b="0" dirty="0">
                <a:solidFill>
                  <a:srgbClr val="FFFFFF"/>
                </a:solidFill>
                <a:effectLst/>
                <a:latin typeface="Calibri" panose="020F0502020204030204" pitchFamily="34" charset="0"/>
                <a:ea typeface="Calibri" panose="020F0502020204030204" pitchFamily="34" charset="0"/>
              </a:rPr>
              <a:t>. Alguns pessoas ta </a:t>
            </a:r>
            <a:r>
              <a:rPr lang="pt-PT" sz="1200" b="0" dirty="0" err="1">
                <a:solidFill>
                  <a:srgbClr val="FFFFFF"/>
                </a:solidFill>
                <a:effectLst/>
                <a:latin typeface="Calibri" panose="020F0502020204030204" pitchFamily="34" charset="0"/>
                <a:ea typeface="Calibri" panose="020F0502020204030204" pitchFamily="34" charset="0"/>
              </a:rPr>
              <a:t>skodji</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mesmu</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marka</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kes</a:t>
            </a:r>
            <a:r>
              <a:rPr lang="pt-PT" sz="1200" b="0" dirty="0">
                <a:solidFill>
                  <a:srgbClr val="FFFFFF"/>
                </a:solidFill>
                <a:effectLst/>
                <a:latin typeface="Calibri" panose="020F0502020204030204" pitchFamily="34" charset="0"/>
                <a:ea typeface="Calibri" panose="020F0502020204030204" pitchFamily="34" charset="0"/>
              </a:rPr>
              <a:t> toma </a:t>
            </a:r>
            <a:r>
              <a:rPr lang="pt-PT" sz="1200" b="0" dirty="0" err="1">
                <a:solidFill>
                  <a:srgbClr val="FFFFFF"/>
                </a:solidFill>
                <a:effectLst/>
                <a:latin typeface="Calibri" panose="020F0502020204030204" pitchFamily="34" charset="0"/>
                <a:ea typeface="Calibri" panose="020F0502020204030204" pitchFamily="34" charset="0"/>
              </a:rPr>
              <a:t>primeru</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otus</a:t>
            </a:r>
            <a:r>
              <a:rPr lang="pt-PT" sz="1200" b="0" dirty="0">
                <a:solidFill>
                  <a:srgbClr val="FFFFFF"/>
                </a:solidFill>
                <a:effectLst/>
                <a:latin typeface="Calibri" panose="020F0502020204030204" pitchFamily="34" charset="0"/>
                <a:ea typeface="Calibri" panose="020F0502020204030204" pitchFamily="34" charset="0"/>
              </a:rPr>
              <a:t> ta </a:t>
            </a:r>
            <a:r>
              <a:rPr lang="pt-PT" sz="1200" b="0" dirty="0" err="1">
                <a:solidFill>
                  <a:srgbClr val="FFFFFF"/>
                </a:solidFill>
                <a:effectLst/>
                <a:latin typeface="Calibri" panose="020F0502020204030204" pitchFamily="34" charset="0"/>
                <a:ea typeface="Calibri" panose="020F0502020204030204" pitchFamily="34" charset="0"/>
              </a:rPr>
              <a:t>prifiri</a:t>
            </a:r>
            <a:r>
              <a:rPr lang="pt-PT" sz="1200" b="0" dirty="0">
                <a:solidFill>
                  <a:srgbClr val="FFFFFF"/>
                </a:solidFill>
                <a:effectLst/>
                <a:latin typeface="Calibri" panose="020F0502020204030204" pitchFamily="34" charset="0"/>
                <a:ea typeface="Calibri" panose="020F0502020204030204" pitchFamily="34" charset="0"/>
              </a:rPr>
              <a:t> toma </a:t>
            </a:r>
            <a:r>
              <a:rPr lang="pt-PT" sz="1200" b="0" dirty="0" err="1">
                <a:solidFill>
                  <a:srgbClr val="FFFFFF"/>
                </a:solidFill>
                <a:effectLst/>
                <a:latin typeface="Calibri" panose="020F0502020204030204" pitchFamily="34" charset="0"/>
                <a:ea typeface="Calibri" panose="020F0502020204030204" pitchFamily="34" charset="0"/>
              </a:rPr>
              <a:t>di</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otu</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marka</a:t>
            </a:r>
            <a:r>
              <a:rPr lang="pt-PT" sz="1200" b="0" dirty="0">
                <a:solidFill>
                  <a:srgbClr val="FFFFFF"/>
                </a:solidFill>
                <a:effectLst/>
                <a:latin typeface="Calibri" panose="020F0502020204030204" pitchFamily="34" charset="0"/>
                <a:ea typeface="Calibri" panose="020F0502020204030204" pitchFamily="34" charset="0"/>
              </a:rPr>
              <a:t>.</a:t>
            </a:r>
          </a:p>
          <a:p>
            <a:pPr marL="342900" marR="0" lvl="0" indent="-342900">
              <a:lnSpc>
                <a:spcPct val="96000"/>
              </a:lnSpc>
              <a:spcBef>
                <a:spcPts val="0"/>
              </a:spcBef>
              <a:spcAft>
                <a:spcPts val="0"/>
              </a:spcAft>
              <a:buFont typeface="Arial" panose="020B0604020202020204" pitchFamily="34" charset="0"/>
              <a:buChar char="•"/>
              <a:tabLst>
                <a:tab pos="457200" algn="l"/>
              </a:tabLst>
            </a:pPr>
            <a:r>
              <a:rPr lang="pt-PT" sz="1200" b="0" dirty="0">
                <a:solidFill>
                  <a:srgbClr val="FFFFFF"/>
                </a:solidFill>
                <a:effectLst/>
                <a:latin typeface="Calibri" panose="020F0502020204030204" pitchFamily="34" charset="0"/>
                <a:ea typeface="Calibri" panose="020F0502020204030204" pitchFamily="34" charset="0"/>
              </a:rPr>
              <a:t>Inda bu ta </a:t>
            </a:r>
            <a:r>
              <a:rPr lang="pt-PT" sz="1200" b="0" dirty="0" err="1">
                <a:solidFill>
                  <a:srgbClr val="FFFFFF"/>
                </a:solidFill>
                <a:effectLst/>
                <a:latin typeface="Calibri" panose="020F0502020204030204" pitchFamily="34" charset="0"/>
                <a:ea typeface="Calibri" panose="020F0502020204030204" pitchFamily="34" charset="0"/>
              </a:rPr>
              <a:t>konsideradu</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totalmenti</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vassinadu</a:t>
            </a:r>
            <a:r>
              <a:rPr lang="pt-PT" sz="1200" b="0" dirty="0">
                <a:solidFill>
                  <a:srgbClr val="FFFFFF"/>
                </a:solidFill>
                <a:effectLst/>
                <a:latin typeface="Calibri" panose="020F0502020204030204" pitchFamily="34" charset="0"/>
                <a:ea typeface="Calibri" panose="020F0502020204030204" pitchFamily="34" charset="0"/>
              </a:rPr>
              <a:t> si bu </a:t>
            </a:r>
            <a:r>
              <a:rPr lang="pt-PT" sz="1200" b="0" dirty="0" err="1">
                <a:solidFill>
                  <a:srgbClr val="FFFFFF"/>
                </a:solidFill>
                <a:effectLst/>
                <a:latin typeface="Calibri" panose="020F0502020204030204" pitchFamily="34" charset="0"/>
                <a:ea typeface="Calibri" panose="020F0502020204030204" pitchFamily="34" charset="0"/>
              </a:rPr>
              <a:t>ka</a:t>
            </a:r>
            <a:r>
              <a:rPr lang="pt-PT" sz="1200" b="0" dirty="0">
                <a:solidFill>
                  <a:srgbClr val="FFFFFF"/>
                </a:solidFill>
                <a:effectLst/>
                <a:latin typeface="Calibri" panose="020F0502020204030204" pitchFamily="34" charset="0"/>
                <a:ea typeface="Calibri" panose="020F0502020204030204" pitchFamily="34" charset="0"/>
              </a:rPr>
              <a:t> toma </a:t>
            </a:r>
            <a:r>
              <a:rPr lang="pt-PT" sz="1200" b="0" dirty="0" err="1">
                <a:solidFill>
                  <a:srgbClr val="FFFFFF"/>
                </a:solidFill>
                <a:effectLst/>
                <a:latin typeface="Calibri" panose="020F0502020204030204" pitchFamily="34" charset="0"/>
                <a:ea typeface="Calibri" panose="020F0502020204030204" pitchFamily="34" charset="0"/>
              </a:rPr>
              <a:t>vassina</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di</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riforsu</a:t>
            </a:r>
            <a:r>
              <a:rPr lang="pt-PT" sz="1200" b="0" dirty="0">
                <a:solidFill>
                  <a:srgbClr val="FFFFFF"/>
                </a:solidFill>
                <a:effectLst/>
                <a:latin typeface="Calibri" panose="020F0502020204030204" pitchFamily="34" charset="0"/>
                <a:ea typeface="Calibri" panose="020F0502020204030204" pitchFamily="34" charset="0"/>
              </a:rPr>
              <a:t>.</a:t>
            </a:r>
          </a:p>
          <a:p>
            <a:pPr marL="342900" marR="0" lvl="0" indent="-342900">
              <a:lnSpc>
                <a:spcPct val="96000"/>
              </a:lnSpc>
              <a:spcBef>
                <a:spcPts val="0"/>
              </a:spcBef>
              <a:spcAft>
                <a:spcPts val="0"/>
              </a:spcAft>
              <a:buFont typeface="Arial" panose="020B0604020202020204" pitchFamily="34" charset="0"/>
              <a:buChar char="•"/>
              <a:tabLst>
                <a:tab pos="457200" algn="l"/>
              </a:tabLst>
            </a:pPr>
            <a:r>
              <a:rPr lang="pt-PT" sz="1200" b="0" dirty="0" err="1">
                <a:solidFill>
                  <a:srgbClr val="FFFFFF"/>
                </a:solidFill>
                <a:effectLst/>
                <a:latin typeface="Calibri" panose="020F0502020204030204" pitchFamily="34" charset="0"/>
                <a:ea typeface="Calibri" panose="020F0502020204030204" pitchFamily="34" charset="0"/>
              </a:rPr>
              <a:t>Ifeitus</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kolateral</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dipos</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di</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riforsu</a:t>
            </a:r>
            <a:r>
              <a:rPr lang="pt-PT" sz="1200" b="0" dirty="0">
                <a:solidFill>
                  <a:srgbClr val="FFFFFF"/>
                </a:solidFill>
                <a:effectLst/>
                <a:latin typeface="Calibri" panose="020F0502020204030204" pitchFamily="34" charset="0"/>
                <a:ea typeface="Calibri" panose="020F0502020204030204" pitchFamily="34" charset="0"/>
              </a:rPr>
              <a:t> e </a:t>
            </a:r>
            <a:r>
              <a:rPr lang="pt-PT" sz="1200" b="0" dirty="0" err="1">
                <a:solidFill>
                  <a:srgbClr val="FFFFFF"/>
                </a:solidFill>
                <a:effectLst/>
                <a:latin typeface="Calibri" panose="020F0502020204030204" pitchFamily="34" charset="0"/>
                <a:ea typeface="Calibri" panose="020F0502020204030204" pitchFamily="34" charset="0"/>
              </a:rPr>
              <a:t>simelhanti</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ku</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kes</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di</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sigunda</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dozi</a:t>
            </a:r>
            <a:r>
              <a:rPr lang="pt-PT" sz="1200" b="0" dirty="0">
                <a:solidFill>
                  <a:srgbClr val="FFFFFF"/>
                </a:solidFill>
                <a:effectLst/>
                <a:latin typeface="Calibri" panose="020F0502020204030204" pitchFamily="34" charset="0"/>
                <a:ea typeface="Calibri" panose="020F0502020204030204" pitchFamily="34" charset="0"/>
              </a:rPr>
              <a:t>.</a:t>
            </a:r>
          </a:p>
          <a:p>
            <a:pPr marL="342900" marR="0" lvl="0" indent="-342900">
              <a:lnSpc>
                <a:spcPct val="96000"/>
              </a:lnSpc>
              <a:spcBef>
                <a:spcPts val="0"/>
              </a:spcBef>
              <a:spcAft>
                <a:spcPts val="0"/>
              </a:spcAft>
              <a:buFont typeface="Arial" panose="020B0604020202020204" pitchFamily="34" charset="0"/>
              <a:buChar char="•"/>
              <a:tabLst>
                <a:tab pos="457200" algn="l"/>
              </a:tabLst>
            </a:pPr>
            <a:r>
              <a:rPr lang="pt-PT" sz="1200" b="0" dirty="0">
                <a:solidFill>
                  <a:srgbClr val="FFFFFF"/>
                </a:solidFill>
                <a:effectLst/>
                <a:latin typeface="Calibri" panose="020F0502020204030204" pitchFamily="34" charset="0"/>
                <a:ea typeface="Calibri" panose="020F0502020204030204" pitchFamily="34" charset="0"/>
              </a:rPr>
              <a:t>Bu </a:t>
            </a:r>
            <a:r>
              <a:rPr lang="pt-PT" sz="1200" b="0" dirty="0" err="1">
                <a:solidFill>
                  <a:srgbClr val="FFFFFF"/>
                </a:solidFill>
                <a:effectLst/>
                <a:latin typeface="Calibri" panose="020F0502020204030204" pitchFamily="34" charset="0"/>
                <a:ea typeface="Calibri" panose="020F0502020204030204" pitchFamily="34" charset="0"/>
              </a:rPr>
              <a:t>podi</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risebi</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vassina</a:t>
            </a:r>
            <a:r>
              <a:rPr lang="pt-PT" sz="1200" b="0" dirty="0">
                <a:solidFill>
                  <a:srgbClr val="FFFFFF"/>
                </a:solidFill>
                <a:effectLst/>
                <a:latin typeface="Calibri" panose="020F0502020204030204" pitchFamily="34" charset="0"/>
                <a:ea typeface="Calibri" panose="020F0502020204030204" pitchFamily="34" charset="0"/>
              </a:rPr>
              <a:t> COVID-19 i </a:t>
            </a:r>
            <a:r>
              <a:rPr lang="pt-PT" sz="1200" b="0" dirty="0" err="1">
                <a:solidFill>
                  <a:srgbClr val="FFFFFF"/>
                </a:solidFill>
                <a:effectLst/>
                <a:latin typeface="Calibri" panose="020F0502020204030204" pitchFamily="34" charset="0"/>
                <a:ea typeface="Calibri" panose="020F0502020204030204" pitchFamily="34" charset="0"/>
              </a:rPr>
              <a:t>otus</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vassinas</a:t>
            </a:r>
            <a:r>
              <a:rPr lang="pt-PT" sz="1200" b="0" dirty="0">
                <a:solidFill>
                  <a:srgbClr val="FFFFFF"/>
                </a:solidFill>
                <a:effectLst/>
                <a:latin typeface="Calibri" panose="020F0502020204030204" pitchFamily="34" charset="0"/>
                <a:ea typeface="Calibri" panose="020F0502020204030204" pitchFamily="34" charset="0"/>
              </a:rPr>
              <a:t>, sima </a:t>
            </a:r>
            <a:r>
              <a:rPr lang="pt-PT" sz="1200" b="0" dirty="0" err="1">
                <a:solidFill>
                  <a:srgbClr val="FFFFFF"/>
                </a:solidFill>
                <a:effectLst/>
                <a:latin typeface="Calibri" panose="020F0502020204030204" pitchFamily="34" charset="0"/>
                <a:ea typeface="Calibri" panose="020F0502020204030204" pitchFamily="34" charset="0"/>
              </a:rPr>
              <a:t>vassina</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kontra</a:t>
            </a:r>
            <a:r>
              <a:rPr lang="pt-PT" sz="1200" b="0" dirty="0">
                <a:solidFill>
                  <a:srgbClr val="FFFFFF"/>
                </a:solidFill>
                <a:effectLst/>
                <a:latin typeface="Calibri" panose="020F0502020204030204" pitchFamily="34" charset="0"/>
                <a:ea typeface="Calibri" panose="020F0502020204030204" pitchFamily="34" charset="0"/>
              </a:rPr>
              <a:t> gripe o herpes </a:t>
            </a:r>
            <a:r>
              <a:rPr lang="pt-PT" sz="1200" b="0" dirty="0" err="1">
                <a:solidFill>
                  <a:srgbClr val="FFFFFF"/>
                </a:solidFill>
                <a:effectLst/>
                <a:latin typeface="Calibri" panose="020F0502020204030204" pitchFamily="34" charset="0"/>
                <a:ea typeface="Calibri" panose="020F0502020204030204" pitchFamily="34" charset="0"/>
              </a:rPr>
              <a:t>zoster</a:t>
            </a:r>
            <a:r>
              <a:rPr lang="pt-PT" sz="1200" b="0" dirty="0">
                <a:solidFill>
                  <a:srgbClr val="FFFFFF"/>
                </a:solidFill>
                <a:effectLst/>
                <a:latin typeface="Calibri" panose="020F0502020204030204" pitchFamily="34" charset="0"/>
                <a:ea typeface="Calibri" panose="020F0502020204030204" pitchFamily="34" charset="0"/>
              </a:rPr>
              <a:t>, o </a:t>
            </a:r>
            <a:r>
              <a:rPr lang="pt-PT" sz="1200" b="0" dirty="0" err="1">
                <a:solidFill>
                  <a:srgbClr val="FFFFFF"/>
                </a:solidFill>
                <a:effectLst/>
                <a:latin typeface="Calibri" panose="020F0502020204030204" pitchFamily="34" charset="0"/>
                <a:ea typeface="Calibri" panose="020F0502020204030204" pitchFamily="34" charset="0"/>
              </a:rPr>
              <a:t>mesmu</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tenpu</a:t>
            </a:r>
            <a:r>
              <a:rPr lang="pt-PT" sz="1200" b="0" dirty="0">
                <a:solidFill>
                  <a:srgbClr val="FFFFFF"/>
                </a:solidFill>
                <a:effectLst/>
                <a:latin typeface="Calibri" panose="020F0502020204030204" pitchFamily="34" charset="0"/>
                <a:ea typeface="Calibri" panose="020F0502020204030204" pitchFamily="34" charset="0"/>
              </a:rPr>
              <a:t> o </a:t>
            </a:r>
            <a:r>
              <a:rPr lang="pt-PT" sz="1200" b="0" dirty="0" err="1">
                <a:solidFill>
                  <a:srgbClr val="FFFFFF"/>
                </a:solidFill>
                <a:effectLst/>
                <a:latin typeface="Calibri" panose="020F0502020204030204" pitchFamily="34" charset="0"/>
                <a:ea typeface="Calibri" panose="020F0502020204030204" pitchFamily="34" charset="0"/>
              </a:rPr>
              <a:t>tudu</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djuntu</a:t>
            </a:r>
            <a:r>
              <a:rPr lang="pt-PT" sz="1200" b="0" dirty="0">
                <a:solidFill>
                  <a:srgbClr val="FFFFFF"/>
                </a:solidFill>
                <a:effectLst/>
                <a:latin typeface="Calibri" panose="020F0502020204030204" pitchFamily="34" charset="0"/>
                <a:ea typeface="Calibri" panose="020F0502020204030204" pitchFamily="34" charset="0"/>
              </a:rPr>
              <a:t>.</a:t>
            </a:r>
          </a:p>
          <a:p>
            <a:pPr marL="342900" marR="0" lvl="0" indent="-342900">
              <a:lnSpc>
                <a:spcPct val="96000"/>
              </a:lnSpc>
              <a:spcBef>
                <a:spcPts val="0"/>
              </a:spcBef>
              <a:spcAft>
                <a:spcPts val="0"/>
              </a:spcAft>
              <a:buFont typeface="Arial" panose="020B0604020202020204" pitchFamily="34" charset="0"/>
              <a:buChar char="•"/>
              <a:tabLst>
                <a:tab pos="457200" algn="l"/>
              </a:tabLst>
            </a:pPr>
            <a:r>
              <a:rPr lang="pt-PT" sz="1200" b="0" dirty="0">
                <a:solidFill>
                  <a:srgbClr val="FFFFFF"/>
                </a:solidFill>
                <a:effectLst/>
                <a:latin typeface="Calibri" panose="020F0502020204030204" pitchFamily="34" charset="0"/>
                <a:ea typeface="Calibri" panose="020F0502020204030204" pitchFamily="34" charset="0"/>
              </a:rPr>
              <a:t>Pa </a:t>
            </a:r>
            <a:r>
              <a:rPr lang="pt-PT" sz="1200" b="0" dirty="0" err="1">
                <a:solidFill>
                  <a:srgbClr val="FFFFFF"/>
                </a:solidFill>
                <a:effectLst/>
                <a:latin typeface="Calibri" panose="020F0502020204030204" pitchFamily="34" charset="0"/>
                <a:ea typeface="Calibri" panose="020F0502020204030204" pitchFamily="34" charset="0"/>
              </a:rPr>
              <a:t>ten</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risposta</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di</a:t>
            </a:r>
            <a:r>
              <a:rPr lang="pt-PT" sz="1200" b="0" dirty="0">
                <a:solidFill>
                  <a:srgbClr val="FFFFFF"/>
                </a:solidFill>
                <a:effectLst/>
                <a:latin typeface="Calibri" panose="020F0502020204030204" pitchFamily="34" charset="0"/>
                <a:ea typeface="Calibri" panose="020F0502020204030204" pitchFamily="34" charset="0"/>
              </a:rPr>
              <a:t> </a:t>
            </a:r>
            <a:r>
              <a:rPr lang="pt-PT" sz="1200" b="0" dirty="0" err="1">
                <a:solidFill>
                  <a:srgbClr val="FFFFFF"/>
                </a:solidFill>
                <a:effectLst/>
                <a:latin typeface="Calibri" panose="020F0502020204030204" pitchFamily="34" charset="0"/>
                <a:ea typeface="Calibri" panose="020F0502020204030204" pitchFamily="34" charset="0"/>
              </a:rPr>
              <a:t>purguntas</a:t>
            </a:r>
            <a:r>
              <a:rPr lang="pt-PT" sz="1200" b="0" dirty="0">
                <a:solidFill>
                  <a:srgbClr val="FFFFFF"/>
                </a:solidFill>
                <a:effectLst/>
                <a:latin typeface="Calibri" panose="020F0502020204030204" pitchFamily="34" charset="0"/>
                <a:ea typeface="Calibri" panose="020F0502020204030204" pitchFamily="34" charset="0"/>
              </a:rPr>
              <a:t> mas </a:t>
            </a:r>
            <a:r>
              <a:rPr lang="pt-PT" sz="1200" b="0" dirty="0" err="1">
                <a:solidFill>
                  <a:srgbClr val="FFFFFF"/>
                </a:solidFill>
                <a:effectLst/>
                <a:latin typeface="Calibri" panose="020F0502020204030204" pitchFamily="34" charset="0"/>
                <a:ea typeface="Calibri" panose="020F0502020204030204" pitchFamily="34" charset="0"/>
              </a:rPr>
              <a:t>frikuenti</a:t>
            </a:r>
            <a:r>
              <a:rPr lang="pt-PT" sz="1200" b="0" dirty="0">
                <a:solidFill>
                  <a:srgbClr val="FFFFFF"/>
                </a:solidFill>
                <a:effectLst/>
                <a:latin typeface="Calibri" panose="020F0502020204030204" pitchFamily="34" charset="0"/>
                <a:ea typeface="Calibri" panose="020F0502020204030204" pitchFamily="34" charset="0"/>
              </a:rPr>
              <a:t> sobre </a:t>
            </a:r>
            <a:r>
              <a:rPr lang="pt-PT" sz="1200" b="0" dirty="0" err="1">
                <a:solidFill>
                  <a:srgbClr val="FFFFFF"/>
                </a:solidFill>
                <a:effectLst/>
                <a:latin typeface="Calibri" panose="020F0502020204030204" pitchFamily="34" charset="0"/>
                <a:ea typeface="Calibri" panose="020F0502020204030204" pitchFamily="34" charset="0"/>
              </a:rPr>
              <a:t>riforsus</a:t>
            </a:r>
            <a:r>
              <a:rPr lang="pt-PT" sz="1200" b="0" dirty="0">
                <a:solidFill>
                  <a:srgbClr val="FFFFFF"/>
                </a:solidFill>
                <a:effectLst/>
                <a:latin typeface="Calibri" panose="020F0502020204030204" pitchFamily="34" charset="0"/>
                <a:ea typeface="Calibri" panose="020F0502020204030204" pitchFamily="34" charset="0"/>
              </a:rPr>
              <a:t>, visita: https://www.mass.gov/info-details/covid-19-booster-frequently-asked-questions</a:t>
            </a:r>
            <a:r>
              <a:rPr lang="pt-BR" sz="1200" b="0" dirty="0">
                <a:solidFill>
                  <a:srgbClr val="FFFFFF"/>
                </a:solidFill>
                <a:effectLst/>
                <a:latin typeface="Calibri" panose="020F0502020204030204" pitchFamily="34" charset="0"/>
                <a:ea typeface="Calibri" panose="020F0502020204030204" pitchFamily="34" charset="0"/>
              </a:rPr>
              <a:t/>
            </a:r>
            <a:br>
              <a:rPr lang="pt-BR" sz="1200" b="0" dirty="0">
                <a:solidFill>
                  <a:srgbClr val="FFFFFF"/>
                </a:solidFill>
                <a:effectLst/>
                <a:latin typeface="Calibri" panose="020F0502020204030204" pitchFamily="34" charset="0"/>
                <a:ea typeface="Calibri" panose="020F0502020204030204" pitchFamily="34" charset="0"/>
              </a:rPr>
            </a:br>
            <a:endParaRPr lang="en-US" b="0"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23</a:t>
            </a:fld>
            <a:endParaRPr lang="en-US"/>
          </a:p>
        </p:txBody>
      </p:sp>
    </p:spTree>
    <p:extLst>
      <p:ext uri="{BB962C8B-B14F-4D97-AF65-F5344CB8AC3E}">
        <p14:creationId xmlns:p14="http://schemas.microsoft.com/office/powerpoint/2010/main" val="1863486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buSzPts val="1400"/>
              <a:buFont typeface="Symbol" panose="05050102010706020507" pitchFamily="18" charset="2"/>
              <a:buChar char=""/>
            </a:pPr>
            <a:r>
              <a:rPr lang="en-US" sz="14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Es </a:t>
            </a:r>
            <a:r>
              <a:rPr lang="en-US" sz="1400" dirty="0" err="1">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metudus</a:t>
            </a:r>
            <a:r>
              <a:rPr lang="en-US" sz="14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 ta </a:t>
            </a:r>
            <a:r>
              <a:rPr lang="en-US" sz="1400" dirty="0" err="1">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aplika</a:t>
            </a:r>
            <a:r>
              <a:rPr lang="en-US" sz="14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 a </a:t>
            </a:r>
            <a:r>
              <a:rPr lang="en-US" sz="1400" dirty="0" err="1">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pessoas</a:t>
            </a:r>
            <a:r>
              <a:rPr lang="en-US" sz="14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 ki </a:t>
            </a:r>
            <a:r>
              <a:rPr lang="en-US" sz="1400" dirty="0" err="1">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sa</a:t>
            </a:r>
            <a:r>
              <a:rPr lang="en-US" sz="14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djobi</a:t>
            </a:r>
            <a:r>
              <a:rPr lang="en-US" sz="14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 un </a:t>
            </a:r>
            <a:r>
              <a:rPr lang="en-US" sz="1400" dirty="0" err="1">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vassina</a:t>
            </a:r>
            <a:r>
              <a:rPr lang="en-US" sz="14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 di </a:t>
            </a:r>
            <a:r>
              <a:rPr lang="en-US" sz="1400" dirty="0" err="1">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riforsu</a:t>
            </a:r>
            <a:r>
              <a:rPr lang="en-US" sz="14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tanbe</a:t>
            </a:r>
            <a:r>
              <a:rPr lang="pt-BR" sz="140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a:t>
            </a:r>
            <a:r>
              <a:rPr lang="pt-BR" sz="1400">
                <a:solidFill>
                  <a:srgbClr val="141414"/>
                </a:solidFill>
                <a:latin typeface="Calibri" panose="020F0502020204030204" pitchFamily="34" charset="0"/>
                <a:ea typeface="Times New Roman" panose="02020603050405020304" pitchFamily="18" charset="0"/>
                <a:cs typeface="Calibri" panose="020F0502020204030204" pitchFamily="34" charset="0"/>
              </a:rPr>
              <a:t>  </a:t>
            </a:r>
            <a:endParaRPr lang="pt-BR" sz="14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07000"/>
              </a:lnSpc>
              <a:buSzPts val="1400"/>
              <a:buFont typeface="Symbol" panose="05050102010706020507" pitchFamily="18" charset="2"/>
              <a:buNone/>
            </a:pPr>
            <a:r>
              <a:rPr lang="pt-BR" sz="1100" dirty="0">
                <a:effectLst/>
                <a:latin typeface="Calibri" panose="020F0502020204030204" pitchFamily="34" charset="0"/>
                <a:ea typeface="Calibri" panose="020F0502020204030204" pitchFamily="34" charset="0"/>
                <a:cs typeface="Calibri" panose="020F0502020204030204" pitchFamily="34" charset="0"/>
              </a:rPr>
              <a:t> </a:t>
            </a:r>
            <a:endParaRPr lang="pt-BR" sz="1100" dirty="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07000"/>
              </a:lnSpc>
              <a:spcAft>
                <a:spcPts val="800"/>
              </a:spcAft>
              <a:buSzPts val="1400"/>
              <a:buFont typeface="Symbol" panose="05050102010706020507" pitchFamily="18" charset="2"/>
              <a:buChar char=""/>
            </a:pPr>
            <a:r>
              <a:rPr lang="pt-BR" sz="1400" kern="1200" dirty="0">
                <a:effectLst/>
                <a:latin typeface="Calibri"/>
                <a:ea typeface="Times New Roman" panose="02020603050405020304" pitchFamily="18" charset="0"/>
                <a:cs typeface="Calibri"/>
              </a:rPr>
              <a:t>Linha di markason pa telefoni </a:t>
            </a:r>
            <a:r>
              <a:rPr lang="pt-BR" sz="1400" i="1" kern="1200" dirty="0">
                <a:effectLst/>
                <a:latin typeface="Calibri"/>
                <a:ea typeface="Times New Roman" panose="02020603050405020304" pitchFamily="18" charset="0"/>
                <a:cs typeface="Calibri"/>
              </a:rPr>
              <a:t>Scheduling Resource Line, </a:t>
            </a:r>
            <a:r>
              <a:rPr lang="pt-BR" sz="1400" dirty="0">
                <a:solidFill>
                  <a:srgbClr val="000000"/>
                </a:solidFill>
                <a:ea typeface="Times New Roman" panose="02020603050405020304" pitchFamily="18" charset="0"/>
                <a:cs typeface="Calibri"/>
              </a:rPr>
              <a:t>disponível na 100 linguas,</a:t>
            </a:r>
            <a:r>
              <a:rPr lang="pt-BR" sz="1400" kern="1200" dirty="0">
                <a:effectLst/>
                <a:latin typeface="Calibri"/>
                <a:ea typeface="Times New Roman" panose="02020603050405020304" pitchFamily="18" charset="0"/>
                <a:cs typeface="Calibri"/>
              </a:rPr>
              <a:t> </a:t>
            </a:r>
            <a:r>
              <a:rPr lang="pt-BR" sz="1400" dirty="0">
                <a:solidFill>
                  <a:srgbClr val="000000"/>
                </a:solidFill>
                <a:ea typeface="Times New Roman" panose="02020603050405020304" pitchFamily="18" charset="0"/>
                <a:cs typeface="Calibri"/>
              </a:rPr>
              <a:t>é </a:t>
            </a:r>
            <a:r>
              <a:rPr lang="pt-BR" sz="1400" kern="1200" dirty="0">
                <a:solidFill>
                  <a:srgbClr val="000000"/>
                </a:solidFill>
                <a:effectLst/>
                <a:latin typeface="Calibri"/>
                <a:ea typeface="Times New Roman" panose="02020603050405020304" pitchFamily="18" charset="0"/>
                <a:cs typeface="Calibri"/>
              </a:rPr>
              <a:t>só pa pessoas ki ka ten assessu pa interneti. Re</a:t>
            </a:r>
            <a:r>
              <a:rPr lang="pt-BR" sz="1400" kern="1200" dirty="0">
                <a:effectLst/>
                <a:latin typeface="Calibri"/>
                <a:ea typeface="Times New Roman" panose="02020603050405020304" pitchFamily="18" charset="0"/>
                <a:cs typeface="Calibri"/>
              </a:rPr>
              <a:t>prezentantis ten assessu pa kes </a:t>
            </a:r>
            <a:r>
              <a:rPr lang="pt-BR" sz="1400" kern="1200" dirty="0">
                <a:effectLst/>
                <a:latin typeface="Calibri" panose="020F0502020204030204" pitchFamily="34" charset="0"/>
                <a:ea typeface="Times New Roman" panose="02020603050405020304" pitchFamily="18" charset="0"/>
                <a:cs typeface="Calibri" panose="020F0502020204030204" pitchFamily="34" charset="0"/>
              </a:rPr>
              <a:t>mesmus apontamentus ki sta na </a:t>
            </a:r>
            <a:r>
              <a:rPr lang="pt-BR" sz="1400" i="1" dirty="0">
                <a:latin typeface="Calibri" panose="020F0502020204030204" pitchFamily="34" charset="0"/>
                <a:ea typeface="Times New Roman" panose="02020603050405020304" pitchFamily="18" charset="0"/>
                <a:cs typeface="Calibri" panose="020F0502020204030204" pitchFamily="34" charset="0"/>
              </a:rPr>
              <a:t>website</a:t>
            </a:r>
            <a:r>
              <a:rPr lang="pt-BR" sz="1400" dirty="0">
                <a:latin typeface="Calibri" panose="020F0502020204030204" pitchFamily="34" charset="0"/>
                <a:ea typeface="Times New Roman" panose="02020603050405020304" pitchFamily="18" charset="0"/>
                <a:cs typeface="Calibri" panose="020F0502020204030204" pitchFamily="34" charset="0"/>
              </a:rPr>
              <a:t> pa tudu públiku. </a:t>
            </a:r>
            <a:r>
              <a:rPr lang="pt-BR" sz="1400" dirty="0">
                <a:latin typeface="Calibri" panose="020F0502020204030204" pitchFamily="34" charset="0"/>
                <a:cs typeface="Calibri" panose="020F0502020204030204" pitchFamily="34" charset="0"/>
              </a:rPr>
              <a:t>Oráriu di funssionamentu: Segunda pa Kinta-fera, di 8:30 di plamanhan ti 8 ora di noti y Sesta-fera pa Domingu, 8:30 di plamanhan ti 5  ora di tardi</a:t>
            </a:r>
            <a:endParaRPr lang="pt-BR" sz="1400" dirty="0">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8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D1AA723-8E7C-466C-9B48-1A291385479A}" type="slidenum">
              <a:rPr lang="en-US" smtClean="0"/>
              <a:pPr/>
              <a:t>24</a:t>
            </a:fld>
            <a:endParaRPr lang="en-US" dirty="0"/>
          </a:p>
        </p:txBody>
      </p:sp>
    </p:spTree>
    <p:extLst>
      <p:ext uri="{BB962C8B-B14F-4D97-AF65-F5344CB8AC3E}">
        <p14:creationId xmlns:p14="http://schemas.microsoft.com/office/powerpoint/2010/main" val="3964998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latin typeface="+mn-lt"/>
                <a:ea typeface="+mn-ea"/>
                <a:cs typeface="+mn-cs"/>
              </a:rPr>
              <a:t>Linha</a:t>
            </a:r>
            <a:r>
              <a:rPr lang="en-US" sz="1200" kern="1200" dirty="0">
                <a:solidFill>
                  <a:schemeClr val="tx1"/>
                </a:solidFill>
                <a:latin typeface="+mn-lt"/>
                <a:ea typeface="+mn-ea"/>
                <a:cs typeface="+mn-cs"/>
              </a:rPr>
              <a:t> di </a:t>
            </a:r>
            <a:r>
              <a:rPr lang="en-US" sz="1200" kern="1200" dirty="0" err="1">
                <a:solidFill>
                  <a:schemeClr val="tx1"/>
                </a:solidFill>
                <a:latin typeface="+mn-lt"/>
                <a:ea typeface="+mn-ea"/>
                <a:cs typeface="+mn-cs"/>
              </a:rPr>
              <a:t>telefoni</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intake </a:t>
            </a:r>
            <a:r>
              <a:rPr lang="en-US" sz="1200" b="0" i="1" kern="1200" dirty="0">
                <a:solidFill>
                  <a:schemeClr val="tx1"/>
                </a:solidFill>
                <a:latin typeface="+mn-lt"/>
                <a:ea typeface="+mn-ea"/>
                <a:cs typeface="+mn-cs"/>
              </a:rPr>
              <a:t>line</a:t>
            </a:r>
            <a:r>
              <a:rPr lang="en-US" sz="1200" b="0" i="0" kern="1200" dirty="0">
                <a:solidFill>
                  <a:schemeClr val="tx1"/>
                </a:solidFill>
                <a:latin typeface="+mn-lt"/>
                <a:ea typeface="+mn-ea"/>
                <a:cs typeface="+mn-cs"/>
              </a:rPr>
              <a:t>) pa </a:t>
            </a:r>
            <a:r>
              <a:rPr lang="en-US" sz="1200" b="0" i="0" kern="1200" dirty="0" err="1">
                <a:solidFill>
                  <a:schemeClr val="tx1"/>
                </a:solidFill>
                <a:latin typeface="+mn-lt"/>
                <a:ea typeface="+mn-ea"/>
                <a:cs typeface="+mn-cs"/>
              </a:rPr>
              <a:t>inskrison</a:t>
            </a:r>
            <a:r>
              <a:rPr lang="en-US" sz="1200" b="0" i="0" kern="1200" dirty="0">
                <a:solidFill>
                  <a:schemeClr val="tx1"/>
                </a:solidFill>
                <a:latin typeface="+mn-lt"/>
                <a:ea typeface="+mn-ea"/>
                <a:cs typeface="+mn-cs"/>
              </a:rPr>
              <a:t> na </a:t>
            </a:r>
            <a:r>
              <a:rPr lang="en-US" sz="1200" b="0" i="0" kern="1200" dirty="0" err="1">
                <a:solidFill>
                  <a:schemeClr val="tx1"/>
                </a:solidFill>
                <a:latin typeface="+mn-lt"/>
                <a:ea typeface="+mn-ea"/>
                <a:cs typeface="+mn-cs"/>
              </a:rPr>
              <a:t>programa</a:t>
            </a:r>
            <a:r>
              <a:rPr lang="en-US" sz="1200" b="0" i="0" kern="1200" dirty="0">
                <a:solidFill>
                  <a:schemeClr val="tx1"/>
                </a:solidFill>
                <a:latin typeface="+mn-lt"/>
                <a:ea typeface="+mn-ea"/>
                <a:cs typeface="+mn-cs"/>
              </a:rPr>
              <a:t> </a:t>
            </a:r>
            <a:r>
              <a:rPr lang="en-US" sz="1200" b="0" i="1" kern="1200" dirty="0">
                <a:solidFill>
                  <a:schemeClr val="tx1"/>
                </a:solidFill>
                <a:latin typeface="+mn-lt"/>
                <a:ea typeface="+mn-ea"/>
                <a:cs typeface="+mn-cs"/>
              </a:rPr>
              <a:t>Homebound,</a:t>
            </a:r>
            <a:r>
              <a:rPr lang="en-US" sz="1200" i="1" kern="1200" dirty="0">
                <a:solidFill>
                  <a:schemeClr val="tx1"/>
                </a:solidFill>
                <a:latin typeface="+mn-lt"/>
                <a:ea typeface="+mn-ea"/>
                <a:cs typeface="+mn-cs"/>
              </a:rPr>
              <a:t> </a:t>
            </a:r>
            <a:r>
              <a:rPr lang="en-US" sz="1200" b="0" i="0" kern="1200" dirty="0">
                <a:solidFill>
                  <a:schemeClr val="tx1"/>
                </a:solidFill>
                <a:latin typeface="+mn-lt"/>
                <a:ea typeface="+mn-ea"/>
                <a:cs typeface="+mn-cs"/>
              </a:rPr>
              <a:t>pa toma vassina </a:t>
            </a:r>
            <a:r>
              <a:rPr lang="en-US" sz="1200" b="0" i="0" kern="1200" dirty="0" err="1">
                <a:solidFill>
                  <a:schemeClr val="tx1"/>
                </a:solidFill>
                <a:latin typeface="+mn-lt"/>
                <a:ea typeface="+mn-ea"/>
                <a:cs typeface="+mn-cs"/>
              </a:rPr>
              <a:t>na</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kaza</a:t>
            </a:r>
            <a:r>
              <a:rPr lang="en-US" sz="1200" b="0" i="0" kern="1200" dirty="0">
                <a:solidFill>
                  <a:schemeClr val="tx1"/>
                </a:solidFill>
                <a:latin typeface="+mn-lt"/>
                <a:ea typeface="+mn-ea"/>
                <a:cs typeface="+mn-cs"/>
              </a:rPr>
              <a:t>,</a:t>
            </a:r>
            <a:r>
              <a:rPr lang="en-US" sz="1200" i="1" kern="1200" dirty="0">
                <a:solidFill>
                  <a:schemeClr val="tx1"/>
                </a:solidFill>
                <a:latin typeface="+mn-lt"/>
                <a:ea typeface="+mn-ea"/>
                <a:cs typeface="+mn-cs"/>
              </a:rPr>
              <a:t> </a:t>
            </a:r>
            <a:r>
              <a:rPr lang="en-US" sz="1200" i="0" kern="1200" dirty="0">
                <a:solidFill>
                  <a:schemeClr val="tx1"/>
                </a:solidFill>
                <a:latin typeface="+mn-lt"/>
                <a:ea typeface="+mn-ea"/>
                <a:cs typeface="+mn-cs"/>
              </a:rPr>
              <a:t>ta</a:t>
            </a:r>
            <a:r>
              <a:rPr lang="en-US" sz="1200" i="0" kern="1200" baseline="0" dirty="0">
                <a:solidFill>
                  <a:schemeClr val="tx1"/>
                </a:solidFill>
                <a:latin typeface="+mn-lt"/>
                <a:ea typeface="+mn-ea"/>
                <a:cs typeface="+mn-cs"/>
              </a:rPr>
              <a:t> </a:t>
            </a:r>
            <a:r>
              <a:rPr lang="en-US" sz="1200" i="0" kern="1200" baseline="0" dirty="0" err="1">
                <a:solidFill>
                  <a:schemeClr val="tx1"/>
                </a:solidFill>
                <a:latin typeface="+mn-lt"/>
                <a:ea typeface="+mn-ea"/>
                <a:cs typeface="+mn-cs"/>
              </a:rPr>
              <a:t>sta</a:t>
            </a:r>
            <a:r>
              <a:rPr lang="en-US" sz="1200" i="0" kern="1200" baseline="0" dirty="0">
                <a:solidFill>
                  <a:schemeClr val="tx1"/>
                </a:solidFill>
                <a:latin typeface="+mn-lt"/>
                <a:ea typeface="+mn-ea"/>
                <a:cs typeface="+mn-cs"/>
              </a:rPr>
              <a:t> </a:t>
            </a:r>
            <a:r>
              <a:rPr lang="en-US" sz="1200" i="0" kern="1200" baseline="0" dirty="0" err="1">
                <a:solidFill>
                  <a:schemeClr val="tx1"/>
                </a:solidFill>
                <a:latin typeface="+mn-lt"/>
                <a:ea typeface="+mn-ea"/>
                <a:cs typeface="+mn-cs"/>
              </a:rPr>
              <a:t>abertu</a:t>
            </a:r>
            <a:r>
              <a:rPr lang="en-US" sz="1200" i="0" kern="1200" baseline="0" dirty="0">
                <a:solidFill>
                  <a:schemeClr val="tx1"/>
                </a:solidFill>
                <a:latin typeface="+mn-lt"/>
                <a:ea typeface="+mn-ea"/>
                <a:cs typeface="+mn-cs"/>
              </a:rPr>
              <a:t> di </a:t>
            </a:r>
            <a:r>
              <a:rPr lang="en-US" sz="1200" i="0" kern="1200" baseline="0" dirty="0" err="1">
                <a:solidFill>
                  <a:schemeClr val="tx1"/>
                </a:solidFill>
                <a:latin typeface="+mn-lt"/>
                <a:ea typeface="+mn-ea"/>
                <a:cs typeface="+mn-cs"/>
              </a:rPr>
              <a:t>Segunda</a:t>
            </a:r>
            <a:r>
              <a:rPr lang="en-US" sz="1200" i="0" kern="1200" baseline="0" dirty="0">
                <a:solidFill>
                  <a:schemeClr val="tx1"/>
                </a:solidFill>
                <a:latin typeface="+mn-lt"/>
                <a:ea typeface="+mn-ea"/>
                <a:cs typeface="+mn-cs"/>
              </a:rPr>
              <a:t> pa </a:t>
            </a:r>
            <a:r>
              <a:rPr lang="en-US" sz="1200" i="0" kern="1200" baseline="0" dirty="0" err="1">
                <a:solidFill>
                  <a:schemeClr val="tx1"/>
                </a:solidFill>
                <a:latin typeface="+mn-lt"/>
                <a:ea typeface="+mn-ea"/>
                <a:cs typeface="+mn-cs"/>
              </a:rPr>
              <a:t>Sesta-fera</a:t>
            </a:r>
            <a:r>
              <a:rPr lang="en-US" sz="1200" i="0" kern="1200" baseline="0" dirty="0">
                <a:solidFill>
                  <a:schemeClr val="tx1"/>
                </a:solidFill>
                <a:latin typeface="+mn-lt"/>
                <a:ea typeface="+mn-ea"/>
                <a:cs typeface="+mn-cs"/>
              </a:rPr>
              <a:t>, di</a:t>
            </a:r>
            <a:r>
              <a:rPr lang="en-US" sz="1200" kern="1200" dirty="0">
                <a:solidFill>
                  <a:schemeClr val="tx1"/>
                </a:solidFill>
                <a:latin typeface="+mn-lt"/>
                <a:ea typeface="+mn-ea"/>
                <a:cs typeface="+mn-cs"/>
              </a:rPr>
              <a:t> 9 </a:t>
            </a:r>
            <a:r>
              <a:rPr lang="en-US" sz="1200" kern="1200" dirty="0" err="1">
                <a:solidFill>
                  <a:schemeClr val="tx1"/>
                </a:solidFill>
                <a:latin typeface="+mn-lt"/>
                <a:ea typeface="+mn-ea"/>
                <a:cs typeface="+mn-cs"/>
              </a:rPr>
              <a:t>ora</a:t>
            </a:r>
            <a:r>
              <a:rPr lang="en-US" sz="1200" kern="1200" dirty="0">
                <a:solidFill>
                  <a:schemeClr val="tx1"/>
                </a:solidFill>
                <a:latin typeface="+mn-lt"/>
                <a:ea typeface="+mn-ea"/>
                <a:cs typeface="+mn-cs"/>
              </a:rPr>
              <a:t> di </a:t>
            </a:r>
            <a:r>
              <a:rPr lang="en-US" sz="1200" kern="1200" dirty="0" err="1">
                <a:solidFill>
                  <a:schemeClr val="tx1"/>
                </a:solidFill>
                <a:latin typeface="+mn-lt"/>
                <a:ea typeface="+mn-ea"/>
                <a:cs typeface="+mn-cs"/>
              </a:rPr>
              <a:t>plamanhan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a:t>
            </a:r>
            <a:r>
              <a:rPr lang="en-US" sz="1200" kern="1200" dirty="0">
                <a:solidFill>
                  <a:schemeClr val="tx1"/>
                </a:solidFill>
                <a:latin typeface="+mn-lt"/>
                <a:ea typeface="+mn-ea"/>
                <a:cs typeface="+mn-cs"/>
              </a:rPr>
              <a:t> 5 </a:t>
            </a:r>
            <a:r>
              <a:rPr lang="en-US" sz="1200" kern="1200" dirty="0" err="1">
                <a:solidFill>
                  <a:schemeClr val="tx1"/>
                </a:solidFill>
                <a:latin typeface="+mn-lt"/>
                <a:ea typeface="+mn-ea"/>
                <a:cs typeface="+mn-cs"/>
              </a:rPr>
              <a:t>ora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tardi</a:t>
            </a:r>
            <a:r>
              <a:rPr lang="en-US" sz="1200" kern="1200" dirty="0">
                <a:solidFill>
                  <a:schemeClr val="tx1"/>
                </a:solidFill>
                <a:latin typeface="+mn-lt"/>
                <a:ea typeface="+mn-ea"/>
                <a:cs typeface="+mn-cs"/>
              </a:rPr>
              <a:t> y ten </a:t>
            </a:r>
            <a:r>
              <a:rPr lang="en-US" sz="1200" kern="1200" dirty="0" err="1">
                <a:solidFill>
                  <a:schemeClr val="tx1"/>
                </a:solidFill>
                <a:latin typeface="+mn-lt"/>
                <a:ea typeface="+mn-ea"/>
                <a:cs typeface="+mn-cs"/>
              </a:rPr>
              <a:t>funsionárius</a:t>
            </a:r>
            <a:r>
              <a:rPr lang="en-US" sz="1200" kern="1200" dirty="0">
                <a:solidFill>
                  <a:schemeClr val="tx1"/>
                </a:solidFill>
                <a:latin typeface="+mn-lt"/>
                <a:ea typeface="+mn-ea"/>
                <a:cs typeface="+mn-cs"/>
              </a:rPr>
              <a:t> pa </a:t>
            </a:r>
            <a:r>
              <a:rPr lang="en-US" sz="1200" kern="1200" dirty="0" err="1">
                <a:solidFill>
                  <a:schemeClr val="tx1"/>
                </a:solidFill>
                <a:latin typeface="+mn-lt"/>
                <a:ea typeface="+mn-ea"/>
                <a:cs typeface="+mn-cs"/>
              </a:rPr>
              <a:t>atendimentu</a:t>
            </a:r>
            <a:r>
              <a:rPr lang="en-US" sz="1200" kern="1200" dirty="0">
                <a:solidFill>
                  <a:schemeClr val="tx1"/>
                </a:solidFill>
                <a:latin typeface="+mn-lt"/>
                <a:ea typeface="+mn-ea"/>
                <a:cs typeface="+mn-cs"/>
              </a:rPr>
              <a:t> ki ta </a:t>
            </a:r>
            <a:r>
              <a:rPr lang="en-US" sz="1200" kern="1200" dirty="0" err="1">
                <a:solidFill>
                  <a:schemeClr val="tx1"/>
                </a:solidFill>
                <a:latin typeface="+mn-lt"/>
                <a:ea typeface="+mn-ea"/>
                <a:cs typeface="+mn-cs"/>
              </a:rPr>
              <a:t>papia</a:t>
            </a:r>
            <a:r>
              <a:rPr lang="en-US" sz="1200" kern="1200" dirty="0">
                <a:solidFill>
                  <a:schemeClr val="tx1"/>
                </a:solidFill>
                <a:latin typeface="+mn-lt"/>
                <a:ea typeface="+mn-ea"/>
                <a:cs typeface="+mn-cs"/>
              </a:rPr>
              <a:t> Ingles y </a:t>
            </a:r>
            <a:r>
              <a:rPr lang="en-US" sz="1200" kern="1200" dirty="0" err="1">
                <a:solidFill>
                  <a:schemeClr val="tx1"/>
                </a:solidFill>
                <a:latin typeface="+mn-lt"/>
                <a:ea typeface="+mn-ea"/>
                <a:cs typeface="+mn-cs"/>
              </a:rPr>
              <a:t>Spanhol</a:t>
            </a:r>
            <a:r>
              <a:rPr lang="en-US" sz="1200" kern="1200" dirty="0">
                <a:solidFill>
                  <a:schemeClr val="tx1"/>
                </a:solidFill>
                <a:latin typeface="+mn-lt"/>
                <a:ea typeface="+mn-ea"/>
                <a:cs typeface="+mn-cs"/>
              </a:rPr>
              <a:t>, y </a:t>
            </a:r>
            <a:r>
              <a:rPr lang="en-US" sz="1200" kern="1200" dirty="0" err="1">
                <a:solidFill>
                  <a:schemeClr val="tx1"/>
                </a:solidFill>
                <a:latin typeface="+mn-lt"/>
                <a:ea typeface="+mn-ea"/>
                <a:cs typeface="+mn-cs"/>
              </a:rPr>
              <a:t>tanbé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interpretis</a:t>
            </a:r>
            <a:r>
              <a:rPr lang="en-US" sz="1200" kern="1200" dirty="0">
                <a:solidFill>
                  <a:schemeClr val="tx1"/>
                </a:solidFill>
                <a:latin typeface="+mn-lt"/>
                <a:ea typeface="+mn-ea"/>
                <a:cs typeface="+mn-cs"/>
              </a:rPr>
              <a:t> na mas di 100 </a:t>
            </a:r>
            <a:r>
              <a:rPr lang="en-US" sz="1200" kern="1200" dirty="0" err="1">
                <a:solidFill>
                  <a:schemeClr val="tx1"/>
                </a:solidFill>
                <a:latin typeface="+mn-lt"/>
                <a:ea typeface="+mn-ea"/>
                <a:cs typeface="+mn-cs"/>
              </a:rPr>
              <a:t>linguas</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a:t>
            </a:r>
          </a:p>
          <a:p>
            <a:r>
              <a:rPr lang="en-US" sz="1200" kern="1200" dirty="0" err="1">
                <a:solidFill>
                  <a:schemeClr val="tx1"/>
                </a:solidFill>
                <a:latin typeface="+mn-lt"/>
                <a:ea typeface="+mn-ea"/>
                <a:cs typeface="+mn-cs"/>
              </a:rPr>
              <a:t>Ora</a:t>
            </a:r>
            <a:r>
              <a:rPr lang="en-US" sz="1200" kern="1200" dirty="0">
                <a:solidFill>
                  <a:schemeClr val="tx1"/>
                </a:solidFill>
                <a:latin typeface="+mn-lt"/>
                <a:ea typeface="+mn-ea"/>
                <a:cs typeface="+mn-cs"/>
              </a:rPr>
              <a:t> ki bu </a:t>
            </a:r>
            <a:r>
              <a:rPr lang="en-US" sz="1200" kern="1200" dirty="0" err="1">
                <a:solidFill>
                  <a:schemeClr val="tx1"/>
                </a:solidFill>
                <a:latin typeface="+mn-lt"/>
                <a:ea typeface="+mn-ea"/>
                <a:cs typeface="+mn-cs"/>
              </a:rPr>
              <a:t>sta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inskritu</a:t>
            </a:r>
            <a:r>
              <a:rPr lang="en-US" sz="1200" kern="1200" dirty="0">
                <a:solidFill>
                  <a:schemeClr val="tx1"/>
                </a:solidFill>
                <a:latin typeface="+mn-lt"/>
                <a:ea typeface="+mn-ea"/>
                <a:cs typeface="+mn-cs"/>
              </a:rPr>
              <a:t> na </a:t>
            </a:r>
            <a:r>
              <a:rPr lang="en-US" sz="1200" i="1" kern="1200" dirty="0">
                <a:solidFill>
                  <a:schemeClr val="tx1"/>
                </a:solidFill>
                <a:latin typeface="+mn-lt"/>
                <a:ea typeface="+mn-ea"/>
                <a:cs typeface="+mn-cs"/>
              </a:rPr>
              <a:t>Homebound Program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jeralmenti</a:t>
            </a:r>
            <a:r>
              <a:rPr lang="en-US" sz="1200" kern="1200" dirty="0">
                <a:solidFill>
                  <a:schemeClr val="tx1"/>
                </a:solidFill>
                <a:latin typeface="+mn-lt"/>
                <a:ea typeface="+mn-ea"/>
                <a:cs typeface="+mn-cs"/>
              </a:rPr>
              <a:t> bu ta </a:t>
            </a:r>
            <a:r>
              <a:rPr lang="en-US" sz="1200" kern="1200" dirty="0" err="1">
                <a:solidFill>
                  <a:schemeClr val="tx1"/>
                </a:solidFill>
                <a:latin typeface="+mn-lt"/>
                <a:ea typeface="+mn-ea"/>
                <a:cs typeface="+mn-cs"/>
              </a:rPr>
              <a:t>txomadu</a:t>
            </a:r>
            <a:r>
              <a:rPr lang="en-US" sz="1200" kern="1200" dirty="0">
                <a:solidFill>
                  <a:schemeClr val="tx1"/>
                </a:solidFill>
                <a:latin typeface="+mn-lt"/>
                <a:ea typeface="+mn-ea"/>
                <a:cs typeface="+mn-cs"/>
              </a:rPr>
              <a:t> pa </a:t>
            </a:r>
            <a:r>
              <a:rPr lang="en-US" sz="1200" kern="1200" dirty="0" err="1">
                <a:solidFill>
                  <a:schemeClr val="tx1"/>
                </a:solidFill>
                <a:latin typeface="+mn-lt"/>
                <a:ea typeface="+mn-ea"/>
                <a:cs typeface="+mn-cs"/>
              </a:rPr>
              <a:t>marka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apontamentu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dentu</a:t>
            </a:r>
            <a:r>
              <a:rPr lang="en-US" sz="1200" kern="1200" dirty="0">
                <a:solidFill>
                  <a:schemeClr val="tx1"/>
                </a:solidFill>
                <a:latin typeface="+mn-lt"/>
                <a:ea typeface="+mn-ea"/>
                <a:cs typeface="+mn-cs"/>
              </a:rPr>
              <a:t> di 5 </a:t>
            </a:r>
            <a:r>
              <a:rPr lang="en-US" sz="1200" kern="1200" dirty="0" err="1">
                <a:solidFill>
                  <a:schemeClr val="tx1"/>
                </a:solidFill>
                <a:latin typeface="+mn-lt"/>
                <a:ea typeface="+mn-ea"/>
                <a:cs typeface="+mn-cs"/>
              </a:rPr>
              <a:t>dias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úteis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Segunda</a:t>
            </a:r>
            <a:r>
              <a:rPr lang="en-US" sz="1200" kern="1200" dirty="0">
                <a:solidFill>
                  <a:schemeClr val="tx1"/>
                </a:solidFill>
                <a:latin typeface="+mn-lt"/>
                <a:ea typeface="+mn-ea"/>
                <a:cs typeface="+mn-cs"/>
              </a:rPr>
              <a:t> pa </a:t>
            </a:r>
            <a:r>
              <a:rPr lang="en-US" sz="1200" kern="1200" dirty="0" err="1">
                <a:solidFill>
                  <a:schemeClr val="tx1"/>
                </a:solidFill>
                <a:latin typeface="+mn-lt"/>
                <a:ea typeface="+mn-ea"/>
                <a:cs typeface="+mn-cs"/>
              </a:rPr>
              <a:t>Sesta-fera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Vassinas</a:t>
            </a:r>
            <a:r>
              <a:rPr lang="en-US" sz="1200" kern="1200" dirty="0">
                <a:solidFill>
                  <a:schemeClr val="tx1"/>
                </a:solidFill>
                <a:latin typeface="+mn-lt"/>
                <a:ea typeface="+mn-ea"/>
                <a:cs typeface="+mn-cs"/>
              </a:rPr>
              <a:t> na </a:t>
            </a:r>
            <a:r>
              <a:rPr lang="en-US" sz="1200" kern="1200" dirty="0" err="1">
                <a:solidFill>
                  <a:schemeClr val="tx1"/>
                </a:solidFill>
                <a:latin typeface="+mn-lt"/>
                <a:ea typeface="+mn-ea"/>
                <a:cs typeface="+mn-cs"/>
              </a:rPr>
              <a:t>kaza</a:t>
            </a:r>
            <a:r>
              <a:rPr lang="en-US" sz="1200" kern="1200" dirty="0">
                <a:solidFill>
                  <a:schemeClr val="tx1"/>
                </a:solidFill>
                <a:latin typeface="+mn-lt"/>
                <a:ea typeface="+mn-ea"/>
                <a:cs typeface="+mn-cs"/>
              </a:rPr>
              <a:t> ta ser:</a:t>
            </a:r>
          </a:p>
          <a:p>
            <a:pPr marL="171450" lvl="0" indent="-171450">
              <a:buFont typeface="Arial" panose="020B0604020202020204" pitchFamily="34" charset="0"/>
              <a:buChar char="•"/>
            </a:pPr>
            <a:r>
              <a:rPr lang="en-US" sz="1200" kern="1200" dirty="0">
                <a:solidFill>
                  <a:schemeClr val="tx1"/>
                </a:solidFill>
                <a:latin typeface="+mn-lt"/>
                <a:ea typeface="+mn-ea"/>
                <a:cs typeface="+mn-cs"/>
              </a:rPr>
              <a:t>Dadu pa </a:t>
            </a:r>
            <a:r>
              <a:rPr lang="en-US" sz="1200" kern="1200" dirty="0" err="1">
                <a:solidFill>
                  <a:schemeClr val="tx1"/>
                </a:solidFill>
                <a:latin typeface="+mn-lt"/>
                <a:ea typeface="+mn-ea"/>
                <a:cs typeface="+mn-cs"/>
              </a:rPr>
              <a:t>profissionais</a:t>
            </a:r>
            <a:r>
              <a:rPr lang="en-US" sz="1200" kern="1200" dirty="0">
                <a:solidFill>
                  <a:schemeClr val="tx1"/>
                </a:solidFill>
                <a:latin typeface="+mn-lt"/>
                <a:ea typeface="+mn-ea"/>
                <a:cs typeface="+mn-cs"/>
              </a:rPr>
              <a:t> di </a:t>
            </a:r>
            <a:r>
              <a:rPr lang="en-US" sz="1200" kern="1200" dirty="0" err="1">
                <a:solidFill>
                  <a:schemeClr val="tx1"/>
                </a:solidFill>
                <a:latin typeface="+mn-lt"/>
                <a:ea typeface="+mn-ea"/>
                <a:cs typeface="+mn-cs"/>
              </a:rPr>
              <a:t>saudi</a:t>
            </a:r>
            <a:r>
              <a:rPr lang="en-US" sz="1200" kern="1200" dirty="0">
                <a:solidFill>
                  <a:schemeClr val="tx1"/>
                </a:solidFill>
                <a:latin typeface="+mn-lt"/>
                <a:ea typeface="+mn-ea"/>
                <a:cs typeface="+mn-cs"/>
              </a:rPr>
              <a:t>, ku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kunprimentu</a:t>
            </a:r>
            <a:r>
              <a:rPr lang="en-US" sz="1200" kern="1200" baseline="0" dirty="0">
                <a:solidFill>
                  <a:schemeClr val="tx1"/>
                </a:solidFill>
                <a:latin typeface="+mn-lt"/>
                <a:ea typeface="+mn-ea"/>
                <a:cs typeface="+mn-cs"/>
              </a:rPr>
              <a:t> di tudu </a:t>
            </a:r>
            <a:r>
              <a:rPr lang="en-US" sz="1200" kern="1200" baseline="0" dirty="0" err="1">
                <a:solidFill>
                  <a:schemeClr val="tx1"/>
                </a:solidFill>
                <a:latin typeface="+mn-lt"/>
                <a:ea typeface="+mn-ea"/>
                <a:cs typeface="+mn-cs"/>
              </a:rPr>
              <a:t>instrusons</a:t>
            </a:r>
            <a:r>
              <a:rPr lang="en-US" sz="1200" kern="1200" baseline="0" dirty="0">
                <a:solidFill>
                  <a:schemeClr val="tx1"/>
                </a:solidFill>
                <a:latin typeface="+mn-lt"/>
                <a:ea typeface="+mn-ea"/>
                <a:cs typeface="+mn-cs"/>
              </a:rPr>
              <a:t> di </a:t>
            </a:r>
            <a:r>
              <a:rPr lang="en-US" sz="1200" kern="1200" baseline="0" dirty="0" err="1">
                <a:solidFill>
                  <a:schemeClr val="tx1"/>
                </a:solidFill>
                <a:latin typeface="+mn-lt"/>
                <a:ea typeface="+mn-ea"/>
                <a:cs typeface="+mn-cs"/>
              </a:rPr>
              <a:t>saúdi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públiku</a:t>
            </a:r>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latin typeface="+mn-lt"/>
                <a:ea typeface="+mn-ea"/>
                <a:cs typeface="+mn-cs"/>
              </a:rPr>
              <a:t>Adaptadu</a:t>
            </a:r>
            <a:r>
              <a:rPr lang="en-US" sz="1200" kern="1200" dirty="0">
                <a:solidFill>
                  <a:schemeClr val="tx1"/>
                </a:solidFill>
                <a:latin typeface="+mn-lt"/>
                <a:ea typeface="+mn-ea"/>
                <a:cs typeface="+mn-cs"/>
              </a:rPr>
              <a:t> pa </a:t>
            </a:r>
            <a:r>
              <a:rPr lang="en-US" sz="1200" kern="1200" dirty="0" err="1">
                <a:solidFill>
                  <a:schemeClr val="tx1"/>
                </a:solidFill>
                <a:latin typeface="+mn-lt"/>
                <a:ea typeface="+mn-ea"/>
                <a:cs typeface="+mn-cs"/>
              </a:rPr>
              <a:t>nessessidadis</a:t>
            </a:r>
            <a:r>
              <a:rPr lang="en-US" sz="1200" kern="1200" dirty="0">
                <a:solidFill>
                  <a:schemeClr val="tx1"/>
                </a:solidFill>
                <a:latin typeface="+mn-lt"/>
                <a:ea typeface="+mn-ea"/>
                <a:cs typeface="+mn-cs"/>
              </a:rPr>
              <a:t> individual di </a:t>
            </a:r>
            <a:r>
              <a:rPr lang="en-US" sz="1200" kern="1200" dirty="0" err="1">
                <a:solidFill>
                  <a:schemeClr val="tx1"/>
                </a:solidFill>
                <a:latin typeface="+mn-lt"/>
                <a:ea typeface="+mn-ea"/>
                <a:cs typeface="+mn-cs"/>
              </a:rPr>
              <a:t>pessoa</a:t>
            </a:r>
            <a:r>
              <a:rPr lang="en-US" sz="1200" kern="1200" dirty="0">
                <a:solidFill>
                  <a:schemeClr val="tx1"/>
                </a:solidFill>
                <a:latin typeface="+mn-lt"/>
                <a:ea typeface="+mn-ea"/>
                <a:cs typeface="+mn-cs"/>
              </a:rPr>
              <a:t> ki ka pode </a:t>
            </a:r>
            <a:r>
              <a:rPr lang="en-US" sz="1200" kern="1200" dirty="0" err="1">
                <a:solidFill>
                  <a:schemeClr val="tx1"/>
                </a:solidFill>
                <a:latin typeface="+mn-lt"/>
                <a:ea typeface="+mn-ea"/>
                <a:cs typeface="+mn-cs"/>
              </a:rPr>
              <a:t>sai</a:t>
            </a:r>
            <a:r>
              <a:rPr lang="en-US" sz="1200" kern="1200" dirty="0">
                <a:solidFill>
                  <a:schemeClr val="tx1"/>
                </a:solidFill>
                <a:latin typeface="+mn-lt"/>
                <a:ea typeface="+mn-ea"/>
                <a:cs typeface="+mn-cs"/>
              </a:rPr>
              <a:t> di </a:t>
            </a:r>
            <a:r>
              <a:rPr lang="en-US" sz="1200" kern="1200" dirty="0" err="1">
                <a:solidFill>
                  <a:schemeClr val="tx1"/>
                </a:solidFill>
                <a:latin typeface="+mn-lt"/>
                <a:ea typeface="+mn-ea"/>
                <a:cs typeface="+mn-cs"/>
              </a:rPr>
              <a:t>kaza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sima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es</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fladu</a:t>
            </a:r>
            <a:r>
              <a:rPr lang="en-US" sz="1200" kern="1200" baseline="0" dirty="0">
                <a:solidFill>
                  <a:schemeClr val="tx1"/>
                </a:solidFill>
                <a:latin typeface="+mn-lt"/>
                <a:ea typeface="+mn-ea"/>
                <a:cs typeface="+mn-cs"/>
              </a:rPr>
              <a:t> pa </a:t>
            </a:r>
            <a:r>
              <a:rPr lang="en-US" sz="1200" kern="1200" baseline="0" dirty="0" err="1">
                <a:solidFill>
                  <a:schemeClr val="tx1"/>
                </a:solidFill>
                <a:latin typeface="+mn-lt"/>
                <a:ea typeface="+mn-ea"/>
                <a:cs typeface="+mn-cs"/>
              </a:rPr>
              <a:t>telefoni</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kandu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markadu</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apontamentu</a:t>
            </a:r>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latin typeface="+mn-lt"/>
                <a:ea typeface="+mn-ea"/>
                <a:cs typeface="+mn-cs"/>
              </a:rPr>
              <a:t>Markason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fetu</a:t>
            </a:r>
            <a:r>
              <a:rPr lang="en-US" sz="1200" kern="1200" dirty="0">
                <a:solidFill>
                  <a:schemeClr val="tx1"/>
                </a:solidFill>
                <a:latin typeface="+mn-lt"/>
                <a:ea typeface="+mn-ea"/>
                <a:cs typeface="+mn-cs"/>
              </a:rPr>
              <a:t> baziadu</a:t>
            </a:r>
            <a:r>
              <a:rPr lang="en-US" sz="1200" kern="1200" baseline="0" dirty="0">
                <a:solidFill>
                  <a:schemeClr val="tx1"/>
                </a:solidFill>
                <a:latin typeface="+mn-lt"/>
                <a:ea typeface="+mn-ea"/>
                <a:cs typeface="+mn-cs"/>
              </a:rPr>
              <a:t> na lokalidadi </a:t>
            </a:r>
            <a:r>
              <a:rPr lang="en-US" sz="1200" kern="1200" baseline="0" dirty="0" err="1">
                <a:solidFill>
                  <a:schemeClr val="tx1"/>
                </a:solidFill>
                <a:latin typeface="+mn-lt"/>
                <a:ea typeface="+mn-ea"/>
                <a:cs typeface="+mn-cs"/>
              </a:rPr>
              <a:t>jiográfiku</a:t>
            </a:r>
            <a:r>
              <a:rPr lang="en-US" sz="1200" kern="1200" baseline="0" dirty="0">
                <a:solidFill>
                  <a:schemeClr val="tx1"/>
                </a:solidFill>
                <a:latin typeface="+mn-lt"/>
                <a:ea typeface="+mn-ea"/>
                <a:cs typeface="+mn-cs"/>
              </a:rPr>
              <a:t> di </a:t>
            </a:r>
            <a:r>
              <a:rPr lang="en-US" sz="1200" kern="1200" baseline="0" dirty="0" err="1">
                <a:solidFill>
                  <a:schemeClr val="tx1"/>
                </a:solidFill>
                <a:latin typeface="+mn-lt"/>
                <a:ea typeface="+mn-ea"/>
                <a:cs typeface="+mn-cs"/>
              </a:rPr>
              <a:t>rezidenti</a:t>
            </a:r>
            <a:r>
              <a:rPr lang="en-US" sz="1200" kern="1200" baseline="0" dirty="0">
                <a:solidFill>
                  <a:schemeClr val="tx1"/>
                </a:solidFill>
                <a:latin typeface="+mn-lt"/>
                <a:ea typeface="+mn-ea"/>
                <a:cs typeface="+mn-cs"/>
              </a:rPr>
              <a:t> ki ka ta </a:t>
            </a:r>
            <a:r>
              <a:rPr lang="en-US" sz="1200" kern="1200" baseline="0" dirty="0" err="1">
                <a:solidFill>
                  <a:schemeClr val="tx1"/>
                </a:solidFill>
                <a:latin typeface="+mn-lt"/>
                <a:ea typeface="+mn-ea"/>
                <a:cs typeface="+mn-cs"/>
              </a:rPr>
              <a:t>sai</a:t>
            </a:r>
            <a:r>
              <a:rPr lang="en-US" sz="1200" kern="1200" baseline="0" dirty="0">
                <a:solidFill>
                  <a:schemeClr val="tx1"/>
                </a:solidFill>
                <a:latin typeface="+mn-lt"/>
                <a:ea typeface="+mn-ea"/>
                <a:cs typeface="+mn-cs"/>
              </a:rPr>
              <a:t> di </a:t>
            </a:r>
            <a:r>
              <a:rPr lang="en-US" sz="1200" kern="1200" baseline="0" dirty="0" err="1">
                <a:solidFill>
                  <a:schemeClr val="tx1"/>
                </a:solidFill>
                <a:latin typeface="+mn-lt"/>
                <a:ea typeface="+mn-ea"/>
                <a:cs typeface="+mn-cs"/>
              </a:rPr>
              <a:t>kaza</a:t>
            </a:r>
            <a:r>
              <a:rPr lang="en-US" sz="1200" kern="1200" baseline="0" dirty="0">
                <a:solidFill>
                  <a:schemeClr val="tx1"/>
                </a:solidFill>
                <a:latin typeface="+mn-lt"/>
                <a:ea typeface="+mn-ea"/>
                <a:cs typeface="+mn-cs"/>
              </a:rPr>
              <a:t>, ka é </a:t>
            </a:r>
            <a:r>
              <a:rPr lang="en-US" sz="1200" kern="1200" baseline="0" dirty="0" err="1">
                <a:solidFill>
                  <a:schemeClr val="tx1"/>
                </a:solidFill>
                <a:latin typeface="+mn-lt"/>
                <a:ea typeface="+mn-ea"/>
                <a:cs typeface="+mn-cs"/>
              </a:rPr>
              <a:t>fetu</a:t>
            </a:r>
            <a:r>
              <a:rPr lang="en-US" sz="1200" kern="1200" baseline="0" dirty="0">
                <a:solidFill>
                  <a:schemeClr val="tx1"/>
                </a:solidFill>
                <a:latin typeface="+mn-lt"/>
                <a:ea typeface="+mn-ea"/>
                <a:cs typeface="+mn-cs"/>
              </a:rPr>
              <a:t> baziadu na </a:t>
            </a:r>
            <a:r>
              <a:rPr lang="en-US" sz="1200" kern="1200" baseline="0" dirty="0" err="1">
                <a:solidFill>
                  <a:schemeClr val="tx1"/>
                </a:solidFill>
                <a:latin typeface="+mn-lt"/>
                <a:ea typeface="+mn-ea"/>
                <a:cs typeface="+mn-cs"/>
              </a:rPr>
              <a:t>pessoa</a:t>
            </a:r>
            <a:r>
              <a:rPr lang="en-US" sz="1200" kern="1200" baseline="0" dirty="0">
                <a:solidFill>
                  <a:schemeClr val="tx1"/>
                </a:solidFill>
                <a:latin typeface="+mn-lt"/>
                <a:ea typeface="+mn-ea"/>
                <a:cs typeface="+mn-cs"/>
              </a:rPr>
              <a:t> ki </a:t>
            </a:r>
            <a:r>
              <a:rPr lang="en-US" sz="1200" kern="1200" baseline="0" dirty="0" err="1">
                <a:solidFill>
                  <a:schemeClr val="tx1"/>
                </a:solidFill>
                <a:latin typeface="+mn-lt"/>
                <a:ea typeface="+mn-ea"/>
                <a:cs typeface="+mn-cs"/>
              </a:rPr>
              <a:t>txoma</a:t>
            </a:r>
            <a:r>
              <a:rPr lang="en-US" sz="1200" kern="1200" baseline="0" dirty="0">
                <a:solidFill>
                  <a:schemeClr val="tx1"/>
                </a:solidFill>
                <a:latin typeface="+mn-lt"/>
                <a:ea typeface="+mn-ea"/>
                <a:cs typeface="+mn-cs"/>
              </a:rPr>
              <a:t> </a:t>
            </a:r>
            <a:r>
              <a:rPr lang="en-US" sz="1200" kern="1200" baseline="0" dirty="0" err="1">
                <a:solidFill>
                  <a:schemeClr val="tx1"/>
                </a:solidFill>
                <a:latin typeface="+mn-lt"/>
                <a:ea typeface="+mn-ea"/>
                <a:cs typeface="+mn-cs"/>
              </a:rPr>
              <a:t>prumeru</a:t>
            </a:r>
            <a:r>
              <a:rPr lang="en-US" sz="1200" kern="1200" baseline="0" dirty="0">
                <a:solidFill>
                  <a:schemeClr val="tx1"/>
                </a:solidFill>
                <a:latin typeface="+mn-lt"/>
                <a:ea typeface="+mn-ea"/>
                <a:cs typeface="+mn-cs"/>
              </a:rPr>
              <a:t> ki ta </a:t>
            </a:r>
            <a:r>
              <a:rPr lang="en-US" sz="1200" kern="1200" baseline="0" dirty="0" err="1">
                <a:solidFill>
                  <a:schemeClr val="tx1"/>
                </a:solidFill>
                <a:latin typeface="+mn-lt"/>
                <a:ea typeface="+mn-ea"/>
                <a:cs typeface="+mn-cs"/>
              </a:rPr>
              <a:t>atxa</a:t>
            </a:r>
            <a:r>
              <a:rPr lang="en-US" sz="1200" kern="1200" baseline="0" dirty="0">
                <a:solidFill>
                  <a:schemeClr val="tx1"/>
                </a:solidFill>
                <a:latin typeface="+mn-lt"/>
                <a:ea typeface="+mn-ea"/>
                <a:cs typeface="+mn-cs"/>
              </a:rPr>
              <a:t> mas </a:t>
            </a:r>
            <a:r>
              <a:rPr lang="en-US" sz="1200" kern="1200" baseline="0" dirty="0" err="1">
                <a:solidFill>
                  <a:schemeClr val="tx1"/>
                </a:solidFill>
                <a:latin typeface="+mn-lt"/>
                <a:ea typeface="+mn-ea"/>
                <a:cs typeface="+mn-cs"/>
              </a:rPr>
              <a:t>faxi</a:t>
            </a:r>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a:solidFill>
                  <a:schemeClr val="tx1"/>
                </a:solidFill>
                <a:latin typeface="+mn-lt"/>
                <a:ea typeface="+mn-ea"/>
                <a:cs typeface="+mn-cs"/>
              </a:rPr>
              <a:t>Dadu vassina di Johnson &amp; Johnson  di un </a:t>
            </a:r>
            <a:r>
              <a:rPr lang="en-US" sz="1200" kern="1200" dirty="0" err="1">
                <a:solidFill>
                  <a:schemeClr val="tx1"/>
                </a:solidFill>
                <a:latin typeface="+mn-lt"/>
                <a:ea typeface="+mn-ea"/>
                <a:cs typeface="+mn-cs"/>
              </a:rPr>
              <a:t>dozi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só</a:t>
            </a:r>
            <a:r>
              <a:rPr lang="en-US" sz="1200" kern="1200" dirty="0">
                <a:solidFill>
                  <a:schemeClr val="tx1"/>
                </a:solidFill>
                <a:latin typeface="+mn-lt"/>
                <a:ea typeface="+mn-ea"/>
                <a:cs typeface="+mn-cs"/>
              </a:rPr>
              <a:t> ki ta </a:t>
            </a:r>
            <a:r>
              <a:rPr lang="en-US" sz="1200" kern="1200" dirty="0" err="1">
                <a:solidFill>
                  <a:schemeClr val="tx1"/>
                </a:solidFill>
                <a:latin typeface="+mn-lt"/>
                <a:ea typeface="+mn-ea"/>
                <a:cs typeface="+mn-cs"/>
              </a:rPr>
              <a:t>transportadu</a:t>
            </a:r>
            <a:r>
              <a:rPr lang="en-US" sz="1200" kern="1200" dirty="0">
                <a:solidFill>
                  <a:schemeClr val="tx1"/>
                </a:solidFill>
                <a:latin typeface="+mn-lt"/>
                <a:ea typeface="+mn-ea"/>
                <a:cs typeface="+mn-cs"/>
              </a:rPr>
              <a:t> ku mas </a:t>
            </a:r>
            <a:r>
              <a:rPr lang="en-US" sz="1200" kern="1200" dirty="0" err="1">
                <a:solidFill>
                  <a:schemeClr val="tx1"/>
                </a:solidFill>
                <a:latin typeface="+mn-lt"/>
                <a:ea typeface="+mn-ea"/>
                <a:cs typeface="+mn-cs"/>
              </a:rPr>
              <a:t>fassilidadi</a:t>
            </a:r>
            <a:r>
              <a:rPr lang="en-US" sz="1200" kern="1200" dirty="0">
                <a:solidFill>
                  <a:schemeClr val="tx1"/>
                </a:solidFill>
                <a:latin typeface="+mn-lt"/>
                <a:ea typeface="+mn-ea"/>
                <a:cs typeface="+mn-cs"/>
              </a:rPr>
              <a:t> y ta </a:t>
            </a:r>
            <a:r>
              <a:rPr lang="en-US" sz="1200" kern="1200" dirty="0" err="1">
                <a:solidFill>
                  <a:schemeClr val="tx1"/>
                </a:solidFill>
                <a:latin typeface="+mn-lt"/>
                <a:ea typeface="+mn-ea"/>
                <a:cs typeface="+mn-cs"/>
              </a:rPr>
              <a:t>mestedu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só</a:t>
            </a:r>
            <a:r>
              <a:rPr lang="en-US" sz="1200" kern="1200" dirty="0">
                <a:solidFill>
                  <a:schemeClr val="tx1"/>
                </a:solidFill>
                <a:latin typeface="+mn-lt"/>
                <a:ea typeface="+mn-ea"/>
                <a:cs typeface="+mn-cs"/>
              </a:rPr>
              <a:t> un </a:t>
            </a:r>
            <a:r>
              <a:rPr lang="en-US" sz="1200" kern="1200" dirty="0" err="1">
                <a:solidFill>
                  <a:schemeClr val="tx1"/>
                </a:solidFill>
                <a:latin typeface="+mn-lt"/>
                <a:ea typeface="+mn-ea"/>
                <a:cs typeface="+mn-cs"/>
              </a:rPr>
              <a:t>apontamentu</a:t>
            </a:r>
            <a:endParaRPr lang="en-US" sz="1200" kern="1200" dirty="0">
              <a:solidFill>
                <a:schemeClr val="tx1"/>
              </a:solidFill>
              <a:latin typeface="+mn-lt"/>
              <a:ea typeface="+mn-ea"/>
              <a:cs typeface="+mn-cs"/>
            </a:endParaRPr>
          </a:p>
          <a:p>
            <a:pPr marL="0" lvl="0" indent="0">
              <a:buFont typeface="Arial" panose="020B0604020202020204" pitchFamily="34" charset="0"/>
              <a:buNone/>
            </a:pPr>
            <a:endParaRPr lang="en-US" sz="1200" kern="1200" dirty="0">
              <a:solidFill>
                <a:schemeClr val="tx1"/>
              </a:solidFill>
              <a:latin typeface="+mn-lt"/>
              <a:ea typeface="+mn-ea"/>
              <a:cs typeface="+mn-cs"/>
            </a:endParaRPr>
          </a:p>
          <a:p>
            <a:pPr marL="171450" indent="-171450">
              <a:buFont typeface="Courier New" panose="02070309020205020404" pitchFamily="49" charset="0"/>
              <a:buChar char="o"/>
            </a:pPr>
            <a:r>
              <a:rPr lang="en-US" sz="1200" kern="1200" dirty="0" err="1">
                <a:solidFill>
                  <a:schemeClr val="tx1"/>
                </a:solidFill>
                <a:latin typeface="+mn-lt"/>
                <a:ea typeface="+mn-ea"/>
                <a:cs typeface="+mn-cs"/>
              </a:rPr>
              <a:t>Pessoas</a:t>
            </a:r>
            <a:r>
              <a:rPr lang="en-US" sz="1200" kern="1200" dirty="0">
                <a:solidFill>
                  <a:schemeClr val="tx1"/>
                </a:solidFill>
                <a:latin typeface="+mn-lt"/>
                <a:ea typeface="+mn-ea"/>
                <a:cs typeface="+mn-cs"/>
              </a:rPr>
              <a:t> di 12</a:t>
            </a:r>
            <a:r>
              <a:rPr lang="en-US" sz="1200" kern="1200" baseline="0" dirty="0">
                <a:solidFill>
                  <a:schemeClr val="tx1"/>
                </a:solidFill>
                <a:latin typeface="+mn-lt"/>
                <a:ea typeface="+mn-ea"/>
                <a:cs typeface="+mn-cs"/>
              </a:rPr>
              <a:t> pa </a:t>
            </a:r>
            <a:r>
              <a:rPr lang="en-US" sz="1200" kern="1200" dirty="0">
                <a:solidFill>
                  <a:schemeClr val="tx1"/>
                </a:solidFill>
                <a:latin typeface="+mn-lt"/>
                <a:ea typeface="+mn-ea"/>
                <a:cs typeface="+mn-cs"/>
              </a:rPr>
              <a:t>17 anu di </a:t>
            </a:r>
            <a:r>
              <a:rPr lang="en-US" sz="1200" kern="1200" dirty="0" err="1">
                <a:solidFill>
                  <a:schemeClr val="tx1"/>
                </a:solidFill>
                <a:latin typeface="+mn-lt"/>
                <a:ea typeface="+mn-ea"/>
                <a:cs typeface="+mn-cs"/>
              </a:rPr>
              <a:t>idadi</a:t>
            </a:r>
            <a:r>
              <a:rPr lang="en-US" sz="1200" kern="1200" dirty="0">
                <a:solidFill>
                  <a:schemeClr val="tx1"/>
                </a:solidFill>
                <a:latin typeface="+mn-lt"/>
                <a:ea typeface="+mn-ea"/>
                <a:cs typeface="+mn-cs"/>
              </a:rPr>
              <a:t> ta </a:t>
            </a:r>
            <a:r>
              <a:rPr lang="en-US" sz="1200" kern="1200" dirty="0" err="1">
                <a:solidFill>
                  <a:schemeClr val="tx1"/>
                </a:solidFill>
                <a:latin typeface="+mn-lt"/>
                <a:ea typeface="+mn-ea"/>
                <a:cs typeface="+mn-cs"/>
              </a:rPr>
              <a:t>dadu</a:t>
            </a:r>
            <a:r>
              <a:rPr lang="en-US" sz="1200" kern="1200" dirty="0">
                <a:solidFill>
                  <a:schemeClr val="tx1"/>
                </a:solidFill>
                <a:latin typeface="+mn-lt"/>
                <a:ea typeface="+mn-ea"/>
                <a:cs typeface="+mn-cs"/>
              </a:rPr>
              <a:t> vassina di Pfizer</a:t>
            </a:r>
            <a:endParaRPr lang="en-US" dirty="0"/>
          </a:p>
          <a:p>
            <a:endParaRPr lang="en-US" dirty="0"/>
          </a:p>
          <a:p>
            <a:r>
              <a:rPr lang="en-US" dirty="0" err="1"/>
              <a:t>Kobertura</a:t>
            </a:r>
            <a:r>
              <a:rPr lang="en-US" dirty="0"/>
              <a:t> di </a:t>
            </a:r>
            <a:r>
              <a:rPr lang="en-US" dirty="0" err="1"/>
              <a:t>MassHealth</a:t>
            </a:r>
            <a:r>
              <a:rPr lang="en-US" dirty="0"/>
              <a:t> pa </a:t>
            </a:r>
            <a:r>
              <a:rPr lang="en-US" dirty="0" err="1"/>
              <a:t>transporti</a:t>
            </a:r>
            <a:r>
              <a:rPr lang="en-US" dirty="0"/>
              <a:t> ta inklui pessoas ki ten </a:t>
            </a:r>
            <a:r>
              <a:rPr lang="en-US" dirty="0" err="1"/>
              <a:t>MassHealth</a:t>
            </a:r>
            <a:r>
              <a:rPr lang="en-US" dirty="0"/>
              <a:t> </a:t>
            </a:r>
            <a:r>
              <a:rPr lang="en-US" dirty="0" err="1"/>
              <a:t>Limitadu</a:t>
            </a:r>
            <a:r>
              <a:rPr lang="en-US" dirty="0"/>
              <a:t>, </a:t>
            </a:r>
            <a:r>
              <a:rPr lang="en-US" dirty="0" err="1"/>
              <a:t>programa</a:t>
            </a:r>
            <a:r>
              <a:rPr lang="en-US" dirty="0"/>
              <a:t> pa </a:t>
            </a:r>
            <a:r>
              <a:rPr lang="en-US" dirty="0" err="1"/>
              <a:t>kriansas</a:t>
            </a:r>
            <a:r>
              <a:rPr lang="en-US" dirty="0"/>
              <a:t> </a:t>
            </a:r>
            <a:r>
              <a:rPr lang="en-US" dirty="0" err="1"/>
              <a:t>txomadu</a:t>
            </a:r>
            <a:r>
              <a:rPr lang="en-US" dirty="0"/>
              <a:t> </a:t>
            </a:r>
            <a:r>
              <a:rPr lang="en-US" i="1" dirty="0"/>
              <a:t>Children’s Medical Security Program</a:t>
            </a:r>
            <a:r>
              <a:rPr lang="en-US" dirty="0"/>
              <a:t> (CMSP) y </a:t>
            </a:r>
            <a:r>
              <a:rPr lang="en-US" dirty="0" err="1"/>
              <a:t>MassHealth</a:t>
            </a:r>
            <a:r>
              <a:rPr lang="en-US" dirty="0"/>
              <a:t> Family Assistance (FA, pa </a:t>
            </a:r>
            <a:r>
              <a:rPr lang="en-US" dirty="0" err="1"/>
              <a:t>assistensia</a:t>
            </a:r>
            <a:r>
              <a:rPr lang="en-US" dirty="0"/>
              <a:t> familiar).  </a:t>
            </a:r>
            <a:r>
              <a:rPr lang="pt-BR" dirty="0"/>
              <a:t>Alen di kel, menbrus podi pidi servissu di transporti diretamenti, atraves di </a:t>
            </a:r>
            <a:r>
              <a:rPr lang="pt-BR" i="1" dirty="0"/>
              <a:t>MassHealth’s Customer Service </a:t>
            </a:r>
            <a:r>
              <a:rPr lang="pt-BR" dirty="0"/>
              <a:t>(servissu di atendimentu di klienti)</a:t>
            </a:r>
            <a:r>
              <a:rPr lang="pt-BR" i="1" dirty="0"/>
              <a:t>,</a:t>
            </a:r>
            <a:r>
              <a:rPr lang="pt-BR" dirty="0"/>
              <a:t> sen meste pidi servissus atraves di ses dotor.</a:t>
            </a:r>
            <a:endParaRPr lang="en-US" dirty="0"/>
          </a:p>
          <a:p>
            <a:endParaRPr lang="pt-BR" dirty="0"/>
          </a:p>
          <a:p>
            <a:r>
              <a:rPr lang="pt-BR" sz="1800" kern="1200" dirty="0">
                <a:effectLst/>
                <a:latin typeface="Calibri" panose="020F0502020204030204" pitchFamily="34" charset="0"/>
                <a:ea typeface="Times New Roman" panose="02020603050405020304" pitchFamily="18" charset="0"/>
              </a:rPr>
              <a:t>Tanbé pode ten organizasons komunitárius lokal, sima </a:t>
            </a:r>
            <a:r>
              <a:rPr lang="pt-BR" sz="1800" i="1" kern="1200" dirty="0">
                <a:effectLst/>
                <a:latin typeface="Calibri" panose="020F0502020204030204" pitchFamily="34" charset="0"/>
                <a:ea typeface="Times New Roman" panose="02020603050405020304" pitchFamily="18" charset="0"/>
              </a:rPr>
              <a:t>Aging Services Access Points</a:t>
            </a:r>
            <a:r>
              <a:rPr lang="pt-BR" sz="1800" kern="1200" dirty="0">
                <a:effectLst/>
                <a:latin typeface="Calibri" panose="020F0502020204030204" pitchFamily="34" charset="0"/>
                <a:ea typeface="Times New Roman" panose="02020603050405020304" pitchFamily="18" charset="0"/>
              </a:rPr>
              <a:t> (ASAPs, pa gentis grandi/idozus) y </a:t>
            </a:r>
            <a:r>
              <a:rPr lang="pt-BR" sz="1800" i="1" kern="1200" dirty="0">
                <a:effectLst/>
                <a:latin typeface="Calibri" panose="020F0502020204030204" pitchFamily="34" charset="0"/>
                <a:ea typeface="Times New Roman" panose="02020603050405020304" pitchFamily="18" charset="0"/>
              </a:rPr>
              <a:t>Councils on Aging</a:t>
            </a:r>
            <a:r>
              <a:rPr lang="pt-BR" sz="1800" kern="1200" dirty="0">
                <a:effectLst/>
                <a:latin typeface="Calibri" panose="020F0502020204030204" pitchFamily="34" charset="0"/>
                <a:ea typeface="Times New Roman" panose="02020603050405020304" pitchFamily="18" charset="0"/>
              </a:rPr>
              <a:t> (COAs, pa idozus) ki  pode djudabu atxa transporti.</a:t>
            </a:r>
            <a:endParaRPr lang="en-US" dirty="0"/>
          </a:p>
        </p:txBody>
      </p:sp>
      <p:sp>
        <p:nvSpPr>
          <p:cNvPr id="4" name="Slide Number Placeholder 3"/>
          <p:cNvSpPr>
            <a:spLocks noGrp="1"/>
          </p:cNvSpPr>
          <p:nvPr>
            <p:ph type="sldNum" sz="quarter" idx="10"/>
          </p:nvPr>
        </p:nvSpPr>
        <p:spPr/>
        <p:txBody>
          <a:bodyPr/>
          <a:lstStyle/>
          <a:p>
            <a:fld id="{CD1AA723-8E7C-466C-9B48-1A291385479A}" type="slidenum">
              <a:rPr lang="en-US" smtClean="0"/>
              <a:pPr/>
              <a:t>25</a:t>
            </a:fld>
            <a:endParaRPr lang="en-US"/>
          </a:p>
        </p:txBody>
      </p:sp>
    </p:spTree>
    <p:extLst>
      <p:ext uri="{BB962C8B-B14F-4D97-AF65-F5344CB8AC3E}">
        <p14:creationId xmlns:p14="http://schemas.microsoft.com/office/powerpoint/2010/main" val="4037856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pt-BR" dirty="0"/>
              <a:t>Seguru di saúdi (inkluindu Medicare y Medicaid) ta kubri kustu di administrason di vassina. Traze bu karton di  seguru si bu tiver un. Nu ta manda konta pa bu seguru sen bu ten ki paga nada. </a:t>
            </a:r>
          </a:p>
          <a:p>
            <a:pPr lvl="0">
              <a:defRPr/>
            </a:pPr>
            <a:endParaRPr lang="pt-BR" sz="1200" dirty="0">
              <a:latin typeface="Calibri" panose="020F0502020204030204" pitchFamily="34" charset="0"/>
              <a:cs typeface="Calibri" panose="020F0502020204030204" pitchFamily="34" charset="0"/>
            </a:endParaRPr>
          </a:p>
          <a:p>
            <a:pPr lvl="0">
              <a:defRPr/>
            </a:pPr>
            <a:r>
              <a:rPr lang="pt-BR" dirty="0"/>
              <a:t>Profissionais di saúdi tanbe pode pidi governu federal rienbolsu di kustu di vassina dadu pa imigrantis indokumentadu.</a:t>
            </a:r>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26</a:t>
            </a:fld>
            <a:endParaRPr lang="en-US"/>
          </a:p>
        </p:txBody>
      </p:sp>
    </p:spTree>
    <p:extLst>
      <p:ext uri="{BB962C8B-B14F-4D97-AF65-F5344CB8AC3E}">
        <p14:creationId xmlns:p14="http://schemas.microsoft.com/office/powerpoint/2010/main" val="1056059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Nau.  Governu federal dja konfirma ki el ka ta konsidera tratamentu pa COVID-19 (inkluindu vassina) kuma parti di determinason pa sabe si un algen é un “enkargu públiku” o si ten relason ku kondison di benefissiu públiku pa sertus pessoas ki sta pidi un prolongamentu di stadia o mudansa di statutu, mesmu ki vassina ta ser pagu pa Medicaid o otus verbas/fundus federal </a:t>
            </a:r>
            <a:endParaRPr lang="en-US"/>
          </a:p>
          <a:p>
            <a:r>
              <a:rPr lang="pt-BR"/>
              <a:t> </a:t>
            </a:r>
            <a:endParaRPr lang="en-US"/>
          </a:p>
          <a:p>
            <a:r>
              <a:rPr lang="pt-BR"/>
              <a:t>Traze un karton di identidadi (ID) ku bu nome, si bu tiver un, pa verifika bu nomi na sistema di vassinason.  Ka é obrigatóriu.</a:t>
            </a:r>
            <a:endParaRPr lang="en-US"/>
          </a:p>
          <a:p>
            <a:r>
              <a:rPr lang="pt-BR"/>
              <a:t> </a:t>
            </a:r>
            <a:endParaRPr lang="en-US"/>
          </a:p>
          <a:p>
            <a:r>
              <a:rPr lang="pt-BR"/>
              <a:t>Traze bu karton di seguru di saudi. Nu ta manda konta pa bu seguru ma bu ka ten ki paga nada. </a:t>
            </a:r>
            <a:r>
              <a:rPr lang="en-US"/>
              <a:t>Bu ka meste ten seguru pa bu toma vassina.</a:t>
            </a:r>
            <a:r>
              <a:rPr lang="en-US" sz="1200" b="0" i="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27</a:t>
            </a:fld>
            <a:endParaRPr lang="en-US"/>
          </a:p>
        </p:txBody>
      </p:sp>
    </p:spTree>
    <p:extLst>
      <p:ext uri="{BB962C8B-B14F-4D97-AF65-F5344CB8AC3E}">
        <p14:creationId xmlns:p14="http://schemas.microsoft.com/office/powerpoint/2010/main" val="2558237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pt-BR" dirty="0"/>
              <a:t>Si bu tiver txeu dor o inkomodu, papia ku bu dotor/enfermeru ki pode rekomenda ramedi ki ka meste resseita mediku, sima ibuprofenu o assetaminofenu. Pa diminui dor y inkomodu na lugar di injesson, poi un tuadjinha linpu, modjadu na agu friu, riba di kel ária y mexe bu brassu. Pa diminui inkomodu di febri, bebe txeu likidu y bisti ropa lebi</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pt-BR" dirty="0"/>
              <a:t>Na maior parti di kazus, inkomodu di febri o dor é normal, ma kontata bu dotor si lugar di injesson fika mas brumedju o mas doloridu passadu 24 ora o si bus ifeitus sekundárius sta priokupabu o ka sta passa dipos di alguns dias. </a:t>
            </a:r>
            <a:endParaRPr lang="en-US" dirty="0"/>
          </a:p>
          <a:p>
            <a:pPr lvl="0"/>
            <a:endParaRPr lang="en-US" dirty="0"/>
          </a:p>
          <a:p>
            <a:r>
              <a:rPr lang="pt-BR" b="1" dirty="0"/>
              <a:t>V-safe</a:t>
            </a:r>
            <a:r>
              <a:rPr lang="pt-BR" dirty="0"/>
              <a:t> é un instrumentu ki ten na telefonis </a:t>
            </a:r>
            <a:r>
              <a:rPr lang="pt-BR" i="1" dirty="0"/>
              <a:t>smartphone</a:t>
            </a:r>
            <a:r>
              <a:rPr lang="pt-BR" dirty="0"/>
              <a:t> ki ta uza mensaji di testu y kistionarius </a:t>
            </a:r>
            <a:r>
              <a:rPr lang="pt-BR" i="1" dirty="0"/>
              <a:t>web</a:t>
            </a:r>
            <a:r>
              <a:rPr lang="pt-BR" dirty="0"/>
              <a:t> pa faze avaliason di saúdi personalizadu dipos di bu toma vassina kontra COVID-19. Atraves di  </a:t>
            </a:r>
            <a:r>
              <a:rPr lang="pt-BR" b="1" dirty="0"/>
              <a:t>v-safe</a:t>
            </a:r>
            <a:r>
              <a:rPr lang="pt-BR" dirty="0"/>
              <a:t>, bu pode informa CDC ku rapidez si bu tiver kualker ifeitu sekundáriu dipos di bu toma vassina kontra COVID-19. Dependendu di bus respostas, un pessoa di CDC pode txoma pa sabe modi ki bu sta y pidi mas informason.  Y </a:t>
            </a:r>
            <a:r>
              <a:rPr lang="pt-BR" b="1" dirty="0"/>
              <a:t>v-safe</a:t>
            </a:r>
            <a:r>
              <a:rPr lang="pt-BR" dirty="0"/>
              <a:t> ta lenbrabu di toma segundu dozi di  vassina kontra COVID-19 si bu meste. Pa bu inskreve na </a:t>
            </a:r>
            <a:r>
              <a:rPr lang="pt-BR" b="1" dirty="0"/>
              <a:t>v-safe</a:t>
            </a:r>
            <a:r>
              <a:rPr lang="pt-BR" dirty="0"/>
              <a:t>, pur favor vizita</a:t>
            </a:r>
            <a:r>
              <a:rPr lang="en-US" dirty="0"/>
              <a:t> </a:t>
            </a:r>
            <a:r>
              <a:rPr lang="pt-BR" dirty="0"/>
              <a:t>cdc.gov/vsafe</a:t>
            </a:r>
            <a:r>
              <a:rPr lang="en-US" sz="1200" kern="1200" dirty="0">
                <a:solidFill>
                  <a:schemeClr val="tx1"/>
                </a:solidFill>
                <a:effectLst/>
                <a:latin typeface="+mn-lt"/>
                <a:ea typeface="+mn-ea"/>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28</a:t>
            </a:fld>
            <a:endParaRPr lang="en-US"/>
          </a:p>
        </p:txBody>
      </p:sp>
    </p:spTree>
    <p:extLst>
      <p:ext uri="{BB962C8B-B14F-4D97-AF65-F5344CB8AC3E}">
        <p14:creationId xmlns:p14="http://schemas.microsoft.com/office/powerpoint/2010/main" val="940037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29</a:t>
            </a:fld>
            <a:endParaRPr lang="en-US"/>
          </a:p>
        </p:txBody>
      </p:sp>
    </p:spTree>
    <p:extLst>
      <p:ext uri="{BB962C8B-B14F-4D97-AF65-F5344CB8AC3E}">
        <p14:creationId xmlns:p14="http://schemas.microsoft.com/office/powerpoint/2010/main" val="41319274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Nota:</a:t>
            </a:r>
          </a:p>
          <a:p>
            <a:pPr marL="0" marR="0">
              <a:lnSpc>
                <a:spcPct val="107000"/>
              </a:lnSpc>
              <a:spcBef>
                <a:spcPts val="0"/>
              </a:spcBef>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Pessoas ta fika konpletamenti vassinadu kontra COVID-19 passadu mas di 14 dias  di es ter  tomadu dos dozis di vassina kontra  COVID-19 di Moderna o di Pfizer, o un só dozi di vassina di Johnson &amp; Johnson.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Konbinadu, vassina kontra COVID-19 y rekomendasons di  CDC sobri manera di bu proteje abô y otus pessoas, ta dabu midjor proteson pa bu ka panha nen spadja COVID-19.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Guia di DPH pa pessoas konpletamenti vassinadu ta atxadu na https://www.mass.gov/guia/guia-pa-pessoas-ki-sta- konpletamenti-vassinadu -kontra-covid-19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pt-B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30</a:t>
            </a:fld>
            <a:endParaRPr lang="en-US"/>
          </a:p>
        </p:txBody>
      </p:sp>
    </p:spTree>
    <p:extLst>
      <p:ext uri="{BB962C8B-B14F-4D97-AF65-F5344CB8AC3E}">
        <p14:creationId xmlns:p14="http://schemas.microsoft.com/office/powerpoint/2010/main" val="152397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pPr/>
              <a:t>3</a:t>
            </a:fld>
            <a:endParaRPr lang="en-US"/>
          </a:p>
        </p:txBody>
      </p:sp>
    </p:spTree>
    <p:extLst>
      <p:ext uri="{BB962C8B-B14F-4D97-AF65-F5344CB8AC3E}">
        <p14:creationId xmlns:p14="http://schemas.microsoft.com/office/powerpoint/2010/main" val="1718827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31</a:t>
            </a:fld>
            <a:endParaRPr lang="en-US"/>
          </a:p>
        </p:txBody>
      </p:sp>
    </p:spTree>
    <p:extLst>
      <p:ext uri="{BB962C8B-B14F-4D97-AF65-F5344CB8AC3E}">
        <p14:creationId xmlns:p14="http://schemas.microsoft.com/office/powerpoint/2010/main" val="1816017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32</a:t>
            </a:fld>
            <a:endParaRPr lang="en-US"/>
          </a:p>
        </p:txBody>
      </p:sp>
    </p:spTree>
    <p:extLst>
      <p:ext uri="{BB962C8B-B14F-4D97-AF65-F5344CB8AC3E}">
        <p14:creationId xmlns:p14="http://schemas.microsoft.com/office/powerpoint/2010/main" val="177659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fontScale="77500" lnSpcReduction="20000"/>
          </a:bodyPr>
          <a:lstStyle/>
          <a:p>
            <a:r>
              <a:rPr lang="en-US" sz="1200" u="sng" kern="1200" dirty="0">
                <a:solidFill>
                  <a:schemeClr val="tx1"/>
                </a:solidFill>
                <a:latin typeface="+mn-lt"/>
                <a:ea typeface="+mn-ea"/>
                <a:cs typeface="+mn-cs"/>
              </a:rPr>
              <a:t>Nota: </a:t>
            </a:r>
            <a:endParaRPr lang="en-US" sz="1200" kern="1200" dirty="0">
              <a:solidFill>
                <a:schemeClr val="tx1"/>
              </a:solidFill>
              <a:latin typeface="+mn-lt"/>
              <a:ea typeface="+mn-ea"/>
              <a:cs typeface="+mn-cs"/>
            </a:endParaRPr>
          </a:p>
          <a:p>
            <a:r>
              <a:rPr lang="en-US" sz="1200" u="none" strike="noStrike"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342900" indent="-342900">
              <a:spcAft>
                <a:spcPts val="600"/>
              </a:spcAft>
              <a:buFont typeface="Arial" panose="020B0604020202020204" pitchFamily="34" charset="0"/>
              <a:buNone/>
            </a:pPr>
            <a:r>
              <a:rPr lang="en-US" sz="2400" dirty="0" err="1">
                <a:latin typeface="Calibri" panose="020F0502020204030204" pitchFamily="34" charset="0"/>
                <a:cs typeface="Calibri" panose="020F0502020204030204" pitchFamily="34" charset="0"/>
              </a:rPr>
              <a:t>Departamentu</a:t>
            </a:r>
            <a:r>
              <a:rPr lang="en-US" sz="2400" dirty="0">
                <a:latin typeface="Calibri" panose="020F0502020204030204" pitchFamily="34" charset="0"/>
                <a:cs typeface="Calibri" panose="020F0502020204030204" pitchFamily="34" charset="0"/>
              </a:rPr>
              <a:t> di Saúdi Públiku di Massachusetts ta </a:t>
            </a:r>
            <a:r>
              <a:rPr lang="en-US" sz="2400" dirty="0" err="1">
                <a:latin typeface="Calibri" panose="020F0502020204030204" pitchFamily="34" charset="0"/>
                <a:cs typeface="Calibri" panose="020F0502020204030204" pitchFamily="34" charset="0"/>
              </a:rPr>
              <a:t>publika</a:t>
            </a:r>
            <a:r>
              <a:rPr lang="en-US" sz="2400" dirty="0">
                <a:latin typeface="Calibri" panose="020F0502020204030204" pitchFamily="34" charset="0"/>
                <a:cs typeface="Calibri" panose="020F0502020204030204" pitchFamily="34" charset="0"/>
              </a:rPr>
              <a:t> na </a:t>
            </a:r>
            <a:r>
              <a:rPr lang="en-US" sz="2400" dirty="0" err="1">
                <a:latin typeface="Calibri" panose="020F0502020204030204" pitchFamily="34" charset="0"/>
                <a:cs typeface="Calibri" panose="020F0502020204030204" pitchFamily="34" charset="0"/>
              </a:rPr>
              <a:t>interneti</a:t>
            </a:r>
            <a:r>
              <a:rPr lang="en-US" sz="2400" dirty="0">
                <a:latin typeface="Calibri" panose="020F0502020204030204" pitchFamily="34" charset="0"/>
                <a:cs typeface="Calibri" panose="020F0502020204030204" pitchFamily="34" charset="0"/>
              </a:rPr>
              <a:t> un </a:t>
            </a:r>
            <a:r>
              <a:rPr lang="en-US" sz="2400" dirty="0" err="1">
                <a:latin typeface="Calibri" panose="020F0502020204030204" pitchFamily="34" charset="0"/>
                <a:cs typeface="Calibri" panose="020F0502020204030204" pitchFamily="34" charset="0"/>
              </a:rPr>
              <a:t>relatóriu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semanal</a:t>
            </a:r>
            <a:r>
              <a:rPr lang="en-US" sz="2400" dirty="0">
                <a:latin typeface="Calibri" panose="020F0502020204030204" pitchFamily="34" charset="0"/>
                <a:cs typeface="Calibri" panose="020F0502020204030204" pitchFamily="34" charset="0"/>
              </a:rPr>
              <a:t> ku informason sobri:</a:t>
            </a:r>
          </a:p>
          <a:p>
            <a:pPr marL="342900" indent="-342900">
              <a:spcAft>
                <a:spcPts val="600"/>
              </a:spcAft>
              <a:buFont typeface="Arial" panose="020B0604020202020204" pitchFamily="34" charset="0"/>
              <a:buNone/>
            </a:pPr>
            <a:endParaRPr lang="en-US" sz="2400"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None/>
            </a:pPr>
            <a:r>
              <a:rPr lang="en-US" sz="2400" dirty="0" err="1">
                <a:latin typeface="Calibri" panose="020F0502020204030204" pitchFamily="34" charset="0"/>
                <a:cs typeface="Calibri" panose="020F0502020204030204" pitchFamily="34" charset="0"/>
              </a:rPr>
              <a:t>Nunbru</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dozis</a:t>
            </a:r>
            <a:r>
              <a:rPr lang="en-US" sz="2400" dirty="0">
                <a:latin typeface="Calibri" panose="020F0502020204030204" pitchFamily="34" charset="0"/>
                <a:cs typeface="Calibri" panose="020F0502020204030204" pitchFamily="34" charset="0"/>
              </a:rPr>
              <a:t> di vassina </a:t>
            </a:r>
            <a:r>
              <a:rPr lang="en-US" sz="2400" dirty="0" err="1">
                <a:latin typeface="Calibri" panose="020F0502020204030204" pitchFamily="34" charset="0"/>
                <a:cs typeface="Calibri" panose="020F0502020204030204" pitchFamily="34" charset="0"/>
              </a:rPr>
              <a:t>mandadu</a:t>
            </a:r>
            <a:r>
              <a:rPr lang="en-US" sz="2400" dirty="0">
                <a:latin typeface="Calibri" panose="020F0502020204030204" pitchFamily="34" charset="0"/>
                <a:cs typeface="Calibri" panose="020F0502020204030204" pitchFamily="34" charset="0"/>
              </a:rPr>
              <a:t> pa Massachusetts</a:t>
            </a:r>
          </a:p>
          <a:p>
            <a:pPr marL="342900" indent="-342900">
              <a:spcAft>
                <a:spcPts val="600"/>
              </a:spcAft>
              <a:buFont typeface="Arial" panose="020B0604020202020204" pitchFamily="34" charset="0"/>
              <a:buNone/>
            </a:pPr>
            <a:r>
              <a:rPr lang="en-US" sz="2400" dirty="0" err="1">
                <a:latin typeface="Calibri" panose="020F0502020204030204" pitchFamily="34" charset="0"/>
                <a:cs typeface="Calibri" panose="020F0502020204030204" pitchFamily="34" charset="0"/>
              </a:rPr>
              <a:t>Nunbru</a:t>
            </a:r>
            <a:r>
              <a:rPr lang="en-US" sz="2400" dirty="0">
                <a:latin typeface="Calibri" panose="020F0502020204030204" pitchFamily="34" charset="0"/>
                <a:cs typeface="Calibri" panose="020F0502020204030204" pitchFamily="34" charset="0"/>
              </a:rPr>
              <a:t> di pessoas ki </a:t>
            </a:r>
            <a:r>
              <a:rPr lang="en-US" sz="2400" dirty="0" err="1">
                <a:latin typeface="Calibri" panose="020F0502020204030204" pitchFamily="34" charset="0"/>
                <a:cs typeface="Calibri" panose="020F0502020204030204" pitchFamily="34" charset="0"/>
              </a:rPr>
              <a:t>dja</a:t>
            </a:r>
            <a:r>
              <a:rPr lang="en-US" sz="2400" dirty="0">
                <a:latin typeface="Calibri" panose="020F0502020204030204" pitchFamily="34" charset="0"/>
                <a:cs typeface="Calibri" panose="020F0502020204030204" pitchFamily="34" charset="0"/>
              </a:rPr>
              <a:t> foi </a:t>
            </a:r>
            <a:r>
              <a:rPr lang="en-US" sz="2400" dirty="0" err="1">
                <a:latin typeface="Calibri" panose="020F0502020204030204" pitchFamily="34" charset="0"/>
                <a:cs typeface="Calibri" panose="020F0502020204030204" pitchFamily="34" charset="0"/>
              </a:rPr>
              <a:t>vassinadu</a:t>
            </a:r>
            <a:endParaRPr lang="en-US" sz="2400"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None/>
            </a:pPr>
            <a:r>
              <a:rPr lang="en-US" sz="2400" dirty="0" err="1">
                <a:latin typeface="Calibri" panose="020F0502020204030204" pitchFamily="34" charset="0"/>
                <a:cs typeface="Calibri" panose="020F0502020204030204" pitchFamily="34" charset="0"/>
              </a:rPr>
              <a:t>Nunbru</a:t>
            </a:r>
            <a:r>
              <a:rPr lang="en-US" sz="2400" dirty="0">
                <a:latin typeface="Calibri" panose="020F0502020204030204" pitchFamily="34" charset="0"/>
                <a:cs typeface="Calibri" panose="020F0502020204030204" pitchFamily="34" charset="0"/>
              </a:rPr>
              <a:t> di pessoas ki </a:t>
            </a:r>
            <a:r>
              <a:rPr lang="en-US" sz="2400" dirty="0" err="1">
                <a:latin typeface="Calibri" panose="020F0502020204030204" pitchFamily="34" charset="0"/>
                <a:cs typeface="Calibri" panose="020F0502020204030204" pitchFamily="34" charset="0"/>
              </a:rPr>
              <a:t>dja</a:t>
            </a:r>
            <a:r>
              <a:rPr lang="en-US" sz="2400" dirty="0">
                <a:latin typeface="Calibri" panose="020F0502020204030204" pitchFamily="34" charset="0"/>
                <a:cs typeface="Calibri" panose="020F0502020204030204" pitchFamily="34" charset="0"/>
              </a:rPr>
              <a:t> foi </a:t>
            </a:r>
            <a:r>
              <a:rPr lang="en-US" sz="2400" dirty="0" err="1">
                <a:latin typeface="Calibri" panose="020F0502020204030204" pitchFamily="34" charset="0"/>
                <a:cs typeface="Calibri" panose="020F0502020204030204" pitchFamily="34" charset="0"/>
              </a:rPr>
              <a:t>vassinadu</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pa </a:t>
            </a:r>
            <a:r>
              <a:rPr lang="en-US" sz="2400" b="1" dirty="0" err="1">
                <a:latin typeface="Calibri" panose="020F0502020204030204" pitchFamily="34" charset="0"/>
                <a:cs typeface="Calibri" panose="020F0502020204030204" pitchFamily="34" charset="0"/>
              </a:rPr>
              <a:t>kondadu</a:t>
            </a:r>
            <a:r>
              <a:rPr lang="en-US" sz="2400" b="1" dirty="0">
                <a:latin typeface="Calibri" panose="020F0502020204030204" pitchFamily="34" charset="0"/>
                <a:cs typeface="Calibri" panose="020F0502020204030204" pitchFamily="34" charset="0"/>
              </a:rPr>
              <a:t> (</a:t>
            </a:r>
            <a:r>
              <a:rPr lang="en-US" sz="2400" b="1" i="1" dirty="0">
                <a:latin typeface="Calibri" panose="020F0502020204030204" pitchFamily="34" charset="0"/>
                <a:cs typeface="Calibri" panose="020F0502020204030204" pitchFamily="34" charset="0"/>
              </a:rPr>
              <a:t>county</a:t>
            </a:r>
            <a:r>
              <a:rPr lang="en-US" sz="2400" b="1" dirty="0">
                <a:latin typeface="Calibri" panose="020F0502020204030204" pitchFamily="34" charset="0"/>
                <a:cs typeface="Calibri" panose="020F0502020204030204" pitchFamily="34" charset="0"/>
              </a:rPr>
              <a:t>)</a:t>
            </a:r>
          </a:p>
          <a:p>
            <a:pPr marL="342900" indent="-342900">
              <a:spcAft>
                <a:spcPts val="600"/>
              </a:spcAft>
              <a:buFont typeface="Arial" panose="020B0604020202020204" pitchFamily="34" charset="0"/>
              <a:buNone/>
            </a:pPr>
            <a:r>
              <a:rPr lang="en-US" sz="2400" dirty="0" err="1">
                <a:latin typeface="Calibri" panose="020F0502020204030204" pitchFamily="34" charset="0"/>
                <a:cs typeface="Calibri" panose="020F0502020204030204" pitchFamily="34" charset="0"/>
              </a:rPr>
              <a:t>Nunbru</a:t>
            </a:r>
            <a:r>
              <a:rPr lang="en-US" sz="2400" dirty="0">
                <a:latin typeface="Calibri" panose="020F0502020204030204" pitchFamily="34" charset="0"/>
                <a:cs typeface="Calibri" panose="020F0502020204030204" pitchFamily="34" charset="0"/>
              </a:rPr>
              <a:t> di pessoas ki </a:t>
            </a:r>
            <a:r>
              <a:rPr lang="en-US" sz="2400" dirty="0" err="1">
                <a:latin typeface="Calibri" panose="020F0502020204030204" pitchFamily="34" charset="0"/>
                <a:cs typeface="Calibri" panose="020F0502020204030204" pitchFamily="34" charset="0"/>
              </a:rPr>
              <a:t>dja</a:t>
            </a:r>
            <a:r>
              <a:rPr lang="en-US" sz="2400" dirty="0">
                <a:latin typeface="Calibri" panose="020F0502020204030204" pitchFamily="34" charset="0"/>
                <a:cs typeface="Calibri" panose="020F0502020204030204" pitchFamily="34" charset="0"/>
              </a:rPr>
              <a:t> foi </a:t>
            </a:r>
            <a:r>
              <a:rPr lang="en-US" sz="2400" dirty="0" err="1">
                <a:latin typeface="Calibri" panose="020F0502020204030204" pitchFamily="34" charset="0"/>
                <a:cs typeface="Calibri" panose="020F0502020204030204" pitchFamily="34" charset="0"/>
              </a:rPr>
              <a:t>vassinadu</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pa </a:t>
            </a:r>
            <a:r>
              <a:rPr lang="en-US" sz="2400" b="1" dirty="0" err="1">
                <a:latin typeface="Calibri" panose="020F0502020204030204" pitchFamily="34" charset="0"/>
                <a:cs typeface="Calibri" panose="020F0502020204030204" pitchFamily="34" charset="0"/>
              </a:rPr>
              <a:t>idadi</a:t>
            </a:r>
            <a:r>
              <a:rPr lang="en-US" sz="2400" b="1" dirty="0">
                <a:latin typeface="Calibri" panose="020F0502020204030204" pitchFamily="34" charset="0"/>
                <a:cs typeface="Calibri" panose="020F0502020204030204" pitchFamily="34" charset="0"/>
              </a:rPr>
              <a:t> y </a:t>
            </a:r>
            <a:r>
              <a:rPr lang="en-US" sz="2400" b="1" dirty="0" err="1">
                <a:latin typeface="Calibri" panose="020F0502020204030204" pitchFamily="34" charset="0"/>
                <a:cs typeface="Calibri" panose="020F0502020204030204" pitchFamily="34" charset="0"/>
              </a:rPr>
              <a:t>rassa</a:t>
            </a:r>
            <a:r>
              <a:rPr lang="en-US" sz="2400" b="1" dirty="0">
                <a:latin typeface="Calibri" panose="020F0502020204030204" pitchFamily="34" charset="0"/>
                <a:cs typeface="Calibri" panose="020F0502020204030204" pitchFamily="34" charset="0"/>
              </a:rPr>
              <a:t>/</a:t>
            </a:r>
            <a:r>
              <a:rPr lang="en-US" sz="2400" b="1" dirty="0" err="1">
                <a:latin typeface="Calibri" panose="020F0502020204030204" pitchFamily="34" charset="0"/>
                <a:cs typeface="Calibri" panose="020F0502020204030204" pitchFamily="34" charset="0"/>
              </a:rPr>
              <a:t>etenia</a:t>
            </a:r>
            <a:endParaRPr lang="en-US" sz="2400" b="1" dirty="0">
              <a:latin typeface="Calibri" panose="020F0502020204030204" pitchFamily="34" charset="0"/>
              <a:cs typeface="Calibri" panose="020F0502020204030204" pitchFamily="34" charset="0"/>
            </a:endParaRPr>
          </a:p>
          <a:p>
            <a:pPr marL="342900" indent="-342900">
              <a:spcAft>
                <a:spcPts val="600"/>
              </a:spcAft>
              <a:buFont typeface="Arial" panose="020B0604020202020204" pitchFamily="34" charset="0"/>
              <a:buNone/>
            </a:pPr>
            <a:r>
              <a:rPr lang="en-US" sz="2400" dirty="0" err="1">
                <a:latin typeface="Calibri" panose="020F0502020204030204" pitchFamily="34" charset="0"/>
                <a:cs typeface="Calibri" panose="020F0502020204030204" pitchFamily="34" charset="0"/>
              </a:rPr>
              <a:t>Vassinas</a:t>
            </a:r>
            <a:r>
              <a:rPr lang="en-US" sz="2400" dirty="0">
                <a:latin typeface="Calibri" panose="020F0502020204030204" pitchFamily="34" charset="0"/>
                <a:cs typeface="Calibri" panose="020F0502020204030204" pitchFamily="34" charset="0"/>
              </a:rPr>
              <a:t>  dadu pa </a:t>
            </a:r>
            <a:r>
              <a:rPr lang="en-US" sz="2400" dirty="0" err="1">
                <a:latin typeface="Calibri" panose="020F0502020204030204" pitchFamily="34" charset="0"/>
                <a:cs typeface="Calibri" panose="020F0502020204030204" pitchFamily="34" charset="0"/>
              </a:rPr>
              <a:t>diferentis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tipus</a:t>
            </a:r>
            <a:r>
              <a:rPr lang="en-US" sz="2400" dirty="0">
                <a:latin typeface="Calibri" panose="020F0502020204030204" pitchFamily="34" charset="0"/>
                <a:cs typeface="Calibri" panose="020F0502020204030204" pitchFamily="34" charset="0"/>
              </a:rPr>
              <a:t> di prestadoris di </a:t>
            </a:r>
            <a:r>
              <a:rPr lang="en-US" sz="2400" dirty="0" err="1">
                <a:latin typeface="Calibri" panose="020F0502020204030204" pitchFamily="34" charset="0"/>
                <a:cs typeface="Calibri" panose="020F0502020204030204" pitchFamily="34" charset="0"/>
              </a:rPr>
              <a:t>servissu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sima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skolas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sentrus</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saúdi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komunitáriu</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None/>
            </a:pPr>
            <a:endParaRPr lang="en-US" sz="2400" dirty="0"/>
          </a:p>
        </p:txBody>
      </p:sp>
      <p:sp>
        <p:nvSpPr>
          <p:cNvPr id="4" name="Marcador de Posição do Número do Diapositivo 3"/>
          <p:cNvSpPr>
            <a:spLocks noGrp="1"/>
          </p:cNvSpPr>
          <p:nvPr>
            <p:ph type="sldNum" sz="quarter" idx="10"/>
          </p:nvPr>
        </p:nvSpPr>
        <p:spPr/>
        <p:txBody>
          <a:bodyPr/>
          <a:lstStyle/>
          <a:p>
            <a:fld id="{D34CBBDB-52D0-FE4C-8729-D7393D454E10}"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4CBBDB-52D0-FE4C-8729-D7393D454E10}" type="slidenum">
              <a:rPr lang="en-US" smtClean="0"/>
              <a:pPr/>
              <a:t>34</a:t>
            </a:fld>
            <a:endParaRPr lang="en-US"/>
          </a:p>
        </p:txBody>
      </p:sp>
    </p:spTree>
    <p:extLst>
      <p:ext uri="{BB962C8B-B14F-4D97-AF65-F5344CB8AC3E}">
        <p14:creationId xmlns:p14="http://schemas.microsoft.com/office/powerpoint/2010/main" val="4089156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Pur favor uza FAQ (perguntas ki ta fazedu txeu) pa públiku jeral komu referensia pa respostas pa otus perguntas ki talvez bu ta kre aborda na bu reunion</a:t>
            </a:r>
            <a:r>
              <a:rPr lang="en-US"/>
              <a:t>.</a:t>
            </a:r>
          </a:p>
        </p:txBody>
      </p:sp>
      <p:sp>
        <p:nvSpPr>
          <p:cNvPr id="4" name="Slide Number Placeholder 3"/>
          <p:cNvSpPr>
            <a:spLocks noGrp="1"/>
          </p:cNvSpPr>
          <p:nvPr>
            <p:ph type="sldNum" sz="quarter" idx="5"/>
          </p:nvPr>
        </p:nvSpPr>
        <p:spPr/>
        <p:txBody>
          <a:bodyPr/>
          <a:lstStyle/>
          <a:p>
            <a:fld id="{D34CBBDB-52D0-FE4C-8729-D7393D454E10}" type="slidenum">
              <a:rPr lang="en-US" smtClean="0"/>
              <a:pPr/>
              <a:t>35</a:t>
            </a:fld>
            <a:endParaRPr lang="en-US"/>
          </a:p>
        </p:txBody>
      </p:sp>
    </p:spTree>
    <p:extLst>
      <p:ext uri="{BB962C8B-B14F-4D97-AF65-F5344CB8AC3E}">
        <p14:creationId xmlns:p14="http://schemas.microsoft.com/office/powerpoint/2010/main" val="3489374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US" dirty="0"/>
          </a:p>
        </p:txBody>
      </p:sp>
      <p:sp>
        <p:nvSpPr>
          <p:cNvPr id="4" name="Marcador de Posição do Número do Diapositivo 3"/>
          <p:cNvSpPr>
            <a:spLocks noGrp="1"/>
          </p:cNvSpPr>
          <p:nvPr>
            <p:ph type="sldNum" sz="quarter" idx="10"/>
          </p:nvPr>
        </p:nvSpPr>
        <p:spPr/>
        <p:txBody>
          <a:bodyPr/>
          <a:lstStyle/>
          <a:p>
            <a:fld id="{D34CBBDB-52D0-FE4C-8729-D7393D454E10}"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latin typeface="+mn-lt"/>
                <a:ea typeface="+mn-ea"/>
                <a:cs typeface="+mn-cs"/>
              </a:rPr>
              <a:t>Fontis: </a:t>
            </a:r>
          </a:p>
          <a:p>
            <a:r>
              <a:rPr lang="en-US" sz="1200" kern="1200">
                <a:solidFill>
                  <a:schemeClr val="tx1"/>
                </a:solidFill>
                <a:latin typeface="+mn-lt"/>
                <a:ea typeface="+mn-ea"/>
                <a:cs typeface="+mn-cs"/>
              </a:rPr>
              <a:t>https://www.cdc.gov/vassinas/hcp/conversations/understanding-vacc-work.html </a:t>
            </a:r>
          </a:p>
          <a:p>
            <a:r>
              <a:rPr lang="en-US" sz="1200" kern="1200">
                <a:solidFill>
                  <a:schemeClr val="tx1"/>
                </a:solidFill>
                <a:latin typeface="+mn-lt"/>
                <a:ea typeface="+mn-ea"/>
                <a:cs typeface="+mn-cs"/>
              </a:rPr>
              <a:t>https://www.cdc.gov/vassinas/vpd/vpd-vac-basics.html</a:t>
            </a:r>
          </a:p>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5</a:t>
            </a:fld>
            <a:endParaRPr lang="en-US"/>
          </a:p>
        </p:txBody>
      </p:sp>
    </p:spTree>
    <p:extLst>
      <p:ext uri="{BB962C8B-B14F-4D97-AF65-F5344CB8AC3E}">
        <p14:creationId xmlns:p14="http://schemas.microsoft.com/office/powerpoint/2010/main" val="345243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Nu ta entende ki alguns pessoas pode sta priokupadu ku toma vassina. Enkuantu mas vassinas kontra COVID-19 sta ser kriadu ku rapidez possivel, sta kontinuadu ku tudu prossessus y prossedimentus di rotina  pa garanti seguransa di kualker vassina autorizadu o aprovadu pa uzu. </a:t>
            </a:r>
          </a:p>
          <a:p>
            <a:endParaRPr lang="en-US" dirty="0"/>
          </a:p>
          <a:p>
            <a:r>
              <a:rPr lang="pt-BR" dirty="0"/>
              <a:t>Seguransa sta na primeru lugar y ten txeu razon pa pessoas toma vassina</a:t>
            </a:r>
            <a:r>
              <a:rPr lang="en-US" b="0" i="0" dirty="0">
                <a:solidFill>
                  <a:srgbClr val="000000"/>
                </a:solidFill>
                <a:effectLst/>
                <a:latin typeface="Open Sans"/>
              </a:rPr>
              <a:t>.</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6</a:t>
            </a:fld>
            <a:endParaRPr lang="en-US"/>
          </a:p>
        </p:txBody>
      </p:sp>
    </p:spTree>
    <p:extLst>
      <p:ext uri="{BB962C8B-B14F-4D97-AF65-F5344CB8AC3E}">
        <p14:creationId xmlns:p14="http://schemas.microsoft.com/office/powerpoint/2010/main" val="1363868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Kuse</a:t>
            </a:r>
            <a:r>
              <a:rPr lang="pt-PT" dirty="0"/>
              <a:t> </a:t>
            </a:r>
            <a:r>
              <a:rPr lang="pt-PT" dirty="0" err="1"/>
              <a:t>ki</a:t>
            </a:r>
            <a:r>
              <a:rPr lang="pt-PT" dirty="0"/>
              <a:t> significa </a:t>
            </a:r>
            <a:r>
              <a:rPr lang="pt-PT" dirty="0" err="1"/>
              <a:t>gossi</a:t>
            </a:r>
            <a:r>
              <a:rPr lang="pt-PT" dirty="0"/>
              <a:t> </a:t>
            </a:r>
            <a:r>
              <a:rPr lang="pt-PT" dirty="0" err="1"/>
              <a:t>ki</a:t>
            </a:r>
            <a:r>
              <a:rPr lang="pt-PT" dirty="0"/>
              <a:t> </a:t>
            </a:r>
            <a:r>
              <a:rPr lang="pt-PT" dirty="0" err="1"/>
              <a:t>vassina</a:t>
            </a:r>
            <a:r>
              <a:rPr lang="pt-PT" dirty="0"/>
              <a:t> Pfizer COVID-19 </a:t>
            </a:r>
            <a:r>
              <a:rPr lang="pt-PT" dirty="0" err="1"/>
              <a:t>ten</a:t>
            </a:r>
            <a:r>
              <a:rPr lang="pt-PT" dirty="0"/>
              <a:t> </a:t>
            </a:r>
            <a:r>
              <a:rPr lang="pt-PT" dirty="0" err="1"/>
              <a:t>aprovason</a:t>
            </a:r>
            <a:r>
              <a:rPr lang="pt-PT" dirty="0"/>
              <a:t> </a:t>
            </a:r>
            <a:r>
              <a:rPr lang="pt-PT" dirty="0" err="1"/>
              <a:t>di</a:t>
            </a:r>
            <a:r>
              <a:rPr lang="pt-PT" dirty="0"/>
              <a:t> FDA?</a:t>
            </a:r>
          </a:p>
          <a:p>
            <a:r>
              <a:rPr lang="pt-PT" dirty="0"/>
              <a:t>• Na 08/23/21, FDA aprova </a:t>
            </a:r>
            <a:r>
              <a:rPr lang="pt-PT" dirty="0" err="1"/>
              <a:t>primeru</a:t>
            </a:r>
            <a:r>
              <a:rPr lang="pt-PT" dirty="0"/>
              <a:t> </a:t>
            </a:r>
            <a:r>
              <a:rPr lang="pt-PT" dirty="0" err="1"/>
              <a:t>vassina</a:t>
            </a:r>
            <a:r>
              <a:rPr lang="pt-PT" dirty="0"/>
              <a:t> COVID-19. </a:t>
            </a:r>
            <a:r>
              <a:rPr lang="pt-PT" dirty="0" err="1"/>
              <a:t>Vassina</a:t>
            </a:r>
            <a:r>
              <a:rPr lang="pt-PT" dirty="0"/>
              <a:t> </a:t>
            </a:r>
            <a:r>
              <a:rPr lang="pt-PT" dirty="0" err="1"/>
              <a:t>fika</a:t>
            </a:r>
            <a:r>
              <a:rPr lang="pt-PT" dirty="0"/>
              <a:t> </a:t>
            </a:r>
            <a:r>
              <a:rPr lang="pt-PT" dirty="0" err="1"/>
              <a:t>konxedu</a:t>
            </a:r>
            <a:r>
              <a:rPr lang="pt-PT" dirty="0"/>
              <a:t> </a:t>
            </a:r>
            <a:r>
              <a:rPr lang="pt-PT" dirty="0" err="1"/>
              <a:t>komu</a:t>
            </a:r>
            <a:r>
              <a:rPr lang="pt-PT" dirty="0"/>
              <a:t> </a:t>
            </a:r>
            <a:r>
              <a:rPr lang="pt-PT" dirty="0" err="1"/>
              <a:t>Vassina</a:t>
            </a:r>
            <a:r>
              <a:rPr lang="pt-PT" dirty="0"/>
              <a:t> Pfizer COVID-19 i </a:t>
            </a:r>
            <a:r>
              <a:rPr lang="pt-PT" dirty="0" err="1"/>
              <a:t>gossi</a:t>
            </a:r>
            <a:r>
              <a:rPr lang="pt-PT" dirty="0"/>
              <a:t> e ta bem </a:t>
            </a:r>
            <a:r>
              <a:rPr lang="pt-PT" dirty="0" err="1"/>
              <a:t>bendedu</a:t>
            </a:r>
            <a:r>
              <a:rPr lang="pt-PT" dirty="0"/>
              <a:t> </a:t>
            </a:r>
            <a:r>
              <a:rPr lang="pt-PT" dirty="0" err="1"/>
              <a:t>komu</a:t>
            </a:r>
            <a:r>
              <a:rPr lang="pt-PT" dirty="0"/>
              <a:t> Comirnaty (</a:t>
            </a:r>
            <a:r>
              <a:rPr lang="pt-PT" dirty="0" err="1"/>
              <a:t>koe</a:t>
            </a:r>
            <a:r>
              <a:rPr lang="pt-PT" dirty="0"/>
              <a:t>-mir'-na-tee), </a:t>
            </a:r>
            <a:r>
              <a:rPr lang="pt-PT" dirty="0" err="1"/>
              <a:t>pa</a:t>
            </a:r>
            <a:r>
              <a:rPr lang="pt-PT" dirty="0"/>
              <a:t> </a:t>
            </a:r>
            <a:r>
              <a:rPr lang="pt-PT" dirty="0" err="1"/>
              <a:t>privenson</a:t>
            </a:r>
            <a:r>
              <a:rPr lang="pt-PT" dirty="0"/>
              <a:t> de COVID-19 na pessoas </a:t>
            </a:r>
            <a:r>
              <a:rPr lang="pt-PT" dirty="0" err="1"/>
              <a:t>ku</a:t>
            </a:r>
            <a:r>
              <a:rPr lang="pt-PT" dirty="0"/>
              <a:t> 16 </a:t>
            </a:r>
            <a:r>
              <a:rPr lang="pt-PT" dirty="0" err="1"/>
              <a:t>anu</a:t>
            </a:r>
            <a:r>
              <a:rPr lang="pt-PT" dirty="0"/>
              <a:t> </a:t>
            </a:r>
            <a:r>
              <a:rPr lang="pt-PT" dirty="0" err="1"/>
              <a:t>di</a:t>
            </a:r>
            <a:r>
              <a:rPr lang="pt-PT" dirty="0"/>
              <a:t> idade o mas.</a:t>
            </a:r>
          </a:p>
          <a:p>
            <a:r>
              <a:rPr lang="pt-PT" dirty="0"/>
              <a:t>• Comirnaty e </a:t>
            </a:r>
            <a:r>
              <a:rPr lang="pt-PT" dirty="0" err="1"/>
              <a:t>mesmu</a:t>
            </a:r>
            <a:r>
              <a:rPr lang="pt-PT" dirty="0"/>
              <a:t> </a:t>
            </a:r>
            <a:r>
              <a:rPr lang="pt-PT" dirty="0" err="1"/>
              <a:t>vassina</a:t>
            </a:r>
            <a:r>
              <a:rPr lang="pt-PT" dirty="0"/>
              <a:t> </a:t>
            </a:r>
            <a:r>
              <a:rPr lang="pt-PT" dirty="0" err="1"/>
              <a:t>ki</a:t>
            </a:r>
            <a:r>
              <a:rPr lang="pt-PT" dirty="0"/>
              <a:t> </a:t>
            </a:r>
            <a:r>
              <a:rPr lang="pt-PT" dirty="0" err="1"/>
              <a:t>vassina</a:t>
            </a:r>
            <a:r>
              <a:rPr lang="pt-PT" dirty="0"/>
              <a:t> Pfizer.</a:t>
            </a:r>
          </a:p>
          <a:p>
            <a:r>
              <a:rPr lang="pt-PT" dirty="0"/>
              <a:t>• </a:t>
            </a:r>
            <a:r>
              <a:rPr lang="pt-PT" dirty="0" err="1"/>
              <a:t>Vassina</a:t>
            </a:r>
            <a:r>
              <a:rPr lang="pt-PT" dirty="0"/>
              <a:t> Pfizer </a:t>
            </a:r>
            <a:r>
              <a:rPr lang="pt-PT" dirty="0" err="1"/>
              <a:t>tanbe</a:t>
            </a:r>
            <a:r>
              <a:rPr lang="pt-PT" dirty="0"/>
              <a:t> </a:t>
            </a:r>
            <a:r>
              <a:rPr lang="pt-PT" dirty="0" err="1"/>
              <a:t>sta</a:t>
            </a:r>
            <a:r>
              <a:rPr lang="pt-PT" dirty="0"/>
              <a:t> disponível </a:t>
            </a:r>
            <a:r>
              <a:rPr lang="pt-PT" dirty="0" err="1"/>
              <a:t>ku</a:t>
            </a:r>
            <a:r>
              <a:rPr lang="pt-PT" dirty="0"/>
              <a:t> </a:t>
            </a:r>
            <a:r>
              <a:rPr lang="pt-PT" dirty="0" err="1"/>
              <a:t>autorizason</a:t>
            </a:r>
            <a:r>
              <a:rPr lang="pt-PT" dirty="0"/>
              <a:t> </a:t>
            </a:r>
            <a:r>
              <a:rPr lang="pt-PT" dirty="0" err="1"/>
              <a:t>di</a:t>
            </a:r>
            <a:r>
              <a:rPr lang="pt-PT" dirty="0"/>
              <a:t> </a:t>
            </a:r>
            <a:r>
              <a:rPr lang="pt-PT" dirty="0" err="1"/>
              <a:t>usu</a:t>
            </a:r>
            <a:r>
              <a:rPr lang="pt-PT" dirty="0"/>
              <a:t> </a:t>
            </a:r>
            <a:r>
              <a:rPr lang="pt-PT" dirty="0" err="1"/>
              <a:t>di</a:t>
            </a:r>
            <a:r>
              <a:rPr lang="pt-PT" dirty="0"/>
              <a:t> </a:t>
            </a:r>
            <a:r>
              <a:rPr lang="pt-PT" dirty="0" err="1"/>
              <a:t>imerjensia</a:t>
            </a:r>
            <a:r>
              <a:rPr lang="pt-PT" dirty="0"/>
              <a:t> (EUA) </a:t>
            </a:r>
            <a:r>
              <a:rPr lang="pt-PT" dirty="0" err="1"/>
              <a:t>pa</a:t>
            </a:r>
            <a:r>
              <a:rPr lang="pt-PT" dirty="0"/>
              <a:t> pessoas </a:t>
            </a:r>
            <a:r>
              <a:rPr lang="pt-PT" dirty="0" err="1"/>
              <a:t>di</a:t>
            </a:r>
            <a:r>
              <a:rPr lang="pt-PT" dirty="0"/>
              <a:t> 5 a 15 </a:t>
            </a:r>
            <a:r>
              <a:rPr lang="pt-PT" dirty="0" err="1"/>
              <a:t>anu</a:t>
            </a:r>
            <a:r>
              <a:rPr lang="pt-PT" dirty="0"/>
              <a:t> i </a:t>
            </a:r>
            <a:r>
              <a:rPr lang="pt-PT" dirty="0" err="1"/>
              <a:t>pa</a:t>
            </a:r>
            <a:r>
              <a:rPr lang="pt-PT" dirty="0"/>
              <a:t> </a:t>
            </a:r>
            <a:r>
              <a:rPr lang="pt-PT" dirty="0" err="1"/>
              <a:t>tersera</a:t>
            </a:r>
            <a:r>
              <a:rPr lang="pt-PT" dirty="0"/>
              <a:t> </a:t>
            </a:r>
            <a:r>
              <a:rPr lang="pt-PT" dirty="0" err="1"/>
              <a:t>dozi</a:t>
            </a:r>
            <a:r>
              <a:rPr lang="pt-PT" dirty="0"/>
              <a:t> </a:t>
            </a:r>
            <a:r>
              <a:rPr lang="pt-PT" dirty="0" err="1"/>
              <a:t>pa</a:t>
            </a:r>
            <a:r>
              <a:rPr lang="pt-PT" dirty="0"/>
              <a:t> </a:t>
            </a:r>
            <a:r>
              <a:rPr lang="pt-PT" dirty="0" err="1"/>
              <a:t>sertus</a:t>
            </a:r>
            <a:r>
              <a:rPr lang="pt-PT" dirty="0"/>
              <a:t> indivíduos </a:t>
            </a:r>
            <a:r>
              <a:rPr lang="pt-PT" dirty="0" err="1"/>
              <a:t>imunokomprometidus</a:t>
            </a:r>
            <a:r>
              <a:rPr lang="pt-PT" dirty="0"/>
              <a:t>.</a:t>
            </a:r>
          </a:p>
          <a:p>
            <a:r>
              <a:rPr lang="pt-PT" dirty="0"/>
              <a:t>• </a:t>
            </a:r>
            <a:r>
              <a:rPr lang="pt-PT" dirty="0" err="1"/>
              <a:t>En</a:t>
            </a:r>
            <a:r>
              <a:rPr lang="pt-PT" dirty="0"/>
              <a:t> </a:t>
            </a:r>
            <a:r>
              <a:rPr lang="pt-PT" dirty="0" err="1"/>
              <a:t>komparason</a:t>
            </a:r>
            <a:r>
              <a:rPr lang="pt-PT" dirty="0"/>
              <a:t> </a:t>
            </a:r>
            <a:r>
              <a:rPr lang="pt-PT" dirty="0" err="1"/>
              <a:t>ku</a:t>
            </a:r>
            <a:r>
              <a:rPr lang="pt-PT" dirty="0"/>
              <a:t> </a:t>
            </a:r>
            <a:r>
              <a:rPr lang="pt-PT" dirty="0" err="1"/>
              <a:t>un</a:t>
            </a:r>
            <a:r>
              <a:rPr lang="pt-PT" dirty="0"/>
              <a:t> EUA, </a:t>
            </a:r>
            <a:r>
              <a:rPr lang="pt-PT" dirty="0" err="1"/>
              <a:t>aprovason</a:t>
            </a:r>
            <a:r>
              <a:rPr lang="pt-PT" dirty="0"/>
              <a:t> </a:t>
            </a:r>
            <a:r>
              <a:rPr lang="pt-PT" dirty="0" err="1"/>
              <a:t>di</a:t>
            </a:r>
            <a:r>
              <a:rPr lang="pt-PT" dirty="0"/>
              <a:t> </a:t>
            </a:r>
            <a:r>
              <a:rPr lang="pt-PT" dirty="0" err="1"/>
              <a:t>vassinas</a:t>
            </a:r>
            <a:r>
              <a:rPr lang="pt-PT" dirty="0"/>
              <a:t> </a:t>
            </a:r>
            <a:r>
              <a:rPr lang="pt-PT" dirty="0" err="1"/>
              <a:t>pa</a:t>
            </a:r>
            <a:r>
              <a:rPr lang="pt-PT" dirty="0"/>
              <a:t> FDA ta </a:t>
            </a:r>
            <a:r>
              <a:rPr lang="pt-PT" dirty="0" err="1"/>
              <a:t>mesti</a:t>
            </a:r>
            <a:r>
              <a:rPr lang="pt-PT" dirty="0"/>
              <a:t> mas </a:t>
            </a:r>
            <a:r>
              <a:rPr lang="pt-PT" dirty="0" err="1"/>
              <a:t>dadus</a:t>
            </a:r>
            <a:r>
              <a:rPr lang="pt-PT" dirty="0"/>
              <a:t> sobre </a:t>
            </a:r>
            <a:r>
              <a:rPr lang="pt-PT" dirty="0" err="1"/>
              <a:t>siguransa</a:t>
            </a:r>
            <a:r>
              <a:rPr lang="pt-PT" dirty="0"/>
              <a:t>, </a:t>
            </a:r>
            <a:r>
              <a:rPr lang="pt-PT" dirty="0" err="1"/>
              <a:t>fabrikason</a:t>
            </a:r>
            <a:r>
              <a:rPr lang="pt-PT" dirty="0"/>
              <a:t> i </a:t>
            </a:r>
            <a:r>
              <a:rPr lang="pt-PT" dirty="0" err="1"/>
              <a:t>efikasia</a:t>
            </a:r>
            <a:r>
              <a:rPr lang="pt-PT" dirty="0"/>
              <a:t> </a:t>
            </a:r>
            <a:r>
              <a:rPr lang="pt-PT" dirty="0" err="1"/>
              <a:t>pa</a:t>
            </a:r>
            <a:r>
              <a:rPr lang="pt-PT" dirty="0"/>
              <a:t> </a:t>
            </a:r>
            <a:r>
              <a:rPr lang="pt-PT" dirty="0" err="1"/>
              <a:t>periudu</a:t>
            </a:r>
            <a:r>
              <a:rPr lang="pt-PT" dirty="0"/>
              <a:t> </a:t>
            </a:r>
            <a:r>
              <a:rPr lang="pt-PT" dirty="0" err="1"/>
              <a:t>longu</a:t>
            </a:r>
            <a:r>
              <a:rPr lang="pt-PT" dirty="0"/>
              <a:t> </a:t>
            </a:r>
            <a:r>
              <a:rPr lang="pt-PT" dirty="0" err="1"/>
              <a:t>di</a:t>
            </a:r>
            <a:r>
              <a:rPr lang="pt-PT" dirty="0"/>
              <a:t> </a:t>
            </a:r>
            <a:r>
              <a:rPr lang="pt-PT" dirty="0" err="1"/>
              <a:t>tenpu</a:t>
            </a:r>
            <a:r>
              <a:rPr lang="pt-PT" dirty="0"/>
              <a:t> i </a:t>
            </a:r>
            <a:r>
              <a:rPr lang="pt-PT" dirty="0" err="1"/>
              <a:t>inklui</a:t>
            </a:r>
            <a:r>
              <a:rPr lang="pt-PT" dirty="0"/>
              <a:t> </a:t>
            </a:r>
            <a:r>
              <a:rPr lang="pt-PT" dirty="0" err="1"/>
              <a:t>dadus</a:t>
            </a:r>
            <a:r>
              <a:rPr lang="pt-PT" dirty="0"/>
              <a:t> </a:t>
            </a:r>
            <a:r>
              <a:rPr lang="pt-PT" dirty="0" err="1"/>
              <a:t>di</a:t>
            </a:r>
            <a:r>
              <a:rPr lang="pt-PT" dirty="0"/>
              <a:t> </a:t>
            </a:r>
            <a:r>
              <a:rPr lang="pt-PT" dirty="0" err="1"/>
              <a:t>mundu</a:t>
            </a:r>
            <a:r>
              <a:rPr lang="pt-PT" dirty="0"/>
              <a:t> rial.</a:t>
            </a:r>
          </a:p>
          <a:p>
            <a:r>
              <a:rPr lang="pt-PT" dirty="0"/>
              <a:t>• </a:t>
            </a:r>
            <a:r>
              <a:rPr lang="pt-PT" dirty="0" err="1"/>
              <a:t>Aprovason</a:t>
            </a:r>
            <a:r>
              <a:rPr lang="pt-PT" dirty="0"/>
              <a:t> total </a:t>
            </a:r>
            <a:r>
              <a:rPr lang="pt-PT" dirty="0" err="1"/>
              <a:t>di</a:t>
            </a:r>
            <a:r>
              <a:rPr lang="pt-PT" dirty="0"/>
              <a:t> FDA </a:t>
            </a:r>
            <a:r>
              <a:rPr lang="pt-PT" dirty="0" err="1"/>
              <a:t>signifika</a:t>
            </a:r>
            <a:r>
              <a:rPr lang="pt-PT" dirty="0"/>
              <a:t> ma vacina Comirnaty </a:t>
            </a:r>
            <a:r>
              <a:rPr lang="pt-PT" dirty="0" err="1"/>
              <a:t>gossi</a:t>
            </a:r>
            <a:r>
              <a:rPr lang="pt-PT" dirty="0"/>
              <a:t> </a:t>
            </a:r>
            <a:r>
              <a:rPr lang="pt-PT" dirty="0" err="1"/>
              <a:t>ten</a:t>
            </a:r>
            <a:r>
              <a:rPr lang="pt-PT" dirty="0"/>
              <a:t> </a:t>
            </a:r>
            <a:r>
              <a:rPr lang="pt-PT" dirty="0" err="1"/>
              <a:t>mesmu</a:t>
            </a:r>
            <a:r>
              <a:rPr lang="pt-PT" dirty="0"/>
              <a:t> </a:t>
            </a:r>
            <a:r>
              <a:rPr lang="pt-PT" dirty="0" err="1"/>
              <a:t>nivel</a:t>
            </a:r>
            <a:r>
              <a:rPr lang="pt-PT" dirty="0"/>
              <a:t> </a:t>
            </a:r>
            <a:r>
              <a:rPr lang="pt-PT" dirty="0" err="1"/>
              <a:t>di</a:t>
            </a:r>
            <a:r>
              <a:rPr lang="pt-PT" dirty="0"/>
              <a:t> </a:t>
            </a:r>
            <a:r>
              <a:rPr lang="pt-PT" dirty="0" err="1"/>
              <a:t>aprovason</a:t>
            </a:r>
            <a:r>
              <a:rPr lang="pt-PT" dirty="0"/>
              <a:t> </a:t>
            </a:r>
            <a:r>
              <a:rPr lang="pt-PT" dirty="0" err="1"/>
              <a:t>ki</a:t>
            </a:r>
            <a:r>
              <a:rPr lang="pt-PT" dirty="0"/>
              <a:t> </a:t>
            </a:r>
            <a:r>
              <a:rPr lang="pt-PT" dirty="0" err="1"/>
              <a:t>otus</a:t>
            </a:r>
            <a:r>
              <a:rPr lang="pt-PT" dirty="0"/>
              <a:t> </a:t>
            </a:r>
            <a:r>
              <a:rPr lang="pt-PT" dirty="0" err="1"/>
              <a:t>vassinas</a:t>
            </a:r>
            <a:r>
              <a:rPr lang="pt-PT" dirty="0"/>
              <a:t> </a:t>
            </a:r>
            <a:r>
              <a:rPr lang="pt-PT" dirty="0" err="1"/>
              <a:t>usadu</a:t>
            </a:r>
            <a:r>
              <a:rPr lang="pt-PT" dirty="0"/>
              <a:t> diariamente na US, sima </a:t>
            </a:r>
            <a:r>
              <a:rPr lang="pt-PT" dirty="0" err="1"/>
              <a:t>vassinas</a:t>
            </a:r>
            <a:r>
              <a:rPr lang="pt-PT" dirty="0"/>
              <a:t> </a:t>
            </a:r>
            <a:r>
              <a:rPr lang="pt-PT" dirty="0" err="1"/>
              <a:t>pa</a:t>
            </a:r>
            <a:r>
              <a:rPr lang="pt-PT" dirty="0"/>
              <a:t> hepatite, sarampo, </a:t>
            </a:r>
            <a:r>
              <a:rPr lang="pt-PT" dirty="0" err="1"/>
              <a:t>katapora</a:t>
            </a:r>
            <a:r>
              <a:rPr lang="pt-PT" dirty="0"/>
              <a:t> i poliomielite.</a:t>
            </a:r>
          </a:p>
          <a:p>
            <a:r>
              <a:rPr lang="pt-PT" dirty="0"/>
              <a:t>• </a:t>
            </a:r>
            <a:r>
              <a:rPr lang="pt-PT" dirty="0" err="1"/>
              <a:t>Vassina</a:t>
            </a:r>
            <a:r>
              <a:rPr lang="pt-PT" dirty="0"/>
              <a:t> Pfizer COVID-19 foi </a:t>
            </a:r>
            <a:r>
              <a:rPr lang="pt-PT" dirty="0" err="1"/>
              <a:t>primeru</a:t>
            </a:r>
            <a:r>
              <a:rPr lang="pt-PT" dirty="0"/>
              <a:t> </a:t>
            </a:r>
            <a:r>
              <a:rPr lang="pt-PT" dirty="0" err="1"/>
              <a:t>vassina</a:t>
            </a:r>
            <a:r>
              <a:rPr lang="pt-PT" dirty="0"/>
              <a:t> </a:t>
            </a:r>
            <a:r>
              <a:rPr lang="pt-PT" dirty="0" err="1"/>
              <a:t>ki</a:t>
            </a:r>
            <a:r>
              <a:rPr lang="pt-PT" dirty="0"/>
              <a:t> </a:t>
            </a:r>
            <a:r>
              <a:rPr lang="pt-PT" dirty="0" err="1"/>
              <a:t>risebi</a:t>
            </a:r>
            <a:r>
              <a:rPr lang="pt-PT" dirty="0"/>
              <a:t> </a:t>
            </a:r>
            <a:r>
              <a:rPr lang="pt-PT" dirty="0" err="1"/>
              <a:t>autorizason</a:t>
            </a:r>
            <a:r>
              <a:rPr lang="pt-PT" dirty="0"/>
              <a:t> </a:t>
            </a:r>
            <a:r>
              <a:rPr lang="pt-PT" dirty="0" err="1"/>
              <a:t>di</a:t>
            </a:r>
            <a:r>
              <a:rPr lang="pt-PT" dirty="0"/>
              <a:t> </a:t>
            </a:r>
            <a:r>
              <a:rPr lang="pt-PT" dirty="0" err="1"/>
              <a:t>imerjensia</a:t>
            </a:r>
            <a:r>
              <a:rPr lang="pt-PT" dirty="0"/>
              <a:t>, </a:t>
            </a:r>
            <a:r>
              <a:rPr lang="pt-PT" dirty="0" err="1"/>
              <a:t>pur</a:t>
            </a:r>
            <a:r>
              <a:rPr lang="pt-PT" dirty="0"/>
              <a:t> </a:t>
            </a:r>
            <a:r>
              <a:rPr lang="pt-PT" dirty="0" err="1"/>
              <a:t>issu</a:t>
            </a:r>
            <a:r>
              <a:rPr lang="pt-PT" dirty="0"/>
              <a:t> e </a:t>
            </a:r>
            <a:r>
              <a:rPr lang="pt-PT" dirty="0" err="1"/>
              <a:t>primeru</a:t>
            </a:r>
            <a:r>
              <a:rPr lang="pt-PT" dirty="0"/>
              <a:t> </a:t>
            </a:r>
            <a:r>
              <a:rPr lang="pt-PT" dirty="0" err="1"/>
              <a:t>ki</a:t>
            </a:r>
            <a:r>
              <a:rPr lang="pt-PT" dirty="0"/>
              <a:t> </a:t>
            </a:r>
            <a:r>
              <a:rPr lang="pt-PT" dirty="0" err="1"/>
              <a:t>ten</a:t>
            </a:r>
            <a:r>
              <a:rPr lang="pt-PT" dirty="0"/>
              <a:t> </a:t>
            </a:r>
            <a:r>
              <a:rPr lang="pt-PT" dirty="0" err="1"/>
              <a:t>dadus</a:t>
            </a:r>
            <a:r>
              <a:rPr lang="pt-PT" dirty="0"/>
              <a:t> </a:t>
            </a:r>
            <a:r>
              <a:rPr lang="pt-PT" dirty="0" err="1"/>
              <a:t>sufisienti</a:t>
            </a:r>
            <a:r>
              <a:rPr lang="pt-PT" dirty="0"/>
              <a:t> </a:t>
            </a:r>
            <a:r>
              <a:rPr lang="pt-PT" dirty="0" err="1"/>
              <a:t>pa</a:t>
            </a:r>
            <a:r>
              <a:rPr lang="pt-PT" dirty="0"/>
              <a:t> </a:t>
            </a:r>
            <a:r>
              <a:rPr lang="pt-PT" dirty="0" err="1"/>
              <a:t>risebi</a:t>
            </a:r>
            <a:r>
              <a:rPr lang="pt-PT" dirty="0"/>
              <a:t> </a:t>
            </a:r>
            <a:r>
              <a:rPr lang="pt-PT" dirty="0" err="1"/>
              <a:t>aprovason</a:t>
            </a:r>
            <a:r>
              <a:rPr lang="pt-PT" dirty="0"/>
              <a:t> total. Keli </a:t>
            </a:r>
            <a:r>
              <a:rPr lang="pt-PT" dirty="0" err="1"/>
              <a:t>ka</a:t>
            </a:r>
            <a:r>
              <a:rPr lang="pt-PT" dirty="0"/>
              <a:t> </a:t>
            </a:r>
            <a:r>
              <a:rPr lang="pt-PT" dirty="0" err="1"/>
              <a:t>signifika</a:t>
            </a:r>
            <a:r>
              <a:rPr lang="pt-PT" dirty="0"/>
              <a:t> nada </a:t>
            </a:r>
            <a:r>
              <a:rPr lang="pt-PT" dirty="0" err="1"/>
              <a:t>sobri</a:t>
            </a:r>
            <a:r>
              <a:rPr lang="pt-PT" dirty="0"/>
              <a:t> </a:t>
            </a:r>
            <a:r>
              <a:rPr lang="pt-PT" dirty="0" err="1"/>
              <a:t>siguransa</a:t>
            </a:r>
            <a:r>
              <a:rPr lang="pt-PT" dirty="0"/>
              <a:t> i </a:t>
            </a:r>
            <a:r>
              <a:rPr lang="pt-PT" dirty="0" err="1"/>
              <a:t>efikasia</a:t>
            </a:r>
            <a:r>
              <a:rPr lang="pt-PT" dirty="0"/>
              <a:t> </a:t>
            </a:r>
            <a:r>
              <a:rPr lang="pt-PT" dirty="0" err="1"/>
              <a:t>di</a:t>
            </a:r>
            <a:r>
              <a:rPr lang="pt-PT" dirty="0"/>
              <a:t> </a:t>
            </a:r>
            <a:r>
              <a:rPr lang="pt-PT" dirty="0" err="1"/>
              <a:t>vassina</a:t>
            </a:r>
            <a:r>
              <a:rPr lang="pt-PT" dirty="0"/>
              <a:t> Moderna o Johnson &amp; Johnson.</a:t>
            </a:r>
            <a:endParaRPr lang="en-US" dirty="0"/>
          </a:p>
          <a:p>
            <a:endParaRPr lang="en-US" dirty="0"/>
          </a:p>
          <a:p>
            <a:r>
              <a:rPr lang="pt-BR" dirty="0"/>
              <a:t>Kuzé ki é un  Autorizason pa Uzu di Imerjensia (EUA, sigla na ingles)? </a:t>
            </a:r>
            <a:endParaRPr lang="en-US" dirty="0"/>
          </a:p>
          <a:p>
            <a:r>
              <a:rPr lang="pt-BR" dirty="0"/>
              <a:t>FDA di Stadus Unidus dja disponibiliza vassinas kontra COVID-19 fabrikadu pa Pfizer, pa Moderna y pa </a:t>
            </a:r>
            <a:r>
              <a:rPr lang="en-US" dirty="0"/>
              <a:t>Janssen (Johnson &amp; Johnson)</a:t>
            </a:r>
            <a:r>
              <a:rPr lang="pt-BR" dirty="0"/>
              <a:t> atraves di un mekanismu txomadu EUA. </a:t>
            </a:r>
            <a:r>
              <a:rPr lang="pt-BR" i="1" dirty="0"/>
              <a:t>Secretary of Health and Human Services</a:t>
            </a:r>
            <a:r>
              <a:rPr lang="pt-BR" dirty="0"/>
              <a:t> (HHS, sekretaria di servissus umanus y di saúdi) ta apoia EUA atraves di un deklarason di izistensia di un situason ki ta justifika uzu di medikamentus di imerjensia duranti pandemia di COVID-19.</a:t>
            </a:r>
          </a:p>
          <a:p>
            <a:endParaRPr lang="en-US" dirty="0"/>
          </a:p>
          <a:p>
            <a:r>
              <a:rPr lang="pt-BR" dirty="0"/>
              <a:t>FDA pode imiti un EUA kandu ten sertus kondisons, sima falta di alternativas adekuadu,  aprovadu y disponivel pa uzu.  Dessizon di FDA é baziadu tanbé na prova sientifiku disponivel ki ta mostra ki produtu pode ser efikaz pa ivita COVID-19 duranti pandemia y ki, possiveis y konxedu benefissius di produtu, ta ultrapassa se riskus. Ten ki ten tudu kes kondisons li pa uzu di produtu ser permitidu duranti pandemia di COVID-19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7</a:t>
            </a:fld>
            <a:endParaRPr lang="en-US"/>
          </a:p>
        </p:txBody>
      </p:sp>
    </p:spTree>
    <p:extLst>
      <p:ext uri="{BB962C8B-B14F-4D97-AF65-F5344CB8AC3E}">
        <p14:creationId xmlns:p14="http://schemas.microsoft.com/office/powerpoint/2010/main" val="36384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Nu ta entende inportansia di nu ser abertu y onestu sobri seguransa y prossessu di kriason di vassina— prinsipalmenti pa komunidadis ki sufre konsekuensias di ser maltratadu na saúdi.</a:t>
            </a:r>
            <a:endParaRPr lang="en-US"/>
          </a:p>
          <a:p>
            <a:r>
              <a:rPr lang="pt-BR"/>
              <a:t> </a:t>
            </a:r>
            <a:endParaRPr lang="en-US"/>
          </a:p>
          <a:p>
            <a:r>
              <a:rPr lang="pt-BR"/>
              <a:t>É inportanti sabe ki vassinas ta passa pa mas prossessus di testi ki kualker otu medikamentu. Antis di kualker vassina ser disponibilizadu pa uzu, el ten ki passa pa un prossessu rigorozu di kriason y testis. Fabrikason é kritiku — kada dozi ki fabrikadu ten ki ser di alta kualidadi, sen fadja. Alen di kel, ta fazedu </a:t>
            </a:r>
            <a:r>
              <a:rPr lang="pt-BR" u="sng">
                <a:hlinkClick r:id="rId3"/>
              </a:rPr>
              <a:t> testis alargadus na ensaius klinikus</a:t>
            </a:r>
            <a:r>
              <a:rPr lang="pt-BR"/>
              <a:t>  pa konprova seguransa.</a:t>
            </a:r>
            <a:endParaRPr lang="en-US"/>
          </a:p>
          <a:p>
            <a:r>
              <a:rPr lang="pt-BR"/>
              <a:t>   </a:t>
            </a:r>
            <a:endParaRPr lang="en-US"/>
          </a:p>
          <a:p>
            <a:r>
              <a:rPr lang="pt-BR"/>
              <a:t>Fonti: https://www.cdc.gov/coronavirus/2019-ncov/vassinas/seguransa.html </a:t>
            </a:r>
            <a:endParaRPr lang="en-US" sz="1200">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8</a:t>
            </a:fld>
            <a:endParaRPr lang="en-US"/>
          </a:p>
        </p:txBody>
      </p:sp>
    </p:spTree>
    <p:extLst>
      <p:ext uri="{BB962C8B-B14F-4D97-AF65-F5344CB8AC3E}">
        <p14:creationId xmlns:p14="http://schemas.microsoft.com/office/powerpoint/2010/main" val="173161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Nu ta entende inportansia di nu ser abertu y onestu sobri seguransa y prossessu di kriason di vassina— prinsipalmenti pa komunidadis ki sufre konsekuensias di ser maltratadu na saúdi.</a:t>
            </a:r>
            <a:endParaRPr lang="en-US"/>
          </a:p>
          <a:p>
            <a:r>
              <a:rPr lang="pt-BR"/>
              <a:t> </a:t>
            </a:r>
            <a:endParaRPr lang="en-US"/>
          </a:p>
          <a:p>
            <a:r>
              <a:rPr lang="pt-BR"/>
              <a:t>É inportanti sabe ki vassinas ta passa pa mas prossessus di testi ki kualker otu medikamentu. Antis di kualker vassina ser disponibilizadu pa uzu, el ten ki passa pa un prossessu rigorozu di kriason y testis. Fabrikason é kritiku — kada dozi ki fabrikadu ten ki ser di alta kualidadi, sen fadja. Alen di kel, ta fazedu </a:t>
            </a:r>
            <a:r>
              <a:rPr lang="pt-BR" u="sng">
                <a:hlinkClick r:id="rId3"/>
              </a:rPr>
              <a:t> testis alargadus na ensaius klinikus</a:t>
            </a:r>
            <a:r>
              <a:rPr lang="pt-BR"/>
              <a:t>  pa konprova seguransa.</a:t>
            </a:r>
            <a:endParaRPr lang="en-US"/>
          </a:p>
          <a:p>
            <a:r>
              <a:rPr lang="pt-BR"/>
              <a:t>   </a:t>
            </a:r>
            <a:endParaRPr lang="en-US"/>
          </a:p>
          <a:p>
            <a:r>
              <a:rPr lang="pt-BR"/>
              <a:t>Fonti: https://www.cdc.gov/coronavirus/2019-ncov/vassinas/seguransa.html </a:t>
            </a:r>
            <a:endParaRPr lang="en-US" sz="1200">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pPr/>
              <a:t>9</a:t>
            </a:fld>
            <a:endParaRPr lang="en-US"/>
          </a:p>
        </p:txBody>
      </p:sp>
    </p:spTree>
    <p:extLst>
      <p:ext uri="{BB962C8B-B14F-4D97-AF65-F5344CB8AC3E}">
        <p14:creationId xmlns:p14="http://schemas.microsoft.com/office/powerpoint/2010/main" val="1253307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Vassina kontra COVID-19 foi kriadu ku rapidez ma tudu mididas pa garanti seguransa ki ta tomadu pa tudu vassinas foi kunpridu na kriason di kes vassinas li.</a:t>
            </a:r>
          </a:p>
          <a:p>
            <a:endParaRPr lang="pt-BR" dirty="0"/>
          </a:p>
          <a:p>
            <a:r>
              <a:rPr lang="pt-BR" dirty="0"/>
              <a:t>Konpanhias ki fabrika vassinas trabadja faxi pamodi:</a:t>
            </a:r>
            <a:r>
              <a:rPr lang="en-US" sz="1200" b="1" i="1"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marL="457200" lvl="0" indent="-457200">
              <a:buFont typeface="+mj-lt"/>
              <a:buAutoNum type="arabicPeriod"/>
            </a:pPr>
            <a:r>
              <a:rPr lang="pt-BR" b="1" i="1" dirty="0"/>
              <a:t>Dja nu tinha informason útil: </a:t>
            </a:r>
            <a:r>
              <a:rPr lang="pt-BR" dirty="0"/>
              <a:t>Virus COVID-19 ta faze parti di familia di coronavirus ki sta studadu pa mutu tenpu. Spessialistas dja prendeba informason inportanti di otus surtus di coronavirus ki sirbi pa djuda es kria vassina kontra COVID-19, pur issu es ka kumessa di zeru</a:t>
            </a:r>
            <a:r>
              <a:rPr lang="en-US" sz="1200" dirty="0">
                <a:latin typeface="Calibri" panose="020F0502020204030204" pitchFamily="34" charset="0"/>
                <a:cs typeface="Calibri" panose="020F0502020204030204" pitchFamily="34" charset="0"/>
              </a:rPr>
              <a:t>.</a:t>
            </a:r>
          </a:p>
          <a:p>
            <a:pPr marL="457200" lvl="0" indent="-457200">
              <a:buFont typeface="+mj-lt"/>
              <a:buAutoNum type="arabicPeriod"/>
            </a:pPr>
            <a:r>
              <a:rPr lang="pt-BR" b="1" i="1" dirty="0"/>
              <a:t>Peskiza pa vassina</a:t>
            </a:r>
            <a:r>
              <a:rPr lang="pt-BR" dirty="0"/>
              <a:t> </a:t>
            </a:r>
            <a:r>
              <a:rPr lang="pt-BR" b="1" i="1" dirty="0"/>
              <a:t>finansiadu pa</a:t>
            </a:r>
            <a:r>
              <a:rPr lang="pt-BR" dirty="0"/>
              <a:t> </a:t>
            </a:r>
            <a:r>
              <a:rPr lang="pt-BR" b="1" i="1" dirty="0"/>
              <a:t>governus</a:t>
            </a:r>
            <a:r>
              <a:rPr lang="pt-BR" dirty="0"/>
              <a:t>: Governu di Stadus Unidus y di otus paizis invisti txeu dinheru pa apoia trabadju di konpanhias di vassina. Kolaborason ku otus paizis tanbé djuda peskizadoris na rapidez di ses trabadju.</a:t>
            </a:r>
            <a:endParaRPr lang="en-US" sz="1200" b="0" i="0" kern="1200" dirty="0">
              <a:solidFill>
                <a:schemeClr val="tx1"/>
              </a:solidFill>
              <a:effectLst/>
              <a:latin typeface="+mn-lt"/>
              <a:ea typeface="+mn-ea"/>
              <a:cs typeface="+mn-cs"/>
            </a:endParaRPr>
          </a:p>
          <a:p>
            <a:pPr marL="457200" lvl="0" indent="-457200">
              <a:buFont typeface="+mj-lt"/>
              <a:buAutoNum type="arabicPeriod"/>
            </a:pPr>
            <a:r>
              <a:rPr lang="pt-BR" b="1" i="1" dirty="0"/>
              <a:t>Dezenas di milhar di pessoas partissipa na peskizas di vassina</a:t>
            </a:r>
            <a:r>
              <a:rPr lang="pt-BR" dirty="0"/>
              <a:t>: Peskizas di vassina (txomadu Ensaius Klinikus) foi konduzidu pa konprova ki vassina é seguru y efikaz. Dezenas di milhar di pessoas inskreve pa ensaius, pur issu konpanhias ka tevi nessessidadi di tira tenpu pa djobe voluntarius</a:t>
            </a:r>
            <a:r>
              <a:rPr lang="en-US" sz="1200" b="0" i="0" kern="1200" dirty="0">
                <a:solidFill>
                  <a:schemeClr val="tx1"/>
                </a:solidFill>
                <a:effectLst/>
                <a:latin typeface="+mn-lt"/>
                <a:ea typeface="+mn-ea"/>
                <a:cs typeface="+mn-cs"/>
              </a:rPr>
              <a:t>.</a:t>
            </a:r>
          </a:p>
          <a:p>
            <a:pPr lvl="0"/>
            <a:r>
              <a:rPr lang="pt-BR" b="1" i="1" dirty="0"/>
              <a:t> 4.         Fabrikason fazedu na mesmu tenpu ki peskizas pa seguransa</a:t>
            </a:r>
            <a:r>
              <a:rPr lang="pt-BR" dirty="0"/>
              <a:t>:  Konpanhias di </a:t>
            </a:r>
          </a:p>
          <a:p>
            <a:pPr lvl="0"/>
            <a:r>
              <a:rPr lang="pt-BR" dirty="0"/>
              <a:t>              vassina kumessa ta faze  vassina na mesmu tenpu ki studus di peskiza (txomadu</a:t>
            </a:r>
          </a:p>
          <a:p>
            <a:pPr lvl="0"/>
            <a:r>
              <a:rPr lang="pt-BR" dirty="0"/>
              <a:t>              ensaius klinikus) staba ta dekorre pa prova ki vassinas era seguru y efikaz. Ker</a:t>
            </a:r>
          </a:p>
          <a:p>
            <a:pPr lvl="0"/>
            <a:r>
              <a:rPr lang="pt-BR" dirty="0"/>
              <a:t>             dizer ki vassinas dja staba prontu pa ser distribuidu logu ki es foi aprovadu</a:t>
            </a:r>
            <a:endParaRPr lang="en-US" dirty="0"/>
          </a:p>
          <a:p>
            <a:pPr marL="228600" lvl="0" indent="-228600"/>
            <a:r>
              <a:rPr lang="en-US" dirty="0"/>
              <a:t>. </a:t>
            </a:r>
          </a:p>
          <a:p>
            <a:r>
              <a:rPr lang="pt-BR" dirty="0"/>
              <a:t> </a:t>
            </a:r>
            <a:endParaRPr lang="en-US" dirty="0"/>
          </a:p>
          <a:p>
            <a:pPr marL="457200" lvl="0" indent="-457200"/>
            <a:endParaRPr lang="en-US" sz="1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pPr/>
              <a:t>10</a:t>
            </a:fld>
            <a:endParaRPr lang="en-US"/>
          </a:p>
        </p:txBody>
      </p:sp>
    </p:spTree>
    <p:extLst>
      <p:ext uri="{BB962C8B-B14F-4D97-AF65-F5344CB8AC3E}">
        <p14:creationId xmlns:p14="http://schemas.microsoft.com/office/powerpoint/2010/main" val="1479871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8.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tags" Target="../tags/tag34.xml"/><Relationship Id="rId11" Type="http://schemas.openxmlformats.org/officeDocument/2006/relationships/image" Target="../media/image8.emf"/><Relationship Id="rId5" Type="http://schemas.openxmlformats.org/officeDocument/2006/relationships/tags" Target="../tags/tag33.xml"/><Relationship Id="rId10" Type="http://schemas.openxmlformats.org/officeDocument/2006/relationships/oleObject" Target="../embeddings/oleObject3.bin"/><Relationship Id="rId4" Type="http://schemas.openxmlformats.org/officeDocument/2006/relationships/tags" Target="../tags/tag32.xml"/><Relationship Id="rId9"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7.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oleObject" Target="../embeddings/oleObject4.bin"/><Relationship Id="rId2" Type="http://schemas.openxmlformats.org/officeDocument/2006/relationships/tags" Target="../tags/tag37.xml"/><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slideMaster" Target="../slideMasters/slideMaster3.xml"/><Relationship Id="rId5" Type="http://schemas.openxmlformats.org/officeDocument/2006/relationships/tags" Target="../tags/tag40.xml"/><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vmlDrawing" Target="../drawings/vmlDrawing5.vml"/><Relationship Id="rId6" Type="http://schemas.openxmlformats.org/officeDocument/2006/relationships/tags" Target="../tags/tag50.xml"/><Relationship Id="rId11" Type="http://schemas.openxmlformats.org/officeDocument/2006/relationships/image" Target="../media/image8.emf"/><Relationship Id="rId5" Type="http://schemas.openxmlformats.org/officeDocument/2006/relationships/tags" Target="../tags/tag49.xml"/><Relationship Id="rId10" Type="http://schemas.openxmlformats.org/officeDocument/2006/relationships/oleObject" Target="../embeddings/oleObject5.bin"/><Relationship Id="rId4" Type="http://schemas.openxmlformats.org/officeDocument/2006/relationships/tags" Target="../tags/tag48.xml"/><Relationship Id="rId9"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59.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image" Target="../media/image8.emf"/><Relationship Id="rId5" Type="http://schemas.openxmlformats.org/officeDocument/2006/relationships/tags" Target="../tags/tag56.xml"/><Relationship Id="rId10" Type="http://schemas.openxmlformats.org/officeDocument/2006/relationships/oleObject" Target="../embeddings/oleObject6.bin"/><Relationship Id="rId4" Type="http://schemas.openxmlformats.org/officeDocument/2006/relationships/tags" Target="../tags/tag55.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vmlDrawing" Target="../drawings/vmlDrawing7.vml"/><Relationship Id="rId6" Type="http://schemas.openxmlformats.org/officeDocument/2006/relationships/tags" Target="../tags/tag64.xml"/><Relationship Id="rId11" Type="http://schemas.openxmlformats.org/officeDocument/2006/relationships/image" Target="../media/image8.emf"/><Relationship Id="rId5" Type="http://schemas.openxmlformats.org/officeDocument/2006/relationships/tags" Target="../tags/tag63.xml"/><Relationship Id="rId10" Type="http://schemas.openxmlformats.org/officeDocument/2006/relationships/oleObject" Target="../embeddings/oleObject7.bin"/><Relationship Id="rId4" Type="http://schemas.openxmlformats.org/officeDocument/2006/relationships/tags" Target="../tags/tag62.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8.emf"/><Relationship Id="rId2" Type="http://schemas.openxmlformats.org/officeDocument/2006/relationships/tags" Target="../tags/tag67.xml"/><Relationship Id="rId1" Type="http://schemas.openxmlformats.org/officeDocument/2006/relationships/vmlDrawing" Target="../drawings/vmlDrawing8.vml"/><Relationship Id="rId6" Type="http://schemas.openxmlformats.org/officeDocument/2006/relationships/tags" Target="../tags/tag71.xml"/><Relationship Id="rId11" Type="http://schemas.openxmlformats.org/officeDocument/2006/relationships/oleObject" Target="../embeddings/oleObject8.bin"/><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9.emf"/><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oleObject" Target="../embeddings/oleObject9.bin"/><Relationship Id="rId2" Type="http://schemas.openxmlformats.org/officeDocument/2006/relationships/tags" Target="../tags/tag75.xml"/><Relationship Id="rId1" Type="http://schemas.openxmlformats.org/officeDocument/2006/relationships/vmlDrawing" Target="../drawings/vmlDrawing9.vml"/><Relationship Id="rId6" Type="http://schemas.openxmlformats.org/officeDocument/2006/relationships/tags" Target="../tags/tag79.xml"/><Relationship Id="rId11" Type="http://schemas.openxmlformats.org/officeDocument/2006/relationships/slideMaster" Target="../slideMasters/slideMaster3.xml"/><Relationship Id="rId5" Type="http://schemas.openxmlformats.org/officeDocument/2006/relationships/tags" Target="../tags/tag7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9.emf"/><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oleObject" Target="../embeddings/oleObject10.bin"/><Relationship Id="rId2" Type="http://schemas.openxmlformats.org/officeDocument/2006/relationships/tags" Target="../tags/tag84.xml"/><Relationship Id="rId1" Type="http://schemas.openxmlformats.org/officeDocument/2006/relationships/vmlDrawing" Target="../drawings/vmlDrawing10.vml"/><Relationship Id="rId6" Type="http://schemas.openxmlformats.org/officeDocument/2006/relationships/tags" Target="../tags/tag88.xml"/><Relationship Id="rId11" Type="http://schemas.openxmlformats.org/officeDocument/2006/relationships/slideMaster" Target="../slideMasters/slideMaster3.xml"/><Relationship Id="rId5" Type="http://schemas.openxmlformats.org/officeDocument/2006/relationships/tags" Target="../tags/tag87.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8.emf"/><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oleObject" Target="../embeddings/oleObject11.bin"/><Relationship Id="rId2" Type="http://schemas.openxmlformats.org/officeDocument/2006/relationships/tags" Target="../tags/tag93.xml"/><Relationship Id="rId1" Type="http://schemas.openxmlformats.org/officeDocument/2006/relationships/vmlDrawing" Target="../drawings/vmlDrawing11.vml"/><Relationship Id="rId6" Type="http://schemas.openxmlformats.org/officeDocument/2006/relationships/tags" Target="../tags/tag97.xml"/><Relationship Id="rId11" Type="http://schemas.openxmlformats.org/officeDocument/2006/relationships/slideMaster" Target="../slideMasters/slideMaster3.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image" Target="../media/image8.emf"/><Relationship Id="rId3" Type="http://schemas.openxmlformats.org/officeDocument/2006/relationships/tags" Target="../tags/tag103.xml"/><Relationship Id="rId7" Type="http://schemas.openxmlformats.org/officeDocument/2006/relationships/tags" Target="../tags/tag107.xml"/><Relationship Id="rId12" Type="http://schemas.openxmlformats.org/officeDocument/2006/relationships/oleObject" Target="../embeddings/oleObject12.bin"/><Relationship Id="rId2" Type="http://schemas.openxmlformats.org/officeDocument/2006/relationships/tags" Target="../tags/tag102.xml"/><Relationship Id="rId1" Type="http://schemas.openxmlformats.org/officeDocument/2006/relationships/vmlDrawing" Target="../drawings/vmlDrawing12.vml"/><Relationship Id="rId6" Type="http://schemas.openxmlformats.org/officeDocument/2006/relationships/tags" Target="../tags/tag106.xml"/><Relationship Id="rId11" Type="http://schemas.openxmlformats.org/officeDocument/2006/relationships/slideMaster" Target="../slideMasters/slideMaster3.xml"/><Relationship Id="rId5" Type="http://schemas.openxmlformats.org/officeDocument/2006/relationships/tags" Target="../tags/tag105.xml"/><Relationship Id="rId10" Type="http://schemas.openxmlformats.org/officeDocument/2006/relationships/tags" Target="../tags/tag110.xml"/><Relationship Id="rId4" Type="http://schemas.openxmlformats.org/officeDocument/2006/relationships/tags" Target="../tags/tag104.xml"/><Relationship Id="rId9" Type="http://schemas.openxmlformats.org/officeDocument/2006/relationships/tags" Target="../tags/tag109.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9.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3.bin"/><Relationship Id="rId2" Type="http://schemas.openxmlformats.org/officeDocument/2006/relationships/tags" Target="../tags/tag111.xml"/><Relationship Id="rId1" Type="http://schemas.openxmlformats.org/officeDocument/2006/relationships/vmlDrawing" Target="../drawings/vmlDrawing13.vml"/><Relationship Id="rId6" Type="http://schemas.openxmlformats.org/officeDocument/2006/relationships/tags" Target="../tags/tag115.xml"/><Relationship Id="rId11" Type="http://schemas.openxmlformats.org/officeDocument/2006/relationships/slideMaster" Target="../slideMasters/slideMaster3.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vmlDrawing" Target="../drawings/vmlDrawing14.vml"/><Relationship Id="rId6" Type="http://schemas.openxmlformats.org/officeDocument/2006/relationships/tags" Target="../tags/tag124.xml"/><Relationship Id="rId11" Type="http://schemas.openxmlformats.org/officeDocument/2006/relationships/image" Target="../media/image7.emf"/><Relationship Id="rId5" Type="http://schemas.openxmlformats.org/officeDocument/2006/relationships/tags" Target="../tags/tag123.xml"/><Relationship Id="rId10" Type="http://schemas.openxmlformats.org/officeDocument/2006/relationships/oleObject" Target="../embeddings/oleObject14.bin"/><Relationship Id="rId4" Type="http://schemas.openxmlformats.org/officeDocument/2006/relationships/tags" Target="../tags/tag122.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28.xml"/><Relationship Id="rId7"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vmlDrawing" Target="../drawings/vmlDrawing15.v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image" Target="../media/image8.emf"/><Relationship Id="rId2" Type="http://schemas.openxmlformats.org/officeDocument/2006/relationships/tags" Target="../tags/tag13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3.xml"/><Relationship Id="rId4" Type="http://schemas.openxmlformats.org/officeDocument/2006/relationships/tags" Target="../tags/tag1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21" y="15"/>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B8B53-90FF-4B4A-8E39-998C0E156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98DCD7-FE2E-4ED5-91E3-FCACD0BA2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7FDC17-09CF-4151-9D91-24370668154E}"/>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5" name="Footer Placeholder 4">
            <a:extLst>
              <a:ext uri="{FF2B5EF4-FFF2-40B4-BE49-F238E27FC236}">
                <a16:creationId xmlns:a16="http://schemas.microsoft.com/office/drawing/2014/main" id="{81E33274-C746-4730-B550-5ABDCA932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B407E-36DF-4E17-9DE8-1A9557FAD9FC}"/>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256097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0E4E-288D-4844-BD96-1CB09ACB6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9D781-AD92-424A-89CA-AE7512FD8F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E8A40A-BCF2-45E9-ABE8-52F81B2D6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E643A1-836C-4217-A9CC-92209A328BCF}"/>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6" name="Footer Placeholder 5">
            <a:extLst>
              <a:ext uri="{FF2B5EF4-FFF2-40B4-BE49-F238E27FC236}">
                <a16:creationId xmlns:a16="http://schemas.microsoft.com/office/drawing/2014/main" id="{4A321261-AC99-4E20-84F9-63B0CBB01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65C488-2E7E-4366-966A-2E9747808E36}"/>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3085108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FD3-1EF5-467C-9F9A-F992F9613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9032D-29D7-4055-A58D-32C818DD3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F5B48-B437-4764-8A20-C06E433B3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23693-01E2-4A43-B18A-708C72CBC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201AE-B22B-4125-9B7A-9D75D47FA5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CD42B9-52C6-4FFE-AEEB-A6A7FE0B80A5}"/>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8" name="Footer Placeholder 7">
            <a:extLst>
              <a:ext uri="{FF2B5EF4-FFF2-40B4-BE49-F238E27FC236}">
                <a16:creationId xmlns:a16="http://schemas.microsoft.com/office/drawing/2014/main" id="{BF943F02-4FAB-4B2E-B1D2-5B657AD19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E52434-DD28-4162-81DD-6EA67C19A324}"/>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1670123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BF78-FBCC-45C7-B31D-E4F3C07C79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B67FBE-FC23-4D8D-AC8F-998044EED5CF}"/>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4" name="Footer Placeholder 3">
            <a:extLst>
              <a:ext uri="{FF2B5EF4-FFF2-40B4-BE49-F238E27FC236}">
                <a16:creationId xmlns:a16="http://schemas.microsoft.com/office/drawing/2014/main" id="{9F6FBE9F-CC87-4F2D-AFB2-A783706E6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1D058-1BD7-4174-AA50-5FFF83D130A3}"/>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262362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95845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BED2-26AE-47E3-A613-5EDD32E3D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BDF38-40D7-48E2-9014-1D9E59C515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7AB12-3217-4BD1-8A6F-22EA4D41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93CD9-85FC-4B00-AD61-AB97952BC9DE}"/>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6" name="Footer Placeholder 5">
            <a:extLst>
              <a:ext uri="{FF2B5EF4-FFF2-40B4-BE49-F238E27FC236}">
                <a16:creationId xmlns:a16="http://schemas.microsoft.com/office/drawing/2014/main" id="{4607B67F-56C9-4D00-9465-4F3E2123D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00BB0B-2BA9-4E97-A244-DF9A3155FA92}"/>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31916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93323-0A85-4290-A635-1BC59E8347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7170-E62F-48B7-9469-4F788733E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10CCC-7279-4D26-A26D-A12C43444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6A7469-F7C0-43A5-BB85-C848BFB0D2FD}"/>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6" name="Footer Placeholder 5">
            <a:extLst>
              <a:ext uri="{FF2B5EF4-FFF2-40B4-BE49-F238E27FC236}">
                <a16:creationId xmlns:a16="http://schemas.microsoft.com/office/drawing/2014/main" id="{734B19B1-55E2-41A7-A28D-00D5C2315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EC9747-F606-42BA-BDB0-CA8D4D021DD1}"/>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287415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21C0-39E0-44C2-9A9F-9437DEB0E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9E6C2-ABFA-4F8B-8826-13D6CD5BFC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34CD8-47B7-43D7-AA30-992C5358094D}"/>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5" name="Footer Placeholder 4">
            <a:extLst>
              <a:ext uri="{FF2B5EF4-FFF2-40B4-BE49-F238E27FC236}">
                <a16:creationId xmlns:a16="http://schemas.microsoft.com/office/drawing/2014/main" id="{30369878-CBF5-4254-9CF4-B90DDE31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55C78-9714-478D-A579-3DBA411022F5}"/>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3565653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1A757-A595-43FF-B487-0A2487E647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2295D-F814-474C-82A9-746845867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A2CB6-F237-4D9D-934A-7A86B3A552E3}"/>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5" name="Footer Placeholder 4">
            <a:extLst>
              <a:ext uri="{FF2B5EF4-FFF2-40B4-BE49-F238E27FC236}">
                <a16:creationId xmlns:a16="http://schemas.microsoft.com/office/drawing/2014/main" id="{48ABAD40-2D77-4D91-ACF1-97A11C17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05F6-F9C5-43F0-9868-4C6F658784EE}"/>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337628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a:solidFill>
                <a:srgbClr val="464646">
                  <a:lumMod val="40000"/>
                  <a:lumOff val="60000"/>
                </a:srgbClr>
              </a:solidFill>
            </a:endParaRPr>
          </a:p>
        </p:txBody>
      </p:sp>
    </p:spTree>
    <p:extLst>
      <p:ext uri="{BB962C8B-B14F-4D97-AF65-F5344CB8AC3E}">
        <p14:creationId xmlns:p14="http://schemas.microsoft.com/office/powerpoint/2010/main" val="68203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3128211" y="173767"/>
            <a:ext cx="9063798"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err="1">
                <a:ln w="12700">
                  <a:solidFill>
                    <a:schemeClr val="tx1"/>
                  </a:solidFill>
                  <a:prstDash val="solid"/>
                </a:ln>
                <a:solidFill>
                  <a:srgbClr val="FFFFFF"/>
                </a:solidFill>
                <a:effectLst/>
                <a:uLnTx/>
                <a:uFillTx/>
              </a:rPr>
              <a:t>Departamentu</a:t>
            </a:r>
            <a:r>
              <a:rPr kumimoji="0" lang="en-US" sz="3600" b="1" i="0" u="none" strike="noStrike" kern="0" cap="none" spc="0" normalizeH="0" baseline="0" noProof="0">
                <a:ln w="12700">
                  <a:solidFill>
                    <a:schemeClr val="tx1"/>
                  </a:solidFill>
                  <a:prstDash val="solid"/>
                </a:ln>
                <a:solidFill>
                  <a:srgbClr val="FFFFFF"/>
                </a:solidFill>
                <a:effectLst/>
                <a:uLnTx/>
                <a:uFillTx/>
              </a:rPr>
              <a:t> di </a:t>
            </a:r>
            <a:r>
              <a:rPr kumimoji="0" lang="en-US" sz="3600" b="1" i="0" u="none" strike="noStrike" kern="0" cap="none" spc="0" normalizeH="0" baseline="0" noProof="0" err="1">
                <a:ln w="12700">
                  <a:solidFill>
                    <a:schemeClr val="tx1"/>
                  </a:solidFill>
                  <a:prstDash val="solid"/>
                </a:ln>
                <a:solidFill>
                  <a:srgbClr val="FFFFFF"/>
                </a:solidFill>
                <a:effectLst/>
                <a:uLnTx/>
                <a:uFillTx/>
              </a:rPr>
              <a:t>Saúdi</a:t>
            </a:r>
            <a:r>
              <a:rPr kumimoji="0" lang="en-US" sz="3600" b="1" i="0" u="none" strike="noStrike" kern="0" cap="none" spc="0" normalizeH="0" baseline="0" noProof="0">
                <a:ln w="12700">
                  <a:solidFill>
                    <a:schemeClr val="tx1"/>
                  </a:solidFill>
                  <a:prstDash val="solid"/>
                </a:ln>
                <a:solidFill>
                  <a:srgbClr val="FFFFFF"/>
                </a:solidFill>
                <a:effectLst/>
                <a:uLnTx/>
                <a:uFillTx/>
              </a:rPr>
              <a:t> </a:t>
            </a:r>
            <a:r>
              <a:rPr kumimoji="0" lang="en-US" sz="3600" b="1" i="0" u="none" strike="noStrike" kern="0" cap="none" spc="0" normalizeH="0" baseline="0" noProof="0" err="1">
                <a:ln w="12700">
                  <a:solidFill>
                    <a:schemeClr val="tx1"/>
                  </a:solidFill>
                  <a:prstDash val="solid"/>
                </a:ln>
                <a:solidFill>
                  <a:srgbClr val="FFFFFF"/>
                </a:solidFill>
                <a:effectLst/>
                <a:uLnTx/>
                <a:uFillTx/>
              </a:rPr>
              <a:t>Públiku</a:t>
            </a:r>
            <a:endParaRPr kumimoji="0" lang="en-US" sz="3600" b="1" i="0" u="none" strike="noStrike" kern="0" cap="none" spc="0" normalizeH="0" baseline="0" noProof="0">
              <a:ln w="12700">
                <a:solidFill>
                  <a:schemeClr val="tx1"/>
                </a:solidFill>
                <a:prstDash val="solid"/>
              </a:ln>
              <a:solidFill>
                <a:srgbClr val="FFFFFF"/>
              </a:solidFill>
              <a:effectLst/>
              <a:uLnTx/>
              <a:uFillTx/>
            </a:endParaRP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2081" name="think-cell Slide" r:id="rId10" imgW="360" imgH="360" progId="">
                  <p:embed/>
                </p:oleObj>
              </mc:Choice>
              <mc:Fallback>
                <p:oleObj name="think-cell Slide" r:id="rId10" imgW="360" imgH="360" progId="">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a:t>CONFIDENTIAL</a:t>
            </a:r>
          </a:p>
        </p:txBody>
      </p:sp>
    </p:spTree>
    <p:extLst>
      <p:ext uri="{BB962C8B-B14F-4D97-AF65-F5344CB8AC3E}">
        <p14:creationId xmlns:p14="http://schemas.microsoft.com/office/powerpoint/2010/main" val="362896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F9F2487-C04B-4E89-A85F-F145412FF7C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105" name="think-cell Slide" r:id="rId10" imgW="360" imgH="360" progId="">
                  <p:embed/>
                </p:oleObj>
              </mc:Choice>
              <mc:Fallback>
                <p:oleObj name="think-cell Slide" r:id="rId10" imgW="360" imgH="360" progId="">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65956CE3-D200-4AF9-99E3-3BD7CEED13D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Title">
            <a:extLst>
              <a:ext uri="{FF2B5EF4-FFF2-40B4-BE49-F238E27FC236}">
                <a16:creationId xmlns:a16="http://schemas.microsoft.com/office/drawing/2014/main" id="{EC187452-EF26-4A49-8688-4231C110BE03}"/>
              </a:ext>
            </a:extLst>
          </p:cNvPr>
          <p:cNvSpPr>
            <a:spLocks noGrp="1"/>
          </p:cNvSpPr>
          <p:nvPr>
            <p:ph type="title"/>
            <p:custDataLst>
              <p:tags r:id="rId4"/>
            </p:custDataLst>
          </p:nvPr>
        </p:nvSpPr>
        <p:spPr>
          <a:xfrm>
            <a:off x="549486" y="2406303"/>
            <a:ext cx="9983836" cy="523220"/>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3400" dirty="0"/>
            </a:lvl1pPr>
          </a:lstStyle>
          <a:p>
            <a:pPr lvl="0"/>
            <a:r>
              <a:rPr lang="en-US"/>
              <a:t>Click to edit Master title style</a:t>
            </a:r>
          </a:p>
        </p:txBody>
      </p:sp>
      <p:sp>
        <p:nvSpPr>
          <p:cNvPr id="8" name="Documenttype">
            <a:extLst>
              <a:ext uri="{FF2B5EF4-FFF2-40B4-BE49-F238E27FC236}">
                <a16:creationId xmlns:a16="http://schemas.microsoft.com/office/drawing/2014/main" id="{352FE74A-18F1-4E97-9130-944A69675F90}"/>
              </a:ext>
            </a:extLst>
          </p:cNvPr>
          <p:cNvSpPr>
            <a:spLocks noGrp="1"/>
          </p:cNvSpPr>
          <p:nvPr>
            <p:ph type="body" sz="quarter" idx="13" hasCustomPrompt="1"/>
            <p:custDataLst>
              <p:tags r:id="rId5"/>
            </p:custDataLst>
          </p:nvPr>
        </p:nvSpPr>
        <p:spPr>
          <a:xfrm>
            <a:off x="549485" y="4539678"/>
            <a:ext cx="9981467"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dirty="0"/>
            </a:lvl1pPr>
          </a:lstStyle>
          <a:p>
            <a:pPr lvl="0"/>
            <a:r>
              <a:rPr lang="en-US"/>
              <a:t>Edit date or title/role</a:t>
            </a:r>
          </a:p>
        </p:txBody>
      </p:sp>
      <p:sp>
        <p:nvSpPr>
          <p:cNvPr id="9" name="Subtitle">
            <a:extLst>
              <a:ext uri="{FF2B5EF4-FFF2-40B4-BE49-F238E27FC236}">
                <a16:creationId xmlns:a16="http://schemas.microsoft.com/office/drawing/2014/main" id="{FD5DF6FA-4E98-4564-8E2E-E3C01BE738EC}"/>
              </a:ext>
            </a:extLst>
          </p:cNvPr>
          <p:cNvSpPr>
            <a:spLocks noGrp="1"/>
          </p:cNvSpPr>
          <p:nvPr>
            <p:ph type="subTitle" idx="1"/>
            <p:custDataLst>
              <p:tags r:id="rId6"/>
            </p:custDataLst>
          </p:nvPr>
        </p:nvSpPr>
        <p:spPr>
          <a:xfrm>
            <a:off x="549485" y="3611491"/>
            <a:ext cx="99814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dirty="0"/>
            </a:lvl1pPr>
          </a:lstStyle>
          <a:p>
            <a:pPr lvl="0"/>
            <a:r>
              <a:rPr lang="en-US"/>
              <a:t>Click to edit Master subtitle style</a:t>
            </a:r>
          </a:p>
        </p:txBody>
      </p:sp>
      <p:sp>
        <p:nvSpPr>
          <p:cNvPr id="10" name="Documenttype">
            <a:extLst>
              <a:ext uri="{FF2B5EF4-FFF2-40B4-BE49-F238E27FC236}">
                <a16:creationId xmlns:a16="http://schemas.microsoft.com/office/drawing/2014/main" id="{C75C7875-9F5B-4F8C-8843-0F48FA31017B}"/>
              </a:ext>
            </a:extLst>
          </p:cNvPr>
          <p:cNvSpPr txBox="1">
            <a:spLocks/>
          </p:cNvSpPr>
          <p:nvPr userDrawn="1">
            <p:custDataLst>
              <p:tags r:id="rId7"/>
            </p:custDataLst>
          </p:nvPr>
        </p:nvSpPr>
        <p:spPr>
          <a:xfrm>
            <a:off x="7924801" y="5791113"/>
            <a:ext cx="3828828" cy="36521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a:t>“This deck does not constitute legal, medical, accounting, tax, or other regulated advice, such as professional advice normally provided by licensed or certified practitioners.”</a:t>
            </a:r>
          </a:p>
        </p:txBody>
      </p:sp>
      <p:sp>
        <p:nvSpPr>
          <p:cNvPr id="11" name="Documenttype">
            <a:extLst>
              <a:ext uri="{FF2B5EF4-FFF2-40B4-BE49-F238E27FC236}">
                <a16:creationId xmlns:a16="http://schemas.microsoft.com/office/drawing/2014/main" id="{0B8B8608-922F-4E1E-AED3-C353CE198888}"/>
              </a:ext>
            </a:extLst>
          </p:cNvPr>
          <p:cNvSpPr txBox="1">
            <a:spLocks/>
          </p:cNvSpPr>
          <p:nvPr userDrawn="1">
            <p:custDataLst>
              <p:tags r:id="rId8"/>
            </p:custDataLst>
          </p:nvPr>
        </p:nvSpPr>
        <p:spPr>
          <a:xfrm>
            <a:off x="549486" y="579111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50" i="1"/>
              <a:t>CONFIDENTIAL</a:t>
            </a:r>
          </a:p>
        </p:txBody>
      </p:sp>
      <p:sp>
        <p:nvSpPr>
          <p:cNvPr id="2" name="TextBox 1">
            <a:extLst>
              <a:ext uri="{FF2B5EF4-FFF2-40B4-BE49-F238E27FC236}">
                <a16:creationId xmlns:a16="http://schemas.microsoft.com/office/drawing/2014/main" id="{E3E43528-CD26-468A-9D6D-59D3816B67D2}"/>
              </a:ext>
            </a:extLst>
          </p:cNvPr>
          <p:cNvSpPr txBox="1"/>
          <p:nvPr userDrawn="1"/>
        </p:nvSpPr>
        <p:spPr>
          <a:xfrm>
            <a:off x="11394019" y="6435725"/>
            <a:ext cx="278341" cy="152400"/>
          </a:xfrm>
          <a:prstGeom prst="rect">
            <a:avLst/>
          </a:prstGeom>
          <a:ln w="6350">
            <a:noFill/>
            <a:miter lim="800000"/>
          </a:ln>
        </p:spPr>
        <p:txBody>
          <a:bodyPr vert="horz" wrap="none" lIns="0" tIns="0" rIns="0" bIns="0" rtlCol="0">
            <a:noAutofit/>
          </a:bodyPr>
          <a:lstStyle/>
          <a:p>
            <a:pPr algn="l">
              <a:spcBef>
                <a:spcPts val="300"/>
              </a:spcBef>
              <a:spcAft>
                <a:spcPts val="300"/>
              </a:spcAft>
              <a:buNone/>
            </a:pPr>
            <a:fld id="{32AC5E49-6859-42BA-BBE8-CE1F53348EC2}" type="slidenum">
              <a:rPr lang="en-US" sz="1000" b="0" i="0" baseline="0" smtClean="0"/>
              <a:pPr algn="l">
                <a:spcBef>
                  <a:spcPts val="300"/>
                </a:spcBef>
                <a:spcAft>
                  <a:spcPts val="300"/>
                </a:spcAft>
                <a:buNone/>
              </a:pPr>
              <a:t>‹nº›</a:t>
            </a:fld>
            <a:endParaRPr lang="en-US" sz="1000" b="0" i="0" baseline="0"/>
          </a:p>
        </p:txBody>
      </p:sp>
    </p:spTree>
    <p:extLst>
      <p:ext uri="{BB962C8B-B14F-4D97-AF65-F5344CB8AC3E}">
        <p14:creationId xmlns:p14="http://schemas.microsoft.com/office/powerpoint/2010/main" val="3811798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975D1B44-661B-4F7B-B8A0-9C458417D607}"/>
              </a:ext>
            </a:extLst>
          </p:cNvPr>
          <p:cNvSpPr/>
          <p:nvPr userDrawn="1">
            <p:custDataLst>
              <p:tags r:id="rId2"/>
            </p:custDataLst>
          </p:nvPr>
        </p:nvSpPr>
        <p:spPr>
          <a:xfrm>
            <a:off x="0" y="0"/>
            <a:ext cx="16933" cy="12700"/>
          </a:xfrm>
          <a:prstGeom prst="octagon">
            <a:avLst/>
          </a:prstGeom>
          <a:noFill/>
          <a:ln w="6350" cap="sq">
            <a:noFill/>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graphicFrame>
        <p:nvGraphicFramePr>
          <p:cNvPr id="3" name="Object 2" hidden="1">
            <a:extLst>
              <a:ext uri="{FF2B5EF4-FFF2-40B4-BE49-F238E27FC236}">
                <a16:creationId xmlns:a16="http://schemas.microsoft.com/office/drawing/2014/main" id="{5306E269-83F5-4510-A180-109E926BB41B}"/>
              </a:ext>
            </a:extLst>
          </p:cNvPr>
          <p:cNvGraphicFramePr>
            <a:graphicFrameLocks noChangeAspect="1"/>
          </p:cNvGraphicFramePr>
          <p:nvPr userDrawn="1">
            <p:custDataLst>
              <p:tags r:id="rId3"/>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129" name="think-cell Slide" r:id="rId12" imgW="360" imgH="360" progId="">
                  <p:embed/>
                </p:oleObj>
              </mc:Choice>
              <mc:Fallback>
                <p:oleObj name="think-cell Slide" r:id="rId12" imgW="360" imgH="360" progId="">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E6743208-2407-42A5-AA96-0B30899A9CB9}"/>
              </a:ext>
            </a:extLst>
          </p:cNvPr>
          <p:cNvSpPr/>
          <p:nvPr userDrawn="1">
            <p:custDataLst>
              <p:tags r:id="rId4"/>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3. Subtitle">
            <a:extLst>
              <a:ext uri="{FF2B5EF4-FFF2-40B4-BE49-F238E27FC236}">
                <a16:creationId xmlns:a16="http://schemas.microsoft.com/office/drawing/2014/main" id="{EE021D34-D41C-4EE9-A72D-F8D1E4D69428}"/>
              </a:ext>
            </a:extLst>
          </p:cNvPr>
          <p:cNvSpPr>
            <a:spLocks noGrp="1"/>
          </p:cNvSpPr>
          <p:nvPr>
            <p:ph type="subTitle" idx="1"/>
            <p:custDataLst>
              <p:tags r:id="rId5"/>
            </p:custDataLst>
          </p:nvPr>
        </p:nvSpPr>
        <p:spPr>
          <a:xfrm>
            <a:off x="554736" y="525929"/>
            <a:ext cx="11082528" cy="246221"/>
          </a:xfrm>
          <a:prstGeom prst="rect">
            <a:avLst/>
          </a:prstGeom>
        </p:spPr>
        <p:txBody>
          <a:bodyPr vert="horz" wrap="square" lIns="0" tIns="0" rIns="0" bIns="0" rtlCol="0">
            <a:spAutoFit/>
          </a:bodyPr>
          <a:lstStyle>
            <a:lvl1pPr>
              <a:defRPr lang="en-US" sz="1600" dirty="0"/>
            </a:lvl1pPr>
          </a:lstStyle>
          <a:p>
            <a:pPr lvl="0">
              <a:buNone/>
            </a:pPr>
            <a:r>
              <a:rPr lang="en-US"/>
              <a:t>Click to edit Master subtitle style</a:t>
            </a:r>
          </a:p>
        </p:txBody>
      </p:sp>
      <p:sp>
        <p:nvSpPr>
          <p:cNvPr id="17" name="2. Slide Title">
            <a:extLst>
              <a:ext uri="{FF2B5EF4-FFF2-40B4-BE49-F238E27FC236}">
                <a16:creationId xmlns:a16="http://schemas.microsoft.com/office/drawing/2014/main" id="{2A02F3DA-248E-4A50-B54D-BAD18BAB3254}"/>
              </a:ext>
            </a:extLst>
          </p:cNvPr>
          <p:cNvSpPr>
            <a:spLocks noGrp="1"/>
          </p:cNvSpPr>
          <p:nvPr>
            <p:ph type="title"/>
            <p:custDataLst>
              <p:tags r:id="rId6"/>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9" name="Slide Number">
            <a:extLst>
              <a:ext uri="{FF2B5EF4-FFF2-40B4-BE49-F238E27FC236}">
                <a16:creationId xmlns:a16="http://schemas.microsoft.com/office/drawing/2014/main" id="{3D1A1691-03F4-4B0C-8CAB-F8163BA54877}"/>
              </a:ext>
            </a:extLst>
          </p:cNvPr>
          <p:cNvSpPr>
            <a:spLocks noChangeArrowheads="1"/>
          </p:cNvSpPr>
          <p:nvPr userDrawn="1">
            <p:custDataLst>
              <p:tags r:id="rId7"/>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b="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b="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2D9802C1-17F2-4D5F-804F-01991074A31F}"/>
              </a:ext>
            </a:extLst>
          </p:cNvPr>
          <p:cNvSpPr txBox="1"/>
          <p:nvPr userDrawn="1">
            <p:custDataLst>
              <p:tags r:id="rId8"/>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1" name="1. On-page tracker">
            <a:extLst>
              <a:ext uri="{FF2B5EF4-FFF2-40B4-BE49-F238E27FC236}">
                <a16:creationId xmlns:a16="http://schemas.microsoft.com/office/drawing/2014/main" id="{DDE7FD00-47B4-4101-9C87-415DAC08A938}"/>
              </a:ext>
            </a:extLst>
          </p:cNvPr>
          <p:cNvSpPr>
            <a:spLocks noGrp="1"/>
          </p:cNvSpPr>
          <p:nvPr>
            <p:ph type="body" sz="quarter" idx="10" hasCustomPrompt="1"/>
            <p:custDataLst>
              <p:tags r:id="rId9"/>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
        <p:nvSpPr>
          <p:cNvPr id="12" name="Documenttype">
            <a:extLst>
              <a:ext uri="{FF2B5EF4-FFF2-40B4-BE49-F238E27FC236}">
                <a16:creationId xmlns:a16="http://schemas.microsoft.com/office/drawing/2014/main" id="{335AEFB6-D0FB-42BD-A7D9-B038003F9038}"/>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1273267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B2D7514F-25FA-4E78-87EA-9310B631553C}"/>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5153" name="think-cell Slide" r:id="rId10" imgW="360" imgH="360" progId="">
                  <p:embed/>
                </p:oleObj>
              </mc:Choice>
              <mc:Fallback>
                <p:oleObj name="think-cell Slide" r:id="rId10" imgW="360" imgH="360" progId="">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A22841F1-1D64-4B85-BE8E-90E9A69032D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734B9D0F-511D-4CA0-B397-BC4944905EF5}"/>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A8B4F948-0FE2-4D04-9E39-993C069D179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8" name="1. On-page tracker">
            <a:extLst>
              <a:ext uri="{FF2B5EF4-FFF2-40B4-BE49-F238E27FC236}">
                <a16:creationId xmlns:a16="http://schemas.microsoft.com/office/drawing/2014/main" id="{9CB91F29-3E8E-4E50-9B98-43F571F5A08E}"/>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
        <p:nvSpPr>
          <p:cNvPr id="9" name="2. Slide Title">
            <a:extLst>
              <a:ext uri="{FF2B5EF4-FFF2-40B4-BE49-F238E27FC236}">
                <a16:creationId xmlns:a16="http://schemas.microsoft.com/office/drawing/2014/main" id="{EEB17CCB-26D9-483F-95BA-B527BFDD8A81}"/>
              </a:ext>
            </a:extLst>
          </p:cNvPr>
          <p:cNvSpPr>
            <a:spLocks noGrp="1"/>
          </p:cNvSpPr>
          <p:nvPr>
            <p:ph type="title"/>
            <p:custDataLst>
              <p:tags r:id="rId7"/>
            </p:custDataLst>
          </p:nvPr>
        </p:nvSpPr>
        <p:spPr>
          <a:xfrm>
            <a:off x="554736" y="1706565"/>
            <a:ext cx="3813048" cy="677108"/>
          </a:xfrm>
        </p:spPr>
        <p:txBody>
          <a:bodyPr anchor="t">
            <a:spAutoFit/>
          </a:bodyPr>
          <a:lstStyle>
            <a:lvl1pPr>
              <a:defRPr>
                <a:ln w="6350" cap="flat">
                  <a:noFill/>
                  <a:miter lim="800000"/>
                </a:ln>
              </a:defRPr>
            </a:lvl1pPr>
          </a:lstStyle>
          <a:p>
            <a:r>
              <a:rPr lang="en-US"/>
              <a:t>Click to edit Master title style</a:t>
            </a:r>
          </a:p>
        </p:txBody>
      </p:sp>
      <p:sp>
        <p:nvSpPr>
          <p:cNvPr id="10" name="Documenttype">
            <a:extLst>
              <a:ext uri="{FF2B5EF4-FFF2-40B4-BE49-F238E27FC236}">
                <a16:creationId xmlns:a16="http://schemas.microsoft.com/office/drawing/2014/main" id="{0ABC9AF6-5160-4451-8ECE-0567926D2BD3}"/>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2033275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F2127110-9E20-4E63-ACC1-B73E30E4EFC4}"/>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6177" name="think-cell Slide" r:id="rId10" imgW="360" imgH="360" progId="">
                  <p:embed/>
                </p:oleObj>
              </mc:Choice>
              <mc:Fallback>
                <p:oleObj name="think-cell Slide" r:id="rId10" imgW="360" imgH="360" progId="">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EFDF5F6E-91B7-43FD-B50F-BF43CDA9D08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Slide Number">
            <a:extLst>
              <a:ext uri="{FF2B5EF4-FFF2-40B4-BE49-F238E27FC236}">
                <a16:creationId xmlns:a16="http://schemas.microsoft.com/office/drawing/2014/main" id="{C372AF80-95E2-4967-843F-6B78079F3DAC}"/>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B107E86E-11CB-41EA-8315-43579BB9C69D}"/>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8" name="1. On-page tracker">
            <a:extLst>
              <a:ext uri="{FF2B5EF4-FFF2-40B4-BE49-F238E27FC236}">
                <a16:creationId xmlns:a16="http://schemas.microsoft.com/office/drawing/2014/main" id="{6C43D9FF-C745-43A0-B707-D5AB591FB4EC}"/>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
        <p:nvSpPr>
          <p:cNvPr id="10" name="2. Slide Title">
            <a:extLst>
              <a:ext uri="{FF2B5EF4-FFF2-40B4-BE49-F238E27FC236}">
                <a16:creationId xmlns:a16="http://schemas.microsoft.com/office/drawing/2014/main" id="{544AA57B-050A-470F-B9D0-A7EB19B84B12}"/>
              </a:ext>
            </a:extLst>
          </p:cNvPr>
          <p:cNvSpPr>
            <a:spLocks noGrp="1"/>
          </p:cNvSpPr>
          <p:nvPr>
            <p:ph type="title"/>
            <p:custDataLst>
              <p:tags r:id="rId7"/>
            </p:custDataLst>
          </p:nvPr>
        </p:nvSpPr>
        <p:spPr>
          <a:xfrm>
            <a:off x="554736" y="3090450"/>
            <a:ext cx="5065776" cy="677108"/>
          </a:xfrm>
        </p:spPr>
        <p:txBody>
          <a:bodyPr rIns="365760" anchor="ctr">
            <a:noAutofit/>
          </a:bodyPr>
          <a:lstStyle>
            <a:lvl1pPr>
              <a:defRPr>
                <a:ln w="6350" cap="flat">
                  <a:noFill/>
                  <a:miter lim="800000"/>
                </a:ln>
              </a:defRPr>
            </a:lvl1pPr>
          </a:lstStyle>
          <a:p>
            <a:r>
              <a:rPr lang="en-US"/>
              <a:t>Click to edit Master title style</a:t>
            </a:r>
          </a:p>
        </p:txBody>
      </p:sp>
      <p:sp>
        <p:nvSpPr>
          <p:cNvPr id="9" name="Documenttype">
            <a:extLst>
              <a:ext uri="{FF2B5EF4-FFF2-40B4-BE49-F238E27FC236}">
                <a16:creationId xmlns:a16="http://schemas.microsoft.com/office/drawing/2014/main" id="{D5D9F919-7521-44EA-9A91-4EC8F5D22109}"/>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4942670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E78EB6-BD2E-4D6E-862A-ED6E403B39A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7201" name="think-cell Slide" r:id="rId10" imgW="360" imgH="360" progId="">
                  <p:embed/>
                </p:oleObj>
              </mc:Choice>
              <mc:Fallback>
                <p:oleObj name="think-cell Slide" r:id="rId10" imgW="360" imgH="360" progId="">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3BAE6BAF-DF7E-4BB6-8200-BAE77C25D76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 name="Slide Number">
            <a:extLst>
              <a:ext uri="{FF2B5EF4-FFF2-40B4-BE49-F238E27FC236}">
                <a16:creationId xmlns:a16="http://schemas.microsoft.com/office/drawing/2014/main" id="{6FE1FF87-A5BB-4972-8F6E-73AA93FD3E6D}"/>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27C40733-AAB6-4B1C-9ABF-846569264BB2}"/>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0" name="1. On-page tracker">
            <a:extLst>
              <a:ext uri="{FF2B5EF4-FFF2-40B4-BE49-F238E27FC236}">
                <a16:creationId xmlns:a16="http://schemas.microsoft.com/office/drawing/2014/main" id="{438FBD4B-CFE7-4BEF-A65B-0A0DFEA034F9}"/>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
        <p:nvSpPr>
          <p:cNvPr id="11" name="2. Slide Title">
            <a:extLst>
              <a:ext uri="{FF2B5EF4-FFF2-40B4-BE49-F238E27FC236}">
                <a16:creationId xmlns:a16="http://schemas.microsoft.com/office/drawing/2014/main" id="{984AEBFE-694A-4920-8CC4-377AC0DC09A3}"/>
              </a:ext>
            </a:extLst>
          </p:cNvPr>
          <p:cNvSpPr>
            <a:spLocks noGrp="1"/>
          </p:cNvSpPr>
          <p:nvPr>
            <p:ph type="title"/>
            <p:custDataLst>
              <p:tags r:id="rId7"/>
            </p:custDataLst>
          </p:nvPr>
        </p:nvSpPr>
        <p:spPr>
          <a:xfrm>
            <a:off x="554736" y="4919246"/>
            <a:ext cx="11082528" cy="338554"/>
          </a:xfrm>
        </p:spPr>
        <p:txBody>
          <a:bodyPr anchor="b"/>
          <a:lstStyle>
            <a:lvl1pPr>
              <a:defRPr sz="2200"/>
            </a:lvl1pPr>
          </a:lstStyle>
          <a:p>
            <a:r>
              <a:rPr lang="en-US"/>
              <a:t>Click to edit Master title style</a:t>
            </a:r>
          </a:p>
        </p:txBody>
      </p:sp>
      <p:sp>
        <p:nvSpPr>
          <p:cNvPr id="8" name="Documenttype">
            <a:extLst>
              <a:ext uri="{FF2B5EF4-FFF2-40B4-BE49-F238E27FC236}">
                <a16:creationId xmlns:a16="http://schemas.microsoft.com/office/drawing/2014/main" id="{4F0D16F9-FC38-440D-888F-B825EE88DEB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3115716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22EA9AE-E627-47C3-91DC-8CA9CDA2B2CB}"/>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8225" name="think-cell Slide" r:id="rId11" imgW="360" imgH="360" progId="">
                  <p:embed/>
                </p:oleObj>
              </mc:Choice>
              <mc:Fallback>
                <p:oleObj name="think-cell Slide" r:id="rId11" imgW="360" imgH="360" progId="">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A21939BA-D839-448F-8D61-AD5761E2CB65}"/>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0" name="Slide Number">
            <a:extLst>
              <a:ext uri="{FF2B5EF4-FFF2-40B4-BE49-F238E27FC236}">
                <a16:creationId xmlns:a16="http://schemas.microsoft.com/office/drawing/2014/main" id="{66AA477A-2870-4EE9-86E9-448D3B9BAF8A}"/>
              </a:ext>
            </a:extLst>
          </p:cNvPr>
          <p:cNvSpPr>
            <a:spLocks noChangeArrowheads="1"/>
          </p:cNvSpPr>
          <p:nvPr userDrawn="1">
            <p:custDataLst>
              <p:tags r:id="rId4"/>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6C9713CF-4FEA-4739-B0A0-6B196442AEE6}"/>
              </a:ext>
            </a:extLst>
          </p:cNvPr>
          <p:cNvSpPr txBox="1"/>
          <p:nvPr userDrawn="1">
            <p:custDataLst>
              <p:tags r:id="rId5"/>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2" name="1. On-page tracker">
            <a:extLst>
              <a:ext uri="{FF2B5EF4-FFF2-40B4-BE49-F238E27FC236}">
                <a16:creationId xmlns:a16="http://schemas.microsoft.com/office/drawing/2014/main" id="{128368CE-BC61-4E6B-9355-7EB40FD80480}"/>
              </a:ext>
            </a:extLst>
          </p:cNvPr>
          <p:cNvSpPr>
            <a:spLocks noGrp="1"/>
          </p:cNvSpPr>
          <p:nvPr>
            <p:ph type="body" sz="quarter" idx="10" hasCustomPrompt="1"/>
            <p:custDataLst>
              <p:tags r:id="rId6"/>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
        <p:nvSpPr>
          <p:cNvPr id="13" name="2. Slide Title">
            <a:extLst>
              <a:ext uri="{FF2B5EF4-FFF2-40B4-BE49-F238E27FC236}">
                <a16:creationId xmlns:a16="http://schemas.microsoft.com/office/drawing/2014/main" id="{DDFB2F31-2EDC-46B3-BDCC-C30160A548A0}"/>
              </a:ext>
            </a:extLst>
          </p:cNvPr>
          <p:cNvSpPr>
            <a:spLocks noGrp="1"/>
          </p:cNvSpPr>
          <p:nvPr>
            <p:ph type="title"/>
            <p:custDataLst>
              <p:tags r:id="rId7"/>
            </p:custDataLst>
          </p:nvPr>
        </p:nvSpPr>
        <p:spPr>
          <a:xfrm>
            <a:off x="1505712" y="3841050"/>
            <a:ext cx="9180576" cy="330796"/>
          </a:xfrm>
        </p:spPr>
        <p:txBody>
          <a:bodyPr anchor="b" anchorCtr="0">
            <a:spAutoFit/>
          </a:bodyPr>
          <a:lstStyle>
            <a:lvl1pPr>
              <a:lnSpc>
                <a:spcPct val="105000"/>
              </a:lnSpc>
              <a:defRPr sz="2200"/>
            </a:lvl1pPr>
          </a:lstStyle>
          <a:p>
            <a:r>
              <a:rPr lang="en-US"/>
              <a:t>Click to edit Master title style</a:t>
            </a:r>
          </a:p>
        </p:txBody>
      </p:sp>
      <p:sp>
        <p:nvSpPr>
          <p:cNvPr id="14" name="3. Subtitle">
            <a:extLst>
              <a:ext uri="{FF2B5EF4-FFF2-40B4-BE49-F238E27FC236}">
                <a16:creationId xmlns:a16="http://schemas.microsoft.com/office/drawing/2014/main" id="{09099F88-5FFB-4FF9-8B62-5EF51181A824}"/>
              </a:ext>
            </a:extLst>
          </p:cNvPr>
          <p:cNvSpPr>
            <a:spLocks noGrp="1"/>
          </p:cNvSpPr>
          <p:nvPr>
            <p:ph type="subTitle" idx="1" hasCustomPrompt="1"/>
            <p:custDataLst>
              <p:tags r:id="rId8"/>
            </p:custDataLst>
          </p:nvPr>
        </p:nvSpPr>
        <p:spPr>
          <a:xfrm>
            <a:off x="1505712" y="4284631"/>
            <a:ext cx="9180576" cy="246221"/>
          </a:xfrm>
          <a:prstGeom prst="rect">
            <a:avLst/>
          </a:prstGeom>
        </p:spPr>
        <p:txBody>
          <a:bodyPr wrap="square">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Documenttype">
            <a:extLst>
              <a:ext uri="{FF2B5EF4-FFF2-40B4-BE49-F238E27FC236}">
                <a16:creationId xmlns:a16="http://schemas.microsoft.com/office/drawing/2014/main" id="{5D34B3BD-8BCA-4033-B144-D029D5A61619}"/>
              </a:ext>
            </a:extLst>
          </p:cNvPr>
          <p:cNvSpPr txBox="1">
            <a:spLocks/>
          </p:cNvSpPr>
          <p:nvPr userDrawn="1">
            <p:custDataLst>
              <p:tags r:id="rId9"/>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3222230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F17934EB-F2F5-451C-8BFA-F1B57B7FE8F2}"/>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9249" name="think-cell Slide" r:id="rId12" imgW="360" imgH="360" progId="">
                  <p:embed/>
                </p:oleObj>
              </mc:Choice>
              <mc:Fallback>
                <p:oleObj name="think-cell Slide" r:id="rId12" imgW="360" imgH="360" progId="">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A2994B40-DF0F-4EE0-8098-73DBD5C3F7E7}"/>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3413760" y="0"/>
            <a:ext cx="8778240"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a:solidFill>
                <a:srgbClr val="F0F0F0"/>
              </a:solidFill>
              <a:latin typeface="Arial" panose="020B0604020202020204" pitchFamily="34" charset="0"/>
            </a:endParaRPr>
          </a:p>
        </p:txBody>
      </p:sp>
      <p:sp>
        <p:nvSpPr>
          <p:cNvPr id="31" name="Slide Number">
            <a:extLst>
              <a:ext uri="{FF2B5EF4-FFF2-40B4-BE49-F238E27FC236}">
                <a16:creationId xmlns:a16="http://schemas.microsoft.com/office/drawing/2014/main" id="{BE2CCBC0-C6F2-40FC-91A9-0C10FE38C173}"/>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71220653-0E59-43CC-9608-6D9E9A9A645B}"/>
              </a:ext>
            </a:extLst>
          </p:cNvPr>
          <p:cNvSpPr txBox="1">
            <a:spLocks/>
          </p:cNvSpPr>
          <p:nvPr userDrawn="1">
            <p:custDataLst>
              <p:tags r:id="rId6"/>
            </p:custDataLst>
          </p:nvPr>
        </p:nvSpPr>
        <p:spPr>
          <a:xfrm>
            <a:off x="554737" y="6501670"/>
            <a:ext cx="2521119"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1" name="1. On-page tracker">
            <a:extLst>
              <a:ext uri="{FF2B5EF4-FFF2-40B4-BE49-F238E27FC236}">
                <a16:creationId xmlns:a16="http://schemas.microsoft.com/office/drawing/2014/main" id="{1C94DE74-BFF3-427D-B1EB-6EC01224A215}"/>
              </a:ext>
            </a:extLst>
          </p:cNvPr>
          <p:cNvSpPr>
            <a:spLocks noGrp="1"/>
          </p:cNvSpPr>
          <p:nvPr>
            <p:ph type="body" sz="quarter" idx="10" hasCustomPrompt="1"/>
            <p:custDataLst>
              <p:tags r:id="rId7"/>
            </p:custDataLst>
          </p:nvPr>
        </p:nvSpPr>
        <p:spPr>
          <a:xfrm>
            <a:off x="554738" y="41598"/>
            <a:ext cx="2521119" cy="123111"/>
          </a:xfrm>
          <a:prstGeom prst="rect">
            <a:avLst/>
          </a:prstGeom>
          <a:ln w="6350">
            <a:noFill/>
            <a:miter lim="800000"/>
          </a:ln>
        </p:spPr>
        <p:txBody>
          <a:bodyPr vert="horz" wrap="square" lIns="0" tIns="0" rIns="0" bIns="0" rtlCol="0">
            <a:noAutofit/>
          </a:bodyPr>
          <a:lstStyle>
            <a:lvl1pPr>
              <a:defRPr lang="en-US" sz="800" b="0" dirty="0">
                <a:cs typeface="+mn-cs"/>
              </a:defRPr>
            </a:lvl1pPr>
          </a:lstStyle>
          <a:p>
            <a:pPr lvl="0"/>
            <a:r>
              <a:rPr lang="en-US"/>
              <a:t>Add tracker</a:t>
            </a:r>
          </a:p>
        </p:txBody>
      </p:sp>
      <p:sp>
        <p:nvSpPr>
          <p:cNvPr id="12" name="3. Subtitle">
            <a:extLst>
              <a:ext uri="{FF2B5EF4-FFF2-40B4-BE49-F238E27FC236}">
                <a16:creationId xmlns:a16="http://schemas.microsoft.com/office/drawing/2014/main" id="{B7EC052A-7EEB-4E98-B92D-8E3E6C89311C}"/>
              </a:ext>
            </a:extLst>
          </p:cNvPr>
          <p:cNvSpPr>
            <a:spLocks noGrp="1"/>
          </p:cNvSpPr>
          <p:nvPr>
            <p:ph type="subTitle" idx="1"/>
            <p:custDataLst>
              <p:tags r:id="rId8"/>
            </p:custDataLst>
          </p:nvPr>
        </p:nvSpPr>
        <p:spPr>
          <a:xfrm>
            <a:off x="548218" y="3636553"/>
            <a:ext cx="2521119"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3" name="2. Slide Title">
            <a:extLst>
              <a:ext uri="{FF2B5EF4-FFF2-40B4-BE49-F238E27FC236}">
                <a16:creationId xmlns:a16="http://schemas.microsoft.com/office/drawing/2014/main" id="{6EDF22DC-CFC6-49A3-985F-D21B951A77A3}"/>
              </a:ext>
            </a:extLst>
          </p:cNvPr>
          <p:cNvSpPr>
            <a:spLocks noGrp="1"/>
          </p:cNvSpPr>
          <p:nvPr>
            <p:ph type="title"/>
            <p:custDataLst>
              <p:tags r:id="rId9"/>
            </p:custDataLst>
          </p:nvPr>
        </p:nvSpPr>
        <p:spPr>
          <a:xfrm>
            <a:off x="548218" y="2502262"/>
            <a:ext cx="2521119" cy="1015663"/>
          </a:xfrm>
        </p:spPr>
        <p:txBody>
          <a:bodyPr anchor="b">
            <a:noAutofit/>
          </a:bodyPr>
          <a:lstStyle>
            <a:lvl1pPr>
              <a:defRPr>
                <a:solidFill>
                  <a:schemeClr val="tx1"/>
                </a:solidFill>
              </a:defRPr>
            </a:lvl1pPr>
          </a:lstStyle>
          <a:p>
            <a:r>
              <a:rPr lang="en-US"/>
              <a:t>Click to edit Master title style</a:t>
            </a:r>
          </a:p>
        </p:txBody>
      </p:sp>
      <p:sp>
        <p:nvSpPr>
          <p:cNvPr id="14" name="Documenttype">
            <a:extLst>
              <a:ext uri="{FF2B5EF4-FFF2-40B4-BE49-F238E27FC236}">
                <a16:creationId xmlns:a16="http://schemas.microsoft.com/office/drawing/2014/main" id="{44C1EF3F-8633-48A1-9E13-6964B8387937}"/>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169970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E317DDE9-4510-4ADA-BC78-E96D24597826}"/>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73" name="think-cell Slide" r:id="rId12" imgW="360" imgH="360" progId="">
                  <p:embed/>
                </p:oleObj>
              </mc:Choice>
              <mc:Fallback>
                <p:oleObj name="think-cell Slide" r:id="rId12" imgW="360" imgH="360" progId="">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hidden="1">
            <a:extLst>
              <a:ext uri="{FF2B5EF4-FFF2-40B4-BE49-F238E27FC236}">
                <a16:creationId xmlns:a16="http://schemas.microsoft.com/office/drawing/2014/main" id="{30D7698A-7001-41A3-B997-323E2D93DCCC}"/>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blackGray">
          <a:xfrm>
            <a:off x="4364736" y="0"/>
            <a:ext cx="782726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a:solidFill>
                <a:srgbClr val="F0F0F0"/>
              </a:solidFill>
              <a:latin typeface="Arial" panose="020B0604020202020204" pitchFamily="34" charset="0"/>
            </a:endParaRPr>
          </a:p>
        </p:txBody>
      </p:sp>
      <p:sp>
        <p:nvSpPr>
          <p:cNvPr id="24" name="Slide Number">
            <a:extLst>
              <a:ext uri="{FF2B5EF4-FFF2-40B4-BE49-F238E27FC236}">
                <a16:creationId xmlns:a16="http://schemas.microsoft.com/office/drawing/2014/main" id="{FD54F44A-AA88-4B28-88CB-9DD6BDA16D62}"/>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9E8DABE5-6099-4D42-9730-B3FED1A8FD55}"/>
              </a:ext>
            </a:extLst>
          </p:cNvPr>
          <p:cNvSpPr txBox="1">
            <a:spLocks/>
          </p:cNvSpPr>
          <p:nvPr userDrawn="1">
            <p:custDataLst>
              <p:tags r:id="rId6"/>
            </p:custDataLst>
          </p:nvPr>
        </p:nvSpPr>
        <p:spPr>
          <a:xfrm>
            <a:off x="554737" y="6501670"/>
            <a:ext cx="3476007"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1" name="1. On-page tracker">
            <a:extLst>
              <a:ext uri="{FF2B5EF4-FFF2-40B4-BE49-F238E27FC236}">
                <a16:creationId xmlns:a16="http://schemas.microsoft.com/office/drawing/2014/main" id="{F2D8FBFF-13B8-4394-9AF5-D206F6B8DF0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
        <p:nvSpPr>
          <p:cNvPr id="12" name="2. Slide Title">
            <a:extLst>
              <a:ext uri="{FF2B5EF4-FFF2-40B4-BE49-F238E27FC236}">
                <a16:creationId xmlns:a16="http://schemas.microsoft.com/office/drawing/2014/main" id="{28C5B63D-E9C7-4AF1-8B9D-DBEF74F2CE52}"/>
              </a:ext>
            </a:extLst>
          </p:cNvPr>
          <p:cNvSpPr>
            <a:spLocks noGrp="1"/>
          </p:cNvSpPr>
          <p:nvPr>
            <p:ph type="title"/>
            <p:custDataLst>
              <p:tags r:id="rId8"/>
            </p:custDataLst>
          </p:nvPr>
        </p:nvSpPr>
        <p:spPr>
          <a:xfrm>
            <a:off x="548218" y="2840816"/>
            <a:ext cx="3476007" cy="677108"/>
          </a:xfrm>
        </p:spPr>
        <p:txBody>
          <a:bodyPr anchor="b">
            <a:noAutofit/>
          </a:bodyPr>
          <a:lstStyle>
            <a:lvl1pPr>
              <a:defRPr>
                <a:solidFill>
                  <a:schemeClr val="tx1"/>
                </a:solidFill>
              </a:defRPr>
            </a:lvl1pPr>
          </a:lstStyle>
          <a:p>
            <a:r>
              <a:rPr lang="en-US"/>
              <a:t>Click to edit Master title style</a:t>
            </a:r>
          </a:p>
        </p:txBody>
      </p:sp>
      <p:sp>
        <p:nvSpPr>
          <p:cNvPr id="13" name="3. Subtitle">
            <a:extLst>
              <a:ext uri="{FF2B5EF4-FFF2-40B4-BE49-F238E27FC236}">
                <a16:creationId xmlns:a16="http://schemas.microsoft.com/office/drawing/2014/main" id="{C302CFF5-7D13-40E9-B0FB-8BC438F87D7F}"/>
              </a:ext>
            </a:extLst>
          </p:cNvPr>
          <p:cNvSpPr>
            <a:spLocks noGrp="1"/>
          </p:cNvSpPr>
          <p:nvPr>
            <p:ph type="subTitle" idx="1"/>
            <p:custDataLst>
              <p:tags r:id="rId9"/>
            </p:custDataLst>
          </p:nvPr>
        </p:nvSpPr>
        <p:spPr>
          <a:xfrm>
            <a:off x="548217" y="3636553"/>
            <a:ext cx="3462528" cy="492443"/>
          </a:xfrm>
        </p:spPr>
        <p:txBody>
          <a:bodyPr wrap="square">
            <a:no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4" name="Documenttype">
            <a:extLst>
              <a:ext uri="{FF2B5EF4-FFF2-40B4-BE49-F238E27FC236}">
                <a16:creationId xmlns:a16="http://schemas.microsoft.com/office/drawing/2014/main" id="{C6F7C55D-688F-462A-99C0-63216457577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3478885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8063F9-BD79-4AC7-AE37-FA41373B03AA}"/>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1297" name="think-cell Slide" r:id="rId12" imgW="360" imgH="360" progId="">
                  <p:embed/>
                </p:oleObj>
              </mc:Choice>
              <mc:Fallback>
                <p:oleObj name="think-cell Slide" r:id="rId12" imgW="360" imgH="360" progId="">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7D5CD0B7-78F0-4D90-8217-39B2ABEF29E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189FC83F-F940-442F-8A4B-3FFD875A4CE1}"/>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0AB58A89-F6F4-4862-B0B6-9B56563426ED}"/>
              </a:ext>
            </a:extLst>
          </p:cNvPr>
          <p:cNvSpPr txBox="1">
            <a:spLocks/>
          </p:cNvSpPr>
          <p:nvPr userDrawn="1">
            <p:custDataLst>
              <p:tags r:id="rId6"/>
            </p:custDataLst>
          </p:nvPr>
        </p:nvSpPr>
        <p:spPr>
          <a:xfrm>
            <a:off x="554737" y="6501670"/>
            <a:ext cx="515918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1" name="1. On-page tracker">
            <a:extLst>
              <a:ext uri="{FF2B5EF4-FFF2-40B4-BE49-F238E27FC236}">
                <a16:creationId xmlns:a16="http://schemas.microsoft.com/office/drawing/2014/main" id="{80C43D9A-8871-4E21-8014-7D0511A34A5D}"/>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
        <p:nvSpPr>
          <p:cNvPr id="12" name="2. Slide Title">
            <a:extLst>
              <a:ext uri="{FF2B5EF4-FFF2-40B4-BE49-F238E27FC236}">
                <a16:creationId xmlns:a16="http://schemas.microsoft.com/office/drawing/2014/main" id="{D0AE5B54-AB0E-4484-9346-E286DDC6EE22}"/>
              </a:ext>
            </a:extLst>
          </p:cNvPr>
          <p:cNvSpPr>
            <a:spLocks noGrp="1"/>
          </p:cNvSpPr>
          <p:nvPr>
            <p:ph type="title"/>
            <p:custDataLst>
              <p:tags r:id="rId8"/>
            </p:custDataLst>
          </p:nvPr>
        </p:nvSpPr>
        <p:spPr>
          <a:xfrm>
            <a:off x="554737" y="173736"/>
            <a:ext cx="5159180" cy="338554"/>
          </a:xfrm>
        </p:spPr>
        <p:txBody>
          <a:bodyPr wrap="square">
            <a:spAutoFit/>
          </a:bodyPr>
          <a:lstStyle/>
          <a:p>
            <a:r>
              <a:rPr lang="en-US"/>
              <a:t>Click to edit Master title style</a:t>
            </a:r>
          </a:p>
        </p:txBody>
      </p:sp>
      <p:sp>
        <p:nvSpPr>
          <p:cNvPr id="13" name="3. Subtitle">
            <a:extLst>
              <a:ext uri="{FF2B5EF4-FFF2-40B4-BE49-F238E27FC236}">
                <a16:creationId xmlns:a16="http://schemas.microsoft.com/office/drawing/2014/main" id="{515FD66B-17DF-4FD2-AACA-1776A1723322}"/>
              </a:ext>
            </a:extLst>
          </p:cNvPr>
          <p:cNvSpPr>
            <a:spLocks noGrp="1"/>
          </p:cNvSpPr>
          <p:nvPr>
            <p:ph type="subTitle" idx="1"/>
            <p:custDataLst>
              <p:tags r:id="rId9"/>
            </p:custDataLst>
          </p:nvPr>
        </p:nvSpPr>
        <p:spPr>
          <a:xfrm>
            <a:off x="554737" y="525929"/>
            <a:ext cx="5159180"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Documenttype">
            <a:extLst>
              <a:ext uri="{FF2B5EF4-FFF2-40B4-BE49-F238E27FC236}">
                <a16:creationId xmlns:a16="http://schemas.microsoft.com/office/drawing/2014/main" id="{F6423CDC-10C6-4893-AAB3-4DC3BAB587D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113922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C874AD5-EF74-4210-B94F-F40285F6D1E0}"/>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2321" name="think-cell Slide" r:id="rId12" imgW="360" imgH="360" progId="">
                  <p:embed/>
                </p:oleObj>
              </mc:Choice>
              <mc:Fallback>
                <p:oleObj name="think-cell Slide" r:id="rId12" imgW="360" imgH="360" progId="">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3" hidden="1">
            <a:extLst>
              <a:ext uri="{FF2B5EF4-FFF2-40B4-BE49-F238E27FC236}">
                <a16:creationId xmlns:a16="http://schemas.microsoft.com/office/drawing/2014/main" id="{D1DF5CE8-D561-43C7-AB94-A5D89A58CD8A}"/>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a:solidFill>
                <a:srgbClr val="F0F0F0"/>
              </a:solidFill>
              <a:latin typeface="Arial" panose="020B0604020202020204" pitchFamily="34" charset="0"/>
            </a:endParaRPr>
          </a:p>
        </p:txBody>
      </p:sp>
      <p:sp>
        <p:nvSpPr>
          <p:cNvPr id="28" name="Slide Number">
            <a:extLst>
              <a:ext uri="{FF2B5EF4-FFF2-40B4-BE49-F238E27FC236}">
                <a16:creationId xmlns:a16="http://schemas.microsoft.com/office/drawing/2014/main" id="{0151F0BA-80A8-4F21-BC61-52898A9C097C}"/>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D3CEBF83-E241-4D4D-9783-E5C68CC3AF4E}"/>
              </a:ext>
            </a:extLst>
          </p:cNvPr>
          <p:cNvSpPr txBox="1">
            <a:spLocks/>
          </p:cNvSpPr>
          <p:nvPr userDrawn="1">
            <p:custDataLst>
              <p:tags r:id="rId6"/>
            </p:custDataLst>
          </p:nvPr>
        </p:nvSpPr>
        <p:spPr>
          <a:xfrm>
            <a:off x="554737" y="6501670"/>
            <a:ext cx="6967303"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1" name="1. On-page tracker">
            <a:extLst>
              <a:ext uri="{FF2B5EF4-FFF2-40B4-BE49-F238E27FC236}">
                <a16:creationId xmlns:a16="http://schemas.microsoft.com/office/drawing/2014/main" id="{14B1AC38-9340-4F04-B7F9-727A4C198432}"/>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
        <p:nvSpPr>
          <p:cNvPr id="12" name="2. Slide Title">
            <a:extLst>
              <a:ext uri="{FF2B5EF4-FFF2-40B4-BE49-F238E27FC236}">
                <a16:creationId xmlns:a16="http://schemas.microsoft.com/office/drawing/2014/main" id="{E0989CC3-989C-4053-8FFF-166827696BD9}"/>
              </a:ext>
            </a:extLst>
          </p:cNvPr>
          <p:cNvSpPr>
            <a:spLocks noGrp="1"/>
          </p:cNvSpPr>
          <p:nvPr>
            <p:ph type="title"/>
            <p:custDataLst>
              <p:tags r:id="rId8"/>
            </p:custDataLst>
          </p:nvPr>
        </p:nvSpPr>
        <p:spPr>
          <a:xfrm>
            <a:off x="554737" y="173736"/>
            <a:ext cx="6967303" cy="338554"/>
          </a:xfrm>
        </p:spPr>
        <p:txBody>
          <a:bodyPr anchor="t">
            <a:noAutofit/>
          </a:bodyPr>
          <a:lstStyle/>
          <a:p>
            <a:r>
              <a:rPr lang="en-US"/>
              <a:t>Click to edit Master title style</a:t>
            </a:r>
          </a:p>
        </p:txBody>
      </p:sp>
      <p:sp>
        <p:nvSpPr>
          <p:cNvPr id="13" name="3. Subtitle">
            <a:extLst>
              <a:ext uri="{FF2B5EF4-FFF2-40B4-BE49-F238E27FC236}">
                <a16:creationId xmlns:a16="http://schemas.microsoft.com/office/drawing/2014/main" id="{74755987-3A66-4AF7-AF0A-FD37AD28002D}"/>
              </a:ext>
            </a:extLst>
          </p:cNvPr>
          <p:cNvSpPr>
            <a:spLocks noGrp="1"/>
          </p:cNvSpPr>
          <p:nvPr>
            <p:ph type="subTitle" idx="1"/>
            <p:custDataLst>
              <p:tags r:id="rId9"/>
            </p:custDataLst>
          </p:nvPr>
        </p:nvSpPr>
        <p:spPr>
          <a:xfrm>
            <a:off x="554737" y="525929"/>
            <a:ext cx="6967303" cy="246221"/>
          </a:xfrm>
          <a:prstGeom prst="rect">
            <a:avLst/>
          </a:prstGeo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Documenttype">
            <a:extLst>
              <a:ext uri="{FF2B5EF4-FFF2-40B4-BE49-F238E27FC236}">
                <a16:creationId xmlns:a16="http://schemas.microsoft.com/office/drawing/2014/main" id="{C494F823-6042-40C6-94CD-0F980C6F2DFA}"/>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2022442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spid="_x0000_s13345" name="think-cell Slide" r:id="rId12" imgW="360" imgH="360" progId="">
                  <p:embed/>
                </p:oleObj>
              </mc:Choice>
              <mc:Fallback>
                <p:oleObj name="think-cell Slide" r:id="rId12" imgW="360" imgH="360" progId="">
                  <p:embed/>
                  <p:pic>
                    <p:nvPicPr>
                      <p:cNvPr id="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9"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C8CB8AD3-3DED-4C3C-8856-6127F6F3597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4"/>
            </p:custDataLst>
          </p:nvPr>
        </p:nvSpPr>
        <p:spPr bwMode="ltGray">
          <a:xfrm>
            <a:off x="8781416" y="0"/>
            <a:ext cx="3410584" cy="6858000"/>
          </a:xfrm>
          <a:prstGeom prst="rect">
            <a:avLst/>
          </a:prstGeom>
          <a:solidFill>
            <a:srgbClr val="DBE3F9"/>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6" name="Slide Number">
            <a:extLst>
              <a:ext uri="{FF2B5EF4-FFF2-40B4-BE49-F238E27FC236}">
                <a16:creationId xmlns:a16="http://schemas.microsoft.com/office/drawing/2014/main" id="{C0F3E7B1-38C8-4558-A8C6-99F73B7D4385}"/>
              </a:ext>
            </a:extLst>
          </p:cNvPr>
          <p:cNvSpPr>
            <a:spLocks noChangeArrowheads="1"/>
          </p:cNvSpPr>
          <p:nvPr userDrawn="1">
            <p:custDataLst>
              <p:tags r:id="rId5"/>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a:solidFill>
                <a:schemeClr val="tx1"/>
              </a:solidFill>
              <a:latin typeface="+mn-lt"/>
              <a:ea typeface="+mn-ea"/>
              <a:cs typeface="Arial" panose="020B0604020202020204" pitchFamily="34" charset="0"/>
            </a:endParaRPr>
          </a:p>
        </p:txBody>
      </p:sp>
      <p:sp>
        <p:nvSpPr>
          <p:cNvPr id="10" name="5. Source" hidden="1">
            <a:extLst>
              <a:ext uri="{FF2B5EF4-FFF2-40B4-BE49-F238E27FC236}">
                <a16:creationId xmlns:a16="http://schemas.microsoft.com/office/drawing/2014/main" id="{4E3119B5-3D7F-4B88-8761-E5447BB52B0A}"/>
              </a:ext>
            </a:extLst>
          </p:cNvPr>
          <p:cNvSpPr txBox="1">
            <a:spLocks/>
          </p:cNvSpPr>
          <p:nvPr userDrawn="1">
            <p:custDataLst>
              <p:tags r:id="rId6"/>
            </p:custDataLst>
          </p:nvPr>
        </p:nvSpPr>
        <p:spPr>
          <a:xfrm>
            <a:off x="554735" y="6501670"/>
            <a:ext cx="7924800" cy="123111"/>
          </a:xfrm>
          <a:prstGeom prst="rect">
            <a:avLst/>
          </a:prstGeom>
        </p:spPr>
        <p:txBody>
          <a:bodyPr vert="horz" wrap="square" lIns="0" tIns="0" rIns="0" bIns="0" rtlCol="0" anchor="b">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noProof="0"/>
              <a:t>Source: …</a:t>
            </a:r>
          </a:p>
        </p:txBody>
      </p:sp>
      <p:sp>
        <p:nvSpPr>
          <p:cNvPr id="11" name="1. On-page tracker">
            <a:extLst>
              <a:ext uri="{FF2B5EF4-FFF2-40B4-BE49-F238E27FC236}">
                <a16:creationId xmlns:a16="http://schemas.microsoft.com/office/drawing/2014/main" id="{82B2936D-0579-49C0-B9F2-C28424031296}"/>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
        <p:nvSpPr>
          <p:cNvPr id="12" name="2. Slide Title">
            <a:extLst>
              <a:ext uri="{FF2B5EF4-FFF2-40B4-BE49-F238E27FC236}">
                <a16:creationId xmlns:a16="http://schemas.microsoft.com/office/drawing/2014/main" id="{126BA874-D683-4AD6-9136-C6CB0A000745}"/>
              </a:ext>
            </a:extLst>
          </p:cNvPr>
          <p:cNvSpPr>
            <a:spLocks noGrp="1"/>
          </p:cNvSpPr>
          <p:nvPr>
            <p:ph type="title"/>
            <p:custDataLst>
              <p:tags r:id="rId8"/>
            </p:custDataLst>
          </p:nvPr>
        </p:nvSpPr>
        <p:spPr>
          <a:xfrm>
            <a:off x="554736" y="173736"/>
            <a:ext cx="7924800" cy="338554"/>
          </a:xfrm>
        </p:spPr>
        <p:txBody>
          <a:bodyPr vert="horz" wrap="square" lIns="0" tIns="0" rIns="0" bIns="0" rtlCol="0" anchor="t" anchorCtr="0">
            <a:noAutofit/>
          </a:bodyPr>
          <a:lstStyle>
            <a:lvl1pPr>
              <a:defRPr lang="en-US" dirty="0"/>
            </a:lvl1pPr>
          </a:lstStyle>
          <a:p>
            <a:pPr lvl="0"/>
            <a:r>
              <a:rPr lang="en-US"/>
              <a:t>Click to edit Master title style</a:t>
            </a:r>
          </a:p>
        </p:txBody>
      </p:sp>
      <p:sp>
        <p:nvSpPr>
          <p:cNvPr id="13" name="3. Subtitle">
            <a:extLst>
              <a:ext uri="{FF2B5EF4-FFF2-40B4-BE49-F238E27FC236}">
                <a16:creationId xmlns:a16="http://schemas.microsoft.com/office/drawing/2014/main" id="{014A53DA-65EF-4EBF-B2CC-035C915C32E5}"/>
              </a:ext>
            </a:extLst>
          </p:cNvPr>
          <p:cNvSpPr>
            <a:spLocks noGrp="1"/>
          </p:cNvSpPr>
          <p:nvPr>
            <p:ph type="subTitle" idx="1"/>
            <p:custDataLst>
              <p:tags r:id="rId9"/>
            </p:custDataLst>
          </p:nvPr>
        </p:nvSpPr>
        <p:spPr>
          <a:xfrm>
            <a:off x="554736" y="525929"/>
            <a:ext cx="7924800" cy="246221"/>
          </a:xfrm>
          <a:prstGeom prst="rect">
            <a:avLst/>
          </a:prstGeom>
        </p:spPr>
        <p:txBody>
          <a:bodyPr vert="horz" wrap="square" lIns="0" tIns="0" rIns="0" bIns="0" rtlCol="0">
            <a:noAutofit/>
          </a:bodyPr>
          <a:lstStyle>
            <a:lvl1pPr>
              <a:defRPr lang="en-US" sz="1600" dirty="0"/>
            </a:lvl1pPr>
          </a:lstStyle>
          <a:p>
            <a:pPr lvl="0">
              <a:buNone/>
            </a:pPr>
            <a:r>
              <a:rPr lang="en-US"/>
              <a:t>Click to edit Master subtitle style</a:t>
            </a:r>
          </a:p>
        </p:txBody>
      </p:sp>
      <p:sp>
        <p:nvSpPr>
          <p:cNvPr id="14" name="Documenttype">
            <a:extLst>
              <a:ext uri="{FF2B5EF4-FFF2-40B4-BE49-F238E27FC236}">
                <a16:creationId xmlns:a16="http://schemas.microsoft.com/office/drawing/2014/main" id="{4BA71C2D-8769-4A52-BEB4-7C780187BFA1}"/>
              </a:ext>
            </a:extLst>
          </p:cNvPr>
          <p:cNvSpPr txBox="1">
            <a:spLocks/>
          </p:cNvSpPr>
          <p:nvPr userDrawn="1">
            <p:custDataLst>
              <p:tags r:id="rId10"/>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211282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B36C25-3154-4643-A5D1-40C663C7617E}"/>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4369" name="think-cell Slide" r:id="rId10" imgW="360" imgH="360" progId="">
                  <p:embed/>
                </p:oleObj>
              </mc:Choice>
              <mc:Fallback>
                <p:oleObj name="think-cell Slide" r:id="rId10" imgW="360" imgH="360" progId="">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a:extLst>
              <a:ext uri="{FF2B5EF4-FFF2-40B4-BE49-F238E27FC236}">
                <a16:creationId xmlns:a16="http://schemas.microsoft.com/office/drawing/2014/main" id="{E261CA95-BAC8-4094-B77C-B413C63AA452}"/>
              </a:ext>
            </a:extLst>
          </p:cNvPr>
          <p:cNvSpPr/>
          <p:nvPr userDrawn="1">
            <p:custDataLst>
              <p:tags r:id="rId3"/>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3736"/>
            <a:ext cx="11082528" cy="338554"/>
          </a:xfrm>
        </p:spPr>
        <p:txBody>
          <a:bodyPr vert="horz" wrap="square" lIns="0" tIns="0" rIns="0" bIns="0" rtlCol="0" anchor="t" anchorCtr="0">
            <a:spAutoFit/>
          </a:bodyPr>
          <a:lstStyle>
            <a:lvl1pPr>
              <a:defRPr lang="en-US" dirty="0"/>
            </a:lvl1pPr>
          </a:lstStyle>
          <a:p>
            <a:pPr lvl="0"/>
            <a:r>
              <a:rPr lang="en-US"/>
              <a:t>Click to edit Master title style</a:t>
            </a:r>
          </a:p>
        </p:txBody>
      </p:sp>
      <p:sp>
        <p:nvSpPr>
          <p:cNvPr id="20" name="Slide Number">
            <a:extLst>
              <a:ext uri="{FF2B5EF4-FFF2-40B4-BE49-F238E27FC236}">
                <a16:creationId xmlns:a16="http://schemas.microsoft.com/office/drawing/2014/main" id="{F5AB69F0-0252-4F2C-9F5C-D4F8BF35BCBE}"/>
              </a:ext>
            </a:extLst>
          </p:cNvPr>
          <p:cNvSpPr>
            <a:spLocks noChangeArrowheads="1"/>
          </p:cNvSpPr>
          <p:nvPr userDrawn="1">
            <p:custDataLst>
              <p:tags r:id="rId5"/>
            </p:custDataLst>
          </p:nvPr>
        </p:nvSpPr>
        <p:spPr bwMode="black">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marL="0" algn="r" defTabSz="458047" rtl="0" eaLnBrk="1" fontAlgn="auto" latinLnBrk="0" hangingPunct="1">
              <a:spcBef>
                <a:spcPts val="0"/>
              </a:spcBef>
              <a:spcAft>
                <a:spcPts val="0"/>
              </a:spcAft>
              <a:defRPr/>
            </a:pPr>
            <a:fld id="{4ABDCABE-3F10-B64C-92F1-862014417034}" type="slidenum">
              <a:rPr lang="en-US" sz="800" kern="1200" smtClean="0">
                <a:solidFill>
                  <a:schemeClr val="tx1"/>
                </a:solidFill>
                <a:latin typeface="+mn-lt"/>
                <a:ea typeface="+mn-ea"/>
                <a:cs typeface="Arial" panose="020B0604020202020204" pitchFamily="34" charset="0"/>
              </a:rPr>
              <a:pPr marL="0" algn="r" defTabSz="458047" rtl="0" eaLnBrk="1" fontAlgn="auto" latinLnBrk="0" hangingPunct="1">
                <a:spcBef>
                  <a:spcPts val="0"/>
                </a:spcBef>
                <a:spcAft>
                  <a:spcPts val="0"/>
                </a:spcAft>
                <a:defRPr/>
              </a:pPr>
              <a:t>‹nº›</a:t>
            </a:fld>
            <a:endParaRPr lang="en-US" sz="800" kern="12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E3C08BE2-DFA5-4DF3-81CF-C757EBD94F23}"/>
              </a:ext>
            </a:extLst>
          </p:cNvPr>
          <p:cNvSpPr txBox="1"/>
          <p:nvPr userDrawn="1">
            <p:custDataLst>
              <p:tags r:id="rId6"/>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12" name="1. On-page tracker">
            <a:extLst>
              <a:ext uri="{FF2B5EF4-FFF2-40B4-BE49-F238E27FC236}">
                <a16:creationId xmlns:a16="http://schemas.microsoft.com/office/drawing/2014/main" id="{7765112B-94E4-48E7-B473-F1F8C57D1D83}"/>
              </a:ext>
            </a:extLst>
          </p:cNvPr>
          <p:cNvSpPr>
            <a:spLocks noGrp="1"/>
          </p:cNvSpPr>
          <p:nvPr>
            <p:ph type="body" sz="quarter" idx="10" hasCustomPrompt="1"/>
            <p:custDataLst>
              <p:tags r:id="rId7"/>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
        <p:nvSpPr>
          <p:cNvPr id="8" name="Documenttype">
            <a:extLst>
              <a:ext uri="{FF2B5EF4-FFF2-40B4-BE49-F238E27FC236}">
                <a16:creationId xmlns:a16="http://schemas.microsoft.com/office/drawing/2014/main" id="{5B035A1A-50B6-45E3-9869-D14473D397AB}"/>
              </a:ext>
            </a:extLst>
          </p:cNvPr>
          <p:cNvSpPr txBox="1">
            <a:spLocks/>
          </p:cNvSpPr>
          <p:nvPr userDrawn="1">
            <p:custDataLst>
              <p:tags r:id="rId8"/>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3922806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5F7C92-D5CD-4EDC-B5FB-B32BFADF4AE5}"/>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93" name="think-cell Slide" r:id="rId8" imgW="360" imgH="360" progId="">
                  <p:embed/>
                </p:oleObj>
              </mc:Choice>
              <mc:Fallback>
                <p:oleObj name="think-cell Slide" r:id="rId8" imgW="360" imgH="360" progId="">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a:extLst>
              <a:ext uri="{FF2B5EF4-FFF2-40B4-BE49-F238E27FC236}">
                <a16:creationId xmlns:a16="http://schemas.microsoft.com/office/drawing/2014/main" id="{E008B892-7EEF-40A7-8714-CA703035E127}"/>
              </a:ext>
            </a:extLst>
          </p:cNvPr>
          <p:cNvSpPr>
            <a:spLocks noChangeArrowheads="1"/>
          </p:cNvSpPr>
          <p:nvPr userDrawn="1">
            <p:custDataLst>
              <p:tags r:id="rId3"/>
            </p:custDataLst>
          </p:nvPr>
        </p:nvSpPr>
        <p:spPr bwMode="ltGray">
          <a:xfrm>
            <a:off x="11301984" y="6501670"/>
            <a:ext cx="325501" cy="123111"/>
          </a:xfrm>
          <a:prstGeom prst="rect">
            <a:avLst/>
          </a:prstGeom>
          <a:noFill/>
          <a:ln w="9525" algn="ctr">
            <a:noFill/>
            <a:miter lim="800000"/>
            <a:headEnd/>
            <a:tailEnd/>
          </a:ln>
          <a:effectLst/>
        </p:spPr>
        <p:txBody>
          <a:bodyPr wrap="square" lIns="0" tIns="0" rIns="0" bIns="0" anchor="b">
            <a:spAutoFit/>
          </a:bodyPr>
          <a:lstStyle/>
          <a:p>
            <a:pPr algn="r" defTabSz="458047"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458047" fontAlgn="auto">
                <a:spcBef>
                  <a:spcPts val="0"/>
                </a:spcBef>
                <a:spcAft>
                  <a:spcPts val="0"/>
                </a:spcAft>
                <a:defRPr/>
              </a:pPr>
              <a:t>‹nº›</a:t>
            </a:fld>
            <a:endParaRPr lang="en-US" sz="8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047C437-9378-4088-A289-F201ABA447D1}"/>
              </a:ext>
            </a:extLst>
          </p:cNvPr>
          <p:cNvSpPr txBox="1"/>
          <p:nvPr userDrawn="1">
            <p:custDataLst>
              <p:tags r:id="rId4"/>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8" name="1. On-page tracker">
            <a:extLst>
              <a:ext uri="{FF2B5EF4-FFF2-40B4-BE49-F238E27FC236}">
                <a16:creationId xmlns:a16="http://schemas.microsoft.com/office/drawing/2014/main" id="{33AE1560-579C-459C-A40A-D7865DE59B15}"/>
              </a:ext>
            </a:extLst>
          </p:cNvPr>
          <p:cNvSpPr>
            <a:spLocks noGrp="1"/>
          </p:cNvSpPr>
          <p:nvPr>
            <p:ph type="body" sz="quarter" idx="10" hasCustomPrompt="1"/>
            <p:custDataLst>
              <p:tags r:id="rId5"/>
            </p:custDataLst>
          </p:nvPr>
        </p:nvSpPr>
        <p:spPr>
          <a:xfrm>
            <a:off x="554736" y="41598"/>
            <a:ext cx="3687064"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r>
              <a:rPr lang="en-US"/>
              <a:t>Add tracker</a:t>
            </a:r>
          </a:p>
        </p:txBody>
      </p:sp>
      <p:sp>
        <p:nvSpPr>
          <p:cNvPr id="6" name="Documenttype">
            <a:extLst>
              <a:ext uri="{FF2B5EF4-FFF2-40B4-BE49-F238E27FC236}">
                <a16:creationId xmlns:a16="http://schemas.microsoft.com/office/drawing/2014/main" id="{49991C03-7F48-47F1-B3A9-19D7D1A4653F}"/>
              </a:ext>
            </a:extLst>
          </p:cNvPr>
          <p:cNvSpPr txBox="1">
            <a:spLocks/>
          </p:cNvSpPr>
          <p:nvPr userDrawn="1">
            <p:custDataLst>
              <p:tags r:id="rId6"/>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2305392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1C6EC4AA-6C84-4EF6-AF4D-BE24FEED672F}"/>
              </a:ext>
            </a:extLst>
          </p:cNvPr>
          <p:cNvGraphicFramePr>
            <a:graphicFrameLocks noChangeAspect="1"/>
          </p:cNvGraphicFramePr>
          <p:nvPr userDrawn="1">
            <p:custDataLst>
              <p:tags r:id="rId2"/>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6417" name="think-cell Slide" r:id="rId6" imgW="360" imgH="360" progId="">
                  <p:embed/>
                </p:oleObj>
              </mc:Choice>
              <mc:Fallback>
                <p:oleObj name="think-cell Slide" r:id="rId6" imgW="360" imgH="36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5. Source" hidden="1">
            <a:extLst>
              <a:ext uri="{FF2B5EF4-FFF2-40B4-BE49-F238E27FC236}">
                <a16:creationId xmlns:a16="http://schemas.microsoft.com/office/drawing/2014/main" id="{E4946286-E3E6-424F-8C6C-3D00E8A0D3D0}"/>
              </a:ext>
            </a:extLst>
          </p:cNvPr>
          <p:cNvSpPr txBox="1"/>
          <p:nvPr userDrawn="1">
            <p:custDataLst>
              <p:tags r:id="rId3"/>
            </p:custDataLst>
          </p:nvPr>
        </p:nvSpPr>
        <p:spPr>
          <a:xfrm>
            <a:off x="554737" y="6501670"/>
            <a:ext cx="6469209" cy="123111"/>
          </a:xfrm>
          <a:prstGeom prst="rect">
            <a:avLst/>
          </a:prstGeom>
        </p:spPr>
        <p:txBody>
          <a:bodyPr vert="horz" wrap="square" lIns="0" tIns="0" rIns="0" bIns="0" rtlCol="0" anchor="b">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800"/>
              <a:t>Source: …</a:t>
            </a:r>
          </a:p>
        </p:txBody>
      </p:sp>
      <p:sp>
        <p:nvSpPr>
          <p:cNvPr id="4" name="Documenttype">
            <a:extLst>
              <a:ext uri="{FF2B5EF4-FFF2-40B4-BE49-F238E27FC236}">
                <a16:creationId xmlns:a16="http://schemas.microsoft.com/office/drawing/2014/main" id="{3925F7DB-235B-4011-96E3-49D4B5E6FEEF}"/>
              </a:ext>
            </a:extLst>
          </p:cNvPr>
          <p:cNvSpPr txBox="1">
            <a:spLocks/>
          </p:cNvSpPr>
          <p:nvPr userDrawn="1">
            <p:custDataLst>
              <p:tags r:id="rId4"/>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391798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3F29-890E-466D-B3C1-AB5022B71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3D292-91ED-4336-8E66-F27B2FF9A8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205850-3431-42F9-B04B-4E21EEDCD95E}"/>
              </a:ext>
            </a:extLst>
          </p:cNvPr>
          <p:cNvSpPr>
            <a:spLocks noGrp="1"/>
          </p:cNvSpPr>
          <p:nvPr>
            <p:ph type="dt" sz="half" idx="10"/>
          </p:nvPr>
        </p:nvSpPr>
        <p:spPr/>
        <p:txBody>
          <a:bodyPr/>
          <a:lstStyle/>
          <a:p>
            <a:fld id="{EA7519A7-4256-4AB7-A86A-4534FE174684}" type="datetimeFigureOut">
              <a:rPr lang="en-US" smtClean="0"/>
              <a:pPr/>
              <a:t>1/27/2022</a:t>
            </a:fld>
            <a:endParaRPr lang="en-US"/>
          </a:p>
        </p:txBody>
      </p:sp>
      <p:sp>
        <p:nvSpPr>
          <p:cNvPr id="5" name="Footer Placeholder 4">
            <a:extLst>
              <a:ext uri="{FF2B5EF4-FFF2-40B4-BE49-F238E27FC236}">
                <a16:creationId xmlns:a16="http://schemas.microsoft.com/office/drawing/2014/main" id="{D500AFB6-042F-4F07-8DD2-7FF1DFA84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761DE-742E-4BB8-921A-D922359656E7}"/>
              </a:ext>
            </a:extLst>
          </p:cNvPr>
          <p:cNvSpPr>
            <a:spLocks noGrp="1"/>
          </p:cNvSpPr>
          <p:nvPr>
            <p:ph type="sldNum" sz="quarter" idx="12"/>
          </p:nvPr>
        </p:nvSpPr>
        <p:spPr/>
        <p:txBody>
          <a:bodyPr/>
          <a:lstStyle/>
          <a:p>
            <a:fld id="{094FC1DB-3780-4B41-B9AB-3ECF7C4ABCE4}" type="slidenum">
              <a:rPr lang="en-US" smtClean="0"/>
              <a:pPr/>
              <a:t>‹nº›</a:t>
            </a:fld>
            <a:endParaRPr lang="en-US"/>
          </a:p>
        </p:txBody>
      </p:sp>
    </p:spTree>
    <p:extLst>
      <p:ext uri="{BB962C8B-B14F-4D97-AF65-F5344CB8AC3E}">
        <p14:creationId xmlns:p14="http://schemas.microsoft.com/office/powerpoint/2010/main" val="1194273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6"/>
            <a:ext cx="12192000" cy="1144121"/>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5" y="283853"/>
            <a:ext cx="10423375" cy="507831"/>
          </a:xfrm>
          <a:prstGeom prst="rect">
            <a:avLst/>
          </a:prstGeom>
          <a:noFill/>
          <a:ln>
            <a:noFill/>
          </a:ln>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3" name="Picture 2" descr="Logo&#10;&#10;Description automatically generated">
            <a:extLst>
              <a:ext uri="{FF2B5EF4-FFF2-40B4-BE49-F238E27FC236}">
                <a16:creationId xmlns:a16="http://schemas.microsoft.com/office/drawing/2014/main" id="{6612BE03-D243-41B4-AFEA-AC1446BA134D}"/>
              </a:ext>
            </a:extLst>
          </p:cNvPr>
          <p:cNvPicPr>
            <a:picLocks noChangeAspect="1"/>
          </p:cNvPicPr>
          <p:nvPr userDrawn="1"/>
        </p:nvPicPr>
        <p:blipFill>
          <a:blip r:embed="rId2"/>
          <a:stretch>
            <a:fillRect/>
          </a:stretch>
        </p:blipFill>
        <p:spPr>
          <a:xfrm>
            <a:off x="339801" y="36383"/>
            <a:ext cx="1343467" cy="1007600"/>
          </a:xfrm>
          <a:prstGeom prst="rect">
            <a:avLst/>
          </a:prstGeom>
        </p:spPr>
      </p:pic>
    </p:spTree>
    <p:extLst>
      <p:ext uri="{BB962C8B-B14F-4D97-AF65-F5344CB8AC3E}">
        <p14:creationId xmlns:p14="http://schemas.microsoft.com/office/powerpoint/2010/main" val="331440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4" y="6492504"/>
            <a:ext cx="2736415" cy="365125"/>
          </a:xfrm>
          <a:prstGeom prst="rect">
            <a:avLst/>
          </a:prstGeom>
        </p:spPr>
        <p:txBody>
          <a:bodyPr vert="horz" lIns="91440" tIns="45720" rIns="91440" bIns="45720" rtlCol="0" anchor="ctr"/>
          <a:lstStyle>
            <a:lvl1pPr algn="r">
              <a:defRPr sz="9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4" y="6510528"/>
            <a:ext cx="3816489" cy="338328"/>
          </a:xfrm>
          <a:prstGeom prst="rect">
            <a:avLst/>
          </a:prstGeom>
        </p:spPr>
        <p:txBody>
          <a:bodyPr vert="horz" lIns="91440" tIns="45720" rIns="91440" bIns="45720" rtlCol="0" anchor="ctr"/>
          <a:lstStyle>
            <a:lvl1pPr algn="l">
              <a:defRPr sz="750">
                <a:solidFill>
                  <a:schemeClr val="tx2">
                    <a:lumMod val="40000"/>
                    <a:lumOff val="60000"/>
                  </a:schemeClr>
                </a:solidFill>
              </a:defRPr>
            </a:lvl1pPr>
          </a:lstStyle>
          <a:p>
            <a:endParaRPr lang="en-US">
              <a:solidFill>
                <a:srgbClr val="464646">
                  <a:lumMod val="40000"/>
                  <a:lumOff val="60000"/>
                </a:srgbClr>
              </a:solidFill>
            </a:endParaRPr>
          </a:p>
        </p:txBody>
      </p:sp>
    </p:spTree>
    <p:extLst>
      <p:ext uri="{BB962C8B-B14F-4D97-AF65-F5344CB8AC3E}">
        <p14:creationId xmlns:p14="http://schemas.microsoft.com/office/powerpoint/2010/main" val="14029148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110836" y="18031"/>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37949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C35157-6F8A-478F-B460-90E403728E5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pPr/>
              <a:t>‹nº›</a:t>
            </a:fld>
            <a:endParaRPr lang="en-US"/>
          </a:p>
        </p:txBody>
      </p:sp>
    </p:spTree>
    <p:extLst>
      <p:ext uri="{BB962C8B-B14F-4D97-AF65-F5344CB8AC3E}">
        <p14:creationId xmlns:p14="http://schemas.microsoft.com/office/powerpoint/2010/main" val="429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F37ED-E52C-D04B-BD70-B183C03E603D}"/>
              </a:ext>
            </a:extLst>
          </p:cNvPr>
          <p:cNvSpPr>
            <a:spLocks noGrp="1"/>
          </p:cNvSpPr>
          <p:nvPr>
            <p:ph sz="half" idx="1" hasCustomPrompt="1"/>
          </p:nvPr>
        </p:nvSpPr>
        <p:spPr>
          <a:xfrm>
            <a:off x="838201"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06BF9CA7-3F15-9446-8EB4-C69A47791146}"/>
              </a:ext>
            </a:extLst>
          </p:cNvPr>
          <p:cNvSpPr>
            <a:spLocks noGrp="1"/>
          </p:cNvSpPr>
          <p:nvPr>
            <p:ph sz="half" idx="2" hasCustomPrompt="1"/>
          </p:nvPr>
        </p:nvSpPr>
        <p:spPr>
          <a:xfrm>
            <a:off x="6172201" y="1371600"/>
            <a:ext cx="5181600" cy="47548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Rectangle 7">
            <a:extLst>
              <a:ext uri="{FF2B5EF4-FFF2-40B4-BE49-F238E27FC236}">
                <a16:creationId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a16="http://schemas.microsoft.com/office/drawing/2014/main" id="{093944A5-DA90-DB40-BCC8-0A6C4A82F040}"/>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a:solidFill>
                <a:srgbClr val="464646">
                  <a:lumMod val="40000"/>
                  <a:lumOff val="60000"/>
                </a:srgbClr>
              </a:solidFill>
            </a:endParaRPr>
          </a:p>
        </p:txBody>
      </p:sp>
      <p:sp>
        <p:nvSpPr>
          <p:cNvPr id="10" name="Footer Placeholder 3">
            <a:extLst>
              <a:ext uri="{FF2B5EF4-FFF2-40B4-BE49-F238E27FC236}">
                <a16:creationId xmlns:a16="http://schemas.microsoft.com/office/drawing/2014/main" id="{0DFBDE89-FFE1-E340-9D69-8210BFC18AEB}"/>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
        <p:nvSpPr>
          <p:cNvPr id="11" name="Rectangle 10">
            <a:extLst>
              <a:ext uri="{FF2B5EF4-FFF2-40B4-BE49-F238E27FC236}">
                <a16:creationId xmlns:a16="http://schemas.microsoft.com/office/drawing/2014/main" id="{9C11C5B4-7BBB-FC41-86C0-AAB198118171}"/>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pPr/>
              <a:t>‹nº›</a:t>
            </a:fld>
            <a:endParaRPr lang="en-US"/>
          </a:p>
        </p:txBody>
      </p:sp>
    </p:spTree>
    <p:extLst>
      <p:ext uri="{BB962C8B-B14F-4D97-AF65-F5344CB8AC3E}">
        <p14:creationId xmlns:p14="http://schemas.microsoft.com/office/powerpoint/2010/main" val="4214938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defRPr sz="48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C35157-6F8A-478F-B460-90E403728E5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pPr/>
              <a:t>‹nº›</a:t>
            </a:fld>
            <a:endParaRPr lang="en-US"/>
          </a:p>
        </p:txBody>
      </p:sp>
    </p:spTree>
    <p:extLst>
      <p:ext uri="{BB962C8B-B14F-4D97-AF65-F5344CB8AC3E}">
        <p14:creationId xmlns:p14="http://schemas.microsoft.com/office/powerpoint/2010/main" val="1129761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577"/>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35157-6F8A-478F-B460-90E403728E5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pPr/>
              <a:t>‹nº›</a:t>
            </a:fld>
            <a:endParaRPr lang="en-US"/>
          </a:p>
        </p:txBody>
      </p:sp>
    </p:spTree>
    <p:extLst>
      <p:ext uri="{BB962C8B-B14F-4D97-AF65-F5344CB8AC3E}">
        <p14:creationId xmlns:p14="http://schemas.microsoft.com/office/powerpoint/2010/main" val="1581598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48"/>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C35157-6F8A-478F-B460-90E403728E59}" type="datetimeFigureOut">
              <a:rPr lang="en-US" smtClean="0"/>
              <a:pPr/>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1DF06-DED9-444E-BFF7-793F95CA5430}" type="slidenum">
              <a:rPr lang="en-US" smtClean="0"/>
              <a:pPr/>
              <a:t>‹nº›</a:t>
            </a:fld>
            <a:endParaRPr lang="en-US"/>
          </a:p>
        </p:txBody>
      </p:sp>
    </p:spTree>
    <p:extLst>
      <p:ext uri="{BB962C8B-B14F-4D97-AF65-F5344CB8AC3E}">
        <p14:creationId xmlns:p14="http://schemas.microsoft.com/office/powerpoint/2010/main" val="29157316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53050"/>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DC35157-6F8A-478F-B460-90E403728E59}" type="datetimeFigureOut">
              <a:rPr lang="en-US" smtClean="0"/>
              <a:pPr/>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1DF06-DED9-444E-BFF7-793F95CA5430}" type="slidenum">
              <a:rPr lang="en-US" smtClean="0"/>
              <a:pPr/>
              <a:t>‹nº›</a:t>
            </a:fld>
            <a:endParaRPr lang="en-US"/>
          </a:p>
        </p:txBody>
      </p:sp>
    </p:spTree>
    <p:extLst>
      <p:ext uri="{BB962C8B-B14F-4D97-AF65-F5344CB8AC3E}">
        <p14:creationId xmlns:p14="http://schemas.microsoft.com/office/powerpoint/2010/main" val="1431300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35157-6F8A-478F-B460-90E403728E59}" type="datetimeFigureOut">
              <a:rPr lang="en-US" smtClean="0"/>
              <a:pPr/>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1DF06-DED9-444E-BFF7-793F95CA5430}" type="slidenum">
              <a:rPr lang="en-US" smtClean="0"/>
              <a:pPr/>
              <a:t>‹nº›</a:t>
            </a:fld>
            <a:endParaRPr lang="en-US"/>
          </a:p>
        </p:txBody>
      </p:sp>
    </p:spTree>
    <p:extLst>
      <p:ext uri="{BB962C8B-B14F-4D97-AF65-F5344CB8AC3E}">
        <p14:creationId xmlns:p14="http://schemas.microsoft.com/office/powerpoint/2010/main" val="1943799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pPr/>
              <a:t>‹nº›</a:t>
            </a:fld>
            <a:endParaRPr lang="en-US"/>
          </a:p>
        </p:txBody>
      </p:sp>
    </p:spTree>
    <p:extLst>
      <p:ext uri="{BB962C8B-B14F-4D97-AF65-F5344CB8AC3E}">
        <p14:creationId xmlns:p14="http://schemas.microsoft.com/office/powerpoint/2010/main" val="81286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C35157-6F8A-478F-B460-90E403728E59}" type="datetimeFigureOut">
              <a:rPr lang="en-US" smtClean="0"/>
              <a:pPr/>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1DF06-DED9-444E-BFF7-793F95CA5430}" type="slidenum">
              <a:rPr lang="en-US" smtClean="0"/>
              <a:pPr/>
              <a:t>‹nº›</a:t>
            </a:fld>
            <a:endParaRPr lang="en-US"/>
          </a:p>
        </p:txBody>
      </p:sp>
    </p:spTree>
    <p:extLst>
      <p:ext uri="{BB962C8B-B14F-4D97-AF65-F5344CB8AC3E}">
        <p14:creationId xmlns:p14="http://schemas.microsoft.com/office/powerpoint/2010/main" val="533080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10368"/>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pPr/>
              <a:t>‹nº›</a:t>
            </a:fld>
            <a:endParaRPr lang="en-US"/>
          </a:p>
        </p:txBody>
      </p:sp>
    </p:spTree>
    <p:extLst>
      <p:ext uri="{BB962C8B-B14F-4D97-AF65-F5344CB8AC3E}">
        <p14:creationId xmlns:p14="http://schemas.microsoft.com/office/powerpoint/2010/main" val="21179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35157-6F8A-478F-B460-90E403728E59}" type="datetimeFigureOut">
              <a:rPr lang="en-US" smtClean="0"/>
              <a:pPr/>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1DF06-DED9-444E-BFF7-793F95CA5430}" type="slidenum">
              <a:rPr lang="en-US" smtClean="0"/>
              <a:pPr/>
              <a:t>‹nº›</a:t>
            </a:fld>
            <a:endParaRPr lang="en-US"/>
          </a:p>
        </p:txBody>
      </p:sp>
    </p:spTree>
    <p:extLst>
      <p:ext uri="{BB962C8B-B14F-4D97-AF65-F5344CB8AC3E}">
        <p14:creationId xmlns:p14="http://schemas.microsoft.com/office/powerpoint/2010/main" val="1698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p:nvPr>
        </p:nvSpPr>
        <p:spPr>
          <a:xfrm>
            <a:off x="839789"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p:nvPr>
        </p:nvSpPr>
        <p:spPr>
          <a:xfrm>
            <a:off x="6172203"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a16="http://schemas.microsoft.com/office/drawing/2014/main" id="{EEF3B907-07EC-464A-9168-21644716BCF2}"/>
              </a:ext>
            </a:extLst>
          </p:cNvPr>
          <p:cNvSpPr>
            <a:spLocks noGrp="1"/>
          </p:cNvSpPr>
          <p:nvPr>
            <p:ph type="sldNum" sz="quarter" idx="10"/>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a:solidFill>
                <a:srgbClr val="464646">
                  <a:lumMod val="40000"/>
                  <a:lumOff val="60000"/>
                </a:srgbClr>
              </a:solidFill>
            </a:endParaRPr>
          </a:p>
        </p:txBody>
      </p:sp>
      <p:sp>
        <p:nvSpPr>
          <p:cNvPr id="14" name="Footer Placeholder 3">
            <a:extLst>
              <a:ext uri="{FF2B5EF4-FFF2-40B4-BE49-F238E27FC236}">
                <a16:creationId xmlns:a16="http://schemas.microsoft.com/office/drawing/2014/main" id="{1561A3A6-AA0A-054F-AD42-397A9574A9D0}"/>
              </a:ext>
            </a:extLst>
          </p:cNvPr>
          <p:cNvSpPr>
            <a:spLocks noGrp="1"/>
          </p:cNvSpPr>
          <p:nvPr>
            <p:ph type="ftr" sz="quarter" idx="11"/>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
        <p:nvSpPr>
          <p:cNvPr id="6" name="Rectangle 5">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1555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ontent Styl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spTree>
    <p:extLst>
      <p:ext uri="{BB962C8B-B14F-4D97-AF65-F5344CB8AC3E}">
        <p14:creationId xmlns:p14="http://schemas.microsoft.com/office/powerpoint/2010/main" val="1239725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34" y="173767"/>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2"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91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905" y="293879"/>
            <a:ext cx="7086601"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Connect with DPH</a:t>
            </a: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33" y="6492502"/>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‹nº›</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42" y="6510528"/>
            <a:ext cx="3816489"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1353783"/>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2423785"/>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1401900"/>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a:t>@MassDPH</a:t>
            </a:r>
          </a:p>
          <a:p>
            <a:pPr fontAlgn="base"/>
            <a:endParaRPr lang="en-US" sz="3600"/>
          </a:p>
          <a:p>
            <a:pPr fontAlgn="base"/>
            <a:r>
              <a:rPr lang="en-US" sz="3600"/>
              <a:t>Massachusetts Department of Public Health</a:t>
            </a:r>
          </a:p>
          <a:p>
            <a:pPr fontAlgn="base"/>
            <a:endParaRPr lang="en-US" sz="3600"/>
          </a:p>
          <a:p>
            <a:pPr fontAlgn="base"/>
            <a:r>
              <a:rPr lang="en-US" sz="3600"/>
              <a:t>DPH blog</a:t>
            </a:r>
          </a:p>
          <a:p>
            <a:pPr fontAlgn="base"/>
            <a:r>
              <a:rPr lang="en-US" sz="2800"/>
              <a:t>https://blog.mass.gov/publichealth</a:t>
            </a:r>
          </a:p>
          <a:p>
            <a:pPr fontAlgn="base"/>
            <a:endParaRPr lang="en-US" sz="3600"/>
          </a:p>
          <a:p>
            <a:pPr fontAlgn="base"/>
            <a:r>
              <a:rPr lang="en-US" sz="360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53"/>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5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2A7-C082-4CFA-AA73-33681F1CE869}"/>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3" name="Footer Placeholder 2">
            <a:extLst>
              <a:ext uri="{FF2B5EF4-FFF2-40B4-BE49-F238E27FC236}">
                <a16:creationId xmlns:a16="http://schemas.microsoft.com/office/drawing/2014/main" id="{BD9DB6BD-DBA1-4A80-907B-D03CAEEF59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CBF653-3E4E-4CF4-B628-394E9B463E24}"/>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153532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A18F-96AB-43CC-8EC0-FED81EB72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2E8258-D338-4873-A42C-15AE08E7C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60C7B-999C-4622-B92F-4E6761F40EDC}"/>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5" name="Footer Placeholder 4">
            <a:extLst>
              <a:ext uri="{FF2B5EF4-FFF2-40B4-BE49-F238E27FC236}">
                <a16:creationId xmlns:a16="http://schemas.microsoft.com/office/drawing/2014/main" id="{E57EC8D5-B73E-41C3-B5E5-0640435DD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B5B00-D104-4381-A095-47BDC8FEB87D}"/>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279599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F011-CC1A-495D-BBFA-DC383FD31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2108E-88F9-4C72-91F5-B708F8FCE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6C42-6380-48CE-A80C-D03697C50A9C}"/>
              </a:ext>
            </a:extLst>
          </p:cNvPr>
          <p:cNvSpPr>
            <a:spLocks noGrp="1"/>
          </p:cNvSpPr>
          <p:nvPr>
            <p:ph type="dt" sz="half" idx="10"/>
          </p:nvPr>
        </p:nvSpPr>
        <p:spPr/>
        <p:txBody>
          <a:bodyPr/>
          <a:lstStyle/>
          <a:p>
            <a:fld id="{3687C15E-ECE1-4EE5-BF79-E8136BD6249D}" type="datetimeFigureOut">
              <a:rPr lang="en-US" smtClean="0"/>
              <a:pPr/>
              <a:t>1/27/2022</a:t>
            </a:fld>
            <a:endParaRPr lang="en-US"/>
          </a:p>
        </p:txBody>
      </p:sp>
      <p:sp>
        <p:nvSpPr>
          <p:cNvPr id="5" name="Footer Placeholder 4">
            <a:extLst>
              <a:ext uri="{FF2B5EF4-FFF2-40B4-BE49-F238E27FC236}">
                <a16:creationId xmlns:a16="http://schemas.microsoft.com/office/drawing/2014/main" id="{E02BB2EB-0E36-4911-89F5-D612CC70D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F848B3-D757-40D1-953B-2E0B988EF494}"/>
              </a:ext>
            </a:extLst>
          </p:cNvPr>
          <p:cNvSpPr>
            <a:spLocks noGrp="1"/>
          </p:cNvSpPr>
          <p:nvPr>
            <p:ph type="sldNum" sz="quarter" idx="12"/>
          </p:nvPr>
        </p:nvSpPr>
        <p:spPr/>
        <p:txBody>
          <a:bodyPr/>
          <a:lstStyle/>
          <a:p>
            <a:fld id="{9917FF46-D652-4521-999E-0D1F40D8CABC}" type="slidenum">
              <a:rPr lang="en-US" smtClean="0"/>
              <a:pPr/>
              <a:t>‹nº›</a:t>
            </a:fld>
            <a:endParaRPr lang="en-US"/>
          </a:p>
        </p:txBody>
      </p:sp>
    </p:spTree>
    <p:extLst>
      <p:ext uri="{BB962C8B-B14F-4D97-AF65-F5344CB8AC3E}">
        <p14:creationId xmlns:p14="http://schemas.microsoft.com/office/powerpoint/2010/main" val="267244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6.xml"/><Relationship Id="rId39" Type="http://schemas.openxmlformats.org/officeDocument/2006/relationships/tags" Target="../tags/tag19.xml"/><Relationship Id="rId21" Type="http://schemas.openxmlformats.org/officeDocument/2006/relationships/tags" Target="../tags/tag1.xml"/><Relationship Id="rId34" Type="http://schemas.openxmlformats.org/officeDocument/2006/relationships/tags" Target="../tags/tag14.xml"/><Relationship Id="rId42" Type="http://schemas.openxmlformats.org/officeDocument/2006/relationships/tags" Target="../tags/tag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vmlDrawing" Target="../drawings/vmlDrawing1.vml"/><Relationship Id="rId29" Type="http://schemas.openxmlformats.org/officeDocument/2006/relationships/tags" Target="../tags/tag9.xml"/><Relationship Id="rId41" Type="http://schemas.openxmlformats.org/officeDocument/2006/relationships/tags" Target="../tags/tag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4.xml"/><Relationship Id="rId32" Type="http://schemas.openxmlformats.org/officeDocument/2006/relationships/tags" Target="../tags/tag12.xml"/><Relationship Id="rId37" Type="http://schemas.openxmlformats.org/officeDocument/2006/relationships/tags" Target="../tags/tag17.xml"/><Relationship Id="rId40" Type="http://schemas.openxmlformats.org/officeDocument/2006/relationships/tags" Target="../tags/tag2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3.xml"/><Relationship Id="rId28" Type="http://schemas.openxmlformats.org/officeDocument/2006/relationships/tags" Target="../tags/tag8.xml"/><Relationship Id="rId36" Type="http://schemas.openxmlformats.org/officeDocument/2006/relationships/tags" Target="../tags/tag16.xml"/><Relationship Id="rId10" Type="http://schemas.openxmlformats.org/officeDocument/2006/relationships/slideLayout" Target="../slideLayouts/slideLayout29.xml"/><Relationship Id="rId19" Type="http://schemas.openxmlformats.org/officeDocument/2006/relationships/theme" Target="../theme/theme3.xml"/><Relationship Id="rId31" Type="http://schemas.openxmlformats.org/officeDocument/2006/relationships/tags" Target="../tags/tag11.xml"/><Relationship Id="rId44" Type="http://schemas.openxmlformats.org/officeDocument/2006/relationships/image" Target="../media/image7.emf"/><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2.xml"/><Relationship Id="rId27" Type="http://schemas.openxmlformats.org/officeDocument/2006/relationships/tags" Target="../tags/tag7.xml"/><Relationship Id="rId30" Type="http://schemas.openxmlformats.org/officeDocument/2006/relationships/tags" Target="../tags/tag10.xml"/><Relationship Id="rId35" Type="http://schemas.openxmlformats.org/officeDocument/2006/relationships/tags" Target="../tags/tag15.xml"/><Relationship Id="rId43" Type="http://schemas.openxmlformats.org/officeDocument/2006/relationships/oleObject" Target="../embeddings/oleObject1.bin"/><Relationship Id="rId8" Type="http://schemas.openxmlformats.org/officeDocument/2006/relationships/slideLayout" Target="../slideLayouts/slideLayout27.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5.xml"/><Relationship Id="rId33" Type="http://schemas.openxmlformats.org/officeDocument/2006/relationships/tags" Target="../tags/tag13.xml"/><Relationship Id="rId38" Type="http://schemas.openxmlformats.org/officeDocument/2006/relationships/tags" Target="../tags/tag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9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F9210B-0E8C-470C-9AFE-A631E695B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93E87-097B-4EFB-ABCE-45DD2E37C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6769-5B30-4D57-AFE5-C4376BCED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7C15E-ECE1-4EE5-BF79-E8136BD6249D}" type="datetimeFigureOut">
              <a:rPr lang="en-US" smtClean="0"/>
              <a:pPr/>
              <a:t>1/27/2022</a:t>
            </a:fld>
            <a:endParaRPr lang="en-US"/>
          </a:p>
        </p:txBody>
      </p:sp>
      <p:sp>
        <p:nvSpPr>
          <p:cNvPr id="5" name="Footer Placeholder 4">
            <a:extLst>
              <a:ext uri="{FF2B5EF4-FFF2-40B4-BE49-F238E27FC236}">
                <a16:creationId xmlns:a16="http://schemas.microsoft.com/office/drawing/2014/main" id="{9C21EC83-0752-48B2-B11C-CEF1989CA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E234A-7979-40C5-8FAE-CAE98B8973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7FF46-D652-4521-999E-0D1F40D8CABC}" type="slidenum">
              <a:rPr lang="en-US" smtClean="0"/>
              <a:pPr/>
              <a:t>‹nº›</a:t>
            </a:fld>
            <a:endParaRPr lang="en-US"/>
          </a:p>
        </p:txBody>
      </p:sp>
    </p:spTree>
    <p:extLst>
      <p:ext uri="{BB962C8B-B14F-4D97-AF65-F5344CB8AC3E}">
        <p14:creationId xmlns:p14="http://schemas.microsoft.com/office/powerpoint/2010/main" val="545376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8963AA3D-EFA3-4938-9D41-C8DDC03F7827}"/>
              </a:ext>
            </a:extLst>
          </p:cNvPr>
          <p:cNvGraphicFramePr>
            <a:graphicFrameLocks noChangeAspect="1"/>
          </p:cNvGraphicFramePr>
          <p:nvPr>
            <p:custDataLst>
              <p:tags r:id="rId2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57" name="think-cell Slide" r:id="rId43" imgW="360" imgH="360" progId="">
                  <p:embed/>
                </p:oleObj>
              </mc:Choice>
              <mc:Fallback>
                <p:oleObj name="think-cell Slide" r:id="rId43" imgW="360" imgH="360" progId="">
                  <p:embed/>
                  <p:pic>
                    <p:nvPicPr>
                      <p:cNvPr id="0" name="Picture 14"/>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2118" y="1588"/>
                        <a:ext cx="2117"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3" hidden="1">
            <a:extLst>
              <a:ext uri="{FF2B5EF4-FFF2-40B4-BE49-F238E27FC236}">
                <a16:creationId xmlns:a16="http://schemas.microsoft.com/office/drawing/2014/main" id="{C4A855FC-965A-4859-83A9-629E80C693BF}"/>
              </a:ext>
            </a:extLst>
          </p:cNvPr>
          <p:cNvSpPr/>
          <p:nvPr>
            <p:custDataLst>
              <p:tags r:id="rId22"/>
            </p:custDataLst>
          </p:nvPr>
        </p:nvSpPr>
        <p:spPr>
          <a:xfrm>
            <a:off x="0" y="0"/>
            <a:ext cx="211667"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2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2" name="4. Footnote" hidden="1">
            <a:extLst>
              <a:ext uri="{FF2B5EF4-FFF2-40B4-BE49-F238E27FC236}">
                <a16:creationId xmlns:a16="http://schemas.microsoft.com/office/drawing/2014/main" id="{06E07A66-B8BA-42E8-A0F6-6B0251CAA48E}"/>
              </a:ext>
            </a:extLst>
          </p:cNvPr>
          <p:cNvSpPr txBox="1"/>
          <p:nvPr>
            <p:custDataLst>
              <p:tags r:id="rId23"/>
            </p:custDataLst>
          </p:nvPr>
        </p:nvSpPr>
        <p:spPr>
          <a:xfrm>
            <a:off x="548640" y="6274555"/>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800"/>
              <a:t>Footnote</a:t>
            </a:r>
          </a:p>
        </p:txBody>
      </p:sp>
      <p:sp>
        <p:nvSpPr>
          <p:cNvPr id="2" name="2. Slide Title">
            <a:extLst>
              <a:ext uri="{FF2B5EF4-FFF2-40B4-BE49-F238E27FC236}">
                <a16:creationId xmlns:a16="http://schemas.microsoft.com/office/drawing/2014/main" id="{BAD3E984-2EF2-43CD-BB0E-16A737B99040}"/>
              </a:ext>
            </a:extLst>
          </p:cNvPr>
          <p:cNvSpPr>
            <a:spLocks noGrp="1"/>
          </p:cNvSpPr>
          <p:nvPr>
            <p:ph type="title"/>
            <p:custDataLst>
              <p:tags r:id="rId24"/>
            </p:custDataLst>
          </p:nvPr>
        </p:nvSpPr>
        <p:spPr>
          <a:xfrm>
            <a:off x="554736" y="173736"/>
            <a:ext cx="11082528" cy="338554"/>
          </a:xfrm>
          <a:prstGeom prst="rect">
            <a:avLst/>
          </a:prstGeom>
        </p:spPr>
        <p:txBody>
          <a:bodyPr vert="horz" wrap="square" lIns="0" tIns="0" rIns="0" bIns="0" rtlCol="0" anchor="t" anchorCtr="0">
            <a:spAutoFit/>
          </a:bodyPr>
          <a:lstStyle/>
          <a:p>
            <a:pPr lvl="0"/>
            <a:r>
              <a:rPr lang="en-US"/>
              <a:t>Click to edit Master title style</a:t>
            </a:r>
          </a:p>
        </p:txBody>
      </p:sp>
      <p:grpSp>
        <p:nvGrpSpPr>
          <p:cNvPr id="53" name="Grid" hidden="1">
            <a:extLst>
              <a:ext uri="{FF2B5EF4-FFF2-40B4-BE49-F238E27FC236}">
                <a16:creationId xmlns:a16="http://schemas.microsoft.com/office/drawing/2014/main" id="{564EB9F6-AC04-42ED-9CB6-6D01335D9982}"/>
              </a:ext>
            </a:extLst>
          </p:cNvPr>
          <p:cNvGrpSpPr/>
          <p:nvPr>
            <p:custDataLst>
              <p:tags r:id="rId25"/>
            </p:custDataLst>
          </p:nvPr>
        </p:nvGrpSpPr>
        <p:grpSpPr bwMode="blackGray">
          <a:xfrm>
            <a:off x="2" y="0"/>
            <a:ext cx="12190476" cy="6858000"/>
            <a:chOff x="0" y="0"/>
            <a:chExt cx="12190476" cy="6858000"/>
          </a:xfrm>
        </p:grpSpPr>
        <p:sp>
          <p:nvSpPr>
            <p:cNvPr id="55" name="slide margin">
              <a:extLst>
                <a:ext uri="{FF2B5EF4-FFF2-40B4-BE49-F238E27FC236}">
                  <a16:creationId xmlns:a16="http://schemas.microsoft.com/office/drawing/2014/main" id="{F5DBB269-56D9-4200-9112-12E14BA26FC3}"/>
                </a:ext>
              </a:extLst>
            </p:cNvPr>
            <p:cNvSpPr/>
            <p:nvPr/>
          </p:nvSpPr>
          <p:spPr bwMode="black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solidFill>
                  <a:schemeClr val="tx1"/>
                </a:solidFill>
                <a:latin typeface="+mn-lt"/>
              </a:endParaRPr>
            </a:p>
          </p:txBody>
        </p:sp>
        <p:cxnSp>
          <p:nvCxnSpPr>
            <p:cNvPr id="56" name="Straight Connector 55">
              <a:extLst>
                <a:ext uri="{FF2B5EF4-FFF2-40B4-BE49-F238E27FC236}">
                  <a16:creationId xmlns:a16="http://schemas.microsoft.com/office/drawing/2014/main" id="{C7A4F8EE-DD16-44D6-8659-4BC61E1C4968}"/>
                </a:ext>
              </a:extLst>
            </p:cNvPr>
            <p:cNvCxnSpPr/>
            <p:nvPr/>
          </p:nvCxnSpPr>
          <p:spPr bwMode="black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0FAAC0-CCE6-4BC5-A835-E805E4CFE84B}"/>
                </a:ext>
              </a:extLst>
            </p:cNvPr>
            <p:cNvCxnSpPr/>
            <p:nvPr/>
          </p:nvCxnSpPr>
          <p:spPr bwMode="black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E62967-F8DD-442A-A2C7-5EC8AB9FE8CE}"/>
                </a:ext>
              </a:extLst>
            </p:cNvPr>
            <p:cNvCxnSpPr/>
            <p:nvPr/>
          </p:nvCxnSpPr>
          <p:spPr bwMode="black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D8E0C4-F713-47B9-9258-FCC3EF4AC2D3}"/>
                </a:ext>
              </a:extLst>
            </p:cNvPr>
            <p:cNvCxnSpPr/>
            <p:nvPr/>
          </p:nvCxnSpPr>
          <p:spPr bwMode="black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209D019-80C7-44F7-B340-FDC6CF76FDFE}"/>
                </a:ext>
              </a:extLst>
            </p:cNvPr>
            <p:cNvCxnSpPr/>
            <p:nvPr/>
          </p:nvCxnSpPr>
          <p:spPr bwMode="black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6FCE71-887F-4F0B-ACCD-6CFCD13E12A8}"/>
                </a:ext>
              </a:extLst>
            </p:cNvPr>
            <p:cNvCxnSpPr/>
            <p:nvPr/>
          </p:nvCxnSpPr>
          <p:spPr bwMode="black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852E5-79E9-4D30-89F2-E8E3C7A8A8D3}"/>
                </a:ext>
              </a:extLst>
            </p:cNvPr>
            <p:cNvCxnSpPr/>
            <p:nvPr/>
          </p:nvCxnSpPr>
          <p:spPr bwMode="black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1894E67-6006-4C83-BBB3-824E5C6CAE33}"/>
                </a:ext>
              </a:extLst>
            </p:cNvPr>
            <p:cNvCxnSpPr/>
            <p:nvPr/>
          </p:nvCxnSpPr>
          <p:spPr bwMode="black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8B05A6-707C-49A0-B29E-A54224F6D77E}"/>
                </a:ext>
              </a:extLst>
            </p:cNvPr>
            <p:cNvCxnSpPr/>
            <p:nvPr/>
          </p:nvCxnSpPr>
          <p:spPr bwMode="black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D036E9-E68E-45AC-88B1-3889BA9AC140}"/>
                </a:ext>
              </a:extLst>
            </p:cNvPr>
            <p:cNvCxnSpPr/>
            <p:nvPr/>
          </p:nvCxnSpPr>
          <p:spPr bwMode="black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28A5C01-418B-415F-ACE4-12657A25C674}"/>
                </a:ext>
              </a:extLst>
            </p:cNvPr>
            <p:cNvCxnSpPr/>
            <p:nvPr/>
          </p:nvCxnSpPr>
          <p:spPr bwMode="black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CD3EFBD-902E-4760-89FE-386EC5FAB5DD}"/>
                </a:ext>
              </a:extLst>
            </p:cNvPr>
            <p:cNvCxnSpPr/>
            <p:nvPr/>
          </p:nvCxnSpPr>
          <p:spPr bwMode="black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8" name="Freeform: Shape 67">
              <a:extLst>
                <a:ext uri="{FF2B5EF4-FFF2-40B4-BE49-F238E27FC236}">
                  <a16:creationId xmlns:a16="http://schemas.microsoft.com/office/drawing/2014/main" id="{86E80E37-4393-4509-A7F8-81796082DBE6}"/>
                </a:ext>
              </a:extLst>
            </p:cNvPr>
            <p:cNvSpPr/>
            <p:nvPr/>
          </p:nvSpPr>
          <p:spPr bwMode="black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69" name="Freeform: Shape 68">
              <a:extLst>
                <a:ext uri="{FF2B5EF4-FFF2-40B4-BE49-F238E27FC236}">
                  <a16:creationId xmlns:a16="http://schemas.microsoft.com/office/drawing/2014/main" id="{88B6547D-77F2-421A-BE02-C2FE626088A2}"/>
                </a:ext>
              </a:extLst>
            </p:cNvPr>
            <p:cNvSpPr/>
            <p:nvPr/>
          </p:nvSpPr>
          <p:spPr bwMode="black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0" name="Freeform: Shape 69">
              <a:extLst>
                <a:ext uri="{FF2B5EF4-FFF2-40B4-BE49-F238E27FC236}">
                  <a16:creationId xmlns:a16="http://schemas.microsoft.com/office/drawing/2014/main" id="{3092C087-1CB5-40EB-AAE7-4F62179E5B3D}"/>
                </a:ext>
              </a:extLst>
            </p:cNvPr>
            <p:cNvSpPr/>
            <p:nvPr/>
          </p:nvSpPr>
          <p:spPr bwMode="black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1" name="Freeform: Shape 70">
              <a:extLst>
                <a:ext uri="{FF2B5EF4-FFF2-40B4-BE49-F238E27FC236}">
                  <a16:creationId xmlns:a16="http://schemas.microsoft.com/office/drawing/2014/main" id="{170C581B-2D28-48E7-9BF1-F773AD6A082F}"/>
                </a:ext>
              </a:extLst>
            </p:cNvPr>
            <p:cNvSpPr/>
            <p:nvPr/>
          </p:nvSpPr>
          <p:spPr bwMode="black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2" name="Freeform: Shape 71">
              <a:extLst>
                <a:ext uri="{FF2B5EF4-FFF2-40B4-BE49-F238E27FC236}">
                  <a16:creationId xmlns:a16="http://schemas.microsoft.com/office/drawing/2014/main" id="{05DE51E3-D897-4994-9418-E8C2DE782A3A}"/>
                </a:ext>
              </a:extLst>
            </p:cNvPr>
            <p:cNvSpPr/>
            <p:nvPr/>
          </p:nvSpPr>
          <p:spPr bwMode="black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3" name="Freeform: Shape 72">
              <a:extLst>
                <a:ext uri="{FF2B5EF4-FFF2-40B4-BE49-F238E27FC236}">
                  <a16:creationId xmlns:a16="http://schemas.microsoft.com/office/drawing/2014/main" id="{7D9B6F9F-FA16-4594-8B72-43FF5F17F7FC}"/>
                </a:ext>
              </a:extLst>
            </p:cNvPr>
            <p:cNvSpPr/>
            <p:nvPr/>
          </p:nvSpPr>
          <p:spPr bwMode="black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4" name="Freeform: Shape 73">
              <a:extLst>
                <a:ext uri="{FF2B5EF4-FFF2-40B4-BE49-F238E27FC236}">
                  <a16:creationId xmlns:a16="http://schemas.microsoft.com/office/drawing/2014/main" id="{B21EA58F-1F84-493C-ACF6-F9FACAF48256}"/>
                </a:ext>
              </a:extLst>
            </p:cNvPr>
            <p:cNvSpPr/>
            <p:nvPr/>
          </p:nvSpPr>
          <p:spPr bwMode="black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5" name="Freeform: Shape 74">
              <a:extLst>
                <a:ext uri="{FF2B5EF4-FFF2-40B4-BE49-F238E27FC236}">
                  <a16:creationId xmlns:a16="http://schemas.microsoft.com/office/drawing/2014/main" id="{208E60CB-D491-446F-999C-C54AA89B3EC2}"/>
                </a:ext>
              </a:extLst>
            </p:cNvPr>
            <p:cNvSpPr/>
            <p:nvPr/>
          </p:nvSpPr>
          <p:spPr bwMode="black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6" name="Freeform: Shape 75">
              <a:extLst>
                <a:ext uri="{FF2B5EF4-FFF2-40B4-BE49-F238E27FC236}">
                  <a16:creationId xmlns:a16="http://schemas.microsoft.com/office/drawing/2014/main" id="{1A798CCB-595D-477E-BB68-277026AE1F58}"/>
                </a:ext>
              </a:extLst>
            </p:cNvPr>
            <p:cNvSpPr/>
            <p:nvPr/>
          </p:nvSpPr>
          <p:spPr bwMode="black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7" name="Freeform: Shape 76">
              <a:extLst>
                <a:ext uri="{FF2B5EF4-FFF2-40B4-BE49-F238E27FC236}">
                  <a16:creationId xmlns:a16="http://schemas.microsoft.com/office/drawing/2014/main" id="{EDE4A3B3-1B25-4F73-AFB0-BC5117472C58}"/>
                </a:ext>
              </a:extLst>
            </p:cNvPr>
            <p:cNvSpPr/>
            <p:nvPr/>
          </p:nvSpPr>
          <p:spPr bwMode="black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8" name="Freeform: Shape 77">
              <a:extLst>
                <a:ext uri="{FF2B5EF4-FFF2-40B4-BE49-F238E27FC236}">
                  <a16:creationId xmlns:a16="http://schemas.microsoft.com/office/drawing/2014/main" id="{BB244C56-8768-49BE-9C5F-39DC27091866}"/>
                </a:ext>
              </a:extLst>
            </p:cNvPr>
            <p:cNvSpPr/>
            <p:nvPr/>
          </p:nvSpPr>
          <p:spPr bwMode="black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79" name="Freeform: Shape 78">
              <a:extLst>
                <a:ext uri="{FF2B5EF4-FFF2-40B4-BE49-F238E27FC236}">
                  <a16:creationId xmlns:a16="http://schemas.microsoft.com/office/drawing/2014/main" id="{FF016B4B-663C-4A99-BA16-526587A98E3A}"/>
                </a:ext>
              </a:extLst>
            </p:cNvPr>
            <p:cNvSpPr/>
            <p:nvPr/>
          </p:nvSpPr>
          <p:spPr bwMode="black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0" name="Freeform: Shape 79">
              <a:extLst>
                <a:ext uri="{FF2B5EF4-FFF2-40B4-BE49-F238E27FC236}">
                  <a16:creationId xmlns:a16="http://schemas.microsoft.com/office/drawing/2014/main" id="{E0EE0782-4BFF-4C76-83A4-65CB2A78CF86}"/>
                </a:ext>
              </a:extLst>
            </p:cNvPr>
            <p:cNvSpPr/>
            <p:nvPr/>
          </p:nvSpPr>
          <p:spPr bwMode="black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1" name="Freeform: Shape 80">
              <a:extLst>
                <a:ext uri="{FF2B5EF4-FFF2-40B4-BE49-F238E27FC236}">
                  <a16:creationId xmlns:a16="http://schemas.microsoft.com/office/drawing/2014/main" id="{5922C003-5270-4D9A-ADCB-FBD0BCF17B75}"/>
                </a:ext>
              </a:extLst>
            </p:cNvPr>
            <p:cNvSpPr/>
            <p:nvPr/>
          </p:nvSpPr>
          <p:spPr bwMode="black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2" name="Freeform: Shape 81">
              <a:extLst>
                <a:ext uri="{FF2B5EF4-FFF2-40B4-BE49-F238E27FC236}">
                  <a16:creationId xmlns:a16="http://schemas.microsoft.com/office/drawing/2014/main" id="{6D711215-3D48-4B08-99DB-BE3939FDAC79}"/>
                </a:ext>
              </a:extLst>
            </p:cNvPr>
            <p:cNvSpPr/>
            <p:nvPr userDrawn="1"/>
          </p:nvSpPr>
          <p:spPr bwMode="black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3" name="Freeform: Shape 82">
              <a:extLst>
                <a:ext uri="{FF2B5EF4-FFF2-40B4-BE49-F238E27FC236}">
                  <a16:creationId xmlns:a16="http://schemas.microsoft.com/office/drawing/2014/main" id="{9DDFDFFA-F184-43C9-870C-DCF3B877593B}"/>
                </a:ext>
              </a:extLst>
            </p:cNvPr>
            <p:cNvSpPr/>
            <p:nvPr userDrawn="1"/>
          </p:nvSpPr>
          <p:spPr bwMode="black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4" name="Freeform: Shape 83">
              <a:extLst>
                <a:ext uri="{FF2B5EF4-FFF2-40B4-BE49-F238E27FC236}">
                  <a16:creationId xmlns:a16="http://schemas.microsoft.com/office/drawing/2014/main" id="{A7AD2D58-EC85-4919-86F2-00E85F906876}"/>
                </a:ext>
              </a:extLst>
            </p:cNvPr>
            <p:cNvSpPr/>
            <p:nvPr userDrawn="1"/>
          </p:nvSpPr>
          <p:spPr bwMode="black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5" name="Freeform: Shape 84">
              <a:extLst>
                <a:ext uri="{FF2B5EF4-FFF2-40B4-BE49-F238E27FC236}">
                  <a16:creationId xmlns:a16="http://schemas.microsoft.com/office/drawing/2014/main" id="{01CF21A7-4535-4C57-8143-169D224ADC39}"/>
                </a:ext>
              </a:extLst>
            </p:cNvPr>
            <p:cNvSpPr/>
            <p:nvPr userDrawn="1"/>
          </p:nvSpPr>
          <p:spPr bwMode="black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6" name="Freeform: Shape 85">
              <a:extLst>
                <a:ext uri="{FF2B5EF4-FFF2-40B4-BE49-F238E27FC236}">
                  <a16:creationId xmlns:a16="http://schemas.microsoft.com/office/drawing/2014/main" id="{956F035C-8FDC-45CE-B5B8-F8B4F5ACBC79}"/>
                </a:ext>
              </a:extLst>
            </p:cNvPr>
            <p:cNvSpPr/>
            <p:nvPr userDrawn="1"/>
          </p:nvSpPr>
          <p:spPr bwMode="black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7" name="Freeform: Shape 86">
              <a:extLst>
                <a:ext uri="{FF2B5EF4-FFF2-40B4-BE49-F238E27FC236}">
                  <a16:creationId xmlns:a16="http://schemas.microsoft.com/office/drawing/2014/main" id="{D9B234A6-826A-413C-B931-D919E52A0719}"/>
                </a:ext>
              </a:extLst>
            </p:cNvPr>
            <p:cNvSpPr/>
            <p:nvPr userDrawn="1"/>
          </p:nvSpPr>
          <p:spPr bwMode="black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8" name="Freeform: Shape 87">
              <a:extLst>
                <a:ext uri="{FF2B5EF4-FFF2-40B4-BE49-F238E27FC236}">
                  <a16:creationId xmlns:a16="http://schemas.microsoft.com/office/drawing/2014/main" id="{E048B2BB-6FFB-4D27-96C7-176E63508A2B}"/>
                </a:ext>
              </a:extLst>
            </p:cNvPr>
            <p:cNvSpPr/>
            <p:nvPr userDrawn="1"/>
          </p:nvSpPr>
          <p:spPr bwMode="black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89" name="Freeform: Shape 88">
              <a:extLst>
                <a:ext uri="{FF2B5EF4-FFF2-40B4-BE49-F238E27FC236}">
                  <a16:creationId xmlns:a16="http://schemas.microsoft.com/office/drawing/2014/main" id="{F0F26DA9-CE5E-4276-B142-51E0AFC8EFF3}"/>
                </a:ext>
              </a:extLst>
            </p:cNvPr>
            <p:cNvSpPr/>
            <p:nvPr userDrawn="1"/>
          </p:nvSpPr>
          <p:spPr bwMode="black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0" name="Freeform: Shape 89">
              <a:extLst>
                <a:ext uri="{FF2B5EF4-FFF2-40B4-BE49-F238E27FC236}">
                  <a16:creationId xmlns:a16="http://schemas.microsoft.com/office/drawing/2014/main" id="{DEC25358-B7B6-4891-97D2-1B131FD58253}"/>
                </a:ext>
              </a:extLst>
            </p:cNvPr>
            <p:cNvSpPr/>
            <p:nvPr userDrawn="1"/>
          </p:nvSpPr>
          <p:spPr bwMode="black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1" name="Freeform: Shape 90">
              <a:extLst>
                <a:ext uri="{FF2B5EF4-FFF2-40B4-BE49-F238E27FC236}">
                  <a16:creationId xmlns:a16="http://schemas.microsoft.com/office/drawing/2014/main" id="{0F1D4F54-A5B6-4B8F-BA1C-9796B50D71E8}"/>
                </a:ext>
              </a:extLst>
            </p:cNvPr>
            <p:cNvSpPr/>
            <p:nvPr userDrawn="1"/>
          </p:nvSpPr>
          <p:spPr bwMode="black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sp>
          <p:nvSpPr>
            <p:cNvPr id="92" name="Freeform: Shape 91">
              <a:extLst>
                <a:ext uri="{FF2B5EF4-FFF2-40B4-BE49-F238E27FC236}">
                  <a16:creationId xmlns:a16="http://schemas.microsoft.com/office/drawing/2014/main" id="{D3E1AF58-F8BD-4C35-B17B-FF474AC07207}"/>
                </a:ext>
              </a:extLst>
            </p:cNvPr>
            <p:cNvSpPr/>
            <p:nvPr userDrawn="1"/>
          </p:nvSpPr>
          <p:spPr bwMode="black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a:solidFill>
                  <a:schemeClr val="tx1"/>
                </a:solidFill>
                <a:latin typeface="+mn-lt"/>
              </a:endParaRPr>
            </a:p>
          </p:txBody>
        </p:sp>
        <p:cxnSp>
          <p:nvCxnSpPr>
            <p:cNvPr id="93" name="Straight Connector 92">
              <a:extLst>
                <a:ext uri="{FF2B5EF4-FFF2-40B4-BE49-F238E27FC236}">
                  <a16:creationId xmlns:a16="http://schemas.microsoft.com/office/drawing/2014/main" id="{F433238B-4167-4B9F-AD00-573B9904B268}"/>
                </a:ext>
              </a:extLst>
            </p:cNvPr>
            <p:cNvCxnSpPr/>
            <p:nvPr userDrawn="1"/>
          </p:nvCxnSpPr>
          <p:spPr bwMode="black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255B43-A6C1-44E1-AD76-0108E14CF1CF}"/>
                </a:ext>
              </a:extLst>
            </p:cNvPr>
            <p:cNvCxnSpPr/>
            <p:nvPr userDrawn="1"/>
          </p:nvCxnSpPr>
          <p:spPr bwMode="black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6976117-4103-48D7-A1A4-7B1F6EB39AF8}"/>
                </a:ext>
              </a:extLst>
            </p:cNvPr>
            <p:cNvCxnSpPr/>
            <p:nvPr userDrawn="1"/>
          </p:nvCxnSpPr>
          <p:spPr bwMode="black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D237E79-C954-4F5C-9467-568C2B01D61D}"/>
                </a:ext>
              </a:extLst>
            </p:cNvPr>
            <p:cNvCxnSpPr/>
            <p:nvPr userDrawn="1"/>
          </p:nvCxnSpPr>
          <p:spPr bwMode="black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2C3CA5D-4381-498F-A12A-94E2357D48D3}"/>
                </a:ext>
              </a:extLst>
            </p:cNvPr>
            <p:cNvCxnSpPr/>
            <p:nvPr userDrawn="1"/>
          </p:nvCxnSpPr>
          <p:spPr bwMode="black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A4E24DD-F3D4-4376-8AB6-A07DA4314FF3}"/>
                </a:ext>
              </a:extLst>
            </p:cNvPr>
            <p:cNvCxnSpPr/>
            <p:nvPr userDrawn="1"/>
          </p:nvCxnSpPr>
          <p:spPr bwMode="black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5DC4754-8578-491E-A0FF-64F47384863A}"/>
                </a:ext>
              </a:extLst>
            </p:cNvPr>
            <p:cNvCxnSpPr/>
            <p:nvPr userDrawn="1"/>
          </p:nvCxnSpPr>
          <p:spPr bwMode="black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984F9AF-FC24-4244-B2B7-556836286B42}"/>
                </a:ext>
              </a:extLst>
            </p:cNvPr>
            <p:cNvCxnSpPr/>
            <p:nvPr userDrawn="1"/>
          </p:nvCxnSpPr>
          <p:spPr bwMode="black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BE39F50-755A-4A28-9262-956D50B5BDF8}"/>
                </a:ext>
              </a:extLst>
            </p:cNvPr>
            <p:cNvCxnSpPr/>
            <p:nvPr userDrawn="1"/>
          </p:nvCxnSpPr>
          <p:spPr bwMode="black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FFE806D-C6EC-4A6A-A604-0951250AC780}"/>
                </a:ext>
              </a:extLst>
            </p:cNvPr>
            <p:cNvCxnSpPr/>
            <p:nvPr userDrawn="1"/>
          </p:nvCxnSpPr>
          <p:spPr bwMode="black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4ED4C1-CE4B-4983-BA97-346408DC67CE}"/>
                </a:ext>
              </a:extLst>
            </p:cNvPr>
            <p:cNvCxnSpPr/>
            <p:nvPr userDrawn="1"/>
          </p:nvCxnSpPr>
          <p:spPr bwMode="black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C71EB62-716E-4C9B-AF43-BD800A252535}"/>
                </a:ext>
              </a:extLst>
            </p:cNvPr>
            <p:cNvCxnSpPr/>
            <p:nvPr userDrawn="1"/>
          </p:nvCxnSpPr>
          <p:spPr bwMode="black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9D29CB2-8929-4A25-98AF-2BEB838CFADE}"/>
                </a:ext>
              </a:extLst>
            </p:cNvPr>
            <p:cNvCxnSpPr/>
            <p:nvPr userDrawn="1"/>
          </p:nvCxnSpPr>
          <p:spPr bwMode="black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6555DD7-8F54-4055-98D9-803ECA4B000E}"/>
                </a:ext>
              </a:extLst>
            </p:cNvPr>
            <p:cNvCxnSpPr/>
            <p:nvPr userDrawn="1"/>
          </p:nvCxnSpPr>
          <p:spPr bwMode="black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2A8ED3D-1604-4356-8E79-C73DF5C07F87}"/>
                </a:ext>
              </a:extLst>
            </p:cNvPr>
            <p:cNvCxnSpPr/>
            <p:nvPr userDrawn="1"/>
          </p:nvCxnSpPr>
          <p:spPr bwMode="black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9B3DA24-D2F6-4B96-A966-7778F0462788}"/>
                </a:ext>
              </a:extLst>
            </p:cNvPr>
            <p:cNvCxnSpPr/>
            <p:nvPr userDrawn="1"/>
          </p:nvCxnSpPr>
          <p:spPr bwMode="black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2BC198-E061-43B5-8B72-9AECD4EF674C}"/>
                </a:ext>
              </a:extLst>
            </p:cNvPr>
            <p:cNvCxnSpPr/>
            <p:nvPr userDrawn="1"/>
          </p:nvCxnSpPr>
          <p:spPr bwMode="black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CBD1AA7-CC60-49B9-AAED-95002306B6DB}"/>
                </a:ext>
              </a:extLst>
            </p:cNvPr>
            <p:cNvCxnSpPr/>
            <p:nvPr userDrawn="1"/>
          </p:nvCxnSpPr>
          <p:spPr bwMode="black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6CFC690-A932-420E-8641-E0D4F1D14F71}"/>
                </a:ext>
              </a:extLst>
            </p:cNvPr>
            <p:cNvCxnSpPr/>
            <p:nvPr userDrawn="1"/>
          </p:nvCxnSpPr>
          <p:spPr bwMode="black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81262C0-EBF5-4D95-9E2E-78B7BE1D5F8F}"/>
                </a:ext>
              </a:extLst>
            </p:cNvPr>
            <p:cNvCxnSpPr/>
            <p:nvPr userDrawn="1"/>
          </p:nvCxnSpPr>
          <p:spPr bwMode="black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2412145-9F02-45F4-8A1F-4109B09DA77F}"/>
                </a:ext>
              </a:extLst>
            </p:cNvPr>
            <p:cNvCxnSpPr/>
            <p:nvPr userDrawn="1"/>
          </p:nvCxnSpPr>
          <p:spPr bwMode="black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EFB458C-651C-47B0-830C-DFC18029EB15}"/>
                </a:ext>
              </a:extLst>
            </p:cNvPr>
            <p:cNvCxnSpPr/>
            <p:nvPr userDrawn="1"/>
          </p:nvCxnSpPr>
          <p:spPr bwMode="black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75A12CE-1B9C-467B-A41F-63B02D949AF6}"/>
                </a:ext>
              </a:extLst>
            </p:cNvPr>
            <p:cNvCxnSpPr/>
            <p:nvPr userDrawn="1"/>
          </p:nvCxnSpPr>
          <p:spPr bwMode="black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E166A7E-724C-41B9-B1E3-C18068EECF0D}"/>
                </a:ext>
              </a:extLst>
            </p:cNvPr>
            <p:cNvCxnSpPr/>
            <p:nvPr userDrawn="1"/>
          </p:nvCxnSpPr>
          <p:spPr bwMode="black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A628A8A-2AC5-47F3-84EC-7B44237EC8C4}"/>
                </a:ext>
              </a:extLst>
            </p:cNvPr>
            <p:cNvCxnSpPr/>
            <p:nvPr userDrawn="1"/>
          </p:nvCxnSpPr>
          <p:spPr bwMode="black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B89EEAE6-AB58-4DA0-97B7-5ED0B4FB66F7}"/>
                </a:ext>
              </a:extLst>
            </p:cNvPr>
            <p:cNvCxnSpPr/>
            <p:nvPr userDrawn="1"/>
          </p:nvCxnSpPr>
          <p:spPr bwMode="black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73091C-4F57-45F5-9278-A5495574B244}"/>
                </a:ext>
              </a:extLst>
            </p:cNvPr>
            <p:cNvCxnSpPr/>
            <p:nvPr userDrawn="1"/>
          </p:nvCxnSpPr>
          <p:spPr bwMode="black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3782DF-D3CE-43BC-B089-7657B3CC9E4F}"/>
                </a:ext>
              </a:extLst>
            </p:cNvPr>
            <p:cNvCxnSpPr/>
            <p:nvPr userDrawn="1"/>
          </p:nvCxnSpPr>
          <p:spPr bwMode="black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40E03DB-D3B5-4ED2-94F1-18B05EF36E60}"/>
                </a:ext>
              </a:extLst>
            </p:cNvPr>
            <p:cNvCxnSpPr/>
            <p:nvPr userDrawn="1"/>
          </p:nvCxnSpPr>
          <p:spPr bwMode="black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83FFB0A-CBFF-4BBE-BC87-0A2AF4284576}"/>
                </a:ext>
              </a:extLst>
            </p:cNvPr>
            <p:cNvCxnSpPr/>
            <p:nvPr userDrawn="1"/>
          </p:nvCxnSpPr>
          <p:spPr bwMode="black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D5A634C-FA6D-4F49-AAD5-BBCE990D4748}"/>
                </a:ext>
              </a:extLst>
            </p:cNvPr>
            <p:cNvCxnSpPr/>
            <p:nvPr userDrawn="1"/>
          </p:nvCxnSpPr>
          <p:spPr bwMode="black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205ED71-0851-4E0C-A163-BC3D3039E671}"/>
                </a:ext>
              </a:extLst>
            </p:cNvPr>
            <p:cNvCxnSpPr/>
            <p:nvPr userDrawn="1"/>
          </p:nvCxnSpPr>
          <p:spPr bwMode="black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15526AD-CEE9-474C-A9A5-D49A5346A930}"/>
                </a:ext>
              </a:extLst>
            </p:cNvPr>
            <p:cNvCxnSpPr/>
            <p:nvPr userDrawn="1"/>
          </p:nvCxnSpPr>
          <p:spPr bwMode="black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7BD9B20-C7BC-413A-A578-C3FF8BEBBDC0}"/>
                </a:ext>
              </a:extLst>
            </p:cNvPr>
            <p:cNvCxnSpPr/>
            <p:nvPr userDrawn="1"/>
          </p:nvCxnSpPr>
          <p:spPr bwMode="black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A981CE9B-6327-4D32-B970-04D7EC41EE89}"/>
                </a:ext>
              </a:extLst>
            </p:cNvPr>
            <p:cNvCxnSpPr/>
            <p:nvPr userDrawn="1"/>
          </p:nvCxnSpPr>
          <p:spPr bwMode="black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8F3FFC1-0364-4801-813A-54371A2C43DA}"/>
                </a:ext>
              </a:extLst>
            </p:cNvPr>
            <p:cNvCxnSpPr/>
            <p:nvPr userDrawn="1"/>
          </p:nvCxnSpPr>
          <p:spPr bwMode="black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606A9C3-FEED-4F52-B442-5009E3F7B54C}"/>
                </a:ext>
              </a:extLst>
            </p:cNvPr>
            <p:cNvCxnSpPr/>
            <p:nvPr userDrawn="1"/>
          </p:nvCxnSpPr>
          <p:spPr bwMode="black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9DAE2C86-BAE6-47A1-94B1-327465587DE7}"/>
                </a:ext>
              </a:extLst>
            </p:cNvPr>
            <p:cNvCxnSpPr/>
            <p:nvPr userDrawn="1"/>
          </p:nvCxnSpPr>
          <p:spPr bwMode="black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9686103-ADA6-4E1A-817A-E71466AE209B}"/>
                </a:ext>
              </a:extLst>
            </p:cNvPr>
            <p:cNvCxnSpPr/>
            <p:nvPr userDrawn="1"/>
          </p:nvCxnSpPr>
          <p:spPr bwMode="black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BD273DE-C35C-4DA9-96B1-DDB7F800252C}"/>
                </a:ext>
              </a:extLst>
            </p:cNvPr>
            <p:cNvCxnSpPr/>
            <p:nvPr userDrawn="1"/>
          </p:nvCxnSpPr>
          <p:spPr bwMode="black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9A7DF1D-083E-42BB-91EA-4E30FEA625A2}"/>
                </a:ext>
              </a:extLst>
            </p:cNvPr>
            <p:cNvCxnSpPr/>
            <p:nvPr userDrawn="1"/>
          </p:nvCxnSpPr>
          <p:spPr bwMode="black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2D0D1604-79C2-46BE-9905-D864D0ECFE20}"/>
                </a:ext>
              </a:extLst>
            </p:cNvPr>
            <p:cNvCxnSpPr/>
            <p:nvPr userDrawn="1"/>
          </p:nvCxnSpPr>
          <p:spPr bwMode="black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B9FA60-E80E-4FE7-BB67-028805A248EE}"/>
                </a:ext>
              </a:extLst>
            </p:cNvPr>
            <p:cNvCxnSpPr/>
            <p:nvPr userDrawn="1"/>
          </p:nvCxnSpPr>
          <p:spPr bwMode="black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02F5688-0147-4CC6-8FB3-67034979720D}"/>
                </a:ext>
              </a:extLst>
            </p:cNvPr>
            <p:cNvCxnSpPr/>
            <p:nvPr userDrawn="1"/>
          </p:nvCxnSpPr>
          <p:spPr bwMode="black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38" name="main body box">
              <a:extLst>
                <a:ext uri="{FF2B5EF4-FFF2-40B4-BE49-F238E27FC236}">
                  <a16:creationId xmlns:a16="http://schemas.microsoft.com/office/drawing/2014/main" id="{3AB62359-B582-4196-8266-DC8ADBA988F4}"/>
                </a:ext>
              </a:extLst>
            </p:cNvPr>
            <p:cNvSpPr/>
            <p:nvPr userDrawn="1"/>
          </p:nvSpPr>
          <p:spPr bwMode="black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a:solidFill>
                  <a:schemeClr val="tx1"/>
                </a:solidFill>
                <a:latin typeface="+mn-lt"/>
              </a:endParaRPr>
            </a:p>
          </p:txBody>
        </p:sp>
        <p:cxnSp>
          <p:nvCxnSpPr>
            <p:cNvPr id="139" name="Straight Connector 138">
              <a:extLst>
                <a:ext uri="{FF2B5EF4-FFF2-40B4-BE49-F238E27FC236}">
                  <a16:creationId xmlns:a16="http://schemas.microsoft.com/office/drawing/2014/main" id="{3D738849-8295-4057-B044-0B0E80C1C3DA}"/>
                </a:ext>
              </a:extLst>
            </p:cNvPr>
            <p:cNvCxnSpPr/>
            <p:nvPr userDrawn="1"/>
          </p:nvCxnSpPr>
          <p:spPr bwMode="blackGray">
            <a:xfrm>
              <a:off x="554736" y="2177796"/>
              <a:ext cx="11082528" cy="0"/>
            </a:xfrm>
            <a:prstGeom prst="line">
              <a:avLst/>
            </a:prstGeom>
            <a:noFill/>
            <a:ln w="12700">
              <a:solidFill>
                <a:srgbClr val="19D3C5">
                  <a:alpha val="50000"/>
                </a:srgbClr>
              </a:solidFill>
            </a:ln>
          </p:spPr>
        </p:cxnSp>
        <p:cxnSp>
          <p:nvCxnSpPr>
            <p:cNvPr id="140" name="Straight Connector 139">
              <a:extLst>
                <a:ext uri="{FF2B5EF4-FFF2-40B4-BE49-F238E27FC236}">
                  <a16:creationId xmlns:a16="http://schemas.microsoft.com/office/drawing/2014/main" id="{81361245-226A-4BA1-8B7C-025011F07E2A}"/>
                </a:ext>
              </a:extLst>
            </p:cNvPr>
            <p:cNvCxnSpPr/>
            <p:nvPr userDrawn="1"/>
          </p:nvCxnSpPr>
          <p:spPr bwMode="blackGray">
            <a:xfrm>
              <a:off x="554736" y="1711453"/>
              <a:ext cx="11082528" cy="0"/>
            </a:xfrm>
            <a:prstGeom prst="line">
              <a:avLst/>
            </a:prstGeom>
            <a:noFill/>
            <a:ln w="12700">
              <a:solidFill>
                <a:srgbClr val="19D3C5">
                  <a:alpha val="50000"/>
                </a:srgbClr>
              </a:solidFill>
            </a:ln>
          </p:spPr>
        </p:cxnSp>
      </p:grpSp>
      <p:sp>
        <p:nvSpPr>
          <p:cNvPr id="163" name="Sticker" hidden="1">
            <a:extLst>
              <a:ext uri="{FF2B5EF4-FFF2-40B4-BE49-F238E27FC236}">
                <a16:creationId xmlns:a16="http://schemas.microsoft.com/office/drawing/2014/main" id="{F4B31D41-9E38-4C47-B14A-953F41CF2048}"/>
              </a:ext>
            </a:extLst>
          </p:cNvPr>
          <p:cNvSpPr txBox="1"/>
          <p:nvPr/>
        </p:nvSpPr>
        <p:spPr>
          <a:xfrm>
            <a:off x="554736" y="834829"/>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800"/>
              <a:t>STICKER</a:t>
            </a:r>
          </a:p>
        </p:txBody>
      </p:sp>
      <p:sp>
        <p:nvSpPr>
          <p:cNvPr id="155" name="ACET" hidden="1">
            <a:extLst>
              <a:ext uri="{FF2B5EF4-FFF2-40B4-BE49-F238E27FC236}">
                <a16:creationId xmlns:a16="http://schemas.microsoft.com/office/drawing/2014/main" id="{6FC9F96D-D74F-4064-BE66-104F69CCE92E}"/>
              </a:ext>
            </a:extLst>
          </p:cNvPr>
          <p:cNvSpPr txBox="1"/>
          <p:nvPr>
            <p:custDataLst>
              <p:tags r:id="rId26"/>
            </p:custDataLst>
          </p:nvPr>
        </p:nvSpPr>
        <p:spPr>
          <a:xfrm>
            <a:off x="554567" y="2133600"/>
            <a:ext cx="4065671" cy="507831"/>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400"/>
              <a:t>Above Chart Exhibit Title</a:t>
            </a:r>
          </a:p>
          <a:p>
            <a:pPr lvl="0"/>
            <a:r>
              <a:rPr lang="en-US" sz="1400" b="0"/>
              <a:t>Unit of Measure</a:t>
            </a:r>
          </a:p>
        </p:txBody>
      </p:sp>
      <p:sp>
        <p:nvSpPr>
          <p:cNvPr id="4" name="Text Placeholder 3">
            <a:extLst>
              <a:ext uri="{FF2B5EF4-FFF2-40B4-BE49-F238E27FC236}">
                <a16:creationId xmlns:a16="http://schemas.microsoft.com/office/drawing/2014/main" id="{69BA02D5-5579-4386-BB2A-334ACD085CD5}"/>
              </a:ext>
            </a:extLst>
          </p:cNvPr>
          <p:cNvSpPr>
            <a:spLocks noGrp="1"/>
          </p:cNvSpPr>
          <p:nvPr>
            <p:ph type="body" idx="1"/>
          </p:nvPr>
        </p:nvSpPr>
        <p:spPr>
          <a:xfrm>
            <a:off x="554568" y="2155825"/>
            <a:ext cx="2891817" cy="1218282"/>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2" name="LegendBoxes" hidden="1">
            <a:extLst>
              <a:ext uri="{FF2B5EF4-FFF2-40B4-BE49-F238E27FC236}">
                <a16:creationId xmlns:a16="http://schemas.microsoft.com/office/drawing/2014/main" id="{963CCBC6-05DA-41C5-8A26-02B4B8294556}"/>
              </a:ext>
            </a:extLst>
          </p:cNvPr>
          <p:cNvGrpSpPr/>
          <p:nvPr/>
        </p:nvGrpSpPr>
        <p:grpSpPr>
          <a:xfrm>
            <a:off x="10522738" y="4396889"/>
            <a:ext cx="944617" cy="1686504"/>
            <a:chOff x="7756825" y="4379430"/>
            <a:chExt cx="708462" cy="1686504"/>
          </a:xfrm>
        </p:grpSpPr>
        <p:sp>
          <p:nvSpPr>
            <p:cNvPr id="153" name="RectangleLegend1">
              <a:extLst>
                <a:ext uri="{FF2B5EF4-FFF2-40B4-BE49-F238E27FC236}">
                  <a16:creationId xmlns:a16="http://schemas.microsoft.com/office/drawing/2014/main" id="{658AC4E5-B9F1-4DD2-A80F-DAC539F6EDF1}"/>
                </a:ext>
              </a:extLst>
            </p:cNvPr>
            <p:cNvSpPr/>
            <p:nvPr/>
          </p:nvSpPr>
          <p:spPr>
            <a:xfrm>
              <a:off x="7756825" y="4385399"/>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1"/>
                </a:solidFill>
              </a:endParaRPr>
            </a:p>
          </p:txBody>
        </p:sp>
        <p:sp>
          <p:nvSpPr>
            <p:cNvPr id="154" name="RectangleLegend2">
              <a:extLst>
                <a:ext uri="{FF2B5EF4-FFF2-40B4-BE49-F238E27FC236}">
                  <a16:creationId xmlns:a16="http://schemas.microsoft.com/office/drawing/2014/main" id="{B2384542-8C23-4E14-80D2-CA9F267323F0}"/>
                </a:ext>
              </a:extLst>
            </p:cNvPr>
            <p:cNvSpPr/>
            <p:nvPr/>
          </p:nvSpPr>
          <p:spPr>
            <a:xfrm>
              <a:off x="7756825" y="4764897"/>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1"/>
                </a:solidFill>
              </a:endParaRPr>
            </a:p>
          </p:txBody>
        </p:sp>
        <p:sp>
          <p:nvSpPr>
            <p:cNvPr id="164" name="RectangleLegend3">
              <a:extLst>
                <a:ext uri="{FF2B5EF4-FFF2-40B4-BE49-F238E27FC236}">
                  <a16:creationId xmlns:a16="http://schemas.microsoft.com/office/drawing/2014/main" id="{060EF611-D1B1-4A78-8D88-DC9E2B83640A}"/>
                </a:ext>
              </a:extLst>
            </p:cNvPr>
            <p:cNvSpPr/>
            <p:nvPr/>
          </p:nvSpPr>
          <p:spPr>
            <a:xfrm>
              <a:off x="7756825" y="5138493"/>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1"/>
                </a:solidFill>
              </a:endParaRPr>
            </a:p>
          </p:txBody>
        </p:sp>
        <p:sp>
          <p:nvSpPr>
            <p:cNvPr id="165" name="RectangleLegend4">
              <a:extLst>
                <a:ext uri="{FF2B5EF4-FFF2-40B4-BE49-F238E27FC236}">
                  <a16:creationId xmlns:a16="http://schemas.microsoft.com/office/drawing/2014/main" id="{E1613226-3F7F-4C55-A6C0-DD8251B844E6}"/>
                </a:ext>
              </a:extLst>
            </p:cNvPr>
            <p:cNvSpPr/>
            <p:nvPr/>
          </p:nvSpPr>
          <p:spPr>
            <a:xfrm>
              <a:off x="7756825" y="5512089"/>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1"/>
                </a:solidFill>
              </a:endParaRPr>
            </a:p>
          </p:txBody>
        </p:sp>
        <p:sp>
          <p:nvSpPr>
            <p:cNvPr id="166" name="RectangleLegend5">
              <a:extLst>
                <a:ext uri="{FF2B5EF4-FFF2-40B4-BE49-F238E27FC236}">
                  <a16:creationId xmlns:a16="http://schemas.microsoft.com/office/drawing/2014/main" id="{5BE928B1-5A9D-43CB-BC80-2D1F93CC2F3C}"/>
                </a:ext>
              </a:extLst>
            </p:cNvPr>
            <p:cNvSpPr/>
            <p:nvPr/>
          </p:nvSpPr>
          <p:spPr>
            <a:xfrm>
              <a:off x="7756825" y="5885685"/>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chemeClr val="tx1"/>
                </a:solidFill>
              </a:endParaRPr>
            </a:p>
          </p:txBody>
        </p:sp>
        <p:sp>
          <p:nvSpPr>
            <p:cNvPr id="167" name="Legend1">
              <a:extLst>
                <a:ext uri="{FF2B5EF4-FFF2-40B4-BE49-F238E27FC236}">
                  <a16:creationId xmlns:a16="http://schemas.microsoft.com/office/drawing/2014/main" id="{588189A8-DB4B-43BF-B593-04C5DB541C53}"/>
                </a:ext>
              </a:extLst>
            </p:cNvPr>
            <p:cNvSpPr txBox="1"/>
            <p:nvPr/>
          </p:nvSpPr>
          <p:spPr>
            <a:xfrm>
              <a:off x="8082971" y="4379430"/>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sp>
          <p:nvSpPr>
            <p:cNvPr id="168" name="Legend2">
              <a:extLst>
                <a:ext uri="{FF2B5EF4-FFF2-40B4-BE49-F238E27FC236}">
                  <a16:creationId xmlns:a16="http://schemas.microsoft.com/office/drawing/2014/main" id="{BFD93A1F-3913-44CB-80B7-EFCD2B4BF5BC}"/>
                </a:ext>
              </a:extLst>
            </p:cNvPr>
            <p:cNvSpPr txBox="1"/>
            <p:nvPr/>
          </p:nvSpPr>
          <p:spPr>
            <a:xfrm>
              <a:off x="8082971" y="475892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sp>
          <p:nvSpPr>
            <p:cNvPr id="169" name="Legend3">
              <a:extLst>
                <a:ext uri="{FF2B5EF4-FFF2-40B4-BE49-F238E27FC236}">
                  <a16:creationId xmlns:a16="http://schemas.microsoft.com/office/drawing/2014/main" id="{F7B1D1E0-C2A5-481C-8640-41B469498D8D}"/>
                </a:ext>
              </a:extLst>
            </p:cNvPr>
            <p:cNvSpPr txBox="1"/>
            <p:nvPr/>
          </p:nvSpPr>
          <p:spPr>
            <a:xfrm>
              <a:off x="8082971" y="5138426"/>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sp>
          <p:nvSpPr>
            <p:cNvPr id="170" name="Legend4">
              <a:extLst>
                <a:ext uri="{FF2B5EF4-FFF2-40B4-BE49-F238E27FC236}">
                  <a16:creationId xmlns:a16="http://schemas.microsoft.com/office/drawing/2014/main" id="{C8DA0D60-61E4-4C36-A081-C71B9380B540}"/>
                </a:ext>
              </a:extLst>
            </p:cNvPr>
            <p:cNvSpPr txBox="1"/>
            <p:nvPr/>
          </p:nvSpPr>
          <p:spPr>
            <a:xfrm>
              <a:off x="8082971" y="5509847"/>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sp>
          <p:nvSpPr>
            <p:cNvPr id="171" name="Legend5">
              <a:extLst>
                <a:ext uri="{FF2B5EF4-FFF2-40B4-BE49-F238E27FC236}">
                  <a16:creationId xmlns:a16="http://schemas.microsoft.com/office/drawing/2014/main" id="{0642CA01-EC45-4B1C-8CC1-746C78F308A5}"/>
                </a:ext>
              </a:extLst>
            </p:cNvPr>
            <p:cNvSpPr txBox="1"/>
            <p:nvPr/>
          </p:nvSpPr>
          <p:spPr>
            <a:xfrm>
              <a:off x="8082970" y="5881268"/>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grpSp>
      <p:grpSp>
        <p:nvGrpSpPr>
          <p:cNvPr id="172" name="LegendLines" hidden="1">
            <a:extLst>
              <a:ext uri="{FF2B5EF4-FFF2-40B4-BE49-F238E27FC236}">
                <a16:creationId xmlns:a16="http://schemas.microsoft.com/office/drawing/2014/main" id="{F23A354F-6D61-4076-98CC-072D54F2B9B5}"/>
              </a:ext>
            </a:extLst>
          </p:cNvPr>
          <p:cNvGrpSpPr/>
          <p:nvPr/>
        </p:nvGrpSpPr>
        <p:grpSpPr>
          <a:xfrm>
            <a:off x="10135957" y="3237562"/>
            <a:ext cx="1331385" cy="927508"/>
            <a:chOff x="7495285" y="2250552"/>
            <a:chExt cx="998539" cy="927508"/>
          </a:xfrm>
        </p:grpSpPr>
        <p:sp>
          <p:nvSpPr>
            <p:cNvPr id="173" name="Legend1">
              <a:extLst>
                <a:ext uri="{FF2B5EF4-FFF2-40B4-BE49-F238E27FC236}">
                  <a16:creationId xmlns:a16="http://schemas.microsoft.com/office/drawing/2014/main" id="{10E606C6-97CA-4FF0-A153-84CA4E8F414F}"/>
                </a:ext>
              </a:extLst>
            </p:cNvPr>
            <p:cNvSpPr txBox="1"/>
            <p:nvPr/>
          </p:nvSpPr>
          <p:spPr>
            <a:xfrm>
              <a:off x="8111508" y="225055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sp>
          <p:nvSpPr>
            <p:cNvPr id="174" name="Legend2">
              <a:extLst>
                <a:ext uri="{FF2B5EF4-FFF2-40B4-BE49-F238E27FC236}">
                  <a16:creationId xmlns:a16="http://schemas.microsoft.com/office/drawing/2014/main" id="{5F43CABA-AFC6-491E-A7D7-B466654F525D}"/>
                </a:ext>
              </a:extLst>
            </p:cNvPr>
            <p:cNvSpPr txBox="1"/>
            <p:nvPr/>
          </p:nvSpPr>
          <p:spPr>
            <a:xfrm>
              <a:off x="8111508" y="262197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sp>
          <p:nvSpPr>
            <p:cNvPr id="175" name="Legend3">
              <a:extLst>
                <a:ext uri="{FF2B5EF4-FFF2-40B4-BE49-F238E27FC236}">
                  <a16:creationId xmlns:a16="http://schemas.microsoft.com/office/drawing/2014/main" id="{DA7660EB-4D51-4982-8372-6E58C50CDE5E}"/>
                </a:ext>
              </a:extLst>
            </p:cNvPr>
            <p:cNvSpPr txBox="1"/>
            <p:nvPr/>
          </p:nvSpPr>
          <p:spPr>
            <a:xfrm>
              <a:off x="8111508" y="299339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sp>
          <p:nvSpPr>
            <p:cNvPr id="176" name="LineLegend3">
              <a:extLst>
                <a:ext uri="{FF2B5EF4-FFF2-40B4-BE49-F238E27FC236}">
                  <a16:creationId xmlns:a16="http://schemas.microsoft.com/office/drawing/2014/main" id="{966C354A-0204-46EB-8E36-0146C3FD3192}"/>
                </a:ext>
              </a:extLst>
            </p:cNvPr>
            <p:cNvSpPr>
              <a:spLocks noChangeShapeType="1"/>
            </p:cNvSpPr>
            <p:nvPr/>
          </p:nvSpPr>
          <p:spPr bwMode="gray">
            <a:xfrm>
              <a:off x="7495285" y="3084175"/>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a:ea typeface="+mn-ea"/>
              </a:endParaRPr>
            </a:p>
          </p:txBody>
        </p:sp>
        <p:sp>
          <p:nvSpPr>
            <p:cNvPr id="177" name="LineLegend2">
              <a:extLst>
                <a:ext uri="{FF2B5EF4-FFF2-40B4-BE49-F238E27FC236}">
                  <a16:creationId xmlns:a16="http://schemas.microsoft.com/office/drawing/2014/main" id="{B87C293D-A7CD-4508-B0B1-2017113A58A2}"/>
                </a:ext>
              </a:extLst>
            </p:cNvPr>
            <p:cNvSpPr>
              <a:spLocks noChangeShapeType="1"/>
            </p:cNvSpPr>
            <p:nvPr/>
          </p:nvSpPr>
          <p:spPr bwMode="gray">
            <a:xfrm>
              <a:off x="7495285" y="2710816"/>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a:ea typeface="+mn-ea"/>
              </a:endParaRPr>
            </a:p>
          </p:txBody>
        </p:sp>
        <p:sp>
          <p:nvSpPr>
            <p:cNvPr id="178" name="LineLegend1">
              <a:extLst>
                <a:ext uri="{FF2B5EF4-FFF2-40B4-BE49-F238E27FC236}">
                  <a16:creationId xmlns:a16="http://schemas.microsoft.com/office/drawing/2014/main" id="{4456FE58-0255-4DBB-92A8-6CC5F84B7198}"/>
                </a:ext>
              </a:extLst>
            </p:cNvPr>
            <p:cNvSpPr>
              <a:spLocks noChangeShapeType="1"/>
            </p:cNvSpPr>
            <p:nvPr/>
          </p:nvSpPr>
          <p:spPr bwMode="gray">
            <a:xfrm>
              <a:off x="7495285" y="2342885"/>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200" baseline="0">
                <a:ea typeface="+mn-ea"/>
              </a:endParaRPr>
            </a:p>
          </p:txBody>
        </p:sp>
      </p:grpSp>
      <p:grpSp>
        <p:nvGrpSpPr>
          <p:cNvPr id="179" name="LegendMoons" hidden="1">
            <a:extLst>
              <a:ext uri="{FF2B5EF4-FFF2-40B4-BE49-F238E27FC236}">
                <a16:creationId xmlns:a16="http://schemas.microsoft.com/office/drawing/2014/main" id="{70A0319B-8EBB-4F65-9A96-1B1BB35625B1}"/>
              </a:ext>
            </a:extLst>
          </p:cNvPr>
          <p:cNvGrpSpPr/>
          <p:nvPr/>
        </p:nvGrpSpPr>
        <p:grpSpPr>
          <a:xfrm>
            <a:off x="10487412" y="1289274"/>
            <a:ext cx="979930" cy="1731859"/>
            <a:chOff x="7723680" y="1702457"/>
            <a:chExt cx="734948" cy="1731859"/>
          </a:xfrm>
        </p:grpSpPr>
        <p:sp>
          <p:nvSpPr>
            <p:cNvPr id="201" name="Legend1">
              <a:extLst>
                <a:ext uri="{FF2B5EF4-FFF2-40B4-BE49-F238E27FC236}">
                  <a16:creationId xmlns:a16="http://schemas.microsoft.com/office/drawing/2014/main" id="{49BB8121-D802-4602-ABD0-B61681B018F3}"/>
                </a:ext>
              </a:extLst>
            </p:cNvPr>
            <p:cNvSpPr txBox="1"/>
            <p:nvPr/>
          </p:nvSpPr>
          <p:spPr>
            <a:xfrm>
              <a:off x="8076312" y="1725205"/>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sp>
          <p:nvSpPr>
            <p:cNvPr id="202" name="Legend2">
              <a:extLst>
                <a:ext uri="{FF2B5EF4-FFF2-40B4-BE49-F238E27FC236}">
                  <a16:creationId xmlns:a16="http://schemas.microsoft.com/office/drawing/2014/main" id="{5EBAE2BA-95BE-43BE-ADD2-84B42D0356EE}"/>
                </a:ext>
              </a:extLst>
            </p:cNvPr>
            <p:cNvSpPr txBox="1"/>
            <p:nvPr/>
          </p:nvSpPr>
          <p:spPr>
            <a:xfrm>
              <a:off x="8076312" y="2100664"/>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sp>
          <p:nvSpPr>
            <p:cNvPr id="203" name="Legend3">
              <a:extLst>
                <a:ext uri="{FF2B5EF4-FFF2-40B4-BE49-F238E27FC236}">
                  <a16:creationId xmlns:a16="http://schemas.microsoft.com/office/drawing/2014/main" id="{F96B8EA8-EAE8-4395-BA9F-6F1303EA348F}"/>
                </a:ext>
              </a:extLst>
            </p:cNvPr>
            <p:cNvSpPr txBox="1"/>
            <p:nvPr/>
          </p:nvSpPr>
          <p:spPr>
            <a:xfrm>
              <a:off x="8076312" y="247612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sp>
          <p:nvSpPr>
            <p:cNvPr id="204" name="Legend4">
              <a:extLst>
                <a:ext uri="{FF2B5EF4-FFF2-40B4-BE49-F238E27FC236}">
                  <a16:creationId xmlns:a16="http://schemas.microsoft.com/office/drawing/2014/main" id="{BE4110F2-0F5F-4468-93FA-59E84FEB9E4A}"/>
                </a:ext>
              </a:extLst>
            </p:cNvPr>
            <p:cNvSpPr txBox="1"/>
            <p:nvPr/>
          </p:nvSpPr>
          <p:spPr>
            <a:xfrm>
              <a:off x="8076312" y="2851582"/>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sp>
          <p:nvSpPr>
            <p:cNvPr id="205" name="Legend5">
              <a:extLst>
                <a:ext uri="{FF2B5EF4-FFF2-40B4-BE49-F238E27FC236}">
                  <a16:creationId xmlns:a16="http://schemas.microsoft.com/office/drawing/2014/main" id="{E16B28D1-13B2-4F91-8123-CC4749412D3B}"/>
                </a:ext>
              </a:extLst>
            </p:cNvPr>
            <p:cNvSpPr txBox="1"/>
            <p:nvPr/>
          </p:nvSpPr>
          <p:spPr>
            <a:xfrm>
              <a:off x="8076312" y="3227043"/>
              <a:ext cx="382316" cy="184666"/>
            </a:xfrm>
            <a:prstGeom prst="rect">
              <a:avLst/>
            </a:prstGeom>
            <a:noFill/>
            <a:ln>
              <a:noFill/>
              <a:miter lim="800000"/>
            </a:ln>
          </p:spPr>
          <p:txBody>
            <a:bodyPr wrap="none" lIns="0" tIns="0" rIns="0" bIns="0" rtlCol="0" anchor="ctr" anchorCtr="0">
              <a:spAutoFit/>
            </a:bodyPr>
            <a:lstStyle/>
            <a:p>
              <a:pPr>
                <a:spcAft>
                  <a:spcPts val="600"/>
                </a:spcAft>
              </a:pPr>
              <a:r>
                <a:rPr lang="en-US" sz="1200"/>
                <a:t>Legend</a:t>
              </a:r>
            </a:p>
          </p:txBody>
        </p:sp>
        <p:grpSp>
          <p:nvGrpSpPr>
            <p:cNvPr id="206" name="MoonLegend1">
              <a:extLst>
                <a:ext uri="{FF2B5EF4-FFF2-40B4-BE49-F238E27FC236}">
                  <a16:creationId xmlns:a16="http://schemas.microsoft.com/office/drawing/2014/main" id="{A16FD1F9-C160-4C4C-BAF6-716DDB869224}"/>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219" name="Oval 218">
                <a:extLst>
                  <a:ext uri="{FF2B5EF4-FFF2-40B4-BE49-F238E27FC236}">
                    <a16:creationId xmlns:a16="http://schemas.microsoft.com/office/drawing/2014/main" id="{5282EEB0-B664-439C-B943-F7BB43CCAC05}"/>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20" name="Arc 219">
                <a:extLst>
                  <a:ext uri="{FF2B5EF4-FFF2-40B4-BE49-F238E27FC236}">
                    <a16:creationId xmlns:a16="http://schemas.microsoft.com/office/drawing/2014/main" id="{68D40D9B-9DF0-4077-8151-E93B0977AD04}"/>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7" name="MoonLegend2">
              <a:extLst>
                <a:ext uri="{FF2B5EF4-FFF2-40B4-BE49-F238E27FC236}">
                  <a16:creationId xmlns:a16="http://schemas.microsoft.com/office/drawing/2014/main" id="{F9F241E8-6251-451F-9BE9-2C8D83F44D6B}"/>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217" name="Oval 216">
                <a:extLst>
                  <a:ext uri="{FF2B5EF4-FFF2-40B4-BE49-F238E27FC236}">
                    <a16:creationId xmlns:a16="http://schemas.microsoft.com/office/drawing/2014/main" id="{578B0A0D-F30C-40C1-A9C4-EB63E6138F46}"/>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8" name="Arc 217">
                <a:extLst>
                  <a:ext uri="{FF2B5EF4-FFF2-40B4-BE49-F238E27FC236}">
                    <a16:creationId xmlns:a16="http://schemas.microsoft.com/office/drawing/2014/main" id="{87395151-2586-43D8-B836-6324CB407891}"/>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8" name="MoonLegend3">
              <a:extLst>
                <a:ext uri="{FF2B5EF4-FFF2-40B4-BE49-F238E27FC236}">
                  <a16:creationId xmlns:a16="http://schemas.microsoft.com/office/drawing/2014/main" id="{B66D3648-DE5A-4E5C-8578-141D178A4ADB}"/>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215" name="Oval 214">
                <a:extLst>
                  <a:ext uri="{FF2B5EF4-FFF2-40B4-BE49-F238E27FC236}">
                    <a16:creationId xmlns:a16="http://schemas.microsoft.com/office/drawing/2014/main" id="{0D2DC89B-E4DB-4EBC-B12A-607EB3C23DED}"/>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6" name="Arc 215">
                <a:extLst>
                  <a:ext uri="{FF2B5EF4-FFF2-40B4-BE49-F238E27FC236}">
                    <a16:creationId xmlns:a16="http://schemas.microsoft.com/office/drawing/2014/main" id="{50301F1B-4914-4337-B892-733925FD1C5A}"/>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09" name="MoonLegend4">
              <a:extLst>
                <a:ext uri="{FF2B5EF4-FFF2-40B4-BE49-F238E27FC236}">
                  <a16:creationId xmlns:a16="http://schemas.microsoft.com/office/drawing/2014/main" id="{69C2ABAA-7291-4A19-A40B-3990AB445B9A}"/>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213" name="Oval 212">
                <a:extLst>
                  <a:ext uri="{FF2B5EF4-FFF2-40B4-BE49-F238E27FC236}">
                    <a16:creationId xmlns:a16="http://schemas.microsoft.com/office/drawing/2014/main" id="{B9D4D141-7E0B-42D0-994A-D8212F69EE2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4" name="Arc 213">
                <a:extLst>
                  <a:ext uri="{FF2B5EF4-FFF2-40B4-BE49-F238E27FC236}">
                    <a16:creationId xmlns:a16="http://schemas.microsoft.com/office/drawing/2014/main" id="{397EC893-9249-44CD-982F-F7F0B99DFCA8}"/>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10" name="MoonLegend5">
              <a:extLst>
                <a:ext uri="{FF2B5EF4-FFF2-40B4-BE49-F238E27FC236}">
                  <a16:creationId xmlns:a16="http://schemas.microsoft.com/office/drawing/2014/main" id="{CDCE6D47-F48F-4497-BD5A-E92F724CEE3D}"/>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211" name="Oval 210">
                <a:extLst>
                  <a:ext uri="{FF2B5EF4-FFF2-40B4-BE49-F238E27FC236}">
                    <a16:creationId xmlns:a16="http://schemas.microsoft.com/office/drawing/2014/main" id="{E8E291C3-4BCA-406E-8B9A-6A354B83EF50}"/>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2" name="Arc 211">
                <a:extLst>
                  <a:ext uri="{FF2B5EF4-FFF2-40B4-BE49-F238E27FC236}">
                    <a16:creationId xmlns:a16="http://schemas.microsoft.com/office/drawing/2014/main" id="{4C9C4DC9-D1E5-45F3-943E-09B75E72EE8C}"/>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sp>
        <p:nvSpPr>
          <p:cNvPr id="141" name="Documenttype">
            <a:extLst>
              <a:ext uri="{FF2B5EF4-FFF2-40B4-BE49-F238E27FC236}">
                <a16:creationId xmlns:a16="http://schemas.microsoft.com/office/drawing/2014/main" id="{29A17418-B99F-4330-B927-CCF962E4661F}"/>
              </a:ext>
            </a:extLst>
          </p:cNvPr>
          <p:cNvSpPr txBox="1">
            <a:spLocks/>
          </p:cNvSpPr>
          <p:nvPr>
            <p:custDataLst>
              <p:tags r:id="rId27"/>
            </p:custDataLst>
          </p:nvPr>
        </p:nvSpPr>
        <p:spPr>
          <a:xfrm>
            <a:off x="549486" y="6419763"/>
            <a:ext cx="3828828" cy="365213"/>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None/>
              <a:defRPr sz="1400" kern="1200">
                <a:solidFill>
                  <a:schemeClr val="tx1"/>
                </a:solidFill>
                <a:latin typeface="+mn-lt"/>
                <a:ea typeface="+mn-ea"/>
                <a:cs typeface="Arial" panose="020B0604020202020204" pitchFamily="34" charset="0"/>
              </a:defRPr>
            </a:lvl1pPr>
            <a:lvl2pPr marL="115888" indent="0" algn="l" defTabSz="914400" rtl="0" eaLnBrk="1" latinLnBrk="0" hangingPunct="1">
              <a:lnSpc>
                <a:spcPct val="100000"/>
              </a:lnSpc>
              <a:spcBef>
                <a:spcPts val="0"/>
              </a:spcBef>
              <a:spcAft>
                <a:spcPts val="300"/>
              </a:spcAft>
              <a:buFont typeface="Wingdings" panose="05000000000000000000" pitchFamily="2" charset="2"/>
              <a:buNone/>
              <a:defRPr sz="1600" kern="1200">
                <a:solidFill>
                  <a:schemeClr val="bg1"/>
                </a:solidFill>
                <a:latin typeface="+mn-lt"/>
                <a:ea typeface="+mn-ea"/>
                <a:cs typeface="Arial" panose="020B0604020202020204" pitchFamily="34" charset="0"/>
              </a:defRPr>
            </a:lvl2pPr>
            <a:lvl3pPr marL="466344"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3pPr>
            <a:lvl4pPr marL="813816" indent="0" algn="l" defTabSz="914400" rtl="0" eaLnBrk="1" latinLnBrk="0" hangingPunct="1">
              <a:lnSpc>
                <a:spcPct val="100000"/>
              </a:lnSpc>
              <a:spcBef>
                <a:spcPts val="0"/>
              </a:spcBef>
              <a:spcAft>
                <a:spcPts val="300"/>
              </a:spcAft>
              <a:buFont typeface="Arial" panose="020B0604020202020204" pitchFamily="34" charset="0"/>
              <a:buNone/>
              <a:defRPr sz="1600" kern="1200">
                <a:solidFill>
                  <a:schemeClr val="bg1"/>
                </a:solidFill>
                <a:latin typeface="+mn-lt"/>
                <a:ea typeface="+mn-ea"/>
                <a:cs typeface="Arial" panose="020B0604020202020204" pitchFamily="34" charset="0"/>
              </a:defRPr>
            </a:lvl4pPr>
            <a:lvl5pPr marL="1161288"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bg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i="1"/>
              <a:t>Confidential, Draft and Pre-Decisional</a:t>
            </a:r>
          </a:p>
        </p:txBody>
      </p:sp>
    </p:spTree>
    <p:extLst>
      <p:ext uri="{BB962C8B-B14F-4D97-AF65-F5344CB8AC3E}">
        <p14:creationId xmlns:p14="http://schemas.microsoft.com/office/powerpoint/2010/main" val="18326030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685783" rtl="0" eaLnBrk="1" latinLnBrk="0" hangingPunct="1">
        <a:lnSpc>
          <a:spcPct val="100000"/>
        </a:lnSpc>
        <a:spcBef>
          <a:spcPct val="0"/>
        </a:spcBef>
        <a:buNone/>
        <a:defRPr lang="en-US" sz="2200" b="1" kern="1200" spc="0" baseline="0" dirty="0">
          <a:ln w="6350" cap="flat">
            <a:noFill/>
            <a:miter lim="800000"/>
          </a:ln>
          <a:solidFill>
            <a:schemeClr val="tx1"/>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Segoe UI" panose="020B0502040204020203" pitchFamily="34" charset="0"/>
        <a:buChar char="​"/>
        <a:defRPr lang="en-US" sz="1400" kern="1200" dirty="0">
          <a:solidFill>
            <a:schemeClr val="tx1"/>
          </a:solidFill>
          <a:latin typeface="+mn-lt"/>
          <a:ea typeface="+mn-ea"/>
          <a:cs typeface="Arial" panose="020B0604020202020204" pitchFamily="34" charset="0"/>
        </a:defRPr>
      </a:lvl1pPr>
      <a:lvl2pPr marL="228600" indent="-225425" algn="l" defTabSz="685783" rtl="0" eaLnBrk="1" latinLnBrk="0" hangingPunct="1">
        <a:lnSpc>
          <a:spcPct val="100000"/>
        </a:lnSpc>
        <a:spcBef>
          <a:spcPts val="0"/>
        </a:spcBef>
        <a:spcAft>
          <a:spcPts val="300"/>
        </a:spcAft>
        <a:buClr>
          <a:srgbClr val="000000"/>
        </a:buClr>
        <a:buSzPct val="110000"/>
        <a:buFont typeface="Wingdings" panose="05000000000000000000" pitchFamily="2" charset="2"/>
        <a:buChar char=""/>
        <a:defRPr lang="en-US" sz="1400" kern="1200" dirty="0">
          <a:solidFill>
            <a:schemeClr val="tx1"/>
          </a:solidFill>
          <a:latin typeface="+mn-lt"/>
          <a:ea typeface="+mn-ea"/>
          <a:cs typeface="Arial" panose="020B0604020202020204" pitchFamily="34" charset="0"/>
        </a:defRPr>
      </a:lvl2pPr>
      <a:lvl3pPr marL="442913" indent="-214313" algn="l" defTabSz="685783" rtl="0" eaLnBrk="1" latinLnBrk="0" hangingPunct="1">
        <a:lnSpc>
          <a:spcPct val="100000"/>
        </a:lnSpc>
        <a:spcBef>
          <a:spcPts val="0"/>
        </a:spcBef>
        <a:spcAft>
          <a:spcPts val="300"/>
        </a:spcAft>
        <a:buClr>
          <a:srgbClr val="000000"/>
        </a:buClr>
        <a:buSzPct val="11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3pPr>
      <a:lvl4pPr marL="598488" indent="-152400"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4pPr>
      <a:lvl5pPr marL="817563" indent="-147638" algn="l" defTabSz="685783" rtl="0" eaLnBrk="1" latinLnBrk="0" hangingPunct="1">
        <a:lnSpc>
          <a:spcPct val="100000"/>
        </a:lnSpc>
        <a:spcBef>
          <a:spcPts val="0"/>
        </a:spcBef>
        <a:spcAft>
          <a:spcPts val="225"/>
        </a:spcAft>
        <a:buClr>
          <a:srgbClr val="000000"/>
        </a:buClr>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5pPr>
      <a:lvl6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6pPr>
      <a:lvl7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7pPr>
      <a:lvl8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8pPr>
      <a:lvl9pPr marL="859536" indent="-128585" algn="l" defTabSz="685783" rtl="0" eaLnBrk="1" latinLnBrk="0" hangingPunct="1">
        <a:lnSpc>
          <a:spcPct val="100000"/>
        </a:lnSpc>
        <a:spcBef>
          <a:spcPts val="0"/>
        </a:spcBef>
        <a:spcAft>
          <a:spcPts val="225"/>
        </a:spcAft>
        <a:buSzPct val="100000"/>
        <a:buFont typeface="Arial" panose="020B0604020202020204" pitchFamily="34" charset="0"/>
        <a:buChar char="▫"/>
        <a:defRPr lang="en-US" sz="1400" kern="1200" dirty="0">
          <a:solidFill>
            <a:schemeClr val="tx1"/>
          </a:solidFill>
          <a:latin typeface="+mn-lt"/>
          <a:ea typeface="+mn-ea"/>
          <a:cs typeface="Arial" panose="020B0604020202020204" pitchFamily="34" charset="0"/>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5497">
          <p15:clr>
            <a:srgbClr val="F26B43"/>
          </p15:clr>
        </p15:guide>
        <p15:guide id="6" pos="259">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a:extLst>
              <a:ext uri="{FF2B5EF4-FFF2-40B4-BE49-F238E27FC236}">
                <a16:creationId xmlns:a16="http://schemas.microsoft.com/office/drawing/2014/main" id="{101E840A-BCBE-4B40-B158-B16879D32C9F}"/>
              </a:ext>
            </a:extLst>
          </p:cNvPr>
          <p:cNvSpPr/>
          <p:nvPr/>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35157-6F8A-478F-B460-90E403728E59}" type="datetimeFigureOut">
              <a:rPr lang="en-US" smtClean="0"/>
              <a:pPr/>
              <a:t>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1DF06-DED9-444E-BFF7-793F95CA5430}" type="slidenum">
              <a:rPr lang="en-US" smtClean="0"/>
              <a:pPr/>
              <a:t>‹nº›</a:t>
            </a:fld>
            <a:endParaRPr lang="en-US"/>
          </a:p>
        </p:txBody>
      </p:sp>
      <p:sp>
        <p:nvSpPr>
          <p:cNvPr id="9" name="Title Placeholder 1"/>
          <p:cNvSpPr>
            <a:spLocks noGrp="1"/>
          </p:cNvSpPr>
          <p:nvPr>
            <p:ph type="title"/>
          </p:nvPr>
        </p:nvSpPr>
        <p:spPr>
          <a:xfrm>
            <a:off x="838200" y="-187380"/>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67335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ctr"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fda.gov/media/144414/download"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 Id="rId5" Type="http://schemas.openxmlformats.org/officeDocument/2006/relationships/hyperlink" Target="https://www.fda.gov/media/146305/download" TargetMode="External"/><Relationship Id="rId4" Type="http://schemas.openxmlformats.org/officeDocument/2006/relationships/hyperlink" Target="https://www.fda.gov/media/144638/downloa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hyperlink" Target="https://www.mass.gov/covid-19-vassina-na-massachusett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hyperlink" Target="https://www.lyft.com/vaccine-access" TargetMode="External"/><Relationship Id="rId2" Type="http://schemas.openxmlformats.org/officeDocument/2006/relationships/notesSlide" Target="../notesSlides/notesSlide24.xml"/><Relationship Id="rId1" Type="http://schemas.openxmlformats.org/officeDocument/2006/relationships/slideLayout" Target="../slideLayouts/slideLayout40.xml"/><Relationship Id="rId5" Type="http://schemas.openxmlformats.org/officeDocument/2006/relationships/image" Target="../media/image36.jpeg"/><Relationship Id="rId4" Type="http://schemas.openxmlformats.org/officeDocument/2006/relationships/hyperlink" Target="https://www.mass.gov/info-details/covid-19-mobile-vaccination-progr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forms/request-a-dph-vaccine-ambassador"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info-details/covid-19-vaccination-progra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mailto:COVID-19-Vaccine-Plan-MA@mass.gov" TargetMode="External"/><Relationship Id="rId5" Type="http://schemas.openxmlformats.org/officeDocument/2006/relationships/hyperlink" Target="https://www.cdc.gov/coronavirus/2019-ncov/vaccines/index.html" TargetMode="External"/><Relationship Id="rId4" Type="http://schemas.openxmlformats.org/officeDocument/2006/relationships/hyperlink" Target="https://www.mass.gov/info-details/covid-19-vaccine-frequently-asked-question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mass.gov/info-details/covid-19-vaccine-frequently-asked-question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info-details/stop-covid-19-vaccine-graphic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www.mass.gov/info-details/covid-19-printable-fact-sheets" TargetMode="External"/><Relationship Id="rId5" Type="http://schemas.openxmlformats.org/officeDocument/2006/relationships/hyperlink" Target="https://www.cdc.gov/coronavirus/2019-ncov/vaccines/toolkits/community-organization.html" TargetMode="External"/><Relationship Id="rId4" Type="http://schemas.openxmlformats.org/officeDocument/2006/relationships/hyperlink" Target="https://www.mass.gov/info-details/trust-the-facts-get-the-vax-campaign-material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racialequitytools.org/resources/fundamentals/core-concepts/structural-racism"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vaccines/acip/index.html" TargetMode="External"/><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118534"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lvl="0" algn="ctr" fontAlgn="auto">
              <a:spcAft>
                <a:spcPts val="0"/>
              </a:spcAft>
              <a:defRPr/>
            </a:pPr>
            <a:r>
              <a:rPr lang="en-US" sz="4000" dirty="0" err="1">
                <a:solidFill>
                  <a:schemeClr val="bg1"/>
                </a:solidFill>
                <a:latin typeface="+mn-lt"/>
              </a:rPr>
              <a:t>GuiA</a:t>
            </a:r>
            <a:r>
              <a:rPr lang="en-US" sz="4000" dirty="0">
                <a:solidFill>
                  <a:schemeClr val="bg1"/>
                </a:solidFill>
                <a:latin typeface="+mn-lt"/>
              </a:rPr>
              <a:t> PA ORGANIZA UN fórun </a:t>
            </a:r>
            <a:r>
              <a:rPr lang="en-US" sz="4000" dirty="0" err="1">
                <a:solidFill>
                  <a:schemeClr val="bg1"/>
                </a:solidFill>
                <a:latin typeface="+mn-lt"/>
              </a:rPr>
              <a:t>KomunitÁRIU</a:t>
            </a:r>
            <a:r>
              <a:rPr lang="en-US" sz="4000" dirty="0">
                <a:solidFill>
                  <a:schemeClr val="bg1"/>
                </a:solidFill>
                <a:latin typeface="+mn-lt"/>
              </a:rPr>
              <a:t> SOBRI vassina kontra COVID-19</a:t>
            </a:r>
          </a:p>
        </p:txBody>
      </p:sp>
      <p:sp>
        <p:nvSpPr>
          <p:cNvPr id="5" name="Subtitle 3"/>
          <p:cNvSpPr txBox="1">
            <a:spLocks/>
          </p:cNvSpPr>
          <p:nvPr/>
        </p:nvSpPr>
        <p:spPr>
          <a:xfrm>
            <a:off x="983495" y="3794051"/>
            <a:ext cx="10235609" cy="1295400"/>
          </a:xfrm>
          <a:prstGeom prst="rect">
            <a:avLst/>
          </a:prstGeom>
        </p:spPr>
        <p:txBody>
          <a:bodyPr/>
          <a:lstStyle>
            <a:lvl1pPr marL="228600" indent="-228600" algn="l" rtl="0" eaLnBrk="0" fontAlgn="base" hangingPunct="0">
              <a:lnSpc>
                <a:spcPct val="110000"/>
              </a:lnSpc>
              <a:spcBef>
                <a:spcPts val="1000"/>
              </a:spcBef>
              <a:spcAft>
                <a:spcPct val="0"/>
              </a:spcAft>
              <a:buClr>
                <a:srgbClr val="CB1F54"/>
              </a:buClr>
              <a:buFont typeface="Arial" charset="0"/>
              <a:buChar char="•"/>
              <a:defRPr sz="2000" kern="1200">
                <a:solidFill>
                  <a:schemeClr val="tx1"/>
                </a:solidFill>
                <a:latin typeface="+mn-lt"/>
                <a:ea typeface="+mn-ea"/>
                <a:cs typeface="+mn-cs"/>
              </a:defRPr>
            </a:lvl1pPr>
            <a:lvl2pPr marL="685800" indent="-228600" algn="l" rtl="0" eaLnBrk="0" fontAlgn="base" hangingPunct="0">
              <a:lnSpc>
                <a:spcPct val="110000"/>
              </a:lnSpc>
              <a:spcBef>
                <a:spcPts val="500"/>
              </a:spcBef>
              <a:spcAft>
                <a:spcPct val="0"/>
              </a:spcAft>
              <a:buClr>
                <a:srgbClr val="CB1F54"/>
              </a:buClr>
              <a:buFont typeface="Arial" charset="0"/>
              <a:buChar char="•"/>
              <a:defRPr kern="1200">
                <a:solidFill>
                  <a:schemeClr val="tx1"/>
                </a:solidFill>
                <a:latin typeface="+mn-lt"/>
                <a:ea typeface="+mn-ea"/>
                <a:cs typeface="+mn-cs"/>
              </a:defRPr>
            </a:lvl2pPr>
            <a:lvl3pPr marL="11430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3pPr>
            <a:lvl4pPr marL="1600200" indent="-228600" algn="l" rtl="0" eaLnBrk="0" fontAlgn="base" hangingPunct="0">
              <a:lnSpc>
                <a:spcPct val="110000"/>
              </a:lnSpc>
              <a:spcBef>
                <a:spcPts val="500"/>
              </a:spcBef>
              <a:spcAft>
                <a:spcPct val="0"/>
              </a:spcAft>
              <a:buClr>
                <a:srgbClr val="CB1F54"/>
              </a:buClr>
              <a:buFont typeface="Arial" charset="0"/>
              <a:buChar char="•"/>
              <a:defRPr sz="14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CB1F54"/>
              </a:buClr>
              <a:buFont typeface="Arial" charset="0"/>
              <a:buChar char="•"/>
              <a:defRPr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it-IT" sz="3200" dirty="0">
                <a:solidFill>
                  <a:schemeClr val="bg1"/>
                </a:solidFill>
              </a:rPr>
              <a:t>Atualizadu </a:t>
            </a:r>
            <a:r>
              <a:rPr lang="it-IT" sz="3200" dirty="0" smtClean="0">
                <a:solidFill>
                  <a:schemeClr val="bg1"/>
                </a:solidFill>
              </a:rPr>
              <a:t>25 </a:t>
            </a:r>
            <a:r>
              <a:rPr lang="it-IT" sz="3200" dirty="0">
                <a:solidFill>
                  <a:schemeClr val="bg1"/>
                </a:solidFill>
              </a:rPr>
              <a:t>di </a:t>
            </a:r>
            <a:r>
              <a:rPr lang="it-IT" sz="3200" dirty="0" smtClean="0">
                <a:solidFill>
                  <a:schemeClr val="bg1"/>
                </a:solidFill>
              </a:rPr>
              <a:t>Janeru </a:t>
            </a:r>
            <a:r>
              <a:rPr lang="it-IT" sz="3200" dirty="0">
                <a:solidFill>
                  <a:schemeClr val="bg1"/>
                </a:solidFill>
              </a:rPr>
              <a:t>di </a:t>
            </a:r>
            <a:r>
              <a:rPr lang="it-IT" sz="3200" dirty="0" smtClean="0">
                <a:solidFill>
                  <a:schemeClr val="bg1"/>
                </a:solidFill>
              </a:rPr>
              <a:t>2022</a:t>
            </a:r>
            <a:endParaRPr lang="en-US" sz="3200" dirty="0">
              <a:solidFill>
                <a:schemeClr val="bg1"/>
              </a:solidFill>
            </a:endParaRPr>
          </a:p>
        </p:txBody>
      </p:sp>
    </p:spTree>
    <p:extLst>
      <p:ext uri="{BB962C8B-B14F-4D97-AF65-F5344CB8AC3E}">
        <p14:creationId xmlns:p14="http://schemas.microsoft.com/office/powerpoint/2010/main" val="166022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Modi ki el é seguru si el foi kriadu tantu faxi?</a:t>
            </a:r>
          </a:p>
        </p:txBody>
      </p:sp>
      <p:sp>
        <p:nvSpPr>
          <p:cNvPr id="4" name="Google Shape;445;p81">
            <a:extLst>
              <a:ext uri="{FF2B5EF4-FFF2-40B4-BE49-F238E27FC236}">
                <a16:creationId xmlns:a16="http://schemas.microsoft.com/office/drawing/2014/main" id="{1C125934-369D-4AF1-B292-F167588C7D96}"/>
              </a:ext>
            </a:extLst>
          </p:cNvPr>
          <p:cNvSpPr/>
          <p:nvPr/>
        </p:nvSpPr>
        <p:spPr>
          <a:xfrm>
            <a:off x="397594" y="1136942"/>
            <a:ext cx="1103210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pt-BR" sz="2400" b="0" i="0" u="none" strike="noStrike" cap="none" dirty="0">
                <a:solidFill>
                  <a:srgbClr val="000000"/>
                </a:solidFill>
                <a:latin typeface="Calibri"/>
                <a:ea typeface="Calibri"/>
                <a:cs typeface="Calibri"/>
                <a:sym typeface="Calibri"/>
              </a:rPr>
              <a:t>Prazu di etapas di kriason foi asseleradu ma sen nunka reduzidu ninhun midida di seguransa. Pamodi kel li:</a:t>
            </a:r>
          </a:p>
        </p:txBody>
      </p:sp>
      <p:pic>
        <p:nvPicPr>
          <p:cNvPr id="6" name="Google Shape;446;p81" descr="Open book">
            <a:extLst>
              <a:ext uri="{FF2B5EF4-FFF2-40B4-BE49-F238E27FC236}">
                <a16:creationId xmlns:a16="http://schemas.microsoft.com/office/drawing/2014/main" id="{1F5609C0-4108-45FD-901D-67339D302F53}"/>
              </a:ext>
            </a:extLst>
          </p:cNvPr>
          <p:cNvPicPr preferRelativeResize="0"/>
          <p:nvPr/>
        </p:nvPicPr>
        <p:blipFill>
          <a:blip r:embed="rId3">
            <a:alphaModFix/>
          </a:blip>
          <a:stretch>
            <a:fillRect/>
          </a:stretch>
        </p:blipFill>
        <p:spPr>
          <a:xfrm>
            <a:off x="232426" y="2237816"/>
            <a:ext cx="1684106" cy="1659302"/>
          </a:xfrm>
          <a:prstGeom prst="rect">
            <a:avLst/>
          </a:prstGeom>
          <a:noFill/>
          <a:ln>
            <a:noFill/>
          </a:ln>
        </p:spPr>
      </p:pic>
      <p:pic>
        <p:nvPicPr>
          <p:cNvPr id="7" name="Google Shape;447;p81" descr="Dollar sign">
            <a:extLst>
              <a:ext uri="{FF2B5EF4-FFF2-40B4-BE49-F238E27FC236}">
                <a16:creationId xmlns:a16="http://schemas.microsoft.com/office/drawing/2014/main" id="{1498DB47-3805-4185-983D-AEEEF74B5B2C}"/>
              </a:ext>
            </a:extLst>
          </p:cNvPr>
          <p:cNvPicPr preferRelativeResize="0"/>
          <p:nvPr/>
        </p:nvPicPr>
        <p:blipFill>
          <a:blip r:embed="rId4">
            <a:alphaModFix/>
          </a:blip>
          <a:stretch>
            <a:fillRect/>
          </a:stretch>
        </p:blipFill>
        <p:spPr>
          <a:xfrm>
            <a:off x="6171192" y="2220373"/>
            <a:ext cx="1684107" cy="1694194"/>
          </a:xfrm>
          <a:prstGeom prst="rect">
            <a:avLst/>
          </a:prstGeom>
          <a:noFill/>
          <a:ln>
            <a:noFill/>
          </a:ln>
        </p:spPr>
      </p:pic>
      <p:pic>
        <p:nvPicPr>
          <p:cNvPr id="8" name="Google Shape;448;p81" descr="Magnifying glass and clipboard">
            <a:extLst>
              <a:ext uri="{FF2B5EF4-FFF2-40B4-BE49-F238E27FC236}">
                <a16:creationId xmlns:a16="http://schemas.microsoft.com/office/drawing/2014/main" id="{99CB43CD-B821-4526-BB66-F1141FFD7AC3}"/>
              </a:ext>
            </a:extLst>
          </p:cNvPr>
          <p:cNvPicPr preferRelativeResize="0"/>
          <p:nvPr/>
        </p:nvPicPr>
        <p:blipFill>
          <a:blip r:embed="rId5">
            <a:alphaModFix/>
          </a:blip>
          <a:stretch>
            <a:fillRect/>
          </a:stretch>
        </p:blipFill>
        <p:spPr>
          <a:xfrm>
            <a:off x="6082567" y="4371578"/>
            <a:ext cx="1684107" cy="1746169"/>
          </a:xfrm>
          <a:prstGeom prst="rect">
            <a:avLst/>
          </a:prstGeom>
          <a:noFill/>
          <a:ln>
            <a:noFill/>
          </a:ln>
        </p:spPr>
      </p:pic>
      <p:pic>
        <p:nvPicPr>
          <p:cNvPr id="9" name="Google Shape;449;p81" descr="Person raising hand">
            <a:extLst>
              <a:ext uri="{FF2B5EF4-FFF2-40B4-BE49-F238E27FC236}">
                <a16:creationId xmlns:a16="http://schemas.microsoft.com/office/drawing/2014/main" id="{281B5DAA-F911-40CF-87FF-D6A598F2BFC4}"/>
              </a:ext>
            </a:extLst>
          </p:cNvPr>
          <p:cNvPicPr preferRelativeResize="0"/>
          <p:nvPr/>
        </p:nvPicPr>
        <p:blipFill>
          <a:blip r:embed="rId6">
            <a:alphaModFix/>
          </a:blip>
          <a:stretch>
            <a:fillRect/>
          </a:stretch>
        </p:blipFill>
        <p:spPr>
          <a:xfrm>
            <a:off x="181450" y="4333288"/>
            <a:ext cx="1786059" cy="1822735"/>
          </a:xfrm>
          <a:prstGeom prst="rect">
            <a:avLst/>
          </a:prstGeom>
          <a:noFill/>
          <a:ln>
            <a:noFill/>
          </a:ln>
        </p:spPr>
      </p:pic>
      <p:sp>
        <p:nvSpPr>
          <p:cNvPr id="10" name="Google Shape;450;p81">
            <a:extLst>
              <a:ext uri="{FF2B5EF4-FFF2-40B4-BE49-F238E27FC236}">
                <a16:creationId xmlns:a16="http://schemas.microsoft.com/office/drawing/2014/main" id="{ADA3E82B-BB75-4EBC-8A9E-1B6F16DF9FEB}"/>
              </a:ext>
            </a:extLst>
          </p:cNvPr>
          <p:cNvSpPr/>
          <p:nvPr/>
        </p:nvSpPr>
        <p:spPr>
          <a:xfrm>
            <a:off x="2039263" y="2625323"/>
            <a:ext cx="4009200" cy="101562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pt-BR" sz="2000" b="1" dirty="0">
                <a:latin typeface="Calibri"/>
                <a:ea typeface="Calibri"/>
                <a:cs typeface="Calibri"/>
                <a:sym typeface="Calibri"/>
              </a:rPr>
              <a:t>Dja nu tinha informason útil</a:t>
            </a:r>
            <a:r>
              <a:rPr lang="pt-BR" sz="2000" dirty="0">
                <a:latin typeface="Calibri"/>
                <a:ea typeface="Calibri"/>
                <a:cs typeface="Calibri"/>
                <a:sym typeface="Calibri"/>
              </a:rPr>
              <a:t> sobri otus coronavirus, pur issu nu ka kumessa di zeru.</a:t>
            </a:r>
            <a:endParaRPr lang="pt-BR" sz="2000" i="0" u="none" strike="noStrike" cap="none" dirty="0">
              <a:latin typeface="Calibri"/>
              <a:ea typeface="Calibri"/>
              <a:cs typeface="Calibri"/>
              <a:sym typeface="Calibri"/>
            </a:endParaRPr>
          </a:p>
        </p:txBody>
      </p:sp>
      <p:sp>
        <p:nvSpPr>
          <p:cNvPr id="11" name="Google Shape;452;p81">
            <a:extLst>
              <a:ext uri="{FF2B5EF4-FFF2-40B4-BE49-F238E27FC236}">
                <a16:creationId xmlns:a16="http://schemas.microsoft.com/office/drawing/2014/main" id="{B1891659-D148-4F62-B733-E26E9706640E}"/>
              </a:ext>
            </a:extLst>
          </p:cNvPr>
          <p:cNvSpPr/>
          <p:nvPr/>
        </p:nvSpPr>
        <p:spPr>
          <a:xfrm>
            <a:off x="2141488" y="4744261"/>
            <a:ext cx="3767100" cy="1015622"/>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pt-BR" sz="2000" dirty="0">
                <a:latin typeface="Calibri"/>
                <a:ea typeface="Calibri"/>
                <a:cs typeface="Calibri"/>
                <a:sym typeface="Calibri"/>
              </a:rPr>
              <a:t>Txeu pessoas partissipa na ensaius klinikus y </a:t>
            </a:r>
            <a:r>
              <a:rPr lang="pt-BR" sz="2000" b="1" dirty="0">
                <a:latin typeface="Calibri"/>
                <a:ea typeface="Calibri"/>
                <a:cs typeface="Calibri"/>
                <a:sym typeface="Calibri"/>
              </a:rPr>
              <a:t>nu ka tevi nessassidadi di tira tenpu pa atxa voluntarius</a:t>
            </a:r>
            <a:r>
              <a:rPr lang="en-US" sz="2000" b="1" dirty="0">
                <a:latin typeface="Calibri"/>
                <a:ea typeface="Calibri"/>
                <a:cs typeface="Calibri"/>
                <a:sym typeface="Calibri"/>
              </a:rPr>
              <a:t>.</a:t>
            </a:r>
            <a:endParaRPr sz="2000" b="1" i="0" u="none" strike="noStrike" cap="none" dirty="0">
              <a:latin typeface="Calibri"/>
              <a:ea typeface="Calibri"/>
              <a:cs typeface="Calibri"/>
              <a:sym typeface="Calibri"/>
            </a:endParaRPr>
          </a:p>
        </p:txBody>
      </p:sp>
      <p:sp>
        <p:nvSpPr>
          <p:cNvPr id="12" name="Google Shape;453;p81">
            <a:extLst>
              <a:ext uri="{FF2B5EF4-FFF2-40B4-BE49-F238E27FC236}">
                <a16:creationId xmlns:a16="http://schemas.microsoft.com/office/drawing/2014/main" id="{63BB5204-7256-4B93-9299-A2E58CC38994}"/>
              </a:ext>
            </a:extLst>
          </p:cNvPr>
          <p:cNvSpPr/>
          <p:nvPr/>
        </p:nvSpPr>
        <p:spPr>
          <a:xfrm>
            <a:off x="7864450" y="4744273"/>
            <a:ext cx="4236000" cy="1323399"/>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pt-BR" sz="2000" dirty="0">
                <a:latin typeface="Calibri"/>
                <a:ea typeface="Calibri"/>
                <a:cs typeface="Calibri"/>
                <a:sym typeface="Calibri"/>
              </a:rPr>
              <a:t>Fabrikason fazedu </a:t>
            </a:r>
            <a:r>
              <a:rPr lang="pt-BR" sz="2000" b="1" dirty="0">
                <a:latin typeface="Calibri"/>
                <a:ea typeface="Calibri"/>
                <a:cs typeface="Calibri"/>
                <a:sym typeface="Calibri"/>
              </a:rPr>
              <a:t>na mesmu tenpu ki peskizas pa seguransa, </a:t>
            </a:r>
            <a:r>
              <a:rPr lang="pt-BR" sz="2000" dirty="0">
                <a:latin typeface="Calibri"/>
                <a:ea typeface="Calibri"/>
                <a:cs typeface="Calibri"/>
                <a:sym typeface="Calibri"/>
              </a:rPr>
              <a:t>pur issu vassinas dja staba prontu pa ser distribuidu logu ki es foi aprovadu</a:t>
            </a:r>
            <a:r>
              <a:rPr lang="en-US" sz="2000" dirty="0">
                <a:latin typeface="Calibri"/>
                <a:ea typeface="Calibri"/>
                <a:cs typeface="Calibri"/>
                <a:sym typeface="Calibri"/>
              </a:rPr>
              <a:t>.</a:t>
            </a:r>
            <a:endParaRPr sz="2000" b="0" i="0" u="none" strike="noStrike" cap="none" dirty="0">
              <a:latin typeface="Calibri"/>
              <a:ea typeface="Calibri"/>
              <a:cs typeface="Calibri"/>
              <a:sym typeface="Calibri"/>
            </a:endParaRPr>
          </a:p>
        </p:txBody>
      </p:sp>
      <p:sp>
        <p:nvSpPr>
          <p:cNvPr id="16" name="Google Shape;451;p81">
            <a:extLst>
              <a:ext uri="{FF2B5EF4-FFF2-40B4-BE49-F238E27FC236}">
                <a16:creationId xmlns:a16="http://schemas.microsoft.com/office/drawing/2014/main" id="{0F72DD4A-C30C-4918-A4C4-CD4B37DDBCCC}"/>
              </a:ext>
            </a:extLst>
          </p:cNvPr>
          <p:cNvSpPr/>
          <p:nvPr/>
        </p:nvSpPr>
        <p:spPr>
          <a:xfrm>
            <a:off x="7864450" y="2625323"/>
            <a:ext cx="4009200" cy="1323399"/>
          </a:xfrm>
          <a:prstGeom prst="rect">
            <a:avLst/>
          </a:prstGeom>
          <a:noFill/>
          <a:ln>
            <a:noFill/>
          </a:ln>
        </p:spPr>
        <p:txBody>
          <a:bodyPr spcFirstLastPara="1" wrap="square" lIns="91425" tIns="45700" rIns="91425" bIns="45700" anchor="t" anchorCtr="0">
            <a:spAutoFit/>
          </a:bodyPr>
          <a:lstStyle/>
          <a:p>
            <a:pPr marL="0" lvl="0" indent="0" algn="l" rtl="0">
              <a:spcAft>
                <a:spcPts val="0"/>
              </a:spcAft>
              <a:buNone/>
            </a:pPr>
            <a:r>
              <a:rPr lang="pt-BR" sz="2000" dirty="0">
                <a:latin typeface="Calibri"/>
                <a:ea typeface="Calibri"/>
                <a:cs typeface="Calibri"/>
                <a:sym typeface="Calibri"/>
              </a:rPr>
              <a:t>Governu di Stadus Unidus y di otus paizis </a:t>
            </a:r>
            <a:r>
              <a:rPr lang="pt-BR" sz="2000" b="1" dirty="0">
                <a:latin typeface="Calibri"/>
                <a:ea typeface="Calibri"/>
                <a:cs typeface="Calibri"/>
                <a:sym typeface="Calibri"/>
              </a:rPr>
              <a:t>invisti txeu dinheru </a:t>
            </a:r>
            <a:r>
              <a:rPr lang="pt-BR" sz="2000" dirty="0">
                <a:latin typeface="Calibri"/>
                <a:ea typeface="Calibri"/>
                <a:cs typeface="Calibri"/>
                <a:sym typeface="Calibri"/>
              </a:rPr>
              <a:t>pa apoia konpanhias di vassina na ses trabadju</a:t>
            </a:r>
            <a:r>
              <a:rPr lang="en-US" sz="2000" dirty="0">
                <a:latin typeface="Calibri"/>
                <a:ea typeface="Calibri"/>
                <a:cs typeface="Calibri"/>
                <a:sym typeface="Calibri"/>
              </a:rPr>
              <a:t>.</a:t>
            </a:r>
            <a:endParaRPr sz="2000" b="1" dirty="0">
              <a:latin typeface="Calibri"/>
              <a:ea typeface="Calibri"/>
              <a:cs typeface="Calibri"/>
              <a:sym typeface="Calibri"/>
            </a:endParaRPr>
          </a:p>
        </p:txBody>
      </p:sp>
    </p:spTree>
    <p:extLst>
      <p:ext uri="{BB962C8B-B14F-4D97-AF65-F5344CB8AC3E}">
        <p14:creationId xmlns:p14="http://schemas.microsoft.com/office/powerpoint/2010/main" val="4119268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60A87389-14A5-430A-B91F-2404E62DD666}"/>
              </a:ext>
            </a:extLst>
          </p:cNvPr>
          <p:cNvPicPr>
            <a:picLocks noChangeAspect="1"/>
          </p:cNvPicPr>
          <p:nvPr/>
        </p:nvPicPr>
        <p:blipFill rotWithShape="1">
          <a:blip r:embed="rId3"/>
          <a:srcRect t="64595"/>
          <a:stretch/>
        </p:blipFill>
        <p:spPr>
          <a:xfrm>
            <a:off x="-22302" y="4221357"/>
            <a:ext cx="12214302" cy="2432542"/>
          </a:xfrm>
          <a:prstGeom prst="rect">
            <a:avLst/>
          </a:prstGeom>
        </p:spPr>
      </p:pic>
      <p:pic>
        <p:nvPicPr>
          <p:cNvPr id="10" name="Picture 9" descr="This image shows an example of the COVID-19 vaccine development timeline compared to a traditional vaccine development timeline. In particular, it shows how the COVID-19 vaccine manufacturing and development step happened at the same time as the testing and approvals.">
            <a:extLst>
              <a:ext uri="{FF2B5EF4-FFF2-40B4-BE49-F238E27FC236}">
                <a16:creationId xmlns:a16="http://schemas.microsoft.com/office/drawing/2014/main" id="{CEE9D3EF-6083-DB45-ABBB-E4992BD0CE10}"/>
              </a:ext>
            </a:extLst>
          </p:cNvPr>
          <p:cNvPicPr>
            <a:picLocks noChangeAspect="1"/>
          </p:cNvPicPr>
          <p:nvPr/>
        </p:nvPicPr>
        <p:blipFill rotWithShape="1">
          <a:blip r:embed="rId3"/>
          <a:srcRect t="12182" b="55852"/>
          <a:stretch/>
        </p:blipFill>
        <p:spPr>
          <a:xfrm>
            <a:off x="0" y="1605621"/>
            <a:ext cx="12214301" cy="2196250"/>
          </a:xfrm>
          <a:prstGeom prst="rect">
            <a:avLst/>
          </a:prstGeom>
        </p:spPr>
      </p:pic>
      <p:sp>
        <p:nvSpPr>
          <p:cNvPr id="11" name="TextBox 10">
            <a:extLst>
              <a:ext uri="{FF2B5EF4-FFF2-40B4-BE49-F238E27FC236}">
                <a16:creationId xmlns:a16="http://schemas.microsoft.com/office/drawing/2014/main" id="{60BAF94D-FD59-7944-94EC-DF0AA5878A34}"/>
              </a:ext>
            </a:extLst>
          </p:cNvPr>
          <p:cNvSpPr txBox="1"/>
          <p:nvPr/>
        </p:nvSpPr>
        <p:spPr>
          <a:xfrm>
            <a:off x="103239" y="855406"/>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a:p>
        </p:txBody>
      </p:sp>
      <p:sp>
        <p:nvSpPr>
          <p:cNvPr id="7" name="TextBox 6">
            <a:extLst>
              <a:ext uri="{FF2B5EF4-FFF2-40B4-BE49-F238E27FC236}">
                <a16:creationId xmlns:a16="http://schemas.microsoft.com/office/drawing/2014/main" id="{6F74AF02-DAA3-B04E-ADCF-0F205B148F9C}"/>
              </a:ext>
            </a:extLst>
          </p:cNvPr>
          <p:cNvSpPr txBox="1"/>
          <p:nvPr/>
        </p:nvSpPr>
        <p:spPr>
          <a:xfrm>
            <a:off x="801856" y="1365418"/>
            <a:ext cx="7066237"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en-US" sz="2100">
                <a:solidFill>
                  <a:schemeClr val="tx1">
                    <a:lumMod val="75000"/>
                    <a:lumOff val="25000"/>
                  </a:schemeClr>
                </a:solidFill>
              </a:rPr>
              <a:t>Izenplu di etapas pa vassina kontra COVID-19 </a:t>
            </a:r>
          </a:p>
        </p:txBody>
      </p:sp>
      <p:sp>
        <p:nvSpPr>
          <p:cNvPr id="9" name="TextBox 8">
            <a:extLst>
              <a:ext uri="{FF2B5EF4-FFF2-40B4-BE49-F238E27FC236}">
                <a16:creationId xmlns:a16="http://schemas.microsoft.com/office/drawing/2014/main" id="{0F7B99C6-E371-B541-BD9B-1B013FC2C670}"/>
              </a:ext>
            </a:extLst>
          </p:cNvPr>
          <p:cNvSpPr txBox="1"/>
          <p:nvPr/>
        </p:nvSpPr>
        <p:spPr>
          <a:xfrm>
            <a:off x="851658" y="4312840"/>
            <a:ext cx="5058169" cy="514934"/>
          </a:xfrm>
          <a:prstGeom prst="rect">
            <a:avLst/>
          </a:prstGeom>
          <a:ln w="6350">
            <a:noFill/>
            <a:miter lim="800000"/>
          </a:ln>
        </p:spPr>
        <p:txBody>
          <a:bodyPr vert="horz" wrap="square" lIns="0" tIns="0" rIns="0" bIns="0" rtlCol="0">
            <a:noAutofit/>
          </a:bodyPr>
          <a:lstStyle/>
          <a:p>
            <a:pPr>
              <a:spcBef>
                <a:spcPts val="300"/>
              </a:spcBef>
              <a:spcAft>
                <a:spcPts val="300"/>
              </a:spcAft>
              <a:buNone/>
            </a:pPr>
            <a:r>
              <a:rPr lang="en-US" sz="2100">
                <a:solidFill>
                  <a:schemeClr val="tx1">
                    <a:lumMod val="75000"/>
                    <a:lumOff val="25000"/>
                  </a:schemeClr>
                </a:solidFill>
              </a:rPr>
              <a:t>Prazus tradissional pa etapas:</a:t>
            </a:r>
          </a:p>
        </p:txBody>
      </p:sp>
      <p:sp>
        <p:nvSpPr>
          <p:cNvPr id="12" name="Rectangle 11">
            <a:extLst>
              <a:ext uri="{FF2B5EF4-FFF2-40B4-BE49-F238E27FC236}">
                <a16:creationId xmlns:a16="http://schemas.microsoft.com/office/drawing/2014/main" id="{D8CA29E4-EECB-1442-BBCC-1B5B3CF296A3}"/>
              </a:ext>
            </a:extLst>
          </p:cNvPr>
          <p:cNvSpPr/>
          <p:nvPr/>
        </p:nvSpPr>
        <p:spPr>
          <a:xfrm>
            <a:off x="1029334" y="5535112"/>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13" name="TextBox 12">
            <a:extLst>
              <a:ext uri="{FF2B5EF4-FFF2-40B4-BE49-F238E27FC236}">
                <a16:creationId xmlns:a16="http://schemas.microsoft.com/office/drawing/2014/main" id="{995A6728-F064-9648-A466-6301852DDE84}"/>
              </a:ext>
            </a:extLst>
          </p:cNvPr>
          <p:cNvSpPr txBox="1"/>
          <p:nvPr/>
        </p:nvSpPr>
        <p:spPr>
          <a:xfrm>
            <a:off x="1029334" y="5535112"/>
            <a:ext cx="736366" cy="33024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a:solidFill>
                  <a:schemeClr val="bg1"/>
                </a:solidFill>
              </a:rPr>
              <a:t>Peskiza</a:t>
            </a:r>
          </a:p>
        </p:txBody>
      </p:sp>
      <p:sp>
        <p:nvSpPr>
          <p:cNvPr id="15" name="Rectangle 14">
            <a:extLst>
              <a:ext uri="{FF2B5EF4-FFF2-40B4-BE49-F238E27FC236}">
                <a16:creationId xmlns:a16="http://schemas.microsoft.com/office/drawing/2014/main" id="{A23C2D00-CEF6-3940-86D5-D44EF310D28A}"/>
              </a:ext>
            </a:extLst>
          </p:cNvPr>
          <p:cNvSpPr/>
          <p:nvPr/>
        </p:nvSpPr>
        <p:spPr>
          <a:xfrm>
            <a:off x="1029334" y="2565351"/>
            <a:ext cx="7363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17" name="Rectangle 16">
            <a:extLst>
              <a:ext uri="{FF2B5EF4-FFF2-40B4-BE49-F238E27FC236}">
                <a16:creationId xmlns:a16="http://schemas.microsoft.com/office/drawing/2014/main" id="{A1F30618-8A13-A74E-A8DD-869FB6E09E90}"/>
              </a:ext>
            </a:extLst>
          </p:cNvPr>
          <p:cNvSpPr/>
          <p:nvPr/>
        </p:nvSpPr>
        <p:spPr>
          <a:xfrm>
            <a:off x="8431054" y="2561478"/>
            <a:ext cx="90658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18" name="Rectangle 17">
            <a:extLst>
              <a:ext uri="{FF2B5EF4-FFF2-40B4-BE49-F238E27FC236}">
                <a16:creationId xmlns:a16="http://schemas.microsoft.com/office/drawing/2014/main" id="{34EBED77-116F-EE49-AD3C-651A76FDC10F}"/>
              </a:ext>
            </a:extLst>
          </p:cNvPr>
          <p:cNvSpPr/>
          <p:nvPr/>
        </p:nvSpPr>
        <p:spPr>
          <a:xfrm>
            <a:off x="10426300" y="5534933"/>
            <a:ext cx="847714"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19" name="TextBox 18">
            <a:extLst>
              <a:ext uri="{FF2B5EF4-FFF2-40B4-BE49-F238E27FC236}">
                <a16:creationId xmlns:a16="http://schemas.microsoft.com/office/drawing/2014/main" id="{09974682-390D-414F-B59F-6003C9ABDE16}"/>
              </a:ext>
            </a:extLst>
          </p:cNvPr>
          <p:cNvSpPr txBox="1"/>
          <p:nvPr/>
        </p:nvSpPr>
        <p:spPr>
          <a:xfrm>
            <a:off x="1058620" y="2565351"/>
            <a:ext cx="736366" cy="330243"/>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a:solidFill>
                  <a:schemeClr val="bg1"/>
                </a:solidFill>
              </a:rPr>
              <a:t>Peskiza</a:t>
            </a:r>
          </a:p>
        </p:txBody>
      </p:sp>
      <p:sp>
        <p:nvSpPr>
          <p:cNvPr id="20" name="Rectangle 19">
            <a:extLst>
              <a:ext uri="{FF2B5EF4-FFF2-40B4-BE49-F238E27FC236}">
                <a16:creationId xmlns:a16="http://schemas.microsoft.com/office/drawing/2014/main" id="{1B1C429C-2EE7-154D-9609-3DBD4E7BDC1A}"/>
              </a:ext>
            </a:extLst>
          </p:cNvPr>
          <p:cNvSpPr/>
          <p:nvPr/>
        </p:nvSpPr>
        <p:spPr>
          <a:xfrm>
            <a:off x="8250078" y="5518903"/>
            <a:ext cx="1274392" cy="429409"/>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Fabrikason &amp; Kriason</a:t>
            </a:r>
          </a:p>
        </p:txBody>
      </p:sp>
      <p:sp>
        <p:nvSpPr>
          <p:cNvPr id="21" name="Rectangle 20">
            <a:extLst>
              <a:ext uri="{FF2B5EF4-FFF2-40B4-BE49-F238E27FC236}">
                <a16:creationId xmlns:a16="http://schemas.microsoft.com/office/drawing/2014/main" id="{C4AC708F-A2C2-FF40-AF5E-92A113033201}"/>
              </a:ext>
            </a:extLst>
          </p:cNvPr>
          <p:cNvSpPr/>
          <p:nvPr/>
        </p:nvSpPr>
        <p:spPr>
          <a:xfrm>
            <a:off x="5212888" y="3193533"/>
            <a:ext cx="2379898" cy="32913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24" name="TextBox 23">
            <a:extLst>
              <a:ext uri="{FF2B5EF4-FFF2-40B4-BE49-F238E27FC236}">
                <a16:creationId xmlns:a16="http://schemas.microsoft.com/office/drawing/2014/main" id="{04824EB6-D442-F343-B646-8F203A865543}"/>
              </a:ext>
            </a:extLst>
          </p:cNvPr>
          <p:cNvSpPr txBox="1"/>
          <p:nvPr/>
        </p:nvSpPr>
        <p:spPr>
          <a:xfrm>
            <a:off x="5240016" y="3192424"/>
            <a:ext cx="2352770"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a:solidFill>
                  <a:schemeClr val="bg1"/>
                </a:solidFill>
              </a:rPr>
              <a:t>Fabrikason &amp;  Kriason</a:t>
            </a:r>
          </a:p>
        </p:txBody>
      </p:sp>
      <p:sp>
        <p:nvSpPr>
          <p:cNvPr id="26" name="TextBox 25">
            <a:extLst>
              <a:ext uri="{FF2B5EF4-FFF2-40B4-BE49-F238E27FC236}">
                <a16:creationId xmlns:a16="http://schemas.microsoft.com/office/drawing/2014/main" id="{359A6668-5235-7A42-BCCD-6DA5AC38C40B}"/>
              </a:ext>
            </a:extLst>
          </p:cNvPr>
          <p:cNvSpPr txBox="1"/>
          <p:nvPr/>
        </p:nvSpPr>
        <p:spPr>
          <a:xfrm>
            <a:off x="10437752" y="5524838"/>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a:solidFill>
                  <a:schemeClr val="bg1"/>
                </a:solidFill>
              </a:rPr>
              <a:t>Entrega</a:t>
            </a:r>
          </a:p>
        </p:txBody>
      </p:sp>
      <p:sp>
        <p:nvSpPr>
          <p:cNvPr id="28" name="TextBox 27">
            <a:extLst>
              <a:ext uri="{FF2B5EF4-FFF2-40B4-BE49-F238E27FC236}">
                <a16:creationId xmlns:a16="http://schemas.microsoft.com/office/drawing/2014/main" id="{051E74FB-F085-914C-A537-798C0463C7F9}"/>
              </a:ext>
            </a:extLst>
          </p:cNvPr>
          <p:cNvSpPr txBox="1"/>
          <p:nvPr/>
        </p:nvSpPr>
        <p:spPr>
          <a:xfrm>
            <a:off x="8466215"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a:solidFill>
                  <a:schemeClr val="bg1"/>
                </a:solidFill>
              </a:rPr>
              <a:t>Entrega</a:t>
            </a:r>
          </a:p>
        </p:txBody>
      </p:sp>
      <p:sp>
        <p:nvSpPr>
          <p:cNvPr id="29" name="Rectangle 28">
            <a:extLst>
              <a:ext uri="{FF2B5EF4-FFF2-40B4-BE49-F238E27FC236}">
                <a16:creationId xmlns:a16="http://schemas.microsoft.com/office/drawing/2014/main" id="{7D58B05A-716C-F14E-B93A-A086D8BAE989}"/>
              </a:ext>
            </a:extLst>
          </p:cNvPr>
          <p:cNvSpPr/>
          <p:nvPr/>
        </p:nvSpPr>
        <p:spPr>
          <a:xfrm>
            <a:off x="4868266" y="2552164"/>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30" name="Rectangle 29">
            <a:extLst>
              <a:ext uri="{FF2B5EF4-FFF2-40B4-BE49-F238E27FC236}">
                <a16:creationId xmlns:a16="http://schemas.microsoft.com/office/drawing/2014/main" id="{5A109B15-4579-C941-8886-1F32E79F5507}"/>
              </a:ext>
            </a:extLst>
          </p:cNvPr>
          <p:cNvSpPr/>
          <p:nvPr/>
        </p:nvSpPr>
        <p:spPr>
          <a:xfrm>
            <a:off x="4907673" y="5525947"/>
            <a:ext cx="906584" cy="329133"/>
          </a:xfrm>
          <a:prstGeom prst="rect">
            <a:avLst/>
          </a:prstGeom>
          <a:solidFill>
            <a:srgbClr val="F4993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32" name="TextBox 31">
            <a:extLst>
              <a:ext uri="{FF2B5EF4-FFF2-40B4-BE49-F238E27FC236}">
                <a16:creationId xmlns:a16="http://schemas.microsoft.com/office/drawing/2014/main" id="{3DE0BD91-D993-D64E-BFE9-D1A6975D19BE}"/>
              </a:ext>
            </a:extLst>
          </p:cNvPr>
          <p:cNvSpPr txBox="1"/>
          <p:nvPr/>
        </p:nvSpPr>
        <p:spPr>
          <a:xfrm>
            <a:off x="4956169" y="255216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a:solidFill>
                  <a:schemeClr val="bg1"/>
                </a:solidFill>
              </a:rPr>
              <a:t>Testis</a:t>
            </a:r>
          </a:p>
        </p:txBody>
      </p:sp>
      <p:sp>
        <p:nvSpPr>
          <p:cNvPr id="33" name="TextBox 32">
            <a:extLst>
              <a:ext uri="{FF2B5EF4-FFF2-40B4-BE49-F238E27FC236}">
                <a16:creationId xmlns:a16="http://schemas.microsoft.com/office/drawing/2014/main" id="{9128ABC2-737F-7B4D-A49A-1E7B26ADA83F}"/>
              </a:ext>
            </a:extLst>
          </p:cNvPr>
          <p:cNvSpPr txBox="1"/>
          <p:nvPr/>
        </p:nvSpPr>
        <p:spPr>
          <a:xfrm>
            <a:off x="4920604" y="5541690"/>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a:solidFill>
                  <a:schemeClr val="bg1"/>
                </a:solidFill>
              </a:rPr>
              <a:t>Testis</a:t>
            </a:r>
          </a:p>
        </p:txBody>
      </p:sp>
      <p:sp>
        <p:nvSpPr>
          <p:cNvPr id="36" name="Rectangle 35">
            <a:extLst>
              <a:ext uri="{FF2B5EF4-FFF2-40B4-BE49-F238E27FC236}">
                <a16:creationId xmlns:a16="http://schemas.microsoft.com/office/drawing/2014/main" id="{169BACE0-E7F6-5945-9945-063D3B45CC89}"/>
              </a:ext>
            </a:extLst>
          </p:cNvPr>
          <p:cNvSpPr/>
          <p:nvPr/>
        </p:nvSpPr>
        <p:spPr>
          <a:xfrm>
            <a:off x="6473163" y="2552164"/>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35" name="TextBox 34">
            <a:extLst>
              <a:ext uri="{FF2B5EF4-FFF2-40B4-BE49-F238E27FC236}">
                <a16:creationId xmlns:a16="http://schemas.microsoft.com/office/drawing/2014/main" id="{5AB7137E-10A6-9747-95BD-4DBC869A2CAB}"/>
              </a:ext>
            </a:extLst>
          </p:cNvPr>
          <p:cNvSpPr txBox="1"/>
          <p:nvPr/>
        </p:nvSpPr>
        <p:spPr>
          <a:xfrm>
            <a:off x="6586513" y="2536513"/>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a:solidFill>
                  <a:schemeClr val="bg1"/>
                </a:solidFill>
              </a:rPr>
              <a:t>Aprovason</a:t>
            </a:r>
          </a:p>
        </p:txBody>
      </p:sp>
      <p:sp>
        <p:nvSpPr>
          <p:cNvPr id="37" name="Rectangle 36">
            <a:extLst>
              <a:ext uri="{FF2B5EF4-FFF2-40B4-BE49-F238E27FC236}">
                <a16:creationId xmlns:a16="http://schemas.microsoft.com/office/drawing/2014/main" id="{E8BDC05C-08EB-D044-9E6A-F5502625A8B5}"/>
              </a:ext>
            </a:extLst>
          </p:cNvPr>
          <p:cNvSpPr/>
          <p:nvPr/>
        </p:nvSpPr>
        <p:spPr>
          <a:xfrm>
            <a:off x="6523821" y="5537288"/>
            <a:ext cx="1027451" cy="329133"/>
          </a:xfrm>
          <a:prstGeom prst="rect">
            <a:avLst/>
          </a:prstGeom>
          <a:solidFill>
            <a:srgbClr val="289D6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34" name="TextBox 33">
            <a:extLst>
              <a:ext uri="{FF2B5EF4-FFF2-40B4-BE49-F238E27FC236}">
                <a16:creationId xmlns:a16="http://schemas.microsoft.com/office/drawing/2014/main" id="{035759D6-2200-6347-81F4-0AEA473F1E40}"/>
              </a:ext>
            </a:extLst>
          </p:cNvPr>
          <p:cNvSpPr txBox="1"/>
          <p:nvPr/>
        </p:nvSpPr>
        <p:spPr>
          <a:xfrm>
            <a:off x="6540530" y="5518904"/>
            <a:ext cx="836262" cy="330242"/>
          </a:xfrm>
          <a:prstGeom prst="rect">
            <a:avLst/>
          </a:prstGeom>
          <a:ln w="6350">
            <a:noFill/>
            <a:miter lim="800000"/>
          </a:ln>
        </p:spPr>
        <p:txBody>
          <a:bodyPr vert="horz" wrap="square" lIns="0" tIns="0" rIns="0" bIns="0" rtlCol="0" anchor="ctr">
            <a:noAutofit/>
          </a:bodyPr>
          <a:lstStyle/>
          <a:p>
            <a:pPr>
              <a:spcBef>
                <a:spcPts val="300"/>
              </a:spcBef>
              <a:spcAft>
                <a:spcPts val="300"/>
              </a:spcAft>
            </a:pPr>
            <a:r>
              <a:rPr lang="en-US" sz="1200">
                <a:solidFill>
                  <a:schemeClr val="bg1"/>
                </a:solidFill>
              </a:rPr>
              <a:t>Aprovason</a:t>
            </a:r>
          </a:p>
        </p:txBody>
      </p:sp>
      <p:sp>
        <p:nvSpPr>
          <p:cNvPr id="31" name="Rectangle 30">
            <a:extLst>
              <a:ext uri="{FF2B5EF4-FFF2-40B4-BE49-F238E27FC236}">
                <a16:creationId xmlns:a16="http://schemas.microsoft.com/office/drawing/2014/main" id="{56611D23-3885-4892-B1E0-1C8AA20B226C}"/>
              </a:ext>
            </a:extLst>
          </p:cNvPr>
          <p:cNvSpPr/>
          <p:nvPr/>
        </p:nvSpPr>
        <p:spPr>
          <a:xfrm>
            <a:off x="2589068" y="2568805"/>
            <a:ext cx="15984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pt-BR" sz="1200" dirty="0">
                <a:solidFill>
                  <a:schemeClr val="bg1"/>
                </a:solidFill>
              </a:rPr>
              <a:t>Kriason Inissial</a:t>
            </a:r>
          </a:p>
        </p:txBody>
      </p:sp>
      <p:sp>
        <p:nvSpPr>
          <p:cNvPr id="38" name="Rectangle 37">
            <a:extLst>
              <a:ext uri="{FF2B5EF4-FFF2-40B4-BE49-F238E27FC236}">
                <a16:creationId xmlns:a16="http://schemas.microsoft.com/office/drawing/2014/main" id="{30298D59-49D5-46AE-A4AD-B70E4AD51BFC}"/>
              </a:ext>
            </a:extLst>
          </p:cNvPr>
          <p:cNvSpPr/>
          <p:nvPr/>
        </p:nvSpPr>
        <p:spPr>
          <a:xfrm>
            <a:off x="2490290" y="5541690"/>
            <a:ext cx="1598466" cy="330243"/>
          </a:xfrm>
          <a:prstGeom prst="rect">
            <a:avLst/>
          </a:prstGeom>
          <a:solidFill>
            <a:srgbClr val="0A3D6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pt-BR" sz="1200">
                <a:solidFill>
                  <a:schemeClr val="bg1"/>
                </a:solidFill>
              </a:rPr>
              <a:t>Kriason Inissial</a:t>
            </a:r>
          </a:p>
        </p:txBody>
      </p:sp>
    </p:spTree>
    <p:extLst>
      <p:ext uri="{BB962C8B-B14F-4D97-AF65-F5344CB8AC3E}">
        <p14:creationId xmlns:p14="http://schemas.microsoft.com/office/powerpoint/2010/main" val="108856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96;p78" descr="Five people of different ages waiting in lines to be vaccinated by a person in a medical coat.">
            <a:extLst>
              <a:ext uri="{FF2B5EF4-FFF2-40B4-BE49-F238E27FC236}">
                <a16:creationId xmlns:a16="http://schemas.microsoft.com/office/drawing/2014/main" id="{A52690E4-A74E-43B4-9E34-5D82FAB0740F}"/>
              </a:ext>
            </a:extLst>
          </p:cNvPr>
          <p:cNvPicPr preferRelativeResize="0"/>
          <p:nvPr/>
        </p:nvPicPr>
        <p:blipFill>
          <a:blip r:embed="rId3">
            <a:alphaModFix/>
          </a:blip>
          <a:stretch>
            <a:fillRect/>
          </a:stretch>
        </p:blipFill>
        <p:spPr>
          <a:xfrm>
            <a:off x="1944186" y="2312127"/>
            <a:ext cx="8361755" cy="4180372"/>
          </a:xfrm>
          <a:prstGeom prst="rect">
            <a:avLst/>
          </a:prstGeom>
          <a:noFill/>
          <a:ln>
            <a:noFill/>
          </a:ln>
        </p:spPr>
      </p:pic>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itchFamily="34" charset="0"/>
                <a:cs typeface="Calibri" pitchFamily="34" charset="0"/>
              </a:rPr>
              <a:t>N pode panha COVID-19 pamodi vassina kontra COVID-19</a:t>
            </a:r>
            <a:r>
              <a:rPr lang="en-US" sz="320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241077"/>
            <a:ext cx="11227876" cy="1200329"/>
          </a:xfrm>
          <a:prstGeom prst="rect">
            <a:avLst/>
          </a:prstGeom>
        </p:spPr>
        <p:txBody>
          <a:bodyPr wrap="square">
            <a:spAutoFit/>
          </a:bodyPr>
          <a:lstStyle/>
          <a:p>
            <a:r>
              <a:rPr lang="en-US" sz="2400" u="sng">
                <a:latin typeface="Calibri" panose="020F0502020204030204" pitchFamily="34" charset="0"/>
                <a:cs typeface="Calibri" panose="020F0502020204030204" pitchFamily="34" charset="0"/>
              </a:rPr>
              <a:t> </a:t>
            </a:r>
            <a:endParaRPr lang="en-US" sz="2400">
              <a:latin typeface="Calibri" panose="020F0502020204030204" pitchFamily="34" charset="0"/>
              <a:cs typeface="Calibri" panose="020F0502020204030204" pitchFamily="34" charset="0"/>
            </a:endParaRPr>
          </a:p>
          <a:p>
            <a:r>
              <a:rPr lang="en-US" sz="2400">
                <a:latin typeface="Calibri" panose="020F0502020204030204" pitchFamily="34" charset="0"/>
                <a:cs typeface="Calibri" panose="020F0502020204030204" pitchFamily="34" charset="0"/>
              </a:rPr>
              <a:t>Nau. Vassinas ka ten virus bibu ki ta kauza COVID-19 na es. Ker dizer ki bu ka pode panha COVID-19  atraves di un vassina.</a:t>
            </a:r>
          </a:p>
        </p:txBody>
      </p:sp>
    </p:spTree>
    <p:extLst>
      <p:ext uri="{BB962C8B-B14F-4D97-AF65-F5344CB8AC3E}">
        <p14:creationId xmlns:p14="http://schemas.microsoft.com/office/powerpoint/2010/main" val="208834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dirty="0">
                <a:latin typeface="Calibri" pitchFamily="34" charset="0"/>
                <a:cs typeface="Calibri" pitchFamily="34" charset="0"/>
              </a:rPr>
              <a:t>Vassinas kontra COVID-19 ten algun ifeitu sekundáriu</a:t>
            </a:r>
            <a:r>
              <a:rPr lang="en-US" sz="3200" dirty="0">
                <a:latin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61565"/>
            <a:ext cx="11356939" cy="5124480"/>
          </a:xfrm>
          <a:prstGeom prst="rect">
            <a:avLst/>
          </a:prstGeom>
        </p:spPr>
        <p:txBody>
          <a:bodyPr wrap="square">
            <a:spAutoFit/>
          </a:bodyPr>
          <a:lstStyle/>
          <a:p>
            <a:pPr marL="342900" indent="-342900">
              <a:spcAft>
                <a:spcPts val="600"/>
              </a:spcAft>
              <a:buFont typeface="Arial" panose="020B0604020202020204" pitchFamily="34" charset="0"/>
              <a:buChar char="•"/>
            </a:pPr>
            <a:r>
              <a:rPr lang="pt-BR" sz="2400" dirty="0">
                <a:latin typeface="Calibri" panose="020F0502020204030204" pitchFamily="34" charset="0"/>
                <a:cs typeface="Calibri" panose="020F0502020204030204" pitchFamily="34" charset="0"/>
              </a:rPr>
              <a:t>Ifeitus sekundárius gravi di vassinas, inkluzivi  di vassina kontra COVID-19, é raru di ten. </a:t>
            </a:r>
          </a:p>
          <a:p>
            <a:pPr marL="342900" indent="-342900">
              <a:spcAft>
                <a:spcPts val="600"/>
              </a:spcAft>
              <a:buFont typeface="Arial" panose="020B0604020202020204" pitchFamily="34" charset="0"/>
              <a:buChar char="•"/>
            </a:pPr>
            <a:r>
              <a:rPr lang="pt-BR" sz="2400" dirty="0">
                <a:latin typeface="Calibri" panose="020F0502020204030204" pitchFamily="34" charset="0"/>
                <a:cs typeface="Calibri" panose="020F0502020204030204" pitchFamily="34" charset="0"/>
              </a:rPr>
              <a:t>É possivel pa alguns pessoas sinti ifeitus sekundárius dipos si ser vassinadu, kel é sinal normal ki bu korpu sta kria proteson. </a:t>
            </a:r>
          </a:p>
          <a:p>
            <a:pPr marL="342900" indent="-342900">
              <a:spcAft>
                <a:spcPts val="600"/>
              </a:spcAft>
              <a:buFont typeface="Arial" panose="020B0604020202020204" pitchFamily="34" charset="0"/>
              <a:buChar char="•"/>
            </a:pPr>
            <a:r>
              <a:rPr lang="pt-BR" sz="2400" dirty="0">
                <a:latin typeface="Calibri" panose="020F0502020204030204" pitchFamily="34" charset="0"/>
                <a:cs typeface="Calibri" panose="020F0502020204030204" pitchFamily="34" charset="0"/>
              </a:rPr>
              <a:t>Kes  ifeitus sekundárius pode afeta bu kapassidadi pa faze kuzas di tudu dia, mas es debe passa dentu di pokus dias. </a:t>
            </a:r>
          </a:p>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Ifeitus sekundárius ki ta sintidu mas txeu ka é gravi y ta inklui :</a:t>
            </a:r>
          </a:p>
          <a:p>
            <a:pPr marL="1200150" lvl="2" indent="-285750">
              <a:buFont typeface="Courier New" panose="02070309020205020404" pitchFamily="49" charset="0"/>
              <a:buChar char="o"/>
            </a:pPr>
            <a:r>
              <a:rPr lang="pt-BR" sz="2400" dirty="0">
                <a:latin typeface="Calibri" panose="020F0502020204030204" pitchFamily="34" charset="0"/>
                <a:cs typeface="Calibri" panose="020F0502020204030204" pitchFamily="34" charset="0"/>
              </a:rPr>
              <a:t>Kansera</a:t>
            </a:r>
          </a:p>
          <a:p>
            <a:pPr marL="1200150" lvl="2" indent="-285750">
              <a:buFont typeface="Courier New" panose="02070309020205020404" pitchFamily="49" charset="0"/>
              <a:buChar char="o"/>
            </a:pPr>
            <a:r>
              <a:rPr lang="pt-BR" sz="2400" dirty="0">
                <a:latin typeface="Calibri" panose="020F0502020204030204" pitchFamily="34" charset="0"/>
                <a:cs typeface="Calibri" panose="020F0502020204030204" pitchFamily="34" charset="0"/>
              </a:rPr>
              <a:t>Dor di kabessa </a:t>
            </a:r>
          </a:p>
          <a:p>
            <a:pPr marL="1200150" lvl="2" indent="-285750">
              <a:buFont typeface="Courier New" panose="02070309020205020404" pitchFamily="49" charset="0"/>
              <a:buChar char="o"/>
            </a:pPr>
            <a:r>
              <a:rPr lang="pt-BR" sz="2400" dirty="0">
                <a:latin typeface="Calibri" panose="020F0502020204030204" pitchFamily="34" charset="0"/>
                <a:cs typeface="Calibri" panose="020F0502020204030204" pitchFamily="34" charset="0"/>
              </a:rPr>
              <a:t>Dor na lugar di injeson</a:t>
            </a:r>
          </a:p>
          <a:p>
            <a:pPr marL="1200150" lvl="2" indent="-285750">
              <a:buFont typeface="Courier New" panose="02070309020205020404" pitchFamily="49" charset="0"/>
              <a:buChar char="o"/>
            </a:pPr>
            <a:r>
              <a:rPr lang="pt-BR" sz="2400" dirty="0">
                <a:latin typeface="Calibri" panose="020F0502020204030204" pitchFamily="34" charset="0"/>
                <a:cs typeface="Calibri" panose="020F0502020204030204" pitchFamily="34" charset="0"/>
              </a:rPr>
              <a:t>Dor na musklu y/o djunta</a:t>
            </a:r>
          </a:p>
          <a:p>
            <a:pPr marL="1200150" lvl="2" indent="-285750">
              <a:buFont typeface="Courier New" panose="02070309020205020404" pitchFamily="49" charset="0"/>
              <a:buChar char="o"/>
            </a:pPr>
            <a:r>
              <a:rPr lang="pt-BR" sz="2400" dirty="0">
                <a:latin typeface="Calibri" panose="020F0502020204030204" pitchFamily="34" charset="0"/>
                <a:cs typeface="Calibri" panose="020F0502020204030204" pitchFamily="34" charset="0"/>
              </a:rPr>
              <a:t>Frieza na korpu </a:t>
            </a:r>
          </a:p>
          <a:p>
            <a:pPr marL="1200150" lvl="2" indent="-285750">
              <a:buFont typeface="Courier New" panose="02070309020205020404" pitchFamily="49" charset="0"/>
              <a:buChar char="o"/>
            </a:pPr>
            <a:r>
              <a:rPr lang="pt-BR" sz="2400" dirty="0">
                <a:latin typeface="Calibri" panose="020F0502020204030204" pitchFamily="34" charset="0"/>
                <a:cs typeface="Calibri" panose="020F0502020204030204" pitchFamily="34" charset="0"/>
              </a:rPr>
              <a:t>Nauzia y/o vomitu</a:t>
            </a:r>
          </a:p>
          <a:p>
            <a:pPr marL="1200150" lvl="2" indent="-285750">
              <a:buFont typeface="Courier New" panose="02070309020205020404" pitchFamily="49" charset="0"/>
              <a:buChar char="o"/>
            </a:pPr>
            <a:r>
              <a:rPr lang="pt-BR" sz="2400" dirty="0">
                <a:latin typeface="Calibri" panose="020F0502020204030204" pitchFamily="34" charset="0"/>
                <a:cs typeface="Calibri" panose="020F0502020204030204" pitchFamily="34" charset="0"/>
              </a:rPr>
              <a:t>Febri</a:t>
            </a:r>
          </a:p>
        </p:txBody>
      </p:sp>
      <p:pic>
        <p:nvPicPr>
          <p:cNvPr id="5" name="Google Shape;741;p82" descr="This image is of five people wearing masks.">
            <a:extLst>
              <a:ext uri="{FF2B5EF4-FFF2-40B4-BE49-F238E27FC236}">
                <a16:creationId xmlns:a16="http://schemas.microsoft.com/office/drawing/2014/main" id="{AD95B43F-97B8-4693-998F-DCABF2C62BB5}"/>
              </a:ext>
            </a:extLst>
          </p:cNvPr>
          <p:cNvPicPr preferRelativeResize="0"/>
          <p:nvPr/>
        </p:nvPicPr>
        <p:blipFill rotWithShape="1">
          <a:blip r:embed="rId3">
            <a:alphaModFix/>
          </a:blip>
          <a:srcRect/>
          <a:stretch/>
        </p:blipFill>
        <p:spPr>
          <a:xfrm>
            <a:off x="8690712" y="3390551"/>
            <a:ext cx="3263349" cy="2895494"/>
          </a:xfrm>
          <a:prstGeom prst="rect">
            <a:avLst/>
          </a:prstGeom>
          <a:noFill/>
          <a:ln>
            <a:noFill/>
          </a:ln>
        </p:spPr>
      </p:pic>
    </p:spTree>
    <p:extLst>
      <p:ext uri="{BB962C8B-B14F-4D97-AF65-F5344CB8AC3E}">
        <p14:creationId xmlns:p14="http://schemas.microsoft.com/office/powerpoint/2010/main" val="1506873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a:extLst>
              <a:ext uri="{FF2B5EF4-FFF2-40B4-BE49-F238E27FC236}">
                <a16:creationId xmlns:a16="http://schemas.microsoft.com/office/drawing/2014/main" id="{859C2FE5-3296-47EB-B128-7CC7F7C0DFF3}"/>
              </a:ext>
            </a:extLst>
          </p:cNvPr>
          <p:cNvPicPr>
            <a:picLocks noChangeAspect="1"/>
          </p:cNvPicPr>
          <p:nvPr/>
        </p:nvPicPr>
        <p:blipFill>
          <a:blip r:embed="rId3"/>
          <a:stretch>
            <a:fillRect/>
          </a:stretch>
        </p:blipFill>
        <p:spPr>
          <a:xfrm>
            <a:off x="478572" y="2442339"/>
            <a:ext cx="8658385" cy="3880396"/>
          </a:xfrm>
          <a:prstGeom prst="rect">
            <a:avLst/>
          </a:prstGeom>
        </p:spPr>
      </p:pic>
      <p:sp>
        <p:nvSpPr>
          <p:cNvPr id="3" name="TextBox 2">
            <a:extLst>
              <a:ext uri="{FF2B5EF4-FFF2-40B4-BE49-F238E27FC236}">
                <a16:creationId xmlns:a16="http://schemas.microsoft.com/office/drawing/2014/main" id="{E738515A-DC24-4FF1-85F9-68F50ED8147F}"/>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Na kenha ki testadu vassina di </a:t>
            </a:r>
            <a:r>
              <a:rPr lang="en-US" sz="3200">
                <a:solidFill>
                  <a:schemeClr val="bg2"/>
                </a:solidFill>
                <a:latin typeface="Calibri" panose="020F0502020204030204" pitchFamily="34" charset="0"/>
                <a:cs typeface="Calibri" panose="020F0502020204030204" pitchFamily="34" charset="0"/>
              </a:rPr>
              <a:t>Pfizer</a:t>
            </a:r>
            <a:r>
              <a:rPr lang="en-US" sz="320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1938992"/>
          </a:xfrm>
          <a:prstGeom prst="rect">
            <a:avLst/>
          </a:prstGeom>
        </p:spPr>
        <p:txBody>
          <a:bodyPr wrap="square">
            <a:spAutoFit/>
          </a:bodyPr>
          <a:lstStyle/>
          <a:p>
            <a:r>
              <a:rPr lang="en-US" sz="2400" dirty="0" err="1">
                <a:latin typeface="Calibri" panose="020F0502020204030204" pitchFamily="34" charset="0"/>
                <a:cs typeface="Calibri" panose="020F0502020204030204" pitchFamily="34" charset="0"/>
              </a:rPr>
              <a:t>Seguransa</a:t>
            </a:r>
            <a:r>
              <a:rPr lang="en-US" sz="2400" dirty="0">
                <a:latin typeface="Calibri" panose="020F0502020204030204" pitchFamily="34" charset="0"/>
                <a:cs typeface="Calibri" panose="020F0502020204030204" pitchFamily="34" charset="0"/>
              </a:rPr>
              <a:t> di </a:t>
            </a:r>
            <a:r>
              <a:rPr lang="en-US" sz="2400" b="1" dirty="0" err="1">
                <a:latin typeface="Calibri" panose="020F0502020204030204" pitchFamily="34" charset="0"/>
                <a:cs typeface="Calibri" panose="020F0502020204030204" pitchFamily="34" charset="0"/>
              </a:rPr>
              <a:t>vassina</a:t>
            </a:r>
            <a:r>
              <a:rPr lang="en-US" sz="2400" b="1" dirty="0">
                <a:latin typeface="Calibri" panose="020F0502020204030204" pitchFamily="34" charset="0"/>
                <a:cs typeface="Calibri" panose="020F0502020204030204" pitchFamily="34" charset="0"/>
              </a:rPr>
              <a:t> di Pfizer </a:t>
            </a:r>
            <a:r>
              <a:rPr lang="en-US" sz="2400" dirty="0" err="1">
                <a:latin typeface="Calibri" panose="020F0502020204030204" pitchFamily="34" charset="0"/>
                <a:cs typeface="Calibri" panose="020F0502020204030204" pitchFamily="34" charset="0"/>
              </a:rPr>
              <a:t>foi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avaliadu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a:t>
            </a:r>
            <a:r>
              <a:rPr lang="en-US" sz="2400" dirty="0">
                <a:latin typeface="Calibri" panose="020F0502020204030204" pitchFamily="34" charset="0"/>
                <a:cs typeface="Calibri" panose="020F0502020204030204" pitchFamily="34" charset="0"/>
              </a:rPr>
              <a:t> 43,448 </a:t>
            </a:r>
            <a:r>
              <a:rPr lang="en-US" sz="2400" dirty="0" err="1">
                <a:latin typeface="Calibri" panose="020F0502020204030204" pitchFamily="34" charset="0"/>
                <a:cs typeface="Calibri" panose="020F0502020204030204" pitchFamily="34" charset="0"/>
              </a:rPr>
              <a:t>pessoas</a:t>
            </a:r>
            <a:r>
              <a:rPr lang="en-US" sz="2400" dirty="0">
                <a:latin typeface="Calibri" panose="020F0502020204030204" pitchFamily="34" charset="0"/>
                <a:cs typeface="Calibri" panose="020F0502020204030204" pitchFamily="34" charset="0"/>
              </a:rPr>
              <a:t> di 16 </a:t>
            </a:r>
            <a:r>
              <a:rPr lang="en-US" sz="2400" dirty="0" err="1">
                <a:latin typeface="Calibri" panose="020F0502020204030204" pitchFamily="34" charset="0"/>
                <a:cs typeface="Calibri" panose="020F0502020204030204" pitchFamily="34" charset="0"/>
              </a:rPr>
              <a:t>anu</a:t>
            </a:r>
            <a:r>
              <a:rPr lang="en-US" sz="2400" dirty="0">
                <a:latin typeface="Calibri" panose="020F0502020204030204" pitchFamily="34" charset="0"/>
                <a:cs typeface="Calibri" panose="020F0502020204030204" pitchFamily="34" charset="0"/>
              </a:rPr>
              <a:t> y mas </a:t>
            </a:r>
            <a:r>
              <a:rPr lang="en-US" sz="2400" dirty="0" err="1">
                <a:latin typeface="Calibri" panose="020F0502020204030204" pitchFamily="34" charset="0"/>
                <a:cs typeface="Calibri" panose="020F0502020204030204" pitchFamily="34" charset="0"/>
              </a:rPr>
              <a:t>idadi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a:t>
            </a:r>
            <a:r>
              <a:rPr lang="en-US" sz="2400" dirty="0">
                <a:latin typeface="Calibri" panose="020F0502020204030204" pitchFamily="34" charset="0"/>
                <a:cs typeface="Calibri" panose="020F0502020204030204" pitchFamily="34" charset="0"/>
              </a:rPr>
              <a:t> dos </a:t>
            </a:r>
            <a:r>
              <a:rPr lang="en-US" sz="2400" dirty="0" err="1">
                <a:latin typeface="Calibri" panose="020F0502020204030204" pitchFamily="34" charset="0"/>
                <a:cs typeface="Calibri" panose="020F0502020204030204" pitchFamily="34" charset="0"/>
              </a:rPr>
              <a:t>ensaius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klinikus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fetu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Stadus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Unidus</a:t>
            </a:r>
            <a:r>
              <a:rPr lang="en-US" sz="2400" dirty="0">
                <a:latin typeface="Calibri" panose="020F0502020204030204" pitchFamily="34" charset="0"/>
                <a:cs typeface="Calibri" panose="020F0502020204030204" pitchFamily="34" charset="0"/>
              </a:rPr>
              <a:t>, Europa, </a:t>
            </a:r>
            <a:r>
              <a:rPr lang="en-US" sz="2400" dirty="0" err="1">
                <a:latin typeface="Calibri" panose="020F0502020204030204" pitchFamily="34" charset="0"/>
                <a:cs typeface="Calibri" panose="020F0502020204030204" pitchFamily="34" charset="0"/>
              </a:rPr>
              <a:t>Turkia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Afrika</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Sul</a:t>
            </a:r>
            <a:r>
              <a:rPr lang="en-US" sz="2400" dirty="0">
                <a:latin typeface="Calibri" panose="020F0502020204030204" pitchFamily="34" charset="0"/>
                <a:cs typeface="Calibri" panose="020F0502020204030204" pitchFamily="34" charset="0"/>
              </a:rPr>
              <a:t> y Amerika di </a:t>
            </a:r>
            <a:r>
              <a:rPr lang="en-US" sz="2400" dirty="0" err="1">
                <a:latin typeface="Calibri" panose="020F0502020204030204" pitchFamily="34" charset="0"/>
                <a:cs typeface="Calibri" panose="020F0502020204030204" pitchFamily="34" charset="0"/>
              </a:rPr>
              <a:t>Sul</a:t>
            </a:r>
            <a:r>
              <a:rPr lang="en-US" sz="2400" dirty="0">
                <a:latin typeface="Calibri" panose="020F0502020204030204" pitchFamily="34" charset="0"/>
                <a:cs typeface="Calibri" panose="020F0502020204030204" pitchFamily="34" charset="0"/>
              </a:rPr>
              <a:t>. </a:t>
            </a:r>
            <a:endParaRPr lang="en-US" sz="2400" dirty="0" smtClean="0">
              <a:latin typeface="Calibri" panose="020F0502020204030204" pitchFamily="34" charset="0"/>
              <a:cs typeface="Calibri" panose="020F0502020204030204" pitchFamily="34" charset="0"/>
            </a:endParaRPr>
          </a:p>
          <a:p>
            <a:r>
              <a:rPr lang="en-US" sz="2400" dirty="0" err="1" smtClean="0">
                <a:latin typeface="Calibri" panose="020F0502020204030204" pitchFamily="34" charset="0"/>
                <a:cs typeface="Calibri" panose="020F0502020204030204" pitchFamily="34" charset="0"/>
              </a:rPr>
              <a:t>Fazedu</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studus</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adisional</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ku</a:t>
            </a:r>
            <a:r>
              <a:rPr lang="en-US" sz="2400" dirty="0" smtClean="0">
                <a:latin typeface="Calibri" panose="020F0502020204030204" pitchFamily="34" charset="0"/>
                <a:cs typeface="Calibri" panose="020F0502020204030204" pitchFamily="34" charset="0"/>
              </a:rPr>
              <a:t> 2,260 </a:t>
            </a:r>
            <a:r>
              <a:rPr lang="en-US" sz="2400" dirty="0" err="1" smtClean="0">
                <a:latin typeface="Calibri" panose="020F0502020204030204" pitchFamily="34" charset="0"/>
                <a:cs typeface="Calibri" panose="020F0502020204030204" pitchFamily="34" charset="0"/>
              </a:rPr>
              <a:t>adolesentis</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entri</a:t>
            </a:r>
            <a:r>
              <a:rPr lang="en-US" sz="2400" dirty="0" smtClean="0">
                <a:latin typeface="Calibri" panose="020F0502020204030204" pitchFamily="34" charset="0"/>
                <a:cs typeface="Calibri" panose="020F0502020204030204" pitchFamily="34" charset="0"/>
              </a:rPr>
              <a:t> 12-15 </a:t>
            </a:r>
            <a:r>
              <a:rPr lang="en-US" sz="2400" dirty="0" err="1" smtClean="0">
                <a:latin typeface="Calibri" panose="020F0502020204030204" pitchFamily="34" charset="0"/>
                <a:cs typeface="Calibri" panose="020F0502020204030204" pitchFamily="34" charset="0"/>
              </a:rPr>
              <a:t>anu</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i</a:t>
            </a:r>
            <a:r>
              <a:rPr lang="en-US" sz="2400" dirty="0" smtClean="0">
                <a:latin typeface="Calibri" panose="020F0502020204030204" pitchFamily="34" charset="0"/>
                <a:cs typeface="Calibri" panose="020F0502020204030204" pitchFamily="34" charset="0"/>
              </a:rPr>
              <a:t> 3,000 </a:t>
            </a:r>
            <a:r>
              <a:rPr lang="en-US" sz="2400" dirty="0" err="1" smtClean="0">
                <a:latin typeface="Calibri" panose="020F0502020204030204" pitchFamily="34" charset="0"/>
                <a:cs typeface="Calibri" panose="020F0502020204030204" pitchFamily="34" charset="0"/>
              </a:rPr>
              <a:t>kriansas</a:t>
            </a:r>
            <a:r>
              <a:rPr lang="en-US" sz="2400" dirty="0" smtClean="0">
                <a:latin typeface="Calibri" panose="020F0502020204030204" pitchFamily="34" charset="0"/>
                <a:cs typeface="Calibri" panose="020F0502020204030204" pitchFamily="34" charset="0"/>
              </a:rPr>
              <a:t>  di 5-11 </a:t>
            </a:r>
            <a:r>
              <a:rPr lang="en-US" sz="2400" dirty="0" err="1" smtClean="0">
                <a:latin typeface="Calibri" panose="020F0502020204030204" pitchFamily="34" charset="0"/>
                <a:cs typeface="Calibri" panose="020F0502020204030204" pitchFamily="34" charset="0"/>
              </a:rPr>
              <a:t>anu</a:t>
            </a:r>
            <a:r>
              <a:rPr lang="en-US" sz="2400" dirty="0" smtClean="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a:latin typeface="Calibri" panose="020F0502020204030204" pitchFamily="34" charset="0"/>
              <a:cs typeface="Calibri" panose="020F0502020204030204" pitchFamily="34" charset="0"/>
            </a:endParaRPr>
          </a:p>
        </p:txBody>
      </p:sp>
      <p:graphicFrame>
        <p:nvGraphicFramePr>
          <p:cNvPr id="8" name="Chart 7">
            <a:extLst>
              <a:ext uri="{FF2B5EF4-FFF2-40B4-BE49-F238E27FC236}">
                <a16:creationId xmlns:a16="http://schemas.microsoft.com/office/drawing/2014/main" id="{984C9983-58B6-4FA8-833D-38EB9F2B58F1}"/>
              </a:ext>
            </a:extLst>
          </p:cNvPr>
          <p:cNvGraphicFramePr>
            <a:graphicFrameLocks/>
          </p:cNvGraphicFramePr>
          <p:nvPr>
            <p:extLst>
              <p:ext uri="{D42A27DB-BD31-4B8C-83A1-F6EECF244321}">
                <p14:modId xmlns:p14="http://schemas.microsoft.com/office/powerpoint/2010/main" val="3184301927"/>
              </p:ext>
            </p:extLst>
          </p:nvPr>
        </p:nvGraphicFramePr>
        <p:xfrm>
          <a:off x="7726680" y="2710760"/>
          <a:ext cx="5516880" cy="332428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FF56F4E-5FA2-804C-959E-A3031964848D}"/>
              </a:ext>
            </a:extLst>
          </p:cNvPr>
          <p:cNvSpPr txBox="1"/>
          <p:nvPr/>
        </p:nvSpPr>
        <p:spPr>
          <a:xfrm>
            <a:off x="1876877" y="5717840"/>
            <a:ext cx="102351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Ispanus o Latinu</a:t>
            </a:r>
          </a:p>
        </p:txBody>
      </p:sp>
      <p:sp>
        <p:nvSpPr>
          <p:cNvPr id="12" name="TextBox 11">
            <a:extLst>
              <a:ext uri="{FF2B5EF4-FFF2-40B4-BE49-F238E27FC236}">
                <a16:creationId xmlns:a16="http://schemas.microsoft.com/office/drawing/2014/main" id="{DE92D21A-19F4-5E48-95EF-0D431D85B070}"/>
              </a:ext>
            </a:extLst>
          </p:cNvPr>
          <p:cNvSpPr txBox="1"/>
          <p:nvPr/>
        </p:nvSpPr>
        <p:spPr>
          <a:xfrm>
            <a:off x="3054677" y="5750954"/>
            <a:ext cx="930788" cy="571781"/>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Negrus o Afro-Merkanu </a:t>
            </a:r>
          </a:p>
        </p:txBody>
      </p:sp>
      <p:sp>
        <p:nvSpPr>
          <p:cNvPr id="13" name="TextBox 12">
            <a:extLst>
              <a:ext uri="{FF2B5EF4-FFF2-40B4-BE49-F238E27FC236}">
                <a16:creationId xmlns:a16="http://schemas.microsoft.com/office/drawing/2014/main" id="{76B4451A-F751-9642-8109-F5BDD7E4A725}"/>
              </a:ext>
            </a:extLst>
          </p:cNvPr>
          <p:cNvSpPr txBox="1"/>
          <p:nvPr/>
        </p:nvSpPr>
        <p:spPr>
          <a:xfrm>
            <a:off x="4125646" y="5728069"/>
            <a:ext cx="846479"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Aziatikus</a:t>
            </a:r>
          </a:p>
        </p:txBody>
      </p:sp>
      <p:sp>
        <p:nvSpPr>
          <p:cNvPr id="14" name="TextBox 13">
            <a:extLst>
              <a:ext uri="{FF2B5EF4-FFF2-40B4-BE49-F238E27FC236}">
                <a16:creationId xmlns:a16="http://schemas.microsoft.com/office/drawing/2014/main" id="{4D36A1EF-07B0-9244-BA1E-775FDB3D1C4D}"/>
              </a:ext>
            </a:extLst>
          </p:cNvPr>
          <p:cNvSpPr txBox="1"/>
          <p:nvPr/>
        </p:nvSpPr>
        <p:spPr>
          <a:xfrm>
            <a:off x="4972125" y="5754701"/>
            <a:ext cx="1169967" cy="56803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Indiu Merkanu o Natural di Alaska </a:t>
            </a:r>
          </a:p>
        </p:txBody>
      </p:sp>
      <p:sp>
        <p:nvSpPr>
          <p:cNvPr id="17" name="TextBox 16">
            <a:extLst>
              <a:ext uri="{FF2B5EF4-FFF2-40B4-BE49-F238E27FC236}">
                <a16:creationId xmlns:a16="http://schemas.microsoft.com/office/drawing/2014/main" id="{DAE2E65F-F279-7E47-811F-53E3FFB13B8C}"/>
              </a:ext>
            </a:extLst>
          </p:cNvPr>
          <p:cNvSpPr txBox="1"/>
          <p:nvPr/>
        </p:nvSpPr>
        <p:spPr>
          <a:xfrm>
            <a:off x="9127058" y="406069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b="1">
                <a:solidFill>
                  <a:schemeClr val="tx1">
                    <a:lumMod val="75000"/>
                    <a:lumOff val="25000"/>
                  </a:schemeClr>
                </a:solidFill>
              </a:rPr>
              <a:t>Femia</a:t>
            </a:r>
          </a:p>
          <a:p>
            <a:pPr algn="ctr">
              <a:spcBef>
                <a:spcPts val="300"/>
              </a:spcBef>
              <a:spcAft>
                <a:spcPts val="300"/>
              </a:spcAft>
              <a:buNone/>
            </a:pPr>
            <a:r>
              <a:rPr lang="en-US" sz="1600" b="1">
                <a:solidFill>
                  <a:schemeClr val="tx1">
                    <a:lumMod val="75000"/>
                    <a:lumOff val="25000"/>
                  </a:schemeClr>
                </a:solidFill>
              </a:rPr>
              <a:t>49%</a:t>
            </a:r>
          </a:p>
        </p:txBody>
      </p:sp>
      <p:sp>
        <p:nvSpPr>
          <p:cNvPr id="18" name="TextBox 17">
            <a:extLst>
              <a:ext uri="{FF2B5EF4-FFF2-40B4-BE49-F238E27FC236}">
                <a16:creationId xmlns:a16="http://schemas.microsoft.com/office/drawing/2014/main" id="{093ACDB5-3E98-AC44-9254-22A543024C65}"/>
              </a:ext>
            </a:extLst>
          </p:cNvPr>
          <p:cNvSpPr txBox="1"/>
          <p:nvPr/>
        </p:nvSpPr>
        <p:spPr>
          <a:xfrm>
            <a:off x="10497254" y="4060696"/>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b="1">
                <a:solidFill>
                  <a:schemeClr val="tx1">
                    <a:lumMod val="75000"/>
                    <a:lumOff val="25000"/>
                  </a:schemeClr>
                </a:solidFill>
              </a:rPr>
              <a:t>Matxu</a:t>
            </a:r>
          </a:p>
          <a:p>
            <a:pPr algn="ctr">
              <a:spcBef>
                <a:spcPts val="300"/>
              </a:spcBef>
              <a:spcAft>
                <a:spcPts val="300"/>
              </a:spcAft>
              <a:buNone/>
            </a:pPr>
            <a:r>
              <a:rPr lang="en-US" sz="1600" b="1">
                <a:solidFill>
                  <a:schemeClr val="tx1">
                    <a:lumMod val="75000"/>
                    <a:lumOff val="25000"/>
                  </a:schemeClr>
                </a:solidFill>
              </a:rPr>
              <a:t>51%</a:t>
            </a:r>
          </a:p>
        </p:txBody>
      </p:sp>
      <p:sp>
        <p:nvSpPr>
          <p:cNvPr id="15" name="TextBox 12">
            <a:extLst>
              <a:ext uri="{FF2B5EF4-FFF2-40B4-BE49-F238E27FC236}">
                <a16:creationId xmlns:a16="http://schemas.microsoft.com/office/drawing/2014/main" id="{BB7FD222-F97C-45C1-88BC-4CD3CF57F515}"/>
              </a:ext>
            </a:extLst>
          </p:cNvPr>
          <p:cNvSpPr txBox="1"/>
          <p:nvPr/>
        </p:nvSpPr>
        <p:spPr>
          <a:xfrm>
            <a:off x="1057136" y="5754701"/>
            <a:ext cx="857587" cy="426716"/>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pt-BR" sz="1200" dirty="0">
                <a:solidFill>
                  <a:schemeClr val="bg1">
                    <a:lumMod val="50000"/>
                  </a:schemeClr>
                </a:solidFill>
                <a:latin typeface="Arial (Body)"/>
              </a:rPr>
              <a:t>Branku</a:t>
            </a:r>
          </a:p>
        </p:txBody>
      </p:sp>
      <p:sp>
        <p:nvSpPr>
          <p:cNvPr id="19" name="TextBox 12">
            <a:extLst>
              <a:ext uri="{FF2B5EF4-FFF2-40B4-BE49-F238E27FC236}">
                <a16:creationId xmlns:a16="http://schemas.microsoft.com/office/drawing/2014/main" id="{B520CF6F-B20A-4AF0-BA9D-E73B644FF9C9}"/>
              </a:ext>
            </a:extLst>
          </p:cNvPr>
          <p:cNvSpPr txBox="1"/>
          <p:nvPr/>
        </p:nvSpPr>
        <p:spPr>
          <a:xfrm>
            <a:off x="7130085" y="3053382"/>
            <a:ext cx="1213112" cy="426716"/>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spcAft>
                <a:spcPts val="300"/>
              </a:spcAft>
              <a:buNone/>
            </a:pPr>
            <a:r>
              <a:rPr lang="pt-BR" sz="1200" dirty="0">
                <a:solidFill>
                  <a:schemeClr val="bg1">
                    <a:lumMod val="50000"/>
                  </a:schemeClr>
                </a:solidFill>
                <a:latin typeface="Arial (Body)"/>
              </a:rPr>
              <a:t>Partissipantis na studu/peskiza</a:t>
            </a:r>
          </a:p>
        </p:txBody>
      </p:sp>
      <p:sp>
        <p:nvSpPr>
          <p:cNvPr id="21" name="TextBox 12">
            <a:extLst>
              <a:ext uri="{FF2B5EF4-FFF2-40B4-BE49-F238E27FC236}">
                <a16:creationId xmlns:a16="http://schemas.microsoft.com/office/drawing/2014/main" id="{F4361336-BD1E-40DB-AAF1-4D68E2F7911B}"/>
              </a:ext>
            </a:extLst>
          </p:cNvPr>
          <p:cNvSpPr txBox="1"/>
          <p:nvPr/>
        </p:nvSpPr>
        <p:spPr>
          <a:xfrm>
            <a:off x="7130085" y="3804618"/>
            <a:ext cx="1213112" cy="245034"/>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spcAft>
                <a:spcPts val="300"/>
              </a:spcAft>
              <a:buNone/>
            </a:pPr>
            <a:r>
              <a:rPr lang="pt-BR" sz="1200" dirty="0">
                <a:solidFill>
                  <a:schemeClr val="bg1">
                    <a:lumMod val="50000"/>
                  </a:schemeClr>
                </a:solidFill>
                <a:latin typeface="Arial (Body)"/>
              </a:rPr>
              <a:t>Populason</a:t>
            </a:r>
            <a:r>
              <a:rPr lang="en-US" sz="1200" dirty="0">
                <a:solidFill>
                  <a:schemeClr val="bg1">
                    <a:lumMod val="50000"/>
                  </a:schemeClr>
                </a:solidFill>
                <a:latin typeface="Arial (Body)"/>
              </a:rPr>
              <a:t> di MA</a:t>
            </a:r>
          </a:p>
        </p:txBody>
      </p:sp>
    </p:spTree>
    <p:extLst>
      <p:ext uri="{BB962C8B-B14F-4D97-AF65-F5344CB8AC3E}">
        <p14:creationId xmlns:p14="http://schemas.microsoft.com/office/powerpoint/2010/main" val="140707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B18B24F4-7A7B-4B1D-875C-853367E15837}"/>
              </a:ext>
            </a:extLst>
          </p:cNvPr>
          <p:cNvPicPr>
            <a:picLocks noChangeAspect="1"/>
          </p:cNvPicPr>
          <p:nvPr/>
        </p:nvPicPr>
        <p:blipFill>
          <a:blip r:embed="rId3"/>
          <a:stretch>
            <a:fillRect/>
          </a:stretch>
        </p:blipFill>
        <p:spPr>
          <a:xfrm>
            <a:off x="247671" y="2253312"/>
            <a:ext cx="8748792" cy="3893312"/>
          </a:xfrm>
          <a:prstGeom prst="rect">
            <a:avLst/>
          </a:prstGeom>
        </p:spPr>
      </p:pic>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830997"/>
          </a:xfrm>
          <a:prstGeom prst="rect">
            <a:avLst/>
          </a:prstGeom>
        </p:spPr>
        <p:txBody>
          <a:bodyPr wrap="square">
            <a:spAutoFit/>
          </a:bodyPr>
          <a:lstStyle/>
          <a:p>
            <a:r>
              <a:rPr lang="en-US" sz="2400">
                <a:latin typeface="Calibri" panose="020F0502020204030204" pitchFamily="34" charset="0"/>
                <a:cs typeface="Calibri" panose="020F0502020204030204" pitchFamily="34" charset="0"/>
              </a:rPr>
              <a:t>Seguransa di </a:t>
            </a:r>
            <a:r>
              <a:rPr lang="en-US" sz="2400" b="1">
                <a:latin typeface="Calibri" panose="020F0502020204030204" pitchFamily="34" charset="0"/>
                <a:cs typeface="Calibri" panose="020F0502020204030204" pitchFamily="34" charset="0"/>
              </a:rPr>
              <a:t>vassina di Moderna </a:t>
            </a:r>
            <a:r>
              <a:rPr lang="en-US" sz="2400">
                <a:latin typeface="Calibri" panose="020F0502020204030204" pitchFamily="34" charset="0"/>
                <a:cs typeface="Calibri" panose="020F0502020204030204" pitchFamily="34" charset="0"/>
              </a:rPr>
              <a:t>foi avaliadu na 30,351 pessoas di 18 anu y mas idadi na Stadus Unidus.</a:t>
            </a: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80EDB754-326E-417D-AE8D-8C2A71606051}"/>
              </a:ext>
            </a:extLst>
          </p:cNvPr>
          <p:cNvGraphicFramePr>
            <a:graphicFrameLocks/>
          </p:cNvGraphicFramePr>
          <p:nvPr/>
        </p:nvGraphicFramePr>
        <p:xfrm>
          <a:off x="8699390" y="2393248"/>
          <a:ext cx="3492610" cy="342785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FCD175AF-47FA-464F-B9BA-B943F2F9BFEB}"/>
              </a:ext>
            </a:extLst>
          </p:cNvPr>
          <p:cNvSpPr txBox="1"/>
          <p:nvPr/>
        </p:nvSpPr>
        <p:spPr>
          <a:xfrm>
            <a:off x="0" y="181467"/>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Na kenha ki testadu vassina di </a:t>
            </a:r>
            <a:r>
              <a:rPr lang="en-US" sz="3200">
                <a:solidFill>
                  <a:schemeClr val="bg2"/>
                </a:solidFill>
                <a:latin typeface="Calibri" pitchFamily="34" charset="0"/>
                <a:cs typeface="Calibri" pitchFamily="34" charset="0"/>
              </a:rPr>
              <a:t>Moderna</a:t>
            </a:r>
            <a:r>
              <a:rPr lang="en-US" sz="3200">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9AA55757-80E2-8745-9964-A7A1DD9C273F}"/>
              </a:ext>
            </a:extLst>
          </p:cNvPr>
          <p:cNvSpPr txBox="1"/>
          <p:nvPr/>
        </p:nvSpPr>
        <p:spPr>
          <a:xfrm>
            <a:off x="760468" y="5559877"/>
            <a:ext cx="1005840" cy="381000"/>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en-US" sz="1200">
                <a:solidFill>
                  <a:schemeClr val="accent6">
                    <a:lumMod val="50000"/>
                  </a:schemeClr>
                </a:solidFill>
              </a:rPr>
              <a:t>Branku</a:t>
            </a:r>
          </a:p>
        </p:txBody>
      </p:sp>
      <p:sp>
        <p:nvSpPr>
          <p:cNvPr id="11" name="TextBox 10">
            <a:extLst>
              <a:ext uri="{FF2B5EF4-FFF2-40B4-BE49-F238E27FC236}">
                <a16:creationId xmlns:a16="http://schemas.microsoft.com/office/drawing/2014/main" id="{B3CED367-0E2B-5847-9C93-690B1FA745A1}"/>
              </a:ext>
            </a:extLst>
          </p:cNvPr>
          <p:cNvSpPr txBox="1"/>
          <p:nvPr/>
        </p:nvSpPr>
        <p:spPr>
          <a:xfrm>
            <a:off x="4925378" y="5555006"/>
            <a:ext cx="940761" cy="89347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Indiu Merkanu o Natural di Alaska</a:t>
            </a:r>
          </a:p>
        </p:txBody>
      </p:sp>
      <p:sp>
        <p:nvSpPr>
          <p:cNvPr id="12" name="TextBox 11">
            <a:extLst>
              <a:ext uri="{FF2B5EF4-FFF2-40B4-BE49-F238E27FC236}">
                <a16:creationId xmlns:a16="http://schemas.microsoft.com/office/drawing/2014/main" id="{A5D493D2-829B-0641-82A1-B8F98DCF8DC0}"/>
              </a:ext>
            </a:extLst>
          </p:cNvPr>
          <p:cNvSpPr txBox="1"/>
          <p:nvPr/>
        </p:nvSpPr>
        <p:spPr>
          <a:xfrm>
            <a:off x="5889667" y="5569981"/>
            <a:ext cx="1027039" cy="86893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Natural di Hawaii o di Ilha di Passifiku</a:t>
            </a:r>
          </a:p>
        </p:txBody>
      </p:sp>
      <p:sp>
        <p:nvSpPr>
          <p:cNvPr id="14" name="TextBox 13">
            <a:extLst>
              <a:ext uri="{FF2B5EF4-FFF2-40B4-BE49-F238E27FC236}">
                <a16:creationId xmlns:a16="http://schemas.microsoft.com/office/drawing/2014/main" id="{5F7614B1-9238-174D-BAA0-CC08015B870B}"/>
              </a:ext>
            </a:extLst>
          </p:cNvPr>
          <p:cNvSpPr txBox="1"/>
          <p:nvPr/>
        </p:nvSpPr>
        <p:spPr>
          <a:xfrm>
            <a:off x="6967604" y="5568222"/>
            <a:ext cx="901249" cy="748907"/>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Multirassial</a:t>
            </a:r>
          </a:p>
        </p:txBody>
      </p:sp>
      <p:sp>
        <p:nvSpPr>
          <p:cNvPr id="15" name="TextBox 14">
            <a:extLst>
              <a:ext uri="{FF2B5EF4-FFF2-40B4-BE49-F238E27FC236}">
                <a16:creationId xmlns:a16="http://schemas.microsoft.com/office/drawing/2014/main" id="{CB948462-244F-6046-9E10-7DAC496952FB}"/>
              </a:ext>
            </a:extLst>
          </p:cNvPr>
          <p:cNvSpPr txBox="1"/>
          <p:nvPr/>
        </p:nvSpPr>
        <p:spPr>
          <a:xfrm>
            <a:off x="8018171" y="5566158"/>
            <a:ext cx="901249" cy="748907"/>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Otu</a:t>
            </a:r>
          </a:p>
        </p:txBody>
      </p:sp>
      <p:sp>
        <p:nvSpPr>
          <p:cNvPr id="16" name="TextBox 15">
            <a:extLst>
              <a:ext uri="{FF2B5EF4-FFF2-40B4-BE49-F238E27FC236}">
                <a16:creationId xmlns:a16="http://schemas.microsoft.com/office/drawing/2014/main" id="{5CF24C30-0A17-E540-B1FE-03A47F2267F3}"/>
              </a:ext>
            </a:extLst>
          </p:cNvPr>
          <p:cNvSpPr txBox="1"/>
          <p:nvPr/>
        </p:nvSpPr>
        <p:spPr>
          <a:xfrm>
            <a:off x="1775712" y="5555006"/>
            <a:ext cx="966244"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Ispanu o Latinu</a:t>
            </a:r>
          </a:p>
        </p:txBody>
      </p:sp>
      <p:sp>
        <p:nvSpPr>
          <p:cNvPr id="17" name="TextBox 16">
            <a:extLst>
              <a:ext uri="{FF2B5EF4-FFF2-40B4-BE49-F238E27FC236}">
                <a16:creationId xmlns:a16="http://schemas.microsoft.com/office/drawing/2014/main" id="{47EACE3E-BEAE-834E-8B78-44C5F5A824C4}"/>
              </a:ext>
            </a:extLst>
          </p:cNvPr>
          <p:cNvSpPr txBox="1"/>
          <p:nvPr/>
        </p:nvSpPr>
        <p:spPr>
          <a:xfrm>
            <a:off x="2741956" y="5555006"/>
            <a:ext cx="995678" cy="76212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Negru o Afro-Merkanu</a:t>
            </a:r>
          </a:p>
        </p:txBody>
      </p:sp>
      <p:sp>
        <p:nvSpPr>
          <p:cNvPr id="19" name="TextBox 18">
            <a:extLst>
              <a:ext uri="{FF2B5EF4-FFF2-40B4-BE49-F238E27FC236}">
                <a16:creationId xmlns:a16="http://schemas.microsoft.com/office/drawing/2014/main" id="{CBCEE5EE-3516-8B48-B946-3A62BC882A0A}"/>
              </a:ext>
            </a:extLst>
          </p:cNvPr>
          <p:cNvSpPr txBox="1"/>
          <p:nvPr/>
        </p:nvSpPr>
        <p:spPr>
          <a:xfrm>
            <a:off x="3894766" y="5555006"/>
            <a:ext cx="893436"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Aziatiku</a:t>
            </a:r>
          </a:p>
        </p:txBody>
      </p:sp>
      <p:sp>
        <p:nvSpPr>
          <p:cNvPr id="20" name="TextBox 19">
            <a:extLst>
              <a:ext uri="{FF2B5EF4-FFF2-40B4-BE49-F238E27FC236}">
                <a16:creationId xmlns:a16="http://schemas.microsoft.com/office/drawing/2014/main" id="{EEED651D-F41C-DF48-A36D-F05AFF74190F}"/>
              </a:ext>
            </a:extLst>
          </p:cNvPr>
          <p:cNvSpPr txBox="1"/>
          <p:nvPr/>
        </p:nvSpPr>
        <p:spPr>
          <a:xfrm>
            <a:off x="9113095" y="3810825"/>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b="1">
                <a:solidFill>
                  <a:schemeClr val="tx1">
                    <a:lumMod val="75000"/>
                    <a:lumOff val="25000"/>
                  </a:schemeClr>
                </a:solidFill>
              </a:rPr>
              <a:t>Femia</a:t>
            </a:r>
          </a:p>
          <a:p>
            <a:pPr algn="ctr">
              <a:spcBef>
                <a:spcPts val="300"/>
              </a:spcBef>
              <a:spcAft>
                <a:spcPts val="300"/>
              </a:spcAft>
              <a:buNone/>
            </a:pPr>
            <a:r>
              <a:rPr lang="en-US" sz="1600" b="1">
                <a:solidFill>
                  <a:schemeClr val="tx1">
                    <a:lumMod val="75000"/>
                    <a:lumOff val="25000"/>
                  </a:schemeClr>
                </a:solidFill>
              </a:rPr>
              <a:t>47%</a:t>
            </a:r>
          </a:p>
        </p:txBody>
      </p:sp>
      <p:sp>
        <p:nvSpPr>
          <p:cNvPr id="21" name="TextBox 20">
            <a:extLst>
              <a:ext uri="{FF2B5EF4-FFF2-40B4-BE49-F238E27FC236}">
                <a16:creationId xmlns:a16="http://schemas.microsoft.com/office/drawing/2014/main" id="{902BE28D-6B6E-884F-87A2-01501C8DD428}"/>
              </a:ext>
            </a:extLst>
          </p:cNvPr>
          <p:cNvSpPr txBox="1"/>
          <p:nvPr/>
        </p:nvSpPr>
        <p:spPr>
          <a:xfrm>
            <a:off x="10475031" y="3790121"/>
            <a:ext cx="1332600" cy="532184"/>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1600" b="1">
                <a:solidFill>
                  <a:schemeClr val="tx1">
                    <a:lumMod val="75000"/>
                    <a:lumOff val="25000"/>
                  </a:schemeClr>
                </a:solidFill>
              </a:rPr>
              <a:t>Matxu</a:t>
            </a:r>
          </a:p>
          <a:p>
            <a:pPr algn="ctr">
              <a:spcBef>
                <a:spcPts val="300"/>
              </a:spcBef>
              <a:spcAft>
                <a:spcPts val="300"/>
              </a:spcAft>
              <a:buNone/>
            </a:pPr>
            <a:r>
              <a:rPr lang="en-US" sz="1600" b="1">
                <a:solidFill>
                  <a:schemeClr val="tx1">
                    <a:lumMod val="75000"/>
                    <a:lumOff val="25000"/>
                  </a:schemeClr>
                </a:solidFill>
              </a:rPr>
              <a:t>53%</a:t>
            </a:r>
          </a:p>
        </p:txBody>
      </p:sp>
      <p:sp>
        <p:nvSpPr>
          <p:cNvPr id="24" name="TextBox 12">
            <a:extLst>
              <a:ext uri="{FF2B5EF4-FFF2-40B4-BE49-F238E27FC236}">
                <a16:creationId xmlns:a16="http://schemas.microsoft.com/office/drawing/2014/main" id="{7CE84F05-8B0C-47EA-BB5E-26DF2A9E659B}"/>
              </a:ext>
            </a:extLst>
          </p:cNvPr>
          <p:cNvSpPr txBox="1"/>
          <p:nvPr/>
        </p:nvSpPr>
        <p:spPr>
          <a:xfrm>
            <a:off x="6967604" y="2870511"/>
            <a:ext cx="1213112" cy="426716"/>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spcAft>
                <a:spcPts val="300"/>
              </a:spcAft>
              <a:buNone/>
            </a:pPr>
            <a:r>
              <a:rPr lang="pt-BR" sz="1200" dirty="0">
                <a:solidFill>
                  <a:schemeClr val="bg1">
                    <a:lumMod val="50000"/>
                  </a:schemeClr>
                </a:solidFill>
                <a:latin typeface="Arial (Body)"/>
              </a:rPr>
              <a:t>Partissipantis na studu/peskiza</a:t>
            </a:r>
          </a:p>
        </p:txBody>
      </p:sp>
      <p:sp>
        <p:nvSpPr>
          <p:cNvPr id="25" name="TextBox 12">
            <a:extLst>
              <a:ext uri="{FF2B5EF4-FFF2-40B4-BE49-F238E27FC236}">
                <a16:creationId xmlns:a16="http://schemas.microsoft.com/office/drawing/2014/main" id="{DCD98879-67D4-405A-A48A-B4A948687492}"/>
              </a:ext>
            </a:extLst>
          </p:cNvPr>
          <p:cNvSpPr txBox="1"/>
          <p:nvPr/>
        </p:nvSpPr>
        <p:spPr>
          <a:xfrm>
            <a:off x="6967604" y="3621747"/>
            <a:ext cx="1213112" cy="245034"/>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spcAft>
                <a:spcPts val="300"/>
              </a:spcAft>
              <a:buNone/>
            </a:pPr>
            <a:r>
              <a:rPr lang="pt-BR" sz="1200" dirty="0">
                <a:solidFill>
                  <a:schemeClr val="bg1">
                    <a:lumMod val="50000"/>
                  </a:schemeClr>
                </a:solidFill>
                <a:latin typeface="Arial (Body)"/>
              </a:rPr>
              <a:t>Populason</a:t>
            </a:r>
            <a:r>
              <a:rPr lang="en-US" sz="1200" dirty="0">
                <a:solidFill>
                  <a:schemeClr val="bg1">
                    <a:lumMod val="50000"/>
                  </a:schemeClr>
                </a:solidFill>
                <a:latin typeface="Arial (Body)"/>
              </a:rPr>
              <a:t> di MA</a:t>
            </a:r>
          </a:p>
        </p:txBody>
      </p:sp>
    </p:spTree>
    <p:extLst>
      <p:ext uri="{BB962C8B-B14F-4D97-AF65-F5344CB8AC3E}">
        <p14:creationId xmlns:p14="http://schemas.microsoft.com/office/powerpoint/2010/main" val="3900666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a:extLst>
              <a:ext uri="{FF2B5EF4-FFF2-40B4-BE49-F238E27FC236}">
                <a16:creationId xmlns:a16="http://schemas.microsoft.com/office/drawing/2014/main" id="{0E88B064-2D76-4051-94BE-90774B1D4B99}"/>
              </a:ext>
            </a:extLst>
          </p:cNvPr>
          <p:cNvPicPr>
            <a:picLocks noChangeAspect="1"/>
          </p:cNvPicPr>
          <p:nvPr/>
        </p:nvPicPr>
        <p:blipFill>
          <a:blip r:embed="rId3"/>
          <a:stretch>
            <a:fillRect/>
          </a:stretch>
        </p:blipFill>
        <p:spPr>
          <a:xfrm>
            <a:off x="359045" y="2574800"/>
            <a:ext cx="8516317" cy="3778386"/>
          </a:xfrm>
          <a:prstGeom prst="rect">
            <a:avLst/>
          </a:prstGeom>
        </p:spPr>
      </p:pic>
      <p:graphicFrame>
        <p:nvGraphicFramePr>
          <p:cNvPr id="22" name="Chart 15">
            <a:extLst>
              <a:ext uri="{FF2B5EF4-FFF2-40B4-BE49-F238E27FC236}">
                <a16:creationId xmlns:a16="http://schemas.microsoft.com/office/drawing/2014/main" id="{DFBD08D2-FA89-4BA2-8029-15A7450E51FA}"/>
              </a:ext>
            </a:extLst>
          </p:cNvPr>
          <p:cNvGraphicFramePr>
            <a:graphicFrameLocks/>
          </p:cNvGraphicFramePr>
          <p:nvPr>
            <p:extLst>
              <p:ext uri="{D42A27DB-BD31-4B8C-83A1-F6EECF244321}">
                <p14:modId xmlns:p14="http://schemas.microsoft.com/office/powerpoint/2010/main" val="2371802091"/>
              </p:ext>
            </p:extLst>
          </p:nvPr>
        </p:nvGraphicFramePr>
        <p:xfrm>
          <a:off x="8016136" y="2079664"/>
          <a:ext cx="4901397" cy="377838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3DC6995C-9A79-4118-8683-04FE1C5EA218}"/>
              </a:ext>
            </a:extLst>
          </p:cNvPr>
          <p:cNvSpPr txBox="1"/>
          <p:nvPr/>
        </p:nvSpPr>
        <p:spPr>
          <a:xfrm>
            <a:off x="9459996" y="3702765"/>
            <a:ext cx="666723" cy="532184"/>
          </a:xfrm>
          <a:prstGeom prst="rect">
            <a:avLst/>
          </a:prstGeom>
          <a:solidFill>
            <a:srgbClr val="F1A78A"/>
          </a:solidFill>
          <a:ln w="6350">
            <a:noFill/>
            <a:miter lim="800000"/>
          </a:ln>
        </p:spPr>
        <p:txBody>
          <a:bodyPr vert="horz" wrap="square" lIns="0" tIns="0" rIns="0" bIns="0" rtlCol="0">
            <a:noAutofit/>
          </a:bodyPr>
          <a:lstStyle/>
          <a:p>
            <a:pPr algn="ctr">
              <a:spcBef>
                <a:spcPts val="300"/>
              </a:spcBef>
              <a:spcAft>
                <a:spcPts val="300"/>
              </a:spcAft>
              <a:buNone/>
            </a:pPr>
            <a:r>
              <a:rPr lang="en-US" sz="1600" b="1">
                <a:solidFill>
                  <a:schemeClr val="tx1">
                    <a:lumMod val="75000"/>
                    <a:lumOff val="25000"/>
                  </a:schemeClr>
                </a:solidFill>
              </a:rPr>
              <a:t>Femia45%</a:t>
            </a:r>
          </a:p>
        </p:txBody>
      </p:sp>
      <p:sp>
        <p:nvSpPr>
          <p:cNvPr id="21" name="TextBox 20">
            <a:extLst>
              <a:ext uri="{FF2B5EF4-FFF2-40B4-BE49-F238E27FC236}">
                <a16:creationId xmlns:a16="http://schemas.microsoft.com/office/drawing/2014/main" id="{59E1F545-AB70-40AA-8E2D-A945D59DFDDB}"/>
              </a:ext>
            </a:extLst>
          </p:cNvPr>
          <p:cNvSpPr txBox="1"/>
          <p:nvPr/>
        </p:nvSpPr>
        <p:spPr>
          <a:xfrm>
            <a:off x="10855402" y="3729961"/>
            <a:ext cx="666723" cy="664156"/>
          </a:xfrm>
          <a:prstGeom prst="rect">
            <a:avLst/>
          </a:prstGeom>
          <a:solidFill>
            <a:srgbClr val="D26E2A"/>
          </a:solidFill>
          <a:ln w="6350">
            <a:noFill/>
            <a:miter lim="800000"/>
          </a:ln>
        </p:spPr>
        <p:txBody>
          <a:bodyPr vert="horz" wrap="square" lIns="0" tIns="0" rIns="0" bIns="0" rtlCol="0">
            <a:noAutofit/>
          </a:bodyPr>
          <a:lstStyle/>
          <a:p>
            <a:pPr algn="ctr">
              <a:spcBef>
                <a:spcPts val="300"/>
              </a:spcBef>
              <a:spcAft>
                <a:spcPts val="300"/>
              </a:spcAft>
              <a:buNone/>
            </a:pPr>
            <a:r>
              <a:rPr lang="en-US" sz="1600" b="1">
                <a:solidFill>
                  <a:schemeClr val="tx1">
                    <a:lumMod val="75000"/>
                    <a:lumOff val="25000"/>
                  </a:schemeClr>
                </a:solidFill>
              </a:rPr>
              <a:t>Matxu55%</a:t>
            </a:r>
          </a:p>
        </p:txBody>
      </p:sp>
      <p:sp>
        <p:nvSpPr>
          <p:cNvPr id="4" name="Rectangle 3">
            <a:extLst>
              <a:ext uri="{FF2B5EF4-FFF2-40B4-BE49-F238E27FC236}">
                <a16:creationId xmlns:a16="http://schemas.microsoft.com/office/drawing/2014/main" id="{FF069143-FE01-453C-934A-DAA4862AED31}"/>
              </a:ext>
            </a:extLst>
          </p:cNvPr>
          <p:cNvSpPr/>
          <p:nvPr/>
        </p:nvSpPr>
        <p:spPr>
          <a:xfrm>
            <a:off x="356489" y="1201320"/>
            <a:ext cx="11356939" cy="830997"/>
          </a:xfrm>
          <a:prstGeom prst="rect">
            <a:avLst/>
          </a:prstGeom>
        </p:spPr>
        <p:txBody>
          <a:bodyPr wrap="square">
            <a:spAutoFit/>
          </a:bodyPr>
          <a:lstStyle/>
          <a:p>
            <a:r>
              <a:rPr lang="pt-BR" sz="2400" dirty="0">
                <a:solidFill>
                  <a:srgbClr val="000000"/>
                </a:solidFill>
                <a:effectLst/>
                <a:latin typeface="Calibri" panose="020F0502020204030204" pitchFamily="34" charset="0"/>
                <a:ea typeface="Calibri" panose="020F0502020204030204" pitchFamily="34" charset="0"/>
              </a:rPr>
              <a:t>Seguransa di vassina</a:t>
            </a:r>
            <a:r>
              <a:rPr lang="pt-BR" sz="2400" spc="-65" dirty="0">
                <a:solidFill>
                  <a:srgbClr val="000000"/>
                </a:solidFill>
                <a:effectLst/>
                <a:latin typeface="Calibri" panose="020F0502020204030204" pitchFamily="34" charset="0"/>
                <a:ea typeface="Calibri" panose="020F0502020204030204" pitchFamily="34" charset="0"/>
              </a:rPr>
              <a:t> </a:t>
            </a:r>
            <a:r>
              <a:rPr lang="pt-BR" sz="2400" b="1" dirty="0">
                <a:solidFill>
                  <a:srgbClr val="000000"/>
                </a:solidFill>
                <a:effectLst/>
                <a:latin typeface="Calibri" panose="020F0502020204030204" pitchFamily="34" charset="0"/>
                <a:ea typeface="Calibri" panose="020F0502020204030204" pitchFamily="34" charset="0"/>
              </a:rPr>
              <a:t>Janssen (Johnson &amp; Johnson)</a:t>
            </a:r>
            <a:r>
              <a:rPr lang="pt-BR" sz="2400" dirty="0">
                <a:solidFill>
                  <a:srgbClr val="000000"/>
                </a:solidFill>
                <a:effectLst/>
                <a:latin typeface="Calibri" panose="020F0502020204030204" pitchFamily="34" charset="0"/>
                <a:ea typeface="Calibri" panose="020F0502020204030204" pitchFamily="34" charset="0"/>
              </a:rPr>
              <a:t> foi</a:t>
            </a:r>
            <a:r>
              <a:rPr lang="pt-BR" sz="2400" spc="-5" dirty="0">
                <a:solidFill>
                  <a:srgbClr val="000000"/>
                </a:solidFill>
                <a:effectLst/>
                <a:latin typeface="Calibri" panose="020F0502020204030204" pitchFamily="34" charset="0"/>
                <a:ea typeface="Calibri" panose="020F0502020204030204" pitchFamily="34" charset="0"/>
              </a:rPr>
              <a:t> </a:t>
            </a:r>
            <a:r>
              <a:rPr lang="pt-BR" sz="2400" dirty="0">
                <a:solidFill>
                  <a:srgbClr val="000000"/>
                </a:solidFill>
                <a:effectLst/>
                <a:latin typeface="Calibri" panose="020F0502020204030204" pitchFamily="34" charset="0"/>
                <a:ea typeface="Calibri" panose="020F0502020204030204" pitchFamily="34" charset="0"/>
              </a:rPr>
              <a:t>avaliadu na 43,783 pessoas di 18 anu y mas idadi na U.S., Brazil, Afrika di Sul, Colombia, Argentina, Peru, Chile, y Mexico.</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AA55757-80E2-8745-9964-A7A1DD9C273F}"/>
              </a:ext>
            </a:extLst>
          </p:cNvPr>
          <p:cNvSpPr txBox="1"/>
          <p:nvPr/>
        </p:nvSpPr>
        <p:spPr>
          <a:xfrm>
            <a:off x="883263" y="5799925"/>
            <a:ext cx="1005840" cy="381000"/>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spcAft>
                <a:spcPts val="300"/>
              </a:spcAft>
              <a:buNone/>
            </a:pPr>
            <a:r>
              <a:rPr lang="en-US" sz="1200">
                <a:solidFill>
                  <a:schemeClr val="accent6">
                    <a:lumMod val="50000"/>
                  </a:schemeClr>
                </a:solidFill>
              </a:rPr>
              <a:t>Branku</a:t>
            </a:r>
          </a:p>
        </p:txBody>
      </p:sp>
      <p:sp>
        <p:nvSpPr>
          <p:cNvPr id="11" name="TextBox 10">
            <a:extLst>
              <a:ext uri="{FF2B5EF4-FFF2-40B4-BE49-F238E27FC236}">
                <a16:creationId xmlns:a16="http://schemas.microsoft.com/office/drawing/2014/main" id="{B3CED367-0E2B-5847-9C93-690B1FA745A1}"/>
              </a:ext>
            </a:extLst>
          </p:cNvPr>
          <p:cNvSpPr txBox="1"/>
          <p:nvPr/>
        </p:nvSpPr>
        <p:spPr>
          <a:xfrm>
            <a:off x="4837220" y="5794391"/>
            <a:ext cx="1026827" cy="619186"/>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Indiu Merkanu o Natural di Alaska</a:t>
            </a:r>
          </a:p>
        </p:txBody>
      </p:sp>
      <p:sp>
        <p:nvSpPr>
          <p:cNvPr id="12" name="TextBox 11">
            <a:extLst>
              <a:ext uri="{FF2B5EF4-FFF2-40B4-BE49-F238E27FC236}">
                <a16:creationId xmlns:a16="http://schemas.microsoft.com/office/drawing/2014/main" id="{A5D493D2-829B-0641-82A1-B8F98DCF8DC0}"/>
              </a:ext>
            </a:extLst>
          </p:cNvPr>
          <p:cNvSpPr txBox="1"/>
          <p:nvPr/>
        </p:nvSpPr>
        <p:spPr>
          <a:xfrm>
            <a:off x="5864047" y="5810278"/>
            <a:ext cx="1076044" cy="614643"/>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Natural di Hawaii o di Ilha di Passifiku</a:t>
            </a:r>
          </a:p>
        </p:txBody>
      </p:sp>
      <p:sp>
        <p:nvSpPr>
          <p:cNvPr id="14" name="TextBox 13">
            <a:extLst>
              <a:ext uri="{FF2B5EF4-FFF2-40B4-BE49-F238E27FC236}">
                <a16:creationId xmlns:a16="http://schemas.microsoft.com/office/drawing/2014/main" id="{5F7614B1-9238-174D-BAA0-CC08015B870B}"/>
              </a:ext>
            </a:extLst>
          </p:cNvPr>
          <p:cNvSpPr txBox="1"/>
          <p:nvPr/>
        </p:nvSpPr>
        <p:spPr>
          <a:xfrm>
            <a:off x="6951176" y="5832368"/>
            <a:ext cx="881135" cy="69431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Multirassial</a:t>
            </a:r>
          </a:p>
        </p:txBody>
      </p:sp>
      <p:sp>
        <p:nvSpPr>
          <p:cNvPr id="15" name="TextBox 14">
            <a:extLst>
              <a:ext uri="{FF2B5EF4-FFF2-40B4-BE49-F238E27FC236}">
                <a16:creationId xmlns:a16="http://schemas.microsoft.com/office/drawing/2014/main" id="{CB948462-244F-6046-9E10-7DAC496952FB}"/>
              </a:ext>
            </a:extLst>
          </p:cNvPr>
          <p:cNvSpPr txBox="1"/>
          <p:nvPr/>
        </p:nvSpPr>
        <p:spPr>
          <a:xfrm>
            <a:off x="8036475" y="5827617"/>
            <a:ext cx="705760" cy="909652"/>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Otu</a:t>
            </a:r>
          </a:p>
        </p:txBody>
      </p:sp>
      <p:sp>
        <p:nvSpPr>
          <p:cNvPr id="16" name="TextBox 15">
            <a:extLst>
              <a:ext uri="{FF2B5EF4-FFF2-40B4-BE49-F238E27FC236}">
                <a16:creationId xmlns:a16="http://schemas.microsoft.com/office/drawing/2014/main" id="{5CF24C30-0A17-E540-B1FE-03A47F2267F3}"/>
              </a:ext>
            </a:extLst>
          </p:cNvPr>
          <p:cNvSpPr txBox="1"/>
          <p:nvPr/>
        </p:nvSpPr>
        <p:spPr>
          <a:xfrm>
            <a:off x="1863045" y="5795807"/>
            <a:ext cx="966244"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Ispanu o Latinu</a:t>
            </a:r>
          </a:p>
        </p:txBody>
      </p:sp>
      <p:sp>
        <p:nvSpPr>
          <p:cNvPr id="17" name="TextBox 16">
            <a:extLst>
              <a:ext uri="{FF2B5EF4-FFF2-40B4-BE49-F238E27FC236}">
                <a16:creationId xmlns:a16="http://schemas.microsoft.com/office/drawing/2014/main" id="{47EACE3E-BEAE-834E-8B78-44C5F5A824C4}"/>
              </a:ext>
            </a:extLst>
          </p:cNvPr>
          <p:cNvSpPr txBox="1"/>
          <p:nvPr/>
        </p:nvSpPr>
        <p:spPr>
          <a:xfrm>
            <a:off x="2854606" y="5774817"/>
            <a:ext cx="995678" cy="674369"/>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pt-BR" sz="1200" dirty="0">
                <a:solidFill>
                  <a:schemeClr val="accent6">
                    <a:lumMod val="50000"/>
                  </a:schemeClr>
                </a:solidFill>
              </a:rPr>
              <a:t>Negru o Afro-Merkanu</a:t>
            </a:r>
          </a:p>
        </p:txBody>
      </p:sp>
      <p:sp>
        <p:nvSpPr>
          <p:cNvPr id="19" name="TextBox 18">
            <a:extLst>
              <a:ext uri="{FF2B5EF4-FFF2-40B4-BE49-F238E27FC236}">
                <a16:creationId xmlns:a16="http://schemas.microsoft.com/office/drawing/2014/main" id="{CBCEE5EE-3516-8B48-B946-3A62BC882A0A}"/>
              </a:ext>
            </a:extLst>
          </p:cNvPr>
          <p:cNvSpPr txBox="1"/>
          <p:nvPr/>
        </p:nvSpPr>
        <p:spPr>
          <a:xfrm>
            <a:off x="3967180" y="5795807"/>
            <a:ext cx="786371" cy="532184"/>
          </a:xfrm>
          <a:prstGeom prst="rect">
            <a:avLst/>
          </a:prstGeom>
          <a:solidFill>
            <a:schemeClr val="bg1"/>
          </a:solidFill>
          <a:ln w="6350">
            <a:noFill/>
            <a:miter lim="800000"/>
          </a:ln>
        </p:spPr>
        <p:txBody>
          <a:bodyPr vert="horz" wrap="square" lIns="0" tIns="0" rIns="0" bIns="0" rtlCol="0">
            <a:noAutofit/>
          </a:bodyPr>
          <a:lstStyle/>
          <a:p>
            <a:pPr algn="ctr">
              <a:spcBef>
                <a:spcPts val="300"/>
              </a:spcBef>
              <a:spcAft>
                <a:spcPts val="300"/>
              </a:spcAft>
              <a:buNone/>
            </a:pPr>
            <a:r>
              <a:rPr lang="en-US" sz="1200">
                <a:solidFill>
                  <a:schemeClr val="accent6">
                    <a:lumMod val="50000"/>
                  </a:schemeClr>
                </a:solidFill>
              </a:rPr>
              <a:t>Aziatiku</a:t>
            </a:r>
          </a:p>
        </p:txBody>
      </p:sp>
      <p:sp>
        <p:nvSpPr>
          <p:cNvPr id="23" name="Rectangle 7">
            <a:extLst>
              <a:ext uri="{FF2B5EF4-FFF2-40B4-BE49-F238E27FC236}">
                <a16:creationId xmlns:a16="http://schemas.microsoft.com/office/drawing/2014/main" id="{7726A1FE-F62C-46B0-AD45-D39D348BAA5A}"/>
              </a:ext>
            </a:extLst>
          </p:cNvPr>
          <p:cNvSpPr>
            <a:spLocks noChangeArrowheads="1"/>
          </p:cNvSpPr>
          <p:nvPr/>
        </p:nvSpPr>
        <p:spPr bwMode="auto">
          <a:xfrm>
            <a:off x="1397566" y="175367"/>
            <a:ext cx="93968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es-MX" sz="3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Na kenha ki vassina di Johnson &amp; Johnson foi testadu?</a:t>
            </a:r>
            <a:endParaRPr kumimoji="0" lang="pt-BR" altLang="es-MX" sz="1800" b="0" i="0" u="none" strike="noStrike" cap="none" normalizeH="0" baseline="0" dirty="0">
              <a:ln>
                <a:noFill/>
              </a:ln>
              <a:solidFill>
                <a:schemeClr val="tx1"/>
              </a:solidFill>
              <a:effectLst/>
              <a:latin typeface="Arial" panose="020B0604020202020204" pitchFamily="34" charset="0"/>
            </a:endParaRPr>
          </a:p>
        </p:txBody>
      </p:sp>
      <p:sp>
        <p:nvSpPr>
          <p:cNvPr id="24" name="AutoShape 54">
            <a:extLst>
              <a:ext uri="{FF2B5EF4-FFF2-40B4-BE49-F238E27FC236}">
                <a16:creationId xmlns:a16="http://schemas.microsoft.com/office/drawing/2014/main" id="{974DF622-40BC-4105-97E8-21D2713243DC}"/>
              </a:ext>
            </a:extLst>
          </p:cNvPr>
          <p:cNvSpPr>
            <a:spLocks/>
          </p:cNvSpPr>
          <p:nvPr/>
        </p:nvSpPr>
        <p:spPr bwMode="auto">
          <a:xfrm>
            <a:off x="0" y="6510655"/>
            <a:ext cx="12192000" cy="347345"/>
          </a:xfrm>
          <a:custGeom>
            <a:avLst/>
            <a:gdLst>
              <a:gd name="T0" fmla="*/ 0 w 12192000"/>
              <a:gd name="T1" fmla="*/ 0 h 347470"/>
              <a:gd name="T2" fmla="*/ 0 w 12192000"/>
              <a:gd name="T3" fmla="*/ 347345 h 347470"/>
              <a:gd name="T4" fmla="*/ 12192000 w 12192000"/>
              <a:gd name="T5" fmla="*/ 347345 h 347470"/>
              <a:gd name="T6" fmla="*/ 12192000 w 12192000"/>
              <a:gd name="T7" fmla="*/ 0 h 347470"/>
              <a:gd name="T8" fmla="*/ 0 w 12192000"/>
              <a:gd name="T9" fmla="*/ 0 h 347470"/>
              <a:gd name="T10" fmla="*/ 0 60000 65536"/>
              <a:gd name="T11" fmla="*/ 0 60000 65536"/>
              <a:gd name="T12" fmla="*/ 0 60000 65536"/>
              <a:gd name="T13" fmla="*/ 0 60000 65536"/>
              <a:gd name="T14" fmla="*/ 0 60000 65536"/>
              <a:gd name="T15" fmla="*/ 0 w 12192000"/>
              <a:gd name="T16" fmla="*/ 0 h 347470"/>
              <a:gd name="T17" fmla="*/ 12192000 w 12192000"/>
              <a:gd name="T18" fmla="*/ 347470 h 347470"/>
            </a:gdLst>
            <a:ahLst/>
            <a:cxnLst>
              <a:cxn ang="T10">
                <a:pos x="T0" y="T1"/>
              </a:cxn>
              <a:cxn ang="T11">
                <a:pos x="T2" y="T3"/>
              </a:cxn>
              <a:cxn ang="T12">
                <a:pos x="T4" y="T5"/>
              </a:cxn>
              <a:cxn ang="T13">
                <a:pos x="T6" y="T7"/>
              </a:cxn>
              <a:cxn ang="T14">
                <a:pos x="T8" y="T9"/>
              </a:cxn>
            </a:cxnLst>
            <a:rect l="T15" t="T16" r="T17" b="T18"/>
            <a:pathLst>
              <a:path w="12192000" h="347470">
                <a:moveTo>
                  <a:pt x="0" y="0"/>
                </a:moveTo>
                <a:lnTo>
                  <a:pt x="0" y="347470"/>
                </a:lnTo>
                <a:lnTo>
                  <a:pt x="12192000" y="347470"/>
                </a:lnTo>
                <a:lnTo>
                  <a:pt x="12192000" y="0"/>
                </a:lnTo>
                <a:lnTo>
                  <a:pt x="0" y="0"/>
                </a:lnTo>
              </a:path>
            </a:pathLst>
          </a:custGeom>
          <a:solidFill>
            <a:srgbClr val="2A3C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a:p>
        </p:txBody>
      </p:sp>
      <p:sp>
        <p:nvSpPr>
          <p:cNvPr id="29" name="TextBox 12">
            <a:extLst>
              <a:ext uri="{FF2B5EF4-FFF2-40B4-BE49-F238E27FC236}">
                <a16:creationId xmlns:a16="http://schemas.microsoft.com/office/drawing/2014/main" id="{5E24B015-A795-4D2C-A0E6-45A4C9446649}"/>
              </a:ext>
            </a:extLst>
          </p:cNvPr>
          <p:cNvSpPr txBox="1"/>
          <p:nvPr/>
        </p:nvSpPr>
        <p:spPr>
          <a:xfrm>
            <a:off x="6903832" y="3169995"/>
            <a:ext cx="1213112" cy="426716"/>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spcAft>
                <a:spcPts val="300"/>
              </a:spcAft>
              <a:buNone/>
            </a:pPr>
            <a:r>
              <a:rPr lang="pt-BR" sz="1200" dirty="0">
                <a:solidFill>
                  <a:schemeClr val="bg1">
                    <a:lumMod val="50000"/>
                  </a:schemeClr>
                </a:solidFill>
                <a:latin typeface="Arial (Body)"/>
              </a:rPr>
              <a:t>Partissipantis na studu/peskiza</a:t>
            </a:r>
          </a:p>
        </p:txBody>
      </p:sp>
      <p:sp>
        <p:nvSpPr>
          <p:cNvPr id="30" name="TextBox 12">
            <a:extLst>
              <a:ext uri="{FF2B5EF4-FFF2-40B4-BE49-F238E27FC236}">
                <a16:creationId xmlns:a16="http://schemas.microsoft.com/office/drawing/2014/main" id="{5C5AEDC0-E23E-4B52-BF4F-2CCCA2B094B1}"/>
              </a:ext>
            </a:extLst>
          </p:cNvPr>
          <p:cNvSpPr txBox="1"/>
          <p:nvPr/>
        </p:nvSpPr>
        <p:spPr>
          <a:xfrm>
            <a:off x="6903832" y="3894336"/>
            <a:ext cx="1213112" cy="245034"/>
          </a:xfrm>
          <a:prstGeom prst="rect">
            <a:avLst/>
          </a:prstGeom>
          <a:solidFill>
            <a:schemeClr val="bg1"/>
          </a:solidFill>
          <a:ln w="6350">
            <a:noFill/>
            <a:miter lim="800000"/>
          </a:ln>
        </p:spPr>
        <p:txBody>
          <a:bodyPr vert="horz"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spcAft>
                <a:spcPts val="300"/>
              </a:spcAft>
              <a:buNone/>
            </a:pPr>
            <a:r>
              <a:rPr lang="pt-BR" sz="1200" dirty="0">
                <a:solidFill>
                  <a:schemeClr val="bg1">
                    <a:lumMod val="50000"/>
                  </a:schemeClr>
                </a:solidFill>
                <a:latin typeface="Arial (Body)"/>
              </a:rPr>
              <a:t>Populason</a:t>
            </a:r>
            <a:r>
              <a:rPr lang="en-US" sz="1200" dirty="0">
                <a:solidFill>
                  <a:schemeClr val="bg1">
                    <a:lumMod val="50000"/>
                  </a:schemeClr>
                </a:solidFill>
                <a:latin typeface="Arial (Body)"/>
              </a:rPr>
              <a:t> di MA</a:t>
            </a:r>
          </a:p>
        </p:txBody>
      </p:sp>
    </p:spTree>
    <p:extLst>
      <p:ext uri="{BB962C8B-B14F-4D97-AF65-F5344CB8AC3E}">
        <p14:creationId xmlns:p14="http://schemas.microsoft.com/office/powerpoint/2010/main" val="1571923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Un pessoa ki ten alerjias debe toma vassina kontra COVID-19? </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60347"/>
            <a:ext cx="11356939" cy="3970318"/>
          </a:xfrm>
          <a:prstGeom prst="rect">
            <a:avLst/>
          </a:prstGeom>
        </p:spPr>
        <p:txBody>
          <a:bodyPr wrap="square">
            <a:spAutoFit/>
          </a:bodyPr>
          <a:lstStyle/>
          <a:p>
            <a:pPr marL="342900" indent="-342900">
              <a:buFont typeface="Arial" panose="020B0604020202020204" pitchFamily="34" charset="0"/>
              <a:buChar char="•"/>
            </a:pPr>
            <a:r>
              <a:rPr lang="pt-BR" sz="2400">
                <a:latin typeface="Calibri" pitchFamily="34" charset="0"/>
                <a:cs typeface="Calibri" pitchFamily="34" charset="0"/>
              </a:rPr>
              <a:t>Bu </a:t>
            </a:r>
            <a:r>
              <a:rPr lang="pt-BR" sz="2400" b="1">
                <a:latin typeface="Calibri" pitchFamily="34" charset="0"/>
                <a:cs typeface="Calibri" pitchFamily="34" charset="0"/>
              </a:rPr>
              <a:t>ka</a:t>
            </a:r>
            <a:r>
              <a:rPr lang="pt-BR" sz="2400">
                <a:latin typeface="Calibri" pitchFamily="34" charset="0"/>
                <a:cs typeface="Calibri" pitchFamily="34" charset="0"/>
              </a:rPr>
              <a:t> debe toma vassina kontra COVID-19 si bu tevi algun bes un riason alerjiku  gravi (txomadu tanbé anafilaxia) pa kualker ingredienti na vassina</a:t>
            </a:r>
            <a:r>
              <a:rPr lang="en-US" sz="240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US" sz="2400">
              <a:highlight>
                <a:srgbClr val="FFFF00"/>
              </a:highligh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Vassinas ka ten ovu, jelatina, konservantis nen latex . Lista di ingredientis ta atxadu na:</a:t>
            </a:r>
          </a:p>
          <a:p>
            <a:pPr marL="914400" lvl="1" indent="-342900">
              <a:buFont typeface="Courier New" panose="02070309020205020404" pitchFamily="49" charset="0"/>
              <a:buChar char="o"/>
            </a:pPr>
            <a:r>
              <a:rPr lang="en-US" sz="2000" b="1">
                <a:latin typeface="Calibri" panose="020F0502020204030204" pitchFamily="34" charset="0"/>
                <a:cs typeface="Calibri" panose="020F0502020204030204" pitchFamily="34" charset="0"/>
              </a:rPr>
              <a:t>Pfizer</a:t>
            </a:r>
            <a:r>
              <a:rPr lang="en-US" sz="2000">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hlinkClick r:id="rId3"/>
              </a:rPr>
              <a:t>https://www.fda.gov/media/144414/download</a:t>
            </a:r>
            <a:r>
              <a:rPr lang="en-US" sz="2000">
                <a:latin typeface="Calibri" panose="020F0502020204030204" pitchFamily="34" charset="0"/>
                <a:cs typeface="Calibri" panose="020F0502020204030204" pitchFamily="34" charset="0"/>
              </a:rPr>
              <a:t> (pájina 2)</a:t>
            </a:r>
          </a:p>
          <a:p>
            <a:pPr marL="914400" lvl="1" indent="-342900">
              <a:buFont typeface="Courier New" panose="02070309020205020404" pitchFamily="49" charset="0"/>
              <a:buChar char="o"/>
            </a:pPr>
            <a:r>
              <a:rPr lang="en-US" sz="2000" b="1">
                <a:latin typeface="Calibri" panose="020F0502020204030204" pitchFamily="34" charset="0"/>
                <a:cs typeface="Calibri" panose="020F0502020204030204" pitchFamily="34" charset="0"/>
              </a:rPr>
              <a:t>Moderna</a:t>
            </a:r>
            <a:r>
              <a:rPr lang="en-US" sz="2000">
                <a:latin typeface="Calibri" panose="020F0502020204030204" pitchFamily="34" charset="0"/>
                <a:cs typeface="Calibri" panose="020F0502020204030204" pitchFamily="34" charset="0"/>
              </a:rPr>
              <a:t>: </a:t>
            </a:r>
            <a:r>
              <a:rPr lang="en-US" sz="2000">
                <a:latin typeface="Calibri" panose="020F0502020204030204" pitchFamily="34" charset="0"/>
                <a:cs typeface="Calibri" panose="020F0502020204030204" pitchFamily="34" charset="0"/>
                <a:hlinkClick r:id="rId4"/>
              </a:rPr>
              <a:t>https://www.fda.gov/media/144638/download</a:t>
            </a:r>
            <a:r>
              <a:rPr lang="en-US" sz="2000">
                <a:latin typeface="Calibri" panose="020F0502020204030204" pitchFamily="34" charset="0"/>
                <a:cs typeface="Calibri" panose="020F0502020204030204" pitchFamily="34" charset="0"/>
              </a:rPr>
              <a:t> (pájina 2)</a:t>
            </a:r>
          </a:p>
          <a:p>
            <a:pPr marL="914400" lvl="1" indent="-342900">
              <a:buFont typeface="Courier New" panose="02070309020205020404" pitchFamily="49" charset="0"/>
              <a:buChar char="o"/>
            </a:pPr>
            <a:r>
              <a:rPr lang="en-US" sz="2000" b="1">
                <a:latin typeface="Calibri" pitchFamily="34" charset="0"/>
                <a:cs typeface="Calibri" pitchFamily="34" charset="0"/>
              </a:rPr>
              <a:t>Janssen (Johnson &amp; Johnson)</a:t>
            </a:r>
            <a:r>
              <a:rPr lang="en-US" sz="2000">
                <a:latin typeface="Calibri" pitchFamily="34" charset="0"/>
                <a:cs typeface="Calibri" pitchFamily="34" charset="0"/>
              </a:rPr>
              <a:t>: </a:t>
            </a:r>
            <a:r>
              <a:rPr lang="en-US" sz="2000" u="sng">
                <a:latin typeface="Calibri" pitchFamily="34" charset="0"/>
                <a:cs typeface="Calibri" pitchFamily="34" charset="0"/>
                <a:hlinkClick r:id="rId5"/>
              </a:rPr>
              <a:t>https://www.fda.gov/media/146305/download</a:t>
            </a:r>
            <a:r>
              <a:rPr lang="en-US" sz="2000" u="sng">
                <a:latin typeface="Calibri" pitchFamily="34" charset="0"/>
                <a:cs typeface="Calibri" pitchFamily="34" charset="0"/>
              </a:rPr>
              <a:t> (</a:t>
            </a:r>
            <a:r>
              <a:rPr lang="en-US" sz="2000">
                <a:latin typeface="Calibri" pitchFamily="34" charset="0"/>
                <a:cs typeface="Calibri" pitchFamily="34" charset="0"/>
              </a:rPr>
              <a:t>pájina 2)</a:t>
            </a:r>
          </a:p>
          <a:p>
            <a:pPr marL="342900" indent="-342900">
              <a:buFont typeface="Arial" panose="020B0604020202020204" pitchFamily="34" charset="0"/>
              <a:buChar char="•"/>
            </a:pPr>
            <a:endParaRPr lang="en-US" sz="2400">
              <a:latin typeface="Calibri" pitchFamily="34" charset="0"/>
              <a:cs typeface="Calibri" pitchFamily="34" charset="0"/>
            </a:endParaRPr>
          </a:p>
          <a:p>
            <a:pPr marL="342900" indent="-342900">
              <a:buFont typeface="Arial" panose="020B0604020202020204" pitchFamily="34" charset="0"/>
              <a:buChar char="•"/>
            </a:pPr>
            <a:r>
              <a:rPr lang="en-US" sz="2400">
                <a:latin typeface="Calibri" pitchFamily="34" charset="0"/>
                <a:cs typeface="Calibri" pitchFamily="34" charset="0"/>
              </a:rPr>
              <a:t>Si algun bez bu tevi un riason alerjiku gravi pa algun otu kuza sen ser vassina (sima mantega di mankarra), papia ku bu dotor antis di bu toma vassina.</a:t>
            </a:r>
          </a:p>
          <a:p>
            <a:endParaRPr lang="en-US" sz="2400">
              <a:latin typeface="Calibri" pitchFamily="34" charset="0"/>
              <a:cs typeface="Calibri"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32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92125" y="327153"/>
            <a:ext cx="11314323" cy="430887"/>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2800">
                <a:latin typeface="Calibri" pitchFamily="34" charset="0"/>
                <a:cs typeface="Calibri" pitchFamily="34" charset="0"/>
              </a:rPr>
              <a:t>N ta gostaba di ten fidju un dia. N pode toma vassina di COVID-19 sen prigu</a:t>
            </a:r>
            <a:r>
              <a:rPr lang="en-US" sz="2800">
                <a:latin typeface="Calibri" panose="020F0502020204030204" pitchFamily="34" charset="0"/>
                <a:cs typeface="Calibri" panose="020F0502020204030204" pitchFamily="34" charset="0"/>
              </a:rPr>
              <a:t>?</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4154984"/>
          </a:xfrm>
          <a:prstGeom prst="rect">
            <a:avLst/>
          </a:prstGeom>
        </p:spPr>
        <p:txBody>
          <a:bodyPr wrap="square">
            <a:spAutoFit/>
          </a:bodyPr>
          <a:lstStyle/>
          <a:p>
            <a:r>
              <a:rPr lang="pt-BR" sz="2400" b="1" dirty="0">
                <a:latin typeface="Calibri" pitchFamily="34" charset="0"/>
                <a:cs typeface="Calibri" pitchFamily="34" charset="0"/>
              </a:rPr>
              <a:t>Sin! </a:t>
            </a:r>
          </a:p>
          <a:p>
            <a:endParaRPr lang="pt-BR" sz="2400" b="1" dirty="0">
              <a:latin typeface="Calibri" pitchFamily="34" charset="0"/>
              <a:cs typeface="Calibri" pitchFamily="34" charset="0"/>
            </a:endParaRPr>
          </a:p>
          <a:p>
            <a:r>
              <a:rPr lang="en-US" sz="2400" dirty="0">
                <a:latin typeface="Calibri" panose="020F0502020204030204" pitchFamily="34" charset="0"/>
                <a:cs typeface="Calibri" panose="020F0502020204030204" pitchFamily="34" charset="0"/>
              </a:rPr>
              <a:t>CDC ta </a:t>
            </a:r>
            <a:r>
              <a:rPr lang="en-US" sz="2400" dirty="0" err="1">
                <a:latin typeface="Calibri" panose="020F0502020204030204" pitchFamily="34" charset="0"/>
                <a:cs typeface="Calibri" panose="020F0502020204030204" pitchFamily="34" charset="0"/>
              </a:rPr>
              <a:t>rikumenda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vasinasson</a:t>
            </a:r>
            <a:r>
              <a:rPr lang="en-US" sz="2400" dirty="0">
                <a:latin typeface="Calibri" panose="020F0502020204030204" pitchFamily="34" charset="0"/>
                <a:cs typeface="Calibri" panose="020F0502020204030204" pitchFamily="34" charset="0"/>
              </a:rPr>
              <a:t> COVID-19 pa </a:t>
            </a:r>
            <a:r>
              <a:rPr lang="en-US" sz="2400" dirty="0" err="1">
                <a:latin typeface="Calibri" panose="020F0502020204030204" pitchFamily="34" charset="0"/>
                <a:cs typeface="Calibri" panose="020F0502020204030204" pitchFamily="34" charset="0"/>
              </a:rPr>
              <a:t>pessoas</a:t>
            </a:r>
            <a:r>
              <a:rPr lang="en-US" sz="2400" dirty="0">
                <a:latin typeface="Calibri" panose="020F0502020204030204" pitchFamily="34" charset="0"/>
                <a:cs typeface="Calibri" panose="020F0502020204030204" pitchFamily="34" charset="0"/>
              </a:rPr>
              <a:t> ki </a:t>
            </a:r>
            <a:r>
              <a:rPr lang="en-US" sz="2400" dirty="0" err="1">
                <a:latin typeface="Calibri" panose="020F0502020204030204" pitchFamily="34" charset="0"/>
                <a:cs typeface="Calibri" panose="020F0502020204030204" pitchFamily="34" charset="0"/>
              </a:rPr>
              <a:t>sa</a:t>
            </a:r>
            <a:r>
              <a:rPr lang="en-US" sz="2400" dirty="0">
                <a:latin typeface="Calibri" panose="020F0502020204030204" pitchFamily="34" charset="0"/>
                <a:cs typeface="Calibri" panose="020F0502020204030204" pitchFamily="34" charset="0"/>
              </a:rPr>
              <a:t> ta </a:t>
            </a:r>
            <a:r>
              <a:rPr lang="en-US" sz="2400" dirty="0" err="1">
                <a:latin typeface="Calibri" panose="020F0502020204030204" pitchFamily="34" charset="0"/>
                <a:cs typeface="Calibri" panose="020F0502020204030204" pitchFamily="34" charset="0"/>
              </a:rPr>
              <a:t>tenta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ingravida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gossi</a:t>
            </a:r>
            <a:r>
              <a:rPr lang="en-US" sz="2400" dirty="0">
                <a:latin typeface="Calibri" panose="020F0502020204030204" pitchFamily="34" charset="0"/>
                <a:cs typeface="Calibri" panose="020F0502020204030204" pitchFamily="34" charset="0"/>
              </a:rPr>
              <a:t> o ki </a:t>
            </a:r>
            <a:r>
              <a:rPr lang="en-US" sz="2400" dirty="0" err="1">
                <a:latin typeface="Calibri" panose="020F0502020204030204" pitchFamily="34" charset="0"/>
                <a:cs typeface="Calibri" panose="020F0502020204030204" pitchFamily="34" charset="0"/>
              </a:rPr>
              <a:t>podi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ingravida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a:t>
            </a:r>
            <a:r>
              <a:rPr lang="en-US" sz="2400" dirty="0">
                <a:latin typeface="Calibri" panose="020F0502020204030204" pitchFamily="34" charset="0"/>
                <a:cs typeface="Calibri" panose="020F0502020204030204" pitchFamily="34" charset="0"/>
              </a:rPr>
              <a:t> future.</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Ka ten </a:t>
            </a:r>
            <a:r>
              <a:rPr lang="en-US" sz="2400" dirty="0" err="1">
                <a:latin typeface="Calibri" panose="020F0502020204030204" pitchFamily="34" charset="0"/>
                <a:cs typeface="Calibri" panose="020F0502020204030204" pitchFamily="34" charset="0"/>
              </a:rPr>
              <a:t>ninhun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evidensia</a:t>
            </a:r>
            <a:r>
              <a:rPr lang="en-US" sz="2400" dirty="0">
                <a:latin typeface="Calibri" panose="020F0502020204030204" pitchFamily="34" charset="0"/>
                <a:cs typeface="Calibri" panose="020F0502020204030204" pitchFamily="34" charset="0"/>
              </a:rPr>
              <a:t> ta </a:t>
            </a:r>
            <a:r>
              <a:rPr lang="en-US" sz="2400" dirty="0" err="1">
                <a:latin typeface="Calibri" panose="020F0502020204030204" pitchFamily="34" charset="0"/>
                <a:cs typeface="Calibri" panose="020F0502020204030204" pitchFamily="34" charset="0"/>
              </a:rPr>
              <a:t>antikorpus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kriadu</a:t>
            </a:r>
            <a:r>
              <a:rPr lang="en-US" sz="2400" dirty="0">
                <a:latin typeface="Calibri" panose="020F0502020204030204" pitchFamily="34" charset="0"/>
                <a:cs typeface="Calibri" panose="020F0502020204030204" pitchFamily="34" charset="0"/>
              </a:rPr>
              <a:t> pa </a:t>
            </a:r>
            <a:r>
              <a:rPr lang="en-US" sz="2400" dirty="0" err="1">
                <a:latin typeface="Calibri" panose="020F0502020204030204" pitchFamily="34" charset="0"/>
                <a:cs typeface="Calibri" panose="020F0502020204030204" pitchFamily="34" charset="0"/>
              </a:rPr>
              <a:t>vasinasson</a:t>
            </a:r>
            <a:r>
              <a:rPr lang="en-US" sz="2400" dirty="0">
                <a:latin typeface="Calibri" panose="020F0502020204030204" pitchFamily="34" charset="0"/>
                <a:cs typeface="Calibri" panose="020F0502020204030204" pitchFamily="34" charset="0"/>
              </a:rPr>
              <a:t> COVID-19 o ki </a:t>
            </a:r>
            <a:r>
              <a:rPr lang="en-US" sz="2400" dirty="0" err="1">
                <a:latin typeface="Calibri" panose="020F0502020204030204" pitchFamily="34" charset="0"/>
                <a:cs typeface="Calibri" panose="020F0502020204030204" pitchFamily="34" charset="0"/>
              </a:rPr>
              <a:t>ingredientis</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vassina</a:t>
            </a:r>
            <a:r>
              <a:rPr lang="en-US" sz="2400" dirty="0">
                <a:latin typeface="Calibri" panose="020F0502020204030204" pitchFamily="34" charset="0"/>
                <a:cs typeface="Calibri" panose="020F0502020204030204" pitchFamily="34" charset="0"/>
              </a:rPr>
              <a:t> ta ben </a:t>
            </a:r>
            <a:r>
              <a:rPr lang="en-US" sz="2400" dirty="0" err="1">
                <a:latin typeface="Calibri" panose="020F0502020204030204" pitchFamily="34" charset="0"/>
                <a:cs typeface="Calibri" panose="020F0502020204030204" pitchFamily="34" charset="0"/>
              </a:rPr>
              <a:t>kauza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kualker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prublema</a:t>
            </a:r>
            <a:r>
              <a:rPr lang="en-US" sz="24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Ka ten </a:t>
            </a:r>
            <a:r>
              <a:rPr lang="en-US" sz="2400" dirty="0" err="1">
                <a:latin typeface="Calibri" panose="020F0502020204030204" pitchFamily="34" charset="0"/>
                <a:cs typeface="Calibri" panose="020F0502020204030204" pitchFamily="34" charset="0"/>
              </a:rPr>
              <a:t>ninhun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eviendia</a:t>
            </a:r>
            <a:r>
              <a:rPr lang="en-US" sz="2400" dirty="0">
                <a:latin typeface="Calibri" panose="020F0502020204030204" pitchFamily="34" charset="0"/>
                <a:cs typeface="Calibri" panose="020F0502020204030204" pitchFamily="34" charset="0"/>
              </a:rPr>
              <a:t> ma </a:t>
            </a:r>
            <a:r>
              <a:rPr lang="en-US" sz="2400" dirty="0" err="1">
                <a:latin typeface="Calibri" panose="020F0502020204030204" pitchFamily="34" charset="0"/>
                <a:cs typeface="Calibri" panose="020F0502020204030204" pitchFamily="34" charset="0"/>
              </a:rPr>
              <a:t>prublemas</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fertilidadi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omi</a:t>
            </a:r>
            <a:r>
              <a:rPr lang="en-US" sz="2400" dirty="0">
                <a:latin typeface="Calibri" panose="020F0502020204030204" pitchFamily="34" charset="0"/>
                <a:cs typeface="Calibri" panose="020F0502020204030204" pitchFamily="34" charset="0"/>
              </a:rPr>
              <a:t> o </a:t>
            </a:r>
            <a:r>
              <a:rPr lang="en-US" sz="2400" dirty="0" err="1">
                <a:latin typeface="Calibri" panose="020F0502020204030204" pitchFamily="34" charset="0"/>
                <a:cs typeface="Calibri" panose="020F0502020204030204" pitchFamily="34" charset="0"/>
              </a:rPr>
              <a:t>mudjer</a:t>
            </a:r>
            <a:r>
              <a:rPr lang="en-US" sz="2400" dirty="0">
                <a:latin typeface="Calibri" panose="020F0502020204030204" pitchFamily="34" charset="0"/>
                <a:cs typeface="Calibri" panose="020F0502020204030204" pitchFamily="34" charset="0"/>
              </a:rPr>
              <a:t> e un </a:t>
            </a:r>
            <a:r>
              <a:rPr lang="en-US" sz="2400" dirty="0" err="1">
                <a:latin typeface="Calibri" panose="020F0502020204030204" pitchFamily="34" charset="0"/>
                <a:cs typeface="Calibri" panose="020F0502020204030204" pitchFamily="34" charset="0"/>
              </a:rPr>
              <a:t>ifeitu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kolateral</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kualker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vassina</a:t>
            </a:r>
            <a:r>
              <a:rPr lang="en-US" sz="2400" dirty="0">
                <a:latin typeface="Calibri" panose="020F0502020204030204" pitchFamily="34" charset="0"/>
                <a:cs typeface="Calibri" panose="020F0502020204030204" pitchFamily="34" charset="0"/>
              </a:rPr>
              <a:t>.</a:t>
            </a:r>
          </a:p>
          <a:p>
            <a:r>
              <a:rPr lang="en-US" sz="2400" dirty="0"/>
              <a:t> </a:t>
            </a:r>
          </a:p>
        </p:txBody>
      </p:sp>
    </p:spTree>
    <p:extLst>
      <p:ext uri="{BB962C8B-B14F-4D97-AF65-F5344CB8AC3E}">
        <p14:creationId xmlns:p14="http://schemas.microsoft.com/office/powerpoint/2010/main" val="147724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0"/>
            <a:ext cx="12013375" cy="769441"/>
          </a:xfrm>
          <a:prstGeom prst="rect">
            <a:avLst/>
          </a:prstGeom>
          <a:noFill/>
        </p:spPr>
        <p:txBody>
          <a:bodyPr wrap="square" lIns="0" tIns="0" rIns="0" bIns="0" anchor="t">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endParaRPr lang="pt-BR" sz="2400" dirty="0">
              <a:latin typeface="Calibri" pitchFamily="34" charset="0"/>
              <a:cs typeface="Calibri" pitchFamily="34" charset="0"/>
            </a:endParaRPr>
          </a:p>
          <a:p>
            <a:pPr algn="ctr"/>
            <a:r>
              <a:rPr lang="pt-BR" sz="2600" dirty="0">
                <a:latin typeface="Calibri"/>
                <a:cs typeface="Calibri"/>
              </a:rPr>
              <a:t>Un pessoa ki sta gravida o ta amamenta mininu pode toma vassina kontra COVID-19</a:t>
            </a:r>
            <a:r>
              <a:rPr lang="en-US" sz="2600" dirty="0">
                <a:latin typeface="Calibri"/>
                <a:cs typeface="Calibri"/>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58749"/>
            <a:ext cx="11160435" cy="3416320"/>
          </a:xfrm>
          <a:prstGeom prst="rect">
            <a:avLst/>
          </a:prstGeom>
        </p:spPr>
        <p:txBody>
          <a:bodyPr wrap="square" lIns="91440" tIns="45720" rIns="91440" bIns="45720" anchor="t">
            <a:spAutoFit/>
          </a:bodyPr>
          <a:lstStyle/>
          <a:p>
            <a:r>
              <a:rPr lang="pt-BR" sz="2400" dirty="0">
                <a:latin typeface="Calibri"/>
                <a:cs typeface="Calibri"/>
              </a:rPr>
              <a:t>Sin!</a:t>
            </a:r>
          </a:p>
          <a:p>
            <a:pPr marL="342900" indent="-342900">
              <a:buFont typeface="Arial" panose="020B0604020202020204" pitchFamily="34" charset="0"/>
              <a:buChar char="•"/>
            </a:pPr>
            <a:r>
              <a:rPr lang="pt-BR" sz="2400" dirty="0">
                <a:latin typeface="Calibri"/>
                <a:cs typeface="Calibri"/>
              </a:rPr>
              <a:t>CDC i Assossiason Merkanu di Obstetras y Jinekolojistas ta rekomenda pa oferessedu vasinasson kontra COVID-19 pa pessoas gravidas y ta amamenta mininu </a:t>
            </a:r>
          </a:p>
          <a:p>
            <a:pPr marL="342900" indent="-342900">
              <a:buFont typeface="Arial" panose="020B0604020202020204" pitchFamily="34" charset="0"/>
              <a:buChar char="•"/>
            </a:pPr>
            <a:r>
              <a:rPr lang="pt-BR" sz="2400" dirty="0">
                <a:latin typeface="Calibri"/>
                <a:cs typeface="Calibri"/>
              </a:rPr>
              <a:t>Benefisius di risebi un vassina COVID-19 ta ultrapassa kualker risku kunesidu o pussivel di vasinasson duranti gravidez.  </a:t>
            </a:r>
            <a:endParaRPr lang="pt-BR" sz="2400" dirty="0">
              <a:latin typeface="Calibri" pitchFamily="34" charset="0"/>
              <a:cs typeface="Calibri" pitchFamily="34" charset="0"/>
            </a:endParaRPr>
          </a:p>
          <a:p>
            <a:pPr marL="342900" indent="-342900">
              <a:buFont typeface="Arial" panose="020B0604020202020204" pitchFamily="34" charset="0"/>
              <a:buChar char="•"/>
            </a:pPr>
            <a:r>
              <a:rPr lang="pt-BR" sz="2400" dirty="0">
                <a:latin typeface="Calibri"/>
                <a:cs typeface="Calibri"/>
              </a:rPr>
              <a:t>Si virus di COVID-19 panhadu duranti gravidez ta aumenta risku di duensa gravi y partu prematuru. </a:t>
            </a:r>
          </a:p>
          <a:p>
            <a:pPr marL="342900" indent="-342900">
              <a:buFont typeface="Arial" panose="020B0604020202020204" pitchFamily="34" charset="0"/>
              <a:buChar char="•"/>
            </a:pPr>
            <a:r>
              <a:rPr lang="pt-BR" sz="2400" dirty="0">
                <a:latin typeface="Calibri"/>
                <a:cs typeface="Calibri"/>
              </a:rPr>
              <a:t>Toma vassina é un opson pessoal pa pessoas gravidas o ta amamenta mininu. Si bu tem duvidas, fala ku </a:t>
            </a:r>
            <a:r>
              <a:rPr lang="pt-BR" sz="2400">
                <a:latin typeface="Calibri"/>
                <a:cs typeface="Calibri"/>
              </a:rPr>
              <a:t>bu dotor.</a:t>
            </a:r>
            <a:endParaRPr lang="pt-BR" sz="2400" dirty="0">
              <a:latin typeface="Calibri" pitchFamily="34" charset="0"/>
              <a:cs typeface="Calibri"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9321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a:r>
              <a:rPr lang="pt-PT" sz="3200" b="1" dirty="0">
                <a:latin typeface="+mn-lt"/>
              </a:rPr>
              <a:t>Instrussons</a:t>
            </a:r>
            <a:r>
              <a:rPr lang="en-US" sz="3200" b="1" dirty="0">
                <a:latin typeface="+mn-lt"/>
              </a:rPr>
              <a:t> pa uzu di es guia </a:t>
            </a: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424069" y="969163"/>
            <a:ext cx="11343861" cy="5515946"/>
          </a:xfrm>
        </p:spPr>
        <p:txBody>
          <a:bodyPr>
            <a:normAutofit fontScale="92500" lnSpcReduction="20000"/>
          </a:bodyPr>
          <a:lstStyle/>
          <a:p>
            <a:pPr>
              <a:lnSpc>
                <a:spcPct val="110000"/>
              </a:lnSpc>
            </a:pPr>
            <a:r>
              <a:rPr lang="en-US" sz="2600" dirty="0"/>
              <a:t>Es guia foi kriadu pa prestadoris di servissus, grupus komunitárius y otus pessoas pa es organiza, na ses lokalidadi, riunions o fóruns sobri vassina kontra COVID-19, ku objetivu di aumenta konfiansa na vassina.  </a:t>
            </a:r>
          </a:p>
          <a:p>
            <a:pPr>
              <a:lnSpc>
                <a:spcPct val="110000"/>
              </a:lnSpc>
            </a:pPr>
            <a:r>
              <a:rPr lang="en-US" sz="2600" dirty="0"/>
              <a:t>Kel ta inklui informason di Departmentu di Saúdi Públiku di Massachusetts (DPH) pa da resposta pa kes perguntas ki ta fazedu mas txeu y pa insentiva diskusson y troka di opinion. </a:t>
            </a:r>
          </a:p>
          <a:p>
            <a:pPr>
              <a:lnSpc>
                <a:spcPct val="110000"/>
              </a:lnSpc>
            </a:pPr>
            <a:r>
              <a:rPr lang="en-US" sz="2600" dirty="0"/>
              <a:t>Ten mas pontus pa diskuson na sesson di notas di kada slaidi.</a:t>
            </a:r>
          </a:p>
          <a:p>
            <a:pPr>
              <a:lnSpc>
                <a:spcPct val="110000"/>
              </a:lnSpc>
            </a:pPr>
            <a:r>
              <a:rPr lang="en-US" sz="2600" dirty="0"/>
              <a:t>Bu pode uza parti, o tudu, informason ki dadu li baziadu na interessi y nessessidadi di bu  komunidadi. </a:t>
            </a:r>
          </a:p>
          <a:p>
            <a:pPr marL="731520" lvl="1" indent="-365760">
              <a:lnSpc>
                <a:spcPct val="110000"/>
              </a:lnSpc>
              <a:buFont typeface="Courier New" panose="02070309020205020404" pitchFamily="49" charset="0"/>
              <a:buChar char="o"/>
            </a:pPr>
            <a:r>
              <a:rPr lang="en-US" sz="2600" dirty="0"/>
              <a:t>Mas informason pa bu passa na bu fórun pode atxadu na </a:t>
            </a:r>
            <a:r>
              <a:rPr lang="en-US" sz="2600" dirty="0">
                <a:hlinkClick r:id="rId3"/>
              </a:rPr>
              <a:t>https://www.mass.gov/covid-19-vassina-na-massachusetts</a:t>
            </a:r>
            <a:r>
              <a:rPr lang="en-US" sz="2600" dirty="0"/>
              <a:t> </a:t>
            </a:r>
          </a:p>
          <a:p>
            <a:pPr>
              <a:lnSpc>
                <a:spcPct val="110000"/>
              </a:lnSpc>
            </a:pPr>
            <a:r>
              <a:rPr lang="en-US" sz="2600" dirty="0"/>
              <a:t>Es guia ta ser atualizadu baziadu na novu informason sobri vassina kontra COVID-19 y troka di opinion di se utilizadoris (pessoas ki toma vassina). </a:t>
            </a:r>
          </a:p>
          <a:p>
            <a:pPr>
              <a:lnSpc>
                <a:spcPct val="110000"/>
              </a:lnSpc>
            </a:pPr>
            <a:r>
              <a:rPr lang="en-US" sz="2600" dirty="0"/>
              <a:t>Pur favor retira es slaidi di es baradju antis di bu fórun.</a:t>
            </a:r>
          </a:p>
        </p:txBody>
      </p:sp>
    </p:spTree>
    <p:extLst>
      <p:ext uri="{BB962C8B-B14F-4D97-AF65-F5344CB8AC3E}">
        <p14:creationId xmlns:p14="http://schemas.microsoft.com/office/powerpoint/2010/main" val="3491398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515A-DC24-4FF1-85F9-68F50ED8147F}"/>
              </a:ext>
            </a:extLst>
          </p:cNvPr>
          <p:cNvSpPr txBox="1"/>
          <p:nvPr/>
        </p:nvSpPr>
        <p:spPr>
          <a:xfrm>
            <a:off x="152121" y="207736"/>
            <a:ext cx="12013375"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itchFamily="34" charset="0"/>
                <a:cs typeface="Calibri" pitchFamily="34" charset="0"/>
              </a:rPr>
              <a:t>Vassinas kontra COVID-19 é seguru pa kriansas</a:t>
            </a:r>
            <a:r>
              <a:rPr lang="en-US" sz="320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478572" y="1293662"/>
            <a:ext cx="6203582" cy="4524315"/>
          </a:xfrm>
          <a:prstGeom prst="rect">
            <a:avLst/>
          </a:prstGeom>
        </p:spPr>
        <p:txBody>
          <a:bodyPr wrap="square" lIns="91440" tIns="45720" rIns="91440" bIns="45720" anchor="t">
            <a:spAutoFit/>
          </a:bodyPr>
          <a:lstStyle/>
          <a:p>
            <a:r>
              <a:rPr lang="pt-BR" sz="2400" dirty="0">
                <a:latin typeface="Calibri"/>
                <a:cs typeface="Calibri"/>
              </a:rPr>
              <a:t>Sin. </a:t>
            </a:r>
          </a:p>
          <a:p>
            <a:pPr marL="342900" indent="-342900">
              <a:buFont typeface="Arial" panose="020B0604020202020204" pitchFamily="34" charset="0"/>
              <a:buChar char="•"/>
            </a:pPr>
            <a:r>
              <a:rPr lang="pt-BR" sz="2400" dirty="0">
                <a:latin typeface="Calibri"/>
                <a:cs typeface="Calibri"/>
              </a:rPr>
              <a:t>CDC ta rikumenda ki tudu alguen ku 5 anu o mas toma un vassina COVID-19.</a:t>
            </a:r>
          </a:p>
          <a:p>
            <a:pPr marL="342900" indent="-342900">
              <a:buFont typeface="Arial" panose="020B0604020202020204" pitchFamily="34" charset="0"/>
              <a:buChar char="•"/>
            </a:pPr>
            <a:r>
              <a:rPr lang="pt-BR" sz="2400" dirty="0">
                <a:latin typeface="Calibri"/>
                <a:cs typeface="Calibri"/>
              </a:rPr>
              <a:t> Sientistas dja fazi testi ku milharis di kriansas i diskubri ma el e siguru i efisienti.</a:t>
            </a:r>
          </a:p>
          <a:p>
            <a:pPr marL="342900" indent="-342900">
              <a:buFont typeface="Arial" panose="020B0604020202020204" pitchFamily="34" charset="0"/>
              <a:buChar char="•"/>
            </a:pPr>
            <a:r>
              <a:rPr lang="pt-BR" sz="2400" dirty="0">
                <a:latin typeface="Calibri"/>
                <a:cs typeface="Calibri"/>
              </a:rPr>
              <a:t>Vassina di Pfizer sta autorizadu pa pessoas a partir di 5 anu di idadi i tem aprovason total pa pessoas ku mas di 16 anu.</a:t>
            </a:r>
          </a:p>
          <a:p>
            <a:pPr marL="342900" indent="-342900">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latin typeface="Calibri"/>
                <a:cs typeface="Calibri"/>
              </a:rPr>
              <a:t>Vassinas di Moderna y di Janssen (Johnson &amp; Johnson) sta autorizadu pa pessoas a partir di 18 anu di idadi. </a:t>
            </a:r>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580EDB5-F8CE-40E3-B3DB-34A41D4BFC91}"/>
              </a:ext>
            </a:extLst>
          </p:cNvPr>
          <p:cNvSpPr txBox="1"/>
          <p:nvPr/>
        </p:nvSpPr>
        <p:spPr>
          <a:xfrm>
            <a:off x="478572" y="4996760"/>
            <a:ext cx="9314786" cy="91440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US" sz="1600"/>
          </a:p>
        </p:txBody>
      </p:sp>
      <p:sp>
        <p:nvSpPr>
          <p:cNvPr id="6" name="TextBox 5">
            <a:extLst>
              <a:ext uri="{FF2B5EF4-FFF2-40B4-BE49-F238E27FC236}">
                <a16:creationId xmlns:a16="http://schemas.microsoft.com/office/drawing/2014/main" id="{6A4D9B13-D057-4920-BD14-690DD0111190}"/>
              </a:ext>
            </a:extLst>
          </p:cNvPr>
          <p:cNvSpPr txBox="1"/>
          <p:nvPr/>
        </p:nvSpPr>
        <p:spPr>
          <a:xfrm>
            <a:off x="544744" y="4996760"/>
            <a:ext cx="11527986" cy="1442160"/>
          </a:xfrm>
          <a:prstGeom prst="rect">
            <a:avLst/>
          </a:prstGeom>
          <a:ln w="6350">
            <a:noFill/>
            <a:miter lim="800000"/>
          </a:ln>
        </p:spPr>
        <p:txBody>
          <a:bodyPr vert="horz" wrap="none" lIns="0" tIns="0" rIns="0" bIns="0" rtlCol="0">
            <a:noAutofit/>
          </a:bodyPr>
          <a:lstStyle/>
          <a:p>
            <a:pPr lvl="0"/>
            <a:endParaRPr lang="en-US" sz="1600">
              <a:latin typeface="Calibri" panose="020F0502020204030204" pitchFamily="34" charset="0"/>
              <a:cs typeface="Calibri" panose="020F0502020204030204" pitchFamily="34" charset="0"/>
            </a:endParaRPr>
          </a:p>
        </p:txBody>
      </p:sp>
      <p:pic>
        <p:nvPicPr>
          <p:cNvPr id="7" name="Google Shape;611;p25" descr="Group of young people with arms around each other.">
            <a:extLst>
              <a:ext uri="{FF2B5EF4-FFF2-40B4-BE49-F238E27FC236}">
                <a16:creationId xmlns:a16="http://schemas.microsoft.com/office/drawing/2014/main" id="{AA9A5E14-8FFE-48A5-A1D5-A2CFC3FE9670}"/>
              </a:ext>
            </a:extLst>
          </p:cNvPr>
          <p:cNvPicPr preferRelativeResize="0"/>
          <p:nvPr/>
        </p:nvPicPr>
        <p:blipFill>
          <a:blip r:embed="rId3">
            <a:alphaModFix/>
          </a:blip>
          <a:stretch>
            <a:fillRect/>
          </a:stretch>
        </p:blipFill>
        <p:spPr>
          <a:xfrm>
            <a:off x="6847906" y="1293662"/>
            <a:ext cx="5224824" cy="3703098"/>
          </a:xfrm>
          <a:prstGeom prst="rect">
            <a:avLst/>
          </a:prstGeom>
          <a:noFill/>
          <a:ln>
            <a:noFill/>
          </a:ln>
        </p:spPr>
      </p:pic>
    </p:spTree>
    <p:extLst>
      <p:ext uri="{BB962C8B-B14F-4D97-AF65-F5344CB8AC3E}">
        <p14:creationId xmlns:p14="http://schemas.microsoft.com/office/powerpoint/2010/main" val="1470512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32573"/>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Vassina kontra COVID-19 ta ben muda nha DNA?</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418500"/>
            <a:ext cx="11227876" cy="4278094"/>
          </a:xfrm>
          <a:prstGeom prst="rect">
            <a:avLst/>
          </a:prstGeom>
        </p:spPr>
        <p:txBody>
          <a:bodyPr wrap="square">
            <a:spAutoFit/>
          </a:bodyPr>
          <a:lstStyle/>
          <a:p>
            <a:pPr marL="285750" indent="-285750">
              <a:buFont typeface="Arial" panose="020B0604020202020204" pitchFamily="34" charset="0"/>
              <a:buChar char="•"/>
            </a:pPr>
            <a:r>
              <a:rPr lang="pt-BR" sz="2400" b="1" dirty="0">
                <a:latin typeface="Calibri" pitchFamily="34" charset="0"/>
                <a:cs typeface="Calibri" pitchFamily="34" charset="0"/>
              </a:rPr>
              <a:t>Nau.</a:t>
            </a:r>
            <a:r>
              <a:rPr lang="pt-BR" sz="2400" dirty="0">
                <a:latin typeface="Calibri" pitchFamily="34" charset="0"/>
                <a:cs typeface="Calibri" pitchFamily="34" charset="0"/>
              </a:rPr>
              <a:t>  Vassinas kontra COVID-19 ka ta muda o interaji ku bu ADN (DNA na ingles) di ninhun manera</a:t>
            </a:r>
            <a:r>
              <a:rPr lang="en-US" sz="2400" dirty="0">
                <a:latin typeface="Calibri" panose="020F050202020403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t-BR" sz="2400" dirty="0">
                <a:latin typeface="Calibri" pitchFamily="34" charset="0"/>
                <a:cs typeface="Calibri" pitchFamily="34" charset="0"/>
              </a:rPr>
              <a:t>Vassinas ta ensina nos sistema imunelojiku (imuni) manera di luta kontra un determinadu virus</a:t>
            </a:r>
            <a:r>
              <a:rPr lang="en-US" sz="24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t-BR" sz="2400" dirty="0">
                <a:latin typeface="Calibri" pitchFamily="34" charset="0"/>
                <a:cs typeface="Calibri" pitchFamily="34" charset="0"/>
              </a:rPr>
              <a:t>Pa el pode faze se trabadju, vassina kontra COVID-19 ka meste entra na núkliu di sélula, unde ki DNA ta sta guardadu. Ker dizer ki vassina nunka ka ta interaji ku nos DNA di ninhun manera, y el ka ten ninhun manera di muda-l</a:t>
            </a:r>
            <a:r>
              <a:rPr lang="en-US" sz="2400" dirty="0">
                <a:latin typeface="Calibri" panose="020F0502020204030204" pitchFamily="34" charset="0"/>
                <a:cs typeface="Calibri" panose="020F0502020204030204" pitchFamily="34" charset="0"/>
              </a:rPr>
              <a:t>. </a:t>
            </a:r>
          </a:p>
          <a:p>
            <a:r>
              <a:rPr lang="en-US" sz="2400" dirty="0"/>
              <a:t> </a:t>
            </a:r>
          </a:p>
          <a:p>
            <a:endParaRPr lang="en-US" sz="3200" b="1" dirty="0"/>
          </a:p>
        </p:txBody>
      </p:sp>
    </p:spTree>
    <p:extLst>
      <p:ext uri="{BB962C8B-B14F-4D97-AF65-F5344CB8AC3E}">
        <p14:creationId xmlns:p14="http://schemas.microsoft.com/office/powerpoint/2010/main" val="4183109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495D907F-1ACF-4F2C-B2EA-673338040F3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drawingObject88">
            <a:extLst>
              <a:ext uri="{FF2B5EF4-FFF2-40B4-BE49-F238E27FC236}">
                <a16:creationId xmlns:a16="http://schemas.microsoft.com/office/drawing/2014/main" id="{99410628-A2E5-4AB4-ADBE-E92CF69E7544}"/>
              </a:ext>
            </a:extLst>
          </p:cNvPr>
          <p:cNvSpPr/>
          <p:nvPr/>
        </p:nvSpPr>
        <p:spPr>
          <a:xfrm>
            <a:off x="0" y="402590"/>
            <a:ext cx="12192000" cy="977265"/>
          </a:xfrm>
          <a:custGeom>
            <a:avLst/>
            <a:gdLst/>
            <a:ahLst/>
            <a:cxnLst/>
            <a:rect l="0" t="0" r="0" b="0"/>
            <a:pathLst>
              <a:path w="12192000" h="977548">
                <a:moveTo>
                  <a:pt x="0" y="0"/>
                </a:moveTo>
                <a:lnTo>
                  <a:pt x="0" y="977548"/>
                </a:lnTo>
                <a:lnTo>
                  <a:pt x="12192000" y="977548"/>
                </a:lnTo>
                <a:lnTo>
                  <a:pt x="12192000" y="0"/>
                </a:lnTo>
                <a:lnTo>
                  <a:pt x="0" y="0"/>
                </a:lnTo>
              </a:path>
            </a:pathLst>
          </a:custGeom>
          <a:solidFill>
            <a:srgbClr val="4376BB"/>
          </a:solidFill>
        </p:spPr>
        <p:txBody>
          <a:bodyPr vert="horz" lIns="91440" tIns="45720" rIns="91440" bIns="45720" anchor="t"/>
          <a:lstStyle/>
          <a:p>
            <a:endParaRPr lang="en-US"/>
          </a:p>
        </p:txBody>
      </p:sp>
      <p:sp>
        <p:nvSpPr>
          <p:cNvPr id="7" name="Rectangle 8">
            <a:extLst>
              <a:ext uri="{FF2B5EF4-FFF2-40B4-BE49-F238E27FC236}">
                <a16:creationId xmlns:a16="http://schemas.microsoft.com/office/drawing/2014/main" id="{4AC4B55A-3B34-4BB5-B7FB-3CD0CD87AA30}"/>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pt-BR" altLang="en-US" sz="32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Vassinas  ta funsiona kontra variantis di COVID-19?</a:t>
            </a:r>
            <a:endParaRPr kumimoji="0" lang="pt-BR"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C1E8DEFA-3475-446E-84E9-C3A906FFF5FE}"/>
              </a:ext>
            </a:extLst>
          </p:cNvPr>
          <p:cNvSpPr txBox="1"/>
          <p:nvPr/>
        </p:nvSpPr>
        <p:spPr>
          <a:xfrm>
            <a:off x="955964" y="1434466"/>
            <a:ext cx="8193230" cy="2574423"/>
          </a:xfrm>
          <a:prstGeom prst="rect">
            <a:avLst/>
          </a:prstGeom>
          <a:noFill/>
          <a:ln w="6350">
            <a:noFill/>
            <a:miter lim="800000"/>
          </a:ln>
        </p:spPr>
        <p:txBody>
          <a:bodyPr wrap="square">
            <a:spAutoFit/>
          </a:bodyPr>
          <a:lstStyle/>
          <a:p>
            <a:pPr marL="342900" marR="0" lvl="0" indent="-342900">
              <a:lnSpc>
                <a:spcPct val="96000"/>
              </a:lnSpc>
              <a:spcBef>
                <a:spcPts val="0"/>
              </a:spcBef>
              <a:spcAft>
                <a:spcPts val="0"/>
              </a:spcAft>
              <a:buFont typeface="Arial" panose="020B0604020202020204" pitchFamily="34" charset="0"/>
              <a:buChar char="•"/>
              <a:tabLst>
                <a:tab pos="457200" algn="l"/>
              </a:tabLst>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 normal pa virus ba ta muda sima es ta spadja, y pa parse otus variantis.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 data di oji, studus ta sujiri ki vassinas ta da proteson contra variantis konxedu (sima </a:t>
            </a:r>
            <a:r>
              <a:rPr lang="pt-BR" sz="24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Delta i Omicron).  </a:t>
            </a:r>
            <a:endPar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96000"/>
              </a:lnSpc>
              <a:spcBef>
                <a:spcPts val="0"/>
              </a:spcBef>
              <a:spcAft>
                <a:spcPts val="0"/>
              </a:spcAft>
              <a:buFont typeface="Arial" panose="020B0604020202020204" pitchFamily="34" charset="0"/>
              <a:buChar char="•"/>
              <a:tabLst>
                <a:tab pos="457200" algn="l"/>
              </a:tabLst>
            </a:pPr>
            <a:r>
              <a:rPr lang="pt-BR" sz="2400" dirty="0">
                <a:solidFill>
                  <a:srgbClr val="000000"/>
                </a:solidFill>
                <a:effectLst/>
                <a:latin typeface="Calibri" panose="020F0502020204030204" pitchFamily="34" charset="0"/>
                <a:ea typeface="Calibri" panose="020F0502020204030204" pitchFamily="34" charset="0"/>
              </a:rPr>
              <a:t>Mesmu kandu un pessoa vassinadu panha infeson di COVID-19, es ta sta ben protejedu kontra di fika gravimenti duenti y di morrê</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5" name="Picture 14" descr="A picture of a virus and the spikes on its surface.">
            <a:extLst>
              <a:ext uri="{FF2B5EF4-FFF2-40B4-BE49-F238E27FC236}">
                <a16:creationId xmlns:a16="http://schemas.microsoft.com/office/drawing/2014/main" id="{5B53736D-B02B-476C-83A1-92E3CB406E87}"/>
              </a:ext>
            </a:extLst>
          </p:cNvPr>
          <p:cNvPicPr/>
          <p:nvPr/>
        </p:nvPicPr>
        <p:blipFill>
          <a:blip r:embed="rId3">
            <a:extLst>
              <a:ext uri="{28A0092B-C50C-407E-A947-70E740481C1C}">
                <a14:useLocalDpi xmlns:a14="http://schemas.microsoft.com/office/drawing/2010/main" val="0"/>
              </a:ext>
            </a:extLst>
          </a:blip>
          <a:stretch>
            <a:fillRect/>
          </a:stretch>
        </p:blipFill>
        <p:spPr>
          <a:xfrm>
            <a:off x="7682344" y="3239597"/>
            <a:ext cx="2933700" cy="2706370"/>
          </a:xfrm>
          <a:prstGeom prst="rect">
            <a:avLst/>
          </a:prstGeom>
        </p:spPr>
      </p:pic>
    </p:spTree>
    <p:extLst>
      <p:ext uri="{BB962C8B-B14F-4D97-AF65-F5344CB8AC3E}">
        <p14:creationId xmlns:p14="http://schemas.microsoft.com/office/powerpoint/2010/main" val="901623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495D907F-1ACF-4F2C-B2EA-673338040F3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drawingObject88">
            <a:extLst>
              <a:ext uri="{FF2B5EF4-FFF2-40B4-BE49-F238E27FC236}">
                <a16:creationId xmlns:a16="http://schemas.microsoft.com/office/drawing/2014/main" id="{99410628-A2E5-4AB4-ADBE-E92CF69E7544}"/>
              </a:ext>
            </a:extLst>
          </p:cNvPr>
          <p:cNvSpPr/>
          <p:nvPr/>
        </p:nvSpPr>
        <p:spPr>
          <a:xfrm>
            <a:off x="0" y="423400"/>
            <a:ext cx="12192000" cy="977265"/>
          </a:xfrm>
          <a:custGeom>
            <a:avLst/>
            <a:gdLst/>
            <a:ahLst/>
            <a:cxnLst/>
            <a:rect l="0" t="0" r="0" b="0"/>
            <a:pathLst>
              <a:path w="12192000" h="977548">
                <a:moveTo>
                  <a:pt x="0" y="0"/>
                </a:moveTo>
                <a:lnTo>
                  <a:pt x="0" y="977548"/>
                </a:lnTo>
                <a:lnTo>
                  <a:pt x="12192000" y="977548"/>
                </a:lnTo>
                <a:lnTo>
                  <a:pt x="12192000" y="0"/>
                </a:lnTo>
                <a:lnTo>
                  <a:pt x="0" y="0"/>
                </a:lnTo>
              </a:path>
            </a:pathLst>
          </a:custGeom>
          <a:solidFill>
            <a:srgbClr val="4376BB"/>
          </a:solidFill>
        </p:spPr>
        <p:txBody>
          <a:bodyPr vert="horz" lIns="91440" tIns="45720" rIns="91440" bIns="45720" anchor="t"/>
          <a:lstStyle/>
          <a:p>
            <a:endParaRPr lang="en-US"/>
          </a:p>
        </p:txBody>
      </p:sp>
      <p:sp>
        <p:nvSpPr>
          <p:cNvPr id="7" name="Rectangle 8">
            <a:extLst>
              <a:ext uri="{FF2B5EF4-FFF2-40B4-BE49-F238E27FC236}">
                <a16:creationId xmlns:a16="http://schemas.microsoft.com/office/drawing/2014/main" id="{4AC4B55A-3B34-4BB5-B7FB-3CD0CD87AA30}"/>
              </a:ext>
            </a:extLst>
          </p:cNvPr>
          <p:cNvSpPr>
            <a:spLocks noChangeArrowheads="1"/>
          </p:cNvSpPr>
          <p:nvPr/>
        </p:nvSpPr>
        <p:spPr bwMode="auto">
          <a:xfrm>
            <a:off x="2625845" y="393413"/>
            <a:ext cx="69402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BR" altLang="en-US" sz="3200" b="1" dirty="0">
                <a:solidFill>
                  <a:srgbClr val="FFFFFF"/>
                </a:solidFill>
                <a:latin typeface="Calibri" panose="020F0502020204030204" pitchFamily="34" charset="0"/>
                <a:ea typeface="Calibri" panose="020F0502020204030204" pitchFamily="34" charset="0"/>
                <a:cs typeface="Calibri" panose="020F0502020204030204" pitchFamily="34" charset="0"/>
              </a:rPr>
              <a:t>Pamodi ki N mesti un vassina di riforsu</a:t>
            </a:r>
            <a:r>
              <a:rPr kumimoji="0" lang="pt-BR" altLang="en-US" sz="32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a:t>
            </a:r>
            <a:endParaRPr kumimoji="0" lang="pt-BR"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C1E8DEFA-3475-446E-84E9-C3A906FFF5FE}"/>
              </a:ext>
            </a:extLst>
          </p:cNvPr>
          <p:cNvSpPr txBox="1"/>
          <p:nvPr/>
        </p:nvSpPr>
        <p:spPr>
          <a:xfrm>
            <a:off x="240633" y="1434466"/>
            <a:ext cx="11742820" cy="3638175"/>
          </a:xfrm>
          <a:prstGeom prst="rect">
            <a:avLst/>
          </a:prstGeom>
          <a:noFill/>
          <a:ln w="6350">
            <a:noFill/>
            <a:miter lim="800000"/>
          </a:ln>
        </p:spPr>
        <p:txBody>
          <a:bodyPr wrap="square">
            <a:spAutoFit/>
          </a:bodyPr>
          <a:lstStyle/>
          <a:p>
            <a:pPr marL="342900" marR="0" lvl="0" indent="-342900">
              <a:lnSpc>
                <a:spcPct val="96000"/>
              </a:lnSpc>
              <a:spcBef>
                <a:spcPts val="0"/>
              </a:spcBef>
              <a:spcAft>
                <a:spcPts val="0"/>
              </a:spcAft>
              <a:buFont typeface="Arial" panose="020B0604020202020204" pitchFamily="34" charset="0"/>
              <a:buChar char="•"/>
              <a:tabLst>
                <a:tab pos="457200" algn="l"/>
              </a:tabLst>
            </a:pPr>
            <a:r>
              <a:rPr lang="pt-PT" sz="2400" dirty="0" err="1">
                <a:latin typeface="Calibri" panose="020F0502020204030204" pitchFamily="34" charset="0"/>
                <a:ea typeface="Times New Roman" panose="02020603050405020304" pitchFamily="18" charset="0"/>
                <a:cs typeface="Times New Roman" panose="02020603050405020304" pitchFamily="18" charset="0"/>
              </a:rPr>
              <a:t>V</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assinas</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di</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COVID-19 ta funciona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dretu</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pa</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privini</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duensas</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gravis</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ospitalizason</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i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morti</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Mas,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spesialistas</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na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saude</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publika</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sa</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ta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kumesa</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ta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odja</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menus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pruteson</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kontra</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duensas</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levi</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i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moderadu.Riforsu</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ta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dexa</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vassina</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efesienti</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pa</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mas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tenpu</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96000"/>
              </a:lnSpc>
              <a:spcBef>
                <a:spcPts val="0"/>
              </a:spcBef>
              <a:spcAft>
                <a:spcPts val="0"/>
              </a:spcAft>
              <a:buFont typeface="Arial" panose="020B0604020202020204" pitchFamily="34" charset="0"/>
              <a:buChar char="•"/>
              <a:tabLst>
                <a:tab pos="457200" algn="l"/>
              </a:tabLst>
            </a:pP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Tudu</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alguen</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ku</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di</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smtClean="0">
                <a:effectLst/>
                <a:latin typeface="Calibri" panose="020F0502020204030204" pitchFamily="34" charset="0"/>
                <a:ea typeface="Times New Roman" panose="02020603050405020304" pitchFamily="18" charset="0"/>
                <a:cs typeface="Times New Roman" panose="02020603050405020304" pitchFamily="18" charset="0"/>
              </a:rPr>
              <a:t>12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anu</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effectLst/>
                <a:latin typeface="Calibri" panose="020F0502020204030204" pitchFamily="34" charset="0"/>
                <a:ea typeface="Times New Roman" panose="02020603050405020304" pitchFamily="18" charset="0"/>
                <a:cs typeface="Times New Roman" panose="02020603050405020304" pitchFamily="18" charset="0"/>
              </a:rPr>
              <a:t>podi</a:t>
            </a:r>
            <a:r>
              <a:rPr lang="pt-PT"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risebi</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effectLst/>
                <a:latin typeface="Calibri" panose="020F0502020204030204" pitchFamily="34" charset="0"/>
                <a:ea typeface="Times New Roman" panose="02020603050405020304" pitchFamily="18" charset="0"/>
                <a:cs typeface="Times New Roman" panose="02020603050405020304" pitchFamily="18" charset="0"/>
              </a:rPr>
              <a:t>un</a:t>
            </a:r>
            <a:r>
              <a:rPr lang="pt-PT"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effectLst/>
                <a:latin typeface="Calibri" panose="020F0502020204030204" pitchFamily="34" charset="0"/>
                <a:ea typeface="Times New Roman" panose="02020603050405020304" pitchFamily="18" charset="0"/>
                <a:cs typeface="Times New Roman" panose="02020603050405020304" pitchFamily="18" charset="0"/>
              </a:rPr>
              <a:t>riforsu</a:t>
            </a:r>
            <a:r>
              <a:rPr lang="pt-PT" sz="2400" dirty="0" smtClean="0">
                <a:effectLst/>
                <a:latin typeface="Calibri" panose="020F0502020204030204" pitchFamily="34" charset="0"/>
                <a:ea typeface="Times New Roman" panose="02020603050405020304" pitchFamily="18" charset="0"/>
                <a:cs typeface="Times New Roman" panose="02020603050405020304" pitchFamily="18" charset="0"/>
              </a:rPr>
              <a:t> si: </a:t>
            </a:r>
            <a:endParaRPr lang="pt-PT" sz="24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96000"/>
              </a:lnSpc>
              <a:buFont typeface="Arial" panose="020B0604020202020204" pitchFamily="34" charset="0"/>
              <a:buChar char="•"/>
              <a:tabLst>
                <a:tab pos="457200" algn="l"/>
              </a:tabLst>
            </a:pP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Pfizer</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smtClean="0">
                <a:latin typeface="Calibri" panose="020F0502020204030204" pitchFamily="34" charset="0"/>
                <a:ea typeface="Times New Roman" panose="02020603050405020304" pitchFamily="18" charset="0"/>
                <a:cs typeface="Times New Roman" panose="02020603050405020304" pitchFamily="18" charset="0"/>
              </a:rPr>
              <a:t>&amp; Moderna: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dja</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passa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pelu</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menus 5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mes</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des</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ki</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bu toma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sigunda</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dozi</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a:t>
            </a:r>
          </a:p>
          <a:p>
            <a:pPr marL="800100" lvl="1" indent="-342900">
              <a:lnSpc>
                <a:spcPct val="96000"/>
              </a:lnSpc>
              <a:buFont typeface="Arial" panose="020B0604020202020204" pitchFamily="34" charset="0"/>
              <a:buChar char="•"/>
              <a:tabLst>
                <a:tab pos="457200" algn="l"/>
              </a:tabLst>
            </a:pPr>
            <a:r>
              <a:rPr lang="pt-PT" sz="2400" dirty="0" smtClean="0">
                <a:latin typeface="Calibri" panose="020F0502020204030204" pitchFamily="34" charset="0"/>
                <a:ea typeface="Times New Roman" panose="02020603050405020304" pitchFamily="18" charset="0"/>
                <a:cs typeface="Times New Roman" panose="02020603050405020304" pitchFamily="18" charset="0"/>
              </a:rPr>
              <a:t>Johnson </a:t>
            </a:r>
            <a:r>
              <a:rPr lang="pt-PT" sz="2400" dirty="0">
                <a:latin typeface="Calibri" panose="020F0502020204030204" pitchFamily="34" charset="0"/>
                <a:ea typeface="Times New Roman" panose="02020603050405020304" pitchFamily="18" charset="0"/>
                <a:cs typeface="Times New Roman" panose="02020603050405020304" pitchFamily="18" charset="0"/>
              </a:rPr>
              <a:t>&amp; Johnson : </a:t>
            </a:r>
            <a:r>
              <a:rPr lang="pt-PT" sz="2400" dirty="0" err="1">
                <a:latin typeface="Calibri" panose="020F0502020204030204" pitchFamily="34" charset="0"/>
                <a:ea typeface="Times New Roman" panose="02020603050405020304" pitchFamily="18" charset="0"/>
                <a:cs typeface="Times New Roman" panose="02020603050405020304" pitchFamily="18" charset="0"/>
              </a:rPr>
              <a:t>dja</a:t>
            </a:r>
            <a:r>
              <a:rPr lang="pt-PT" sz="2400" dirty="0">
                <a:latin typeface="Calibri" panose="020F0502020204030204" pitchFamily="34" charset="0"/>
                <a:ea typeface="Times New Roman" panose="02020603050405020304" pitchFamily="18" charset="0"/>
                <a:cs typeface="Times New Roman" panose="02020603050405020304" pitchFamily="18" charset="0"/>
              </a:rPr>
              <a:t> passa </a:t>
            </a:r>
            <a:r>
              <a:rPr lang="pt-PT" sz="2400" dirty="0" err="1">
                <a:latin typeface="Calibri" panose="020F0502020204030204" pitchFamily="34" charset="0"/>
                <a:ea typeface="Times New Roman" panose="02020603050405020304" pitchFamily="18" charset="0"/>
                <a:cs typeface="Times New Roman" panose="02020603050405020304" pitchFamily="18" charset="0"/>
              </a:rPr>
              <a:t>pelu</a:t>
            </a:r>
            <a:r>
              <a:rPr lang="pt-PT" sz="2400" dirty="0">
                <a:latin typeface="Calibri" panose="020F0502020204030204" pitchFamily="34" charset="0"/>
                <a:ea typeface="Times New Roman" panose="02020603050405020304" pitchFamily="18" charset="0"/>
                <a:cs typeface="Times New Roman" panose="02020603050405020304" pitchFamily="18" charset="0"/>
              </a:rPr>
              <a:t> menus </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2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mes</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des</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ki</a:t>
            </a:r>
            <a:r>
              <a:rPr lang="pt-PT" sz="2400" dirty="0">
                <a:latin typeface="Calibri" panose="020F0502020204030204" pitchFamily="34" charset="0"/>
                <a:ea typeface="Times New Roman" panose="02020603050405020304" pitchFamily="18" charset="0"/>
                <a:cs typeface="Times New Roman" panose="02020603050405020304" pitchFamily="18" charset="0"/>
              </a:rPr>
              <a:t> bu </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toma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primera</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dozi</a:t>
            </a:r>
            <a:r>
              <a:rPr lang="pt-PT" sz="2400" dirty="0">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96000"/>
              </a:lnSpc>
              <a:spcBef>
                <a:spcPts val="0"/>
              </a:spcBef>
              <a:spcAft>
                <a:spcPts val="0"/>
              </a:spcAft>
              <a:buFont typeface="Arial" panose="020B0604020202020204" pitchFamily="34" charset="0"/>
              <a:buChar char="•"/>
              <a:tabLst>
                <a:tab pos="457200" algn="l"/>
              </a:tabLst>
            </a:pPr>
            <a:r>
              <a:rPr lang="pt-PT" sz="2400" dirty="0" smtClean="0">
                <a:latin typeface="Calibri" panose="020F0502020204030204" pitchFamily="34" charset="0"/>
                <a:ea typeface="Times New Roman" panose="02020603050405020304" pitchFamily="18" charset="0"/>
                <a:cs typeface="Times New Roman" panose="02020603050405020304" pitchFamily="18" charset="0"/>
              </a:rPr>
              <a:t>Si bu tem idade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entri</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12-17, bu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podi</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toma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so</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riforsu</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di</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Pfizer</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Kazu</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kontrariu</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bu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podi</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skodji</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ki</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vassina</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ki</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bu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kre</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toma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di</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riforsu</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96000"/>
              </a:lnSpc>
              <a:spcBef>
                <a:spcPts val="0"/>
              </a:spcBef>
              <a:spcAft>
                <a:spcPts val="0"/>
              </a:spcAft>
              <a:buFont typeface="Arial" panose="020B0604020202020204" pitchFamily="34" charset="0"/>
              <a:buChar char="•"/>
              <a:tabLst>
                <a:tab pos="457200" algn="l"/>
              </a:tabLst>
            </a:pPr>
            <a:r>
              <a:rPr lang="pt-PT" sz="2400" dirty="0" smtClean="0">
                <a:latin typeface="Calibri" panose="020F0502020204030204" pitchFamily="34" charset="0"/>
                <a:ea typeface="Times New Roman" panose="02020603050405020304" pitchFamily="18" charset="0"/>
                <a:cs typeface="Times New Roman" panose="02020603050405020304" pitchFamily="18" charset="0"/>
              </a:rPr>
              <a:t>Bu </a:t>
            </a:r>
            <a:r>
              <a:rPr lang="pt-PT" sz="2400" dirty="0" err="1">
                <a:latin typeface="Calibri" panose="020F0502020204030204" pitchFamily="34" charset="0"/>
                <a:ea typeface="Times New Roman" panose="02020603050405020304" pitchFamily="18" charset="0"/>
                <a:cs typeface="Times New Roman" panose="02020603050405020304" pitchFamily="18" charset="0"/>
              </a:rPr>
              <a:t>podi</a:t>
            </a:r>
            <a:r>
              <a:rPr lang="pt-PT" sz="2400" dirty="0">
                <a:latin typeface="Calibri" panose="020F0502020204030204" pitchFamily="34" charset="0"/>
                <a:ea typeface="Times New Roman" panose="02020603050405020304" pitchFamily="18" charset="0"/>
                <a:cs typeface="Times New Roman" panose="02020603050405020304" pitchFamily="18" charset="0"/>
              </a:rPr>
              <a:t> toma </a:t>
            </a:r>
            <a:r>
              <a:rPr lang="pt-PT" sz="2400" dirty="0" err="1">
                <a:latin typeface="Calibri" panose="020F0502020204030204" pitchFamily="34" charset="0"/>
                <a:ea typeface="Times New Roman" panose="02020603050405020304" pitchFamily="18" charset="0"/>
                <a:cs typeface="Times New Roman" panose="02020603050405020304" pitchFamily="18" charset="0"/>
              </a:rPr>
              <a:t>un</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dozi</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di</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riforsu</a:t>
            </a:r>
            <a:r>
              <a:rPr lang="pt-PT" sz="2400" dirty="0">
                <a:latin typeface="Calibri" panose="020F0502020204030204" pitchFamily="34" charset="0"/>
                <a:ea typeface="Times New Roman" panose="02020603050405020304" pitchFamily="18" charset="0"/>
                <a:cs typeface="Times New Roman" panose="02020603050405020304" pitchFamily="18" charset="0"/>
              </a:rPr>
              <a:t> na </a:t>
            </a:r>
            <a:r>
              <a:rPr lang="pt-PT" sz="2400" dirty="0" err="1">
                <a:latin typeface="Calibri" panose="020F0502020204030204" pitchFamily="34" charset="0"/>
                <a:ea typeface="Times New Roman" panose="02020603050405020304" pitchFamily="18" charset="0"/>
                <a:cs typeface="Times New Roman" panose="02020603050405020304" pitchFamily="18" charset="0"/>
              </a:rPr>
              <a:t>kualker</a:t>
            </a:r>
            <a:r>
              <a:rPr lang="pt-PT" sz="2400" dirty="0">
                <a:latin typeface="Calibri" panose="020F0502020204030204" pitchFamily="34" charset="0"/>
                <a:ea typeface="Times New Roman" panose="02020603050405020304" pitchFamily="18" charset="0"/>
                <a:cs typeface="Times New Roman" panose="02020603050405020304" pitchFamily="18" charset="0"/>
              </a:rPr>
              <a:t> lugar </a:t>
            </a:r>
            <a:r>
              <a:rPr lang="pt-PT" sz="2400" dirty="0" err="1">
                <a:latin typeface="Calibri" panose="020F0502020204030204" pitchFamily="34" charset="0"/>
                <a:ea typeface="Times New Roman" panose="02020603050405020304" pitchFamily="18" charset="0"/>
                <a:cs typeface="Times New Roman" panose="02020603050405020304" pitchFamily="18" charset="0"/>
              </a:rPr>
              <a:t>ki</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sta</a:t>
            </a:r>
            <a:r>
              <a:rPr lang="pt-PT" sz="2400" dirty="0">
                <a:latin typeface="Calibri" panose="020F0502020204030204" pitchFamily="34" charset="0"/>
                <a:ea typeface="Times New Roman" panose="02020603050405020304" pitchFamily="18" charset="0"/>
                <a:cs typeface="Times New Roman" panose="02020603050405020304" pitchFamily="18" charset="0"/>
              </a:rPr>
              <a:t> disponível </a:t>
            </a:r>
            <a:r>
              <a:rPr lang="pt-PT" sz="2400" dirty="0" err="1">
                <a:latin typeface="Calibri" panose="020F0502020204030204" pitchFamily="34" charset="0"/>
                <a:ea typeface="Times New Roman" panose="02020603050405020304" pitchFamily="18" charset="0"/>
                <a:cs typeface="Times New Roman" panose="02020603050405020304" pitchFamily="18" charset="0"/>
              </a:rPr>
              <a:t>inklusivi</a:t>
            </a:r>
            <a:r>
              <a:rPr lang="pt-PT" sz="2400" dirty="0">
                <a:latin typeface="Calibri" panose="020F0502020204030204" pitchFamily="34" charset="0"/>
                <a:ea typeface="Times New Roman" panose="02020603050405020304" pitchFamily="18" charset="0"/>
                <a:cs typeface="Times New Roman" panose="02020603050405020304" pitchFamily="18" charset="0"/>
              </a:rPr>
              <a:t> na bu prestador </a:t>
            </a:r>
            <a:r>
              <a:rPr lang="pt-PT" sz="2400" dirty="0" err="1">
                <a:latin typeface="Calibri" panose="020F0502020204030204" pitchFamily="34" charset="0"/>
                <a:ea typeface="Times New Roman" panose="02020603050405020304" pitchFamily="18" charset="0"/>
                <a:cs typeface="Times New Roman" panose="02020603050405020304" pitchFamily="18" charset="0"/>
              </a:rPr>
              <a:t>di</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kuidadu</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baziku</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di</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saudi</a:t>
            </a:r>
            <a:r>
              <a:rPr lang="pt-PT" sz="2400" dirty="0">
                <a:latin typeface="Calibri" panose="020F0502020204030204" pitchFamily="34" charset="0"/>
                <a:ea typeface="Times New Roman" panose="02020603050405020304" pitchFamily="18" charset="0"/>
                <a:cs typeface="Times New Roman" panose="02020603050405020304" pitchFamily="18" charset="0"/>
              </a:rPr>
              <a:t> o na </a:t>
            </a:r>
            <a:r>
              <a:rPr lang="pt-PT" sz="2400" dirty="0" err="1">
                <a:latin typeface="Calibri" panose="020F0502020204030204" pitchFamily="34" charset="0"/>
                <a:ea typeface="Times New Roman" panose="02020603050405020304" pitchFamily="18" charset="0"/>
                <a:cs typeface="Times New Roman" panose="02020603050405020304" pitchFamily="18" charset="0"/>
              </a:rPr>
              <a:t>un</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koinika</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di</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a:latin typeface="Calibri" panose="020F0502020204030204" pitchFamily="34" charset="0"/>
                <a:ea typeface="Times New Roman" panose="02020603050405020304" pitchFamily="18" charset="0"/>
                <a:cs typeface="Times New Roman" panose="02020603050405020304" pitchFamily="18" charset="0"/>
              </a:rPr>
              <a:t>vassinason</a:t>
            </a:r>
            <a:r>
              <a:rPr lang="pt-PT" sz="2400" dirty="0">
                <a:latin typeface="Calibri" panose="020F0502020204030204" pitchFamily="34" charset="0"/>
                <a:ea typeface="Times New Roman" panose="02020603050405020304" pitchFamily="18" charset="0"/>
                <a:cs typeface="Times New Roman" panose="02020603050405020304" pitchFamily="18" charset="0"/>
              </a:rPr>
              <a:t> </a:t>
            </a:r>
            <a:r>
              <a:rPr lang="pt-PT" sz="2400" dirty="0" err="1" smtClean="0">
                <a:latin typeface="Calibri" panose="020F0502020204030204" pitchFamily="34" charset="0"/>
                <a:ea typeface="Times New Roman" panose="02020603050405020304" pitchFamily="18" charset="0"/>
                <a:cs typeface="Times New Roman" panose="02020603050405020304" pitchFamily="18" charset="0"/>
              </a:rPr>
              <a:t>kumunitariu</a:t>
            </a:r>
            <a:r>
              <a:rPr lang="pt-PT" sz="24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1848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a:t>Modi ki N ta faze apontamentu</a:t>
            </a:r>
            <a:r>
              <a:rPr lang="en-US" dirty="0"/>
              <a:t>?</a:t>
            </a:r>
          </a:p>
        </p:txBody>
      </p:sp>
      <p:pic>
        <p:nvPicPr>
          <p:cNvPr id="7" name="Picture 6" descr="This image has four pictures, including a computer with the mass.gov website, pins from a map, and a checklist. ">
            <a:extLst>
              <a:ext uri="{FF2B5EF4-FFF2-40B4-BE49-F238E27FC236}">
                <a16:creationId xmlns:a16="http://schemas.microsoft.com/office/drawing/2014/main" id="{EC56C721-BC2A-40D2-9621-95DAF3D021D8}"/>
              </a:ext>
            </a:extLst>
          </p:cNvPr>
          <p:cNvPicPr>
            <a:picLocks noChangeAspect="1"/>
          </p:cNvPicPr>
          <p:nvPr/>
        </p:nvPicPr>
        <p:blipFill>
          <a:blip r:embed="rId3"/>
          <a:stretch>
            <a:fillRect/>
          </a:stretch>
        </p:blipFill>
        <p:spPr>
          <a:xfrm>
            <a:off x="9796178" y="1209803"/>
            <a:ext cx="1747432" cy="4942124"/>
          </a:xfrm>
          <a:prstGeom prst="rect">
            <a:avLst/>
          </a:prstGeom>
        </p:spPr>
      </p:pic>
      <p:sp>
        <p:nvSpPr>
          <p:cNvPr id="2" name="CuadroTexto 1">
            <a:extLst>
              <a:ext uri="{FF2B5EF4-FFF2-40B4-BE49-F238E27FC236}">
                <a16:creationId xmlns:a16="http://schemas.microsoft.com/office/drawing/2014/main" id="{B6541237-C113-49A0-9ADF-46581985E459}"/>
              </a:ext>
            </a:extLst>
          </p:cNvPr>
          <p:cNvSpPr txBox="1"/>
          <p:nvPr/>
        </p:nvSpPr>
        <p:spPr>
          <a:xfrm>
            <a:off x="373225" y="1319001"/>
            <a:ext cx="9259405" cy="4294509"/>
          </a:xfrm>
          <a:prstGeom prst="rect">
            <a:avLst/>
          </a:prstGeom>
          <a:noFill/>
        </p:spPr>
        <p:txBody>
          <a:bodyPr wrap="square" lIns="91440" tIns="45720" rIns="91440" bIns="45720" rtlCol="0" anchor="t">
            <a:spAutoFit/>
          </a:bodyPr>
          <a:lstStyle/>
          <a:p>
            <a:pPr marL="800100" lvl="1" indent="-342900">
              <a:lnSpc>
                <a:spcPct val="105000"/>
              </a:lnSpc>
              <a:spcAft>
                <a:spcPts val="800"/>
              </a:spcAft>
              <a:buFont typeface="Arial"/>
              <a:buChar char="•"/>
            </a:pPr>
            <a:r>
              <a:rPr lang="pt-BR" sz="24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Uza </a:t>
            </a:r>
            <a:r>
              <a:rPr lang="pt-BR"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VaxFinder.mass.gov</a:t>
            </a:r>
            <a:r>
              <a:rPr lang="pt-BR" sz="24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pt-BR" sz="2400" dirty="0">
                <a:effectLst/>
                <a:latin typeface="Calibri" panose="020F0502020204030204" pitchFamily="34" charset="0"/>
                <a:ea typeface="Calibri" panose="020F0502020204030204" pitchFamily="34" charset="0"/>
                <a:cs typeface="Calibri" panose="020F0502020204030204" pitchFamily="34" charset="0"/>
              </a:rPr>
              <a:t>pa djobe apontamentus </a:t>
            </a:r>
            <a:r>
              <a:rPr lang="pt-BR" sz="2400" dirty="0" smtClean="0">
                <a:effectLst/>
                <a:latin typeface="Calibri" panose="020F0502020204030204" pitchFamily="34" charset="0"/>
                <a:ea typeface="Calibri" panose="020F0502020204030204" pitchFamily="34" charset="0"/>
                <a:cs typeface="Calibri" panose="020F0502020204030204" pitchFamily="34" charset="0"/>
              </a:rPr>
              <a:t>(inkluzivi riforsus) na </a:t>
            </a:r>
            <a:r>
              <a:rPr lang="pt-BR" sz="2400" dirty="0">
                <a:solidFill>
                  <a:srgbClr val="000000"/>
                </a:solidFill>
                <a:ea typeface="Arial" panose="020B0604020202020204" pitchFamily="34" charset="0"/>
                <a:cs typeface="Calibri"/>
              </a:rPr>
              <a:t>f</a:t>
            </a:r>
            <a:r>
              <a:rPr lang="pt-BR" sz="2400" dirty="0">
                <a:effectLst/>
                <a:latin typeface="Calibri" panose="020F0502020204030204" pitchFamily="34" charset="0"/>
                <a:ea typeface="Calibri" panose="020F0502020204030204" pitchFamily="34" charset="0"/>
                <a:cs typeface="Calibri" panose="020F0502020204030204" pitchFamily="34" charset="0"/>
              </a:rPr>
              <a:t>armássias, klinikas</a:t>
            </a:r>
            <a:r>
              <a:rPr lang="pt-BR" sz="2400" dirty="0">
                <a:latin typeface="Calibri"/>
                <a:ea typeface="Calibri" panose="020F0502020204030204" pitchFamily="34" charset="0"/>
                <a:cs typeface="Calibri"/>
              </a:rPr>
              <a:t> </a:t>
            </a:r>
            <a:r>
              <a:rPr lang="pt-BR" sz="2400" dirty="0">
                <a:effectLst/>
                <a:latin typeface="Calibri"/>
                <a:ea typeface="Calibri" panose="020F0502020204030204" pitchFamily="34" charset="0"/>
                <a:cs typeface="Calibri"/>
              </a:rPr>
              <a:t>di saúdi, y otus lugaris na komunidadi</a:t>
            </a:r>
            <a:r>
              <a:rPr lang="pt-BR" sz="2400" dirty="0">
                <a:latin typeface="Calibri"/>
                <a:ea typeface="Calibri" panose="020F0502020204030204" pitchFamily="34" charset="0"/>
                <a:cs typeface="Calibri"/>
              </a:rPr>
              <a:t> </a:t>
            </a:r>
            <a:endParaRPr lang="es-MX" sz="2400" dirty="0">
              <a:effectLst/>
              <a:latin typeface="Calibri"/>
              <a:ea typeface="Calibri" panose="020F0502020204030204" pitchFamily="34" charset="0"/>
              <a:cs typeface="Times New Roman" panose="02020603050405020304" pitchFamily="18" charset="0"/>
            </a:endParaRPr>
          </a:p>
          <a:p>
            <a:pPr marL="800100" lvl="1" indent="-342900">
              <a:buFont typeface="Arial"/>
              <a:buChar char="•"/>
            </a:pPr>
            <a:r>
              <a:rPr lang="pt-BR" sz="2400" dirty="0">
                <a:ea typeface="+mn-lt"/>
                <a:cs typeface="+mn-lt"/>
              </a:rPr>
              <a:t>Ten txeu lugaris ki ta seta apontamentus sen markason antis (</a:t>
            </a:r>
            <a:r>
              <a:rPr lang="pt-BR" sz="2400" i="1" dirty="0">
                <a:ea typeface="+mn-lt"/>
                <a:cs typeface="+mn-lt"/>
              </a:rPr>
              <a:t>walk-ins).</a:t>
            </a:r>
          </a:p>
          <a:p>
            <a:pPr marL="800100" lvl="1" indent="-342900">
              <a:buFont typeface="Arial"/>
              <a:buChar char="•"/>
            </a:pPr>
            <a:r>
              <a:rPr lang="pt-BR" sz="2400" dirty="0">
                <a:ea typeface="+mn-lt"/>
                <a:cs typeface="+mn-lt"/>
              </a:rPr>
              <a:t>Bu  pode faze buska di lugaris pa nomi di vassina ki ta dadu la, pa pessoas ku menus di 18 anu di idadi pode atxa lugaris ki ta da só vassina di</a:t>
            </a:r>
            <a:r>
              <a:rPr lang="en-US" sz="2400" dirty="0"/>
              <a:t> Pfizer.</a:t>
            </a:r>
            <a:endParaRPr lang="pt-BR" sz="2400" u="sng" dirty="0">
              <a:solidFill>
                <a:srgbClr val="000000"/>
              </a:solidFill>
              <a:latin typeface="Calibri" panose="020F0502020204030204" pitchFamily="34" charset="0"/>
              <a:ea typeface="Arial" panose="020B0604020202020204" pitchFamily="34" charset="0"/>
              <a:cs typeface="Calibri"/>
            </a:endParaRPr>
          </a:p>
          <a:p>
            <a:pPr marL="228600" indent="-228600">
              <a:lnSpc>
                <a:spcPct val="100000"/>
              </a:lnSpc>
            </a:pPr>
            <a:r>
              <a:rPr lang="en-US" sz="2400" dirty="0">
                <a:solidFill>
                  <a:srgbClr val="000000"/>
                </a:solidFill>
                <a:effectLst/>
                <a:latin typeface="Calibri"/>
                <a:ea typeface="Arial" panose="020B0604020202020204" pitchFamily="34" charset="0"/>
                <a:cs typeface="Arial"/>
              </a:rPr>
              <a:t>       •</a:t>
            </a:r>
            <a:r>
              <a:rPr lang="en-US" sz="2400" spc="260" dirty="0">
                <a:solidFill>
                  <a:srgbClr val="000000"/>
                </a:solidFill>
                <a:effectLst/>
                <a:latin typeface="Calibri"/>
                <a:ea typeface="Arial" panose="020B0604020202020204" pitchFamily="34" charset="0"/>
                <a:cs typeface="Arial"/>
              </a:rPr>
              <a:t>  </a:t>
            </a:r>
            <a:r>
              <a:rPr lang="pt-BR" sz="2400" dirty="0">
                <a:solidFill>
                  <a:srgbClr val="000000"/>
                </a:solidFill>
                <a:effectLst/>
                <a:latin typeface="Calibri"/>
                <a:ea typeface="Calibri" panose="020F0502020204030204" pitchFamily="34" charset="0"/>
                <a:cs typeface="Calibri"/>
              </a:rPr>
              <a:t>Pessoas ki </a:t>
            </a:r>
            <a:r>
              <a:rPr lang="pt-BR" sz="2400" b="1" dirty="0">
                <a:solidFill>
                  <a:srgbClr val="000000"/>
                </a:solidFill>
                <a:effectLst/>
                <a:latin typeface="Calibri"/>
                <a:ea typeface="Calibri" panose="020F0502020204030204" pitchFamily="34" charset="0"/>
                <a:cs typeface="Calibri"/>
              </a:rPr>
              <a:t>ka pode</a:t>
            </a:r>
            <a:r>
              <a:rPr lang="pt-BR" sz="2400" dirty="0">
                <a:solidFill>
                  <a:srgbClr val="000000"/>
                </a:solidFill>
                <a:effectLst/>
                <a:latin typeface="Calibri"/>
                <a:ea typeface="Calibri" panose="020F0502020204030204" pitchFamily="34" charset="0"/>
                <a:cs typeface="Calibri"/>
              </a:rPr>
              <a:t>  </a:t>
            </a:r>
            <a:r>
              <a:rPr lang="pt-BR" sz="2400" b="1" dirty="0">
                <a:solidFill>
                  <a:srgbClr val="000000"/>
                </a:solidFill>
                <a:effectLst/>
                <a:latin typeface="Calibri"/>
                <a:ea typeface="Calibri" panose="020F0502020204030204" pitchFamily="34" charset="0"/>
                <a:cs typeface="Calibri"/>
              </a:rPr>
              <a:t>uza</a:t>
            </a:r>
            <a:r>
              <a:rPr lang="pt-BR" sz="2400" dirty="0">
                <a:solidFill>
                  <a:srgbClr val="000000"/>
                </a:solidFill>
                <a:effectLst/>
                <a:latin typeface="Calibri"/>
                <a:ea typeface="Calibri" panose="020F0502020204030204" pitchFamily="34" charset="0"/>
                <a:cs typeface="Calibri"/>
              </a:rPr>
              <a:t> </a:t>
            </a:r>
            <a:r>
              <a:rPr lang="pt-BR" sz="2400" b="1" dirty="0">
                <a:solidFill>
                  <a:srgbClr val="000000"/>
                </a:solidFill>
                <a:effectLst/>
                <a:latin typeface="Calibri"/>
                <a:ea typeface="Calibri" panose="020F0502020204030204" pitchFamily="34" charset="0"/>
                <a:cs typeface="Calibri"/>
              </a:rPr>
              <a:t>interneti, </a:t>
            </a:r>
            <a:r>
              <a:rPr lang="pt-BR" sz="2400" dirty="0">
                <a:solidFill>
                  <a:srgbClr val="000000"/>
                </a:solidFill>
                <a:effectLst/>
                <a:latin typeface="Calibri"/>
                <a:ea typeface="Calibri" panose="020F0502020204030204" pitchFamily="34" charset="0"/>
                <a:cs typeface="Calibri"/>
              </a:rPr>
              <a:t>pode txoma pa  </a:t>
            </a:r>
            <a:r>
              <a:rPr lang="pt-BR" sz="2400" i="1" dirty="0">
                <a:solidFill>
                  <a:srgbClr val="000000"/>
                </a:solidFill>
                <a:effectLst/>
                <a:latin typeface="Calibri"/>
                <a:ea typeface="Calibri" panose="020F0502020204030204" pitchFamily="34" charset="0"/>
                <a:cs typeface="Calibri"/>
              </a:rPr>
              <a:t>Massachusetts </a:t>
            </a:r>
          </a:p>
          <a:p>
            <a:pPr marL="228600" indent="-228600">
              <a:lnSpc>
                <a:spcPct val="100000"/>
              </a:lnSpc>
            </a:pPr>
            <a:r>
              <a:rPr lang="pt-BR" sz="2400" i="1" dirty="0">
                <a:solidFill>
                  <a:srgbClr val="000000"/>
                </a:solidFill>
                <a:latin typeface="Calibri"/>
                <a:ea typeface="Calibri" panose="020F0502020204030204" pitchFamily="34" charset="0"/>
                <a:cs typeface="Calibri"/>
              </a:rPr>
              <a:t>         </a:t>
            </a:r>
            <a:r>
              <a:rPr lang="pt-BR" sz="2400" i="1" dirty="0">
                <a:solidFill>
                  <a:srgbClr val="000000"/>
                </a:solidFill>
                <a:effectLst/>
                <a:latin typeface="Calibri"/>
                <a:ea typeface="Calibri" panose="020F0502020204030204" pitchFamily="34" charset="0"/>
                <a:cs typeface="Calibri"/>
              </a:rPr>
              <a:t>   Vaccine Scheduling Resource Line</a:t>
            </a:r>
            <a:r>
              <a:rPr lang="pt-BR" sz="2400" dirty="0">
                <a:solidFill>
                  <a:srgbClr val="000000"/>
                </a:solidFill>
                <a:effectLst/>
                <a:latin typeface="Calibri"/>
                <a:ea typeface="Calibri" panose="020F0502020204030204" pitchFamily="34" charset="0"/>
                <a:cs typeface="Calibri"/>
              </a:rPr>
              <a:t>:</a:t>
            </a:r>
            <a:r>
              <a:rPr lang="pt-BR" sz="2400" spc="35" dirty="0">
                <a:solidFill>
                  <a:srgbClr val="000000"/>
                </a:solidFill>
                <a:effectLst/>
                <a:latin typeface="Calibri"/>
                <a:ea typeface="Calibri" panose="020F0502020204030204" pitchFamily="34" charset="0"/>
                <a:cs typeface="Calibri"/>
              </a:rPr>
              <a:t> </a:t>
            </a:r>
            <a:r>
              <a:rPr lang="pt-BR" sz="2400" b="1" dirty="0">
                <a:solidFill>
                  <a:srgbClr val="000000"/>
                </a:solidFill>
                <a:effectLst/>
                <a:latin typeface="Calibri"/>
                <a:ea typeface="Calibri" panose="020F0502020204030204" pitchFamily="34" charset="0"/>
                <a:cs typeface="Calibri"/>
              </a:rPr>
              <a:t>2-1-1</a:t>
            </a:r>
            <a:r>
              <a:rPr lang="pt-BR" sz="2400" spc="-5" dirty="0">
                <a:solidFill>
                  <a:srgbClr val="000000"/>
                </a:solidFill>
                <a:effectLst/>
                <a:latin typeface="Calibri"/>
                <a:ea typeface="Calibri" panose="020F0502020204030204" pitchFamily="34" charset="0"/>
                <a:cs typeface="Calibri"/>
              </a:rPr>
              <a:t> </a:t>
            </a:r>
            <a:r>
              <a:rPr lang="pt-BR" sz="2400" dirty="0">
                <a:solidFill>
                  <a:srgbClr val="000000"/>
                </a:solidFill>
                <a:effectLst/>
                <a:latin typeface="Calibri"/>
                <a:ea typeface="Calibri" panose="020F0502020204030204" pitchFamily="34" charset="0"/>
                <a:cs typeface="Calibri"/>
              </a:rPr>
              <a:t>(</a:t>
            </a:r>
            <a:r>
              <a:rPr lang="en-US" sz="2400" dirty="0">
                <a:solidFill>
                  <a:srgbClr val="000000"/>
                </a:solidFill>
                <a:effectLst/>
                <a:latin typeface="Calibri"/>
                <a:ea typeface="Calibri" panose="020F0502020204030204" pitchFamily="34" charset="0"/>
                <a:cs typeface="Calibri"/>
              </a:rPr>
              <a:t>877-211-6277), pa es  </a:t>
            </a:r>
          </a:p>
          <a:p>
            <a:pPr marL="228600" indent="-228600">
              <a:lnSpc>
                <a:spcPct val="100000"/>
              </a:lnSpc>
            </a:pPr>
            <a:r>
              <a:rPr lang="en-US" sz="2400" dirty="0">
                <a:solidFill>
                  <a:srgbClr val="000000"/>
                </a:solidFill>
                <a:latin typeface="Calibri"/>
                <a:ea typeface="Calibri" panose="020F0502020204030204" pitchFamily="34" charset="0"/>
                <a:cs typeface="Calibri"/>
              </a:rPr>
              <a:t>          </a:t>
            </a:r>
            <a:r>
              <a:rPr lang="en-US" sz="2400" dirty="0">
                <a:solidFill>
                  <a:srgbClr val="000000"/>
                </a:solidFill>
                <a:ea typeface="Calibri" panose="020F0502020204030204" pitchFamily="34" charset="0"/>
                <a:cs typeface="Calibri"/>
              </a:rPr>
              <a:t>  </a:t>
            </a:r>
            <a:r>
              <a:rPr lang="en-US" sz="2400" dirty="0" err="1">
                <a:solidFill>
                  <a:srgbClr val="000000"/>
                </a:solidFill>
                <a:ea typeface="Calibri" panose="020F0502020204030204" pitchFamily="34" charset="0"/>
                <a:cs typeface="Calibri"/>
              </a:rPr>
              <a:t>marka</a:t>
            </a:r>
            <a:r>
              <a:rPr lang="en-US" sz="2400" dirty="0">
                <a:solidFill>
                  <a:srgbClr val="000000"/>
                </a:solidFill>
                <a:ea typeface="Calibri" panose="020F0502020204030204" pitchFamily="34" charset="0"/>
                <a:cs typeface="Calibri"/>
              </a:rPr>
              <a:t> pa </a:t>
            </a:r>
            <a:r>
              <a:rPr lang="en-US" sz="2400" dirty="0" err="1">
                <a:solidFill>
                  <a:srgbClr val="000000"/>
                </a:solidFill>
                <a:ea typeface="Calibri" panose="020F0502020204030204" pitchFamily="34" charset="0"/>
                <a:cs typeface="Calibri"/>
              </a:rPr>
              <a:t>telefoni</a:t>
            </a:r>
            <a:r>
              <a:rPr lang="en-US" sz="2400" dirty="0">
                <a:solidFill>
                  <a:srgbClr val="000000"/>
                </a:solidFill>
                <a:ea typeface="Calibri" panose="020F0502020204030204" pitchFamily="34" charset="0"/>
                <a:cs typeface="Calibri"/>
              </a:rPr>
              <a:t> .</a:t>
            </a:r>
            <a:endParaRPr lang="en-US" sz="2400" dirty="0">
              <a:solidFill>
                <a:srgbClr val="000000"/>
              </a:solidFill>
              <a:effectLst/>
              <a:latin typeface="Calibri"/>
              <a:ea typeface="Calibri" panose="020F0502020204030204" pitchFamily="34" charset="0"/>
              <a:cs typeface="Calibri"/>
            </a:endParaRPr>
          </a:p>
          <a:p>
            <a:pPr marL="228600" indent="-228600">
              <a:lnSpc>
                <a:spcPct val="100000"/>
              </a:lnSpc>
            </a:pPr>
            <a:r>
              <a:rPr lang="en-US" sz="2400" dirty="0">
                <a:solidFill>
                  <a:srgbClr val="000000"/>
                </a:solidFill>
                <a:latin typeface="Calibri"/>
                <a:ea typeface="Calibri" panose="020F0502020204030204" pitchFamily="34" charset="0"/>
                <a:cs typeface="Calibri"/>
              </a:rPr>
              <a:t>           </a:t>
            </a:r>
            <a:r>
              <a:rPr lang="en-US" sz="2400" dirty="0">
                <a:solidFill>
                  <a:srgbClr val="000000"/>
                </a:solidFill>
                <a:effectLst/>
                <a:latin typeface="Calibri"/>
                <a:ea typeface="Calibri" panose="020F0502020204030204" pitchFamily="34" charset="0"/>
                <a:cs typeface="Calibri"/>
              </a:rPr>
              <a:t> </a:t>
            </a:r>
            <a:endParaRPr lang="es-MX" sz="2400" dirty="0">
              <a:latin typeface="Calibri"/>
              <a:cs typeface="Calibri"/>
            </a:endParaRPr>
          </a:p>
        </p:txBody>
      </p:sp>
    </p:spTree>
    <p:extLst>
      <p:ext uri="{BB962C8B-B14F-4D97-AF65-F5344CB8AC3E}">
        <p14:creationId xmlns:p14="http://schemas.microsoft.com/office/powerpoint/2010/main" val="132054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564" y="-153050"/>
            <a:ext cx="11157284" cy="1325563"/>
          </a:xfrm>
        </p:spPr>
        <p:txBody>
          <a:bodyPr/>
          <a:lstStyle/>
          <a:p>
            <a:r>
              <a:rPr lang="en-US" dirty="0"/>
              <a:t>Y </a:t>
            </a:r>
            <a:r>
              <a:rPr lang="en-US" dirty="0" err="1"/>
              <a:t>si</a:t>
            </a:r>
            <a:r>
              <a:rPr lang="en-US" dirty="0"/>
              <a:t> N </a:t>
            </a:r>
            <a:r>
              <a:rPr lang="en-US" dirty="0" err="1"/>
              <a:t>meste</a:t>
            </a:r>
            <a:r>
              <a:rPr lang="en-US" dirty="0"/>
              <a:t> </a:t>
            </a:r>
            <a:r>
              <a:rPr lang="en-US" dirty="0" err="1"/>
              <a:t>ajuda</a:t>
            </a:r>
            <a:r>
              <a:rPr lang="en-US" dirty="0"/>
              <a:t> pa bai </a:t>
            </a:r>
            <a:r>
              <a:rPr lang="en-US" dirty="0" err="1"/>
              <a:t>na</a:t>
            </a:r>
            <a:r>
              <a:rPr lang="en-US" dirty="0"/>
              <a:t> </a:t>
            </a:r>
            <a:r>
              <a:rPr lang="en-US" dirty="0" err="1"/>
              <a:t>lugar</a:t>
            </a:r>
            <a:r>
              <a:rPr lang="en-US" dirty="0"/>
              <a:t> di </a:t>
            </a:r>
            <a:r>
              <a:rPr lang="en-US" dirty="0" err="1"/>
              <a:t>vassinason</a:t>
            </a:r>
            <a:r>
              <a:rPr lang="en-US" dirty="0"/>
              <a:t>?</a:t>
            </a:r>
          </a:p>
        </p:txBody>
      </p:sp>
      <p:sp>
        <p:nvSpPr>
          <p:cNvPr id="5" name="Content Placeholder 4"/>
          <p:cNvSpPr>
            <a:spLocks noGrp="1"/>
          </p:cNvSpPr>
          <p:nvPr>
            <p:ph idx="1"/>
          </p:nvPr>
        </p:nvSpPr>
        <p:spPr>
          <a:xfrm>
            <a:off x="437152" y="1466970"/>
            <a:ext cx="7091980" cy="4621898"/>
          </a:xfrm>
        </p:spPr>
        <p:txBody>
          <a:bodyPr>
            <a:normAutofit/>
          </a:bodyPr>
          <a:lstStyle/>
          <a:p>
            <a:r>
              <a:rPr lang="en-US" sz="2000" dirty="0"/>
              <a:t>Vassina pode dadu na </a:t>
            </a:r>
            <a:r>
              <a:rPr lang="en-US" sz="2000" dirty="0" err="1"/>
              <a:t>kaza</a:t>
            </a:r>
            <a:r>
              <a:rPr lang="en-US" sz="2000" dirty="0"/>
              <a:t> pa </a:t>
            </a:r>
            <a:r>
              <a:rPr lang="en-US" sz="2000" dirty="0" err="1"/>
              <a:t>kualker</a:t>
            </a:r>
            <a:r>
              <a:rPr lang="en-US" sz="2000" dirty="0"/>
              <a:t> </a:t>
            </a:r>
            <a:r>
              <a:rPr lang="en-US" sz="2000" dirty="0" err="1"/>
              <a:t>pessoa</a:t>
            </a:r>
            <a:r>
              <a:rPr lang="en-US" sz="2000" dirty="0"/>
              <a:t> ki ka pode bai na </a:t>
            </a:r>
            <a:r>
              <a:rPr lang="en-US" sz="2000" dirty="0" err="1"/>
              <a:t>lugar</a:t>
            </a:r>
            <a:r>
              <a:rPr lang="en-US" sz="2000" dirty="0"/>
              <a:t> di </a:t>
            </a:r>
            <a:r>
              <a:rPr lang="en-US" sz="2000" dirty="0" err="1"/>
              <a:t>vassinason</a:t>
            </a:r>
            <a:r>
              <a:rPr lang="en-US" sz="2000" dirty="0"/>
              <a:t>. </a:t>
            </a:r>
            <a:r>
              <a:rPr lang="en-US" sz="2000" dirty="0" err="1"/>
              <a:t>Txoma</a:t>
            </a:r>
            <a:r>
              <a:rPr lang="en-US" sz="2000" dirty="0"/>
              <a:t> pa </a:t>
            </a:r>
            <a:r>
              <a:rPr lang="en-US" sz="2000" i="1" dirty="0"/>
              <a:t>Intake Line</a:t>
            </a:r>
            <a:r>
              <a:rPr lang="en-US" sz="2000" dirty="0"/>
              <a:t> pa  </a:t>
            </a:r>
            <a:r>
              <a:rPr lang="en-US" sz="2000" dirty="0" err="1"/>
              <a:t>telefoni</a:t>
            </a:r>
            <a:r>
              <a:rPr lang="en-US" sz="2000" dirty="0"/>
              <a:t> (833) 983-0485 pa bu </a:t>
            </a:r>
            <a:r>
              <a:rPr lang="en-US" sz="2000" dirty="0" err="1"/>
              <a:t>inskreve</a:t>
            </a:r>
            <a:r>
              <a:rPr lang="en-US" sz="2000" dirty="0"/>
              <a:t>.</a:t>
            </a:r>
          </a:p>
          <a:p>
            <a:r>
              <a:rPr lang="en-US" sz="2000" dirty="0"/>
              <a:t>MassHealth  ta da </a:t>
            </a:r>
            <a:r>
              <a:rPr lang="en-US" sz="2000" dirty="0" err="1"/>
              <a:t>tudu</a:t>
            </a:r>
            <a:r>
              <a:rPr lang="en-US" sz="2000" dirty="0"/>
              <a:t> </a:t>
            </a:r>
            <a:r>
              <a:rPr lang="en-US" sz="2000" dirty="0" err="1"/>
              <a:t>pessoa</a:t>
            </a:r>
            <a:r>
              <a:rPr lang="en-US" sz="2000" dirty="0"/>
              <a:t> </a:t>
            </a:r>
            <a:r>
              <a:rPr lang="en-US" sz="2000" dirty="0" err="1"/>
              <a:t>ki</a:t>
            </a:r>
            <a:r>
              <a:rPr lang="en-US" sz="2000" dirty="0"/>
              <a:t> ten  MassHealth o Health Safety Net, </a:t>
            </a:r>
            <a:r>
              <a:rPr lang="en-US" sz="2000" dirty="0" err="1"/>
              <a:t>transporti</a:t>
            </a:r>
            <a:r>
              <a:rPr lang="en-US" sz="2000" dirty="0"/>
              <a:t> di </a:t>
            </a:r>
            <a:r>
              <a:rPr lang="en-US" sz="2000" dirty="0" err="1"/>
              <a:t>grassa</a:t>
            </a:r>
            <a:r>
              <a:rPr lang="en-US" sz="2000" dirty="0"/>
              <a:t> pa </a:t>
            </a:r>
            <a:r>
              <a:rPr lang="en-US" sz="2000" dirty="0" err="1"/>
              <a:t>apontamentu</a:t>
            </a:r>
            <a:r>
              <a:rPr lang="en-US" sz="2000" dirty="0"/>
              <a:t> pa </a:t>
            </a:r>
            <a:r>
              <a:rPr lang="en-US" sz="2000" dirty="0" err="1"/>
              <a:t>toma</a:t>
            </a:r>
            <a:r>
              <a:rPr lang="en-US" sz="2000" dirty="0"/>
              <a:t> </a:t>
            </a:r>
            <a:r>
              <a:rPr lang="en-US" sz="2000" dirty="0" err="1"/>
              <a:t>vassina</a:t>
            </a:r>
            <a:r>
              <a:rPr lang="en-US" sz="2000" dirty="0"/>
              <a:t>.  </a:t>
            </a:r>
          </a:p>
          <a:p>
            <a:pPr marL="804672" lvl="1" indent="-347472">
              <a:lnSpc>
                <a:spcPct val="100000"/>
              </a:lnSpc>
              <a:spcBef>
                <a:spcPts val="600"/>
              </a:spcBef>
              <a:buFont typeface="Courier New" panose="02070309020205020404" pitchFamily="49" charset="0"/>
              <a:buChar char="o"/>
            </a:pPr>
            <a:r>
              <a:rPr lang="en-US" sz="2000" dirty="0"/>
              <a:t>Bu pode </a:t>
            </a:r>
            <a:r>
              <a:rPr lang="en-US" sz="2000" dirty="0" err="1"/>
              <a:t>txoma</a:t>
            </a:r>
            <a:r>
              <a:rPr lang="en-US" sz="2000" dirty="0"/>
              <a:t> </a:t>
            </a:r>
            <a:r>
              <a:rPr lang="en-US" sz="2000" dirty="0" err="1"/>
              <a:t>bu</a:t>
            </a:r>
            <a:r>
              <a:rPr lang="en-US" sz="2000" dirty="0"/>
              <a:t> </a:t>
            </a:r>
            <a:r>
              <a:rPr lang="en-US" sz="2000" dirty="0" err="1"/>
              <a:t>planu</a:t>
            </a:r>
            <a:r>
              <a:rPr lang="en-US" sz="2000" dirty="0"/>
              <a:t> di </a:t>
            </a:r>
            <a:r>
              <a:rPr lang="en-US" sz="2000" dirty="0" err="1"/>
              <a:t>seguru</a:t>
            </a:r>
            <a:r>
              <a:rPr lang="en-US" sz="2000" dirty="0"/>
              <a:t> o MassHealth pa 800-841-2900 pa bu </a:t>
            </a:r>
            <a:r>
              <a:rPr lang="en-US" sz="2000" dirty="0" err="1"/>
              <a:t>marka</a:t>
            </a:r>
            <a:r>
              <a:rPr lang="en-US" sz="2000" dirty="0"/>
              <a:t> </a:t>
            </a:r>
            <a:r>
              <a:rPr lang="en-US" sz="2000" dirty="0" err="1"/>
              <a:t>transporti</a:t>
            </a:r>
            <a:r>
              <a:rPr lang="en-US" sz="2000" dirty="0"/>
              <a:t> di </a:t>
            </a:r>
            <a:r>
              <a:rPr lang="en-US" sz="2000" dirty="0" err="1"/>
              <a:t>grassa</a:t>
            </a:r>
            <a:endParaRPr lang="en-US" sz="2000" dirty="0"/>
          </a:p>
          <a:p>
            <a:pPr marL="0" marR="0" indent="0">
              <a:lnSpc>
                <a:spcPct val="107000"/>
              </a:lnSpc>
              <a:spcBef>
                <a:spcPts val="0"/>
              </a:spcBef>
              <a:spcAft>
                <a:spcPts val="800"/>
              </a:spcAft>
              <a:buNone/>
            </a:pPr>
            <a:r>
              <a:rPr lang="en-US" sz="2000" dirty="0">
                <a:solidFill>
                  <a:srgbClr val="000000"/>
                </a:solidFill>
                <a:effectLst/>
                <a:ea typeface="Arial" panose="020B0604020202020204" pitchFamily="34" charset="0"/>
                <a:cs typeface="Calibri" panose="020F0502020204030204" pitchFamily="34" charset="0"/>
              </a:rPr>
              <a:t>•</a:t>
            </a:r>
            <a:r>
              <a:rPr lang="en-US" sz="2000" spc="260" dirty="0">
                <a:solidFill>
                  <a:srgbClr val="000000"/>
                </a:solidFill>
                <a:effectLst/>
                <a:ea typeface="Arial" panose="020B0604020202020204" pitchFamily="34" charset="0"/>
                <a:cs typeface="Calibri" panose="020F0502020204030204" pitchFamily="34" charset="0"/>
              </a:rPr>
              <a:t> </a:t>
            </a:r>
            <a:r>
              <a:rPr lang="en-US" sz="2000" u="sng" dirty="0">
                <a:solidFill>
                  <a:srgbClr val="000000"/>
                </a:solidFill>
                <a:effectLst/>
                <a:ea typeface="Arial" panose="020B0604020202020204" pitchFamily="34" charset="0"/>
                <a:cs typeface="Calibri" panose="020F0502020204030204" pitchFamily="34" charset="0"/>
                <a:hlinkClick r:id="rId3"/>
              </a:rPr>
              <a:t>LYFT</a:t>
            </a:r>
            <a:r>
              <a:rPr lang="en-US" sz="2000" dirty="0">
                <a:solidFill>
                  <a:srgbClr val="000000"/>
                </a:solidFill>
                <a:effectLst/>
                <a:ea typeface="Arial" panose="020B0604020202020204" pitchFamily="34" charset="0"/>
                <a:cs typeface="Calibri" panose="020F0502020204030204" pitchFamily="34" charset="0"/>
              </a:rPr>
              <a:t> ta </a:t>
            </a:r>
            <a:r>
              <a:rPr lang="en-US" sz="2000" dirty="0" err="1">
                <a:solidFill>
                  <a:srgbClr val="000000"/>
                </a:solidFill>
                <a:effectLst/>
                <a:ea typeface="Arial" panose="020B0604020202020204" pitchFamily="34" charset="0"/>
                <a:cs typeface="Calibri" panose="020F0502020204030204" pitchFamily="34" charset="0"/>
              </a:rPr>
              <a:t>oferesse</a:t>
            </a:r>
            <a:r>
              <a:rPr lang="en-US" sz="2000" dirty="0">
                <a:solidFill>
                  <a:srgbClr val="000000"/>
                </a:solidFill>
                <a:effectLst/>
                <a:ea typeface="Arial" panose="020B0604020202020204" pitchFamily="34" charset="0"/>
                <a:cs typeface="Calibri" panose="020F0502020204030204" pitchFamily="34" charset="0"/>
              </a:rPr>
              <a:t> </a:t>
            </a:r>
            <a:r>
              <a:rPr lang="en-US" sz="2000" dirty="0" err="1">
                <a:solidFill>
                  <a:srgbClr val="000000"/>
                </a:solidFill>
                <a:effectLst/>
                <a:ea typeface="Arial" panose="020B0604020202020204" pitchFamily="34" charset="0"/>
                <a:cs typeface="Calibri" panose="020F0502020204030204" pitchFamily="34" charset="0"/>
              </a:rPr>
              <a:t>transporti</a:t>
            </a:r>
            <a:r>
              <a:rPr lang="en-US" sz="2000" dirty="0">
                <a:solidFill>
                  <a:srgbClr val="000000"/>
                </a:solidFill>
                <a:effectLst/>
                <a:ea typeface="Arial" panose="020B0604020202020204" pitchFamily="34" charset="0"/>
                <a:cs typeface="Calibri" panose="020F0502020204030204" pitchFamily="34" charset="0"/>
              </a:rPr>
              <a:t> di </a:t>
            </a:r>
            <a:r>
              <a:rPr lang="en-US" sz="2000" dirty="0" err="1">
                <a:solidFill>
                  <a:srgbClr val="000000"/>
                </a:solidFill>
                <a:effectLst/>
                <a:ea typeface="Arial" panose="020B0604020202020204" pitchFamily="34" charset="0"/>
                <a:cs typeface="Calibri" panose="020F0502020204030204" pitchFamily="34" charset="0"/>
              </a:rPr>
              <a:t>grassa</a:t>
            </a:r>
            <a:r>
              <a:rPr lang="en-US" sz="2000" dirty="0">
                <a:solidFill>
                  <a:srgbClr val="000000"/>
                </a:solidFill>
                <a:effectLst/>
                <a:ea typeface="Arial" panose="020B0604020202020204" pitchFamily="34" charset="0"/>
                <a:cs typeface="Calibri" panose="020F0502020204030204" pitchFamily="34" charset="0"/>
              </a:rPr>
              <a:t> – </a:t>
            </a:r>
            <a:r>
              <a:rPr lang="en-US" sz="2000" dirty="0" err="1">
                <a:solidFill>
                  <a:srgbClr val="000000"/>
                </a:solidFill>
                <a:effectLst/>
                <a:ea typeface="Arial" panose="020B0604020202020204" pitchFamily="34" charset="0"/>
                <a:cs typeface="Calibri" panose="020F0502020204030204" pitchFamily="34" charset="0"/>
              </a:rPr>
              <a:t>ti</a:t>
            </a:r>
            <a:r>
              <a:rPr lang="en-US" sz="2000" dirty="0">
                <a:solidFill>
                  <a:srgbClr val="000000"/>
                </a:solidFill>
                <a:effectLst/>
                <a:ea typeface="Arial" panose="020B0604020202020204" pitchFamily="34" charset="0"/>
                <a:cs typeface="Calibri" panose="020F0502020204030204" pitchFamily="34" charset="0"/>
              </a:rPr>
              <a:t> $15 – pa bai </a:t>
            </a:r>
            <a:r>
              <a:rPr lang="en-US" sz="2000" dirty="0" err="1">
                <a:solidFill>
                  <a:srgbClr val="000000"/>
                </a:solidFill>
                <a:effectLst/>
                <a:ea typeface="Arial" panose="020B0604020202020204" pitchFamily="34" charset="0"/>
                <a:cs typeface="Calibri" panose="020F0502020204030204" pitchFamily="34" charset="0"/>
              </a:rPr>
              <a:t>ku</a:t>
            </a:r>
            <a:r>
              <a:rPr lang="en-US" sz="2000" dirty="0">
                <a:solidFill>
                  <a:srgbClr val="000000"/>
                </a:solidFill>
                <a:effectLst/>
                <a:ea typeface="Arial" panose="020B0604020202020204" pitchFamily="34" charset="0"/>
                <a:cs typeface="Calibri" panose="020F0502020204030204" pitchFamily="34" charset="0"/>
              </a:rPr>
              <a:t> ben pa </a:t>
            </a:r>
            <a:r>
              <a:rPr lang="en-US" sz="2000" dirty="0" err="1">
                <a:solidFill>
                  <a:srgbClr val="000000"/>
                </a:solidFill>
                <a:effectLst/>
                <a:ea typeface="Arial" panose="020B0604020202020204" pitchFamily="34" charset="0"/>
                <a:cs typeface="Calibri" panose="020F0502020204030204" pitchFamily="34" charset="0"/>
              </a:rPr>
              <a:t>lugar</a:t>
            </a:r>
            <a:r>
              <a:rPr lang="en-US" sz="2000" dirty="0">
                <a:solidFill>
                  <a:srgbClr val="000000"/>
                </a:solidFill>
                <a:effectLst/>
                <a:ea typeface="Arial" panose="020B0604020202020204" pitchFamily="34" charset="0"/>
                <a:cs typeface="Calibri" panose="020F0502020204030204" pitchFamily="34" charset="0"/>
              </a:rPr>
              <a:t> di </a:t>
            </a:r>
            <a:r>
              <a:rPr lang="en-US" sz="2000" dirty="0" err="1">
                <a:solidFill>
                  <a:srgbClr val="000000"/>
                </a:solidFill>
                <a:effectLst/>
                <a:ea typeface="Arial" panose="020B0604020202020204" pitchFamily="34" charset="0"/>
                <a:cs typeface="Calibri" panose="020F0502020204030204" pitchFamily="34" charset="0"/>
              </a:rPr>
              <a:t>vassina</a:t>
            </a:r>
            <a:r>
              <a:rPr lang="en-US" sz="2000" dirty="0">
                <a:solidFill>
                  <a:srgbClr val="000000"/>
                </a:solidFill>
                <a:effectLst/>
                <a:ea typeface="Arial" panose="020B0604020202020204" pitchFamily="34" charset="0"/>
                <a:cs typeface="Calibri" panose="020F0502020204030204" pitchFamily="34" charset="0"/>
              </a:rPr>
              <a:t>.</a:t>
            </a:r>
            <a:endParaRPr lang="en-US" sz="2000" dirty="0">
              <a:effectLst/>
              <a:ea typeface="Times New Roman" panose="02020603050405020304" pitchFamily="18" charset="0"/>
              <a:cs typeface="Times New Roman" panose="02020603050405020304" pitchFamily="18" charset="0"/>
            </a:endParaRPr>
          </a:p>
          <a:p>
            <a:pPr>
              <a:lnSpc>
                <a:spcPct val="110000"/>
              </a:lnSpc>
              <a:spcBef>
                <a:spcPts val="0"/>
              </a:spcBef>
              <a:buNone/>
            </a:pPr>
            <a:r>
              <a:rPr lang="en-US" sz="2000" dirty="0">
                <a:solidFill>
                  <a:srgbClr val="000000"/>
                </a:solidFill>
                <a:effectLst/>
                <a:ea typeface="Arial" panose="020B0604020202020204" pitchFamily="34" charset="0"/>
              </a:rPr>
              <a:t>•</a:t>
            </a:r>
            <a:r>
              <a:rPr lang="en-US" sz="2000" spc="260" dirty="0">
                <a:solidFill>
                  <a:srgbClr val="000000"/>
                </a:solidFill>
                <a:effectLst/>
                <a:ea typeface="Arial" panose="020B0604020202020204" pitchFamily="34" charset="0"/>
              </a:rPr>
              <a:t> </a:t>
            </a:r>
            <a:r>
              <a:rPr lang="en-US" sz="2000" dirty="0" err="1">
                <a:solidFill>
                  <a:srgbClr val="000000"/>
                </a:solidFill>
                <a:effectLst/>
                <a:ea typeface="Arial" panose="020B0604020202020204" pitchFamily="34" charset="0"/>
              </a:rPr>
              <a:t>Organizasons</a:t>
            </a:r>
            <a:r>
              <a:rPr lang="en-US" sz="2000" dirty="0">
                <a:solidFill>
                  <a:srgbClr val="000000"/>
                </a:solidFill>
                <a:effectLst/>
                <a:ea typeface="Arial" panose="020B0604020202020204" pitchFamily="34" charset="0"/>
              </a:rPr>
              <a:t> sima </a:t>
            </a:r>
            <a:r>
              <a:rPr lang="en-US" sz="2000" dirty="0" err="1">
                <a:solidFill>
                  <a:srgbClr val="000000"/>
                </a:solidFill>
                <a:effectLst/>
                <a:ea typeface="Arial" panose="020B0604020202020204" pitchFamily="34" charset="0"/>
              </a:rPr>
              <a:t>entidadis</a:t>
            </a:r>
            <a:r>
              <a:rPr lang="en-US" sz="2000" dirty="0">
                <a:solidFill>
                  <a:srgbClr val="000000"/>
                </a:solidFill>
                <a:effectLst/>
                <a:ea typeface="Arial" panose="020B0604020202020204" pitchFamily="34" charset="0"/>
              </a:rPr>
              <a:t> patronal, </a:t>
            </a:r>
            <a:r>
              <a:rPr lang="en-US" sz="2000" dirty="0" err="1">
                <a:solidFill>
                  <a:srgbClr val="000000"/>
                </a:solidFill>
                <a:effectLst/>
                <a:ea typeface="Arial" panose="020B0604020202020204" pitchFamily="34" charset="0"/>
              </a:rPr>
              <a:t>skolas</a:t>
            </a:r>
            <a:r>
              <a:rPr lang="en-US" sz="2000" dirty="0">
                <a:solidFill>
                  <a:srgbClr val="000000"/>
                </a:solidFill>
                <a:effectLst/>
                <a:ea typeface="Arial" panose="020B0604020202020204" pitchFamily="34" charset="0"/>
              </a:rPr>
              <a:t>, y </a:t>
            </a:r>
            <a:r>
              <a:rPr lang="en-US" sz="2000" dirty="0" err="1">
                <a:solidFill>
                  <a:srgbClr val="000000"/>
                </a:solidFill>
                <a:effectLst/>
                <a:ea typeface="Arial" panose="020B0604020202020204" pitchFamily="34" charset="0"/>
              </a:rPr>
              <a:t>organizason</a:t>
            </a:r>
            <a:r>
              <a:rPr lang="en-US" sz="2000" dirty="0" err="1">
                <a:solidFill>
                  <a:srgbClr val="000000"/>
                </a:solidFill>
                <a:ea typeface="Arial" panose="020B0604020202020204" pitchFamily="34" charset="0"/>
              </a:rPr>
              <a:t>s</a:t>
            </a:r>
            <a:r>
              <a:rPr lang="en-US" sz="2000" dirty="0">
                <a:solidFill>
                  <a:srgbClr val="000000"/>
                </a:solidFill>
                <a:ea typeface="Arial" panose="020B0604020202020204" pitchFamily="34" charset="0"/>
              </a:rPr>
              <a:t> di </a:t>
            </a:r>
            <a:r>
              <a:rPr lang="en-US" sz="2000" dirty="0" err="1">
                <a:solidFill>
                  <a:srgbClr val="000000"/>
                </a:solidFill>
                <a:ea typeface="Arial" panose="020B0604020202020204" pitchFamily="34" charset="0"/>
              </a:rPr>
              <a:t>fé</a:t>
            </a:r>
            <a:r>
              <a:rPr lang="en-US" sz="2000" dirty="0">
                <a:solidFill>
                  <a:srgbClr val="000000"/>
                </a:solidFill>
                <a:ea typeface="Arial" panose="020B0604020202020204" pitchFamily="34" charset="0"/>
              </a:rPr>
              <a:t> y </a:t>
            </a:r>
            <a:r>
              <a:rPr lang="en-US" sz="2000" dirty="0" err="1">
                <a:solidFill>
                  <a:srgbClr val="000000"/>
                </a:solidFill>
                <a:ea typeface="Arial" panose="020B0604020202020204" pitchFamily="34" charset="0"/>
              </a:rPr>
              <a:t>bazi</a:t>
            </a:r>
            <a:r>
              <a:rPr lang="en-US" sz="2000" dirty="0">
                <a:solidFill>
                  <a:srgbClr val="000000"/>
                </a:solidFill>
                <a:ea typeface="Arial" panose="020B0604020202020204" pitchFamily="34" charset="0"/>
              </a:rPr>
              <a:t> </a:t>
            </a:r>
            <a:r>
              <a:rPr lang="en-US" sz="2000" dirty="0" err="1">
                <a:solidFill>
                  <a:srgbClr val="000000"/>
                </a:solidFill>
                <a:ea typeface="Arial" panose="020B0604020202020204" pitchFamily="34" charset="0"/>
              </a:rPr>
              <a:t>komunitariu</a:t>
            </a:r>
            <a:r>
              <a:rPr lang="en-US" sz="2000" dirty="0">
                <a:solidFill>
                  <a:srgbClr val="000000"/>
                </a:solidFill>
                <a:ea typeface="Arial" panose="020B0604020202020204" pitchFamily="34" charset="0"/>
              </a:rPr>
              <a:t>, </a:t>
            </a:r>
            <a:r>
              <a:rPr lang="en-US" sz="2000" dirty="0" err="1">
                <a:solidFill>
                  <a:srgbClr val="000000"/>
                </a:solidFill>
                <a:ea typeface="Arial" panose="020B0604020202020204" pitchFamily="34" charset="0"/>
              </a:rPr>
              <a:t>pode</a:t>
            </a:r>
            <a:r>
              <a:rPr lang="en-US" sz="2000" dirty="0">
                <a:solidFill>
                  <a:srgbClr val="000000"/>
                </a:solidFill>
                <a:effectLst/>
                <a:ea typeface="Arial" panose="020B0604020202020204" pitchFamily="34" charset="0"/>
              </a:rPr>
              <a:t> </a:t>
            </a:r>
            <a:r>
              <a:rPr lang="en-US" sz="2000" u="sng" dirty="0" err="1">
                <a:solidFill>
                  <a:srgbClr val="000000"/>
                </a:solidFill>
                <a:effectLst/>
                <a:ea typeface="Arial" panose="020B0604020202020204" pitchFamily="34" charset="0"/>
                <a:hlinkClick r:id="rId4"/>
              </a:rPr>
              <a:t>pidi</a:t>
            </a:r>
            <a:r>
              <a:rPr lang="en-US" sz="2000" dirty="0">
                <a:solidFill>
                  <a:srgbClr val="000000"/>
                </a:solidFill>
                <a:effectLst/>
                <a:ea typeface="Arial" panose="020B0604020202020204" pitchFamily="34" charset="0"/>
              </a:rPr>
              <a:t> un </a:t>
            </a:r>
            <a:r>
              <a:rPr lang="en-US" sz="2000" dirty="0" err="1">
                <a:solidFill>
                  <a:srgbClr val="000000"/>
                </a:solidFill>
                <a:effectLst/>
                <a:ea typeface="Arial" panose="020B0604020202020204" pitchFamily="34" charset="0"/>
              </a:rPr>
              <a:t>karrinha</a:t>
            </a:r>
            <a:r>
              <a:rPr lang="en-US" sz="2000" dirty="0">
                <a:solidFill>
                  <a:srgbClr val="000000"/>
                </a:solidFill>
                <a:effectLst/>
                <a:ea typeface="Arial" panose="020B0604020202020204" pitchFamily="34" charset="0"/>
              </a:rPr>
              <a:t> di </a:t>
            </a:r>
            <a:r>
              <a:rPr lang="en-US" sz="2000" dirty="0" err="1">
                <a:solidFill>
                  <a:srgbClr val="000000"/>
                </a:solidFill>
                <a:effectLst/>
                <a:ea typeface="Arial" panose="020B0604020202020204" pitchFamily="34" charset="0"/>
              </a:rPr>
              <a:t>vassina</a:t>
            </a:r>
            <a:r>
              <a:rPr lang="en-US" sz="2000" dirty="0">
                <a:solidFill>
                  <a:srgbClr val="000000"/>
                </a:solidFill>
                <a:effectLst/>
                <a:ea typeface="Arial" panose="020B0604020202020204" pitchFamily="34" charset="0"/>
              </a:rPr>
              <a:t>, pa </a:t>
            </a:r>
            <a:r>
              <a:rPr lang="en-US" sz="2000" dirty="0" err="1">
                <a:solidFill>
                  <a:srgbClr val="000000"/>
                </a:solidFill>
                <a:effectLst/>
                <a:ea typeface="Arial" panose="020B0604020202020204" pitchFamily="34" charset="0"/>
              </a:rPr>
              <a:t>montadu</a:t>
            </a:r>
            <a:r>
              <a:rPr lang="en-US" sz="2000" dirty="0">
                <a:solidFill>
                  <a:srgbClr val="000000"/>
                </a:solidFill>
                <a:effectLst/>
                <a:ea typeface="Arial" panose="020B0604020202020204" pitchFamily="34" charset="0"/>
              </a:rPr>
              <a:t> un </a:t>
            </a:r>
            <a:r>
              <a:rPr lang="en-US" sz="2000" dirty="0" err="1">
                <a:solidFill>
                  <a:srgbClr val="000000"/>
                </a:solidFill>
                <a:effectLst/>
                <a:ea typeface="Arial" panose="020B0604020202020204" pitchFamily="34" charset="0"/>
              </a:rPr>
              <a:t>klinika</a:t>
            </a:r>
            <a:r>
              <a:rPr lang="en-US" sz="2000" dirty="0">
                <a:solidFill>
                  <a:srgbClr val="000000"/>
                </a:solidFill>
                <a:effectLst/>
                <a:ea typeface="Arial" panose="020B0604020202020204" pitchFamily="34" charset="0"/>
              </a:rPr>
              <a:t> </a:t>
            </a:r>
            <a:r>
              <a:rPr lang="en-US" sz="2000" dirty="0" err="1">
                <a:solidFill>
                  <a:srgbClr val="000000"/>
                </a:solidFill>
                <a:effectLst/>
                <a:ea typeface="Arial" panose="020B0604020202020204" pitchFamily="34" charset="0"/>
              </a:rPr>
              <a:t>na</a:t>
            </a:r>
            <a:r>
              <a:rPr lang="en-US" sz="2000" dirty="0">
                <a:solidFill>
                  <a:srgbClr val="000000"/>
                </a:solidFill>
                <a:effectLst/>
                <a:ea typeface="Arial" panose="020B0604020202020204" pitchFamily="34" charset="0"/>
              </a:rPr>
              <a:t> local,  di </a:t>
            </a:r>
            <a:r>
              <a:rPr lang="en-US" sz="2000" dirty="0" err="1">
                <a:solidFill>
                  <a:srgbClr val="000000"/>
                </a:solidFill>
                <a:effectLst/>
                <a:ea typeface="Arial" panose="020B0604020202020204" pitchFamily="34" charset="0"/>
              </a:rPr>
              <a:t>grassa</a:t>
            </a:r>
            <a:r>
              <a:rPr lang="en-US" sz="2000" dirty="0">
                <a:solidFill>
                  <a:srgbClr val="000000"/>
                </a:solidFill>
                <a:effectLst/>
                <a:ea typeface="Arial" panose="020B0604020202020204" pitchFamily="34" charset="0"/>
              </a:rPr>
              <a:t>, pa </a:t>
            </a:r>
            <a:r>
              <a:rPr lang="en-US" sz="2000" dirty="0" err="1">
                <a:solidFill>
                  <a:srgbClr val="000000"/>
                </a:solidFill>
                <a:effectLst/>
                <a:ea typeface="Arial" panose="020B0604020202020204" pitchFamily="34" charset="0"/>
              </a:rPr>
              <a:t>vassina</a:t>
            </a:r>
            <a:r>
              <a:rPr lang="en-US" sz="2000" dirty="0">
                <a:solidFill>
                  <a:srgbClr val="000000"/>
                </a:solidFill>
                <a:effectLst/>
                <a:ea typeface="Arial" panose="020B0604020202020204" pitchFamily="34" charset="0"/>
              </a:rPr>
              <a:t> </a:t>
            </a:r>
            <a:r>
              <a:rPr lang="en-US" sz="2000" dirty="0" err="1">
                <a:solidFill>
                  <a:srgbClr val="000000"/>
                </a:solidFill>
                <a:effectLst/>
                <a:ea typeface="Arial" panose="020B0604020202020204" pitchFamily="34" charset="0"/>
              </a:rPr>
              <a:t>pessoas</a:t>
            </a:r>
            <a:r>
              <a:rPr lang="en-US" sz="2000" dirty="0">
                <a:solidFill>
                  <a:srgbClr val="000000"/>
                </a:solidFill>
                <a:effectLst/>
                <a:ea typeface="Arial" panose="020B0604020202020204" pitchFamily="34" charset="0"/>
              </a:rPr>
              <a:t> la. </a:t>
            </a:r>
            <a:endParaRPr lang="en-US" sz="2000" dirty="0"/>
          </a:p>
        </p:txBody>
      </p:sp>
      <p:pic>
        <p:nvPicPr>
          <p:cNvPr id="8" name="Content Placeholder 12" descr="Side of a bus that reads &quot;COVID-19 Mobile Vaccination Unit&quot;">
            <a:extLst>
              <a:ext uri="{FF2B5EF4-FFF2-40B4-BE49-F238E27FC236}">
                <a16:creationId xmlns:a16="http://schemas.microsoft.com/office/drawing/2014/main" id="{B060E170-CE7D-401C-8B2B-00338817CC86}"/>
              </a:ext>
            </a:extLst>
          </p:cNvPr>
          <p:cNvPicPr/>
          <p:nvPr/>
        </p:nvPicPr>
        <p:blipFill rotWithShape="1">
          <a:blip r:embed="rId5" cstate="print">
            <a:extLst>
              <a:ext uri="{28A0092B-C50C-407E-A947-70E740481C1C}">
                <a14:useLocalDpi xmlns:a14="http://schemas.microsoft.com/office/drawing/2010/main" val="0"/>
              </a:ext>
            </a:extLst>
          </a:blip>
          <a:srcRect r="45574"/>
          <a:stretch/>
        </p:blipFill>
        <p:spPr>
          <a:xfrm>
            <a:off x="8259264" y="1675539"/>
            <a:ext cx="2843530" cy="3884295"/>
          </a:xfrm>
          <a:prstGeom prst="rect">
            <a:avLst/>
          </a:prstGeom>
        </p:spPr>
      </p:pic>
    </p:spTree>
    <p:extLst>
      <p:ext uri="{BB962C8B-B14F-4D97-AF65-F5344CB8AC3E}">
        <p14:creationId xmlns:p14="http://schemas.microsoft.com/office/powerpoint/2010/main" val="1374801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26</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N ten ki paga pa vassina?</a:t>
            </a:r>
          </a:p>
        </p:txBody>
      </p:sp>
      <p:sp>
        <p:nvSpPr>
          <p:cNvPr id="4" name="Rectangle 3">
            <a:extLst>
              <a:ext uri="{FF2B5EF4-FFF2-40B4-BE49-F238E27FC236}">
                <a16:creationId xmlns:a16="http://schemas.microsoft.com/office/drawing/2014/main" id="{FF069143-FE01-453C-934A-DAA4862AED31}"/>
              </a:ext>
            </a:extLst>
          </p:cNvPr>
          <p:cNvSpPr/>
          <p:nvPr/>
        </p:nvSpPr>
        <p:spPr>
          <a:xfrm>
            <a:off x="478572" y="1542483"/>
            <a:ext cx="5946292" cy="4939814"/>
          </a:xfrm>
          <a:prstGeom prst="rect">
            <a:avLst/>
          </a:prstGeom>
        </p:spPr>
        <p:txBody>
          <a:bodyPr wrap="square">
            <a:spAutoFit/>
          </a:bodyPr>
          <a:lstStyle/>
          <a:p>
            <a:r>
              <a:rPr lang="en-US" sz="2400" u="sng" dirty="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Nau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Vassina</a:t>
            </a:r>
            <a:r>
              <a:rPr lang="en-US" sz="24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a:t>
            </a:r>
            <a:r>
              <a:rPr lang="en-US" sz="2400" dirty="0" err="1" smtClean="0">
                <a:latin typeface="Calibri" panose="020F0502020204030204" pitchFamily="34" charset="0"/>
                <a:cs typeface="Calibri" panose="020F0502020204030204" pitchFamily="34" charset="0"/>
              </a:rPr>
              <a:t>inkluzivi</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riforsus</a:t>
            </a:r>
            <a:r>
              <a:rPr lang="en-US" sz="2400" smtClean="0">
                <a:latin typeface="Calibri" panose="020F0502020204030204" pitchFamily="34" charset="0"/>
                <a:cs typeface="Calibri" panose="020F0502020204030204" pitchFamily="34" charset="0"/>
              </a:rPr>
              <a:t>) é </a:t>
            </a:r>
            <a:r>
              <a:rPr lang="en-US" sz="2400" b="1">
                <a:latin typeface="Calibri" panose="020F0502020204030204" pitchFamily="34" charset="0"/>
                <a:cs typeface="Calibri" panose="020F0502020204030204" pitchFamily="34" charset="0"/>
              </a:rPr>
              <a:t>di </a:t>
            </a:r>
            <a:r>
              <a:rPr lang="en-US" sz="2400" b="1" dirty="0" err="1">
                <a:latin typeface="Calibri" panose="020F0502020204030204" pitchFamily="34" charset="0"/>
                <a:cs typeface="Calibri" panose="020F0502020204030204" pitchFamily="34" charset="0"/>
              </a:rPr>
              <a:t>grassa</a:t>
            </a:r>
            <a:r>
              <a:rPr lang="en-US" sz="2400" dirty="0">
                <a:latin typeface="Calibri" panose="020F0502020204030204" pitchFamily="34" charset="0"/>
                <a:cs typeface="Calibri" panose="020F0502020204030204" pitchFamily="34" charset="0"/>
              </a:rPr>
              <a:t> pa </a:t>
            </a:r>
            <a:r>
              <a:rPr lang="en-US" sz="2400" dirty="0" err="1">
                <a:latin typeface="Calibri" panose="020F0502020204030204" pitchFamily="34" charset="0"/>
                <a:cs typeface="Calibri" panose="020F0502020204030204" pitchFamily="34" charset="0"/>
              </a:rPr>
              <a:t>tudu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rezidentis</a:t>
            </a:r>
            <a:r>
              <a:rPr lang="en-US" sz="2400" dirty="0">
                <a:latin typeface="Calibri" panose="020F0502020204030204" pitchFamily="34" charset="0"/>
                <a:cs typeface="Calibri" panose="020F0502020204030204" pitchFamily="34" charset="0"/>
              </a:rPr>
              <a:t> di Massachusetts.</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400" dirty="0" err="1">
                <a:latin typeface="Calibri" panose="020F0502020204030204" pitchFamily="34" charset="0"/>
                <a:cs typeface="Calibri" panose="020F0502020204030204" pitchFamily="34" charset="0"/>
              </a:rPr>
              <a:t>Nunka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bu</a:t>
            </a:r>
            <a:r>
              <a:rPr lang="en-US" sz="2400" dirty="0">
                <a:latin typeface="Calibri" panose="020F0502020204030204" pitchFamily="34" charset="0"/>
                <a:cs typeface="Calibri" panose="020F0502020204030204" pitchFamily="34" charset="0"/>
              </a:rPr>
              <a:t> ta </a:t>
            </a:r>
            <a:r>
              <a:rPr lang="en-US" sz="2400" dirty="0" err="1">
                <a:latin typeface="Calibri" panose="020F0502020204030204" pitchFamily="34" charset="0"/>
                <a:cs typeface="Calibri" panose="020F0502020204030204" pitchFamily="34" charset="0"/>
              </a:rPr>
              <a:t>pididu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nunbru</a:t>
            </a:r>
            <a:r>
              <a:rPr lang="en-US" sz="2400" dirty="0">
                <a:latin typeface="Calibri" panose="020F0502020204030204" pitchFamily="34" charset="0"/>
                <a:cs typeface="Calibri" panose="020F0502020204030204" pitchFamily="34" charset="0"/>
              </a:rPr>
              <a:t> di un </a:t>
            </a:r>
            <a:r>
              <a:rPr lang="en-US" sz="2400" dirty="0" err="1">
                <a:latin typeface="Calibri" panose="020F0502020204030204" pitchFamily="34" charset="0"/>
                <a:cs typeface="Calibri" panose="020F0502020204030204" pitchFamily="34" charset="0"/>
              </a:rPr>
              <a:t>karton</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kreditu</a:t>
            </a:r>
            <a:r>
              <a:rPr lang="en-US" sz="2400" dirty="0">
                <a:latin typeface="Calibri" panose="020F0502020204030204" pitchFamily="34" charset="0"/>
                <a:cs typeface="Calibri" panose="020F0502020204030204" pitchFamily="34" charset="0"/>
              </a:rPr>
              <a:t> pa </a:t>
            </a:r>
            <a:r>
              <a:rPr lang="en-US" sz="2400" dirty="0" err="1">
                <a:latin typeface="Calibri" panose="020F0502020204030204" pitchFamily="34" charset="0"/>
                <a:cs typeface="Calibri" panose="020F0502020204030204" pitchFamily="34" charset="0"/>
              </a:rPr>
              <a:t>bu</a:t>
            </a:r>
            <a:r>
              <a:rPr lang="en-US" sz="2400" dirty="0">
                <a:latin typeface="Calibri" panose="020F0502020204030204" pitchFamily="34" charset="0"/>
                <a:cs typeface="Calibri" panose="020F0502020204030204" pitchFamily="34" charset="0"/>
              </a:rPr>
              <a:t> faze un </a:t>
            </a:r>
            <a:r>
              <a:rPr lang="en-US" sz="2400" dirty="0" err="1">
                <a:latin typeface="Calibri" panose="020F0502020204030204" pitchFamily="34" charset="0"/>
                <a:cs typeface="Calibri" panose="020F0502020204030204" pitchFamily="34" charset="0"/>
              </a:rPr>
              <a:t>apontamentu</a:t>
            </a:r>
            <a:r>
              <a:rPr lang="en-US" sz="2400" dirty="0">
                <a:latin typeface="Calibri" panose="020F0502020204030204" pitchFamily="34" charset="0"/>
                <a:cs typeface="Calibri" panose="020F0502020204030204" pitchFamily="34" charset="0"/>
              </a:rPr>
              <a:t>.</a:t>
            </a: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r>
              <a:rPr lang="en-US" sz="2400" dirty="0">
                <a:latin typeface="Calibri" panose="020F0502020204030204" pitchFamily="34" charset="0"/>
                <a:cs typeface="Calibri" panose="020F0502020204030204" pitchFamily="34" charset="0"/>
              </a:rPr>
              <a:t>Bu ta </a:t>
            </a:r>
            <a:r>
              <a:rPr lang="en-US" sz="2400" dirty="0" err="1">
                <a:latin typeface="Calibri" panose="020F0502020204030204" pitchFamily="34" charset="0"/>
                <a:cs typeface="Calibri" panose="020F0502020204030204" pitchFamily="34" charset="0"/>
              </a:rPr>
              <a:t>dadu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vassina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mesmu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bu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tiver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seguru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karta</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konduson</a:t>
            </a:r>
            <a:r>
              <a:rPr lang="en-US" sz="2400" dirty="0">
                <a:latin typeface="Calibri" panose="020F0502020204030204" pitchFamily="34" charset="0"/>
                <a:cs typeface="Calibri" panose="020F0502020204030204" pitchFamily="34" charset="0"/>
              </a:rPr>
              <a:t> o </a:t>
            </a:r>
            <a:r>
              <a:rPr lang="en-US" sz="2400" dirty="0" err="1">
                <a:latin typeface="Calibri" panose="020F0502020204030204" pitchFamily="34" charset="0"/>
                <a:cs typeface="Calibri" panose="020F0502020204030204" pitchFamily="34" charset="0"/>
              </a:rPr>
              <a:t>nunbru</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seguransa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sossial</a:t>
            </a: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Social Security</a:t>
            </a:r>
            <a:r>
              <a:rPr lang="en-US" sz="2400" dirty="0">
                <a:latin typeface="Calibri" panose="020F0502020204030204" pitchFamily="34" charset="0"/>
                <a:cs typeface="Calibri" panose="020F0502020204030204" pitchFamily="34" charset="0"/>
              </a:rPr>
              <a:t>).</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800100" lvl="1" indent="-342900">
              <a:buFont typeface="Courier New" panose="02070309020205020404" pitchFamily="49" charset="0"/>
              <a:buChar char="o"/>
            </a:pPr>
            <a:endParaRPr lang="en-US" sz="2400" dirty="0">
              <a:latin typeface="Calibri" panose="020F0502020204030204" pitchFamily="34" charset="0"/>
              <a:cs typeface="Calibri" panose="020F0502020204030204" pitchFamily="34" charset="0"/>
            </a:endParaRPr>
          </a:p>
          <a:p>
            <a:pPr marL="285750" lvl="0" indent="-285750">
              <a:spcBef>
                <a:spcPts val="600"/>
              </a:spcBef>
              <a:spcAft>
                <a:spcPts val="600"/>
              </a:spcAft>
              <a:buFont typeface="Arial"/>
              <a:buChar char="•"/>
            </a:pPr>
            <a:endParaRPr lang="en-US" sz="2200" b="1" dirty="0"/>
          </a:p>
        </p:txBody>
      </p:sp>
      <p:pic>
        <p:nvPicPr>
          <p:cNvPr id="5" name="Google Shape;563;p19" descr="Group of people wearing masks">
            <a:extLst>
              <a:ext uri="{FF2B5EF4-FFF2-40B4-BE49-F238E27FC236}">
                <a16:creationId xmlns:a16="http://schemas.microsoft.com/office/drawing/2014/main" id="{FF2838B9-45F3-4208-91C5-3F1D92B678DC}"/>
              </a:ext>
            </a:extLst>
          </p:cNvPr>
          <p:cNvPicPr preferRelativeResize="0"/>
          <p:nvPr/>
        </p:nvPicPr>
        <p:blipFill>
          <a:blip r:embed="rId3">
            <a:alphaModFix/>
          </a:blip>
          <a:stretch>
            <a:fillRect/>
          </a:stretch>
        </p:blipFill>
        <p:spPr>
          <a:xfrm>
            <a:off x="6873497" y="2860766"/>
            <a:ext cx="5000640" cy="3644801"/>
          </a:xfrm>
          <a:prstGeom prst="rect">
            <a:avLst/>
          </a:prstGeom>
          <a:noFill/>
          <a:ln>
            <a:noFill/>
          </a:ln>
        </p:spPr>
      </p:pic>
    </p:spTree>
    <p:extLst>
      <p:ext uri="{BB962C8B-B14F-4D97-AF65-F5344CB8AC3E}">
        <p14:creationId xmlns:p14="http://schemas.microsoft.com/office/powerpoint/2010/main" val="1878392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27</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pt-BR" sz="3200">
                <a:latin typeface="Calibri" pitchFamily="34" charset="0"/>
                <a:cs typeface="Calibri" pitchFamily="34" charset="0"/>
              </a:rPr>
              <a:t>Toma vassina ta afeta statutu di imigrason di un pessoa</a:t>
            </a:r>
            <a:r>
              <a:rPr lang="en-US" sz="320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41077"/>
            <a:ext cx="11356939" cy="4632037"/>
          </a:xfrm>
          <a:prstGeom prst="rect">
            <a:avLst/>
          </a:prstGeom>
        </p:spPr>
        <p:txBody>
          <a:bodyPr wrap="square">
            <a:spAutoFit/>
          </a:bodyPr>
          <a:lstStyle/>
          <a:p>
            <a:r>
              <a:rPr lang="en-US" sz="2400" u="sng">
                <a:latin typeface="Calibri" panose="020F0502020204030204" pitchFamily="34" charset="0"/>
                <a:cs typeface="Calibri" panose="020F0502020204030204" pitchFamily="34" charset="0"/>
              </a:rPr>
              <a:t> </a:t>
            </a:r>
            <a:endParaRPr lang="en-US" sz="2400">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Nau. Toma vassina ka ta afeta si pode fika na US, pode ten un karton verdi o ten benefissius publikus di governu sima kaza o SNAP.</a:t>
            </a:r>
          </a:p>
          <a:p>
            <a:pPr marL="342900" indent="-342900">
              <a:spcBef>
                <a:spcPts val="600"/>
              </a:spcBef>
              <a:spcAft>
                <a:spcPts val="600"/>
              </a:spcAft>
              <a:buFont typeface="Arial" panose="020B0604020202020204" pitchFamily="34" charset="0"/>
              <a:buChar char="•"/>
            </a:pPr>
            <a:endParaRPr lang="en-US" sz="2400" b="1">
              <a:latin typeface="Calibri" panose="020F0502020204030204" pitchFamily="34" charset="0"/>
              <a:cs typeface="Calibri" panose="020F0502020204030204" pitchFamily="34" charset="0"/>
            </a:endParaRPr>
          </a:p>
          <a:p>
            <a:pPr marL="342900" lvl="0" indent="-342900">
              <a:spcBef>
                <a:spcPts val="600"/>
              </a:spcBef>
              <a:spcAft>
                <a:spcPts val="600"/>
              </a:spcAft>
              <a:buFont typeface="Arial" panose="020B0604020202020204" pitchFamily="34" charset="0"/>
              <a:buChar char="•"/>
            </a:pPr>
            <a:r>
              <a:rPr lang="en-US" sz="2400" b="1">
                <a:latin typeface="Calibri" panose="020F0502020204030204" pitchFamily="34" charset="0"/>
                <a:cs typeface="Calibri" panose="020F0502020204030204" pitchFamily="34" charset="0"/>
              </a:rPr>
              <a:t>Ka inporta bu statutu di imigrason, </a:t>
            </a:r>
            <a:r>
              <a:rPr lang="en-US" sz="2400">
                <a:latin typeface="Calibri" panose="020F0502020204030204" pitchFamily="34" charset="0"/>
                <a:cs typeface="Calibri" panose="020F0502020204030204" pitchFamily="34" charset="0"/>
              </a:rPr>
              <a:t>inportanti é pa bo y bu familia fika seguru kontra COVID-19.   </a:t>
            </a:r>
          </a:p>
          <a:p>
            <a:pPr marL="342900" lvl="0" indent="-342900">
              <a:spcBef>
                <a:spcPts val="600"/>
              </a:spcBef>
              <a:spcAft>
                <a:spcPts val="600"/>
              </a:spcAft>
            </a:pPr>
            <a:endParaRPr lang="en-US" sz="2400" b="1">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US" sz="2400">
                <a:latin typeface="Calibri" panose="020F0502020204030204" pitchFamily="34" charset="0"/>
                <a:cs typeface="Calibri" panose="020F0502020204030204" pitchFamily="34" charset="0"/>
              </a:rPr>
              <a:t>Bu pode toma vassina mesmu ki bu ka tiver seguru, karta di konduson o nunbru di seguransa sossial (</a:t>
            </a:r>
            <a:r>
              <a:rPr lang="en-US" sz="2400" i="1">
                <a:latin typeface="Calibri" panose="020F0502020204030204" pitchFamily="34" charset="0"/>
                <a:cs typeface="Calibri" panose="020F0502020204030204" pitchFamily="34" charset="0"/>
              </a:rPr>
              <a:t>Social Security</a:t>
            </a:r>
            <a:r>
              <a:rPr lang="en-US" sz="2400">
                <a:latin typeface="Calibri" panose="020F0502020204030204" pitchFamily="34" charset="0"/>
                <a:cs typeface="Calibri" panose="020F0502020204030204" pitchFamily="34" charset="0"/>
              </a:rPr>
              <a:t>).</a:t>
            </a:r>
            <a:endParaRPr lang="en-US" sz="2400" b="1">
              <a:latin typeface="Calibri" panose="020F050202020403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10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28</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412540" y="275847"/>
            <a:ext cx="11314323" cy="430887"/>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2800">
                <a:latin typeface="Calibri" panose="020F0502020204030204" pitchFamily="34" charset="0"/>
                <a:cs typeface="Calibri" panose="020F0502020204030204" pitchFamily="34" charset="0"/>
              </a:rPr>
              <a:t>Kuze ki N debe faze si N sinti sintomas dipos di vassina kontra COVID-19?</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90165"/>
            <a:ext cx="7629109" cy="4154984"/>
          </a:xfrm>
          <a:prstGeom prst="rect">
            <a:avLst/>
          </a:prstGeom>
        </p:spPr>
        <p:txBody>
          <a:bodyPr wrap="square">
            <a:spAutoFit/>
          </a:bodyPr>
          <a:lstStyle/>
          <a:p>
            <a:pPr marL="342900" indent="-342900">
              <a:buFont typeface="Arial" panose="020B0604020202020204" pitchFamily="34" charset="0"/>
              <a:buChar char="•"/>
            </a:pPr>
            <a:endParaRPr lang="en-US" sz="24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Si bu tiver txeu dor o inkomodu, papia ku bu dotor.  </a:t>
            </a:r>
          </a:p>
          <a:p>
            <a:pPr marL="342900" indent="-342900">
              <a:buFont typeface="Arial" panose="020B0604020202020204" pitchFamily="34" charset="0"/>
              <a:buChar char="•"/>
            </a:pPr>
            <a:endParaRPr lang="en-US" sz="24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Si bu ka ten dotor o bu kre reporta kualker ifeitu sekundáriu pa CDC, vizita </a:t>
            </a:r>
            <a:r>
              <a:rPr lang="en-US" sz="2400" b="1">
                <a:latin typeface="Calibri" panose="020F0502020204030204" pitchFamily="34" charset="0"/>
                <a:cs typeface="Calibri" panose="020F0502020204030204" pitchFamily="34" charset="0"/>
              </a:rPr>
              <a:t>cdc.gov/vsafe  </a:t>
            </a:r>
          </a:p>
          <a:p>
            <a:pPr marL="342900" indent="-342900">
              <a:buFont typeface="Arial" panose="020B0604020202020204" pitchFamily="34" charset="0"/>
              <a:buChar char="•"/>
            </a:pPr>
            <a:endParaRPr lang="en-US" sz="2400" b="1">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Bu pode uza v-safe na un </a:t>
            </a:r>
            <a:r>
              <a:rPr lang="en-US" sz="2400" i="1">
                <a:latin typeface="Calibri" panose="020F0502020204030204" pitchFamily="34" charset="0"/>
                <a:cs typeface="Calibri" panose="020F0502020204030204" pitchFamily="34" charset="0"/>
              </a:rPr>
              <a:t>smartphone</a:t>
            </a:r>
            <a:r>
              <a:rPr lang="en-US" sz="2400">
                <a:latin typeface="Calibri" panose="020F0502020204030204" pitchFamily="34" charset="0"/>
                <a:cs typeface="Calibri" panose="020F0502020204030204" pitchFamily="34" charset="0"/>
              </a:rPr>
              <a:t> pa bu informa CDC ku rapidez si bu tiver algun ifeitu sekundáriu dipos di bu toma vassina kontra COVID-19 y pa kontatus personalizadus dipos di bu toma vassina.  </a:t>
            </a:r>
          </a:p>
          <a:p>
            <a:pPr marL="342900" indent="-342900">
              <a:buFont typeface="Arial" panose="020B0604020202020204" pitchFamily="34" charset="0"/>
              <a:buChar char="•"/>
            </a:pPr>
            <a:endParaRPr lang="en-US" sz="2400">
              <a:latin typeface="Calibri" panose="020F0502020204030204" pitchFamily="34" charset="0"/>
              <a:cs typeface="Calibri" panose="020F0502020204030204" pitchFamily="34" charset="0"/>
            </a:endParaRPr>
          </a:p>
        </p:txBody>
      </p:sp>
      <p:pic>
        <p:nvPicPr>
          <p:cNvPr id="6" name="Picture 5" descr="This image is this logo of CDC's v-safe after vaccination health checker.">
            <a:extLst>
              <a:ext uri="{FF2B5EF4-FFF2-40B4-BE49-F238E27FC236}">
                <a16:creationId xmlns:a16="http://schemas.microsoft.com/office/drawing/2014/main" id="{4BA750C1-1905-4717-A3CA-D5198463D2D1}"/>
              </a:ext>
            </a:extLst>
          </p:cNvPr>
          <p:cNvPicPr>
            <a:picLocks noChangeAspect="1"/>
          </p:cNvPicPr>
          <p:nvPr/>
        </p:nvPicPr>
        <p:blipFill>
          <a:blip r:embed="rId3"/>
          <a:stretch>
            <a:fillRect/>
          </a:stretch>
        </p:blipFill>
        <p:spPr>
          <a:xfrm>
            <a:off x="8454473" y="1820260"/>
            <a:ext cx="3038475" cy="3343275"/>
          </a:xfrm>
          <a:prstGeom prst="rect">
            <a:avLst/>
          </a:prstGeom>
        </p:spPr>
      </p:pic>
    </p:spTree>
    <p:extLst>
      <p:ext uri="{BB962C8B-B14F-4D97-AF65-F5344CB8AC3E}">
        <p14:creationId xmlns:p14="http://schemas.microsoft.com/office/powerpoint/2010/main" val="3601094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29</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4300"/>
            <a:ext cx="11314323"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Kantu tempu ki ta leba pa vassina funsiona dipos di tomadu vassina kontra COVID-19? Kantu tenpu ki el ta dura?</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319005"/>
            <a:ext cx="11356939" cy="3785652"/>
          </a:xfrm>
          <a:prstGeom prst="rect">
            <a:avLst/>
          </a:prstGeom>
        </p:spPr>
        <p:txBody>
          <a:bodyPr wrap="square">
            <a:spAutoFit/>
          </a:bodyPr>
          <a:lstStyle/>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Jeralmenti</a:t>
            </a:r>
            <a:r>
              <a:rPr lang="en-US" sz="2400" dirty="0">
                <a:latin typeface="Calibri" panose="020F0502020204030204" pitchFamily="34" charset="0"/>
                <a:cs typeface="Calibri" panose="020F0502020204030204" pitchFamily="34" charset="0"/>
              </a:rPr>
              <a:t> ta </a:t>
            </a:r>
            <a:r>
              <a:rPr lang="en-US" sz="2400" dirty="0" err="1">
                <a:latin typeface="Calibri" panose="020F0502020204030204" pitchFamily="34" charset="0"/>
                <a:cs typeface="Calibri" panose="020F0502020204030204" pitchFamily="34" charset="0"/>
              </a:rPr>
              <a:t>leba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alguns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semanas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dipos</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vassinason</a:t>
            </a:r>
            <a:r>
              <a:rPr lang="en-US" sz="2400" dirty="0">
                <a:latin typeface="Calibri" panose="020F0502020204030204" pitchFamily="34" charset="0"/>
                <a:cs typeface="Calibri" panose="020F0502020204030204" pitchFamily="34" charset="0"/>
              </a:rPr>
              <a:t> pa </a:t>
            </a:r>
            <a:r>
              <a:rPr lang="en-US" sz="2400" dirty="0" err="1">
                <a:latin typeface="Calibri" panose="020F0502020204030204" pitchFamily="34" charset="0"/>
                <a:cs typeface="Calibri" panose="020F0502020204030204" pitchFamily="34" charset="0"/>
              </a:rPr>
              <a:t>korpu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kria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imunidadi</a:t>
            </a:r>
            <a:r>
              <a:rPr lang="en-US" sz="24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Ker </a:t>
            </a:r>
            <a:r>
              <a:rPr lang="en-US" sz="2400" dirty="0" err="1">
                <a:latin typeface="Calibri" panose="020F0502020204030204" pitchFamily="34" charset="0"/>
                <a:cs typeface="Calibri" panose="020F0502020204030204" pitchFamily="34" charset="0"/>
              </a:rPr>
              <a:t>dizer</a:t>
            </a:r>
            <a:r>
              <a:rPr lang="en-US" sz="2400" dirty="0">
                <a:latin typeface="Calibri" panose="020F0502020204030204" pitchFamily="34" charset="0"/>
                <a:cs typeface="Calibri" panose="020F0502020204030204" pitchFamily="34" charset="0"/>
              </a:rPr>
              <a:t> ki ten </a:t>
            </a:r>
            <a:r>
              <a:rPr lang="en-US" sz="2400" dirty="0" err="1">
                <a:latin typeface="Calibri" panose="020F0502020204030204" pitchFamily="34" charset="0"/>
                <a:cs typeface="Calibri" panose="020F0502020204030204" pitchFamily="34" charset="0"/>
              </a:rPr>
              <a:t>possibilidadi</a:t>
            </a:r>
            <a:r>
              <a:rPr lang="en-US" sz="2400" dirty="0">
                <a:latin typeface="Calibri" panose="020F0502020204030204" pitchFamily="34" charset="0"/>
                <a:cs typeface="Calibri" panose="020F0502020204030204" pitchFamily="34" charset="0"/>
              </a:rPr>
              <a:t> di un </a:t>
            </a:r>
            <a:r>
              <a:rPr lang="en-US" sz="2400" dirty="0" err="1">
                <a:latin typeface="Calibri" panose="020F0502020204030204" pitchFamily="34" charset="0"/>
                <a:cs typeface="Calibri" panose="020F0502020204030204" pitchFamily="34" charset="0"/>
              </a:rPr>
              <a:t>pessoa</a:t>
            </a:r>
            <a:r>
              <a:rPr lang="en-US" sz="2400" dirty="0">
                <a:latin typeface="Calibri" panose="020F0502020204030204" pitchFamily="34" charset="0"/>
                <a:cs typeface="Calibri" panose="020F0502020204030204" pitchFamily="34" charset="0"/>
              </a:rPr>
              <a:t> ser </a:t>
            </a:r>
            <a:r>
              <a:rPr lang="en-US" sz="2400" dirty="0" err="1">
                <a:latin typeface="Calibri" panose="020F0502020204030204" pitchFamily="34" charset="0"/>
                <a:cs typeface="Calibri" panose="020F0502020204030204" pitchFamily="34" charset="0"/>
              </a:rPr>
              <a:t>infetadu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ku</a:t>
            </a:r>
            <a:r>
              <a:rPr lang="en-US" sz="2400" dirty="0">
                <a:latin typeface="Calibri" panose="020F0502020204030204" pitchFamily="34" charset="0"/>
                <a:cs typeface="Calibri" panose="020F0502020204030204" pitchFamily="34" charset="0"/>
              </a:rPr>
              <a:t> virus ki ta </a:t>
            </a:r>
            <a:r>
              <a:rPr lang="en-US" sz="2400" dirty="0" err="1">
                <a:latin typeface="Calibri" panose="020F0502020204030204" pitchFamily="34" charset="0"/>
                <a:cs typeface="Calibri" panose="020F0502020204030204" pitchFamily="34" charset="0"/>
              </a:rPr>
              <a:t>kauza</a:t>
            </a:r>
            <a:r>
              <a:rPr lang="en-US" sz="2400" dirty="0">
                <a:latin typeface="Calibri" panose="020F0502020204030204" pitchFamily="34" charset="0"/>
                <a:cs typeface="Calibri" panose="020F0502020204030204" pitchFamily="34" charset="0"/>
              </a:rPr>
              <a:t> COVID-19 </a:t>
            </a:r>
            <a:r>
              <a:rPr lang="en-US" sz="2400" dirty="0" err="1">
                <a:latin typeface="Calibri" panose="020F0502020204030204" pitchFamily="34" charset="0"/>
                <a:cs typeface="Calibri" panose="020F0502020204030204" pitchFamily="34" charset="0"/>
              </a:rPr>
              <a:t>imediatamenti</a:t>
            </a:r>
            <a:r>
              <a:rPr lang="en-US" sz="2400" dirty="0">
                <a:latin typeface="Calibri" panose="020F0502020204030204" pitchFamily="34" charset="0"/>
                <a:cs typeface="Calibri" panose="020F0502020204030204" pitchFamily="34" charset="0"/>
              </a:rPr>
              <a:t> antis o </a:t>
            </a:r>
            <a:r>
              <a:rPr lang="en-US" sz="2400" dirty="0" err="1">
                <a:latin typeface="Calibri" panose="020F0502020204030204" pitchFamily="34" charset="0"/>
                <a:cs typeface="Calibri" panose="020F0502020204030204" pitchFamily="34" charset="0"/>
              </a:rPr>
              <a:t>dipos</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el</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toma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vassina</a:t>
            </a:r>
            <a:r>
              <a:rPr lang="en-US" sz="2400" dirty="0">
                <a:latin typeface="Calibri" panose="020F0502020204030204" pitchFamily="34" charset="0"/>
                <a:cs typeface="Calibri" panose="020F0502020204030204" pitchFamily="34" charset="0"/>
              </a:rPr>
              <a:t> y </a:t>
            </a:r>
            <a:r>
              <a:rPr lang="en-US" sz="2400" dirty="0" err="1">
                <a:latin typeface="Calibri" panose="020F0502020204030204" pitchFamily="34" charset="0"/>
                <a:cs typeface="Calibri" panose="020F0502020204030204" pitchFamily="34" charset="0"/>
              </a:rPr>
              <a:t>el</a:t>
            </a:r>
            <a:r>
              <a:rPr lang="en-US" sz="2400" dirty="0">
                <a:latin typeface="Calibri" panose="020F0502020204030204" pitchFamily="34" charset="0"/>
                <a:cs typeface="Calibri" panose="020F0502020204030204" pitchFamily="34" charset="0"/>
              </a:rPr>
              <a:t> ta </a:t>
            </a:r>
            <a:r>
              <a:rPr lang="en-US" sz="2400" dirty="0" err="1">
                <a:latin typeface="Calibri" panose="020F0502020204030204" pitchFamily="34" charset="0"/>
                <a:cs typeface="Calibri" panose="020F0502020204030204" pitchFamily="34" charset="0"/>
              </a:rPr>
              <a:t>fika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duenti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Kel</a:t>
            </a:r>
            <a:r>
              <a:rPr lang="en-US" sz="2400" dirty="0">
                <a:latin typeface="Calibri" panose="020F0502020204030204" pitchFamily="34" charset="0"/>
                <a:cs typeface="Calibri" panose="020F0502020204030204" pitchFamily="34" charset="0"/>
              </a:rPr>
              <a:t> é </a:t>
            </a:r>
            <a:r>
              <a:rPr lang="en-US" sz="2400" dirty="0" err="1">
                <a:latin typeface="Calibri" panose="020F0502020204030204" pitchFamily="34" charset="0"/>
                <a:cs typeface="Calibri" panose="020F0502020204030204" pitchFamily="34" charset="0"/>
              </a:rPr>
              <a:t>pamodi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vassina</a:t>
            </a:r>
            <a:r>
              <a:rPr lang="en-US" sz="2400" dirty="0">
                <a:latin typeface="Calibri" panose="020F0502020204030204" pitchFamily="34" charset="0"/>
                <a:cs typeface="Calibri" panose="020F0502020204030204" pitchFamily="34" charset="0"/>
              </a:rPr>
              <a:t> ka </a:t>
            </a:r>
            <a:r>
              <a:rPr lang="en-US" sz="2400" dirty="0" err="1">
                <a:latin typeface="Calibri" panose="020F0502020204030204" pitchFamily="34" charset="0"/>
                <a:cs typeface="Calibri" panose="020F0502020204030204" pitchFamily="34" charset="0"/>
              </a:rPr>
              <a:t>tevi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tenpu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sufissienti</a:t>
            </a:r>
            <a:r>
              <a:rPr lang="en-US" sz="2400" dirty="0">
                <a:latin typeface="Calibri" panose="020F0502020204030204" pitchFamily="34" charset="0"/>
                <a:cs typeface="Calibri" panose="020F0502020204030204" pitchFamily="34" charset="0"/>
              </a:rPr>
              <a:t> pa da </a:t>
            </a:r>
            <a:r>
              <a:rPr lang="en-US" sz="2400" dirty="0" err="1">
                <a:latin typeface="Calibri" panose="020F0502020204030204" pitchFamily="34" charset="0"/>
                <a:cs typeface="Calibri" panose="020F0502020204030204" pitchFamily="34" charset="0"/>
              </a:rPr>
              <a:t>proteson</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Studus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risentis</a:t>
            </a:r>
            <a:r>
              <a:rPr lang="en-US" sz="2400" dirty="0">
                <a:latin typeface="Calibri" panose="020F0502020204030204" pitchFamily="34" charset="0"/>
                <a:cs typeface="Calibri" panose="020F0502020204030204" pitchFamily="34" charset="0"/>
              </a:rPr>
              <a:t> ta </a:t>
            </a:r>
            <a:r>
              <a:rPr lang="en-US" sz="2400" dirty="0" err="1">
                <a:latin typeface="Calibri" panose="020F0502020204030204" pitchFamily="34" charset="0"/>
                <a:cs typeface="Calibri" panose="020F0502020204030204" pitchFamily="34" charset="0"/>
              </a:rPr>
              <a:t>mostra</a:t>
            </a:r>
            <a:r>
              <a:rPr lang="en-US" sz="2400" dirty="0">
                <a:latin typeface="Calibri" panose="020F0502020204030204" pitchFamily="34" charset="0"/>
                <a:cs typeface="Calibri" panose="020F0502020204030204" pitchFamily="34" charset="0"/>
              </a:rPr>
              <a:t> ma </a:t>
            </a:r>
            <a:r>
              <a:rPr lang="en-US" sz="2400" dirty="0" err="1">
                <a:latin typeface="Calibri" panose="020F0502020204030204" pitchFamily="34" charset="0"/>
                <a:cs typeface="Calibri" panose="020F0502020204030204" pitchFamily="34" charset="0"/>
              </a:rPr>
              <a:t>proteson</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kontra</a:t>
            </a:r>
            <a:r>
              <a:rPr lang="en-US" sz="2400" dirty="0">
                <a:latin typeface="Calibri" panose="020F0502020204030204" pitchFamily="34" charset="0"/>
                <a:cs typeface="Calibri" panose="020F0502020204030204" pitchFamily="34" charset="0"/>
              </a:rPr>
              <a:t> virus </a:t>
            </a:r>
            <a:r>
              <a:rPr lang="en-US" sz="2400" dirty="0" err="1">
                <a:latin typeface="Calibri" panose="020F0502020204030204" pitchFamily="34" charset="0"/>
                <a:cs typeface="Calibri" panose="020F0502020204030204" pitchFamily="34" charset="0"/>
              </a:rPr>
              <a:t>podi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diminui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tenpu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Pur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issu</a:t>
            </a:r>
            <a:r>
              <a:rPr lang="en-US" sz="2400" dirty="0">
                <a:latin typeface="Calibri" panose="020F0502020204030204" pitchFamily="34" charset="0"/>
                <a:cs typeface="Calibri" panose="020F0502020204030204" pitchFamily="34" charset="0"/>
              </a:rPr>
              <a:t> CDC ta </a:t>
            </a:r>
            <a:r>
              <a:rPr lang="en-US" sz="2400" dirty="0" err="1">
                <a:latin typeface="Calibri" panose="020F0502020204030204" pitchFamily="34" charset="0"/>
                <a:cs typeface="Calibri" panose="020F0502020204030204" pitchFamily="34" charset="0"/>
              </a:rPr>
              <a:t>rikumenda</a:t>
            </a:r>
            <a:r>
              <a:rPr lang="en-US" sz="2400" dirty="0">
                <a:latin typeface="Calibri" panose="020F0502020204030204" pitchFamily="34" charset="0"/>
                <a:cs typeface="Calibri" panose="020F0502020204030204" pitchFamily="34" charset="0"/>
              </a:rPr>
              <a:t> ki </a:t>
            </a:r>
            <a:r>
              <a:rPr lang="en-US" sz="2400" dirty="0" err="1">
                <a:latin typeface="Calibri" panose="020F0502020204030204" pitchFamily="34" charset="0"/>
                <a:cs typeface="Calibri" panose="020F0502020204030204" pitchFamily="34" charset="0"/>
              </a:rPr>
              <a:t>sertus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grupus</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toma</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dozi</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riforsu</a:t>
            </a:r>
            <a:r>
              <a:rPr lang="en-US"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rPr>
              <a:t>Inda</a:t>
            </a:r>
            <a:r>
              <a:rPr lang="en-US" sz="2400" dirty="0">
                <a:latin typeface="Calibri" panose="020F0502020204030204" pitchFamily="34" charset="0"/>
                <a:cs typeface="Calibri" panose="020F0502020204030204" pitchFamily="34" charset="0"/>
              </a:rPr>
              <a:t> nu ka sabe </a:t>
            </a:r>
            <a:r>
              <a:rPr lang="en-US" sz="2400" dirty="0" err="1">
                <a:latin typeface="Calibri" panose="020F0502020204030204" pitchFamily="34" charset="0"/>
                <a:cs typeface="Calibri" panose="020F0502020204030204" pitchFamily="34" charset="0"/>
              </a:rPr>
              <a:t>kantu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tenpu</a:t>
            </a:r>
            <a:r>
              <a:rPr lang="en-US" sz="2400" dirty="0">
                <a:latin typeface="Calibri" panose="020F0502020204030204" pitchFamily="34" charset="0"/>
                <a:cs typeface="Calibri" panose="020F0502020204030204" pitchFamily="34" charset="0"/>
              </a:rPr>
              <a:t> ki </a:t>
            </a:r>
            <a:r>
              <a:rPr lang="en-US" sz="2400" dirty="0" err="1">
                <a:latin typeface="Calibri" panose="020F0502020204030204" pitchFamily="34" charset="0"/>
                <a:cs typeface="Calibri" panose="020F0502020204030204" pitchFamily="34" charset="0"/>
              </a:rPr>
              <a:t>proteson</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vassinas</a:t>
            </a:r>
            <a:r>
              <a:rPr lang="en-US" sz="2400" dirty="0">
                <a:latin typeface="Calibri" panose="020F0502020204030204" pitchFamily="34" charset="0"/>
                <a:cs typeface="Calibri" panose="020F0502020204030204" pitchFamily="34" charset="0"/>
              </a:rPr>
              <a:t> pa COVID-19 ta dura. </a:t>
            </a:r>
          </a:p>
        </p:txBody>
      </p:sp>
    </p:spTree>
    <p:extLst>
      <p:ext uri="{BB962C8B-B14F-4D97-AF65-F5344CB8AC3E}">
        <p14:creationId xmlns:p14="http://schemas.microsoft.com/office/powerpoint/2010/main" val="279492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p:nvPr>
        </p:nvSpPr>
        <p:spPr>
          <a:xfrm>
            <a:off x="838200" y="-5936"/>
            <a:ext cx="10515600" cy="1325563"/>
          </a:xfrm>
        </p:spPr>
        <p:txBody>
          <a:bodyPr>
            <a:normAutofit/>
          </a:bodyPr>
          <a:lstStyle/>
          <a:p>
            <a:pPr algn="ctr"/>
            <a:r>
              <a:rPr lang="en-US" sz="3200" b="1" dirty="0">
                <a:latin typeface="+mn-lt"/>
              </a:rPr>
              <a:t>Modi ki ta pididu un enbaxador di DPH pa </a:t>
            </a:r>
            <a:r>
              <a:rPr lang="en-US" sz="3200" b="1" dirty="0" err="1">
                <a:latin typeface="+mn-lt"/>
              </a:rPr>
              <a:t>vassina</a:t>
            </a:r>
            <a:endParaRPr lang="en-US" sz="3200" b="1" dirty="0">
              <a:latin typeface="+mn-lt"/>
            </a:endParaRPr>
          </a:p>
        </p:txBody>
      </p:sp>
      <p:sp>
        <p:nvSpPr>
          <p:cNvPr id="3" name="Content Placeholder 2">
            <a:extLst>
              <a:ext uri="{FF2B5EF4-FFF2-40B4-BE49-F238E27FC236}">
                <a16:creationId xmlns:a16="http://schemas.microsoft.com/office/drawing/2014/main" id="{9640ACD5-A597-48EA-981B-26A084A0EC13}"/>
              </a:ext>
            </a:extLst>
          </p:cNvPr>
          <p:cNvSpPr>
            <a:spLocks noGrp="1"/>
          </p:cNvSpPr>
          <p:nvPr>
            <p:ph idx="1"/>
          </p:nvPr>
        </p:nvSpPr>
        <p:spPr>
          <a:xfrm>
            <a:off x="543338" y="1164906"/>
            <a:ext cx="11343861" cy="5347901"/>
          </a:xfrm>
        </p:spPr>
        <p:txBody>
          <a:bodyPr>
            <a:normAutofit/>
          </a:bodyPr>
          <a:lstStyle/>
          <a:p>
            <a:pPr>
              <a:lnSpc>
                <a:spcPct val="110000"/>
              </a:lnSpc>
            </a:pPr>
            <a:r>
              <a:rPr lang="en-US" sz="2400" dirty="0"/>
              <a:t>Bu pode pidi un enbaxador di DPH di vassina kontra COVID-19 pa </a:t>
            </a:r>
            <a:r>
              <a:rPr lang="en-US" sz="2400" dirty="0" err="1"/>
              <a:t>partissipa</a:t>
            </a:r>
            <a:r>
              <a:rPr lang="en-US" sz="2400" dirty="0"/>
              <a:t>  na bu fórun </a:t>
            </a:r>
            <a:r>
              <a:rPr lang="en-US" sz="2400" dirty="0" err="1"/>
              <a:t>komunitáriu</a:t>
            </a:r>
            <a:r>
              <a:rPr lang="en-US" sz="2400" dirty="0"/>
              <a:t>. </a:t>
            </a:r>
            <a:r>
              <a:rPr lang="en-US" sz="2400" dirty="0" err="1"/>
              <a:t>Enbaxadoris</a:t>
            </a:r>
            <a:r>
              <a:rPr lang="en-US" sz="2400" dirty="0"/>
              <a:t> ka ten ki ser </a:t>
            </a:r>
            <a:r>
              <a:rPr lang="en-US" sz="2400" dirty="0" err="1"/>
              <a:t>spessialistas</a:t>
            </a:r>
            <a:r>
              <a:rPr lang="en-US" sz="2400" dirty="0"/>
              <a:t> o </a:t>
            </a:r>
            <a:r>
              <a:rPr lang="en-US" sz="2400" dirty="0" err="1"/>
              <a:t>klinikus</a:t>
            </a:r>
            <a:r>
              <a:rPr lang="en-US" sz="2400" dirty="0"/>
              <a:t> mas es é </a:t>
            </a:r>
            <a:r>
              <a:rPr lang="en-US" sz="2400" dirty="0" err="1"/>
              <a:t>funsionárius</a:t>
            </a:r>
            <a:r>
              <a:rPr lang="en-US" sz="2400" dirty="0"/>
              <a:t> di </a:t>
            </a:r>
            <a:r>
              <a:rPr lang="en-US" sz="2400" dirty="0" err="1"/>
              <a:t>saúdi</a:t>
            </a:r>
            <a:r>
              <a:rPr lang="en-US" sz="2400" dirty="0"/>
              <a:t> </a:t>
            </a:r>
            <a:r>
              <a:rPr lang="en-US" sz="2400" dirty="0" err="1"/>
              <a:t>públiku</a:t>
            </a:r>
            <a:r>
              <a:rPr lang="en-US" sz="2400" dirty="0"/>
              <a:t> ku </a:t>
            </a:r>
            <a:r>
              <a:rPr lang="en-US" sz="2400" dirty="0" err="1"/>
              <a:t>speriensia</a:t>
            </a:r>
            <a:r>
              <a:rPr lang="en-US" sz="2400" dirty="0"/>
              <a:t> na </a:t>
            </a:r>
            <a:r>
              <a:rPr lang="en-US" sz="2400" dirty="0" err="1"/>
              <a:t>anbientis</a:t>
            </a:r>
            <a:r>
              <a:rPr lang="en-US" sz="2400" dirty="0"/>
              <a:t> komunitárius.</a:t>
            </a:r>
          </a:p>
          <a:p>
            <a:pPr>
              <a:lnSpc>
                <a:spcPct val="110000"/>
              </a:lnSpc>
            </a:pPr>
            <a:r>
              <a:rPr lang="en-US" sz="2400" dirty="0" err="1"/>
              <a:t>Enbaxadoris</a:t>
            </a:r>
            <a:r>
              <a:rPr lang="en-US" sz="2400" dirty="0"/>
              <a:t>  pode </a:t>
            </a:r>
            <a:r>
              <a:rPr lang="en-US" sz="2400" dirty="0" err="1"/>
              <a:t>papia</a:t>
            </a:r>
            <a:r>
              <a:rPr lang="en-US" sz="2400" dirty="0"/>
              <a:t>, </a:t>
            </a:r>
            <a:r>
              <a:rPr lang="en-US" sz="2400" dirty="0" err="1"/>
              <a:t>responde</a:t>
            </a:r>
            <a:r>
              <a:rPr lang="en-US" sz="2400" dirty="0"/>
              <a:t> perguntas o obi bu opinion pa el passa-l pa DPH. </a:t>
            </a:r>
          </a:p>
          <a:p>
            <a:pPr>
              <a:lnSpc>
                <a:spcPct val="110000"/>
              </a:lnSpc>
            </a:pPr>
            <a:r>
              <a:rPr lang="en-US" sz="2400" dirty="0"/>
              <a:t>Si bu ta </a:t>
            </a:r>
            <a:r>
              <a:rPr lang="en-US" sz="2400" dirty="0" err="1"/>
              <a:t>gostaba</a:t>
            </a:r>
            <a:r>
              <a:rPr lang="en-US" sz="2400" dirty="0"/>
              <a:t> di </a:t>
            </a:r>
            <a:r>
              <a:rPr lang="en-US" sz="2400" dirty="0" err="1"/>
              <a:t>konbida</a:t>
            </a:r>
            <a:r>
              <a:rPr lang="en-US" sz="2400" dirty="0"/>
              <a:t> un enbaxador di DPH pa bu fórun, faze favor di </a:t>
            </a:r>
            <a:r>
              <a:rPr lang="en-US" sz="2400" u="sng" dirty="0" err="1">
                <a:hlinkClick r:id="rId3"/>
              </a:rPr>
              <a:t>prienxe</a:t>
            </a:r>
            <a:r>
              <a:rPr lang="en-US" sz="2400" u="sng" dirty="0">
                <a:hlinkClick r:id="rId3"/>
              </a:rPr>
              <a:t> </a:t>
            </a:r>
            <a:r>
              <a:rPr lang="en-US" sz="2400" u="sng" dirty="0" err="1">
                <a:hlinkClick r:id="rId3"/>
              </a:rPr>
              <a:t>es</a:t>
            </a:r>
            <a:r>
              <a:rPr lang="en-US" sz="2400" u="sng" dirty="0">
                <a:hlinkClick r:id="rId3"/>
              </a:rPr>
              <a:t> </a:t>
            </a:r>
            <a:r>
              <a:rPr lang="en-US" sz="2400" u="sng" dirty="0" err="1">
                <a:hlinkClick r:id="rId3"/>
              </a:rPr>
              <a:t>formuláriu</a:t>
            </a:r>
            <a:endParaRPr lang="en-US" sz="2400" dirty="0"/>
          </a:p>
          <a:p>
            <a:pPr>
              <a:lnSpc>
                <a:spcPct val="110000"/>
              </a:lnSpc>
            </a:pPr>
            <a:r>
              <a:rPr lang="en-US" sz="2400" dirty="0"/>
              <a:t>Si for </a:t>
            </a:r>
            <a:r>
              <a:rPr lang="en-US" sz="2400" dirty="0" err="1"/>
              <a:t>possivel</a:t>
            </a:r>
            <a:r>
              <a:rPr lang="en-US" sz="2400" dirty="0"/>
              <a:t>, </a:t>
            </a:r>
            <a:r>
              <a:rPr lang="en-US" sz="2400" dirty="0" err="1"/>
              <a:t>pur</a:t>
            </a:r>
            <a:r>
              <a:rPr lang="en-US" sz="2400" dirty="0"/>
              <a:t> favor pidi un enbaxador  </a:t>
            </a:r>
            <a:r>
              <a:rPr lang="en-US" sz="2400" dirty="0" err="1"/>
              <a:t>pelu</a:t>
            </a:r>
            <a:r>
              <a:rPr lang="en-US" sz="2400" dirty="0"/>
              <a:t> menus 2  </a:t>
            </a:r>
            <a:r>
              <a:rPr lang="en-US" sz="2400" dirty="0" err="1"/>
              <a:t>semanas</a:t>
            </a:r>
            <a:r>
              <a:rPr lang="en-US" sz="2400" dirty="0"/>
              <a:t> antis di data di bu fórun.</a:t>
            </a:r>
          </a:p>
          <a:p>
            <a:pPr>
              <a:lnSpc>
                <a:spcPct val="110000"/>
              </a:lnSpc>
            </a:pPr>
            <a:r>
              <a:rPr lang="en-US" sz="2400" dirty="0"/>
              <a:t>DPH ta faze tudu </a:t>
            </a:r>
            <a:r>
              <a:rPr lang="en-US" sz="2400" dirty="0" err="1"/>
              <a:t>sforsu</a:t>
            </a:r>
            <a:r>
              <a:rPr lang="en-US" sz="2400" dirty="0"/>
              <a:t> pa </a:t>
            </a:r>
            <a:r>
              <a:rPr lang="en-US" sz="2400" dirty="0" err="1"/>
              <a:t>rializa</a:t>
            </a:r>
            <a:r>
              <a:rPr lang="en-US" sz="2400" dirty="0"/>
              <a:t> </a:t>
            </a:r>
            <a:r>
              <a:rPr lang="en-US" sz="2400" dirty="0" err="1"/>
              <a:t>pididus</a:t>
            </a:r>
            <a:r>
              <a:rPr lang="en-US" sz="2400" dirty="0"/>
              <a:t>.  </a:t>
            </a:r>
          </a:p>
          <a:p>
            <a:pPr>
              <a:lnSpc>
                <a:spcPct val="110000"/>
              </a:lnSpc>
            </a:pPr>
            <a:r>
              <a:rPr lang="en-US" sz="2400" dirty="0"/>
              <a:t>Pur favor retira es slaidi di es baradju antis di bu fórun.</a:t>
            </a:r>
          </a:p>
          <a:p>
            <a:pPr>
              <a:lnSpc>
                <a:spcPct val="110000"/>
              </a:lnSpc>
            </a:pPr>
            <a:endParaRPr lang="en-US" sz="2400" dirty="0"/>
          </a:p>
        </p:txBody>
      </p:sp>
    </p:spTree>
    <p:extLst>
      <p:ext uri="{BB962C8B-B14F-4D97-AF65-F5344CB8AC3E}">
        <p14:creationId xmlns:p14="http://schemas.microsoft.com/office/powerpoint/2010/main" val="157395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637953" y="42530"/>
            <a:ext cx="10717619" cy="984885"/>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nn-NO" sz="3100">
                <a:latin typeface="Calibri" panose="020F0502020204030204" pitchFamily="34" charset="0"/>
                <a:cs typeface="Calibri" panose="020F0502020204030204" pitchFamily="34" charset="0"/>
              </a:rPr>
              <a:t>N meste kontinua ta uza maskra si dja-m stiver konpletamenti vassinadu?</a:t>
            </a:r>
            <a:endParaRPr lang="en-US" sz="310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5C5A823-101A-4EFF-BD93-CBB21EC8DD44}"/>
              </a:ext>
            </a:extLst>
          </p:cNvPr>
          <p:cNvSpPr/>
          <p:nvPr/>
        </p:nvSpPr>
        <p:spPr>
          <a:xfrm>
            <a:off x="478571" y="1241077"/>
            <a:ext cx="11356939" cy="2395720"/>
          </a:xfrm>
          <a:prstGeom prst="rect">
            <a:avLst/>
          </a:prstGeom>
        </p:spPr>
        <p:txBody>
          <a:bodyPr wrap="square">
            <a:spAutoFit/>
          </a:bodyPr>
          <a:lstStyle/>
          <a:p>
            <a:pPr lvl="0">
              <a:buFont typeface="Arial" pitchFamily="34" charset="0"/>
              <a:buChar char="•"/>
            </a:pPr>
            <a:r>
              <a:rPr lang="en-US" sz="2400" dirty="0"/>
              <a:t>  </a:t>
            </a:r>
            <a:r>
              <a:rPr lang="en-US" sz="2000" dirty="0" err="1"/>
              <a:t>Só</a:t>
            </a:r>
            <a:r>
              <a:rPr lang="en-US" sz="2000" dirty="0"/>
              <a:t> na </a:t>
            </a:r>
            <a:r>
              <a:rPr lang="en-US" sz="2000" dirty="0" err="1"/>
              <a:t>sertus</a:t>
            </a:r>
            <a:r>
              <a:rPr lang="en-US" sz="2000" dirty="0"/>
              <a:t> </a:t>
            </a:r>
            <a:r>
              <a:rPr lang="en-US" sz="2000" dirty="0" err="1"/>
              <a:t>situasons</a:t>
            </a:r>
            <a:r>
              <a:rPr lang="en-US" sz="2000" dirty="0"/>
              <a:t>, </a:t>
            </a:r>
            <a:r>
              <a:rPr lang="en-US" sz="2000" dirty="0" err="1"/>
              <a:t>sima</a:t>
            </a:r>
            <a:r>
              <a:rPr lang="en-US" sz="2000" dirty="0"/>
              <a:t> na </a:t>
            </a:r>
            <a:r>
              <a:rPr lang="en-US" sz="2000" dirty="0" err="1"/>
              <a:t>transporti</a:t>
            </a:r>
            <a:r>
              <a:rPr lang="en-US" sz="2000" dirty="0"/>
              <a:t> </a:t>
            </a:r>
            <a:r>
              <a:rPr lang="en-US" sz="2000" dirty="0" err="1"/>
              <a:t>públiku</a:t>
            </a:r>
            <a:r>
              <a:rPr lang="en-US" sz="2000" dirty="0"/>
              <a:t>,</a:t>
            </a:r>
          </a:p>
          <a:p>
            <a:pPr lvl="0"/>
            <a:r>
              <a:rPr lang="en-US" sz="2000" dirty="0"/>
              <a:t>    </a:t>
            </a:r>
            <a:r>
              <a:rPr lang="en-US" sz="2000" dirty="0" err="1"/>
              <a:t>lugaris</a:t>
            </a:r>
            <a:r>
              <a:rPr lang="en-US" sz="2000" dirty="0"/>
              <a:t> </a:t>
            </a:r>
            <a:r>
              <a:rPr lang="en-US" sz="2000" dirty="0" err="1"/>
              <a:t>di</a:t>
            </a:r>
            <a:r>
              <a:rPr lang="en-US" sz="2000" dirty="0"/>
              <a:t> servissus di </a:t>
            </a:r>
            <a:r>
              <a:rPr lang="en-US" sz="2000" dirty="0" err="1"/>
              <a:t>saúdi</a:t>
            </a:r>
            <a:r>
              <a:rPr lang="en-US" sz="2000" dirty="0"/>
              <a:t>, </a:t>
            </a:r>
            <a:r>
              <a:rPr lang="en-US" sz="2000" dirty="0" err="1"/>
              <a:t>skolas</a:t>
            </a:r>
            <a:r>
              <a:rPr lang="en-US" sz="2000" dirty="0"/>
              <a:t> y otus </a:t>
            </a:r>
            <a:r>
              <a:rPr lang="en-US" sz="2000" dirty="0" err="1"/>
              <a:t>lugaris</a:t>
            </a:r>
            <a:r>
              <a:rPr lang="en-US" sz="2000" dirty="0"/>
              <a:t> ki </a:t>
            </a:r>
          </a:p>
          <a:p>
            <a:r>
              <a:rPr lang="en-US" sz="2000" dirty="0"/>
              <a:t>    ten pessoas </a:t>
            </a:r>
            <a:r>
              <a:rPr lang="en-US" sz="2000" dirty="0" err="1"/>
              <a:t>vulneravel</a:t>
            </a:r>
            <a:r>
              <a:rPr lang="en-US" sz="2000" dirty="0"/>
              <a:t>, </a:t>
            </a:r>
            <a:r>
              <a:rPr lang="en-US" sz="2000" dirty="0" err="1"/>
              <a:t>sima</a:t>
            </a:r>
            <a:r>
              <a:rPr lang="en-US" sz="2000" dirty="0"/>
              <a:t> kes ki ta </a:t>
            </a:r>
            <a:r>
              <a:rPr lang="en-US" sz="2000" dirty="0" err="1"/>
              <a:t>txomadu</a:t>
            </a:r>
            <a:r>
              <a:rPr lang="en-US" sz="2000" dirty="0"/>
              <a:t> </a:t>
            </a:r>
          </a:p>
          <a:p>
            <a:r>
              <a:rPr lang="en-US" sz="2000" dirty="0"/>
              <a:t>    </a:t>
            </a:r>
            <a:r>
              <a:rPr lang="en-US" sz="2000" dirty="0" err="1"/>
              <a:t>lugaris</a:t>
            </a:r>
            <a:r>
              <a:rPr lang="en-US" sz="2000" dirty="0"/>
              <a:t> pa </a:t>
            </a:r>
            <a:r>
              <a:rPr lang="en-US" sz="2000" dirty="0" err="1"/>
              <a:t>kuidadus</a:t>
            </a:r>
            <a:r>
              <a:rPr lang="en-US" sz="2000" dirty="0"/>
              <a:t> </a:t>
            </a:r>
            <a:r>
              <a:rPr lang="en-US" sz="2000" dirty="0" err="1"/>
              <a:t>kongregadu</a:t>
            </a:r>
            <a:r>
              <a:rPr lang="en-US" sz="2000" dirty="0"/>
              <a:t>. </a:t>
            </a:r>
            <a:r>
              <a:rPr lang="en-US" sz="2000" dirty="0" err="1"/>
              <a:t>Fika</a:t>
            </a:r>
            <a:r>
              <a:rPr lang="pt-BR" sz="2000" dirty="0">
                <a:ea typeface="Calibri" panose="020F0502020204030204" pitchFamily="34" charset="0"/>
                <a:cs typeface="Times New Roman" panose="02020603050405020304" pitchFamily="18" charset="0"/>
              </a:rPr>
              <a:t> na kaza y faze</a:t>
            </a:r>
          </a:p>
          <a:p>
            <a:r>
              <a:rPr lang="pt-BR" sz="2000" dirty="0">
                <a:ea typeface="Calibri" panose="020F0502020204030204" pitchFamily="34" charset="0"/>
                <a:cs typeface="Times New Roman" panose="02020603050405020304" pitchFamily="18" charset="0"/>
              </a:rPr>
              <a:t>    testi si bu sinti duenti.</a:t>
            </a:r>
            <a:endParaRPr lang="en-US" sz="2000" dirty="0"/>
          </a:p>
          <a:p>
            <a:pPr lvl="0"/>
            <a:r>
              <a:rPr lang="pt-BR" sz="2000" dirty="0">
                <a:effectLst/>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pt-BR" sz="2000" dirty="0">
                <a:effectLst/>
                <a:ea typeface="Calibri" panose="020F0502020204030204" pitchFamily="34" charset="0"/>
                <a:cs typeface="Times New Roman" panose="02020603050405020304" pitchFamily="18" charset="0"/>
              </a:rPr>
              <a:t>Fika izoladu si bu testi da pozitivu pa COVID-19</a:t>
            </a:r>
            <a:r>
              <a:rPr lang="pt-BR" sz="24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565DD7A-8C26-ED40-BC9E-432692D1BBE3}"/>
              </a:ext>
            </a:extLst>
          </p:cNvPr>
          <p:cNvSpPr txBox="1"/>
          <p:nvPr/>
        </p:nvSpPr>
        <p:spPr>
          <a:xfrm>
            <a:off x="1295480" y="6021421"/>
            <a:ext cx="2186274" cy="390552"/>
          </a:xfrm>
          <a:prstGeom prst="rect">
            <a:avLst/>
          </a:prstGeom>
          <a:ln w="6350">
            <a:noFill/>
            <a:miter lim="800000"/>
          </a:ln>
        </p:spPr>
        <p:txBody>
          <a:bodyPr vert="horz" wrap="square" lIns="0" tIns="0" rIns="0" bIns="0" rtlCol="0">
            <a:noAutofit/>
          </a:bodyPr>
          <a:lstStyle/>
          <a:p>
            <a:pPr algn="ctr">
              <a:spcBef>
                <a:spcPts val="300"/>
              </a:spcBef>
              <a:spcAft>
                <a:spcPts val="300"/>
              </a:spcAft>
              <a:buNone/>
            </a:pPr>
            <a:endParaRPr lang="en-US" sz="2000" b="1" dirty="0">
              <a:solidFill>
                <a:srgbClr val="0F538D"/>
              </a:solidFill>
            </a:endParaRPr>
          </a:p>
        </p:txBody>
      </p:sp>
      <p:sp>
        <p:nvSpPr>
          <p:cNvPr id="8" name="TextBox 7">
            <a:extLst>
              <a:ext uri="{FF2B5EF4-FFF2-40B4-BE49-F238E27FC236}">
                <a16:creationId xmlns:a16="http://schemas.microsoft.com/office/drawing/2014/main" id="{1AFA60C5-0174-464F-8B52-8FB13B9A3B69}"/>
              </a:ext>
            </a:extLst>
          </p:cNvPr>
          <p:cNvSpPr txBox="1"/>
          <p:nvPr/>
        </p:nvSpPr>
        <p:spPr>
          <a:xfrm>
            <a:off x="3846557" y="6021421"/>
            <a:ext cx="2092240" cy="390552"/>
          </a:xfrm>
          <a:prstGeom prst="rect">
            <a:avLst/>
          </a:prstGeom>
          <a:ln w="6350">
            <a:noFill/>
            <a:miter lim="800000"/>
          </a:ln>
        </p:spPr>
        <p:txBody>
          <a:bodyPr vert="horz" wrap="square" lIns="0" tIns="0" rIns="0" bIns="0" rtlCol="0">
            <a:noAutofit/>
          </a:bodyPr>
          <a:lstStyle/>
          <a:p>
            <a:pPr algn="ctr">
              <a:spcBef>
                <a:spcPts val="300"/>
              </a:spcBef>
              <a:spcAft>
                <a:spcPts val="300"/>
              </a:spcAft>
              <a:buNone/>
            </a:pPr>
            <a:endParaRPr lang="en-US" sz="2000" b="1" dirty="0">
              <a:solidFill>
                <a:srgbClr val="0F538D"/>
              </a:solidFill>
            </a:endParaRPr>
          </a:p>
        </p:txBody>
      </p:sp>
      <p:sp>
        <p:nvSpPr>
          <p:cNvPr id="10" name="TextBox 9">
            <a:extLst>
              <a:ext uri="{FF2B5EF4-FFF2-40B4-BE49-F238E27FC236}">
                <a16:creationId xmlns:a16="http://schemas.microsoft.com/office/drawing/2014/main" id="{8AE445CE-2408-A944-9674-7F803C1F9332}"/>
              </a:ext>
            </a:extLst>
          </p:cNvPr>
          <p:cNvSpPr txBox="1"/>
          <p:nvPr/>
        </p:nvSpPr>
        <p:spPr>
          <a:xfrm>
            <a:off x="8926298" y="6021421"/>
            <a:ext cx="2186274" cy="390552"/>
          </a:xfrm>
          <a:prstGeom prst="rect">
            <a:avLst/>
          </a:prstGeom>
          <a:ln w="6350">
            <a:noFill/>
            <a:miter lim="800000"/>
          </a:ln>
        </p:spPr>
        <p:txBody>
          <a:bodyPr vert="horz" wrap="square" lIns="0" tIns="0" rIns="0" bIns="0" rtlCol="0">
            <a:noAutofit/>
          </a:bodyPr>
          <a:lstStyle/>
          <a:p>
            <a:pPr algn="ctr">
              <a:spcBef>
                <a:spcPts val="300"/>
              </a:spcBef>
              <a:spcAft>
                <a:spcPts val="300"/>
              </a:spcAft>
              <a:buNone/>
            </a:pPr>
            <a:endParaRPr lang="en-US" sz="2000" b="1" dirty="0">
              <a:solidFill>
                <a:srgbClr val="0F538D"/>
              </a:solidFill>
            </a:endParaRPr>
          </a:p>
        </p:txBody>
      </p:sp>
      <p:pic>
        <p:nvPicPr>
          <p:cNvPr id="11" name="Picture 474"/>
          <p:cNvPicPr/>
          <p:nvPr/>
        </p:nvPicPr>
        <p:blipFill>
          <a:blip r:embed="rId3">
            <a:extLst>
              <a:ext uri="{28A0092B-C50C-407E-A947-70E740481C1C}">
                <a14:useLocalDpi xmlns:a14="http://schemas.microsoft.com/office/drawing/2010/main" val="0"/>
              </a:ext>
            </a:extLst>
          </a:blip>
          <a:stretch>
            <a:fillRect/>
          </a:stretch>
        </p:blipFill>
        <p:spPr>
          <a:xfrm>
            <a:off x="6882247" y="1314147"/>
            <a:ext cx="4895215" cy="2044065"/>
          </a:xfrm>
          <a:prstGeom prst="rect">
            <a:avLst/>
          </a:prstGeom>
        </p:spPr>
      </p:pic>
    </p:spTree>
    <p:extLst>
      <p:ext uri="{BB962C8B-B14F-4D97-AF65-F5344CB8AC3E}">
        <p14:creationId xmlns:p14="http://schemas.microsoft.com/office/powerpoint/2010/main" val="14213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Kenha</a:t>
            </a:r>
            <a:r>
              <a:rPr lang="en-US" sz="3200" dirty="0">
                <a:latin typeface="Calibri" panose="020F0502020204030204" pitchFamily="34" charset="0"/>
                <a:cs typeface="Calibri" panose="020F0502020204030204" pitchFamily="34" charset="0"/>
              </a:rPr>
              <a:t> ki pode </a:t>
            </a:r>
            <a:r>
              <a:rPr lang="en-US" sz="3200" dirty="0" err="1">
                <a:latin typeface="Calibri" panose="020F0502020204030204" pitchFamily="34" charset="0"/>
                <a:cs typeface="Calibri" panose="020F0502020204030204" pitchFamily="34" charset="0"/>
              </a:rPr>
              <a:t>djuda</a:t>
            </a:r>
            <a:r>
              <a:rPr lang="en-US" sz="3200" dirty="0">
                <a:latin typeface="Calibri" panose="020F0502020204030204" pitchFamily="34" charset="0"/>
                <a:cs typeface="Calibri" panose="020F0502020204030204" pitchFamily="34" charset="0"/>
              </a:rPr>
              <a:t>-m faze </a:t>
            </a:r>
            <a:r>
              <a:rPr lang="en-US" sz="3200" dirty="0" err="1">
                <a:latin typeface="Calibri" panose="020F0502020204030204" pitchFamily="34" charset="0"/>
                <a:cs typeface="Calibri" panose="020F0502020204030204" pitchFamily="34" charset="0"/>
              </a:rPr>
              <a:t>dessizon</a:t>
            </a:r>
            <a:r>
              <a:rPr lang="en-US" sz="3200" dirty="0">
                <a:latin typeface="Calibri" panose="020F0502020204030204" pitchFamily="34" charset="0"/>
                <a:cs typeface="Calibri" panose="020F0502020204030204" pitchFamily="34" charset="0"/>
              </a:rPr>
              <a:t> sobri toma vassina?</a:t>
            </a:r>
          </a:p>
        </p:txBody>
      </p:sp>
      <p:sp>
        <p:nvSpPr>
          <p:cNvPr id="5" name="Rectangle 4">
            <a:extLst>
              <a:ext uri="{FF2B5EF4-FFF2-40B4-BE49-F238E27FC236}">
                <a16:creationId xmlns:a16="http://schemas.microsoft.com/office/drawing/2014/main" id="{F5C5A823-101A-4EFF-BD93-CBB21EC8DD44}"/>
              </a:ext>
            </a:extLst>
          </p:cNvPr>
          <p:cNvSpPr/>
          <p:nvPr/>
        </p:nvSpPr>
        <p:spPr>
          <a:xfrm>
            <a:off x="587754" y="2206129"/>
            <a:ext cx="5157953" cy="2308324"/>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Si bu </a:t>
            </a:r>
            <a:r>
              <a:rPr lang="en-US" sz="2400" dirty="0" err="1">
                <a:latin typeface="Calibri" panose="020F0502020204030204" pitchFamily="34" charset="0"/>
                <a:cs typeface="Calibri" panose="020F0502020204030204" pitchFamily="34" charset="0"/>
              </a:rPr>
              <a:t>tiver</a:t>
            </a:r>
            <a:r>
              <a:rPr lang="en-US" sz="2400" dirty="0">
                <a:latin typeface="Calibri" panose="020F0502020204030204" pitchFamily="34" charset="0"/>
                <a:cs typeface="Calibri" panose="020F0502020204030204" pitchFamily="34" charset="0"/>
              </a:rPr>
              <a:t> mas perguntas sobri bu </a:t>
            </a:r>
            <a:r>
              <a:rPr lang="en-US" sz="2400" dirty="0" err="1">
                <a:latin typeface="Calibri" panose="020F0502020204030204" pitchFamily="34" charset="0"/>
                <a:cs typeface="Calibri" panose="020F0502020204030204" pitchFamily="34" charset="0"/>
              </a:rPr>
              <a:t>saúdi</a:t>
            </a:r>
            <a:r>
              <a:rPr lang="en-US" sz="2400" dirty="0">
                <a:latin typeface="Calibri" panose="020F0502020204030204" pitchFamily="34" charset="0"/>
                <a:cs typeface="Calibri" panose="020F0502020204030204" pitchFamily="34" charset="0"/>
              </a:rPr>
              <a:t> o sobri </a:t>
            </a:r>
            <a:r>
              <a:rPr lang="en-US" sz="2400" dirty="0" err="1">
                <a:latin typeface="Calibri" panose="020F0502020204030204" pitchFamily="34" charset="0"/>
                <a:cs typeface="Calibri" panose="020F0502020204030204" pitchFamily="34" charset="0"/>
              </a:rPr>
              <a:t>dessidi</a:t>
            </a:r>
            <a:r>
              <a:rPr lang="en-US" sz="2400" dirty="0">
                <a:latin typeface="Calibri" panose="020F0502020204030204" pitchFamily="34" charset="0"/>
                <a:cs typeface="Calibri" panose="020F0502020204030204" pitchFamily="34" charset="0"/>
              </a:rPr>
              <a:t> toma vassina, </a:t>
            </a:r>
            <a:r>
              <a:rPr lang="en-US" sz="2400" dirty="0" err="1">
                <a:latin typeface="Calibri" panose="020F0502020204030204" pitchFamily="34" charset="0"/>
                <a:cs typeface="Calibri" panose="020F0502020204030204" pitchFamily="34" charset="0"/>
              </a:rPr>
              <a:t>papia</a:t>
            </a:r>
            <a:r>
              <a:rPr lang="en-US" sz="2400" dirty="0">
                <a:latin typeface="Calibri" panose="020F0502020204030204" pitchFamily="34" charset="0"/>
                <a:cs typeface="Calibri" panose="020F0502020204030204" pitchFamily="34" charset="0"/>
              </a:rPr>
              <a:t> ku un </a:t>
            </a:r>
            <a:r>
              <a:rPr lang="en-US" sz="2400" dirty="0" err="1">
                <a:latin typeface="Calibri" panose="020F0502020204030204" pitchFamily="34" charset="0"/>
                <a:cs typeface="Calibri" panose="020F0502020204030204" pitchFamily="34" charset="0"/>
              </a:rPr>
              <a:t>profissional</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saúdi</a:t>
            </a:r>
            <a:r>
              <a:rPr lang="en-US" sz="2400" dirty="0">
                <a:latin typeface="Calibri" panose="020F0502020204030204" pitchFamily="34" charset="0"/>
                <a:cs typeface="Calibri" panose="020F0502020204030204" pitchFamily="34" charset="0"/>
              </a:rPr>
              <a:t>  di konfiansa, </a:t>
            </a:r>
            <a:r>
              <a:rPr lang="en-US" sz="2400" dirty="0" err="1">
                <a:latin typeface="Calibri" panose="020F0502020204030204" pitchFamily="34" charset="0"/>
                <a:cs typeface="Calibri" panose="020F0502020204030204" pitchFamily="34" charset="0"/>
              </a:rPr>
              <a:t>sima</a:t>
            </a:r>
            <a:r>
              <a:rPr lang="en-US" sz="2400" dirty="0">
                <a:latin typeface="Calibri" panose="020F0502020204030204" pitchFamily="34" charset="0"/>
                <a:cs typeface="Calibri" panose="020F0502020204030204" pitchFamily="34" charset="0"/>
              </a:rPr>
              <a:t> bu </a:t>
            </a:r>
            <a:r>
              <a:rPr lang="en-US" sz="2400" dirty="0" err="1">
                <a:latin typeface="Calibri" panose="020F0502020204030204" pitchFamily="34" charset="0"/>
                <a:cs typeface="Calibri" panose="020F0502020204030204" pitchFamily="34" charset="0"/>
              </a:rPr>
              <a:t>dotor</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enfermeru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funsionáriu</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seguru</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farmasseutiku</a:t>
            </a:r>
            <a:r>
              <a:rPr lang="en-US" sz="2400" dirty="0">
                <a:latin typeface="Calibri" panose="020F0502020204030204" pitchFamily="34" charset="0"/>
                <a:cs typeface="Calibri" panose="020F0502020204030204" pitchFamily="34" charset="0"/>
              </a:rPr>
              <a:t>, o </a:t>
            </a:r>
            <a:r>
              <a:rPr lang="en-US" sz="2400" dirty="0" err="1">
                <a:latin typeface="Calibri" panose="020F0502020204030204" pitchFamily="34" charset="0"/>
                <a:cs typeface="Calibri" panose="020F0502020204030204" pitchFamily="34" charset="0"/>
              </a:rPr>
              <a:t>funsionáriu</a:t>
            </a:r>
            <a:r>
              <a:rPr lang="en-US" sz="2400" dirty="0">
                <a:latin typeface="Calibri" panose="020F0502020204030204" pitchFamily="34" charset="0"/>
                <a:cs typeface="Calibri" panose="020F0502020204030204" pitchFamily="34" charset="0"/>
              </a:rPr>
              <a:t> di </a:t>
            </a:r>
            <a:r>
              <a:rPr lang="en-US" sz="2400" dirty="0" err="1">
                <a:latin typeface="Calibri" panose="020F0502020204030204" pitchFamily="34" charset="0"/>
                <a:cs typeface="Calibri" panose="020F0502020204030204" pitchFamily="34" charset="0"/>
              </a:rPr>
              <a:t>saúdi</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kominitáriu</a:t>
            </a:r>
            <a:r>
              <a:rPr lang="en-US" sz="2400" dirty="0">
                <a:latin typeface="Calibri" panose="020F0502020204030204" pitchFamily="34" charset="0"/>
                <a:cs typeface="Calibri" panose="020F0502020204030204" pitchFamily="34" charset="0"/>
              </a:rPr>
              <a:t>. </a:t>
            </a:r>
            <a:endParaRPr lang="en-US" sz="2000" dirty="0"/>
          </a:p>
        </p:txBody>
      </p:sp>
      <p:pic>
        <p:nvPicPr>
          <p:cNvPr id="19458" name="Picture 2" descr="This is a picture of two people wearing masks standing in front of a medical building.">
            <a:extLst>
              <a:ext uri="{FF2B5EF4-FFF2-40B4-BE49-F238E27FC236}">
                <a16:creationId xmlns:a16="http://schemas.microsoft.com/office/drawing/2014/main" id="{CF19B3FD-7D43-41BC-B7D8-4C8C947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7606"/>
            <a:ext cx="5747982" cy="429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365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165373"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Perguntas pa diskuson</a:t>
            </a:r>
          </a:p>
        </p:txBody>
      </p:sp>
      <p:sp>
        <p:nvSpPr>
          <p:cNvPr id="5" name="Rectangle 4">
            <a:extLst>
              <a:ext uri="{FF2B5EF4-FFF2-40B4-BE49-F238E27FC236}">
                <a16:creationId xmlns:a16="http://schemas.microsoft.com/office/drawing/2014/main" id="{F5C5A823-101A-4EFF-BD93-CBB21EC8DD44}"/>
              </a:ext>
            </a:extLst>
          </p:cNvPr>
          <p:cNvSpPr/>
          <p:nvPr/>
        </p:nvSpPr>
        <p:spPr>
          <a:xfrm>
            <a:off x="478571" y="1241077"/>
            <a:ext cx="11356939" cy="4708981"/>
          </a:xfrm>
          <a:prstGeom prst="rect">
            <a:avLst/>
          </a:prstGeom>
        </p:spPr>
        <p:txBody>
          <a:bodyPr wrap="square">
            <a:spAutoFit/>
          </a:bodyPr>
          <a:lstStyle/>
          <a:p>
            <a:pPr marL="285750" indent="-285750">
              <a:buFont typeface="Arial" panose="020B0604020202020204" pitchFamily="34" charset="0"/>
              <a:buChar char="•"/>
            </a:pPr>
            <a:r>
              <a:rPr lang="pt-BR" sz="2000" dirty="0">
                <a:latin typeface="Calibri" panose="020F0502020204030204" pitchFamily="34" charset="0"/>
                <a:cs typeface="Calibri" panose="020F0502020204030204" pitchFamily="34" charset="0"/>
              </a:rPr>
              <a:t>Ki priokupasons ki </a:t>
            </a:r>
            <a:r>
              <a:rPr lang="pt-BR" sz="2000" b="1" dirty="0">
                <a:latin typeface="Calibri" panose="020F0502020204030204" pitchFamily="34" charset="0"/>
                <a:cs typeface="Calibri" panose="020F0502020204030204" pitchFamily="34" charset="0"/>
              </a:rPr>
              <a:t>bu</a:t>
            </a:r>
            <a:r>
              <a:rPr lang="pt-BR" sz="2000" dirty="0">
                <a:latin typeface="Calibri" panose="020F0502020204030204" pitchFamily="34" charset="0"/>
                <a:cs typeface="Calibri" panose="020F0502020204030204" pitchFamily="34" charset="0"/>
              </a:rPr>
              <a:t> ten relassionadu ku vassina kontra COVID?</a:t>
            </a:r>
          </a:p>
          <a:p>
            <a:pPr marL="742950" lvl="1" indent="-285750">
              <a:buFont typeface="Courier New" panose="02070309020205020404" pitchFamily="49" charset="0"/>
              <a:buChar char="o"/>
            </a:pPr>
            <a:r>
              <a:rPr lang="pt-BR" sz="2000" dirty="0">
                <a:latin typeface="Calibri" panose="020F0502020204030204" pitchFamily="34" charset="0"/>
                <a:cs typeface="Calibri" panose="020F0502020204030204" pitchFamily="34" charset="0"/>
              </a:rPr>
              <a:t>Ki priokupasons ki </a:t>
            </a:r>
            <a:r>
              <a:rPr lang="pt-BR" sz="2000" b="1" dirty="0">
                <a:latin typeface="Calibri" panose="020F0502020204030204" pitchFamily="34" charset="0"/>
                <a:cs typeface="Calibri" panose="020F0502020204030204" pitchFamily="34" charset="0"/>
              </a:rPr>
              <a:t>pessoas na bu komunidadi</a:t>
            </a:r>
            <a:r>
              <a:rPr lang="pt-BR" sz="2000" dirty="0">
                <a:latin typeface="Calibri" panose="020F0502020204030204" pitchFamily="34" charset="0"/>
                <a:cs typeface="Calibri" panose="020F0502020204030204" pitchFamily="34" charset="0"/>
              </a:rPr>
              <a:t> ten relassionadu ku vassina kontra COVID?</a:t>
            </a:r>
          </a:p>
          <a:p>
            <a:r>
              <a:rPr lang="pt-BR"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pt-BR" sz="2000" dirty="0">
                <a:latin typeface="Calibri" panose="020F0502020204030204" pitchFamily="34" charset="0"/>
                <a:cs typeface="Calibri" panose="020F0502020204030204" pitchFamily="34" charset="0"/>
              </a:rPr>
              <a:t>Ki informason podeba djuda pa </a:t>
            </a:r>
            <a:r>
              <a:rPr lang="pt-BR" sz="2000" b="1" dirty="0">
                <a:latin typeface="Calibri" panose="020F0502020204030204" pitchFamily="34" charset="0"/>
                <a:cs typeface="Calibri" panose="020F0502020204030204" pitchFamily="34" charset="0"/>
              </a:rPr>
              <a:t>bu</a:t>
            </a:r>
            <a:r>
              <a:rPr lang="pt-BR" sz="2000" dirty="0">
                <a:latin typeface="Calibri" panose="020F0502020204030204" pitchFamily="34" charset="0"/>
                <a:cs typeface="Calibri" panose="020F0502020204030204" pitchFamily="34" charset="0"/>
              </a:rPr>
              <a:t> kunfia na vassina?</a:t>
            </a:r>
          </a:p>
          <a:p>
            <a:pPr marL="742950" lvl="1" indent="-285750">
              <a:buFont typeface="Courier New" panose="02070309020205020404" pitchFamily="49" charset="0"/>
              <a:buChar char="o"/>
            </a:pPr>
            <a:r>
              <a:rPr lang="pt-BR" sz="2000" dirty="0">
                <a:latin typeface="Calibri" panose="020F0502020204030204" pitchFamily="34" charset="0"/>
                <a:cs typeface="Calibri" panose="020F0502020204030204" pitchFamily="34" charset="0"/>
              </a:rPr>
              <a:t>Ki informason podeba djuda </a:t>
            </a:r>
            <a:r>
              <a:rPr lang="pt-BR" sz="2000" b="1" dirty="0">
                <a:latin typeface="Calibri" panose="020F0502020204030204" pitchFamily="34" charset="0"/>
                <a:cs typeface="Calibri" panose="020F0502020204030204" pitchFamily="34" charset="0"/>
              </a:rPr>
              <a:t>pessoas na bu komunidadi</a:t>
            </a:r>
            <a:r>
              <a:rPr lang="pt-BR" sz="2000" dirty="0">
                <a:latin typeface="Calibri" panose="020F0502020204030204" pitchFamily="34" charset="0"/>
                <a:cs typeface="Calibri" panose="020F0502020204030204" pitchFamily="34" charset="0"/>
              </a:rPr>
              <a:t> kunfia na vassina?  </a:t>
            </a:r>
          </a:p>
          <a:p>
            <a:endParaRPr lang="pt-BR" sz="2000"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pt-BR" sz="2000" dirty="0">
                <a:latin typeface="Calibri" panose="020F0502020204030204" pitchFamily="34" charset="0"/>
                <a:cs typeface="Calibri" panose="020F0502020204030204" pitchFamily="34" charset="0"/>
              </a:rPr>
              <a:t>Kuzé ki podeba aumenta probabilidadi di </a:t>
            </a:r>
            <a:r>
              <a:rPr lang="pt-BR" sz="2000" b="1" dirty="0">
                <a:latin typeface="Calibri" panose="020F0502020204030204" pitchFamily="34" charset="0"/>
                <a:cs typeface="Calibri" panose="020F0502020204030204" pitchFamily="34" charset="0"/>
              </a:rPr>
              <a:t>bu</a:t>
            </a:r>
            <a:r>
              <a:rPr lang="pt-BR" sz="2000" dirty="0">
                <a:latin typeface="Calibri" panose="020F0502020204030204" pitchFamily="34" charset="0"/>
                <a:cs typeface="Calibri" panose="020F0502020204030204" pitchFamily="34" charset="0"/>
              </a:rPr>
              <a:t> toma vassina?</a:t>
            </a:r>
          </a:p>
          <a:p>
            <a:pPr marL="742950" lvl="1" indent="-285750">
              <a:buFont typeface="Courier New" panose="02070309020205020404" pitchFamily="49" charset="0"/>
              <a:buChar char="o"/>
            </a:pPr>
            <a:r>
              <a:rPr lang="pt-BR" sz="2000" dirty="0">
                <a:latin typeface="Calibri" panose="020F0502020204030204" pitchFamily="34" charset="0"/>
                <a:cs typeface="Calibri" panose="020F0502020204030204" pitchFamily="34" charset="0"/>
              </a:rPr>
              <a:t>Kuzé ki podeba aumenta probabilidadi di </a:t>
            </a:r>
            <a:r>
              <a:rPr lang="pt-BR" sz="2000" b="1" dirty="0">
                <a:latin typeface="Calibri" panose="020F0502020204030204" pitchFamily="34" charset="0"/>
                <a:cs typeface="Calibri" panose="020F0502020204030204" pitchFamily="34" charset="0"/>
              </a:rPr>
              <a:t>pessoas na bu komunidadi</a:t>
            </a:r>
            <a:r>
              <a:rPr lang="pt-BR" sz="2000" dirty="0">
                <a:latin typeface="Calibri" panose="020F0502020204030204" pitchFamily="34" charset="0"/>
                <a:cs typeface="Calibri" panose="020F0502020204030204" pitchFamily="34" charset="0"/>
              </a:rPr>
              <a:t> toma vassina?</a:t>
            </a:r>
          </a:p>
          <a:p>
            <a:r>
              <a:rPr lang="pt-BR"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pt-BR" sz="2000" dirty="0">
                <a:latin typeface="Calibri" panose="020F0502020204030204" pitchFamily="34" charset="0"/>
                <a:cs typeface="Calibri" panose="020F0502020204030204" pitchFamily="34" charset="0"/>
              </a:rPr>
              <a:t>Ki barreras ki ta torna mas difissil pa </a:t>
            </a:r>
            <a:r>
              <a:rPr lang="pt-BR" sz="2000" b="1" dirty="0">
                <a:latin typeface="Calibri" panose="020F0502020204030204" pitchFamily="34" charset="0"/>
                <a:cs typeface="Calibri" panose="020F0502020204030204" pitchFamily="34" charset="0"/>
              </a:rPr>
              <a:t>bu</a:t>
            </a:r>
            <a:r>
              <a:rPr lang="pt-BR" sz="2000" dirty="0">
                <a:latin typeface="Calibri" panose="020F0502020204030204" pitchFamily="34" charset="0"/>
                <a:cs typeface="Calibri" panose="020F0502020204030204" pitchFamily="34" charset="0"/>
              </a:rPr>
              <a:t> toma vassina kontra COVID (pur izenplu, lugar, ten ki falta trabadju, mestedu dos dozis)?</a:t>
            </a:r>
          </a:p>
          <a:p>
            <a:pPr marL="742950" lvl="1" indent="-285750">
              <a:buFont typeface="Courier New" panose="02070309020205020404" pitchFamily="49" charset="0"/>
              <a:buChar char="o"/>
            </a:pPr>
            <a:r>
              <a:rPr lang="pt-BR" sz="2000" dirty="0">
                <a:latin typeface="Calibri" panose="020F0502020204030204" pitchFamily="34" charset="0"/>
                <a:cs typeface="Calibri" panose="020F0502020204030204" pitchFamily="34" charset="0"/>
              </a:rPr>
              <a:t>Ki kuzas ki pode torna mas difissil pa </a:t>
            </a:r>
            <a:r>
              <a:rPr lang="pt-BR" sz="2000" b="1" dirty="0">
                <a:latin typeface="Calibri" panose="020F0502020204030204" pitchFamily="34" charset="0"/>
                <a:cs typeface="Calibri" panose="020F0502020204030204" pitchFamily="34" charset="0"/>
              </a:rPr>
              <a:t>pessoas na bu komunidadi</a:t>
            </a:r>
            <a:r>
              <a:rPr lang="pt-BR" sz="2000" dirty="0">
                <a:latin typeface="Calibri" panose="020F0502020204030204" pitchFamily="34" charset="0"/>
                <a:cs typeface="Calibri" panose="020F0502020204030204" pitchFamily="34" charset="0"/>
              </a:rPr>
              <a:t> toma vassina kontra COVID?</a:t>
            </a:r>
          </a:p>
          <a:p>
            <a:pPr lvl="1"/>
            <a:r>
              <a:rPr lang="pt-BR" sz="2000"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pt-BR" sz="2000" dirty="0">
                <a:latin typeface="Calibri" panose="020F0502020204030204" pitchFamily="34" charset="0"/>
                <a:cs typeface="Calibri" panose="020F0502020204030204" pitchFamily="34" charset="0"/>
              </a:rPr>
              <a:t>Kuse ki nu pode torna mas fassil pa </a:t>
            </a:r>
            <a:r>
              <a:rPr lang="pt-BR" sz="2000" b="1" dirty="0">
                <a:latin typeface="Calibri" panose="020F0502020204030204" pitchFamily="34" charset="0"/>
                <a:cs typeface="Calibri" panose="020F0502020204030204" pitchFamily="34" charset="0"/>
              </a:rPr>
              <a:t>bu</a:t>
            </a:r>
            <a:r>
              <a:rPr lang="pt-BR" sz="2000" dirty="0">
                <a:latin typeface="Calibri" panose="020F0502020204030204" pitchFamily="34" charset="0"/>
                <a:cs typeface="Calibri" panose="020F0502020204030204" pitchFamily="34" charset="0"/>
              </a:rPr>
              <a:t> toma vassina?</a:t>
            </a:r>
          </a:p>
          <a:p>
            <a:pPr marL="742950" lvl="1" indent="-285750">
              <a:buFont typeface="Courier New" panose="02070309020205020404" pitchFamily="49" charset="0"/>
              <a:buChar char="o"/>
            </a:pPr>
            <a:r>
              <a:rPr lang="pt-BR" sz="2000">
                <a:latin typeface="Calibri" panose="020F0502020204030204" pitchFamily="34" charset="0"/>
                <a:cs typeface="Calibri" panose="020F0502020204030204" pitchFamily="34" charset="0"/>
              </a:rPr>
              <a:t>Kuse </a:t>
            </a:r>
            <a:r>
              <a:rPr lang="pt-BR" sz="2000" dirty="0">
                <a:latin typeface="Calibri" panose="020F0502020204030204" pitchFamily="34" charset="0"/>
                <a:cs typeface="Calibri" panose="020F0502020204030204" pitchFamily="34" charset="0"/>
              </a:rPr>
              <a:t>ki nu pode torna </a:t>
            </a:r>
            <a:r>
              <a:rPr lang="pt-BR" sz="2000">
                <a:latin typeface="Calibri" panose="020F0502020204030204" pitchFamily="34" charset="0"/>
                <a:cs typeface="Calibri" panose="020F0502020204030204" pitchFamily="34" charset="0"/>
              </a:rPr>
              <a:t>mas fassil </a:t>
            </a:r>
            <a:r>
              <a:rPr lang="pt-BR" sz="2000" dirty="0">
                <a:latin typeface="Calibri" panose="020F0502020204030204" pitchFamily="34" charset="0"/>
                <a:cs typeface="Calibri" panose="020F0502020204030204" pitchFamily="34" charset="0"/>
              </a:rPr>
              <a:t>pa </a:t>
            </a:r>
            <a:r>
              <a:rPr lang="pt-BR" sz="2000" b="1" dirty="0">
                <a:latin typeface="Calibri" panose="020F0502020204030204" pitchFamily="34" charset="0"/>
                <a:cs typeface="Calibri" panose="020F0502020204030204" pitchFamily="34" charset="0"/>
              </a:rPr>
              <a:t>pessoas na bu komunidadi</a:t>
            </a:r>
            <a:r>
              <a:rPr lang="pt-BR" sz="2000" dirty="0">
                <a:latin typeface="Calibri" panose="020F0502020204030204" pitchFamily="34" charset="0"/>
                <a:cs typeface="Calibri" panose="020F0502020204030204" pitchFamily="34" charset="0"/>
              </a:rPr>
              <a:t> toma vassina?</a:t>
            </a:r>
          </a:p>
        </p:txBody>
      </p:sp>
    </p:spTree>
    <p:extLst>
      <p:ext uri="{BB962C8B-B14F-4D97-AF65-F5344CB8AC3E}">
        <p14:creationId xmlns:p14="http://schemas.microsoft.com/office/powerpoint/2010/main" val="140597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33</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err="1">
                <a:latin typeface="Calibri" panose="020F0502020204030204" pitchFamily="34" charset="0"/>
                <a:cs typeface="Calibri" panose="020F0502020204030204" pitchFamily="34" charset="0"/>
              </a:rPr>
              <a:t>Unde</a:t>
            </a:r>
            <a:r>
              <a:rPr lang="en-US" sz="3200" dirty="0">
                <a:latin typeface="Calibri" panose="020F0502020204030204" pitchFamily="34" charset="0"/>
                <a:cs typeface="Calibri" panose="020F0502020204030204" pitchFamily="34" charset="0"/>
              </a:rPr>
              <a:t> ki ta </a:t>
            </a:r>
            <a:r>
              <a:rPr lang="en-US" sz="3200" dirty="0" err="1">
                <a:latin typeface="Calibri" panose="020F0502020204030204" pitchFamily="34" charset="0"/>
                <a:cs typeface="Calibri" panose="020F0502020204030204" pitchFamily="34" charset="0"/>
              </a:rPr>
              <a:t>sabedu</a:t>
            </a:r>
            <a:r>
              <a:rPr lang="en-US" sz="3200" dirty="0">
                <a:latin typeface="Calibri" panose="020F0502020204030204" pitchFamily="34" charset="0"/>
                <a:cs typeface="Calibri" panose="020F0502020204030204" pitchFamily="34" charset="0"/>
              </a:rPr>
              <a:t> mas informason</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05233"/>
            <a:ext cx="11356939" cy="4339650"/>
          </a:xfrm>
          <a:prstGeom prst="rect">
            <a:avLst/>
          </a:prstGeom>
        </p:spPr>
        <p:txBody>
          <a:bodyPr wrap="square" lIns="91440" tIns="45720" rIns="91440" bIns="45720" anchor="t">
            <a:spAutoFit/>
          </a:bodyPr>
          <a:lstStyle/>
          <a:p>
            <a:r>
              <a:rPr lang="en-US" sz="2400" dirty="0" err="1"/>
              <a:t>Kenha</a:t>
            </a:r>
            <a:r>
              <a:rPr lang="en-US" sz="2400" dirty="0"/>
              <a:t> ki </a:t>
            </a:r>
            <a:r>
              <a:rPr lang="en-US" sz="2400" dirty="0" err="1"/>
              <a:t>dja</a:t>
            </a:r>
            <a:r>
              <a:rPr lang="en-US" sz="2400" dirty="0"/>
              <a:t> toma vassina </a:t>
            </a:r>
            <a:r>
              <a:rPr lang="en-US" sz="2400" dirty="0" err="1"/>
              <a:t>ti</a:t>
            </a:r>
            <a:r>
              <a:rPr lang="en-US" sz="2400" dirty="0"/>
              <a:t> data di </a:t>
            </a:r>
            <a:r>
              <a:rPr lang="en-US" sz="2400" dirty="0" err="1"/>
              <a:t>oji</a:t>
            </a:r>
            <a:endParaRPr lang="en-US" sz="2400" dirty="0"/>
          </a:p>
          <a:p>
            <a:pPr lvl="0"/>
            <a:r>
              <a:rPr lang="pt-BR" sz="2300" dirty="0">
                <a:hlinkClick r:id="rId3"/>
              </a:rPr>
              <a:t>ProgramaVassinasonCOVID-19 | Mass.gov</a:t>
            </a:r>
            <a:endParaRPr lang="pt-BR" sz="2300" dirty="0"/>
          </a:p>
          <a:p>
            <a:pPr lvl="0"/>
            <a:endParaRPr lang="pt-BR" sz="2300" dirty="0"/>
          </a:p>
          <a:p>
            <a:pPr lvl="0"/>
            <a:r>
              <a:rPr lang="pt-BR" sz="2300" dirty="0"/>
              <a:t>FAQs pa públiku jeral</a:t>
            </a:r>
          </a:p>
          <a:p>
            <a:pPr lvl="0"/>
            <a:r>
              <a:rPr lang="pt-BR" sz="2300" u="sng" dirty="0">
                <a:hlinkClick r:id="rId4"/>
              </a:rPr>
              <a:t>Perguntas ki ta fazedu txeu sobri vassinaCOVID-19| Mass.gov</a:t>
            </a:r>
            <a:endParaRPr lang="pt-BR" sz="2300" dirty="0"/>
          </a:p>
          <a:p>
            <a:pPr lvl="0"/>
            <a:endParaRPr lang="pt-BR" sz="2300" dirty="0"/>
          </a:p>
          <a:p>
            <a:pPr lvl="0"/>
            <a:r>
              <a:rPr lang="pt-BR" sz="2300" dirty="0"/>
              <a:t>Informason di CDC sobri vassina kontra COVID-19</a:t>
            </a:r>
          </a:p>
          <a:p>
            <a:pPr lvl="0"/>
            <a:r>
              <a:rPr lang="pt-BR" sz="2300" u="sng" dirty="0">
                <a:hlinkClick r:id="rId5"/>
              </a:rPr>
              <a:t>COVID-19 vassinas | CDC</a:t>
            </a:r>
            <a:endParaRPr lang="pt-BR" sz="2300" u="sng" dirty="0"/>
          </a:p>
          <a:p>
            <a:pPr lvl="0"/>
            <a:endParaRPr lang="pt-BR" sz="2300" u="sng" dirty="0"/>
          </a:p>
          <a:p>
            <a:r>
              <a:rPr lang="pt-BR" sz="2300" dirty="0"/>
              <a:t>Pa otus perguntas relassionadu ku vassina kontra COVID-19 na Massachusetts, manda email</a:t>
            </a:r>
            <a:r>
              <a:rPr lang="en-US" sz="2300" dirty="0"/>
              <a:t>:</a:t>
            </a:r>
          </a:p>
          <a:p>
            <a:r>
              <a:rPr lang="en-US" sz="2300" u="sng" dirty="0">
                <a:hlinkClick r:id="rId6"/>
              </a:rPr>
              <a:t>COVID-19-vassina-Planu-MA@mass.gov</a:t>
            </a:r>
            <a:endParaRPr lang="en-US" sz="2300" dirty="0"/>
          </a:p>
          <a:p>
            <a:pPr lvl="0"/>
            <a:endParaRPr lang="en-US" sz="2300" dirty="0"/>
          </a:p>
        </p:txBody>
      </p:sp>
    </p:spTree>
    <p:extLst>
      <p:ext uri="{BB962C8B-B14F-4D97-AF65-F5344CB8AC3E}">
        <p14:creationId xmlns:p14="http://schemas.microsoft.com/office/powerpoint/2010/main" val="428828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489F-C3F8-44C1-9BB9-00F5D6FE80FA}"/>
              </a:ext>
            </a:extLst>
          </p:cNvPr>
          <p:cNvSpPr>
            <a:spLocks noGrp="1"/>
          </p:cNvSpPr>
          <p:nvPr>
            <p:ph type="title" idx="4294967295"/>
          </p:nvPr>
        </p:nvSpPr>
        <p:spPr>
          <a:xfrm>
            <a:off x="933734" y="2330403"/>
            <a:ext cx="10515600" cy="14773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latin typeface="+mn-lt"/>
              </a:rPr>
              <a:t>Mas rekursus pa organizadoris di fórun</a:t>
            </a:r>
            <a:endParaRPr lang="en-US" sz="2000" b="1">
              <a:latin typeface="+mn-lt"/>
            </a:endParaRPr>
          </a:p>
        </p:txBody>
      </p:sp>
    </p:spTree>
    <p:extLst>
      <p:ext uri="{BB962C8B-B14F-4D97-AF65-F5344CB8AC3E}">
        <p14:creationId xmlns:p14="http://schemas.microsoft.com/office/powerpoint/2010/main" val="2802309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0DC069-7A18-449E-9B5B-42D496ED299A}"/>
              </a:ext>
            </a:extLst>
          </p:cNvPr>
          <p:cNvSpPr txBox="1"/>
          <p:nvPr/>
        </p:nvSpPr>
        <p:spPr>
          <a:xfrm>
            <a:off x="311147" y="246221"/>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Izenplus di otus perguntas na FAQ pa públiku jeral</a:t>
            </a:r>
          </a:p>
        </p:txBody>
      </p:sp>
      <p:sp>
        <p:nvSpPr>
          <p:cNvPr id="5" name="Rectangle 4">
            <a:extLst>
              <a:ext uri="{FF2B5EF4-FFF2-40B4-BE49-F238E27FC236}">
                <a16:creationId xmlns:a16="http://schemas.microsoft.com/office/drawing/2014/main" id="{F5C5A823-101A-4EFF-BD93-CBB21EC8DD44}"/>
              </a:ext>
            </a:extLst>
          </p:cNvPr>
          <p:cNvSpPr/>
          <p:nvPr/>
        </p:nvSpPr>
        <p:spPr>
          <a:xfrm>
            <a:off x="478572" y="1241077"/>
            <a:ext cx="11227876" cy="3764107"/>
          </a:xfrm>
          <a:prstGeom prst="rect">
            <a:avLst/>
          </a:prstGeom>
        </p:spPr>
        <p:txBody>
          <a:bodyPr wrap="square" lIns="91440" tIns="45720" rIns="91440" bIns="45720" anchor="t">
            <a:spAutoFit/>
          </a:bodyPr>
          <a:lstStyle/>
          <a:p>
            <a:pPr algn="ctr">
              <a:lnSpc>
                <a:spcPct val="114000"/>
              </a:lnSpc>
            </a:pPr>
            <a:r>
              <a:rPr lang="pt-BR" sz="2400" u="sng" dirty="0">
                <a:hlinkClick r:id="rId3"/>
              </a:rPr>
              <a:t>Perguntas ki ta fazedu txeu sobri vassina kontra COVID-19</a:t>
            </a:r>
            <a:r>
              <a:rPr lang="pt-BR" sz="2400" u="sng" dirty="0"/>
              <a:t> </a:t>
            </a:r>
            <a:r>
              <a:rPr lang="pt-BR" sz="2400" u="sng" dirty="0">
                <a:hlinkClick r:id="rId3"/>
              </a:rPr>
              <a:t>(FAQ) | Mass.gov</a:t>
            </a:r>
            <a:endParaRPr lang="pt-BR" sz="2400" u="sng" dirty="0"/>
          </a:p>
          <a:p>
            <a:pPr algn="ctr">
              <a:lnSpc>
                <a:spcPct val="114000"/>
              </a:lnSpc>
            </a:pPr>
            <a:endParaRPr lang="pt-BR" sz="1600" dirty="0"/>
          </a:p>
          <a:p>
            <a:pPr marL="342900" indent="-342900">
              <a:spcBef>
                <a:spcPts val="600"/>
              </a:spcBef>
              <a:buFont typeface="Arial" panose="020B0604020202020204" pitchFamily="34" charset="0"/>
              <a:buChar char="•"/>
            </a:pPr>
            <a:r>
              <a:rPr lang="pt-BR" sz="2400" dirty="0"/>
              <a:t>Un pessoa ki sta pozitivu pa COVID-19 debe toma vassina?</a:t>
            </a:r>
          </a:p>
          <a:p>
            <a:pPr marL="342900" indent="-342900">
              <a:spcBef>
                <a:spcPts val="600"/>
              </a:spcBef>
              <a:buFont typeface="Arial" panose="020B0604020202020204" pitchFamily="34" charset="0"/>
              <a:buChar char="•"/>
            </a:pPr>
            <a:r>
              <a:rPr lang="pt-BR" sz="2400" dirty="0"/>
              <a:t>Un pessoa ki dja panha COVID-19 debe ser vassinadu?</a:t>
            </a:r>
          </a:p>
          <a:p>
            <a:pPr marL="342900" indent="-342900">
              <a:spcBef>
                <a:spcPts val="600"/>
              </a:spcBef>
              <a:buFont typeface="Arial" panose="020B0604020202020204" pitchFamily="34" charset="0"/>
              <a:buChar char="•"/>
            </a:pPr>
            <a:r>
              <a:rPr lang="pt-BR" sz="2400" dirty="0"/>
              <a:t>Kuzé ki N pode spera di nha apontamentu pa toma vassina kontra COVID-19?</a:t>
            </a:r>
          </a:p>
          <a:p>
            <a:pPr marL="342900" indent="-342900">
              <a:spcBef>
                <a:spcPts val="600"/>
              </a:spcBef>
              <a:buFont typeface="Arial" panose="020B0604020202020204" pitchFamily="34" charset="0"/>
              <a:buChar char="•"/>
            </a:pPr>
            <a:r>
              <a:rPr lang="pt-BR" sz="2400" dirty="0"/>
              <a:t>Pessoas ki ta mora parti di tenpu na otu stadu o na otu paiz (pur izenplu, studantis, reformadus, pessoas ku dupla sidadania) ta pode toma vassina kontra COVID-19 na Massachusetts?</a:t>
            </a:r>
          </a:p>
          <a:p>
            <a:pPr marL="342900" indent="-342900">
              <a:spcBef>
                <a:spcPts val="600"/>
              </a:spcBef>
              <a:buFont typeface="Arial" panose="020B0604020202020204" pitchFamily="34" charset="0"/>
              <a:buChar char="•"/>
            </a:pPr>
            <a:r>
              <a:rPr lang="es-US" sz="2400" dirty="0" err="1">
                <a:solidFill>
                  <a:srgbClr val="000000"/>
                </a:solidFill>
                <a:effectLst/>
                <a:latin typeface="Calibri" panose="020F0502020204030204" pitchFamily="34" charset="0"/>
                <a:ea typeface="Calibri" panose="020F0502020204030204" pitchFamily="34" charset="0"/>
              </a:rPr>
              <a:t>Kuzé</a:t>
            </a:r>
            <a:r>
              <a:rPr lang="es-US" sz="2400" dirty="0">
                <a:solidFill>
                  <a:srgbClr val="000000"/>
                </a:solidFill>
                <a:effectLst/>
                <a:latin typeface="Calibri" panose="020F0502020204030204" pitchFamily="34" charset="0"/>
                <a:ea typeface="Calibri" panose="020F0502020204030204" pitchFamily="34" charset="0"/>
              </a:rPr>
              <a:t> </a:t>
            </a:r>
            <a:r>
              <a:rPr lang="es-US" sz="2400" dirty="0" err="1">
                <a:solidFill>
                  <a:srgbClr val="000000"/>
                </a:solidFill>
                <a:effectLst/>
                <a:latin typeface="Calibri" panose="020F0502020204030204" pitchFamily="34" charset="0"/>
                <a:ea typeface="Calibri" panose="020F0502020204030204" pitchFamily="34" charset="0"/>
              </a:rPr>
              <a:t>ki</a:t>
            </a:r>
            <a:r>
              <a:rPr lang="es-US" sz="2400" dirty="0">
                <a:solidFill>
                  <a:srgbClr val="000000"/>
                </a:solidFill>
                <a:effectLst/>
                <a:latin typeface="Calibri" panose="020F0502020204030204" pitchFamily="34" charset="0"/>
                <a:ea typeface="Calibri" panose="020F0502020204030204" pitchFamily="34" charset="0"/>
              </a:rPr>
              <a:t> é un </a:t>
            </a:r>
            <a:r>
              <a:rPr lang="es-US" sz="2400" dirty="0" err="1">
                <a:solidFill>
                  <a:srgbClr val="000000"/>
                </a:solidFill>
                <a:effectLst/>
                <a:latin typeface="Calibri" panose="020F0502020204030204" pitchFamily="34" charset="0"/>
                <a:ea typeface="Calibri" panose="020F0502020204030204" pitchFamily="34" charset="0"/>
              </a:rPr>
              <a:t>Autorizason</a:t>
            </a:r>
            <a:r>
              <a:rPr lang="es-US" sz="2400" dirty="0">
                <a:solidFill>
                  <a:srgbClr val="000000"/>
                </a:solidFill>
                <a:effectLst/>
                <a:latin typeface="Calibri" panose="020F0502020204030204" pitchFamily="34" charset="0"/>
                <a:ea typeface="Calibri" panose="020F0502020204030204" pitchFamily="34" charset="0"/>
              </a:rPr>
              <a:t> </a:t>
            </a:r>
            <a:r>
              <a:rPr lang="es-US" sz="2400" dirty="0" err="1">
                <a:solidFill>
                  <a:srgbClr val="000000"/>
                </a:solidFill>
                <a:effectLst/>
                <a:latin typeface="Calibri" panose="020F0502020204030204" pitchFamily="34" charset="0"/>
                <a:ea typeface="Calibri" panose="020F0502020204030204" pitchFamily="34" charset="0"/>
              </a:rPr>
              <a:t>pa</a:t>
            </a:r>
            <a:r>
              <a:rPr lang="es-US" sz="2400" dirty="0">
                <a:solidFill>
                  <a:srgbClr val="000000"/>
                </a:solidFill>
                <a:effectLst/>
                <a:latin typeface="Calibri" panose="020F0502020204030204" pitchFamily="34" charset="0"/>
                <a:ea typeface="Calibri" panose="020F0502020204030204" pitchFamily="34" charset="0"/>
              </a:rPr>
              <a:t> </a:t>
            </a:r>
            <a:r>
              <a:rPr lang="es-US" sz="2400" dirty="0" err="1">
                <a:solidFill>
                  <a:srgbClr val="000000"/>
                </a:solidFill>
                <a:effectLst/>
                <a:latin typeface="Calibri" panose="020F0502020204030204" pitchFamily="34" charset="0"/>
                <a:ea typeface="Calibri" panose="020F0502020204030204" pitchFamily="34" charset="0"/>
              </a:rPr>
              <a:t>Uzu</a:t>
            </a:r>
            <a:r>
              <a:rPr lang="es-US" sz="2400" dirty="0">
                <a:solidFill>
                  <a:srgbClr val="000000"/>
                </a:solidFill>
                <a:effectLst/>
                <a:latin typeface="Calibri" panose="020F0502020204030204" pitchFamily="34" charset="0"/>
                <a:ea typeface="Calibri" panose="020F0502020204030204" pitchFamily="34" charset="0"/>
              </a:rPr>
              <a:t> di </a:t>
            </a:r>
            <a:r>
              <a:rPr lang="es-US" sz="2400" dirty="0" err="1">
                <a:solidFill>
                  <a:srgbClr val="000000"/>
                </a:solidFill>
                <a:effectLst/>
                <a:latin typeface="Calibri" panose="020F0502020204030204" pitchFamily="34" charset="0"/>
                <a:ea typeface="Calibri" panose="020F0502020204030204" pitchFamily="34" charset="0"/>
              </a:rPr>
              <a:t>Imerjênsia</a:t>
            </a:r>
            <a:r>
              <a:rPr lang="es-US" sz="2400" dirty="0">
                <a:solidFill>
                  <a:srgbClr val="000000"/>
                </a:solidFill>
                <a:effectLst/>
                <a:latin typeface="Calibri" panose="020F0502020204030204" pitchFamily="34" charset="0"/>
                <a:ea typeface="Calibri" panose="020F0502020204030204" pitchFamily="34" charset="0"/>
              </a:rPr>
              <a:t>? </a:t>
            </a:r>
            <a:endParaRPr lang="pt-BR" sz="2400" dirty="0"/>
          </a:p>
        </p:txBody>
      </p:sp>
    </p:spTree>
    <p:extLst>
      <p:ext uri="{BB962C8B-B14F-4D97-AF65-F5344CB8AC3E}">
        <p14:creationId xmlns:p14="http://schemas.microsoft.com/office/powerpoint/2010/main" val="1474205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36</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Instrumentus y rekursus</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241077"/>
            <a:ext cx="11356939" cy="5170646"/>
          </a:xfrm>
          <a:prstGeom prst="rect">
            <a:avLst/>
          </a:prstGeom>
        </p:spPr>
        <p:txBody>
          <a:bodyPr wrap="square">
            <a:spAutoFit/>
          </a:bodyPr>
          <a:lstStyle/>
          <a:p>
            <a:r>
              <a:rPr lang="pt-BR" sz="2400" dirty="0">
                <a:latin typeface="Calibri" panose="020F0502020204030204" pitchFamily="34" charset="0"/>
                <a:cs typeface="Calibri" panose="020F0502020204030204" pitchFamily="34" charset="0"/>
              </a:rPr>
              <a:t>Panfletus y imajens na redi sossial na txeu linguas</a:t>
            </a:r>
          </a:p>
          <a:p>
            <a:pPr lvl="0"/>
            <a:r>
              <a:rPr lang="pt-BR" sz="2400" dirty="0">
                <a:latin typeface="Calibri" panose="020F0502020204030204" pitchFamily="34" charset="0"/>
                <a:cs typeface="Calibri" panose="020F0502020204030204" pitchFamily="34" charset="0"/>
                <a:hlinkClick r:id="rId3"/>
              </a:rPr>
              <a:t>Stop COVID-19 – Vaccine graphics | Mass.gov</a:t>
            </a:r>
            <a:endParaRPr lang="pt-BR" sz="2400" dirty="0">
              <a:latin typeface="Calibri" panose="020F0502020204030204" pitchFamily="34" charset="0"/>
              <a:cs typeface="Calibri" panose="020F0502020204030204" pitchFamily="34" charset="0"/>
            </a:endParaRPr>
          </a:p>
          <a:p>
            <a:endParaRPr lang="pt-BR" sz="2400" dirty="0">
              <a:latin typeface="Calibri" panose="020F0502020204030204" pitchFamily="34" charset="0"/>
              <a:cs typeface="Calibri" panose="020F0502020204030204" pitchFamily="34" charset="0"/>
            </a:endParaRPr>
          </a:p>
          <a:p>
            <a:r>
              <a:rPr lang="pt-BR" sz="2400">
                <a:latin typeface="Calibri" panose="020F0502020204030204" pitchFamily="34" charset="0"/>
                <a:cs typeface="Calibri" panose="020F0502020204030204" pitchFamily="34" charset="0"/>
              </a:rPr>
              <a:t>Kunfia </a:t>
            </a:r>
            <a:r>
              <a:rPr lang="pt-BR" sz="2400" dirty="0">
                <a:latin typeface="Calibri" panose="020F0502020204030204" pitchFamily="34" charset="0"/>
                <a:cs typeface="Calibri" panose="020F0502020204030204" pitchFamily="34" charset="0"/>
              </a:rPr>
              <a:t>na Fatus, Konsigui Material di Kanpanha di Vassinason, </a:t>
            </a:r>
            <a:r>
              <a:rPr lang="pt-BR" sz="2400" b="1" dirty="0">
                <a:latin typeface="Calibri" panose="020F0502020204030204" pitchFamily="34" charset="0"/>
                <a:cs typeface="Calibri" panose="020F0502020204030204" pitchFamily="34" charset="0"/>
              </a:rPr>
              <a:t>inkluindu vidius</a:t>
            </a:r>
          </a:p>
          <a:p>
            <a:r>
              <a:rPr lang="pt-BR" sz="2400" dirty="0">
                <a:latin typeface="Calibri" panose="020F0502020204030204" pitchFamily="34" charset="0"/>
                <a:cs typeface="Calibri" panose="020F0502020204030204" pitchFamily="34" charset="0"/>
                <a:hlinkClick r:id="rId4"/>
              </a:rPr>
              <a:t>Trust the Facts, Get the Vax Campaign Materials | Mass.gov</a:t>
            </a:r>
            <a:endParaRPr lang="pt-BR" sz="2400" dirty="0">
              <a:latin typeface="Calibri" panose="020F0502020204030204" pitchFamily="34" charset="0"/>
              <a:cs typeface="Calibri" panose="020F0502020204030204" pitchFamily="34" charset="0"/>
            </a:endParaRPr>
          </a:p>
          <a:p>
            <a:endParaRPr lang="pt-BR" sz="2400" dirty="0">
              <a:latin typeface="Calibri" panose="020F0502020204030204" pitchFamily="34" charset="0"/>
              <a:cs typeface="Calibri" panose="020F0502020204030204" pitchFamily="34" charset="0"/>
            </a:endParaRPr>
          </a:p>
          <a:p>
            <a:r>
              <a:rPr lang="pt-BR" sz="2400" dirty="0">
                <a:latin typeface="Calibri" panose="020F0502020204030204" pitchFamily="34" charset="0"/>
                <a:cs typeface="Calibri" panose="020F0502020204030204" pitchFamily="34" charset="0"/>
              </a:rPr>
              <a:t>Rekursus pa Komunikason sobri vassina kontra COVID-19  pa uzu di </a:t>
            </a:r>
            <a:r>
              <a:rPr lang="pt-BR" sz="2400" b="1" dirty="0">
                <a:latin typeface="Calibri" panose="020F0502020204030204" pitchFamily="34" charset="0"/>
                <a:cs typeface="Calibri" panose="020F0502020204030204" pitchFamily="34" charset="0"/>
              </a:rPr>
              <a:t>Organizasons komunitárius</a:t>
            </a:r>
          </a:p>
          <a:p>
            <a:r>
              <a:rPr lang="pt-BR" sz="2400" dirty="0">
                <a:latin typeface="Calibri" panose="020F0502020204030204" pitchFamily="34" charset="0"/>
                <a:cs typeface="Calibri" panose="020F0502020204030204" pitchFamily="34" charset="0"/>
                <a:hlinkClick r:id="rId5"/>
              </a:rPr>
              <a:t>COVID-19 Vaccine Communication Toolkit for Community-Based Organizations: Getting Started | CDC</a:t>
            </a:r>
            <a:endParaRPr lang="pt-BR" sz="2400" dirty="0">
              <a:latin typeface="Calibri" panose="020F0502020204030204" pitchFamily="34" charset="0"/>
              <a:cs typeface="Calibri" panose="020F0502020204030204" pitchFamily="34" charset="0"/>
            </a:endParaRPr>
          </a:p>
          <a:p>
            <a:endParaRPr lang="pt-BR" dirty="0"/>
          </a:p>
          <a:p>
            <a:r>
              <a:rPr lang="pt-BR" sz="2400" dirty="0"/>
              <a:t>Folhetus informativu sobri tópikus sima uzu di maskra, distansiamentu sossial, y kaba ku kontajiu di jermis</a:t>
            </a:r>
          </a:p>
          <a:p>
            <a:r>
              <a:rPr lang="en-US" sz="2400" u="sng" dirty="0">
                <a:hlinkClick r:id="rId6"/>
              </a:rPr>
              <a:t>COVID-19 Printable Fact Sheets | Mass.gov</a:t>
            </a:r>
            <a:endParaRPr lang="en-US" sz="2400" dirty="0"/>
          </a:p>
        </p:txBody>
      </p:sp>
    </p:spTree>
    <p:extLst>
      <p:ext uri="{BB962C8B-B14F-4D97-AF65-F5344CB8AC3E}">
        <p14:creationId xmlns:p14="http://schemas.microsoft.com/office/powerpoint/2010/main" val="21801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F4D63-99E7-428F-B121-DD911185C0C7}"/>
              </a:ext>
            </a:extLst>
          </p:cNvPr>
          <p:cNvSpPr>
            <a:spLocks noGrp="1"/>
          </p:cNvSpPr>
          <p:nvPr>
            <p:ph idx="1"/>
          </p:nvPr>
        </p:nvSpPr>
        <p:spPr>
          <a:xfrm>
            <a:off x="753978" y="1584321"/>
            <a:ext cx="10844463" cy="4351338"/>
          </a:xfrm>
        </p:spPr>
        <p:txBody>
          <a:bodyPr>
            <a:normAutofit fontScale="92500" lnSpcReduction="10000"/>
          </a:bodyPr>
          <a:lstStyle/>
          <a:p>
            <a:pPr marL="0" indent="0" fontAlgn="base">
              <a:lnSpc>
                <a:spcPct val="112000"/>
              </a:lnSpc>
              <a:buNone/>
            </a:pPr>
            <a:r>
              <a:rPr lang="en-US" sz="2400"/>
              <a:t>Departmentu di Saúdi Públiku di Massachusetts ta rekonhesse ki </a:t>
            </a:r>
            <a:r>
              <a:rPr lang="en-US" sz="2400" u="sng">
                <a:hlinkClick r:id="rId2"/>
              </a:rPr>
              <a:t>rassismu</a:t>
            </a:r>
            <a:r>
              <a:rPr lang="en-US" sz="2400" u="sng"/>
              <a:t> </a:t>
            </a:r>
            <a:r>
              <a:rPr lang="en-US" sz="2400" u="sng">
                <a:hlinkClick r:id="rId2"/>
              </a:rPr>
              <a:t>strutural</a:t>
            </a:r>
            <a:r>
              <a:rPr lang="en-US" sz="2400" u="sng"/>
              <a:t>,</a:t>
            </a:r>
            <a:r>
              <a:rPr lang="en-US" sz="2400"/>
              <a:t> istoriku y atual, diskriminason di pessoas ku defissiensia y otus formas di opreson ten kontribuidu pa difikuldadi  di alguns komunidadis (sima pessoas negras y pessoas ku defissiensias) konfia totalmenti na saúdi públiku, na komunidadi mediku y sientifiku.  Nu kre ser abertu y onestu sobri seguransa y dezenvolvimentu di  vassina kontra COVID-19— sobri kel ki nu sabe y kel ki nu ka sabe. </a:t>
            </a:r>
          </a:p>
          <a:p>
            <a:pPr marL="0" indent="0" fontAlgn="base">
              <a:lnSpc>
                <a:spcPct val="112000"/>
              </a:lnSpc>
              <a:buNone/>
            </a:pPr>
            <a:endParaRPr lang="en-US" sz="2400"/>
          </a:p>
          <a:p>
            <a:pPr marL="0" indent="0" fontAlgn="base">
              <a:lnSpc>
                <a:spcPct val="112000"/>
              </a:lnSpc>
              <a:buNone/>
            </a:pPr>
            <a:r>
              <a:rPr lang="en-US" sz="2400"/>
              <a:t>Es guia ta fornesse un bazi pa kes konbersas li ma el ka ta aborda tudu nessessidadis y priokupason, válidus y únikus, di populasons y komunidadis diversus. Nu ta insentiva pa bu adapta lingua y formatu na manera ki ta ser mas relevanti y ta atinji pessoas ki bu ta trabadja ku es.   </a:t>
            </a:r>
          </a:p>
          <a:p>
            <a:endParaRPr lang="en-US"/>
          </a:p>
        </p:txBody>
      </p:sp>
      <p:sp>
        <p:nvSpPr>
          <p:cNvPr id="5" name="Title 1">
            <a:extLst>
              <a:ext uri="{FF2B5EF4-FFF2-40B4-BE49-F238E27FC236}">
                <a16:creationId xmlns:a16="http://schemas.microsoft.com/office/drawing/2014/main" id="{C7C4C383-9AF6-4FE7-8D19-DD844A3BB01A}"/>
              </a:ext>
            </a:extLst>
          </p:cNvPr>
          <p:cNvSpPr>
            <a:spLocks noGrp="1"/>
          </p:cNvSpPr>
          <p:nvPr>
            <p:ph type="title"/>
          </p:nvPr>
        </p:nvSpPr>
        <p:spPr>
          <a:xfrm>
            <a:off x="753976" y="150473"/>
            <a:ext cx="10515600" cy="1325563"/>
          </a:xfrm>
        </p:spPr>
        <p:txBody>
          <a:bodyPr>
            <a:normAutofit/>
          </a:bodyPr>
          <a:lstStyle/>
          <a:p>
            <a:pPr algn="ctr"/>
            <a:r>
              <a:rPr lang="en-US" sz="3200" b="1">
                <a:latin typeface="+mn-lt"/>
              </a:rPr>
              <a:t>Rekonhessimentu di rassismu strutural, diskriminason di defissientis y otus formas di opreson</a:t>
            </a:r>
          </a:p>
        </p:txBody>
      </p:sp>
    </p:spTree>
    <p:extLst>
      <p:ext uri="{BB962C8B-B14F-4D97-AF65-F5344CB8AC3E}">
        <p14:creationId xmlns:p14="http://schemas.microsoft.com/office/powerpoint/2010/main" val="398504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5</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Kuzé ki é un vassina y modi ki el ta funsiona?</a:t>
            </a:r>
          </a:p>
        </p:txBody>
      </p:sp>
      <p:sp>
        <p:nvSpPr>
          <p:cNvPr id="4" name="Rectangle 3">
            <a:extLst>
              <a:ext uri="{FF2B5EF4-FFF2-40B4-BE49-F238E27FC236}">
                <a16:creationId xmlns:a16="http://schemas.microsoft.com/office/drawing/2014/main" id="{FF069143-FE01-453C-934A-DAA4862AED31}"/>
              </a:ext>
            </a:extLst>
          </p:cNvPr>
          <p:cNvSpPr/>
          <p:nvPr/>
        </p:nvSpPr>
        <p:spPr>
          <a:xfrm>
            <a:off x="504498" y="1377720"/>
            <a:ext cx="10988451" cy="3785652"/>
          </a:xfrm>
          <a:prstGeom prst="rect">
            <a:avLst/>
          </a:prstGeom>
        </p:spPr>
        <p:txBody>
          <a:bodyPr wrap="square">
            <a:spAutoFit/>
          </a:bodyPr>
          <a:lstStyle/>
          <a:p>
            <a:pPr marL="342900" indent="-342900">
              <a:buFont typeface="Arial" panose="020B0604020202020204" pitchFamily="34" charset="0"/>
              <a:buChar char="•"/>
            </a:pPr>
            <a:r>
              <a:rPr lang="en-US" sz="2400">
                <a:latin typeface="Calibri" panose="020F0502020204030204" pitchFamily="34" charset="0"/>
                <a:cs typeface="Calibri" panose="020F0502020204030204" pitchFamily="34" charset="0"/>
              </a:rPr>
              <a:t>Vassinas ta ivita duensas ki pode ser prigozu, o até mortal.  Es ta trabadja ku defezas natural di bu korpu pa kria un proteson  seguru kontra un duensa.  </a:t>
            </a:r>
          </a:p>
          <a:p>
            <a:pPr marL="342900" indent="-342900">
              <a:buFont typeface="Arial" panose="020B0604020202020204" pitchFamily="34" charset="0"/>
              <a:buChar char="•"/>
            </a:pPr>
            <a:endParaRPr lang="en-US" sz="24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a:t>Un vassina ta djuda bu sistema imuni (di defeza di korpu) produzi antikorpus, sima el ta faze kandu bu ten kontatu ku duensa. Dipos di bu ser vassinadu, bu ta ten proteson kontra kel duensa, sen bu ten ki panha duensa primeru.</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t>Kel é ki ta torna vassinas na medikamentus ku tantu potensia. Kontráriu di maioria di ramedis, ki ta trata o kura duensas, vassinas </a:t>
            </a:r>
            <a:r>
              <a:rPr lang="en-US" sz="2400" i="1"/>
              <a:t>ta</a:t>
            </a:r>
            <a:r>
              <a:rPr lang="en-US" sz="2400"/>
              <a:t> </a:t>
            </a:r>
            <a:r>
              <a:rPr lang="en-US" sz="2400" i="1"/>
              <a:t>preveni/ivita</a:t>
            </a:r>
            <a:r>
              <a:rPr lang="en-US" sz="2400"/>
              <a:t> duensas.</a:t>
            </a:r>
          </a:p>
          <a:p>
            <a:endParaRPr 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272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Ki </a:t>
            </a:r>
            <a:r>
              <a:rPr lang="en-US" sz="3200" dirty="0" err="1">
                <a:latin typeface="Calibri" panose="020F0502020204030204" pitchFamily="34" charset="0"/>
                <a:cs typeface="Calibri" panose="020F0502020204030204" pitchFamily="34" charset="0"/>
              </a:rPr>
              <a:t>benefissius</a:t>
            </a:r>
            <a:r>
              <a:rPr lang="en-US" sz="3200" dirty="0">
                <a:latin typeface="Calibri" panose="020F0502020204030204" pitchFamily="34" charset="0"/>
                <a:cs typeface="Calibri" panose="020F0502020204030204" pitchFamily="34" charset="0"/>
              </a:rPr>
              <a:t> ki vassina kontra COVID-19 ta da?</a:t>
            </a:r>
          </a:p>
        </p:txBody>
      </p:sp>
      <p:sp>
        <p:nvSpPr>
          <p:cNvPr id="4" name="Rectangle 3">
            <a:extLst>
              <a:ext uri="{FF2B5EF4-FFF2-40B4-BE49-F238E27FC236}">
                <a16:creationId xmlns:a16="http://schemas.microsoft.com/office/drawing/2014/main" id="{FF069143-FE01-453C-934A-DAA4862AED31}"/>
              </a:ext>
            </a:extLst>
          </p:cNvPr>
          <p:cNvSpPr/>
          <p:nvPr/>
        </p:nvSpPr>
        <p:spPr>
          <a:xfrm>
            <a:off x="504497" y="1213945"/>
            <a:ext cx="7806990" cy="4170372"/>
          </a:xfrm>
          <a:prstGeom prst="rect">
            <a:avLst/>
          </a:prstGeom>
        </p:spPr>
        <p:txBody>
          <a:bodyPr wrap="square">
            <a:spAutoFit/>
          </a:bodyPr>
          <a:lstStyle/>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Vassina kontra COVID-19  ta djudabu pa bu ka duense si bu panha virus di COVID-19.</a:t>
            </a:r>
          </a:p>
          <a:p>
            <a:pPr marL="342900" indent="-342900">
              <a:spcBef>
                <a:spcPts val="1000"/>
              </a:spcBef>
              <a:buFont typeface="Arial" panose="020B0604020202020204" pitchFamily="34" charset="0"/>
              <a:buChar char="•"/>
            </a:pPr>
            <a:r>
              <a:rPr lang="pt-BR" sz="2400" dirty="0">
                <a:latin typeface="Calibri" panose="020F0502020204030204" pitchFamily="34" charset="0"/>
                <a:cs typeface="Calibri" panose="020F0502020204030204" pitchFamily="34" charset="0"/>
              </a:rPr>
              <a:t>Tudu vassinas kontra COVID-19 disponivel na Stadus Unidus ten dadu prova di ser mutu efikaz (ten bon rezultadu).</a:t>
            </a:r>
          </a:p>
          <a:p>
            <a:pPr marL="342900" indent="-342900">
              <a:spcBef>
                <a:spcPts val="1000"/>
              </a:spcBef>
              <a:buFont typeface="Arial" panose="020B0604020202020204" pitchFamily="34" charset="0"/>
              <a:buChar char="•"/>
            </a:pPr>
            <a:r>
              <a:rPr lang="pt-BR" sz="2400" dirty="0">
                <a:latin typeface="Calibri" panose="020F0502020204030204" pitchFamily="34" charset="0"/>
                <a:cs typeface="Calibri" panose="020F0502020204030204" pitchFamily="34" charset="0"/>
              </a:rPr>
              <a:t>Toma vassina, konbinadu ku kunprimentu di rekomendasons di CDC pa proteje abo y otus pessoas, kel ta dabu midjor proteson kontra COVID-19.</a:t>
            </a:r>
          </a:p>
          <a:p>
            <a:pPr marL="342900" indent="-342900">
              <a:spcBef>
                <a:spcPts val="1000"/>
              </a:spcBef>
              <a:buFont typeface="Arial" panose="020B0604020202020204" pitchFamily="34" charset="0"/>
              <a:buChar char="•"/>
            </a:pPr>
            <a:r>
              <a:rPr lang="pt-BR" sz="2400" dirty="0">
                <a:latin typeface="Calibri" panose="020F0502020204030204" pitchFamily="34" charset="0"/>
                <a:cs typeface="Calibri" panose="020F0502020204030204" pitchFamily="34" charset="0"/>
              </a:rPr>
              <a:t>Kantu mas pessoas toma vassina, mas faxi nu ta pode volta pa nos bida normal.</a:t>
            </a:r>
          </a:p>
        </p:txBody>
      </p:sp>
      <p:pic>
        <p:nvPicPr>
          <p:cNvPr id="6" name="Picture 5" descr="This image is of three people wearing masks.">
            <a:extLst>
              <a:ext uri="{FF2B5EF4-FFF2-40B4-BE49-F238E27FC236}">
                <a16:creationId xmlns:a16="http://schemas.microsoft.com/office/drawing/2014/main" id="{1EBD1F6A-72C6-49BE-A55E-8D752746B2E2}"/>
              </a:ext>
            </a:extLst>
          </p:cNvPr>
          <p:cNvPicPr>
            <a:picLocks noChangeAspect="1"/>
          </p:cNvPicPr>
          <p:nvPr/>
        </p:nvPicPr>
        <p:blipFill>
          <a:blip r:embed="rId3"/>
          <a:stretch>
            <a:fillRect/>
          </a:stretch>
        </p:blipFill>
        <p:spPr>
          <a:xfrm>
            <a:off x="8475052" y="1945843"/>
            <a:ext cx="3343910" cy="3076000"/>
          </a:xfrm>
          <a:prstGeom prst="rect">
            <a:avLst/>
          </a:prstGeom>
        </p:spPr>
      </p:pic>
    </p:spTree>
    <p:extLst>
      <p:ext uri="{BB962C8B-B14F-4D97-AF65-F5344CB8AC3E}">
        <p14:creationId xmlns:p14="http://schemas.microsoft.com/office/powerpoint/2010/main" val="395645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3825"/>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dirty="0">
                <a:latin typeface="Calibri" panose="020F0502020204030204" pitchFamily="34" charset="0"/>
                <a:cs typeface="Calibri" panose="020F0502020204030204" pitchFamily="34" charset="0"/>
              </a:rPr>
              <a:t>Ki </a:t>
            </a:r>
            <a:r>
              <a:rPr lang="en-US" sz="3200" dirty="0" err="1">
                <a:latin typeface="Calibri" panose="020F0502020204030204" pitchFamily="34" charset="0"/>
                <a:cs typeface="Calibri" panose="020F0502020204030204" pitchFamily="34" charset="0"/>
              </a:rPr>
              <a:t>vassinas</a:t>
            </a:r>
            <a:r>
              <a:rPr lang="en-US" sz="3200" dirty="0">
                <a:latin typeface="Calibri" panose="020F0502020204030204" pitchFamily="34" charset="0"/>
                <a:cs typeface="Calibri" panose="020F0502020204030204" pitchFamily="34" charset="0"/>
              </a:rPr>
              <a:t> ki </a:t>
            </a:r>
            <a:r>
              <a:rPr lang="en-US" sz="3200" dirty="0" err="1">
                <a:latin typeface="Calibri" panose="020F0502020204030204" pitchFamily="34" charset="0"/>
                <a:cs typeface="Calibri" panose="020F0502020204030204" pitchFamily="34" charset="0"/>
              </a:rPr>
              <a:t>sta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disponivel</a:t>
            </a:r>
            <a:r>
              <a:rPr lang="en-US" sz="3200" dirty="0">
                <a:latin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FF069143-FE01-453C-934A-DAA4862AED31}"/>
              </a:ext>
            </a:extLst>
          </p:cNvPr>
          <p:cNvSpPr/>
          <p:nvPr/>
        </p:nvSpPr>
        <p:spPr>
          <a:xfrm>
            <a:off x="354842" y="1178195"/>
            <a:ext cx="8832701" cy="4893647"/>
          </a:xfrm>
          <a:prstGeom prst="rect">
            <a:avLst/>
          </a:prstGeom>
        </p:spPr>
        <p:txBody>
          <a:bodyPr wrap="square">
            <a:spAutoFit/>
          </a:bodyPr>
          <a:lstStyle/>
          <a:p>
            <a:pPr marL="342900" indent="-342900">
              <a:buFont typeface="Arial" panose="020B0604020202020204" pitchFamily="34" charset="0"/>
              <a:buChar char="•"/>
            </a:pPr>
            <a:r>
              <a:rPr lang="pt-BR" sz="2400" dirty="0">
                <a:latin typeface="Calibri" panose="020F0502020204030204" pitchFamily="34" charset="0"/>
                <a:cs typeface="Calibri" panose="020F0502020204030204" pitchFamily="34" charset="0"/>
              </a:rPr>
              <a:t>Tres vassinas foi aprovadu o dja ressebe Autorizason pa Uzu di Imerjensia dadu pa </a:t>
            </a:r>
            <a:r>
              <a:rPr lang="pt-BR" sz="2400" i="1" dirty="0">
                <a:latin typeface="Calibri" panose="020F0502020204030204" pitchFamily="34" charset="0"/>
                <a:cs typeface="Calibri" panose="020F0502020204030204" pitchFamily="34" charset="0"/>
              </a:rPr>
              <a:t>Food and Drug Administration </a:t>
            </a:r>
            <a:r>
              <a:rPr lang="pt-BR" sz="2400" dirty="0">
                <a:latin typeface="Calibri" panose="020F0502020204030204" pitchFamily="34" charset="0"/>
                <a:cs typeface="Calibri" panose="020F0502020204030204" pitchFamily="34" charset="0"/>
              </a:rPr>
              <a:t>ki txoma Pfizer/Comirnaty, Moderna, i Janssen (</a:t>
            </a:r>
            <a:r>
              <a:rPr lang="pt-BR" sz="2400" dirty="0"/>
              <a:t>Johnson &amp; Johnson</a:t>
            </a:r>
            <a:r>
              <a:rPr lang="pt-BR" sz="2400" dirty="0">
                <a:latin typeface="Calibri" panose="020F0502020204030204" pitchFamily="34" charset="0"/>
                <a:cs typeface="Calibri" panose="020F0502020204030204" pitchFamily="34" charset="0"/>
              </a:rPr>
              <a:t>).</a:t>
            </a:r>
          </a:p>
          <a:p>
            <a:pPr marL="342900" indent="-342900">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t-BR" sz="2400" dirty="0"/>
              <a:t>Tudu tres vassinas é seguru y altamenti efikaz kontra duensa gravi, internamentu na ospital y morti. </a:t>
            </a:r>
          </a:p>
          <a:p>
            <a:pPr marL="342900" indent="-342900">
              <a:buFont typeface="Arial" panose="020B0604020202020204" pitchFamily="34" charset="0"/>
              <a:buChar char="•"/>
            </a:pPr>
            <a:endParaRPr lang="pt-BR" sz="2400" dirty="0">
              <a:latin typeface="Calibri" panose="020F0502020204030204" pitchFamily="34" charset="0"/>
              <a:cs typeface="Calibri" panose="020F0502020204030204" pitchFamily="34" charset="0"/>
            </a:endParaRPr>
          </a:p>
          <a:p>
            <a:r>
              <a:rPr lang="pt-BR" dirty="0">
                <a:latin typeface="Calibri" panose="020F0502020204030204" pitchFamily="34" charset="0"/>
                <a:cs typeface="Calibri" panose="020F0502020204030204" pitchFamily="34" charset="0"/>
              </a:rPr>
              <a:t>●    </a:t>
            </a:r>
            <a:r>
              <a:rPr lang="pt-BR" sz="2400" dirty="0"/>
              <a:t>Vassinas di Pfizer y di Moderna ta meste 2 dozis dadu ku intervalu</a:t>
            </a:r>
          </a:p>
          <a:p>
            <a:r>
              <a:rPr lang="pt-BR" sz="2400" dirty="0"/>
              <a:t>     di pelu menus 3 pa 4 semanas. Pessoas debe toma tudu dos dozis</a:t>
            </a:r>
          </a:p>
          <a:p>
            <a:r>
              <a:rPr lang="pt-BR" sz="2400" dirty="0"/>
              <a:t>     pa es fika konpletamenti vassinadu y pa vassina pode funsiona.</a:t>
            </a:r>
          </a:p>
          <a:p>
            <a:r>
              <a:rPr lang="pt-BR" sz="2400" dirty="0"/>
              <a:t> </a:t>
            </a:r>
          </a:p>
          <a:p>
            <a:r>
              <a:rPr lang="pt-BR" sz="2400" dirty="0"/>
              <a:t>•   Janssen (Johnson &amp; Johnson) é só 1 dozi</a:t>
            </a:r>
            <a:r>
              <a:rPr lang="pt-BR" sz="2400" dirty="0">
                <a:latin typeface="Calibri" panose="020F0502020204030204" pitchFamily="34" charset="0"/>
                <a:cs typeface="Calibri" panose="020F0502020204030204" pitchFamily="34" charset="0"/>
              </a:rPr>
              <a:t>.</a:t>
            </a:r>
          </a:p>
          <a:p>
            <a:endParaRPr lang="en-US" sz="2400" dirty="0">
              <a:latin typeface="Calibri" panose="020F0502020204030204" pitchFamily="34" charset="0"/>
              <a:cs typeface="Calibri" panose="020F0502020204030204" pitchFamily="34" charset="0"/>
            </a:endParaRPr>
          </a:p>
        </p:txBody>
      </p:sp>
      <p:pic>
        <p:nvPicPr>
          <p:cNvPr id="5" name="Picture 4" descr="This is an image of a medicine bottle that is labeled &quot;COVID-19 vaccine&quot;">
            <a:extLst>
              <a:ext uri="{FF2B5EF4-FFF2-40B4-BE49-F238E27FC236}">
                <a16:creationId xmlns:a16="http://schemas.microsoft.com/office/drawing/2014/main" id="{BE55B62F-4DC4-490E-BD71-34766C9A6186}"/>
              </a:ext>
            </a:extLst>
          </p:cNvPr>
          <p:cNvPicPr>
            <a:picLocks noChangeAspect="1"/>
          </p:cNvPicPr>
          <p:nvPr/>
        </p:nvPicPr>
        <p:blipFill>
          <a:blip r:embed="rId3"/>
          <a:stretch>
            <a:fillRect/>
          </a:stretch>
        </p:blipFill>
        <p:spPr>
          <a:xfrm>
            <a:off x="9453439" y="1901277"/>
            <a:ext cx="2407335" cy="3416218"/>
          </a:xfrm>
          <a:prstGeom prst="rect">
            <a:avLst/>
          </a:prstGeom>
        </p:spPr>
      </p:pic>
    </p:spTree>
    <p:extLst>
      <p:ext uri="{BB962C8B-B14F-4D97-AF65-F5344CB8AC3E}">
        <p14:creationId xmlns:p14="http://schemas.microsoft.com/office/powerpoint/2010/main" val="115080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Modi ki nu ta sabe ki vassina é seguru?</a:t>
            </a:r>
          </a:p>
        </p:txBody>
      </p:sp>
      <p:sp>
        <p:nvSpPr>
          <p:cNvPr id="4" name="Rectangle 3">
            <a:extLst>
              <a:ext uri="{FF2B5EF4-FFF2-40B4-BE49-F238E27FC236}">
                <a16:creationId xmlns:a16="http://schemas.microsoft.com/office/drawing/2014/main" id="{FF069143-FE01-453C-934A-DAA4862AED31}"/>
              </a:ext>
            </a:extLst>
          </p:cNvPr>
          <p:cNvSpPr/>
          <p:nvPr/>
        </p:nvSpPr>
        <p:spPr>
          <a:xfrm>
            <a:off x="478571" y="1113217"/>
            <a:ext cx="11356939" cy="4893647"/>
          </a:xfrm>
          <a:prstGeom prst="rect">
            <a:avLst/>
          </a:prstGeom>
        </p:spPr>
        <p:txBody>
          <a:bodyPr wrap="square">
            <a:spAutoFit/>
          </a:bodyPr>
          <a:lstStyle/>
          <a:p>
            <a:r>
              <a:rPr lang="pt-BR" sz="2400" dirty="0">
                <a:latin typeface="Calibri" panose="020F0502020204030204" pitchFamily="34" charset="0"/>
                <a:cs typeface="Calibri" panose="020F0502020204030204" pitchFamily="34" charset="0"/>
              </a:rPr>
              <a:t>Vassinas ta testadu mas txeu ki kualker otu medikamentu.  </a:t>
            </a:r>
          </a:p>
          <a:p>
            <a:endParaRPr lang="pt-BR" sz="2400" dirty="0">
              <a:latin typeface="Calibri" panose="020F0502020204030204" pitchFamily="34" charset="0"/>
              <a:cs typeface="Calibri" panose="020F0502020204030204" pitchFamily="34" charset="0"/>
            </a:endParaRPr>
          </a:p>
          <a:p>
            <a:pPr lvl="6"/>
            <a:r>
              <a:rPr lang="pt-BR" sz="2400" dirty="0">
                <a:latin typeface="Calibri" panose="020F0502020204030204" pitchFamily="34" charset="0"/>
                <a:cs typeface="Calibri" panose="020F0502020204030204" pitchFamily="34" charset="0"/>
              </a:rPr>
              <a:t>Primeru, grupus di pokus pessoas ta dadu vassina na fazi sperimental. </a:t>
            </a:r>
          </a:p>
          <a:p>
            <a:pPr lvl="6"/>
            <a:endParaRPr lang="pt-BR" sz="2400" dirty="0">
              <a:latin typeface="Calibri" panose="020F0502020204030204" pitchFamily="34" charset="0"/>
              <a:cs typeface="Calibri" panose="020F0502020204030204" pitchFamily="34" charset="0"/>
            </a:endParaRPr>
          </a:p>
          <a:p>
            <a:pPr lvl="6"/>
            <a:endParaRPr lang="pt-BR" sz="2400" dirty="0">
              <a:latin typeface="Calibri" panose="020F0502020204030204" pitchFamily="34" charset="0"/>
              <a:cs typeface="Calibri" panose="020F0502020204030204" pitchFamily="34" charset="0"/>
            </a:endParaRPr>
          </a:p>
          <a:p>
            <a:pPr lvl="6"/>
            <a:endParaRPr lang="pt-BR" sz="2400" dirty="0">
              <a:latin typeface="Calibri" panose="020F0502020204030204" pitchFamily="34" charset="0"/>
              <a:cs typeface="Calibri" panose="020F0502020204030204" pitchFamily="34" charset="0"/>
            </a:endParaRPr>
          </a:p>
          <a:p>
            <a:pPr lvl="6"/>
            <a:r>
              <a:rPr lang="pt-BR" sz="2400" dirty="0">
                <a:latin typeface="Calibri" panose="020F0502020204030204" pitchFamily="34" charset="0"/>
                <a:cs typeface="Calibri" panose="020F0502020204030204" pitchFamily="34" charset="0"/>
              </a:rPr>
              <a:t>A seguir, ta dadu vassina pa determinadus grupus di pessoas (izenplu, pessoas di un determinadu idadi, rassa, y saúdi fiziku). </a:t>
            </a:r>
          </a:p>
          <a:p>
            <a:pPr lvl="6"/>
            <a:endParaRPr lang="pt-BR" sz="2400" dirty="0">
              <a:latin typeface="Calibri" panose="020F0502020204030204" pitchFamily="34" charset="0"/>
              <a:cs typeface="Calibri" panose="020F0502020204030204" pitchFamily="34" charset="0"/>
            </a:endParaRPr>
          </a:p>
          <a:p>
            <a:pPr lvl="6"/>
            <a:endParaRPr lang="pt-BR" sz="2400" dirty="0">
              <a:latin typeface="Calibri" panose="020F0502020204030204" pitchFamily="34" charset="0"/>
              <a:cs typeface="Calibri" panose="020F0502020204030204" pitchFamily="34" charset="0"/>
            </a:endParaRPr>
          </a:p>
          <a:p>
            <a:pPr lvl="6"/>
            <a:r>
              <a:rPr lang="pt-BR" sz="2400" dirty="0">
                <a:latin typeface="Calibri" panose="020F0502020204030204" pitchFamily="34" charset="0"/>
                <a:cs typeface="Calibri" panose="020F0502020204030204" pitchFamily="34" charset="0"/>
              </a:rPr>
              <a:t>Dipos el ta dadu pa dezenas di milhar di pessoas y testadu pa efikassia y seguransa</a:t>
            </a:r>
            <a:r>
              <a:rPr lang="en-US" sz="2400" dirty="0">
                <a:latin typeface="Calibri" panose="020F0502020204030204" pitchFamily="34" charset="0"/>
                <a:cs typeface="Calibri" panose="020F0502020204030204" pitchFamily="34" charset="0"/>
              </a:rPr>
              <a:t>.</a:t>
            </a:r>
          </a:p>
        </p:txBody>
      </p:sp>
      <p:pic>
        <p:nvPicPr>
          <p:cNvPr id="5" name="Google Shape;415;p80" descr="lmage of three people">
            <a:extLst>
              <a:ext uri="{FF2B5EF4-FFF2-40B4-BE49-F238E27FC236}">
                <a16:creationId xmlns:a16="http://schemas.microsoft.com/office/drawing/2014/main" id="{0E66E003-C7D3-4ED4-94B1-BEF6A513B2D4}"/>
              </a:ext>
            </a:extLst>
          </p:cNvPr>
          <p:cNvPicPr preferRelativeResize="0"/>
          <p:nvPr/>
        </p:nvPicPr>
        <p:blipFill>
          <a:blip r:embed="rId3">
            <a:alphaModFix/>
          </a:blip>
          <a:stretch>
            <a:fillRect/>
          </a:stretch>
        </p:blipFill>
        <p:spPr>
          <a:xfrm>
            <a:off x="1707903" y="3178085"/>
            <a:ext cx="1590350" cy="1581257"/>
          </a:xfrm>
          <a:prstGeom prst="rect">
            <a:avLst/>
          </a:prstGeom>
          <a:noFill/>
          <a:ln>
            <a:noFill/>
          </a:ln>
        </p:spPr>
      </p:pic>
      <p:pic>
        <p:nvPicPr>
          <p:cNvPr id="6" name="Google Shape;416;p80" descr="lmage of six people">
            <a:extLst>
              <a:ext uri="{FF2B5EF4-FFF2-40B4-BE49-F238E27FC236}">
                <a16:creationId xmlns:a16="http://schemas.microsoft.com/office/drawing/2014/main" id="{45E668A9-4098-4466-A2EC-60E73ECC16F9}"/>
              </a:ext>
            </a:extLst>
          </p:cNvPr>
          <p:cNvPicPr preferRelativeResize="0"/>
          <p:nvPr/>
        </p:nvPicPr>
        <p:blipFill>
          <a:blip r:embed="rId4">
            <a:alphaModFix/>
          </a:blip>
          <a:stretch>
            <a:fillRect/>
          </a:stretch>
        </p:blipFill>
        <p:spPr>
          <a:xfrm>
            <a:off x="1751523" y="4863450"/>
            <a:ext cx="1503115" cy="1494525"/>
          </a:xfrm>
          <a:prstGeom prst="rect">
            <a:avLst/>
          </a:prstGeom>
          <a:noFill/>
          <a:ln>
            <a:noFill/>
          </a:ln>
        </p:spPr>
      </p:pic>
      <p:pic>
        <p:nvPicPr>
          <p:cNvPr id="7" name="Google Shape;417;p80" descr="Image of a syringe">
            <a:extLst>
              <a:ext uri="{FF2B5EF4-FFF2-40B4-BE49-F238E27FC236}">
                <a16:creationId xmlns:a16="http://schemas.microsoft.com/office/drawing/2014/main" id="{E39AE04F-31A4-49B2-B0AD-E301B067FB01}"/>
              </a:ext>
            </a:extLst>
          </p:cNvPr>
          <p:cNvPicPr preferRelativeResize="0"/>
          <p:nvPr/>
        </p:nvPicPr>
        <p:blipFill>
          <a:blip r:embed="rId5">
            <a:alphaModFix/>
          </a:blip>
          <a:stretch>
            <a:fillRect/>
          </a:stretch>
        </p:blipFill>
        <p:spPr>
          <a:xfrm>
            <a:off x="1668725" y="1598888"/>
            <a:ext cx="1668700" cy="1579198"/>
          </a:xfrm>
          <a:prstGeom prst="rect">
            <a:avLst/>
          </a:prstGeom>
          <a:noFill/>
          <a:ln>
            <a:noFill/>
          </a:ln>
        </p:spPr>
      </p:pic>
      <p:pic>
        <p:nvPicPr>
          <p:cNvPr id="8" name="Google Shape;422;p80" descr="Number 1">
            <a:extLst>
              <a:ext uri="{FF2B5EF4-FFF2-40B4-BE49-F238E27FC236}">
                <a16:creationId xmlns:a16="http://schemas.microsoft.com/office/drawing/2014/main" id="{DA3370F2-55C1-4B8C-A4E8-3690D3E8AA1A}"/>
              </a:ext>
            </a:extLst>
          </p:cNvPr>
          <p:cNvPicPr preferRelativeResize="0"/>
          <p:nvPr/>
        </p:nvPicPr>
        <p:blipFill>
          <a:blip r:embed="rId6">
            <a:alphaModFix/>
          </a:blip>
          <a:stretch>
            <a:fillRect/>
          </a:stretch>
        </p:blipFill>
        <p:spPr>
          <a:xfrm>
            <a:off x="1506750" y="1708538"/>
            <a:ext cx="548400" cy="523200"/>
          </a:xfrm>
          <a:prstGeom prst="rect">
            <a:avLst/>
          </a:prstGeom>
          <a:noFill/>
          <a:ln>
            <a:noFill/>
          </a:ln>
        </p:spPr>
      </p:pic>
      <p:pic>
        <p:nvPicPr>
          <p:cNvPr id="9" name="Google Shape;423;p80" descr="Number 2">
            <a:extLst>
              <a:ext uri="{FF2B5EF4-FFF2-40B4-BE49-F238E27FC236}">
                <a16:creationId xmlns:a16="http://schemas.microsoft.com/office/drawing/2014/main" id="{4C20A275-0BBA-43BA-A46E-41E9EB41279B}"/>
              </a:ext>
            </a:extLst>
          </p:cNvPr>
          <p:cNvPicPr preferRelativeResize="0"/>
          <p:nvPr/>
        </p:nvPicPr>
        <p:blipFill>
          <a:blip r:embed="rId7">
            <a:alphaModFix/>
          </a:blip>
          <a:stretch>
            <a:fillRect/>
          </a:stretch>
        </p:blipFill>
        <p:spPr>
          <a:xfrm>
            <a:off x="1506750" y="3287662"/>
            <a:ext cx="548400" cy="519855"/>
          </a:xfrm>
          <a:prstGeom prst="rect">
            <a:avLst/>
          </a:prstGeom>
          <a:noFill/>
          <a:ln>
            <a:noFill/>
          </a:ln>
        </p:spPr>
      </p:pic>
      <p:pic>
        <p:nvPicPr>
          <p:cNvPr id="10" name="Google Shape;424;p80" descr="Number 3">
            <a:extLst>
              <a:ext uri="{FF2B5EF4-FFF2-40B4-BE49-F238E27FC236}">
                <a16:creationId xmlns:a16="http://schemas.microsoft.com/office/drawing/2014/main" id="{1F1BF05F-C323-4563-B864-B8540F6257EE}"/>
              </a:ext>
            </a:extLst>
          </p:cNvPr>
          <p:cNvPicPr preferRelativeResize="0"/>
          <p:nvPr/>
        </p:nvPicPr>
        <p:blipFill>
          <a:blip r:embed="rId8">
            <a:alphaModFix/>
          </a:blip>
          <a:stretch>
            <a:fillRect/>
          </a:stretch>
        </p:blipFill>
        <p:spPr>
          <a:xfrm>
            <a:off x="1506750" y="4863450"/>
            <a:ext cx="548400" cy="560244"/>
          </a:xfrm>
          <a:prstGeom prst="rect">
            <a:avLst/>
          </a:prstGeom>
          <a:noFill/>
          <a:ln>
            <a:noFill/>
          </a:ln>
        </p:spPr>
      </p:pic>
    </p:spTree>
    <p:extLst>
      <p:ext uri="{BB962C8B-B14F-4D97-AF65-F5344CB8AC3E}">
        <p14:creationId xmlns:p14="http://schemas.microsoft.com/office/powerpoint/2010/main" val="241234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96E34-67BE-44FC-8877-1C87128A9C6D}"/>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a:solidFill>
                <a:srgbClr val="464646">
                  <a:lumMod val="40000"/>
                  <a:lumOff val="60000"/>
                </a:srgbClr>
              </a:solidFill>
            </a:endParaRPr>
          </a:p>
        </p:txBody>
      </p:sp>
      <p:sp>
        <p:nvSpPr>
          <p:cNvPr id="3" name="TextBox 2">
            <a:extLst>
              <a:ext uri="{FF2B5EF4-FFF2-40B4-BE49-F238E27FC236}">
                <a16:creationId xmlns:a16="http://schemas.microsoft.com/office/drawing/2014/main" id="{E738515A-DC24-4FF1-85F9-68F50ED8147F}"/>
              </a:ext>
            </a:extLst>
          </p:cNvPr>
          <p:cNvSpPr txBox="1"/>
          <p:nvPr/>
        </p:nvSpPr>
        <p:spPr>
          <a:xfrm>
            <a:off x="178625" y="234238"/>
            <a:ext cx="11314323" cy="492443"/>
          </a:xfrm>
          <a:prstGeom prst="rect">
            <a:avLst/>
          </a:prstGeom>
          <a:noFill/>
        </p:spPr>
        <p:txBody>
          <a:bodyPr wrap="square" lIns="0" tIns="0" rIns="0" bIns="0">
            <a:spAutoFit/>
          </a:bodyPr>
          <a:lstStyle>
            <a:defPPr>
              <a:defRPr lang="en-US"/>
            </a:defPPr>
            <a:lvl1pPr>
              <a:defRPr sz="2700" b="1">
                <a:solidFill>
                  <a:schemeClr val="bg1"/>
                </a:solidFill>
                <a:latin typeface="Arial" panose="020B0604020202020204" pitchFamily="34" charset="0"/>
                <a:cs typeface="Arial" panose="020B0604020202020204" pitchFamily="34" charset="0"/>
              </a:defRPr>
            </a:lvl1pPr>
          </a:lstStyle>
          <a:p>
            <a:pPr algn="ctr"/>
            <a:r>
              <a:rPr lang="en-US" sz="3200">
                <a:latin typeface="Calibri" panose="020F0502020204030204" pitchFamily="34" charset="0"/>
                <a:cs typeface="Calibri" panose="020F0502020204030204" pitchFamily="34" charset="0"/>
              </a:rPr>
              <a:t>Modi ki nu ta sabe ki vassina é seguru?</a:t>
            </a:r>
          </a:p>
        </p:txBody>
      </p:sp>
      <p:sp>
        <p:nvSpPr>
          <p:cNvPr id="4" name="Rectangle 3">
            <a:extLst>
              <a:ext uri="{FF2B5EF4-FFF2-40B4-BE49-F238E27FC236}">
                <a16:creationId xmlns:a16="http://schemas.microsoft.com/office/drawing/2014/main" id="{FF069143-FE01-453C-934A-DAA4862AED31}"/>
              </a:ext>
            </a:extLst>
          </p:cNvPr>
          <p:cNvSpPr/>
          <p:nvPr/>
        </p:nvSpPr>
        <p:spPr>
          <a:xfrm>
            <a:off x="3172249" y="1474167"/>
            <a:ext cx="8663261" cy="3046988"/>
          </a:xfrm>
          <a:prstGeom prst="rect">
            <a:avLst/>
          </a:prstGeom>
        </p:spPr>
        <p:txBody>
          <a:bodyPr wrap="square">
            <a:spAutoFit/>
          </a:bodyPr>
          <a:lstStyle/>
          <a:p>
            <a:r>
              <a:rPr lang="pt-BR" sz="2400" dirty="0">
                <a:latin typeface="Calibri" panose="020F0502020204030204" pitchFamily="34" charset="0"/>
                <a:cs typeface="Calibri" panose="020F0502020204030204" pitchFamily="34" charset="0"/>
              </a:rPr>
              <a:t>Dipos di kel, </a:t>
            </a:r>
            <a:r>
              <a:rPr lang="pt-BR" sz="2400" u="sng" dirty="0">
                <a:latin typeface="Calibri" panose="020F0502020204030204" pitchFamily="34" charset="0"/>
                <a:cs typeface="Calibri" panose="020F0502020204030204" pitchFamily="34" charset="0"/>
                <a:hlinkClick r:id="rId3"/>
              </a:rPr>
              <a:t>Kumité pa Rekomendason di Pratikas di Vassinas </a:t>
            </a:r>
            <a:r>
              <a:rPr lang="pt-BR" sz="2400" dirty="0">
                <a:latin typeface="Calibri" panose="020F0502020204030204" pitchFamily="34" charset="0"/>
                <a:cs typeface="Calibri" panose="020F0502020204030204" pitchFamily="34" charset="0"/>
              </a:rPr>
              <a:t>di CDC ta analiza dadus pa sabe si vassina ta funsiona y si el é seguru.  Es ta faze rekomendadon pa </a:t>
            </a:r>
            <a:r>
              <a:rPr lang="pt-BR" sz="2400" i="1" dirty="0">
                <a:latin typeface="Calibri" panose="020F0502020204030204" pitchFamily="34" charset="0"/>
                <a:cs typeface="Calibri" panose="020F0502020204030204" pitchFamily="34" charset="0"/>
              </a:rPr>
              <a:t>United States Food and Drug Administration</a:t>
            </a:r>
            <a:r>
              <a:rPr lang="pt-BR" sz="2400" dirty="0">
                <a:latin typeface="Calibri" panose="020F0502020204030204" pitchFamily="34" charset="0"/>
                <a:cs typeface="Calibri" panose="020F0502020204030204" pitchFamily="34" charset="0"/>
              </a:rPr>
              <a:t> (FDA, regulador di komida y medikamentus).</a:t>
            </a:r>
          </a:p>
          <a:p>
            <a:endParaRPr lang="pt-BR" sz="2400" dirty="0">
              <a:latin typeface="Calibri" panose="020F0502020204030204" pitchFamily="34" charset="0"/>
              <a:cs typeface="Calibri" panose="020F0502020204030204" pitchFamily="34" charset="0"/>
            </a:endParaRPr>
          </a:p>
          <a:p>
            <a:endParaRPr lang="pt-BR" sz="2400" dirty="0">
              <a:latin typeface="Calibri" panose="020F0502020204030204" pitchFamily="34" charset="0"/>
              <a:cs typeface="Calibri" panose="020F0502020204030204" pitchFamily="34" charset="0"/>
            </a:endParaRPr>
          </a:p>
          <a:p>
            <a:r>
              <a:rPr lang="pt-BR" sz="2400" dirty="0">
                <a:latin typeface="Calibri" panose="020F0502020204030204" pitchFamily="34" charset="0"/>
                <a:cs typeface="Calibri" panose="020F0502020204030204" pitchFamily="34" charset="0"/>
              </a:rPr>
              <a:t>FDA ta analiza dadus y rekomendasons di Kumité pa Rekomendason y el ta dessidi si el ta aprova vassina.</a:t>
            </a:r>
          </a:p>
        </p:txBody>
      </p:sp>
      <p:pic>
        <p:nvPicPr>
          <p:cNvPr id="5" name="Google Shape;432;g79ce8b2f6a_0_51" descr="Check mark">
            <a:extLst>
              <a:ext uri="{FF2B5EF4-FFF2-40B4-BE49-F238E27FC236}">
                <a16:creationId xmlns:a16="http://schemas.microsoft.com/office/drawing/2014/main" id="{C3367217-BC7D-411D-B949-ED3E82EDDF99}"/>
              </a:ext>
            </a:extLst>
          </p:cNvPr>
          <p:cNvPicPr preferRelativeResize="0"/>
          <p:nvPr/>
        </p:nvPicPr>
        <p:blipFill>
          <a:blip r:embed="rId4">
            <a:alphaModFix/>
          </a:blip>
          <a:stretch>
            <a:fillRect/>
          </a:stretch>
        </p:blipFill>
        <p:spPr>
          <a:xfrm>
            <a:off x="1502813" y="3146125"/>
            <a:ext cx="1669436" cy="1645275"/>
          </a:xfrm>
          <a:prstGeom prst="rect">
            <a:avLst/>
          </a:prstGeom>
          <a:noFill/>
          <a:ln>
            <a:noFill/>
          </a:ln>
        </p:spPr>
      </p:pic>
      <p:pic>
        <p:nvPicPr>
          <p:cNvPr id="6" name="Google Shape;435;g79ce8b2f6a_0_51" descr="Image of a piece of paper and magnifying glass">
            <a:extLst>
              <a:ext uri="{FF2B5EF4-FFF2-40B4-BE49-F238E27FC236}">
                <a16:creationId xmlns:a16="http://schemas.microsoft.com/office/drawing/2014/main" id="{605A6121-E7E2-4AC1-9918-90F38BCD6141}"/>
              </a:ext>
            </a:extLst>
          </p:cNvPr>
          <p:cNvPicPr preferRelativeResize="0"/>
          <p:nvPr/>
        </p:nvPicPr>
        <p:blipFill>
          <a:blip r:embed="rId5">
            <a:alphaModFix/>
          </a:blip>
          <a:stretch>
            <a:fillRect/>
          </a:stretch>
        </p:blipFill>
        <p:spPr>
          <a:xfrm>
            <a:off x="1503187" y="1349123"/>
            <a:ext cx="1668700" cy="1644602"/>
          </a:xfrm>
          <a:prstGeom prst="rect">
            <a:avLst/>
          </a:prstGeom>
          <a:noFill/>
          <a:ln>
            <a:noFill/>
          </a:ln>
        </p:spPr>
      </p:pic>
      <p:pic>
        <p:nvPicPr>
          <p:cNvPr id="7" name="Google Shape;436;g79ce8b2f6a_0_51" descr="Number 4">
            <a:extLst>
              <a:ext uri="{FF2B5EF4-FFF2-40B4-BE49-F238E27FC236}">
                <a16:creationId xmlns:a16="http://schemas.microsoft.com/office/drawing/2014/main" id="{E5C0EBED-D545-46A6-A5B5-52B6AF8BECAC}"/>
              </a:ext>
            </a:extLst>
          </p:cNvPr>
          <p:cNvPicPr preferRelativeResize="0"/>
          <p:nvPr/>
        </p:nvPicPr>
        <p:blipFill>
          <a:blip r:embed="rId6">
            <a:alphaModFix/>
          </a:blip>
          <a:stretch>
            <a:fillRect/>
          </a:stretch>
        </p:blipFill>
        <p:spPr>
          <a:xfrm>
            <a:off x="1295025" y="1350250"/>
            <a:ext cx="615075" cy="560250"/>
          </a:xfrm>
          <a:prstGeom prst="rect">
            <a:avLst/>
          </a:prstGeom>
          <a:noFill/>
          <a:ln>
            <a:noFill/>
          </a:ln>
        </p:spPr>
      </p:pic>
      <p:pic>
        <p:nvPicPr>
          <p:cNvPr id="8" name="Google Shape;437;g79ce8b2f6a_0_51" descr="Number 5">
            <a:extLst>
              <a:ext uri="{FF2B5EF4-FFF2-40B4-BE49-F238E27FC236}">
                <a16:creationId xmlns:a16="http://schemas.microsoft.com/office/drawing/2014/main" id="{7FE8AAF3-CEE2-4ECF-9BAE-A00FC818B597}"/>
              </a:ext>
            </a:extLst>
          </p:cNvPr>
          <p:cNvPicPr preferRelativeResize="0"/>
          <p:nvPr/>
        </p:nvPicPr>
        <p:blipFill>
          <a:blip r:embed="rId7">
            <a:alphaModFix/>
          </a:blip>
          <a:stretch>
            <a:fillRect/>
          </a:stretch>
        </p:blipFill>
        <p:spPr>
          <a:xfrm>
            <a:off x="1295025" y="3342331"/>
            <a:ext cx="615075" cy="546593"/>
          </a:xfrm>
          <a:prstGeom prst="rect">
            <a:avLst/>
          </a:prstGeom>
          <a:noFill/>
          <a:ln>
            <a:noFill/>
          </a:ln>
        </p:spPr>
      </p:pic>
      <p:sp>
        <p:nvSpPr>
          <p:cNvPr id="9" name="Google Shape;438;g79ce8b2f6a_0_51" descr="The vaccine is only approved after all of these steps are done and various teams of reviewers are sure that it works and is safe.&#10;">
            <a:extLst>
              <a:ext uri="{FF2B5EF4-FFF2-40B4-BE49-F238E27FC236}">
                <a16:creationId xmlns:a16="http://schemas.microsoft.com/office/drawing/2014/main" id="{970753B9-790A-4B17-835E-2024EF4BD292}"/>
              </a:ext>
            </a:extLst>
          </p:cNvPr>
          <p:cNvSpPr/>
          <p:nvPr/>
        </p:nvSpPr>
        <p:spPr>
          <a:xfrm>
            <a:off x="1625100" y="5093700"/>
            <a:ext cx="9308400" cy="1096500"/>
          </a:xfrm>
          <a:prstGeom prst="rect">
            <a:avLst/>
          </a:prstGeom>
          <a:solidFill>
            <a:srgbClr val="D7EAF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pt-BR" sz="2400" dirty="0">
                <a:solidFill>
                  <a:schemeClr val="dk1"/>
                </a:solidFill>
                <a:latin typeface="Calibri"/>
                <a:ea typeface="Calibri"/>
                <a:cs typeface="Calibri"/>
                <a:sym typeface="Calibri"/>
              </a:rPr>
              <a:t>Vassina ta aprovadu só dipos di fazedu </a:t>
            </a:r>
            <a:r>
              <a:rPr lang="pt-BR" sz="2400" b="1" dirty="0">
                <a:solidFill>
                  <a:schemeClr val="dk1"/>
                </a:solidFill>
                <a:latin typeface="Calibri"/>
                <a:ea typeface="Calibri"/>
                <a:cs typeface="Calibri"/>
                <a:sym typeface="Calibri"/>
              </a:rPr>
              <a:t>tudu kes passus</a:t>
            </a:r>
            <a:r>
              <a:rPr lang="pt-BR" sz="2400" dirty="0">
                <a:solidFill>
                  <a:schemeClr val="dk1"/>
                </a:solidFill>
                <a:latin typeface="Calibri"/>
                <a:ea typeface="Calibri"/>
                <a:cs typeface="Calibri"/>
                <a:sym typeface="Calibri"/>
              </a:rPr>
              <a:t>, y spessialistas ten  serteza ki el ta funsiona y  el é seguru</a:t>
            </a:r>
            <a:r>
              <a:rPr lang="en-US" sz="2400"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072943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NW.o98SoiFy91A3BEm45w"/>
</p:tagLst>
</file>

<file path=ppt/tags/tag1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byb7IqASrXgBhCh1Cqos3Q"/>
</p:tagLst>
</file>

<file path=ppt/tags/tag11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1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twvOXtdSuox6Lt0s4FLA0w"/>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5. Source"/>
</p:tagLst>
</file>

<file path=ppt/tags/tag12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9.xml><?xml version="1.0" encoding="utf-8"?>
<p:tagLst xmlns:a="http://schemas.openxmlformats.org/drawingml/2006/main" xmlns:r="http://schemas.openxmlformats.org/officeDocument/2006/relationships" xmlns:p="http://schemas.openxmlformats.org/presentationml/2006/main">
  <p:tag name="SHAPENAME" val="5. Sourc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RyNLusCFOya.iVh4ubixQ"/>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SXEhcesW0CHoBVP.RZvLA"/>
</p:tagLst>
</file>

<file path=ppt/tags/tag32.xml><?xml version="1.0" encoding="utf-8"?>
<p:tagLst xmlns:a="http://schemas.openxmlformats.org/drawingml/2006/main" xmlns:r="http://schemas.openxmlformats.org/officeDocument/2006/relationships" xmlns:p="http://schemas.openxmlformats.org/presentationml/2006/main">
  <p:tag name="SHAPENAME" val="Title"/>
</p:tagLst>
</file>

<file path=ppt/tags/tag3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4.xml><?xml version="1.0" encoding="utf-8"?>
<p:tagLst xmlns:a="http://schemas.openxmlformats.org/drawingml/2006/main" xmlns:r="http://schemas.openxmlformats.org/officeDocument/2006/relationships" xmlns:p="http://schemas.openxmlformats.org/presentationml/2006/main">
  <p:tag name="SHAPENAME" val="Subtitle"/>
</p:tagLst>
</file>

<file path=ppt/tags/tag3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7.xml><?xml version="1.0" encoding="utf-8"?>
<p:tagLst xmlns:a="http://schemas.openxmlformats.org/drawingml/2006/main" xmlns:r="http://schemas.openxmlformats.org/officeDocument/2006/relationships" xmlns:p="http://schemas.openxmlformats.org/presentationml/2006/main">
  <p:tag name="MM_SLIDE_TYPE" val="6"/>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Eq_lebdFlPrTXB9fMT4fA"/>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W.jaZV2t50WPSHTUtWplg"/>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SHAPENAME" val="Grid"/>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7P_.gIZGQPXw.fS0dZNcA"/>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IdiyB.KA1w5Zf6omJ8wPQ"/>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4mPCKC9nVYO1Uqs5KvPbw"/>
</p:tagLst>
</file>

<file path=ppt/tags/tag6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0.xml><?xml version="1.0" encoding="utf-8"?>
<p:tagLst xmlns:a="http://schemas.openxmlformats.org/drawingml/2006/main" xmlns:r="http://schemas.openxmlformats.org/officeDocument/2006/relationships" xmlns:p="http://schemas.openxmlformats.org/presentationml/2006/main">
  <p:tag name="SHAPENAME" val="5. Source"/>
</p:tagLst>
</file>

<file path=ppt/tags/tag7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qe3BZqfYDGOVAxJrfDmY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5UTfoCa07OVAmOGtXHmmw"/>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9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vHuO0.8Pky3Fso9DP9x8A"/>
</p:tagLst>
</file>

<file path=ppt/tags/tag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1">
        <a:dk1>
          <a:srgbClr val="000000"/>
        </a:dk1>
        <a:lt1>
          <a:srgbClr val="FFFFFF"/>
        </a:lt1>
        <a:dk2>
          <a:srgbClr val="FFFFFF"/>
        </a:dk2>
        <a:lt2>
          <a:srgbClr val="FFFFFF"/>
        </a:lt2>
        <a:accent1>
          <a:srgbClr val="0C2D83"/>
        </a:accent1>
        <a:accent2>
          <a:srgbClr val="7B9CED"/>
        </a:accent2>
        <a:accent3>
          <a:srgbClr val="1B56E9"/>
        </a:accent3>
        <a:accent4>
          <a:srgbClr val="DDA037"/>
        </a:accent4>
        <a:accent5>
          <a:srgbClr val="A1A3A5"/>
        </a:accent5>
        <a:accent6>
          <a:srgbClr val="CFCFC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0734_OFF.potx" id="{B99654CB-F1B9-41E3-A169-339811ED5F54}" vid="{F40D82E9-5348-40C5-82A2-1CB421C2615D}"/>
    </a:ext>
  </a:extLst>
</a:theme>
</file>

<file path=ppt/theme/theme4.xml><?xml version="1.0" encoding="utf-8"?>
<a:theme xmlns:a="http://schemas.openxmlformats.org/drawingml/2006/main" name="Theme-Covid-Vax">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ovid-Vax" id="{A4F9C436-5CE2-42E5-9FB9-7895596584E5}" vid="{208FF17F-C249-4E4A-9551-A4B6FB3AA3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67</TotalTime>
  <Words>4805</Words>
  <Application>Microsoft Office PowerPoint</Application>
  <PresentationFormat>Ecrã Panorâmico</PresentationFormat>
  <Paragraphs>496</Paragraphs>
  <Slides>36</Slides>
  <Notes>35</Notes>
  <HiddenSlides>0</HiddenSlides>
  <MMClips>0</MMClips>
  <ScaleCrop>false</ScaleCrop>
  <HeadingPairs>
    <vt:vector size="8" baseType="variant">
      <vt:variant>
        <vt:lpstr>Tipos de letra usados</vt:lpstr>
      </vt:variant>
      <vt:variant>
        <vt:i4>10</vt:i4>
      </vt:variant>
      <vt:variant>
        <vt:lpstr>Tema</vt:lpstr>
      </vt:variant>
      <vt:variant>
        <vt:i4>4</vt:i4>
      </vt:variant>
      <vt:variant>
        <vt:lpstr>Servidores OLE incorporados</vt:lpstr>
      </vt:variant>
      <vt:variant>
        <vt:i4>1</vt:i4>
      </vt:variant>
      <vt:variant>
        <vt:lpstr>Títulos dos diapositivos</vt:lpstr>
      </vt:variant>
      <vt:variant>
        <vt:i4>36</vt:i4>
      </vt:variant>
    </vt:vector>
  </HeadingPairs>
  <TitlesOfParts>
    <vt:vector size="51" baseType="lpstr">
      <vt:lpstr>Arial</vt:lpstr>
      <vt:lpstr>Arial (Body)</vt:lpstr>
      <vt:lpstr>Calibri</vt:lpstr>
      <vt:lpstr>Calibri Light</vt:lpstr>
      <vt:lpstr>Courier New</vt:lpstr>
      <vt:lpstr>Open Sans</vt:lpstr>
      <vt:lpstr>Segoe UI</vt:lpstr>
      <vt:lpstr>Symbol</vt:lpstr>
      <vt:lpstr>Times New Roman</vt:lpstr>
      <vt:lpstr>Wingdings</vt:lpstr>
      <vt:lpstr>Office Theme</vt:lpstr>
      <vt:lpstr>1_Office Theme</vt:lpstr>
      <vt:lpstr>White</vt:lpstr>
      <vt:lpstr>Theme-Covid-Vax</vt:lpstr>
      <vt:lpstr>think-cell Slide</vt:lpstr>
      <vt:lpstr>Apresentação do PowerPoint</vt:lpstr>
      <vt:lpstr>Instrussons pa uzu di es guia </vt:lpstr>
      <vt:lpstr>Modi ki ta pididu un enbaxador di DPH pa vassina</vt:lpstr>
      <vt:lpstr>Rekonhessimentu di rassismu strutural, diskriminason di defissientis y otus formas di opreson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Modi ki N ta faze apontamentu?</vt:lpstr>
      <vt:lpstr>Y si N meste ajuda pa bai na lugar di vassinason?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Mas rekursus pa organizadoris di fórun</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Stetler, Katie (DPH)</dc:creator>
  <cp:lastModifiedBy>NOSI / Estagiario - Gilberto Rodrigues Fernandes</cp:lastModifiedBy>
  <cp:revision>241</cp:revision>
  <dcterms:created xsi:type="dcterms:W3CDTF">2021-01-16T16:40:21Z</dcterms:created>
  <dcterms:modified xsi:type="dcterms:W3CDTF">2022-01-27T16:08:12Z</dcterms:modified>
</cp:coreProperties>
</file>