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4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9.xml"/>
  <Relationship Id="rId11" Type="http://schemas.openxmlformats.org/officeDocument/2006/relationships/slide" Target="slides/slide10.xml"/>
  <Relationship Id="rId12" Type="http://schemas.openxmlformats.org/officeDocument/2006/relationships/slide" Target="slides/slide11.xml"/>
  <Relationship Id="rId13" Type="http://schemas.openxmlformats.org/officeDocument/2006/relationships/presProps" Target="presProps.xml"/>
  <Relationship Id="rId14" Type="http://schemas.openxmlformats.org/officeDocument/2006/relationships/viewProps" Target="viewProps.xml"/>
  <Relationship Id="rId15" Type="http://schemas.openxmlformats.org/officeDocument/2006/relationships/theme" Target="theme/theme1.xml"/>
  <Relationship Id="rId16" Type="http://schemas.openxmlformats.org/officeDocument/2006/relationships/tableStyles" Target="tableStyles.xml"/>
  <Relationship Id="rId2" Type="http://schemas.openxmlformats.org/officeDocument/2006/relationships/slide" Target="slides/slide1.xml"/>
  <Relationship Id="rId3" Type="http://schemas.openxmlformats.org/officeDocument/2006/relationships/slide" Target="slides/slide2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3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7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2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5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2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6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5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2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45228"/>
      </p:ext>
    </p:extLst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116E0-4A10-4C1E-B99D-1A25FB3C8BA2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.tmp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0.tmp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1.tmp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2.tmp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3.tmp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4.tmp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5.tmp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6.tmp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7.tmp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8.tmp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9.tmp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1" y="1042654"/>
            <a:ext cx="7459117" cy="4772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609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you log into the system, this is what you will see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252484"/>
            <a:ext cx="1304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HERE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14144" y="4252484"/>
            <a:ext cx="1210056" cy="3693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4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4" y="775917"/>
            <a:ext cx="7240011" cy="5306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1994" y="457200"/>
            <a:ext cx="438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Locating Information Pre-Test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2286000"/>
            <a:ext cx="2133600" cy="1524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7000" y="3276600"/>
            <a:ext cx="609600" cy="4572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7" y="771154"/>
            <a:ext cx="7201906" cy="53156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771154"/>
            <a:ext cx="4572000" cy="296264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7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9" y="1018838"/>
            <a:ext cx="7316222" cy="4820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Reading for Information Pre-Test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43000" y="2667000"/>
            <a:ext cx="11430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981200" y="2971800"/>
            <a:ext cx="457200" cy="609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1200" y="360704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HERE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8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9" y="833075"/>
            <a:ext cx="7316222" cy="5191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819400"/>
            <a:ext cx="264312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When you are given the signal to begin, you will click here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3938527" y="3124200"/>
            <a:ext cx="481073" cy="15686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419600" y="2895600"/>
            <a:ext cx="2057400" cy="3854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198" y="4114800"/>
            <a:ext cx="257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 </a:t>
            </a:r>
            <a:r>
              <a:rPr lang="en-US" b="1" u="sng" dirty="0" smtClean="0">
                <a:solidFill>
                  <a:srgbClr val="FF0000"/>
                </a:solidFill>
              </a:rPr>
              <a:t>NOT</a:t>
            </a:r>
            <a:r>
              <a:rPr lang="en-US" b="1" dirty="0" smtClean="0">
                <a:solidFill>
                  <a:srgbClr val="FF0000"/>
                </a:solidFill>
              </a:rPr>
              <a:t> CLICK IT NOW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3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68" y="761627"/>
            <a:ext cx="7259064" cy="5334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610782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To advance from one page to the next, you click this button.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553200" y="6096372"/>
            <a:ext cx="457200" cy="5330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10400" y="5562600"/>
            <a:ext cx="990600" cy="685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0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7" y="699706"/>
            <a:ext cx="7411485" cy="5458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304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will click on the circle next to an answer to select it.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181600" y="1905000"/>
            <a:ext cx="381000" cy="2209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5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42" y="747338"/>
            <a:ext cx="7278116" cy="5363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 CAREFUL – You are not able to go backward and change your answer.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43000" y="5486400"/>
            <a:ext cx="1066800" cy="8382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4" idx="7"/>
          </p:cNvCxnSpPr>
          <p:nvPr/>
        </p:nvCxnSpPr>
        <p:spPr>
          <a:xfrm flipV="1">
            <a:off x="1299229" y="5609152"/>
            <a:ext cx="754342" cy="59269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57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7" y="780680"/>
            <a:ext cx="7201906" cy="5296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047" y="457200"/>
            <a:ext cx="741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must finish the Pre-test in one session.  You cannot stop and start again.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9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Applied Mathematics Pre-Test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7" y="818785"/>
            <a:ext cx="7201906" cy="522042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66800" y="3810000"/>
            <a:ext cx="16764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2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4" y="852127"/>
            <a:ext cx="7240011" cy="51537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3428999"/>
            <a:ext cx="1752600" cy="228600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104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CareerPoint</Company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2015-09-02T17:10:47Z</dcterms:created>
  <dc:creator>instructor</dc:creator>
  <lastModifiedBy>Tom Thacher</lastModifiedBy>
  <dcterms:modified xsi:type="dcterms:W3CDTF">2015-11-17T14:51:37Z</dcterms:modified>
  <revision>12</revision>
  <dc:title>PowerPoint Presentation</dc:title>
</coreProperties>
</file>