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13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heme" Target="theme/theme1.xml"/>
  <Relationship Id="rId16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5228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16E0-4A10-4C1E-B99D-1A25FB3C8BA2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A5E2-9D33-4911-B689-C57525F9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.tmp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0.tmp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1.tmp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.tmp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3.tmp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4.tmp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5.tmp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6.tmp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7.tmp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8.tmp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9.tmp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" y="1042654"/>
            <a:ext cx="7459117" cy="4772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log into the system, this is what you will see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252484"/>
            <a:ext cx="1304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14144" y="4252484"/>
            <a:ext cx="1210056" cy="3693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4" y="775917"/>
            <a:ext cx="7240011" cy="5306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994" y="457200"/>
            <a:ext cx="438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Locating Information Pre-Test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286000"/>
            <a:ext cx="2133600" cy="15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3276600"/>
            <a:ext cx="609600" cy="457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771154"/>
            <a:ext cx="7201906" cy="5315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771154"/>
            <a:ext cx="4572000" cy="29626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" y="1018838"/>
            <a:ext cx="7316222" cy="482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Reading for Information Pre-Test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2667000"/>
            <a:ext cx="1143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2971800"/>
            <a:ext cx="4572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36070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8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" y="833075"/>
            <a:ext cx="7316222" cy="519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819400"/>
            <a:ext cx="26431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given the signal to begin, you will click here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3938527" y="3124200"/>
            <a:ext cx="481073" cy="1568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19600" y="2895600"/>
            <a:ext cx="2057400" cy="3854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198" y="4114800"/>
            <a:ext cx="257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CLICK IT NOW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761627"/>
            <a:ext cx="7259064" cy="5334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10782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 advance from one page to the next, you click this button.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53200" y="6096372"/>
            <a:ext cx="457200" cy="5330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10400" y="5562600"/>
            <a:ext cx="9906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7" y="699706"/>
            <a:ext cx="7411485" cy="545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click on the circle next to an answer to select it.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81600" y="1905000"/>
            <a:ext cx="381000" cy="2209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2" y="747338"/>
            <a:ext cx="7278116" cy="5363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CAREFUL – You are not able to go backward and change your answer.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5486400"/>
            <a:ext cx="1066800" cy="838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7"/>
          </p:cNvCxnSpPr>
          <p:nvPr/>
        </p:nvCxnSpPr>
        <p:spPr>
          <a:xfrm flipV="1">
            <a:off x="1299229" y="5609152"/>
            <a:ext cx="754342" cy="5926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7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780680"/>
            <a:ext cx="7201906" cy="529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047" y="457200"/>
            <a:ext cx="74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finish the Pre-test in one session.  You cannot stop and start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9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Mathematics Pre-Test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818785"/>
            <a:ext cx="7201906" cy="52204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" y="3810000"/>
            <a:ext cx="16764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4" y="852127"/>
            <a:ext cx="7240011" cy="5153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3428999"/>
            <a:ext cx="1752600" cy="22860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104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CareerPoint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2015-09-02T17:10:47Z</dcterms:created>
  <dc:creator>instructor</dc:creator>
  <lastModifiedBy>Seifried, Leslie (DWD)</lastModifiedBy>
  <dcterms:modified xsi:type="dcterms:W3CDTF">2015-12-21T15:38:36Z</dcterms:modified>
  <revision>12</revision>
  <dc:title>PowerPoint Presentation</dc:title>
</coreProperties>
</file>