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8" r:id="rId6"/>
    <p:sldId id="260" r:id="rId7"/>
    <p:sldId id="265" r:id="rId8"/>
    <p:sldId id="266" r:id="rId9"/>
    <p:sldId id="267" r:id="rId10"/>
    <p:sldId id="270" r:id="rId11"/>
    <p:sldId id="268" r:id="rId12"/>
    <p:sldId id="272" r:id="rId13"/>
    <p:sldId id="269" r:id="rId14"/>
    <p:sldId id="278" r:id="rId15"/>
    <p:sldId id="277" r:id="rId16"/>
    <p:sldId id="275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1B7786-E21E-E943-8FDA-7200B5E86D4E}" v="23" dt="2026-04-26T19:16:32.8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3"/>
    <p:restoredTop sz="86438"/>
  </p:normalViewPr>
  <p:slideViewPr>
    <p:cSldViewPr snapToGrid="0">
      <p:cViewPr varScale="1">
        <p:scale>
          <a:sx n="83" d="100"/>
          <a:sy n="83" d="100"/>
        </p:scale>
        <p:origin x="240" y="7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Willcox" userId="398d6960-961e-4aa7-bc46-8e08ed90fc50" providerId="ADAL" clId="{76EE8345-891D-50C0-A868-1753F9DFE102}"/>
    <pc:docChg chg="modSld">
      <pc:chgData name="David Willcox" userId="398d6960-961e-4aa7-bc46-8e08ed90fc50" providerId="ADAL" clId="{76EE8345-891D-50C0-A868-1753F9DFE102}" dt="2026-04-26T19:16:32.880" v="35" actId="962"/>
      <pc:docMkLst>
        <pc:docMk/>
      </pc:docMkLst>
      <pc:sldChg chg="modSp">
        <pc:chgData name="David Willcox" userId="398d6960-961e-4aa7-bc46-8e08ed90fc50" providerId="ADAL" clId="{76EE8345-891D-50C0-A868-1753F9DFE102}" dt="2026-04-26T19:11:26.525" v="15" actId="13244"/>
        <pc:sldMkLst>
          <pc:docMk/>
          <pc:sldMk cId="4237885627" sldId="256"/>
        </pc:sldMkLst>
        <pc:spChg chg="mod">
          <ac:chgData name="David Willcox" userId="398d6960-961e-4aa7-bc46-8e08ed90fc50" providerId="ADAL" clId="{76EE8345-891D-50C0-A868-1753F9DFE102}" dt="2026-04-26T19:11:20.437" v="14" actId="13244"/>
          <ac:spMkLst>
            <pc:docMk/>
            <pc:sldMk cId="4237885627" sldId="256"/>
            <ac:spMk id="3" creationId="{00000000-0000-0000-0000-000000000000}"/>
          </ac:spMkLst>
        </pc:spChg>
        <pc:picChg chg="mod">
          <ac:chgData name="David Willcox" userId="398d6960-961e-4aa7-bc46-8e08ed90fc50" providerId="ADAL" clId="{76EE8345-891D-50C0-A868-1753F9DFE102}" dt="2026-04-26T19:11:26.525" v="15" actId="13244"/>
          <ac:picMkLst>
            <pc:docMk/>
            <pc:sldMk cId="4237885627" sldId="256"/>
            <ac:picMk id="2" creationId="{00000000-0000-0000-0000-000000000000}"/>
          </ac:picMkLst>
        </pc:picChg>
      </pc:sldChg>
      <pc:sldChg chg="modSp mod">
        <pc:chgData name="David Willcox" userId="398d6960-961e-4aa7-bc46-8e08ed90fc50" providerId="ADAL" clId="{76EE8345-891D-50C0-A868-1753F9DFE102}" dt="2026-04-26T19:12:22.897" v="18" actId="13244"/>
        <pc:sldMkLst>
          <pc:docMk/>
          <pc:sldMk cId="851836741" sldId="258"/>
        </pc:sldMkLst>
        <pc:spChg chg="mod">
          <ac:chgData name="David Willcox" userId="398d6960-961e-4aa7-bc46-8e08ed90fc50" providerId="ADAL" clId="{76EE8345-891D-50C0-A868-1753F9DFE102}" dt="2026-04-26T19:11:47.962" v="16" actId="962"/>
          <ac:spMkLst>
            <pc:docMk/>
            <pc:sldMk cId="851836741" sldId="258"/>
            <ac:spMk id="8194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09:43.401" v="0" actId="33553"/>
          <ac:spMkLst>
            <pc:docMk/>
            <pc:sldMk cId="851836741" sldId="258"/>
            <ac:spMk id="8195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12:22.897" v="18" actId="13244"/>
          <ac:spMkLst>
            <pc:docMk/>
            <pc:sldMk cId="851836741" sldId="258"/>
            <ac:spMk id="8196" creationId="{00000000-0000-0000-0000-000000000000}"/>
          </ac:spMkLst>
        </pc:spChg>
        <pc:picChg chg="mod">
          <ac:chgData name="David Willcox" userId="398d6960-961e-4aa7-bc46-8e08ed90fc50" providerId="ADAL" clId="{76EE8345-891D-50C0-A868-1753F9DFE102}" dt="2026-04-26T19:11:56.069" v="17" actId="13244"/>
          <ac:picMkLst>
            <pc:docMk/>
            <pc:sldMk cId="851836741" sldId="258"/>
            <ac:picMk id="5" creationId="{00000000-0000-0000-0000-000000000000}"/>
          </ac:picMkLst>
        </pc:picChg>
      </pc:sldChg>
      <pc:sldChg chg="modSp mod">
        <pc:chgData name="David Willcox" userId="398d6960-961e-4aa7-bc46-8e08ed90fc50" providerId="ADAL" clId="{76EE8345-891D-50C0-A868-1753F9DFE102}" dt="2026-04-26T19:12:54.080" v="19" actId="962"/>
        <pc:sldMkLst>
          <pc:docMk/>
          <pc:sldMk cId="488583283" sldId="260"/>
        </pc:sldMkLst>
        <pc:spChg chg="mod">
          <ac:chgData name="David Willcox" userId="398d6960-961e-4aa7-bc46-8e08ed90fc50" providerId="ADAL" clId="{76EE8345-891D-50C0-A868-1753F9DFE102}" dt="2026-04-26T19:12:54.080" v="19" actId="962"/>
          <ac:spMkLst>
            <pc:docMk/>
            <pc:sldMk cId="488583283" sldId="260"/>
            <ac:spMk id="12290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09:48.846" v="1" actId="33553"/>
          <ac:spMkLst>
            <pc:docMk/>
            <pc:sldMk cId="488583283" sldId="260"/>
            <ac:spMk id="12291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3:08.165" v="20" actId="962"/>
        <pc:sldMkLst>
          <pc:docMk/>
          <pc:sldMk cId="2246242527" sldId="265"/>
        </pc:sldMkLst>
        <pc:spChg chg="mod">
          <ac:chgData name="David Willcox" userId="398d6960-961e-4aa7-bc46-8e08ed90fc50" providerId="ADAL" clId="{76EE8345-891D-50C0-A868-1753F9DFE102}" dt="2026-04-26T19:13:08.165" v="20" actId="962"/>
          <ac:spMkLst>
            <pc:docMk/>
            <pc:sldMk cId="2246242527" sldId="265"/>
            <ac:spMk id="22530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09:51.037" v="2" actId="33553"/>
          <ac:spMkLst>
            <pc:docMk/>
            <pc:sldMk cId="2246242527" sldId="265"/>
            <ac:spMk id="22531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3:17.274" v="21" actId="962"/>
        <pc:sldMkLst>
          <pc:docMk/>
          <pc:sldMk cId="1091673331" sldId="266"/>
        </pc:sldMkLst>
        <pc:spChg chg="mod">
          <ac:chgData name="David Willcox" userId="398d6960-961e-4aa7-bc46-8e08ed90fc50" providerId="ADAL" clId="{76EE8345-891D-50C0-A868-1753F9DFE102}" dt="2026-04-26T19:13:17.274" v="21" actId="962"/>
          <ac:spMkLst>
            <pc:docMk/>
            <pc:sldMk cId="1091673331" sldId="266"/>
            <ac:spMk id="24578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09:54.335" v="3" actId="33553"/>
          <ac:spMkLst>
            <pc:docMk/>
            <pc:sldMk cId="1091673331" sldId="266"/>
            <ac:spMk id="24579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3:23.177" v="22" actId="962"/>
        <pc:sldMkLst>
          <pc:docMk/>
          <pc:sldMk cId="3506530659" sldId="267"/>
        </pc:sldMkLst>
        <pc:spChg chg="mod">
          <ac:chgData name="David Willcox" userId="398d6960-961e-4aa7-bc46-8e08ed90fc50" providerId="ADAL" clId="{76EE8345-891D-50C0-A868-1753F9DFE102}" dt="2026-04-26T19:13:23.177" v="22" actId="962"/>
          <ac:spMkLst>
            <pc:docMk/>
            <pc:sldMk cId="3506530659" sldId="267"/>
            <ac:spMk id="26626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09:56.696" v="4" actId="33553"/>
          <ac:spMkLst>
            <pc:docMk/>
            <pc:sldMk cId="3506530659" sldId="267"/>
            <ac:spMk id="26627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4:51.462" v="25" actId="962"/>
        <pc:sldMkLst>
          <pc:docMk/>
          <pc:sldMk cId="351467286" sldId="268"/>
        </pc:sldMkLst>
        <pc:spChg chg="mod">
          <ac:chgData name="David Willcox" userId="398d6960-961e-4aa7-bc46-8e08ed90fc50" providerId="ADAL" clId="{76EE8345-891D-50C0-A868-1753F9DFE102}" dt="2026-04-26T19:14:51.462" v="25" actId="962"/>
          <ac:spMkLst>
            <pc:docMk/>
            <pc:sldMk cId="351467286" sldId="268"/>
            <ac:spMk id="28674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10:00.011" v="6" actId="33553"/>
          <ac:spMkLst>
            <pc:docMk/>
            <pc:sldMk cId="351467286" sldId="268"/>
            <ac:spMk id="28675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5:49.699" v="30" actId="962"/>
        <pc:sldMkLst>
          <pc:docMk/>
          <pc:sldMk cId="2446191349" sldId="269"/>
        </pc:sldMkLst>
        <pc:spChg chg="mod">
          <ac:chgData name="David Willcox" userId="398d6960-961e-4aa7-bc46-8e08ed90fc50" providerId="ADAL" clId="{76EE8345-891D-50C0-A868-1753F9DFE102}" dt="2026-04-26T19:15:49.699" v="30" actId="962"/>
          <ac:spMkLst>
            <pc:docMk/>
            <pc:sldMk cId="2446191349" sldId="269"/>
            <ac:spMk id="30722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10:04.682" v="8" actId="33553"/>
          <ac:spMkLst>
            <pc:docMk/>
            <pc:sldMk cId="2446191349" sldId="269"/>
            <ac:spMk id="30723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4:42.464" v="24" actId="13244"/>
        <pc:sldMkLst>
          <pc:docMk/>
          <pc:sldMk cId="3128663696" sldId="270"/>
        </pc:sldMkLst>
        <pc:spChg chg="mod">
          <ac:chgData name="David Willcox" userId="398d6960-961e-4aa7-bc46-8e08ed90fc50" providerId="ADAL" clId="{76EE8345-891D-50C0-A868-1753F9DFE102}" dt="2026-04-26T19:14:42.464" v="24" actId="13244"/>
          <ac:spMkLst>
            <pc:docMk/>
            <pc:sldMk cId="3128663696" sldId="270"/>
            <ac:spMk id="2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14:36.224" v="23" actId="962"/>
          <ac:spMkLst>
            <pc:docMk/>
            <pc:sldMk cId="3128663696" sldId="270"/>
            <ac:spMk id="32770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09:58.395" v="5" actId="33553"/>
          <ac:spMkLst>
            <pc:docMk/>
            <pc:sldMk cId="3128663696" sldId="270"/>
            <ac:spMk id="32771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5:31.547" v="29" actId="13244"/>
        <pc:sldMkLst>
          <pc:docMk/>
          <pc:sldMk cId="1480309035" sldId="272"/>
        </pc:sldMkLst>
        <pc:spChg chg="mod">
          <ac:chgData name="David Willcox" userId="398d6960-961e-4aa7-bc46-8e08ed90fc50" providerId="ADAL" clId="{76EE8345-891D-50C0-A868-1753F9DFE102}" dt="2026-04-26T19:15:00.971" v="26" actId="962"/>
          <ac:spMkLst>
            <pc:docMk/>
            <pc:sldMk cId="1480309035" sldId="272"/>
            <ac:spMk id="36866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10:01.888" v="7" actId="33553"/>
          <ac:spMkLst>
            <pc:docMk/>
            <pc:sldMk cId="1480309035" sldId="272"/>
            <ac:spMk id="36867" creationId="{00000000-0000-0000-0000-000000000000}"/>
          </ac:spMkLst>
        </pc:spChg>
        <pc:picChg chg="mod">
          <ac:chgData name="David Willcox" userId="398d6960-961e-4aa7-bc46-8e08ed90fc50" providerId="ADAL" clId="{76EE8345-891D-50C0-A868-1753F9DFE102}" dt="2026-04-26T19:15:31.547" v="29" actId="13244"/>
          <ac:picMkLst>
            <pc:docMk/>
            <pc:sldMk cId="1480309035" sldId="272"/>
            <ac:picMk id="36868" creationId="{00000000-0000-0000-0000-000000000000}"/>
          </ac:picMkLst>
        </pc:picChg>
      </pc:sldChg>
      <pc:sldChg chg="modSp mod">
        <pc:chgData name="David Willcox" userId="398d6960-961e-4aa7-bc46-8e08ed90fc50" providerId="ADAL" clId="{76EE8345-891D-50C0-A868-1753F9DFE102}" dt="2026-04-26T19:16:24.142" v="33" actId="962"/>
        <pc:sldMkLst>
          <pc:docMk/>
          <pc:sldMk cId="3791004744" sldId="275"/>
        </pc:sldMkLst>
        <pc:spChg chg="mod">
          <ac:chgData name="David Willcox" userId="398d6960-961e-4aa7-bc46-8e08ed90fc50" providerId="ADAL" clId="{76EE8345-891D-50C0-A868-1753F9DFE102}" dt="2026-04-26T19:16:24.142" v="33" actId="962"/>
          <ac:spMkLst>
            <pc:docMk/>
            <pc:sldMk cId="3791004744" sldId="275"/>
            <ac:spMk id="43010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10:10.251" v="11" actId="33553"/>
          <ac:spMkLst>
            <pc:docMk/>
            <pc:sldMk cId="3791004744" sldId="275"/>
            <ac:spMk id="43011" creationId="{00000000-0000-0000-0000-000000000000}"/>
          </ac:spMkLst>
        </pc:spChg>
      </pc:sldChg>
      <pc:sldChg chg="modSp mod">
        <pc:chgData name="David Willcox" userId="398d6960-961e-4aa7-bc46-8e08ed90fc50" providerId="ADAL" clId="{76EE8345-891D-50C0-A868-1753F9DFE102}" dt="2026-04-26T19:16:32.880" v="35" actId="962"/>
        <pc:sldMkLst>
          <pc:docMk/>
          <pc:sldMk cId="3504259668" sldId="276"/>
        </pc:sldMkLst>
        <pc:spChg chg="mod">
          <ac:chgData name="David Willcox" userId="398d6960-961e-4aa7-bc46-8e08ed90fc50" providerId="ADAL" clId="{76EE8345-891D-50C0-A868-1753F9DFE102}" dt="2026-04-26T19:16:28.763" v="34" actId="962"/>
          <ac:spMkLst>
            <pc:docMk/>
            <pc:sldMk cId="3504259668" sldId="276"/>
            <ac:spMk id="45058" creationId="{00000000-0000-0000-0000-000000000000}"/>
          </ac:spMkLst>
        </pc:spChg>
        <pc:spChg chg="mod">
          <ac:chgData name="David Willcox" userId="398d6960-961e-4aa7-bc46-8e08ed90fc50" providerId="ADAL" clId="{76EE8345-891D-50C0-A868-1753F9DFE102}" dt="2026-04-26T19:10:11.981" v="12" actId="33553"/>
          <ac:spMkLst>
            <pc:docMk/>
            <pc:sldMk cId="3504259668" sldId="276"/>
            <ac:spMk id="45059" creationId="{00000000-0000-0000-0000-000000000000}"/>
          </ac:spMkLst>
        </pc:spChg>
        <pc:picChg chg="mod">
          <ac:chgData name="David Willcox" userId="398d6960-961e-4aa7-bc46-8e08ed90fc50" providerId="ADAL" clId="{76EE8345-891D-50C0-A868-1753F9DFE102}" dt="2026-04-26T19:16:32.880" v="35" actId="962"/>
          <ac:picMkLst>
            <pc:docMk/>
            <pc:sldMk cId="3504259668" sldId="276"/>
            <ac:picMk id="45060" creationId="{00000000-0000-0000-0000-000000000000}"/>
          </ac:picMkLst>
        </pc:picChg>
      </pc:sldChg>
      <pc:sldChg chg="modSp mod">
        <pc:chgData name="David Willcox" userId="398d6960-961e-4aa7-bc46-8e08ed90fc50" providerId="ADAL" clId="{76EE8345-891D-50C0-A868-1753F9DFE102}" dt="2026-04-26T19:16:15.877" v="32" actId="962"/>
        <pc:sldMkLst>
          <pc:docMk/>
          <pc:sldMk cId="135303005" sldId="277"/>
        </pc:sldMkLst>
        <pc:spChg chg="mod">
          <ac:chgData name="David Willcox" userId="398d6960-961e-4aa7-bc46-8e08ed90fc50" providerId="ADAL" clId="{76EE8345-891D-50C0-A868-1753F9DFE102}" dt="2026-04-26T19:10:08.520" v="10" actId="33553"/>
          <ac:spMkLst>
            <pc:docMk/>
            <pc:sldMk cId="135303005" sldId="277"/>
            <ac:spMk id="2" creationId="{00000000-0000-0000-0000-000000000000}"/>
          </ac:spMkLst>
        </pc:spChg>
        <pc:picChg chg="mod">
          <ac:chgData name="David Willcox" userId="398d6960-961e-4aa7-bc46-8e08ed90fc50" providerId="ADAL" clId="{76EE8345-891D-50C0-A868-1753F9DFE102}" dt="2026-04-26T19:16:15.877" v="32" actId="962"/>
          <ac:picMkLst>
            <pc:docMk/>
            <pc:sldMk cId="135303005" sldId="277"/>
            <ac:picMk id="5" creationId="{00000000-0000-0000-0000-000000000000}"/>
          </ac:picMkLst>
        </pc:picChg>
      </pc:sldChg>
      <pc:sldChg chg="modSp mod">
        <pc:chgData name="David Willcox" userId="398d6960-961e-4aa7-bc46-8e08ed90fc50" providerId="ADAL" clId="{76EE8345-891D-50C0-A868-1753F9DFE102}" dt="2026-04-26T19:15:58.819" v="31" actId="13244"/>
        <pc:sldMkLst>
          <pc:docMk/>
          <pc:sldMk cId="4184421969" sldId="278"/>
        </pc:sldMkLst>
        <pc:spChg chg="mod">
          <ac:chgData name="David Willcox" userId="398d6960-961e-4aa7-bc46-8e08ed90fc50" providerId="ADAL" clId="{76EE8345-891D-50C0-A868-1753F9DFE102}" dt="2026-04-26T19:15:58.819" v="31" actId="13244"/>
          <ac:spMkLst>
            <pc:docMk/>
            <pc:sldMk cId="4184421969" sldId="278"/>
            <ac:spMk id="3" creationId="{00000000-0000-0000-0000-000000000000}"/>
          </ac:spMkLst>
        </pc:spChg>
      </pc:sldChg>
    </pc:docChg>
  </pc:docChgLst>
  <pc:docChgLst>
    <pc:chgData name="Oliver Willcox" userId="c782b774-d8d6-4de8-9a5d-dae61406fde5" providerId="ADAL" clId="{2847A8D0-7444-54AB-9788-9C052D2C2E7D}"/>
    <pc:docChg chg="modSld">
      <pc:chgData name="Oliver Willcox" userId="c782b774-d8d6-4de8-9a5d-dae61406fde5" providerId="ADAL" clId="{2847A8D0-7444-54AB-9788-9C052D2C2E7D}" dt="2026-04-16T19:19:59.992" v="20" actId="962"/>
      <pc:docMkLst>
        <pc:docMk/>
      </pc:docMkLst>
      <pc:sldChg chg="modSp mod">
        <pc:chgData name="Oliver Willcox" userId="c782b774-d8d6-4de8-9a5d-dae61406fde5" providerId="ADAL" clId="{2847A8D0-7444-54AB-9788-9C052D2C2E7D}" dt="2026-04-16T19:17:23.855" v="3" actId="962"/>
        <pc:sldMkLst>
          <pc:docMk/>
          <pc:sldMk cId="4237885627" sldId="256"/>
        </pc:sldMkLst>
        <pc:picChg chg="mod">
          <ac:chgData name="Oliver Willcox" userId="c782b774-d8d6-4de8-9a5d-dae61406fde5" providerId="ADAL" clId="{2847A8D0-7444-54AB-9788-9C052D2C2E7D}" dt="2026-04-16T19:17:04.823" v="1" actId="962"/>
          <ac:picMkLst>
            <pc:docMk/>
            <pc:sldMk cId="4237885627" sldId="256"/>
            <ac:picMk id="2" creationId="{00000000-0000-0000-0000-000000000000}"/>
          </ac:picMkLst>
        </pc:picChg>
        <pc:picChg chg="mod">
          <ac:chgData name="Oliver Willcox" userId="c782b774-d8d6-4de8-9a5d-dae61406fde5" providerId="ADAL" clId="{2847A8D0-7444-54AB-9788-9C052D2C2E7D}" dt="2026-04-16T19:17:23.855" v="3" actId="962"/>
          <ac:picMkLst>
            <pc:docMk/>
            <pc:sldMk cId="4237885627" sldId="256"/>
            <ac:picMk id="4" creationId="{00000000-0000-0000-0000-000000000000}"/>
          </ac:picMkLst>
        </pc:picChg>
      </pc:sldChg>
      <pc:sldChg chg="modSp mod">
        <pc:chgData name="Oliver Willcox" userId="c782b774-d8d6-4de8-9a5d-dae61406fde5" providerId="ADAL" clId="{2847A8D0-7444-54AB-9788-9C052D2C2E7D}" dt="2026-04-16T19:18:38.624" v="9" actId="14100"/>
        <pc:sldMkLst>
          <pc:docMk/>
          <pc:sldMk cId="851836741" sldId="258"/>
        </pc:sldMkLst>
        <pc:graphicFrameChg chg="mod">
          <ac:chgData name="Oliver Willcox" userId="c782b774-d8d6-4de8-9a5d-dae61406fde5" providerId="ADAL" clId="{2847A8D0-7444-54AB-9788-9C052D2C2E7D}" dt="2026-04-16T19:18:38.624" v="9" actId="14100"/>
          <ac:graphicFrameMkLst>
            <pc:docMk/>
            <pc:sldMk cId="851836741" sldId="258"/>
            <ac:graphicFrameMk id="4" creationId="{00000000-0000-0000-0000-000000000000}"/>
          </ac:graphicFrameMkLst>
        </pc:graphicFrameChg>
        <pc:picChg chg="mod">
          <ac:chgData name="Oliver Willcox" userId="c782b774-d8d6-4de8-9a5d-dae61406fde5" providerId="ADAL" clId="{2847A8D0-7444-54AB-9788-9C052D2C2E7D}" dt="2026-04-16T19:18:08.368" v="5" actId="962"/>
          <ac:picMkLst>
            <pc:docMk/>
            <pc:sldMk cId="851836741" sldId="258"/>
            <ac:picMk id="5" creationId="{00000000-0000-0000-0000-000000000000}"/>
          </ac:picMkLst>
        </pc:picChg>
      </pc:sldChg>
      <pc:sldChg chg="modSp mod">
        <pc:chgData name="Oliver Willcox" userId="c782b774-d8d6-4de8-9a5d-dae61406fde5" providerId="ADAL" clId="{2847A8D0-7444-54AB-9788-9C052D2C2E7D}" dt="2026-04-16T19:19:29.289" v="11" actId="962"/>
        <pc:sldMkLst>
          <pc:docMk/>
          <pc:sldMk cId="3506530659" sldId="267"/>
        </pc:sldMkLst>
        <pc:picChg chg="mod">
          <ac:chgData name="Oliver Willcox" userId="c782b774-d8d6-4de8-9a5d-dae61406fde5" providerId="ADAL" clId="{2847A8D0-7444-54AB-9788-9C052D2C2E7D}" dt="2026-04-16T19:19:29.289" v="11" actId="962"/>
          <ac:picMkLst>
            <pc:docMk/>
            <pc:sldMk cId="3506530659" sldId="267"/>
            <ac:picMk id="2" creationId="{00000000-0000-0000-0000-000000000000}"/>
          </ac:picMkLst>
        </pc:picChg>
      </pc:sldChg>
      <pc:sldChg chg="modSp mod">
        <pc:chgData name="Oliver Willcox" userId="c782b774-d8d6-4de8-9a5d-dae61406fde5" providerId="ADAL" clId="{2847A8D0-7444-54AB-9788-9C052D2C2E7D}" dt="2026-04-16T19:19:35.548" v="12" actId="962"/>
        <pc:sldMkLst>
          <pc:docMk/>
          <pc:sldMk cId="3128663696" sldId="270"/>
        </pc:sldMkLst>
        <pc:picChg chg="mod">
          <ac:chgData name="Oliver Willcox" userId="c782b774-d8d6-4de8-9a5d-dae61406fde5" providerId="ADAL" clId="{2847A8D0-7444-54AB-9788-9C052D2C2E7D}" dt="2026-04-16T19:19:35.548" v="12" actId="962"/>
          <ac:picMkLst>
            <pc:docMk/>
            <pc:sldMk cId="3128663696" sldId="270"/>
            <ac:picMk id="3" creationId="{00000000-0000-0000-0000-000000000000}"/>
          </ac:picMkLst>
        </pc:picChg>
      </pc:sldChg>
      <pc:sldChg chg="modSp">
        <pc:chgData name="Oliver Willcox" userId="c782b774-d8d6-4de8-9a5d-dae61406fde5" providerId="ADAL" clId="{2847A8D0-7444-54AB-9788-9C052D2C2E7D}" dt="2026-04-16T19:19:44.451" v="14" actId="962"/>
        <pc:sldMkLst>
          <pc:docMk/>
          <pc:sldMk cId="1480309035" sldId="272"/>
        </pc:sldMkLst>
        <pc:picChg chg="mod">
          <ac:chgData name="Oliver Willcox" userId="c782b774-d8d6-4de8-9a5d-dae61406fde5" providerId="ADAL" clId="{2847A8D0-7444-54AB-9788-9C052D2C2E7D}" dt="2026-04-16T19:19:44.451" v="14" actId="962"/>
          <ac:picMkLst>
            <pc:docMk/>
            <pc:sldMk cId="1480309035" sldId="272"/>
            <ac:picMk id="36868" creationId="{00000000-0000-0000-0000-000000000000}"/>
          </ac:picMkLst>
        </pc:picChg>
      </pc:sldChg>
      <pc:sldChg chg="modSp mod">
        <pc:chgData name="Oliver Willcox" userId="c782b774-d8d6-4de8-9a5d-dae61406fde5" providerId="ADAL" clId="{2847A8D0-7444-54AB-9788-9C052D2C2E7D}" dt="2026-04-16T19:19:59.992" v="20" actId="962"/>
        <pc:sldMkLst>
          <pc:docMk/>
          <pc:sldMk cId="3504259668" sldId="276"/>
        </pc:sldMkLst>
        <pc:picChg chg="mod">
          <ac:chgData name="Oliver Willcox" userId="c782b774-d8d6-4de8-9a5d-dae61406fde5" providerId="ADAL" clId="{2847A8D0-7444-54AB-9788-9C052D2C2E7D}" dt="2026-04-16T19:19:59.992" v="20" actId="962"/>
          <ac:picMkLst>
            <pc:docMk/>
            <pc:sldMk cId="3504259668" sldId="276"/>
            <ac:picMk id="5" creationId="{00000000-0000-0000-0000-000000000000}"/>
          </ac:picMkLst>
        </pc:picChg>
        <pc:picChg chg="mod">
          <ac:chgData name="Oliver Willcox" userId="c782b774-d8d6-4de8-9a5d-dae61406fde5" providerId="ADAL" clId="{2847A8D0-7444-54AB-9788-9C052D2C2E7D}" dt="2026-04-16T19:19:57.270" v="18" actId="962"/>
          <ac:picMkLst>
            <pc:docMk/>
            <pc:sldMk cId="3504259668" sldId="276"/>
            <ac:picMk id="45060" creationId="{00000000-0000-0000-0000-000000000000}"/>
          </ac:picMkLst>
        </pc:picChg>
      </pc:sldChg>
      <pc:sldChg chg="modSp mod">
        <pc:chgData name="Oliver Willcox" userId="c782b774-d8d6-4de8-9a5d-dae61406fde5" providerId="ADAL" clId="{2847A8D0-7444-54AB-9788-9C052D2C2E7D}" dt="2026-04-16T19:19:52.095" v="16" actId="962"/>
        <pc:sldMkLst>
          <pc:docMk/>
          <pc:sldMk cId="135303005" sldId="277"/>
        </pc:sldMkLst>
        <pc:picChg chg="mod">
          <ac:chgData name="Oliver Willcox" userId="c782b774-d8d6-4de8-9a5d-dae61406fde5" providerId="ADAL" clId="{2847A8D0-7444-54AB-9788-9C052D2C2E7D}" dt="2026-04-16T19:19:52.095" v="16" actId="962"/>
          <ac:picMkLst>
            <pc:docMk/>
            <pc:sldMk cId="135303005" sldId="277"/>
            <ac:picMk id="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1DB9C-889A-4CA7-99EB-03F28516C66B}" type="datetimeFigureOut">
              <a:rPr lang="en-US" smtClean="0"/>
              <a:t>4/26/26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86E28-20F0-4C48-838E-13E5A1D3B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83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5124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5B6B6F-680D-449F-8770-62D50E89264E}" type="slidenum">
              <a:rPr lang="en-US" altLang="en-US" sz="1200" smtClean="0">
                <a:latin typeface="Times" panose="02020603050405020304" pitchFamily="18" charset="0"/>
              </a:rPr>
              <a:pPr/>
              <a:t>1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847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68D459-7AAD-41F8-9634-74C46D1889A6}" type="slidenum">
              <a:rPr lang="en-US" altLang="en-US" sz="1200" smtClean="0">
                <a:latin typeface="Times" panose="02020603050405020304" pitchFamily="18" charset="0"/>
              </a:rPr>
              <a:pPr/>
              <a:t>10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31749" name="Footer Placeholder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00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7EE252-42FE-4E8B-86FE-DC698E4EB0AE}" type="slidenum">
              <a:rPr lang="en-US" altLang="en-US" sz="1200" smtClean="0">
                <a:latin typeface="Times" panose="02020603050405020304" pitchFamily="18" charset="0"/>
              </a:rPr>
              <a:pPr/>
              <a:t>13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105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870BD8-DB25-448B-B283-6FE79414D524}" type="slidenum">
              <a:rPr lang="en-US" altLang="en-US" sz="1200" smtClean="0">
                <a:latin typeface="Times" panose="02020603050405020304" pitchFamily="18" charset="0"/>
              </a:rPr>
              <a:pPr/>
              <a:t>14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513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01596D-36D3-4FC1-BDD1-70B2A52143B1}" type="slidenum">
              <a:rPr lang="en-US" altLang="en-US" sz="1200" smtClean="0">
                <a:latin typeface="Times" panose="02020603050405020304" pitchFamily="18" charset="0"/>
              </a:rPr>
              <a:pPr/>
              <a:t>2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24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52A884-C303-42D0-AC7A-796FACA3E5CC}" type="slidenum">
              <a:rPr lang="en-US" altLang="en-US" sz="1200" smtClean="0">
                <a:latin typeface="Times" panose="02020603050405020304" pitchFamily="18" charset="0"/>
              </a:rPr>
              <a:pPr/>
              <a:t>3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742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6F4FA6-9108-462F-B898-8CE74F14C0EC}" type="slidenum">
              <a:rPr lang="en-US" altLang="en-US" sz="1200" smtClean="0">
                <a:latin typeface="Times" panose="02020603050405020304" pitchFamily="18" charset="0"/>
              </a:rPr>
              <a:pPr/>
              <a:t>4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23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This is going to be a big change for </a:t>
            </a:r>
            <a:r>
              <a:rPr lang="en-US" altLang="en-US" dirty="0" err="1"/>
              <a:t>subrecipients</a:t>
            </a:r>
            <a:r>
              <a:rPr lang="en-US" altLang="en-US" dirty="0"/>
              <a:t> as they didn't previously have all the options that Recipients did for the use of funds; purchasing equipment (such as scanner, laptops) to assist in the Delivery Model project development is a big question that has been asked- thus far HQ supports it. </a:t>
            </a:r>
            <a:r>
              <a:rPr lang="en-US" altLang="en-US" dirty="0" err="1"/>
              <a:t>Subrecipients</a:t>
            </a:r>
            <a:r>
              <a:rPr lang="en-US" altLang="en-US" dirty="0"/>
              <a:t> would just need to be cautious on cost (see PAAPG Equipment Purchases &amp; Reasonableness Job Aid) and theoretically the use- shouldn't need 5 laptops if only 1 staff working PA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8D6737-A3C1-4309-95E0-3760EBE2B0A0}" type="slidenum">
              <a:rPr lang="en-US" altLang="en-US" sz="1200" smtClean="0">
                <a:latin typeface="Times" panose="02020603050405020304" pitchFamily="18" charset="0"/>
              </a:rPr>
              <a:pPr/>
              <a:t>5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25605" name="Footer Placeholder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14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4789ED-D285-4AD8-9A50-74BC06DEBCC8}" type="slidenum">
              <a:rPr lang="en-US" altLang="en-US" sz="1200" smtClean="0">
                <a:latin typeface="Times" panose="02020603050405020304" pitchFamily="18" charset="0"/>
              </a:rPr>
              <a:pPr/>
              <a:t>6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286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/>
              <a:t>An important note for Subrecipents, they no longer need to track/separate costs by Project (the way they did under traditional DAC) however they do still need many of those same details- who, how, when, what was done/worked for the development/management of Projects </a:t>
            </a:r>
          </a:p>
          <a:p>
            <a:endParaRPr lang="en-US" altLang="en-US"/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4423BF-C261-4D1B-8EFE-65224D089DA6}" type="slidenum">
              <a:rPr lang="en-US" altLang="en-US" sz="1200" smtClean="0">
                <a:latin typeface="Times" panose="02020603050405020304" pitchFamily="18" charset="0"/>
              </a:rPr>
              <a:pPr/>
              <a:t>7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650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B2D9D7-89CD-4CB3-9013-6B030BEC8801}" type="slidenum">
              <a:rPr lang="en-US" altLang="en-US" sz="1200" smtClean="0">
                <a:latin typeface="Times" panose="02020603050405020304" pitchFamily="18" charset="0"/>
              </a:rPr>
              <a:pPr/>
              <a:t>8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76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8AC320-DBCB-4E34-AB76-0E26E66AFD7B}" type="slidenum">
              <a:rPr lang="en-US" altLang="en-US" sz="1200" smtClean="0">
                <a:latin typeface="Times" panose="02020603050405020304" pitchFamily="18" charset="0"/>
              </a:rPr>
              <a:pPr/>
              <a:t>9</a:t>
            </a:fld>
            <a:endParaRPr lang="en-US" altLang="en-US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50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9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9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26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0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5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1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8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4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88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277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0"/>
              </a:schemeClr>
            </a:gs>
            <a:gs pos="73000">
              <a:schemeClr val="accent1">
                <a:lumMod val="45000"/>
                <a:lumOff val="5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8A13E-7FCB-4F63-BB7A-E75F4E7FE4A9}" type="datetimeFigureOut">
              <a:rPr lang="en-US" smtClean="0"/>
              <a:t>4/26/26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967AE-8A7A-4A99-B1D3-E7443537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9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ma.gov/disaster-recovery-reform-act-201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ema.gov/media-library-data/1539879525279-d00ae1c43f9765c5a4b415e1a31202c5/PA_Reasonable_Cost_Evaluation_Job_Aid_508_FINAL_10-16-2018.pdf" TargetMode="External"/><Relationship Id="rId5" Type="http://schemas.openxmlformats.org/officeDocument/2006/relationships/hyperlink" Target="https://www.fema.gov/media-library-data/1542302514280-24931ac70e361feb2dc802a2e0363b1e/PA_Management_Costs_Interim_Policy_508_FINAL_11-15-2018.pdf" TargetMode="External"/><Relationship Id="rId4" Type="http://schemas.openxmlformats.org/officeDocument/2006/relationships/hyperlink" Target="https://www.fema.gov/media-library-data/1519395888776-af5f95a1a9237302af7e3fd5b0d07d71/StaffordAct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847850" y="184151"/>
            <a:ext cx="8820150" cy="70167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altLang="en-US" dirty="0"/>
              <a:t>Disaster Recovery Reform Act of  2018 (DRRA)</a:t>
            </a:r>
            <a:endParaRPr lang="en-US" altLang="en-US" sz="2000" dirty="0"/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028825" y="1955927"/>
            <a:ext cx="8458200" cy="673100"/>
          </a:xfrm>
          <a:noFill/>
        </p:spPr>
        <p:txBody>
          <a:bodyPr>
            <a:normAutofit/>
          </a:bodyPr>
          <a:lstStyle/>
          <a:p>
            <a:pPr algn="ctr"/>
            <a:r>
              <a:rPr lang="en-US" altLang="en-US" sz="2500" dirty="0"/>
              <a:t>Public Assistance Management Cost Funding</a:t>
            </a:r>
            <a:endParaRPr lang="en-US" altLang="en-US" dirty="0"/>
          </a:p>
        </p:txBody>
      </p:sp>
      <p:pic>
        <p:nvPicPr>
          <p:cNvPr id="4" name="Picture 3" descr="Public Assistance Management Costs (Interim)&#10;FEMA REcovery Policy FP 104-11-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398" y="2924997"/>
            <a:ext cx="7153054" cy="1824358"/>
          </a:xfrm>
          <a:prstGeom prst="rect">
            <a:avLst/>
          </a:prstGeom>
        </p:spPr>
      </p:pic>
      <p:pic>
        <p:nvPicPr>
          <p:cNvPr id="2" name="Picture 1" descr="Massachusetts Emergency Management Agency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4749355"/>
            <a:ext cx="1866900" cy="18764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55836" y="6099048"/>
            <a:ext cx="262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MEMA Disaster Recovery</a:t>
            </a:r>
          </a:p>
        </p:txBody>
      </p:sp>
    </p:spTree>
    <p:extLst>
      <p:ext uri="{BB962C8B-B14F-4D97-AF65-F5344CB8AC3E}">
        <p14:creationId xmlns:p14="http://schemas.microsoft.com/office/powerpoint/2010/main" val="4237885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339F252-2159-409D-AEDA-47AC3AF7DF25}" type="slidenum">
              <a:rPr lang="en-US" altLang="en-US" sz="1100">
                <a:solidFill>
                  <a:srgbClr val="FFFFFF"/>
                </a:solidFill>
              </a:rPr>
              <a:pPr/>
              <a:t>10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30723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071372" y="340360"/>
            <a:ext cx="10148316" cy="738664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Deadlines for Management Cost Submission</a:t>
            </a:r>
          </a:p>
        </p:txBody>
      </p:sp>
      <p:sp>
        <p:nvSpPr>
          <p:cNvPr id="16388" name="Rectangle 10">
            <a:extLst>
              <a:ext uri="{FF2B5EF4-FFF2-40B4-BE49-F238E27FC236}">
                <a16:creationId xmlns:a16="http://schemas.microsoft.com/office/drawing/2014/main" id="{C2528A4B-0A53-4189-99F3-0E6286001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1217613"/>
            <a:ext cx="813593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The </a:t>
            </a:r>
            <a:r>
              <a:rPr lang="en-US" altLang="en-US" sz="2200" dirty="0" err="1"/>
              <a:t>Subrecipient</a:t>
            </a:r>
            <a:r>
              <a:rPr lang="en-US" altLang="en-US" sz="2200" dirty="0"/>
              <a:t> may claim management costs incurred up to whichever of the following occurs first:</a:t>
            </a:r>
          </a:p>
          <a:p>
            <a:pPr lvl="1"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180 days after work is completed on the last non-management cost PA project (Cat A-G) for the declaration; or</a:t>
            </a:r>
          </a:p>
          <a:p>
            <a:pPr lvl="1"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180 days after the  latest performance period of non-management cost PA project for the declaration; or</a:t>
            </a:r>
          </a:p>
          <a:p>
            <a:pPr lvl="1"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2 years from the date of  an Emergency Declaration; or</a:t>
            </a:r>
          </a:p>
          <a:p>
            <a:pPr lvl="1"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8 years  from the date of the Major Disaster Declaration.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446191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929384" y="192024"/>
            <a:ext cx="9070848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Differences between Administrative Cost Policies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067725"/>
              </p:ext>
            </p:extLst>
          </p:nvPr>
        </p:nvGraphicFramePr>
        <p:xfrm>
          <a:off x="1929384" y="1350602"/>
          <a:ext cx="8128000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Standard Direct Administrative Costs (DAC) 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 Management Cost Policy (DRRA)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Administrative</a:t>
                      </a:r>
                      <a:r>
                        <a:rPr lang="en-US" baseline="0" dirty="0"/>
                        <a:t> Costs reimbursed at 75%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Administrative</a:t>
                      </a:r>
                      <a:r>
                        <a:rPr lang="en-US" baseline="0" dirty="0"/>
                        <a:t> Costs reimbursed at 100%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Only direct admin.</a:t>
                      </a:r>
                      <a:r>
                        <a:rPr lang="en-US" baseline="0" dirty="0"/>
                        <a:t> costs eligible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Direct AND</a:t>
                      </a:r>
                      <a:r>
                        <a:rPr lang="en-US" baseline="0" dirty="0"/>
                        <a:t> indirect admin. costs eligible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Must track admin.</a:t>
                      </a:r>
                      <a:r>
                        <a:rPr lang="en-US" baseline="0" dirty="0"/>
                        <a:t> costs per project, per disaster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Track admin. costs per disaster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Reimbursed based on actual or estimated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Reimbursed</a:t>
                      </a:r>
                      <a:r>
                        <a:rPr lang="en-US" baseline="0" dirty="0"/>
                        <a:t> based on actual costs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  <a:r>
                        <a:rPr lang="en-US" baseline="0" dirty="0"/>
                        <a:t> limit $$ of admin. costs claimed (costs must be reasonable)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Request up to 5% of total project costs towards management costs (costs must be reasonable)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421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176272" y="0"/>
            <a:ext cx="7187184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Management Cost Workbook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5744" y="2841633"/>
            <a:ext cx="4745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MEMA has developed a Management Cost workbook to help </a:t>
            </a:r>
            <a:r>
              <a:rPr lang="en-US" dirty="0" err="1"/>
              <a:t>subrecipients</a:t>
            </a:r>
            <a:r>
              <a:rPr lang="en-US" dirty="0"/>
              <a:t> track their management costs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Complete 1 workbook per disaster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Tracks management costs over multiple requests (if necessary)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7" y="1268534"/>
            <a:ext cx="6945587" cy="508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3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456702-98F8-4BB9-9F66-02CB9F999032}" type="slidenum">
              <a:rPr lang="en-US" altLang="en-US" sz="1100">
                <a:solidFill>
                  <a:srgbClr val="FFFFFF"/>
                </a:solidFill>
              </a:rPr>
              <a:pPr/>
              <a:t>13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43011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866900" y="203200"/>
            <a:ext cx="7162800" cy="731838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Resources</a:t>
            </a:r>
          </a:p>
        </p:txBody>
      </p:sp>
      <p:sp>
        <p:nvSpPr>
          <p:cNvPr id="43012" name="Rectangle 10"/>
          <p:cNvSpPr>
            <a:spLocks noChangeArrowheads="1"/>
          </p:cNvSpPr>
          <p:nvPr/>
        </p:nvSpPr>
        <p:spPr bwMode="auto">
          <a:xfrm>
            <a:off x="2022475" y="1143000"/>
            <a:ext cx="813593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>
                <a:solidFill>
                  <a:srgbClr val="B0B1B3"/>
                </a:solidFill>
                <a:hlinkClick r:id="rId3"/>
              </a:rPr>
              <a:t>https://www.fema.gov/disaster-recovery-reform-act-2018</a:t>
            </a:r>
            <a:endParaRPr lang="en-US" altLang="en-US" sz="2200">
              <a:solidFill>
                <a:srgbClr val="B0B1B3"/>
              </a:solidFill>
            </a:endParaRP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>
                <a:solidFill>
                  <a:srgbClr val="B0B1B3"/>
                </a:solidFill>
              </a:rPr>
              <a:t>Robert T. Stafford Disaster Relief and Emergency Assistance Act </a:t>
            </a:r>
            <a:r>
              <a:rPr lang="en-US" altLang="en-US" sz="2200">
                <a:solidFill>
                  <a:srgbClr val="B0B1B3"/>
                </a:solidFill>
                <a:hlinkClick r:id="rId4"/>
              </a:rPr>
              <a:t>https://www.fema.gov/media-library-data/1519395888776-af5f95a1a9237302af7e3fd5b0d07d71/StaffordAct.pdf</a:t>
            </a:r>
            <a:r>
              <a:rPr lang="en-US" altLang="en-US" sz="2200">
                <a:solidFill>
                  <a:srgbClr val="B0B1B3"/>
                </a:solidFill>
              </a:rPr>
              <a:t> 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>
                <a:solidFill>
                  <a:srgbClr val="B0B1B3"/>
                </a:solidFill>
              </a:rPr>
              <a:t>Public  Assistance Management Cost </a:t>
            </a:r>
            <a:r>
              <a:rPr lang="en-US" altLang="en-US" sz="2200">
                <a:solidFill>
                  <a:srgbClr val="B0B1B3"/>
                </a:solidFill>
                <a:hlinkClick r:id="rId5"/>
              </a:rPr>
              <a:t>https://www.fema.gov/media-library-data/1542302514280-24931ac70e361feb2dc802a2e0363b1e/PA_Management_Costs_Interim_Policy_508_FINAL_11-15-2018.pdf</a:t>
            </a:r>
            <a:r>
              <a:rPr lang="en-US" altLang="en-US" sz="2200">
                <a:solidFill>
                  <a:srgbClr val="B0B1B3"/>
                </a:solidFill>
              </a:rPr>
              <a:t> 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000">
                <a:solidFill>
                  <a:srgbClr val="B0B1B3"/>
                </a:solidFill>
              </a:rPr>
              <a:t>Public  Assistance Reasonable  Cost Evaluations  </a:t>
            </a:r>
            <a:r>
              <a:rPr lang="en-US" altLang="en-US" sz="2000">
                <a:solidFill>
                  <a:srgbClr val="B0B1B3"/>
                </a:solidFill>
                <a:hlinkClick r:id="rId6"/>
              </a:rPr>
              <a:t>https://www.fema.gov/media-library-data/1539879525279-d00ae1c43f9765c5a4b415e1a31202c5/PA_Reasonable_Cost_Evaluation_Job_Aid_508_FINAL_10-16-2018.pdf</a:t>
            </a:r>
            <a:r>
              <a:rPr lang="en-US" altLang="en-US" sz="2000">
                <a:solidFill>
                  <a:srgbClr val="B0B1B3"/>
                </a:solidFill>
              </a:rPr>
              <a:t>  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endParaRPr lang="en-US" altLang="en-US" sz="2000">
              <a:solidFill>
                <a:srgbClr val="B0B1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004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00E499-0EDF-4335-AAD0-46A995BD5EE4}" type="slidenum">
              <a:rPr lang="en-US" altLang="en-US" sz="1100">
                <a:solidFill>
                  <a:srgbClr val="FFFFFF"/>
                </a:solidFill>
              </a:rPr>
              <a:pPr/>
              <a:t>14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45059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866900" y="203200"/>
            <a:ext cx="7162800" cy="731838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Questions</a:t>
            </a:r>
          </a:p>
        </p:txBody>
      </p:sp>
      <p:pic>
        <p:nvPicPr>
          <p:cNvPr id="45060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440" y="1304544"/>
            <a:ext cx="4419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ssachusetts Emergency Management Agency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4749355"/>
            <a:ext cx="18669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59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D136904-627D-49DC-AB6D-8808977C5C04}" type="slidenum">
              <a:rPr lang="en-US" altLang="en-US" sz="1100">
                <a:solidFill>
                  <a:srgbClr val="FFFFFF"/>
                </a:solidFill>
              </a:rPr>
              <a:pPr/>
              <a:t>2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8195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378964" y="-34004"/>
            <a:ext cx="7162800" cy="731838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Disaster Recovery Reform Act</a:t>
            </a:r>
          </a:p>
        </p:txBody>
      </p:sp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381319" y="1364806"/>
            <a:ext cx="81375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The DRRA (Disaster Recovery Reform Act) amends the definition of management cost under Section 324 of the Robert T.  Stafford Act to include: “any indirect cost, any direct administrative cost, and any other administrative  expense associated with a specific project under a major disaster, emergency, or disaster preparedness or mitigation activation or measure.”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For incidents declared on or after October 5, 2018, management cost will be processed only under the DRRA  authorities.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Retroactively to all FEMA emergency and major declarations on or after August 1, 2017 (includes 4372 and 4379)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endParaRPr lang="en-US" altLang="en-US" sz="2000" dirty="0">
              <a:solidFill>
                <a:srgbClr val="B0B1B3"/>
              </a:solidFill>
            </a:endParaRPr>
          </a:p>
        </p:txBody>
      </p:sp>
      <p:pic>
        <p:nvPicPr>
          <p:cNvPr id="5" name="Picture 4" descr="Public Assistance Management Costs (Interim)&#10;FEMA Recovery Policy FB 104-11-2 first p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889" y="697834"/>
            <a:ext cx="3499702" cy="4523390"/>
          </a:xfrm>
          <a:prstGeom prst="rect">
            <a:avLst/>
          </a:prstGeom>
        </p:spPr>
      </p:pic>
      <p:graphicFrame>
        <p:nvGraphicFramePr>
          <p:cNvPr id="4" name="Object 3" descr="EPA Management Cost Policy (Interim)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2682115"/>
              </p:ext>
            </p:extLst>
          </p:nvPr>
        </p:nvGraphicFramePr>
        <p:xfrm>
          <a:off x="9790540" y="5436997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4" imgW="914400" imgH="792360" progId="AcroExch.Document.7">
                  <p:embed/>
                </p:oleObj>
              </mc:Choice>
              <mc:Fallback>
                <p:oleObj name="Acrobat Document" showAsIcon="1" r:id="rId4" imgW="914400" imgH="792360" progId="AcroExch.Document.7">
                  <p:embed/>
                  <p:pic>
                    <p:nvPicPr>
                      <p:cNvPr id="4" name="Object 3" descr="EPA Management Cost Policy (Interim)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90540" y="5436997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1836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456547-D02E-43DC-9AFD-5A6C5A785C1A}" type="slidenum">
              <a:rPr lang="en-US" altLang="en-US" sz="1100">
                <a:solidFill>
                  <a:srgbClr val="FFFFFF"/>
                </a:solidFill>
              </a:rPr>
              <a:pPr/>
              <a:t>3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12291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866900" y="151955"/>
            <a:ext cx="8721852" cy="138499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Public Assistance Management Costs</a:t>
            </a:r>
            <a:b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		Under DRRA</a:t>
            </a:r>
          </a:p>
        </p:txBody>
      </p:sp>
      <p:sp>
        <p:nvSpPr>
          <p:cNvPr id="2" name="Rectangle 1"/>
          <p:cNvSpPr/>
          <p:nvPr/>
        </p:nvSpPr>
        <p:spPr>
          <a:xfrm>
            <a:off x="1866900" y="1596326"/>
            <a:ext cx="8135938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Management costs will be obligated via one Category Z project (per disaster) and funded at </a:t>
            </a:r>
            <a:r>
              <a:rPr lang="en-US" altLang="en-US" sz="2200" b="1" u="sng" dirty="0"/>
              <a:t>100% Federal share</a:t>
            </a:r>
            <a:r>
              <a:rPr lang="en-US" altLang="en-US" sz="2200" dirty="0"/>
              <a:t>. This includes management costs for all projects (small projects, large projects, and any projects  completed under Stafford Act Section 428, Public Assistance Program Alternative Procedures).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Management costs are based on </a:t>
            </a:r>
            <a:r>
              <a:rPr lang="en-US" altLang="en-US" sz="2200" b="1" u="sng" dirty="0"/>
              <a:t>actual costs incurred</a:t>
            </a:r>
            <a:r>
              <a:rPr lang="en-US" altLang="en-US" sz="2200" dirty="0"/>
              <a:t>. </a:t>
            </a:r>
          </a:p>
          <a:p>
            <a:pPr lvl="1"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 err="1"/>
              <a:t>Subrecipients</a:t>
            </a:r>
            <a:r>
              <a:rPr lang="en-US" altLang="en-US" sz="2200" dirty="0"/>
              <a:t> may request up to 5% of the total of all obligated projects (per disaster)</a:t>
            </a: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Total Award Amount</a:t>
            </a: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Sum of actual eligible PA project costs, including  the  non—Federal share, after insurance and any other reductions.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83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2AB092-6DBA-4E2A-96F8-22CD8FEB3C2D}" type="slidenum">
              <a:rPr lang="en-US" altLang="en-US" sz="1100">
                <a:solidFill>
                  <a:srgbClr val="FFFFFF"/>
                </a:solidFill>
              </a:rPr>
              <a:pPr/>
              <a:t>4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22531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591945" y="120904"/>
            <a:ext cx="8913876" cy="738664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Public Assistance Management Costs</a:t>
            </a:r>
          </a:p>
        </p:txBody>
      </p:sp>
      <p:sp>
        <p:nvSpPr>
          <p:cNvPr id="22532" name="Rectangle 10"/>
          <p:cNvSpPr>
            <a:spLocks noChangeArrowheads="1"/>
          </p:cNvSpPr>
          <p:nvPr/>
        </p:nvSpPr>
        <p:spPr bwMode="auto">
          <a:xfrm>
            <a:off x="1980914" y="1491933"/>
            <a:ext cx="813593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000" dirty="0"/>
              <a:t>Once FEMA obligates all of a </a:t>
            </a:r>
            <a:r>
              <a:rPr lang="en-US" altLang="en-US" sz="2000" dirty="0" err="1"/>
              <a:t>Subrecipient’s</a:t>
            </a:r>
            <a:r>
              <a:rPr lang="en-US" altLang="en-US" sz="2000" dirty="0"/>
              <a:t> Category A-G projects, FEMA may provide a Category Z project obligation for up to 5% of the sum total of all amounts obligated. 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000" dirty="0"/>
              <a:t>FEMA may process additional versions to the Category Z project for 5% of that </a:t>
            </a:r>
            <a:r>
              <a:rPr lang="en-US" altLang="en-US" sz="2000" dirty="0" err="1"/>
              <a:t>Subrecipient’s</a:t>
            </a:r>
            <a:r>
              <a:rPr lang="en-US" altLang="en-US" sz="2000" dirty="0"/>
              <a:t> total project obligations as project costs change, on a quarterly basis as needed.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000" dirty="0"/>
              <a:t>After FEMA has received and processed all of a </a:t>
            </a:r>
            <a:r>
              <a:rPr lang="en-US" altLang="en-US" sz="2000" dirty="0" err="1"/>
              <a:t>Subrecipient’s</a:t>
            </a:r>
            <a:r>
              <a:rPr lang="en-US" altLang="en-US" sz="2000" dirty="0"/>
              <a:t> final actual cost project claims on large projects, and upon receipt of the </a:t>
            </a:r>
            <a:r>
              <a:rPr lang="en-US" altLang="en-US" sz="2000" dirty="0" err="1"/>
              <a:t>Subrecipient’s</a:t>
            </a:r>
            <a:r>
              <a:rPr lang="en-US" altLang="en-US" sz="2000" dirty="0"/>
              <a:t> final actual management cost claim, FEMA will process the final Category Z obligation or </a:t>
            </a:r>
            <a:r>
              <a:rPr lang="en-US" altLang="en-US" sz="2000" dirty="0" err="1"/>
              <a:t>deobligation</a:t>
            </a:r>
            <a:r>
              <a:rPr lang="en-US" altLang="en-US" sz="2000" dirty="0"/>
              <a:t> based on actual reasonable costs up to the maximum 5%.</a:t>
            </a:r>
          </a:p>
        </p:txBody>
      </p:sp>
    </p:spTree>
    <p:extLst>
      <p:ext uri="{BB962C8B-B14F-4D97-AF65-F5344CB8AC3E}">
        <p14:creationId xmlns:p14="http://schemas.microsoft.com/office/powerpoint/2010/main" val="224624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01BDE9-5CE7-4D68-AABF-9BECEB5D1785}" type="slidenum">
              <a:rPr lang="en-US" altLang="en-US" sz="1100">
                <a:solidFill>
                  <a:srgbClr val="FFFFFF"/>
                </a:solidFill>
              </a:rPr>
              <a:pPr/>
              <a:t>5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24579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866900" y="203200"/>
            <a:ext cx="10011156" cy="738664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Eligible Use of Funds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(subject to review)</a:t>
            </a:r>
          </a:p>
        </p:txBody>
      </p:sp>
      <p:sp>
        <p:nvSpPr>
          <p:cNvPr id="24580" name="Rectangle 10"/>
          <p:cNvSpPr>
            <a:spLocks noChangeArrowheads="1"/>
          </p:cNvSpPr>
          <p:nvPr/>
        </p:nvSpPr>
        <p:spPr bwMode="auto">
          <a:xfrm>
            <a:off x="1901825" y="990600"/>
            <a:ext cx="88011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Activities eligible as management costs include those related to developing eligible PA projects and receiving reimbursement.  These activities may included, but not limited to: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PDAs (Preliminary Damage Assessments)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Meetings regarding the PA Program or overall PA damage claim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Organizing PA damage sites into logical groups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Preparing correspondences	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Site inspections			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Travel expenses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Developing detailed site-specific damage description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Evaluating Section 406 hazard mitigation measures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Preparing small and large projects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Reviewing Projects			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Training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Collecting, copying, filing, or  submitting documents for a claim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Requesting disbursement of PA funds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Reasonable supplies and equipment purchases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091673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AEC2E9-B5ED-49E8-A135-F879EB5D3897}" type="slidenum">
              <a:rPr lang="en-US" altLang="en-US" sz="1100">
                <a:solidFill>
                  <a:srgbClr val="FFFFFF"/>
                </a:solidFill>
              </a:rPr>
              <a:pPr/>
              <a:t>6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26627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489994" y="194056"/>
            <a:ext cx="7162800" cy="731838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Ineligible Use of Funds</a:t>
            </a:r>
          </a:p>
        </p:txBody>
      </p:sp>
      <p:sp>
        <p:nvSpPr>
          <p:cNvPr id="26628" name="Rectangle 10"/>
          <p:cNvSpPr>
            <a:spLocks noChangeArrowheads="1"/>
          </p:cNvSpPr>
          <p:nvPr/>
        </p:nvSpPr>
        <p:spPr bwMode="auto">
          <a:xfrm>
            <a:off x="2162518" y="1073849"/>
            <a:ext cx="8135938" cy="1553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Activities related to ineligible projects are not eligible to be claimed under the management cost contribution.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Excess management cost funding may not be retained.</a:t>
            </a:r>
          </a:p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Unreasonable management costs may be deemed ineligible.</a:t>
            </a:r>
            <a:endParaRPr lang="en-US" altLang="en-US" sz="2000" dirty="0"/>
          </a:p>
        </p:txBody>
      </p:sp>
      <p:pic>
        <p:nvPicPr>
          <p:cNvPr id="2" name="Picture 1" descr="Ineligib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33" y="3137344"/>
            <a:ext cx="2740521" cy="34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3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A6803C-0D1B-4CEA-8BA3-E8975D86A3EB}" type="slidenum">
              <a:rPr lang="en-US" altLang="en-US" sz="1100">
                <a:solidFill>
                  <a:srgbClr val="FFFFFF"/>
                </a:solidFill>
              </a:rPr>
              <a:pPr/>
              <a:t>7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32771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576072" y="232887"/>
            <a:ext cx="10883646" cy="738664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Management Cost Reimbursement Requirements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70101" y="1170198"/>
            <a:ext cx="5193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Must Clearly Document:</a:t>
            </a:r>
          </a:p>
        </p:txBody>
      </p:sp>
      <p:sp>
        <p:nvSpPr>
          <p:cNvPr id="18436" name="Content Placeholder 5">
            <a:extLst>
              <a:ext uri="{FF2B5EF4-FFF2-40B4-BE49-F238E27FC236}">
                <a16:creationId xmlns:a16="http://schemas.microsoft.com/office/drawing/2014/main" id="{897C6AC6-B680-486F-8D24-B6E7069C5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8136" y="1892299"/>
            <a:ext cx="8458200" cy="464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3363" indent="-23336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50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Explanation of each specific task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Number of hours spent on task(s)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Hourly Rate of individual performing task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Title or Position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Specific activities which required Materials, Equipment, or Space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Number and purpose of meetings/site inspections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Purpose for travel, and travel policy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>
                <a:solidFill>
                  <a:schemeClr val="tx1">
                    <a:lumMod val="65000"/>
                  </a:schemeClr>
                </a:solidFill>
              </a:rPr>
              <a:t>Location, course offered for training costs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endParaRPr lang="en-US" altLang="en-US" sz="2800" dirty="0">
              <a:solidFill>
                <a:srgbClr val="EFF7FF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B0B1B3"/>
              </a:buClr>
              <a:defRPr/>
            </a:pPr>
            <a:endParaRPr lang="en-US" altLang="en-US" sz="2600" dirty="0">
              <a:solidFill>
                <a:srgbClr val="EFF7FF"/>
              </a:solidFill>
            </a:endParaRP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805" y="1252728"/>
            <a:ext cx="4833420" cy="231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6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03D853-7E19-42A0-A01B-1FD45B6927DD}" type="slidenum">
              <a:rPr lang="en-US" altLang="en-US" sz="1100">
                <a:solidFill>
                  <a:srgbClr val="FFFFFF"/>
                </a:solidFill>
              </a:rPr>
              <a:pPr/>
              <a:t>8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sp>
        <p:nvSpPr>
          <p:cNvPr id="28675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866900" y="203200"/>
            <a:ext cx="9252204" cy="738664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Required Backup Documentation</a:t>
            </a:r>
          </a:p>
        </p:txBody>
      </p:sp>
      <p:sp>
        <p:nvSpPr>
          <p:cNvPr id="17412" name="Rectangle 10">
            <a:extLst>
              <a:ext uri="{FF2B5EF4-FFF2-40B4-BE49-F238E27FC236}">
                <a16:creationId xmlns:a16="http://schemas.microsoft.com/office/drawing/2014/main" id="{976CC6E4-694B-45F9-9E5B-CE3241D33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8664" y="935038"/>
            <a:ext cx="813593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3038" indent="-1730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2383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09638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58888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2222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2222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60000"/>
              </a:spcBef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Actual cost documentation must include information necessary to demonstrate  eligibility of cost and activates claimed as management cost, including but  not limited to 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Timesheets/timecards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Payroll data  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Procurement procedures   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Contracts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Invoices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Equipment costs (may use FEMA cost codes)</a:t>
            </a:r>
          </a:p>
          <a:p>
            <a:pPr lvl="1"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Information to demonstrate that costs are reasonable, as described in FEMA’s Public Assistance Reasonable Cost Evaluation Job Aid.</a:t>
            </a:r>
          </a:p>
          <a:p>
            <a:pPr>
              <a:buClr>
                <a:srgbClr val="B0B1B3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200" dirty="0"/>
              <a:t>FEMA makes the final decision regarding all eligibility determinations under the PA Program including whether costs are reasonable.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1467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919406-6C70-46F0-8695-BF97AA4297A4}" type="slidenum">
              <a:rPr lang="en-US" altLang="en-US" sz="1100">
                <a:solidFill>
                  <a:srgbClr val="FFFFFF"/>
                </a:solidFill>
              </a:rPr>
              <a:pPr/>
              <a:t>9</a:t>
            </a:fld>
            <a:endParaRPr lang="en-US" altLang="en-US" sz="1100">
              <a:solidFill>
                <a:srgbClr val="FFFFFF"/>
              </a:solidFill>
            </a:endParaRPr>
          </a:p>
        </p:txBody>
      </p:sp>
      <p:pic>
        <p:nvPicPr>
          <p:cNvPr id="36868" name="Picture 4" descr="Table 10 PAPPG Page 1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872" y="209066"/>
            <a:ext cx="5211572" cy="6512409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7" name="Text Box 8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38684" y="119771"/>
            <a:ext cx="7162800" cy="731838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Documentation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8A39F6-F796-451F-8EFE-822EF4B40F13}"/>
              </a:ext>
            </a:extLst>
          </p:cNvPr>
          <p:cNvSpPr txBox="1"/>
          <p:nvPr/>
        </p:nvSpPr>
        <p:spPr>
          <a:xfrm>
            <a:off x="3800856" y="2978007"/>
            <a:ext cx="1786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Table 10 PAPPG</a:t>
            </a:r>
            <a:br>
              <a:rPr lang="en-US" dirty="0">
                <a:solidFill>
                  <a:schemeClr val="tx1">
                    <a:lumMod val="6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Page 150</a:t>
            </a:r>
          </a:p>
        </p:txBody>
      </p:sp>
    </p:spTree>
    <p:extLst>
      <p:ext uri="{BB962C8B-B14F-4D97-AF65-F5344CB8AC3E}">
        <p14:creationId xmlns:p14="http://schemas.microsoft.com/office/powerpoint/2010/main" val="1480309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EAD5E1C1DCD548ACAC08B9F772DD28" ma:contentTypeVersion="12" ma:contentTypeDescription="Create a new document." ma:contentTypeScope="" ma:versionID="41b7f2be75a03a1e37bc335780413757">
  <xsd:schema xmlns:xsd="http://www.w3.org/2001/XMLSchema" xmlns:xs="http://www.w3.org/2001/XMLSchema" xmlns:p="http://schemas.microsoft.com/office/2006/metadata/properties" xmlns:ns2="f3c5980c-7622-4e6b-abe7-87fa85fc1183" xmlns:ns3="8fcf1fbf-8d20-4fd8-9311-98600592e8c2" targetNamespace="http://schemas.microsoft.com/office/2006/metadata/properties" ma:root="true" ma:fieldsID="6b77faf571111481b94262406a83f5ff" ns2:_="" ns3:_="">
    <xsd:import namespace="f3c5980c-7622-4e6b-abe7-87fa85fc1183"/>
    <xsd:import namespace="8fcf1fbf-8d20-4fd8-9311-98600592e8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DateRepublished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c5980c-7622-4e6b-abe7-87fa85fc11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Republished" ma:index="11" nillable="true" ma:displayName="Date Republished" ma:format="DateOnly" ma:internalName="DateRepublished">
      <xsd:simpleType>
        <xsd:restriction base="dms:DateTim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f1fbf-8d20-4fd8-9311-98600592e8c2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c98a572-fd05-4ed3-b5d0-102468d852a7}" ma:internalName="TaxCatchAll" ma:showField="CatchAllData" ma:web="8fcf1fbf-8d20-4fd8-9311-98600592e8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cf1fbf-8d20-4fd8-9311-98600592e8c2" xsi:nil="true"/>
    <lcf76f155ced4ddcb4097134ff3c332f xmlns="f3c5980c-7622-4e6b-abe7-87fa85fc1183">
      <Terms xmlns="http://schemas.microsoft.com/office/infopath/2007/PartnerControls"/>
    </lcf76f155ced4ddcb4097134ff3c332f>
    <DateRepublished xmlns="f3c5980c-7622-4e6b-abe7-87fa85fc1183" xsi:nil="true"/>
  </documentManagement>
</p:properties>
</file>

<file path=customXml/itemProps1.xml><?xml version="1.0" encoding="utf-8"?>
<ds:datastoreItem xmlns:ds="http://schemas.openxmlformats.org/officeDocument/2006/customXml" ds:itemID="{855277E0-769B-4AF1-905A-FB5B4AC27491}"/>
</file>

<file path=customXml/itemProps2.xml><?xml version="1.0" encoding="utf-8"?>
<ds:datastoreItem xmlns:ds="http://schemas.openxmlformats.org/officeDocument/2006/customXml" ds:itemID="{06113E76-A237-497B-9DE0-8895055DB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4C75DB-D079-4C53-B362-561834FC09AF}">
  <ds:schemaRefs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42c776a9-ab7c-4a1a-8fcc-c8c67519ebe1"/>
    <ds:schemaRef ds:uri="http://schemas.microsoft.com/office/infopath/2007/PartnerControls"/>
    <ds:schemaRef ds:uri="1ee1dae2-f609-444c-8a50-79ac7949e70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1159</Words>
  <Application>Microsoft Macintosh PowerPoint</Application>
  <PresentationFormat>Widescreen</PresentationFormat>
  <Paragraphs>112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Times</vt:lpstr>
      <vt:lpstr>Times New Roman</vt:lpstr>
      <vt:lpstr>Wingdings</vt:lpstr>
      <vt:lpstr>Office Theme</vt:lpstr>
      <vt:lpstr>Acrobat Document</vt:lpstr>
      <vt:lpstr>Disaster Recovery Reform Act of  2018 (DRRA)</vt:lpstr>
      <vt:lpstr>Disaster Recovery Reform Act</vt:lpstr>
      <vt:lpstr>Public Assistance Management Costs    Under DRRA</vt:lpstr>
      <vt:lpstr>Public Assistance Management Costs</vt:lpstr>
      <vt:lpstr>Eligible Use of Funds (subject to review)</vt:lpstr>
      <vt:lpstr>Ineligible Use of Funds</vt:lpstr>
      <vt:lpstr>Management Cost Reimbursement Requirements</vt:lpstr>
      <vt:lpstr>Required Backup Documentation</vt:lpstr>
      <vt:lpstr>Documentation</vt:lpstr>
      <vt:lpstr>Deadlines for Management Cost Submission</vt:lpstr>
      <vt:lpstr>Differences between Administrative Cost Policies</vt:lpstr>
      <vt:lpstr>Management Cost Workbook</vt:lpstr>
      <vt:lpstr>Resources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Disaster Recovery Reform Act of  2018 (DRRA)</dc:title>
  <dc:creator>Poliferno, Andrew (CDA)</dc:creator>
  <cp:lastModifiedBy>David Willcox</cp:lastModifiedBy>
  <cp:revision>35</cp:revision>
  <dcterms:created xsi:type="dcterms:W3CDTF">2019-01-22T13:24:46Z</dcterms:created>
  <dcterms:modified xsi:type="dcterms:W3CDTF">2026-04-26T19:16:36Z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0x010100DCEAD5E1C1DCD548ACAC08B9F772DD28</vt:lpwstr>
  </property>
  <property fmtid="{D5CDD505-2E9C-101B-9397-08002B2CF9AE}" pid="3" name="MediaServiceImageTags">
    <vt:lpwstr/>
  </property>
</Properties>
</file>