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Override1.xml" ContentType="application/vnd.openxmlformats-officedocument.themeOverride+xml"/>
  <Override PartName="/ppt/tags/tag12.xml" ContentType="application/vnd.openxmlformats-officedocument.presentationml.tags+xml"/>
  <Override PartName="/ppt/theme/themeOverride2.xml" ContentType="application/vnd.openxmlformats-officedocument.themeOverride+xml"/>
  <Override PartName="/ppt/tags/tag13.xml" ContentType="application/vnd.openxmlformats-officedocument.presentationml.tags+xml"/>
  <Override PartName="/ppt/theme/themeOverride3.xml" ContentType="application/vnd.openxmlformats-officedocument.themeOverride+xml"/>
  <Override PartName="/ppt/tags/tag14.xml" ContentType="application/vnd.openxmlformats-officedocument.presentationml.tags+xml"/>
  <Override PartName="/ppt/theme/themeOverride4.xml" ContentType="application/vnd.openxmlformats-officedocument.themeOverride+xml"/>
  <Override PartName="/ppt/tags/tag15.xml" ContentType="application/vnd.openxmlformats-officedocument.presentationml.tags+xml"/>
  <Override PartName="/ppt/theme/themeOverride5.xml" ContentType="application/vnd.openxmlformats-officedocument.themeOverride+xml"/>
  <Override PartName="/ppt/tags/tag16.xml" ContentType="application/vnd.openxmlformats-officedocument.presentationml.tags+xml"/>
  <Override PartName="/ppt/theme/themeOverride6.xml" ContentType="application/vnd.openxmlformats-officedocument.themeOverride+xml"/>
  <Override PartName="/ppt/tags/tag17.xml" ContentType="application/vnd.openxmlformats-officedocument.presentationml.tags+xml"/>
  <Override PartName="/ppt/theme/themeOverride7.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heme/themeOverride8.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heme/themeOverride9.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heme/themeOverride10.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heme/themeOverride11.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Override12.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Override13.xml" ContentType="application/vnd.openxmlformats-officedocument.themeOverride+xml"/>
  <Override PartName="/ppt/tags/tag42.xml" ContentType="application/vnd.openxmlformats-officedocument.presentationml.tags+xml"/>
  <Override PartName="/ppt/theme/themeOverride14.xml" ContentType="application/vnd.openxmlformats-officedocument.themeOverride+xml"/>
  <Override PartName="/ppt/tags/tag43.xml" ContentType="application/vnd.openxmlformats-officedocument.presentationml.tags+xml"/>
  <Override PartName="/ppt/theme/themeOverride15.xml" ContentType="application/vnd.openxmlformats-officedocument.themeOverride+xml"/>
  <Override PartName="/ppt/tags/tag44.xml" ContentType="application/vnd.openxmlformats-officedocument.presentationml.tags+xml"/>
  <Override PartName="/ppt/theme/themeOverride16.xml" ContentType="application/vnd.openxmlformats-officedocument.themeOverride+xml"/>
  <Override PartName="/ppt/tags/tag45.xml" ContentType="application/vnd.openxmlformats-officedocument.presentationml.tags+xml"/>
  <Override PartName="/ppt/theme/themeOverride17.xml" ContentType="application/vnd.openxmlformats-officedocument.themeOverride+xml"/>
  <Override PartName="/ppt/tags/tag46.xml" ContentType="application/vnd.openxmlformats-officedocument.presentationml.tags+xml"/>
  <Override PartName="/ppt/theme/themeOverride18.xml" ContentType="application/vnd.openxmlformats-officedocument.themeOverride+xml"/>
  <Override PartName="/ppt/tags/tag47.xml" ContentType="application/vnd.openxmlformats-officedocument.presentationml.tags+xml"/>
  <Override PartName="/ppt/theme/themeOverride19.xml" ContentType="application/vnd.openxmlformats-officedocument.themeOverride+xml"/>
  <Override PartName="/ppt/tags/tag48.xml" ContentType="application/vnd.openxmlformats-officedocument.presentationml.tags+xml"/>
  <Override PartName="/ppt/tags/tag49.xml" ContentType="application/vnd.openxmlformats-officedocument.presentationml.tags+xml"/>
  <Override PartName="/ppt/theme/themeOverride20.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heme/themeOverride21.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heme/themeOverride22.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heme/themeOverride23.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Override24.xml" ContentType="application/vnd.openxmlformats-officedocument.themeOverride+xml"/>
  <Override PartName="/ppt/tags/tag60.xml" ContentType="application/vnd.openxmlformats-officedocument.presentationml.tags+xml"/>
  <Override PartName="/ppt/theme/themeOverride25.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Override26.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heme/themeOverride27.xml" ContentType="application/vnd.openxmlformats-officedocument.themeOverride+xml"/>
  <Override PartName="/ppt/tags/tag68.xml" ContentType="application/vnd.openxmlformats-officedocument.presentationml.tags+xml"/>
  <Override PartName="/ppt/theme/themeOverride28.xml" ContentType="application/vnd.openxmlformats-officedocument.themeOverride+xml"/>
  <Override PartName="/ppt/tags/tag69.xml" ContentType="application/vnd.openxmlformats-officedocument.presentationml.tags+xml"/>
  <Override PartName="/ppt/theme/themeOverride29.xml" ContentType="application/vnd.openxmlformats-officedocument.themeOverr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Override30.xml" ContentType="application/vnd.openxmlformats-officedocument.themeOverride+xml"/>
  <Override PartName="/ppt/tags/tag75.xml" ContentType="application/vnd.openxmlformats-officedocument.presentationml.tags+xml"/>
  <Override PartName="/ppt/theme/themeOverride31.xml" ContentType="application/vnd.openxmlformats-officedocument.themeOverride+xml"/>
  <Override PartName="/ppt/tags/tag76.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3.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heme/themeOverride32.xml" ContentType="application/vnd.openxmlformats-officedocument.themeOverride+xml"/>
  <Override PartName="/ppt/tags/tag84.xml" ContentType="application/vnd.openxmlformats-officedocument.presentationml.tags+xml"/>
  <Override PartName="/ppt/theme/themeOverride33.xml" ContentType="application/vnd.openxmlformats-officedocument.themeOverride+xml"/>
  <Override PartName="/ppt/tags/tag85.xml" ContentType="application/vnd.openxmlformats-officedocument.presentationml.tags+xml"/>
  <Override PartName="/ppt/theme/themeOverride34.xml" ContentType="application/vnd.openxmlformats-officedocument.themeOverride+xml"/>
  <Override PartName="/ppt/tags/tag86.xml" ContentType="application/vnd.openxmlformats-officedocument.presentationml.tags+xml"/>
  <Override PartName="/ppt/theme/themeOverride35.xml" ContentType="application/vnd.openxmlformats-officedocument.themeOverride+xml"/>
  <Override PartName="/ppt/tags/tag87.xml" ContentType="application/vnd.openxmlformats-officedocument.presentationml.tags+xml"/>
  <Override PartName="/ppt/theme/themeOverride36.xml" ContentType="application/vnd.openxmlformats-officedocument.themeOverride+xml"/>
  <Override PartName="/ppt/tags/tag88.xml" ContentType="application/vnd.openxmlformats-officedocument.presentationml.tags+xml"/>
  <Override PartName="/ppt/theme/themeOverride37.xml" ContentType="application/vnd.openxmlformats-officedocument.themeOverride+xml"/>
  <Override PartName="/ppt/tags/tag89.xml" ContentType="application/vnd.openxmlformats-officedocument.presentationml.tags+xml"/>
  <Override PartName="/ppt/theme/themeOverride38.xml" ContentType="application/vnd.openxmlformats-officedocument.themeOverride+xml"/>
  <Override PartName="/ppt/tags/tag90.xml" ContentType="application/vnd.openxmlformats-officedocument.presentationml.tags+xml"/>
  <Override PartName="/ppt/tags/tag91.xml" ContentType="application/vnd.openxmlformats-officedocument.presentationml.tags+xml"/>
  <Override PartName="/ppt/theme/themeOverride39.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theme/themeOverride40.xml" ContentType="application/vnd.openxmlformats-officedocument.themeOverride+xml"/>
  <Override PartName="/ppt/tags/tag94.xml" ContentType="application/vnd.openxmlformats-officedocument.presentationml.tags+xml"/>
  <Override PartName="/ppt/tags/tag95.xml" ContentType="application/vnd.openxmlformats-officedocument.presentationml.tags+xml"/>
  <Override PartName="/ppt/theme/themeOverride41.xml" ContentType="application/vnd.openxmlformats-officedocument.themeOverride+xml"/>
  <Override PartName="/ppt/tags/tag96.xml" ContentType="application/vnd.openxmlformats-officedocument.presentationml.tags+xml"/>
  <Override PartName="/ppt/tags/tag97.xml" ContentType="application/vnd.openxmlformats-officedocument.presentationml.tags+xml"/>
  <Override PartName="/ppt/theme/themeOverride42.xml" ContentType="application/vnd.openxmlformats-officedocument.themeOverr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Override43.xml" ContentType="application/vnd.openxmlformats-officedocument.themeOverr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heme/themeOverride44.xml" ContentType="application/vnd.openxmlformats-officedocument.themeOverride+xml"/>
  <Override PartName="/ppt/tags/tag114.xml" ContentType="application/vnd.openxmlformats-officedocument.presentationml.tags+xml"/>
  <Override PartName="/ppt/theme/themeOverride45.xml" ContentType="application/vnd.openxmlformats-officedocument.themeOverride+xml"/>
  <Override PartName="/ppt/tags/tag115.xml" ContentType="application/vnd.openxmlformats-officedocument.presentationml.tags+xml"/>
  <Override PartName="/ppt/theme/themeOverride46.xml" ContentType="application/vnd.openxmlformats-officedocument.themeOverride+xml"/>
  <Override PartName="/ppt/tags/tag116.xml" ContentType="application/vnd.openxmlformats-officedocument.presentationml.tags+xml"/>
  <Override PartName="/ppt/theme/themeOverride47.xml" ContentType="application/vnd.openxmlformats-officedocument.themeOverride+xml"/>
  <Override PartName="/ppt/tags/tag117.xml" ContentType="application/vnd.openxmlformats-officedocument.presentationml.tags+xml"/>
  <Override PartName="/ppt/theme/themeOverride48.xml" ContentType="application/vnd.openxmlformats-officedocument.themeOverride+xml"/>
  <Override PartName="/ppt/tags/tag118.xml" ContentType="application/vnd.openxmlformats-officedocument.presentationml.tags+xml"/>
  <Override PartName="/ppt/theme/themeOverride49.xml" ContentType="application/vnd.openxmlformats-officedocument.themeOverride+xml"/>
  <Override PartName="/ppt/tags/tag119.xml" ContentType="application/vnd.openxmlformats-officedocument.presentationml.tags+xml"/>
  <Override PartName="/ppt/theme/themeOverride50.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heme/themeOverride51.xml" ContentType="application/vnd.openxmlformats-officedocument.themeOverride+xml"/>
  <Override PartName="/ppt/tags/tag122.xml" ContentType="application/vnd.openxmlformats-officedocument.presentationml.tags+xml"/>
  <Override PartName="/ppt/tags/tag123.xml" ContentType="application/vnd.openxmlformats-officedocument.presentationml.tags+xml"/>
  <Override PartName="/ppt/theme/themeOverride52.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heme/themeOverride53.xml" ContentType="application/vnd.openxmlformats-officedocument.themeOverride+xml"/>
  <Override PartName="/ppt/tags/tag126.xml" ContentType="application/vnd.openxmlformats-officedocument.presentationml.tags+xml"/>
  <Override PartName="/ppt/tags/tag127.xml" ContentType="application/vnd.openxmlformats-officedocument.presentationml.tags+xml"/>
  <Override PartName="/ppt/theme/themeOverride54.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Override55.xml" ContentType="application/vnd.openxmlformats-officedocument.themeOverride+xml"/>
  <Override PartName="/ppt/tags/tag132.xml" ContentType="application/vnd.openxmlformats-officedocument.presentationml.tags+xml"/>
  <Override PartName="/ppt/theme/themeOverride56.xml" ContentType="application/vnd.openxmlformats-officedocument.themeOverr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heme/themeOverride57.xml" ContentType="application/vnd.openxmlformats-officedocument.themeOverride+xml"/>
  <Override PartName="/ppt/tags/tag138.xml" ContentType="application/vnd.openxmlformats-officedocument.presentationml.tags+xml"/>
  <Override PartName="/ppt/tags/tag139.xml" ContentType="application/vnd.openxmlformats-officedocument.presentationml.tags+xml"/>
  <Override PartName="/ppt/theme/themeOverride58.xml" ContentType="application/vnd.openxmlformats-officedocument.themeOverride+xml"/>
  <Override PartName="/ppt/tags/tag140.xml" ContentType="application/vnd.openxmlformats-officedocument.presentationml.tags+xml"/>
  <Override PartName="/ppt/theme/themeOverride59.xml" ContentType="application/vnd.openxmlformats-officedocument.themeOverride+xml"/>
  <Override PartName="/ppt/tags/tag141.xml" ContentType="application/vnd.openxmlformats-officedocument.presentationml.tags+xml"/>
  <Override PartName="/ppt/theme/themeOverride60.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Override61.xml" ContentType="application/vnd.openxmlformats-officedocument.themeOverride+xml"/>
  <Override PartName="/ppt/tags/tag147.xml" ContentType="application/vnd.openxmlformats-officedocument.presentationml.tags+xml"/>
  <Override PartName="/ppt/theme/themeOverride62.xml" ContentType="application/vnd.openxmlformats-officedocument.themeOverride+xml"/>
  <Override PartName="/ppt/tags/tag14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5117" r:id="rId5"/>
    <p:sldMasterId id="2147485185" r:id="rId6"/>
  </p:sldMasterIdLst>
  <p:notesMasterIdLst>
    <p:notesMasterId r:id="rId13"/>
  </p:notesMasterIdLst>
  <p:handoutMasterIdLst>
    <p:handoutMasterId r:id="rId14"/>
  </p:handoutMasterIdLst>
  <p:sldIdLst>
    <p:sldId id="2145705364" r:id="rId7"/>
    <p:sldId id="2145705425" r:id="rId8"/>
    <p:sldId id="2145705391" r:id="rId9"/>
    <p:sldId id="2145705420" r:id="rId10"/>
    <p:sldId id="2145705418" r:id="rId11"/>
    <p:sldId id="2145705421" r:id="rId12"/>
  </p:sldIdLst>
  <p:sldSz cx="12192000" cy="6858000"/>
  <p:notesSz cx="7010400" cy="92964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9883153-6FB7-4086-AAF8-C38965885D44}">
          <p14:sldIdLst>
            <p14:sldId id="2145705364"/>
            <p14:sldId id="2145705425"/>
            <p14:sldId id="2145705391"/>
            <p14:sldId id="2145705420"/>
            <p14:sldId id="2145705418"/>
            <p14:sldId id="2145705421"/>
          </p14:sldIdLst>
        </p14:section>
      </p14:sectionLst>
    </p:ext>
    <p:ext uri="{EFAFB233-063F-42B5-8137-9DF3F51BA10A}">
      <p15:sldGuideLst xmlns:p15="http://schemas.microsoft.com/office/powerpoint/2012/main">
        <p15:guide id="1" orient="horz" pos="1464"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B68708-D203-C7C7-C35D-E511F5E152A1}" name="Doyle, Brooke (DMH)" initials="DB(" userId="S::brooke.doyle@mass.gov::abd06cb8-e1bd-41f2-91fa-7dc1616a2bd3" providerId="AD"/>
  <p188:author id="{42B78019-A367-55FF-3EBF-556AA0241642}" name="Goldrick, Christine (DMH)" initials="G(" userId="S::christine.goldrick2@mass.gov::4965da19-df4c-4dd3-8334-2bd5c67e70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yle, Brooke (DMH)" initials="DB(" lastIdx="3" clrIdx="0">
    <p:extLst>
      <p:ext uri="{19B8F6BF-5375-455C-9EA6-DF929625EA0E}">
        <p15:presenceInfo xmlns:p15="http://schemas.microsoft.com/office/powerpoint/2012/main" userId="S::brooke.doyle@mass.gov::abd06cb8-e1bd-41f2-91fa-7dc1616a2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A7BD"/>
    <a:srgbClr val="F54747"/>
    <a:srgbClr val="FCEBD1"/>
    <a:srgbClr val="E7EBF1"/>
    <a:srgbClr val="1D6FA9"/>
    <a:srgbClr val="9FA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74B20-DFD7-4CEC-8EE2-D445663132EA}" v="3" dt="2024-10-03T17:37:15.104"/>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637" autoAdjust="0"/>
    <p:restoredTop sz="96357" autoAdjust="0"/>
  </p:normalViewPr>
  <p:slideViewPr>
    <p:cSldViewPr snapToGrid="0">
      <p:cViewPr varScale="1">
        <p:scale>
          <a:sx n="103" d="100"/>
          <a:sy n="103" d="100"/>
        </p:scale>
        <p:origin x="114" y="348"/>
      </p:cViewPr>
      <p:guideLst>
        <p:guide orient="horz" pos="1464"/>
        <p:guide pos="31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ags" Target="tags/tag1.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ocha, Funmi" userId="3fe5e006-64a4-4d32-a18a-c37ae06d944a" providerId="ADAL" clId="{27F74B20-DFD7-4CEC-8EE2-D445663132EA}"/>
    <pc:docChg chg="undo custSel addSld delSld modSld sldOrd modSection">
      <pc:chgData name="Aguocha, Funmi" userId="3fe5e006-64a4-4d32-a18a-c37ae06d944a" providerId="ADAL" clId="{27F74B20-DFD7-4CEC-8EE2-D445663132EA}" dt="2024-10-03T18:18:05.702" v="58" actId="20577"/>
      <pc:docMkLst>
        <pc:docMk/>
      </pc:docMkLst>
      <pc:sldChg chg="add del">
        <pc:chgData name="Aguocha, Funmi" userId="3fe5e006-64a4-4d32-a18a-c37ae06d944a" providerId="ADAL" clId="{27F74B20-DFD7-4CEC-8EE2-D445663132EA}" dt="2024-10-03T17:34:28.465" v="33" actId="47"/>
        <pc:sldMkLst>
          <pc:docMk/>
          <pc:sldMk cId="931961295" sldId="374"/>
        </pc:sldMkLst>
      </pc:sldChg>
      <pc:sldChg chg="del">
        <pc:chgData name="Aguocha, Funmi" userId="3fe5e006-64a4-4d32-a18a-c37ae06d944a" providerId="ADAL" clId="{27F74B20-DFD7-4CEC-8EE2-D445663132EA}" dt="2024-10-03T17:33:20.816" v="0" actId="47"/>
        <pc:sldMkLst>
          <pc:docMk/>
          <pc:sldMk cId="3651888468" sldId="2145705389"/>
        </pc:sldMkLst>
      </pc:sldChg>
      <pc:sldChg chg="modSp mod">
        <pc:chgData name="Aguocha, Funmi" userId="3fe5e006-64a4-4d32-a18a-c37ae06d944a" providerId="ADAL" clId="{27F74B20-DFD7-4CEC-8EE2-D445663132EA}" dt="2024-10-03T18:13:02.767" v="53" actId="20577"/>
        <pc:sldMkLst>
          <pc:docMk/>
          <pc:sldMk cId="2670358400" sldId="2145705391"/>
        </pc:sldMkLst>
        <pc:spChg chg="mod">
          <ac:chgData name="Aguocha, Funmi" userId="3fe5e006-64a4-4d32-a18a-c37ae06d944a" providerId="ADAL" clId="{27F74B20-DFD7-4CEC-8EE2-D445663132EA}" dt="2024-10-03T18:13:02.767" v="53" actId="20577"/>
          <ac:spMkLst>
            <pc:docMk/>
            <pc:sldMk cId="2670358400" sldId="2145705391"/>
            <ac:spMk id="5" creationId="{34036DA6-95BB-E1B7-72B1-32755EAF1FCA}"/>
          </ac:spMkLst>
        </pc:spChg>
      </pc:sldChg>
      <pc:sldChg chg="add del">
        <pc:chgData name="Aguocha, Funmi" userId="3fe5e006-64a4-4d32-a18a-c37ae06d944a" providerId="ADAL" clId="{27F74B20-DFD7-4CEC-8EE2-D445663132EA}" dt="2024-10-03T17:37:51.544" v="44" actId="47"/>
        <pc:sldMkLst>
          <pc:docMk/>
          <pc:sldMk cId="4218904258" sldId="2145705393"/>
        </pc:sldMkLst>
      </pc:sldChg>
      <pc:sldChg chg="add del">
        <pc:chgData name="Aguocha, Funmi" userId="3fe5e006-64a4-4d32-a18a-c37ae06d944a" providerId="ADAL" clId="{27F74B20-DFD7-4CEC-8EE2-D445663132EA}" dt="2024-10-03T17:34:30.439" v="34" actId="47"/>
        <pc:sldMkLst>
          <pc:docMk/>
          <pc:sldMk cId="3424578680" sldId="2145705394"/>
        </pc:sldMkLst>
      </pc:sldChg>
      <pc:sldChg chg="add del">
        <pc:chgData name="Aguocha, Funmi" userId="3fe5e006-64a4-4d32-a18a-c37ae06d944a" providerId="ADAL" clId="{27F74B20-DFD7-4CEC-8EE2-D445663132EA}" dt="2024-10-03T17:34:19.790" v="29" actId="47"/>
        <pc:sldMkLst>
          <pc:docMk/>
          <pc:sldMk cId="3303338172" sldId="2145705403"/>
        </pc:sldMkLst>
      </pc:sldChg>
      <pc:sldChg chg="add del">
        <pc:chgData name="Aguocha, Funmi" userId="3fe5e006-64a4-4d32-a18a-c37ae06d944a" providerId="ADAL" clId="{27F74B20-DFD7-4CEC-8EE2-D445663132EA}" dt="2024-10-03T17:34:17.693" v="27" actId="47"/>
        <pc:sldMkLst>
          <pc:docMk/>
          <pc:sldMk cId="1932731708" sldId="2145705406"/>
        </pc:sldMkLst>
      </pc:sldChg>
      <pc:sldChg chg="add del">
        <pc:chgData name="Aguocha, Funmi" userId="3fe5e006-64a4-4d32-a18a-c37ae06d944a" providerId="ADAL" clId="{27F74B20-DFD7-4CEC-8EE2-D445663132EA}" dt="2024-10-03T17:34:18.791" v="28" actId="47"/>
        <pc:sldMkLst>
          <pc:docMk/>
          <pc:sldMk cId="4085554797" sldId="2145705407"/>
        </pc:sldMkLst>
      </pc:sldChg>
      <pc:sldChg chg="add del">
        <pc:chgData name="Aguocha, Funmi" userId="3fe5e006-64a4-4d32-a18a-c37ae06d944a" providerId="ADAL" clId="{27F74B20-DFD7-4CEC-8EE2-D445663132EA}" dt="2024-10-03T17:34:22.726" v="31" actId="47"/>
        <pc:sldMkLst>
          <pc:docMk/>
          <pc:sldMk cId="734843836" sldId="2145705408"/>
        </pc:sldMkLst>
      </pc:sldChg>
      <pc:sldChg chg="add del">
        <pc:chgData name="Aguocha, Funmi" userId="3fe5e006-64a4-4d32-a18a-c37ae06d944a" providerId="ADAL" clId="{27F74B20-DFD7-4CEC-8EE2-D445663132EA}" dt="2024-10-03T17:34:21.116" v="30" actId="47"/>
        <pc:sldMkLst>
          <pc:docMk/>
          <pc:sldMk cId="2276107212" sldId="2145705417"/>
        </pc:sldMkLst>
      </pc:sldChg>
      <pc:sldChg chg="modSp add del mod">
        <pc:chgData name="Aguocha, Funmi" userId="3fe5e006-64a4-4d32-a18a-c37ae06d944a" providerId="ADAL" clId="{27F74B20-DFD7-4CEC-8EE2-D445663132EA}" dt="2024-10-03T18:18:05.702" v="58" actId="20577"/>
        <pc:sldMkLst>
          <pc:docMk/>
          <pc:sldMk cId="1312120340" sldId="2145705418"/>
        </pc:sldMkLst>
        <pc:spChg chg="mod">
          <ac:chgData name="Aguocha, Funmi" userId="3fe5e006-64a4-4d32-a18a-c37ae06d944a" providerId="ADAL" clId="{27F74B20-DFD7-4CEC-8EE2-D445663132EA}" dt="2024-10-03T18:18:05.702" v="58" actId="20577"/>
          <ac:spMkLst>
            <pc:docMk/>
            <pc:sldMk cId="1312120340" sldId="2145705418"/>
            <ac:spMk id="3" creationId="{6960D305-7C1B-5873-C816-7AFFDA955354}"/>
          </ac:spMkLst>
        </pc:spChg>
      </pc:sldChg>
      <pc:sldChg chg="modSp add del ord">
        <pc:chgData name="Aguocha, Funmi" userId="3fe5e006-64a4-4d32-a18a-c37ae06d944a" providerId="ADAL" clId="{27F74B20-DFD7-4CEC-8EE2-D445663132EA}" dt="2024-10-03T18:17:59.356" v="55"/>
        <pc:sldMkLst>
          <pc:docMk/>
          <pc:sldMk cId="849169668" sldId="2145705420"/>
        </pc:sldMkLst>
        <pc:graphicFrameChg chg="mod">
          <ac:chgData name="Aguocha, Funmi" userId="3fe5e006-64a4-4d32-a18a-c37ae06d944a" providerId="ADAL" clId="{27F74B20-DFD7-4CEC-8EE2-D445663132EA}" dt="2024-10-03T17:37:15.104" v="43" actId="20577"/>
          <ac:graphicFrameMkLst>
            <pc:docMk/>
            <pc:sldMk cId="849169668" sldId="2145705420"/>
            <ac:graphicFrameMk id="5" creationId="{599ED1B0-4940-0EC7-0899-CB90DA886976}"/>
          </ac:graphicFrameMkLst>
        </pc:graphicFrameChg>
      </pc:sldChg>
      <pc:sldChg chg="add del">
        <pc:chgData name="Aguocha, Funmi" userId="3fe5e006-64a4-4d32-a18a-c37ae06d944a" providerId="ADAL" clId="{27F74B20-DFD7-4CEC-8EE2-D445663132EA}" dt="2024-10-03T17:33:50.278" v="16" actId="47"/>
        <pc:sldMkLst>
          <pc:docMk/>
          <pc:sldMk cId="1740798800" sldId="2145705421"/>
        </pc:sldMkLst>
      </pc:sldChg>
      <pc:sldChg chg="add del">
        <pc:chgData name="Aguocha, Funmi" userId="3fe5e006-64a4-4d32-a18a-c37ae06d944a" providerId="ADAL" clId="{27F74B20-DFD7-4CEC-8EE2-D445663132EA}" dt="2024-10-03T17:34:24.205" v="32" actId="47"/>
        <pc:sldMkLst>
          <pc:docMk/>
          <pc:sldMk cId="2500801173" sldId="2145705422"/>
        </pc:sldMkLst>
      </pc:sldChg>
      <pc:sldChg chg="del">
        <pc:chgData name="Aguocha, Funmi" userId="3fe5e006-64a4-4d32-a18a-c37ae06d944a" providerId="ADAL" clId="{27F74B20-DFD7-4CEC-8EE2-D445663132EA}" dt="2024-10-03T17:33:22.118" v="1" actId="47"/>
        <pc:sldMkLst>
          <pc:docMk/>
          <pc:sldMk cId="3707484892" sldId="2145705423"/>
        </pc:sldMkLst>
      </pc:sldChg>
      <pc:sldChg chg="del">
        <pc:chgData name="Aguocha, Funmi" userId="3fe5e006-64a4-4d32-a18a-c37ae06d944a" providerId="ADAL" clId="{27F74B20-DFD7-4CEC-8EE2-D445663132EA}" dt="2024-10-03T17:33:26.900" v="2" actId="47"/>
        <pc:sldMkLst>
          <pc:docMk/>
          <pc:sldMk cId="1436552562" sldId="2145705424"/>
        </pc:sldMkLst>
      </pc:sldChg>
      <pc:sldChg chg="modSp mod">
        <pc:chgData name="Aguocha, Funmi" userId="3fe5e006-64a4-4d32-a18a-c37ae06d944a" providerId="ADAL" clId="{27F74B20-DFD7-4CEC-8EE2-D445663132EA}" dt="2024-10-03T17:36:33.927" v="39" actId="120"/>
        <pc:sldMkLst>
          <pc:docMk/>
          <pc:sldMk cId="1434720281" sldId="2145705425"/>
        </pc:sldMkLst>
        <pc:spChg chg="mod">
          <ac:chgData name="Aguocha, Funmi" userId="3fe5e006-64a4-4d32-a18a-c37ae06d944a" providerId="ADAL" clId="{27F74B20-DFD7-4CEC-8EE2-D445663132EA}" dt="2024-10-03T17:36:33.927" v="39" actId="120"/>
          <ac:spMkLst>
            <pc:docMk/>
            <pc:sldMk cId="1434720281" sldId="2145705425"/>
            <ac:spMk id="3" creationId="{FACB8DF3-C992-5CC6-8464-7701EACACBD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94AC79-C1C9-4EFA-9224-D4396A3894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0E7658-E957-41DB-82CB-64BC210D58CA}">
      <dgm:prSet/>
      <dgm:spPr/>
      <dgm:t>
        <a:bodyPr/>
        <a:lstStyle/>
        <a:p>
          <a:r>
            <a:rPr lang="en-US" b="1" dirty="0"/>
            <a:t>Collaboration</a:t>
          </a:r>
          <a:r>
            <a:rPr lang="en-US" dirty="0"/>
            <a:t>: Working together with stakeholders, communities, and other agencies to achieve common goals and maximize impact.</a:t>
          </a:r>
        </a:p>
      </dgm:t>
    </dgm:pt>
    <dgm:pt modelId="{62A87C1B-AB73-422A-B3ED-D086282CE68A}" type="parTrans" cxnId="{D21C7AD7-DFD4-448E-9F23-37F47F6E0C51}">
      <dgm:prSet/>
      <dgm:spPr/>
      <dgm:t>
        <a:bodyPr/>
        <a:lstStyle/>
        <a:p>
          <a:endParaRPr lang="en-US"/>
        </a:p>
      </dgm:t>
    </dgm:pt>
    <dgm:pt modelId="{025EB674-306E-42B7-962C-17E7FC9D91D4}" type="sibTrans" cxnId="{D21C7AD7-DFD4-448E-9F23-37F47F6E0C51}">
      <dgm:prSet/>
      <dgm:spPr/>
      <dgm:t>
        <a:bodyPr/>
        <a:lstStyle/>
        <a:p>
          <a:endParaRPr lang="en-US"/>
        </a:p>
      </dgm:t>
    </dgm:pt>
    <dgm:pt modelId="{B97A87EC-0E82-47E8-9EB4-9E1C0A4C126E}">
      <dgm:prSet/>
      <dgm:spPr/>
      <dgm:t>
        <a:bodyPr/>
        <a:lstStyle/>
        <a:p>
          <a:pPr rtl="0"/>
          <a:r>
            <a:rPr lang="en-US" b="1"/>
            <a:t>Equity</a:t>
          </a:r>
          <a:r>
            <a:rPr lang="en-US"/>
            <a:t>: Ensuring </a:t>
          </a:r>
          <a:r>
            <a:rPr lang="en-US">
              <a:latin typeface="Calibri Light"/>
            </a:rPr>
            <a:t>fair</a:t>
          </a:r>
          <a:r>
            <a:rPr lang="en-US"/>
            <a:t> access to resources and opportunities for all individuals, addressing disparities, and promoting justice in behavioral health.</a:t>
          </a:r>
        </a:p>
      </dgm:t>
    </dgm:pt>
    <dgm:pt modelId="{54DA5636-FA3E-4496-BC54-279FB39D492A}" type="parTrans" cxnId="{50AE64A8-709A-4A35-A1C1-FCC659D4C59F}">
      <dgm:prSet/>
      <dgm:spPr/>
      <dgm:t>
        <a:bodyPr/>
        <a:lstStyle/>
        <a:p>
          <a:endParaRPr lang="en-US"/>
        </a:p>
      </dgm:t>
    </dgm:pt>
    <dgm:pt modelId="{E7229C4F-9414-4009-B070-8CAC39B38963}" type="sibTrans" cxnId="{50AE64A8-709A-4A35-A1C1-FCC659D4C59F}">
      <dgm:prSet/>
      <dgm:spPr/>
      <dgm:t>
        <a:bodyPr/>
        <a:lstStyle/>
        <a:p>
          <a:endParaRPr lang="en-US"/>
        </a:p>
      </dgm:t>
    </dgm:pt>
    <dgm:pt modelId="{7D021CAC-B73D-4862-A4C8-1D7E0A0DA4FE}">
      <dgm:prSet/>
      <dgm:spPr/>
      <dgm:t>
        <a:bodyPr/>
        <a:lstStyle/>
        <a:p>
          <a:r>
            <a:rPr lang="en-US" b="1" dirty="0"/>
            <a:t>Innovation</a:t>
          </a:r>
          <a:r>
            <a:rPr lang="en-US" dirty="0"/>
            <a:t>: Embracing new ideas, evidence-based practices, and innovative solutions to enhance behavioral health promotion and prevention efforts.</a:t>
          </a:r>
        </a:p>
      </dgm:t>
    </dgm:pt>
    <dgm:pt modelId="{43D359D9-03FE-464C-A9D3-6999FBAA05D8}" type="parTrans" cxnId="{B4E3B930-286B-4329-A276-121239DE8AF4}">
      <dgm:prSet/>
      <dgm:spPr/>
      <dgm:t>
        <a:bodyPr/>
        <a:lstStyle/>
        <a:p>
          <a:endParaRPr lang="en-US"/>
        </a:p>
      </dgm:t>
    </dgm:pt>
    <dgm:pt modelId="{9F773B71-FDF6-483B-A033-64CE54563C65}" type="sibTrans" cxnId="{B4E3B930-286B-4329-A276-121239DE8AF4}">
      <dgm:prSet/>
      <dgm:spPr/>
      <dgm:t>
        <a:bodyPr/>
        <a:lstStyle/>
        <a:p>
          <a:endParaRPr lang="en-US"/>
        </a:p>
      </dgm:t>
    </dgm:pt>
    <dgm:pt modelId="{4ED0A1D9-A9CB-4C98-9458-6719E15033D0}">
      <dgm:prSet/>
      <dgm:spPr/>
      <dgm:t>
        <a:bodyPr/>
        <a:lstStyle/>
        <a:p>
          <a:r>
            <a:rPr lang="en-US" b="1"/>
            <a:t>Competence</a:t>
          </a:r>
          <a:r>
            <a:rPr lang="en-US"/>
            <a:t>: Promoting educational awareness, knowledge, and understanding of behavioral health issues and preventive measures among communities and individuals.</a:t>
          </a:r>
        </a:p>
      </dgm:t>
    </dgm:pt>
    <dgm:pt modelId="{AD139C0D-F141-4709-A1D8-51D36C27B4EC}" type="parTrans" cxnId="{08019AF9-6F15-4C92-8C50-F2172F33241B}">
      <dgm:prSet/>
      <dgm:spPr/>
      <dgm:t>
        <a:bodyPr/>
        <a:lstStyle/>
        <a:p>
          <a:endParaRPr lang="en-US"/>
        </a:p>
      </dgm:t>
    </dgm:pt>
    <dgm:pt modelId="{CD0B52D7-457F-4FCF-A749-B526BEA0E3BB}" type="sibTrans" cxnId="{08019AF9-6F15-4C92-8C50-F2172F33241B}">
      <dgm:prSet/>
      <dgm:spPr/>
      <dgm:t>
        <a:bodyPr/>
        <a:lstStyle/>
        <a:p>
          <a:endParaRPr lang="en-US"/>
        </a:p>
      </dgm:t>
    </dgm:pt>
    <dgm:pt modelId="{CE1618FF-D9D0-44A1-A375-8B1D99CEDDBE}">
      <dgm:prSet/>
      <dgm:spPr/>
      <dgm:t>
        <a:bodyPr/>
        <a:lstStyle/>
        <a:p>
          <a:pPr rtl="0"/>
          <a:r>
            <a:rPr lang="en-US" b="1" dirty="0"/>
            <a:t>Resilience</a:t>
          </a:r>
          <a:r>
            <a:rPr lang="en-US" dirty="0"/>
            <a:t>: Building, supporting, and helping to sustain the capacity of communities and individuals to adapt, recover, and thrive.</a:t>
          </a:r>
        </a:p>
      </dgm:t>
    </dgm:pt>
    <dgm:pt modelId="{022FA401-B9CB-4736-BD08-1AE5FCFF8296}" type="parTrans" cxnId="{E77B5993-7813-4C28-BD34-A01DA6B75529}">
      <dgm:prSet/>
      <dgm:spPr/>
      <dgm:t>
        <a:bodyPr/>
        <a:lstStyle/>
        <a:p>
          <a:endParaRPr lang="en-US"/>
        </a:p>
      </dgm:t>
    </dgm:pt>
    <dgm:pt modelId="{4E2AC008-68E9-43E5-9B5B-51B7235DDACF}" type="sibTrans" cxnId="{E77B5993-7813-4C28-BD34-A01DA6B75529}">
      <dgm:prSet/>
      <dgm:spPr/>
      <dgm:t>
        <a:bodyPr/>
        <a:lstStyle/>
        <a:p>
          <a:endParaRPr lang="en-US"/>
        </a:p>
      </dgm:t>
    </dgm:pt>
    <dgm:pt modelId="{D56A3052-BA45-4013-BE44-F82DF84D7AF0}">
      <dgm:prSet phldr="0"/>
      <dgm:spPr/>
      <dgm:t>
        <a:bodyPr/>
        <a:lstStyle/>
        <a:p>
          <a:endParaRPr lang="en-US">
            <a:latin typeface="Calibri Light"/>
          </a:endParaRPr>
        </a:p>
      </dgm:t>
    </dgm:pt>
    <dgm:pt modelId="{DC5AE8AA-7EA0-4C77-9CB5-B4E8CF1CB14C}" type="parTrans" cxnId="{4FA42256-78F2-4F71-97D1-20F84C9A9B97}">
      <dgm:prSet/>
      <dgm:spPr/>
      <dgm:t>
        <a:bodyPr/>
        <a:lstStyle/>
        <a:p>
          <a:endParaRPr lang="en-US"/>
        </a:p>
      </dgm:t>
    </dgm:pt>
    <dgm:pt modelId="{1C58E737-C97D-4D11-AFC4-3ACCA6813C81}" type="sibTrans" cxnId="{4FA42256-78F2-4F71-97D1-20F84C9A9B97}">
      <dgm:prSet/>
      <dgm:spPr/>
      <dgm:t>
        <a:bodyPr/>
        <a:lstStyle/>
        <a:p>
          <a:endParaRPr lang="en-US"/>
        </a:p>
      </dgm:t>
    </dgm:pt>
    <dgm:pt modelId="{27D7FAB1-B69B-4859-AC22-B52A1EF456CA}">
      <dgm:prSet phldr="0"/>
      <dgm:spPr/>
      <dgm:t>
        <a:bodyPr/>
        <a:lstStyle/>
        <a:p>
          <a:pPr rtl="0"/>
          <a:r>
            <a:rPr lang="en-US" b="1" dirty="0">
              <a:solidFill>
                <a:srgbClr val="000000"/>
              </a:solidFill>
              <a:latin typeface="Calibri"/>
              <a:ea typeface="Calibri"/>
              <a:cs typeface="Calibri"/>
            </a:rPr>
            <a:t>Accountability</a:t>
          </a:r>
          <a:r>
            <a:rPr lang="en-US" dirty="0">
              <a:solidFill>
                <a:srgbClr val="000000"/>
              </a:solidFill>
              <a:latin typeface="Calibri"/>
              <a:ea typeface="Calibri"/>
              <a:cs typeface="Calibri"/>
            </a:rPr>
            <a:t>: Committed to transparency and responsibility in our actions, ensuring our work upholds the trust of our communities and the Commonwealth.</a:t>
          </a:r>
        </a:p>
      </dgm:t>
    </dgm:pt>
    <dgm:pt modelId="{BE7610A3-228A-45AD-82F4-8D36BF846186}" type="parTrans" cxnId="{51298D55-4F98-406B-96D1-57BE93AF2DF7}">
      <dgm:prSet/>
      <dgm:spPr/>
      <dgm:t>
        <a:bodyPr/>
        <a:lstStyle/>
        <a:p>
          <a:endParaRPr lang="en-US"/>
        </a:p>
      </dgm:t>
    </dgm:pt>
    <dgm:pt modelId="{9B757EAB-48EA-4213-975E-7BFFCC3FF0EC}" type="sibTrans" cxnId="{51298D55-4F98-406B-96D1-57BE93AF2DF7}">
      <dgm:prSet/>
      <dgm:spPr/>
      <dgm:t>
        <a:bodyPr/>
        <a:lstStyle/>
        <a:p>
          <a:endParaRPr lang="en-US"/>
        </a:p>
      </dgm:t>
    </dgm:pt>
    <dgm:pt modelId="{30CD1EEA-8EA2-4179-A820-EA78948B2542}" type="pres">
      <dgm:prSet presAssocID="{8B94AC79-C1C9-4EFA-9224-D4396A389484}" presName="vert0" presStyleCnt="0">
        <dgm:presLayoutVars>
          <dgm:dir/>
          <dgm:animOne val="branch"/>
          <dgm:animLvl val="lvl"/>
        </dgm:presLayoutVars>
      </dgm:prSet>
      <dgm:spPr/>
    </dgm:pt>
    <dgm:pt modelId="{28586656-DAD4-424B-B5C0-680C35B4404F}" type="pres">
      <dgm:prSet presAssocID="{BE0E7658-E957-41DB-82CB-64BC210D58CA}" presName="thickLine" presStyleLbl="alignNode1" presStyleIdx="0" presStyleCnt="7"/>
      <dgm:spPr/>
    </dgm:pt>
    <dgm:pt modelId="{B65A2425-2F75-4CA2-A258-5B8B8A056DF6}" type="pres">
      <dgm:prSet presAssocID="{BE0E7658-E957-41DB-82CB-64BC210D58CA}" presName="horz1" presStyleCnt="0"/>
      <dgm:spPr/>
    </dgm:pt>
    <dgm:pt modelId="{EC839B1F-B15B-4089-9426-D1A0CB460AA4}" type="pres">
      <dgm:prSet presAssocID="{BE0E7658-E957-41DB-82CB-64BC210D58CA}" presName="tx1" presStyleLbl="revTx" presStyleIdx="0" presStyleCnt="7"/>
      <dgm:spPr/>
    </dgm:pt>
    <dgm:pt modelId="{90235452-84BE-45DA-BD88-18C8D4DCB112}" type="pres">
      <dgm:prSet presAssocID="{BE0E7658-E957-41DB-82CB-64BC210D58CA}" presName="vert1" presStyleCnt="0"/>
      <dgm:spPr/>
    </dgm:pt>
    <dgm:pt modelId="{61888666-B2E6-401A-AFA4-B7559CAC028E}" type="pres">
      <dgm:prSet presAssocID="{B97A87EC-0E82-47E8-9EB4-9E1C0A4C126E}" presName="thickLine" presStyleLbl="alignNode1" presStyleIdx="1" presStyleCnt="7"/>
      <dgm:spPr/>
    </dgm:pt>
    <dgm:pt modelId="{991DBE99-07A7-428A-8F0F-EE79F549FEA3}" type="pres">
      <dgm:prSet presAssocID="{B97A87EC-0E82-47E8-9EB4-9E1C0A4C126E}" presName="horz1" presStyleCnt="0"/>
      <dgm:spPr/>
    </dgm:pt>
    <dgm:pt modelId="{1DF549BE-B4B7-46B7-BCFF-B045052326F7}" type="pres">
      <dgm:prSet presAssocID="{B97A87EC-0E82-47E8-9EB4-9E1C0A4C126E}" presName="tx1" presStyleLbl="revTx" presStyleIdx="1" presStyleCnt="7"/>
      <dgm:spPr/>
    </dgm:pt>
    <dgm:pt modelId="{42DAC7F8-5FAB-473F-AA1B-9CD60EB41EA7}" type="pres">
      <dgm:prSet presAssocID="{B97A87EC-0E82-47E8-9EB4-9E1C0A4C126E}" presName="vert1" presStyleCnt="0"/>
      <dgm:spPr/>
    </dgm:pt>
    <dgm:pt modelId="{0D17F4BC-E820-4842-BC77-DB2540694B6B}" type="pres">
      <dgm:prSet presAssocID="{7D021CAC-B73D-4862-A4C8-1D7E0A0DA4FE}" presName="thickLine" presStyleLbl="alignNode1" presStyleIdx="2" presStyleCnt="7"/>
      <dgm:spPr/>
    </dgm:pt>
    <dgm:pt modelId="{810C9D96-8A73-47BC-879A-5194B53D3323}" type="pres">
      <dgm:prSet presAssocID="{7D021CAC-B73D-4862-A4C8-1D7E0A0DA4FE}" presName="horz1" presStyleCnt="0"/>
      <dgm:spPr/>
    </dgm:pt>
    <dgm:pt modelId="{D768240D-57DB-4D46-9445-1BFDE04B2115}" type="pres">
      <dgm:prSet presAssocID="{7D021CAC-B73D-4862-A4C8-1D7E0A0DA4FE}" presName="tx1" presStyleLbl="revTx" presStyleIdx="2" presStyleCnt="7"/>
      <dgm:spPr/>
    </dgm:pt>
    <dgm:pt modelId="{381A8073-745F-48A2-8B4C-456EDAE3D416}" type="pres">
      <dgm:prSet presAssocID="{7D021CAC-B73D-4862-A4C8-1D7E0A0DA4FE}" presName="vert1" presStyleCnt="0"/>
      <dgm:spPr/>
    </dgm:pt>
    <dgm:pt modelId="{BAD78E86-F490-4BAE-9C99-36B4C30D1971}" type="pres">
      <dgm:prSet presAssocID="{4ED0A1D9-A9CB-4C98-9458-6719E15033D0}" presName="thickLine" presStyleLbl="alignNode1" presStyleIdx="3" presStyleCnt="7"/>
      <dgm:spPr/>
    </dgm:pt>
    <dgm:pt modelId="{354BF608-9D97-4EF6-B70E-519CD3EEC986}" type="pres">
      <dgm:prSet presAssocID="{4ED0A1D9-A9CB-4C98-9458-6719E15033D0}" presName="horz1" presStyleCnt="0"/>
      <dgm:spPr/>
    </dgm:pt>
    <dgm:pt modelId="{DB183D91-5760-467F-808A-A237827613C0}" type="pres">
      <dgm:prSet presAssocID="{4ED0A1D9-A9CB-4C98-9458-6719E15033D0}" presName="tx1" presStyleLbl="revTx" presStyleIdx="3" presStyleCnt="7"/>
      <dgm:spPr/>
    </dgm:pt>
    <dgm:pt modelId="{B76AB332-EC8D-4834-B89D-0E2F8467CAC8}" type="pres">
      <dgm:prSet presAssocID="{4ED0A1D9-A9CB-4C98-9458-6719E15033D0}" presName="vert1" presStyleCnt="0"/>
      <dgm:spPr/>
    </dgm:pt>
    <dgm:pt modelId="{79691740-D568-4E6B-BD61-818065BE156C}" type="pres">
      <dgm:prSet presAssocID="{CE1618FF-D9D0-44A1-A375-8B1D99CEDDBE}" presName="thickLine" presStyleLbl="alignNode1" presStyleIdx="4" presStyleCnt="7"/>
      <dgm:spPr/>
    </dgm:pt>
    <dgm:pt modelId="{F81DD1B7-FB80-437D-BDD5-28AD5F61D3EE}" type="pres">
      <dgm:prSet presAssocID="{CE1618FF-D9D0-44A1-A375-8B1D99CEDDBE}" presName="horz1" presStyleCnt="0"/>
      <dgm:spPr/>
    </dgm:pt>
    <dgm:pt modelId="{ED52AAED-33A0-4EBE-9092-D2B497D58E42}" type="pres">
      <dgm:prSet presAssocID="{CE1618FF-D9D0-44A1-A375-8B1D99CEDDBE}" presName="tx1" presStyleLbl="revTx" presStyleIdx="4" presStyleCnt="7"/>
      <dgm:spPr/>
    </dgm:pt>
    <dgm:pt modelId="{84950242-BD11-40E2-B0ED-F2E15CA35FE6}" type="pres">
      <dgm:prSet presAssocID="{CE1618FF-D9D0-44A1-A375-8B1D99CEDDBE}" presName="vert1" presStyleCnt="0"/>
      <dgm:spPr/>
    </dgm:pt>
    <dgm:pt modelId="{59E380D1-C4A8-4BDA-99D0-B476797B5FF6}" type="pres">
      <dgm:prSet presAssocID="{27D7FAB1-B69B-4859-AC22-B52A1EF456CA}" presName="thickLine" presStyleLbl="alignNode1" presStyleIdx="5" presStyleCnt="7"/>
      <dgm:spPr/>
    </dgm:pt>
    <dgm:pt modelId="{4EF0C13B-2517-4D87-8374-AC304224A7D3}" type="pres">
      <dgm:prSet presAssocID="{27D7FAB1-B69B-4859-AC22-B52A1EF456CA}" presName="horz1" presStyleCnt="0"/>
      <dgm:spPr/>
    </dgm:pt>
    <dgm:pt modelId="{A68894F8-3003-4B00-A864-A657C35D2C58}" type="pres">
      <dgm:prSet presAssocID="{27D7FAB1-B69B-4859-AC22-B52A1EF456CA}" presName="tx1" presStyleLbl="revTx" presStyleIdx="5" presStyleCnt="7"/>
      <dgm:spPr/>
    </dgm:pt>
    <dgm:pt modelId="{32E7116D-DFA5-4753-BB5F-5A519C9B2F6D}" type="pres">
      <dgm:prSet presAssocID="{27D7FAB1-B69B-4859-AC22-B52A1EF456CA}" presName="vert1" presStyleCnt="0"/>
      <dgm:spPr/>
    </dgm:pt>
    <dgm:pt modelId="{50468A83-5DB5-4839-B2B8-D4A384A66638}" type="pres">
      <dgm:prSet presAssocID="{D56A3052-BA45-4013-BE44-F82DF84D7AF0}" presName="thickLine" presStyleLbl="alignNode1" presStyleIdx="6" presStyleCnt="7"/>
      <dgm:spPr/>
    </dgm:pt>
    <dgm:pt modelId="{3520CB3D-9B1E-4829-B80C-BA626C54908C}" type="pres">
      <dgm:prSet presAssocID="{D56A3052-BA45-4013-BE44-F82DF84D7AF0}" presName="horz1" presStyleCnt="0"/>
      <dgm:spPr/>
    </dgm:pt>
    <dgm:pt modelId="{E9EDD086-435C-438E-AD26-E13A0E2A2F68}" type="pres">
      <dgm:prSet presAssocID="{D56A3052-BA45-4013-BE44-F82DF84D7AF0}" presName="tx1" presStyleLbl="revTx" presStyleIdx="6" presStyleCnt="7"/>
      <dgm:spPr/>
    </dgm:pt>
    <dgm:pt modelId="{FD0052B1-89A0-4E2C-8B4F-C052ADC0886F}" type="pres">
      <dgm:prSet presAssocID="{D56A3052-BA45-4013-BE44-F82DF84D7AF0}" presName="vert1" presStyleCnt="0"/>
      <dgm:spPr/>
    </dgm:pt>
  </dgm:ptLst>
  <dgm:cxnLst>
    <dgm:cxn modelId="{C50B781F-098D-4923-AD78-E48DB6E5C5C0}" type="presOf" srcId="{CE1618FF-D9D0-44A1-A375-8B1D99CEDDBE}" destId="{ED52AAED-33A0-4EBE-9092-D2B497D58E42}" srcOrd="0" destOrd="0" presId="urn:microsoft.com/office/officeart/2008/layout/LinedList"/>
    <dgm:cxn modelId="{B4E3B930-286B-4329-A276-121239DE8AF4}" srcId="{8B94AC79-C1C9-4EFA-9224-D4396A389484}" destId="{7D021CAC-B73D-4862-A4C8-1D7E0A0DA4FE}" srcOrd="2" destOrd="0" parTransId="{43D359D9-03FE-464C-A9D3-6999FBAA05D8}" sibTransId="{9F773B71-FDF6-483B-A033-64CE54563C65}"/>
    <dgm:cxn modelId="{7BFF3836-2805-4CA2-B472-55FE9B398B72}" type="presOf" srcId="{B97A87EC-0E82-47E8-9EB4-9E1C0A4C126E}" destId="{1DF549BE-B4B7-46B7-BCFF-B045052326F7}" srcOrd="0" destOrd="0" presId="urn:microsoft.com/office/officeart/2008/layout/LinedList"/>
    <dgm:cxn modelId="{51298D55-4F98-406B-96D1-57BE93AF2DF7}" srcId="{8B94AC79-C1C9-4EFA-9224-D4396A389484}" destId="{27D7FAB1-B69B-4859-AC22-B52A1EF456CA}" srcOrd="5" destOrd="0" parTransId="{BE7610A3-228A-45AD-82F4-8D36BF846186}" sibTransId="{9B757EAB-48EA-4213-975E-7BFFCC3FF0EC}"/>
    <dgm:cxn modelId="{4FA42256-78F2-4F71-97D1-20F84C9A9B97}" srcId="{8B94AC79-C1C9-4EFA-9224-D4396A389484}" destId="{D56A3052-BA45-4013-BE44-F82DF84D7AF0}" srcOrd="6" destOrd="0" parTransId="{DC5AE8AA-7EA0-4C77-9CB5-B4E8CF1CB14C}" sibTransId="{1C58E737-C97D-4D11-AFC4-3ACCA6813C81}"/>
    <dgm:cxn modelId="{E77B5993-7813-4C28-BD34-A01DA6B75529}" srcId="{8B94AC79-C1C9-4EFA-9224-D4396A389484}" destId="{CE1618FF-D9D0-44A1-A375-8B1D99CEDDBE}" srcOrd="4" destOrd="0" parTransId="{022FA401-B9CB-4736-BD08-1AE5FCFF8296}" sibTransId="{4E2AC008-68E9-43E5-9B5B-51B7235DDACF}"/>
    <dgm:cxn modelId="{E1042E95-D288-4B92-819F-CE119C8C3677}" type="presOf" srcId="{D56A3052-BA45-4013-BE44-F82DF84D7AF0}" destId="{E9EDD086-435C-438E-AD26-E13A0E2A2F68}" srcOrd="0" destOrd="0" presId="urn:microsoft.com/office/officeart/2008/layout/LinedList"/>
    <dgm:cxn modelId="{3F39F6A0-071C-431D-AECA-A4BDCA4E36DE}" type="presOf" srcId="{27D7FAB1-B69B-4859-AC22-B52A1EF456CA}" destId="{A68894F8-3003-4B00-A864-A657C35D2C58}" srcOrd="0" destOrd="0" presId="urn:microsoft.com/office/officeart/2008/layout/LinedList"/>
    <dgm:cxn modelId="{50AE64A8-709A-4A35-A1C1-FCC659D4C59F}" srcId="{8B94AC79-C1C9-4EFA-9224-D4396A389484}" destId="{B97A87EC-0E82-47E8-9EB4-9E1C0A4C126E}" srcOrd="1" destOrd="0" parTransId="{54DA5636-FA3E-4496-BC54-279FB39D492A}" sibTransId="{E7229C4F-9414-4009-B070-8CAC39B38963}"/>
    <dgm:cxn modelId="{24CECEAB-0D2B-47D5-AC62-29A09F0B3048}" type="presOf" srcId="{7D021CAC-B73D-4862-A4C8-1D7E0A0DA4FE}" destId="{D768240D-57DB-4D46-9445-1BFDE04B2115}" srcOrd="0" destOrd="0" presId="urn:microsoft.com/office/officeart/2008/layout/LinedList"/>
    <dgm:cxn modelId="{C09AE1C4-62B4-47A4-BCDA-0FFE9F9805B7}" type="presOf" srcId="{8B94AC79-C1C9-4EFA-9224-D4396A389484}" destId="{30CD1EEA-8EA2-4179-A820-EA78948B2542}" srcOrd="0" destOrd="0" presId="urn:microsoft.com/office/officeart/2008/layout/LinedList"/>
    <dgm:cxn modelId="{D21C7AD7-DFD4-448E-9F23-37F47F6E0C51}" srcId="{8B94AC79-C1C9-4EFA-9224-D4396A389484}" destId="{BE0E7658-E957-41DB-82CB-64BC210D58CA}" srcOrd="0" destOrd="0" parTransId="{62A87C1B-AB73-422A-B3ED-D086282CE68A}" sibTransId="{025EB674-306E-42B7-962C-17E7FC9D91D4}"/>
    <dgm:cxn modelId="{EB1F65DF-DC51-41E7-86CD-8BACA4DEF04E}" type="presOf" srcId="{BE0E7658-E957-41DB-82CB-64BC210D58CA}" destId="{EC839B1F-B15B-4089-9426-D1A0CB460AA4}" srcOrd="0" destOrd="0" presId="urn:microsoft.com/office/officeart/2008/layout/LinedList"/>
    <dgm:cxn modelId="{ED1E09F7-558A-47CE-B66B-B40445CE2069}" type="presOf" srcId="{4ED0A1D9-A9CB-4C98-9458-6719E15033D0}" destId="{DB183D91-5760-467F-808A-A237827613C0}" srcOrd="0" destOrd="0" presId="urn:microsoft.com/office/officeart/2008/layout/LinedList"/>
    <dgm:cxn modelId="{08019AF9-6F15-4C92-8C50-F2172F33241B}" srcId="{8B94AC79-C1C9-4EFA-9224-D4396A389484}" destId="{4ED0A1D9-A9CB-4C98-9458-6719E15033D0}" srcOrd="3" destOrd="0" parTransId="{AD139C0D-F141-4709-A1D8-51D36C27B4EC}" sibTransId="{CD0B52D7-457F-4FCF-A749-B526BEA0E3BB}"/>
    <dgm:cxn modelId="{196BE2BF-2A72-4AC1-864B-77AE8D906DE4}" type="presParOf" srcId="{30CD1EEA-8EA2-4179-A820-EA78948B2542}" destId="{28586656-DAD4-424B-B5C0-680C35B4404F}" srcOrd="0" destOrd="0" presId="urn:microsoft.com/office/officeart/2008/layout/LinedList"/>
    <dgm:cxn modelId="{0391E4C8-7DDA-4661-AF7C-99D1B502BE7F}" type="presParOf" srcId="{30CD1EEA-8EA2-4179-A820-EA78948B2542}" destId="{B65A2425-2F75-4CA2-A258-5B8B8A056DF6}" srcOrd="1" destOrd="0" presId="urn:microsoft.com/office/officeart/2008/layout/LinedList"/>
    <dgm:cxn modelId="{1FC82ABF-A1DC-42FA-B700-84348CB442A2}" type="presParOf" srcId="{B65A2425-2F75-4CA2-A258-5B8B8A056DF6}" destId="{EC839B1F-B15B-4089-9426-D1A0CB460AA4}" srcOrd="0" destOrd="0" presId="urn:microsoft.com/office/officeart/2008/layout/LinedList"/>
    <dgm:cxn modelId="{C1FD6C79-A3D8-46CA-8551-B11FECF626B5}" type="presParOf" srcId="{B65A2425-2F75-4CA2-A258-5B8B8A056DF6}" destId="{90235452-84BE-45DA-BD88-18C8D4DCB112}" srcOrd="1" destOrd="0" presId="urn:microsoft.com/office/officeart/2008/layout/LinedList"/>
    <dgm:cxn modelId="{01A294CD-6803-42AD-A5D5-62BF2ADF7691}" type="presParOf" srcId="{30CD1EEA-8EA2-4179-A820-EA78948B2542}" destId="{61888666-B2E6-401A-AFA4-B7559CAC028E}" srcOrd="2" destOrd="0" presId="urn:microsoft.com/office/officeart/2008/layout/LinedList"/>
    <dgm:cxn modelId="{FCF75FB6-38D4-436A-B5E0-5D1D69CFA60B}" type="presParOf" srcId="{30CD1EEA-8EA2-4179-A820-EA78948B2542}" destId="{991DBE99-07A7-428A-8F0F-EE79F549FEA3}" srcOrd="3" destOrd="0" presId="urn:microsoft.com/office/officeart/2008/layout/LinedList"/>
    <dgm:cxn modelId="{4D6EA97E-D920-4322-A6D2-E9BCA16EE5D1}" type="presParOf" srcId="{991DBE99-07A7-428A-8F0F-EE79F549FEA3}" destId="{1DF549BE-B4B7-46B7-BCFF-B045052326F7}" srcOrd="0" destOrd="0" presId="urn:microsoft.com/office/officeart/2008/layout/LinedList"/>
    <dgm:cxn modelId="{99DD5324-5875-4F92-A624-CA27A3354244}" type="presParOf" srcId="{991DBE99-07A7-428A-8F0F-EE79F549FEA3}" destId="{42DAC7F8-5FAB-473F-AA1B-9CD60EB41EA7}" srcOrd="1" destOrd="0" presId="urn:microsoft.com/office/officeart/2008/layout/LinedList"/>
    <dgm:cxn modelId="{2C3B51D6-F8AA-4E3C-8F56-9AC67C31A6D0}" type="presParOf" srcId="{30CD1EEA-8EA2-4179-A820-EA78948B2542}" destId="{0D17F4BC-E820-4842-BC77-DB2540694B6B}" srcOrd="4" destOrd="0" presId="urn:microsoft.com/office/officeart/2008/layout/LinedList"/>
    <dgm:cxn modelId="{11DB3AAB-AF5D-4B02-809D-7D2087826490}" type="presParOf" srcId="{30CD1EEA-8EA2-4179-A820-EA78948B2542}" destId="{810C9D96-8A73-47BC-879A-5194B53D3323}" srcOrd="5" destOrd="0" presId="urn:microsoft.com/office/officeart/2008/layout/LinedList"/>
    <dgm:cxn modelId="{CF8C61EE-94C6-49F5-989F-ED8356E513D6}" type="presParOf" srcId="{810C9D96-8A73-47BC-879A-5194B53D3323}" destId="{D768240D-57DB-4D46-9445-1BFDE04B2115}" srcOrd="0" destOrd="0" presId="urn:microsoft.com/office/officeart/2008/layout/LinedList"/>
    <dgm:cxn modelId="{47352040-5592-4813-95A4-BEE19C266715}" type="presParOf" srcId="{810C9D96-8A73-47BC-879A-5194B53D3323}" destId="{381A8073-745F-48A2-8B4C-456EDAE3D416}" srcOrd="1" destOrd="0" presId="urn:microsoft.com/office/officeart/2008/layout/LinedList"/>
    <dgm:cxn modelId="{D7C0F9F7-9EF0-41EC-A212-A60D87E6E1D0}" type="presParOf" srcId="{30CD1EEA-8EA2-4179-A820-EA78948B2542}" destId="{BAD78E86-F490-4BAE-9C99-36B4C30D1971}" srcOrd="6" destOrd="0" presId="urn:microsoft.com/office/officeart/2008/layout/LinedList"/>
    <dgm:cxn modelId="{C4A64466-C844-4CF3-BF67-A4636408BEA8}" type="presParOf" srcId="{30CD1EEA-8EA2-4179-A820-EA78948B2542}" destId="{354BF608-9D97-4EF6-B70E-519CD3EEC986}" srcOrd="7" destOrd="0" presId="urn:microsoft.com/office/officeart/2008/layout/LinedList"/>
    <dgm:cxn modelId="{68FF1B97-A5D0-42D7-A6C2-25DA980E1540}" type="presParOf" srcId="{354BF608-9D97-4EF6-B70E-519CD3EEC986}" destId="{DB183D91-5760-467F-808A-A237827613C0}" srcOrd="0" destOrd="0" presId="urn:microsoft.com/office/officeart/2008/layout/LinedList"/>
    <dgm:cxn modelId="{05D63B5C-8AE8-466A-9012-FE951B8FFE39}" type="presParOf" srcId="{354BF608-9D97-4EF6-B70E-519CD3EEC986}" destId="{B76AB332-EC8D-4834-B89D-0E2F8467CAC8}" srcOrd="1" destOrd="0" presId="urn:microsoft.com/office/officeart/2008/layout/LinedList"/>
    <dgm:cxn modelId="{6C663B85-9F9D-4DAB-8587-F46844005347}" type="presParOf" srcId="{30CD1EEA-8EA2-4179-A820-EA78948B2542}" destId="{79691740-D568-4E6B-BD61-818065BE156C}" srcOrd="8" destOrd="0" presId="urn:microsoft.com/office/officeart/2008/layout/LinedList"/>
    <dgm:cxn modelId="{F5E1821A-1C15-4B93-B047-EE8CDEC0AF85}" type="presParOf" srcId="{30CD1EEA-8EA2-4179-A820-EA78948B2542}" destId="{F81DD1B7-FB80-437D-BDD5-28AD5F61D3EE}" srcOrd="9" destOrd="0" presId="urn:microsoft.com/office/officeart/2008/layout/LinedList"/>
    <dgm:cxn modelId="{F882D456-B098-4D1B-A91D-250BE9BAADD6}" type="presParOf" srcId="{F81DD1B7-FB80-437D-BDD5-28AD5F61D3EE}" destId="{ED52AAED-33A0-4EBE-9092-D2B497D58E42}" srcOrd="0" destOrd="0" presId="urn:microsoft.com/office/officeart/2008/layout/LinedList"/>
    <dgm:cxn modelId="{0099AFFC-3061-4B18-BF3D-025BEFB901BD}" type="presParOf" srcId="{F81DD1B7-FB80-437D-BDD5-28AD5F61D3EE}" destId="{84950242-BD11-40E2-B0ED-F2E15CA35FE6}" srcOrd="1" destOrd="0" presId="urn:microsoft.com/office/officeart/2008/layout/LinedList"/>
    <dgm:cxn modelId="{48FAA25C-A256-4165-8F8B-8A867948607E}" type="presParOf" srcId="{30CD1EEA-8EA2-4179-A820-EA78948B2542}" destId="{59E380D1-C4A8-4BDA-99D0-B476797B5FF6}" srcOrd="10" destOrd="0" presId="urn:microsoft.com/office/officeart/2008/layout/LinedList"/>
    <dgm:cxn modelId="{8525EF32-C9C6-46A5-AF8D-C55DD95C53ED}" type="presParOf" srcId="{30CD1EEA-8EA2-4179-A820-EA78948B2542}" destId="{4EF0C13B-2517-4D87-8374-AC304224A7D3}" srcOrd="11" destOrd="0" presId="urn:microsoft.com/office/officeart/2008/layout/LinedList"/>
    <dgm:cxn modelId="{07C00106-9071-42D4-8B84-2D0AC7908389}" type="presParOf" srcId="{4EF0C13B-2517-4D87-8374-AC304224A7D3}" destId="{A68894F8-3003-4B00-A864-A657C35D2C58}" srcOrd="0" destOrd="0" presId="urn:microsoft.com/office/officeart/2008/layout/LinedList"/>
    <dgm:cxn modelId="{E384EE6B-2659-4BF8-A976-5DDA10A2AE41}" type="presParOf" srcId="{4EF0C13B-2517-4D87-8374-AC304224A7D3}" destId="{32E7116D-DFA5-4753-BB5F-5A519C9B2F6D}" srcOrd="1" destOrd="0" presId="urn:microsoft.com/office/officeart/2008/layout/LinedList"/>
    <dgm:cxn modelId="{A9834D1E-B209-4D78-99C9-142880E9E9E8}" type="presParOf" srcId="{30CD1EEA-8EA2-4179-A820-EA78948B2542}" destId="{50468A83-5DB5-4839-B2B8-D4A384A66638}" srcOrd="12" destOrd="0" presId="urn:microsoft.com/office/officeart/2008/layout/LinedList"/>
    <dgm:cxn modelId="{C0D8EE42-7B90-4050-A933-24A4E644B3E2}" type="presParOf" srcId="{30CD1EEA-8EA2-4179-A820-EA78948B2542}" destId="{3520CB3D-9B1E-4829-B80C-BA626C54908C}" srcOrd="13" destOrd="0" presId="urn:microsoft.com/office/officeart/2008/layout/LinedList"/>
    <dgm:cxn modelId="{88C8FF98-0B07-4156-9EA5-69B3367E7FB1}" type="presParOf" srcId="{3520CB3D-9B1E-4829-B80C-BA626C54908C}" destId="{E9EDD086-435C-438E-AD26-E13A0E2A2F68}" srcOrd="0" destOrd="0" presId="urn:microsoft.com/office/officeart/2008/layout/LinedList"/>
    <dgm:cxn modelId="{FA2FF9CC-CA54-4574-8A3C-CE3FBB01DB5A}" type="presParOf" srcId="{3520CB3D-9B1E-4829-B80C-BA626C54908C}" destId="{FD0052B1-89A0-4E2C-8B4F-C052ADC088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86656-DAD4-424B-B5C0-680C35B4404F}">
      <dsp:nvSpPr>
        <dsp:cNvPr id="0" name=""/>
        <dsp:cNvSpPr/>
      </dsp:nvSpPr>
      <dsp:spPr>
        <a:xfrm>
          <a:off x="0" y="583"/>
          <a:ext cx="1150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39B1F-B15B-4089-9426-D1A0CB460AA4}">
      <dsp:nvSpPr>
        <dsp:cNvPr id="0" name=""/>
        <dsp:cNvSpPr/>
      </dsp:nvSpPr>
      <dsp:spPr>
        <a:xfrm>
          <a:off x="0" y="583"/>
          <a:ext cx="11508665" cy="68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Collaboration</a:t>
          </a:r>
          <a:r>
            <a:rPr lang="en-US" sz="1900" kern="1200" dirty="0"/>
            <a:t>: Working together with stakeholders, communities, and other agencies to achieve common goals and maximize impact.</a:t>
          </a:r>
        </a:p>
      </dsp:txBody>
      <dsp:txXfrm>
        <a:off x="0" y="583"/>
        <a:ext cx="11508665" cy="682379"/>
      </dsp:txXfrm>
    </dsp:sp>
    <dsp:sp modelId="{61888666-B2E6-401A-AFA4-B7559CAC028E}">
      <dsp:nvSpPr>
        <dsp:cNvPr id="0" name=""/>
        <dsp:cNvSpPr/>
      </dsp:nvSpPr>
      <dsp:spPr>
        <a:xfrm>
          <a:off x="0" y="682962"/>
          <a:ext cx="1150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549BE-B4B7-46B7-BCFF-B045052326F7}">
      <dsp:nvSpPr>
        <dsp:cNvPr id="0" name=""/>
        <dsp:cNvSpPr/>
      </dsp:nvSpPr>
      <dsp:spPr>
        <a:xfrm>
          <a:off x="0" y="682962"/>
          <a:ext cx="11508665" cy="68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Equity</a:t>
          </a:r>
          <a:r>
            <a:rPr lang="en-US" sz="1900" kern="1200"/>
            <a:t>: Ensuring </a:t>
          </a:r>
          <a:r>
            <a:rPr lang="en-US" sz="1900" kern="1200">
              <a:latin typeface="Calibri Light"/>
            </a:rPr>
            <a:t>fair</a:t>
          </a:r>
          <a:r>
            <a:rPr lang="en-US" sz="1900" kern="1200"/>
            <a:t> access to resources and opportunities for all individuals, addressing disparities, and promoting justice in behavioral health.</a:t>
          </a:r>
        </a:p>
      </dsp:txBody>
      <dsp:txXfrm>
        <a:off x="0" y="682962"/>
        <a:ext cx="11508665" cy="682379"/>
      </dsp:txXfrm>
    </dsp:sp>
    <dsp:sp modelId="{0D17F4BC-E820-4842-BC77-DB2540694B6B}">
      <dsp:nvSpPr>
        <dsp:cNvPr id="0" name=""/>
        <dsp:cNvSpPr/>
      </dsp:nvSpPr>
      <dsp:spPr>
        <a:xfrm>
          <a:off x="0" y="1365342"/>
          <a:ext cx="1150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8240D-57DB-4D46-9445-1BFDE04B2115}">
      <dsp:nvSpPr>
        <dsp:cNvPr id="0" name=""/>
        <dsp:cNvSpPr/>
      </dsp:nvSpPr>
      <dsp:spPr>
        <a:xfrm>
          <a:off x="0" y="1365342"/>
          <a:ext cx="11508665" cy="68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Innovation</a:t>
          </a:r>
          <a:r>
            <a:rPr lang="en-US" sz="1900" kern="1200" dirty="0"/>
            <a:t>: Embracing new ideas, evidence-based practices, and innovative solutions to enhance behavioral health promotion and prevention efforts.</a:t>
          </a:r>
        </a:p>
      </dsp:txBody>
      <dsp:txXfrm>
        <a:off x="0" y="1365342"/>
        <a:ext cx="11508665" cy="682379"/>
      </dsp:txXfrm>
    </dsp:sp>
    <dsp:sp modelId="{BAD78E86-F490-4BAE-9C99-36B4C30D1971}">
      <dsp:nvSpPr>
        <dsp:cNvPr id="0" name=""/>
        <dsp:cNvSpPr/>
      </dsp:nvSpPr>
      <dsp:spPr>
        <a:xfrm>
          <a:off x="0" y="2047722"/>
          <a:ext cx="1150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83D91-5760-467F-808A-A237827613C0}">
      <dsp:nvSpPr>
        <dsp:cNvPr id="0" name=""/>
        <dsp:cNvSpPr/>
      </dsp:nvSpPr>
      <dsp:spPr>
        <a:xfrm>
          <a:off x="0" y="2047722"/>
          <a:ext cx="11508665" cy="68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Competence</a:t>
          </a:r>
          <a:r>
            <a:rPr lang="en-US" sz="1900" kern="1200"/>
            <a:t>: Promoting educational awareness, knowledge, and understanding of behavioral health issues and preventive measures among communities and individuals.</a:t>
          </a:r>
        </a:p>
      </dsp:txBody>
      <dsp:txXfrm>
        <a:off x="0" y="2047722"/>
        <a:ext cx="11508665" cy="682379"/>
      </dsp:txXfrm>
    </dsp:sp>
    <dsp:sp modelId="{79691740-D568-4E6B-BD61-818065BE156C}">
      <dsp:nvSpPr>
        <dsp:cNvPr id="0" name=""/>
        <dsp:cNvSpPr/>
      </dsp:nvSpPr>
      <dsp:spPr>
        <a:xfrm>
          <a:off x="0" y="2730101"/>
          <a:ext cx="1150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2AAED-33A0-4EBE-9092-D2B497D58E42}">
      <dsp:nvSpPr>
        <dsp:cNvPr id="0" name=""/>
        <dsp:cNvSpPr/>
      </dsp:nvSpPr>
      <dsp:spPr>
        <a:xfrm>
          <a:off x="0" y="2730101"/>
          <a:ext cx="11508665" cy="68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dirty="0"/>
            <a:t>Resilience</a:t>
          </a:r>
          <a:r>
            <a:rPr lang="en-US" sz="1900" kern="1200" dirty="0"/>
            <a:t>: Building, supporting, and helping to sustain the capacity of communities and individuals to adapt, recover, and thrive.</a:t>
          </a:r>
        </a:p>
      </dsp:txBody>
      <dsp:txXfrm>
        <a:off x="0" y="2730101"/>
        <a:ext cx="11508665" cy="682379"/>
      </dsp:txXfrm>
    </dsp:sp>
    <dsp:sp modelId="{59E380D1-C4A8-4BDA-99D0-B476797B5FF6}">
      <dsp:nvSpPr>
        <dsp:cNvPr id="0" name=""/>
        <dsp:cNvSpPr/>
      </dsp:nvSpPr>
      <dsp:spPr>
        <a:xfrm>
          <a:off x="0" y="3412481"/>
          <a:ext cx="1150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894F8-3003-4B00-A864-A657C35D2C58}">
      <dsp:nvSpPr>
        <dsp:cNvPr id="0" name=""/>
        <dsp:cNvSpPr/>
      </dsp:nvSpPr>
      <dsp:spPr>
        <a:xfrm>
          <a:off x="0" y="3412481"/>
          <a:ext cx="11508665" cy="68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dirty="0">
              <a:solidFill>
                <a:srgbClr val="000000"/>
              </a:solidFill>
              <a:latin typeface="Calibri"/>
              <a:ea typeface="Calibri"/>
              <a:cs typeface="Calibri"/>
            </a:rPr>
            <a:t>Accountability</a:t>
          </a:r>
          <a:r>
            <a:rPr lang="en-US" sz="1900" kern="1200" dirty="0">
              <a:solidFill>
                <a:srgbClr val="000000"/>
              </a:solidFill>
              <a:latin typeface="Calibri"/>
              <a:ea typeface="Calibri"/>
              <a:cs typeface="Calibri"/>
            </a:rPr>
            <a:t>: Committed to transparency and responsibility in our actions, ensuring our work upholds the trust of our communities and the Commonwealth.</a:t>
          </a:r>
        </a:p>
      </dsp:txBody>
      <dsp:txXfrm>
        <a:off x="0" y="3412481"/>
        <a:ext cx="11508665" cy="682379"/>
      </dsp:txXfrm>
    </dsp:sp>
    <dsp:sp modelId="{50468A83-5DB5-4839-B2B8-D4A384A66638}">
      <dsp:nvSpPr>
        <dsp:cNvPr id="0" name=""/>
        <dsp:cNvSpPr/>
      </dsp:nvSpPr>
      <dsp:spPr>
        <a:xfrm>
          <a:off x="0" y="4094861"/>
          <a:ext cx="115086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DD086-435C-438E-AD26-E13A0E2A2F68}">
      <dsp:nvSpPr>
        <dsp:cNvPr id="0" name=""/>
        <dsp:cNvSpPr/>
      </dsp:nvSpPr>
      <dsp:spPr>
        <a:xfrm>
          <a:off x="0" y="4094861"/>
          <a:ext cx="11508665" cy="68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a:latin typeface="Calibri Light"/>
          </a:endParaRPr>
        </a:p>
      </dsp:txBody>
      <dsp:txXfrm>
        <a:off x="0" y="4094861"/>
        <a:ext cx="11508665" cy="6823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12BC67-6B1A-472A-B628-0199E179D86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610B53E-00B3-45C5-92E8-A87F9244C70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B90AD07-FE8C-4C7E-B7A3-A82A930816E6}" type="datetimeFigureOut">
              <a:rPr lang="en-US" smtClean="0"/>
              <a:t>10/3/2024</a:t>
            </a:fld>
            <a:endParaRPr lang="en-US"/>
          </a:p>
        </p:txBody>
      </p:sp>
      <p:sp>
        <p:nvSpPr>
          <p:cNvPr id="4" name="Footer Placeholder 3">
            <a:extLst>
              <a:ext uri="{FF2B5EF4-FFF2-40B4-BE49-F238E27FC236}">
                <a16:creationId xmlns:a16="http://schemas.microsoft.com/office/drawing/2014/main" id="{02634978-4E62-465B-86F3-15A48353E63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E98AE6-9AD4-427D-9FD4-A376EA2C09C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A8EBC8D-BBEA-4A6E-91DF-4832D5F620F6}" type="slidenum">
              <a:rPr lang="en-US" smtClean="0"/>
              <a:t>‹#›</a:t>
            </a:fld>
            <a:endParaRPr lang="en-US"/>
          </a:p>
        </p:txBody>
      </p:sp>
    </p:spTree>
    <p:extLst>
      <p:ext uri="{BB962C8B-B14F-4D97-AF65-F5344CB8AC3E}">
        <p14:creationId xmlns:p14="http://schemas.microsoft.com/office/powerpoint/2010/main" val="2740303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9F5A91-3EBD-4261-9DF8-A3ED1F455484}" type="datetimeFigureOut">
              <a:rPr lang="en-US" smtClean="0"/>
              <a:t>10/3/2024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FC61BE-5FB6-478A-B74E-BD9E3C871B59}" type="slidenum">
              <a:rPr lang="en-US" smtClean="0"/>
              <a:t>‹#›</a:t>
            </a:fld>
            <a:endParaRPr lang="en-US"/>
          </a:p>
        </p:txBody>
      </p:sp>
    </p:spTree>
    <p:extLst>
      <p:ext uri="{BB962C8B-B14F-4D97-AF65-F5344CB8AC3E}">
        <p14:creationId xmlns:p14="http://schemas.microsoft.com/office/powerpoint/2010/main" val="321074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C61BE-5FB6-478A-B74E-BD9E3C871B59}" type="slidenum">
              <a:rPr lang="en-US" smtClean="0"/>
              <a:t>1</a:t>
            </a:fld>
            <a:endParaRPr lang="en-US"/>
          </a:p>
        </p:txBody>
      </p:sp>
    </p:spTree>
    <p:extLst>
      <p:ext uri="{BB962C8B-B14F-4D97-AF65-F5344CB8AC3E}">
        <p14:creationId xmlns:p14="http://schemas.microsoft.com/office/powerpoint/2010/main" val="66770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BFC61BE-5FB6-478A-B74E-BD9E3C871B59}" type="slidenum">
              <a:rPr lang="en-US" smtClean="0"/>
              <a:t>2</a:t>
            </a:fld>
            <a:endParaRPr lang="en-US"/>
          </a:p>
        </p:txBody>
      </p:sp>
    </p:spTree>
    <p:extLst>
      <p:ext uri="{BB962C8B-B14F-4D97-AF65-F5344CB8AC3E}">
        <p14:creationId xmlns:p14="http://schemas.microsoft.com/office/powerpoint/2010/main" val="211888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BFC61BE-5FB6-478A-B74E-BD9E3C871B59}" type="slidenum">
              <a:rPr lang="en-US" smtClean="0"/>
              <a:t>3</a:t>
            </a:fld>
            <a:endParaRPr lang="en-US"/>
          </a:p>
        </p:txBody>
      </p:sp>
    </p:spTree>
    <p:extLst>
      <p:ext uri="{BB962C8B-B14F-4D97-AF65-F5344CB8AC3E}">
        <p14:creationId xmlns:p14="http://schemas.microsoft.com/office/powerpoint/2010/main" val="399195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BFC61BE-5FB6-478A-B74E-BD9E3C871B59}" type="slidenum">
              <a:rPr lang="en-US" smtClean="0"/>
              <a:t>4</a:t>
            </a:fld>
            <a:endParaRPr lang="en-US"/>
          </a:p>
        </p:txBody>
      </p:sp>
    </p:spTree>
    <p:extLst>
      <p:ext uri="{BB962C8B-B14F-4D97-AF65-F5344CB8AC3E}">
        <p14:creationId xmlns:p14="http://schemas.microsoft.com/office/powerpoint/2010/main" val="2062803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7.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3.xml"/><Relationship Id="rId1" Type="http://schemas.openxmlformats.org/officeDocument/2006/relationships/tags" Target="../tags/tag105.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3.xml"/><Relationship Id="rId1" Type="http://schemas.openxmlformats.org/officeDocument/2006/relationships/tags" Target="../tags/tag106.xml"/><Relationship Id="rId4" Type="http://schemas.openxmlformats.org/officeDocument/2006/relationships/image" Target="../media/image7.emf"/></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00.bin"/></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3.xml"/><Relationship Id="rId1" Type="http://schemas.openxmlformats.org/officeDocument/2006/relationships/tags" Target="../tags/tag109.xml"/><Relationship Id="rId4" Type="http://schemas.openxmlformats.org/officeDocument/2006/relationships/image" Target="../media/image7.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3.xml"/><Relationship Id="rId1" Type="http://schemas.openxmlformats.org/officeDocument/2006/relationships/tags" Target="../tags/tag110.xml"/><Relationship Id="rId4" Type="http://schemas.openxmlformats.org/officeDocument/2006/relationships/image" Target="../media/image7.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3.xml"/><Relationship Id="rId1" Type="http://schemas.openxmlformats.org/officeDocument/2006/relationships/tags" Target="../tags/tag111.xml"/><Relationship Id="rId4" Type="http://schemas.openxmlformats.org/officeDocument/2006/relationships/image" Target="../media/image7.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3.xml"/><Relationship Id="rId1" Type="http://schemas.openxmlformats.org/officeDocument/2006/relationships/tags" Target="../tags/tag112.xml"/><Relationship Id="rId4" Type="http://schemas.openxmlformats.org/officeDocument/2006/relationships/image" Target="../media/image7.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3.xml"/><Relationship Id="rId1" Type="http://schemas.openxmlformats.org/officeDocument/2006/relationships/tags" Target="../tags/tag113.xml"/><Relationship Id="rId4" Type="http://schemas.openxmlformats.org/officeDocument/2006/relationships/image" Target="../media/image7.emf"/></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hemeOverride" Target="../theme/themeOverride4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06.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hemeOverride" Target="../theme/themeOverride45.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07.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7.emf"/></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6.xml"/><Relationship Id="rId1" Type="http://schemas.openxmlformats.org/officeDocument/2006/relationships/themeOverride" Target="../theme/themeOverride4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08.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hemeOverride" Target="../theme/themeOverride4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09.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hemeOverride" Target="../theme/themeOverride48.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10.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hemeOverride" Target="../theme/themeOverride49.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11.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0.xml"/><Relationship Id="rId1" Type="http://schemas.openxmlformats.org/officeDocument/2006/relationships/themeOverride" Target="../theme/themeOverride50.xml"/><Relationship Id="rId6" Type="http://schemas.openxmlformats.org/officeDocument/2006/relationships/image" Target="../media/image9.png"/><Relationship Id="rId5" Type="http://schemas.openxmlformats.org/officeDocument/2006/relationships/image" Target="../media/image11.emf"/><Relationship Id="rId4" Type="http://schemas.openxmlformats.org/officeDocument/2006/relationships/oleObject" Target="../embeddings/oleObject112.bin"/></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3.xml"/><Relationship Id="rId1" Type="http://schemas.openxmlformats.org/officeDocument/2006/relationships/tags" Target="../tags/tag121.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2.xml"/><Relationship Id="rId1" Type="http://schemas.openxmlformats.org/officeDocument/2006/relationships/themeOverride" Target="../theme/themeOverride51.x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114.bin"/></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3.xml"/><Relationship Id="rId1" Type="http://schemas.openxmlformats.org/officeDocument/2006/relationships/tags" Target="../tags/tag123.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hemeOverride" Target="../theme/themeOverride52.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116.bin"/></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3.xml"/><Relationship Id="rId1" Type="http://schemas.openxmlformats.org/officeDocument/2006/relationships/tags" Target="../tags/tag125.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6.xml"/><Relationship Id="rId1" Type="http://schemas.openxmlformats.org/officeDocument/2006/relationships/themeOverride" Target="../theme/themeOverride53.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118.bin"/></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3.xml"/><Relationship Id="rId1" Type="http://schemas.openxmlformats.org/officeDocument/2006/relationships/tags" Target="../tags/tag127.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themeOverride" Target="../theme/themeOverride54.xml"/><Relationship Id="rId5" Type="http://schemas.openxmlformats.org/officeDocument/2006/relationships/image" Target="../media/image7.emf"/><Relationship Id="rId4" Type="http://schemas.openxmlformats.org/officeDocument/2006/relationships/oleObject" Target="../embeddings/oleObject120.bin"/></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3.xml"/><Relationship Id="rId1" Type="http://schemas.openxmlformats.org/officeDocument/2006/relationships/tags" Target="../tags/tag129.xml"/><Relationship Id="rId4" Type="http://schemas.openxmlformats.org/officeDocument/2006/relationships/image" Target="../media/image7.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3.xml"/><Relationship Id="rId1" Type="http://schemas.openxmlformats.org/officeDocument/2006/relationships/tags" Target="../tags/tag130.xml"/><Relationship Id="rId5" Type="http://schemas.openxmlformats.org/officeDocument/2006/relationships/image" Target="../media/image13.png"/><Relationship Id="rId4" Type="http://schemas.openxmlformats.org/officeDocument/2006/relationships/image" Target="../media/image5.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3.xml"/><Relationship Id="rId1" Type="http://schemas.openxmlformats.org/officeDocument/2006/relationships/tags" Target="../tags/tag131.xml"/><Relationship Id="rId4" Type="http://schemas.openxmlformats.org/officeDocument/2006/relationships/image" Target="../media/image7.emf"/></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2.xml"/><Relationship Id="rId1" Type="http://schemas.openxmlformats.org/officeDocument/2006/relationships/themeOverride" Target="../theme/themeOverride55.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124.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hemeOverride" Target="../theme/themeOverride56.xml"/><Relationship Id="rId5" Type="http://schemas.openxmlformats.org/officeDocument/2006/relationships/image" Target="../media/image7.emf"/><Relationship Id="rId4" Type="http://schemas.openxmlformats.org/officeDocument/2006/relationships/oleObject" Target="../embeddings/oleObject125.bin"/></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3.xml"/><Relationship Id="rId1" Type="http://schemas.openxmlformats.org/officeDocument/2006/relationships/tags" Target="../tags/tag134.xml"/><Relationship Id="rId4" Type="http://schemas.openxmlformats.org/officeDocument/2006/relationships/image" Target="../media/image7.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3.xml"/><Relationship Id="rId1" Type="http://schemas.openxmlformats.org/officeDocument/2006/relationships/tags" Target="../tags/tag135.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0.bin"/></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3.xml"/><Relationship Id="rId1" Type="http://schemas.openxmlformats.org/officeDocument/2006/relationships/tags" Target="../tags/tag136.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3.xml"/><Relationship Id="rId1" Type="http://schemas.openxmlformats.org/officeDocument/2006/relationships/tags" Target="../tags/tag137.xml"/><Relationship Id="rId4" Type="http://schemas.openxmlformats.org/officeDocument/2006/relationships/image" Target="../media/image7.emf"/></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hemeOverride" Target="../theme/themeOverride57.xml"/><Relationship Id="rId6" Type="http://schemas.openxmlformats.org/officeDocument/2006/relationships/image" Target="../media/image4.emf"/><Relationship Id="rId5" Type="http://schemas.openxmlformats.org/officeDocument/2006/relationships/oleObject" Target="../embeddings/oleObject130.bin"/><Relationship Id="rId4"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0.xml"/><Relationship Id="rId1" Type="http://schemas.openxmlformats.org/officeDocument/2006/relationships/themeOverride" Target="../theme/themeOverride58.xml"/><Relationship Id="rId5" Type="http://schemas.openxmlformats.org/officeDocument/2006/relationships/image" Target="../media/image4.emf"/><Relationship Id="rId4" Type="http://schemas.openxmlformats.org/officeDocument/2006/relationships/oleObject" Target="../embeddings/oleObject131.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1.xml"/><Relationship Id="rId1" Type="http://schemas.openxmlformats.org/officeDocument/2006/relationships/themeOverride" Target="../theme/themeOverride59.xml"/><Relationship Id="rId5" Type="http://schemas.openxmlformats.org/officeDocument/2006/relationships/image" Target="../media/image4.emf"/><Relationship Id="rId4" Type="http://schemas.openxmlformats.org/officeDocument/2006/relationships/oleObject" Target="../embeddings/oleObject132.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2.xml"/><Relationship Id="rId1" Type="http://schemas.openxmlformats.org/officeDocument/2006/relationships/themeOverride" Target="../theme/themeOverride60.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33.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4.emf"/><Relationship Id="rId4" Type="http://schemas.openxmlformats.org/officeDocument/2006/relationships/oleObject" Target="../embeddings/oleObject134.bin"/></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3.xml"/><Relationship Id="rId1" Type="http://schemas.openxmlformats.org/officeDocument/2006/relationships/tags" Target="../tags/tag145.xml"/><Relationship Id="rId4" Type="http://schemas.openxmlformats.org/officeDocument/2006/relationships/image" Target="../media/image4.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3.xml"/><Relationship Id="rId1" Type="http://schemas.openxmlformats.org/officeDocument/2006/relationships/tags" Target="../tags/tag146.xml"/><Relationship Id="rId4" Type="http://schemas.openxmlformats.org/officeDocument/2006/relationships/image" Target="../media/image4.emf"/></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7.xml"/><Relationship Id="rId1" Type="http://schemas.openxmlformats.org/officeDocument/2006/relationships/themeOverride" Target="../theme/themeOverride61.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3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8.xml"/><Relationship Id="rId1" Type="http://schemas.openxmlformats.org/officeDocument/2006/relationships/themeOverride" Target="../theme/themeOverride62.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13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hemeOverride" Target="../theme/themeOverride7.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hemeOverride" Target="../theme/themeOverride8.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hemeOverride" Target="../theme/themeOverride9.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19.bin"/></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hemeOverride" Target="../theme/themeOverride10.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21.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hemeOverride" Target="../theme/themeOverride11.xml"/><Relationship Id="rId5" Type="http://schemas.openxmlformats.org/officeDocument/2006/relationships/image" Target="../media/image7.emf"/><Relationship Id="rId4" Type="http://schemas.openxmlformats.org/officeDocument/2006/relationships/oleObject" Target="../embeddings/oleObject23.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13.png"/><Relationship Id="rId4" Type="http://schemas.openxmlformats.org/officeDocument/2006/relationships/image" Target="../media/image1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hemeOverride" Target="../theme/themeOverride12.xml"/><Relationship Id="rId5" Type="http://schemas.openxmlformats.org/officeDocument/2006/relationships/image" Target="../media/image7.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1.xml"/><Relationship Id="rId4"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hemeOverride" Target="../theme/themeOverride13.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hemeOverride" Target="../theme/themeOverride1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9.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hemeOverride" Target="../theme/themeOverride15.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0.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hemeOverride" Target="../theme/themeOverride1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1.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hemeOverride" Target="../theme/themeOverride1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hemeOverride" Target="../theme/themeOverride18.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hemeOverride" Target="../theme/themeOverride19.xml"/><Relationship Id="rId6" Type="http://schemas.openxmlformats.org/officeDocument/2006/relationships/image" Target="../media/image9.png"/><Relationship Id="rId5" Type="http://schemas.openxmlformats.org/officeDocument/2006/relationships/image" Target="../media/image11.emf"/><Relationship Id="rId4" Type="http://schemas.openxmlformats.org/officeDocument/2006/relationships/oleObject" Target="../embeddings/oleObject44.bin"/></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hemeOverride" Target="../theme/themeOverride20.x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hemeOverride" Target="../theme/themeOverride21.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hemeOverride" Target="../theme/themeOverride22.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hemeOverride" Target="../theme/themeOverride23.x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7.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13.png"/><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7.emf"/></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hemeOverride" Target="../theme/themeOverride24.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hemeOverride" Target="../theme/themeOverride25.x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2.xml"/><Relationship Id="rId4" Type="http://schemas.openxmlformats.org/officeDocument/2006/relationships/image" Target="../media/image7.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3.xml"/><Relationship Id="rId4" Type="http://schemas.openxmlformats.org/officeDocument/2006/relationships/image" Target="../media/image7.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5.xml"/><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hemeOverride" Target="../theme/themeOverride26.xml"/><Relationship Id="rId6" Type="http://schemas.openxmlformats.org/officeDocument/2006/relationships/image" Target="../media/image4.emf"/><Relationship Id="rId5" Type="http://schemas.openxmlformats.org/officeDocument/2006/relationships/oleObject" Target="../embeddings/oleObject62.bin"/><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hemeOverride" Target="../theme/themeOverride27.xml"/><Relationship Id="rId5" Type="http://schemas.openxmlformats.org/officeDocument/2006/relationships/image" Target="../media/image4.emf"/><Relationship Id="rId4" Type="http://schemas.openxmlformats.org/officeDocument/2006/relationships/oleObject" Target="../embeddings/oleObject63.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hemeOverride" Target="../theme/themeOverride28.xml"/><Relationship Id="rId5" Type="http://schemas.openxmlformats.org/officeDocument/2006/relationships/image" Target="../media/image4.emf"/><Relationship Id="rId4" Type="http://schemas.openxmlformats.org/officeDocument/2006/relationships/oleObject" Target="../embeddings/oleObject64.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hemeOverride" Target="../theme/themeOverride29.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6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4.emf"/><Relationship Id="rId4" Type="http://schemas.openxmlformats.org/officeDocument/2006/relationships/oleObject" Target="../embeddings/oleObject6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4.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4.emf"/></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hemeOverride" Target="../theme/themeOverride30.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6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hemeOverride" Target="../theme/themeOverride31.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70.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72.bin"/></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80.xml"/><Relationship Id="rId4" Type="http://schemas.openxmlformats.org/officeDocument/2006/relationships/image" Target="../media/image7.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81.xml"/><Relationship Id="rId4" Type="http://schemas.openxmlformats.org/officeDocument/2006/relationships/image" Target="../media/image7.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82.xml"/><Relationship Id="rId4" Type="http://schemas.openxmlformats.org/officeDocument/2006/relationships/image" Target="../media/image7.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3.xml"/><Relationship Id="rId1" Type="http://schemas.openxmlformats.org/officeDocument/2006/relationships/tags" Target="../tags/tag83.xml"/><Relationship Id="rId4" Type="http://schemas.openxmlformats.org/officeDocument/2006/relationships/image" Target="../media/image7.emf"/></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hemeOverride" Target="../theme/themeOverride32.xml"/><Relationship Id="rId5" Type="http://schemas.openxmlformats.org/officeDocument/2006/relationships/image" Target="../media/image7.emf"/><Relationship Id="rId4" Type="http://schemas.openxmlformats.org/officeDocument/2006/relationships/oleObject" Target="../embeddings/oleObject77.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7.emf"/></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hemeOverride" Target="../theme/themeOverride33.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78.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themeOverride" Target="../theme/themeOverride3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79.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themeOverride" Target="../theme/themeOverride35.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80.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hemeOverride" Target="../theme/themeOverride3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8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themeOverride" Target="../theme/themeOverride3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82.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themeOverride" Target="../theme/themeOverride38.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83.bin"/></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3.xml"/><Relationship Id="rId1" Type="http://schemas.openxmlformats.org/officeDocument/2006/relationships/tags" Target="../tags/tag91.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themeOverride" Target="../theme/themeOverride39.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85.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3.xml"/><Relationship Id="rId1" Type="http://schemas.openxmlformats.org/officeDocument/2006/relationships/tags" Target="../tags/tag93.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themeOverride" Target="../theme/themeOverride40.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87.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7.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3.xml"/><Relationship Id="rId1" Type="http://schemas.openxmlformats.org/officeDocument/2006/relationships/tags" Target="../tags/tag95.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hemeOverride" Target="../theme/themeOverride41.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89.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3.xml"/><Relationship Id="rId1" Type="http://schemas.openxmlformats.org/officeDocument/2006/relationships/tags" Target="../tags/tag97.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themeOverride" Target="../theme/themeOverride42.xml"/><Relationship Id="rId5" Type="http://schemas.openxmlformats.org/officeDocument/2006/relationships/image" Target="../media/image7.emf"/><Relationship Id="rId4" Type="http://schemas.openxmlformats.org/officeDocument/2006/relationships/oleObject" Target="../embeddings/oleObject91.bin"/></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3.xml"/><Relationship Id="rId1" Type="http://schemas.openxmlformats.org/officeDocument/2006/relationships/tags" Target="../tags/tag99.xml"/><Relationship Id="rId4" Type="http://schemas.openxmlformats.org/officeDocument/2006/relationships/image" Target="../media/image7.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3.xml"/><Relationship Id="rId1" Type="http://schemas.openxmlformats.org/officeDocument/2006/relationships/tags" Target="../tags/tag100.xml"/><Relationship Id="rId5" Type="http://schemas.openxmlformats.org/officeDocument/2006/relationships/image" Target="../media/image13.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3.xml"/><Relationship Id="rId1" Type="http://schemas.openxmlformats.org/officeDocument/2006/relationships/tags" Target="../tags/tag101.xml"/><Relationship Id="rId4" Type="http://schemas.openxmlformats.org/officeDocument/2006/relationships/image" Target="../media/image7.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3.xml"/><Relationship Id="rId1" Type="http://schemas.openxmlformats.org/officeDocument/2006/relationships/tags" Target="../tags/tag102.xml"/><Relationship Id="rId4" Type="http://schemas.openxmlformats.org/officeDocument/2006/relationships/image" Target="../media/image7.emf"/></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hemeOverride" Target="../theme/themeOverride43.xml"/><Relationship Id="rId5" Type="http://schemas.openxmlformats.org/officeDocument/2006/relationships/image" Target="../media/image7.emf"/><Relationship Id="rId4" Type="http://schemas.openxmlformats.org/officeDocument/2006/relationships/oleObject" Target="../embeddings/oleObject96.bin"/></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3.xml"/><Relationship Id="rId1" Type="http://schemas.openxmlformats.org/officeDocument/2006/relationships/tags" Target="../tags/tag104.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AA928B56-82EE-4CEF-A6B7-DFAAA56C0BD3}"/>
              </a:ext>
            </a:extLst>
          </p:cNvPr>
          <p:cNvSpPr/>
          <p:nvPr/>
        </p:nvSpPr>
        <p:spPr>
          <a:xfrm>
            <a:off x="1" y="678672"/>
            <a:ext cx="12192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2FFCBEA-5CD7-4A96-BFC5-2DF1AB59D500}"/>
              </a:ext>
            </a:extLst>
          </p:cNvPr>
          <p:cNvSpPr/>
          <p:nvPr/>
        </p:nvSpPr>
        <p:spPr>
          <a:xfrm>
            <a:off x="10259683" y="0"/>
            <a:ext cx="1932317"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122" name="Picture 2" descr="Massachusetts Department of Mental Health | Mass.gov">
            <a:extLst>
              <a:ext uri="{FF2B5EF4-FFF2-40B4-BE49-F238E27FC236}">
                <a16:creationId xmlns:a16="http://schemas.microsoft.com/office/drawing/2014/main" id="{678ED085-A7FF-4537-8415-1B5A2DBA0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5902" y="5349875"/>
            <a:ext cx="1584140" cy="139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08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D0C0D3-0DE8-4BCE-825E-8E980727F1C9}"/>
              </a:ext>
            </a:extLst>
          </p:cNvPr>
          <p:cNvGraphicFramePr>
            <a:graphicFrameLocks noChangeAspect="1"/>
          </p:cNvGraphicFramePr>
          <p:nvPr userDrawn="1">
            <p:custDataLst>
              <p:tags r:id="rId1"/>
            </p:custDataLst>
            <p:extLst>
              <p:ext uri="{D42A27DB-BD31-4B8C-83A1-F6EECF244321}">
                <p14:modId xmlns:p14="http://schemas.microsoft.com/office/powerpoint/2010/main" val="2477831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A2D0C0D3-0DE8-4BCE-825E-8E980727F1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Arial" panose="020B0604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9" name="Rectangle 1026">
            <a:extLst>
              <a:ext uri="{FF2B5EF4-FFF2-40B4-BE49-F238E27FC236}">
                <a16:creationId xmlns:a16="http://schemas.microsoft.com/office/drawing/2014/main" id="{B6EF9AB2-ECF0-4A43-84B1-1F4E904C07BC}"/>
              </a:ext>
            </a:extLst>
          </p:cNvPr>
          <p:cNvSpPr txBox="1">
            <a:spLocks noChangeArrowheads="1"/>
          </p:cNvSpPr>
          <p:nvPr userDrawn="1"/>
        </p:nvSpPr>
        <p:spPr bwMode="auto">
          <a:xfrm>
            <a:off x="3586137" y="2663630"/>
            <a:ext cx="7385660" cy="492443"/>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200" b="1" kern="1200"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a:t>Thank you</a:t>
            </a:r>
          </a:p>
        </p:txBody>
      </p:sp>
      <p:sp>
        <p:nvSpPr>
          <p:cNvPr id="11" name="TitleTopPlaceholder">
            <a:extLst>
              <a:ext uri="{FF2B5EF4-FFF2-40B4-BE49-F238E27FC236}">
                <a16:creationId xmlns:a16="http://schemas.microsoft.com/office/drawing/2014/main" id="{B981A466-5269-4177-A5E5-30BCB5BC2AEC}"/>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2" name="TitleTopPlaceholder">
            <a:extLst>
              <a:ext uri="{FF2B5EF4-FFF2-40B4-BE49-F238E27FC236}">
                <a16:creationId xmlns:a16="http://schemas.microsoft.com/office/drawing/2014/main" id="{367838D1-6ECD-4C94-B6CD-8DD54B85C57E}"/>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3" name="TitleTopPlaceholder">
            <a:extLst>
              <a:ext uri="{FF2B5EF4-FFF2-40B4-BE49-F238E27FC236}">
                <a16:creationId xmlns:a16="http://schemas.microsoft.com/office/drawing/2014/main" id="{F1E50EB1-A679-45CD-BF1B-6991AEB0F490}"/>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4" descr="http://upload.wikimedia.org/wikipedia/commons/thumb/8/82/Seal_of_Massachusetts.svg/2000px-Seal_of_Massachusetts.svg.png">
            <a:extLst>
              <a:ext uri="{FF2B5EF4-FFF2-40B4-BE49-F238E27FC236}">
                <a16:creationId xmlns:a16="http://schemas.microsoft.com/office/drawing/2014/main" id="{400F5AB4-3BD4-8EF9-3617-7C38313CAFAF}"/>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McK Disclaimer">
            <a:extLst>
              <a:ext uri="{FF2B5EF4-FFF2-40B4-BE49-F238E27FC236}">
                <a16:creationId xmlns:a16="http://schemas.microsoft.com/office/drawing/2014/main" id="{B40AD724-1E00-4710-A3CE-858E6CF477CA}"/>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
        <p:nvSpPr>
          <p:cNvPr id="18" name="McK Disclaimer">
            <a:extLst>
              <a:ext uri="{FF2B5EF4-FFF2-40B4-BE49-F238E27FC236}">
                <a16:creationId xmlns:a16="http://schemas.microsoft.com/office/drawing/2014/main" id="{F34E01FF-2D86-45BE-BEE3-BF3A65F4F6DA}"/>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Tree>
    <p:extLst>
      <p:ext uri="{BB962C8B-B14F-4D97-AF65-F5344CB8AC3E}">
        <p14:creationId xmlns:p14="http://schemas.microsoft.com/office/powerpoint/2010/main" val="1618195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DC35BFF-DA8C-4FB1-8E73-FC11B8023C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DC35BFF-DA8C-4FB1-8E73-FC11B8023C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grpSp>
        <p:nvGrpSpPr>
          <p:cNvPr id="55" name="Group 54">
            <a:extLst>
              <a:ext uri="{FF2B5EF4-FFF2-40B4-BE49-F238E27FC236}">
                <a16:creationId xmlns:a16="http://schemas.microsoft.com/office/drawing/2014/main" id="{2E205CAA-13CE-49C7-815C-9E0C026FFCB1}"/>
              </a:ext>
            </a:extLst>
          </p:cNvPr>
          <p:cNvGrpSpPr/>
          <p:nvPr userDrawn="1"/>
        </p:nvGrpSpPr>
        <p:grpSpPr>
          <a:xfrm>
            <a:off x="-600" y="-1"/>
            <a:ext cx="12193800" cy="6858001"/>
            <a:chOff x="-600" y="-1"/>
            <a:chExt cx="12193800" cy="6858001"/>
          </a:xfrm>
        </p:grpSpPr>
        <p:sp>
          <p:nvSpPr>
            <p:cNvPr id="93" name="Freeform: Shape 92">
              <a:extLst>
                <a:ext uri="{FF2B5EF4-FFF2-40B4-BE49-F238E27FC236}">
                  <a16:creationId xmlns:a16="http://schemas.microsoft.com/office/drawing/2014/main" id="{F5FA6BB2-CBBF-46C1-9252-4C2B0AEA25A4}"/>
                </a:ext>
              </a:extLst>
            </p:cNvPr>
            <p:cNvSpPr/>
            <p:nvPr/>
          </p:nvSpPr>
          <p:spPr>
            <a:xfrm>
              <a:off x="0" y="-1"/>
              <a:ext cx="12193200" cy="6858000"/>
            </a:xfrm>
            <a:custGeom>
              <a:avLst/>
              <a:gdLst>
                <a:gd name="connsiteX0" fmla="*/ 628650 w 12193200"/>
                <a:gd name="connsiteY0" fmla="*/ 622800 h 6858000"/>
                <a:gd name="connsiteX1" fmla="*/ 628650 w 12193200"/>
                <a:gd name="connsiteY1" fmla="*/ 6445640 h 6858000"/>
                <a:gd name="connsiteX2" fmla="*/ 11563350 w 12193200"/>
                <a:gd name="connsiteY2" fmla="*/ 6445640 h 6858000"/>
                <a:gd name="connsiteX3" fmla="*/ 11563350 w 12193200"/>
                <a:gd name="connsiteY3" fmla="*/ 622800 h 6858000"/>
                <a:gd name="connsiteX4" fmla="*/ 11562000 w 12193200"/>
                <a:gd name="connsiteY4" fmla="*/ 622800 h 6858000"/>
                <a:gd name="connsiteX5" fmla="*/ 630001 w 12193200"/>
                <a:gd name="connsiteY5" fmla="*/ 622800 h 6858000"/>
                <a:gd name="connsiteX6" fmla="*/ 0 w 12193200"/>
                <a:gd name="connsiteY6" fmla="*/ 0 h 6858000"/>
                <a:gd name="connsiteX7" fmla="*/ 12193200 w 12193200"/>
                <a:gd name="connsiteY7" fmla="*/ 0 h 6858000"/>
                <a:gd name="connsiteX8" fmla="*/ 12193200 w 12193200"/>
                <a:gd name="connsiteY8" fmla="*/ 622800 h 6858000"/>
                <a:gd name="connsiteX9" fmla="*/ 12192000 w 12193200"/>
                <a:gd name="connsiteY9" fmla="*/ 622800 h 6858000"/>
                <a:gd name="connsiteX10" fmla="*/ 12192000 w 12193200"/>
                <a:gd name="connsiteY10" fmla="*/ 6160597 h 6858000"/>
                <a:gd name="connsiteX11" fmla="*/ 12193200 w 12193200"/>
                <a:gd name="connsiteY11" fmla="*/ 6160597 h 6858000"/>
                <a:gd name="connsiteX12" fmla="*/ 12193200 w 12193200"/>
                <a:gd name="connsiteY12" fmla="*/ 6858000 h 6858000"/>
                <a:gd name="connsiteX13" fmla="*/ 12192000 w 12193200"/>
                <a:gd name="connsiteY13" fmla="*/ 6858000 h 6858000"/>
                <a:gd name="connsiteX14" fmla="*/ 11562000 w 12193200"/>
                <a:gd name="connsiteY14" fmla="*/ 6858000 h 6858000"/>
                <a:gd name="connsiteX15" fmla="*/ 630001 w 12193200"/>
                <a:gd name="connsiteY15" fmla="*/ 6858000 h 6858000"/>
                <a:gd name="connsiteX16" fmla="*/ 1 w 12193200"/>
                <a:gd name="connsiteY16" fmla="*/ 6858000 h 6858000"/>
                <a:gd name="connsiteX17" fmla="*/ 1 w 12193200"/>
                <a:gd name="connsiteY17" fmla="*/ 6160597 h 6858000"/>
                <a:gd name="connsiteX18" fmla="*/ 1 w 12193200"/>
                <a:gd name="connsiteY18" fmla="*/ 622800 h 6858000"/>
                <a:gd name="connsiteX19" fmla="*/ 0 w 12193200"/>
                <a:gd name="connsiteY19"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200" h="6858000">
                  <a:moveTo>
                    <a:pt x="628650" y="622800"/>
                  </a:moveTo>
                  <a:lnTo>
                    <a:pt x="628650" y="6445640"/>
                  </a:lnTo>
                  <a:lnTo>
                    <a:pt x="11563350" y="6445640"/>
                  </a:lnTo>
                  <a:lnTo>
                    <a:pt x="11563350" y="622800"/>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04C3E">
                <a:alpha val="5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cxnSp>
          <p:nvCxnSpPr>
            <p:cNvPr id="94" name="Straight Connector 93">
              <a:extLst>
                <a:ext uri="{FF2B5EF4-FFF2-40B4-BE49-F238E27FC236}">
                  <a16:creationId xmlns:a16="http://schemas.microsoft.com/office/drawing/2014/main" id="{B6ABB549-57FF-443E-B2C2-869B1BE22D78}"/>
                </a:ext>
              </a:extLst>
            </p:cNvPr>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8C957B9-04AC-44BC-A61A-7179B755DB23}"/>
                </a:ext>
              </a:extLst>
            </p:cNvPr>
            <p:cNvCxnSpPr/>
            <p:nvPr/>
          </p:nvCxnSpPr>
          <p:spPr>
            <a:xfrm>
              <a:off x="-600" y="88829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ED10B04-D336-4F5E-90DB-920E0E49189A}"/>
                </a:ext>
              </a:extLst>
            </p:cNvPr>
            <p:cNvCxnSpPr/>
            <p:nvPr/>
          </p:nvCxnSpPr>
          <p:spPr>
            <a:xfrm>
              <a:off x="-600" y="115378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7F75BA2-C74A-4EEB-9D7E-225BB6D5C8BF}"/>
                </a:ext>
              </a:extLst>
            </p:cNvPr>
            <p:cNvCxnSpPr/>
            <p:nvPr/>
          </p:nvCxnSpPr>
          <p:spPr>
            <a:xfrm>
              <a:off x="-600" y="14192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F7FAD59-5E82-46F6-BE95-31A800A332D9}"/>
                </a:ext>
              </a:extLst>
            </p:cNvPr>
            <p:cNvCxnSpPr/>
            <p:nvPr/>
          </p:nvCxnSpPr>
          <p:spPr>
            <a:xfrm>
              <a:off x="-600" y="168477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3F84FED-DA1A-4299-B63F-EBFC9C76832D}"/>
                </a:ext>
              </a:extLst>
            </p:cNvPr>
            <p:cNvCxnSpPr/>
            <p:nvPr/>
          </p:nvCxnSpPr>
          <p:spPr>
            <a:xfrm>
              <a:off x="-600" y="19502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724DFE7-CA66-416F-A50D-7CB00EB387BA}"/>
                </a:ext>
              </a:extLst>
            </p:cNvPr>
            <p:cNvCxnSpPr/>
            <p:nvPr/>
          </p:nvCxnSpPr>
          <p:spPr>
            <a:xfrm>
              <a:off x="-600" y="22416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1522E4-ACC1-4390-B98C-80F8BE816149}"/>
                </a:ext>
              </a:extLst>
            </p:cNvPr>
            <p:cNvCxnSpPr/>
            <p:nvPr/>
          </p:nvCxnSpPr>
          <p:spPr>
            <a:xfrm>
              <a:off x="-600" y="2533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4F29267-5B98-4D10-B92F-0614C8361A7A}"/>
                </a:ext>
              </a:extLst>
            </p:cNvPr>
            <p:cNvCxnSpPr/>
            <p:nvPr/>
          </p:nvCxnSpPr>
          <p:spPr>
            <a:xfrm>
              <a:off x="-600" y="28245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C2CF37A-D53E-4841-A62A-D09E7138B015}"/>
                </a:ext>
              </a:extLst>
            </p:cNvPr>
            <p:cNvCxnSpPr/>
            <p:nvPr/>
          </p:nvCxnSpPr>
          <p:spPr>
            <a:xfrm>
              <a:off x="-600" y="31159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5836D3E-9D1C-412F-9005-16EC3F0C88D6}"/>
                </a:ext>
              </a:extLst>
            </p:cNvPr>
            <p:cNvCxnSpPr/>
            <p:nvPr/>
          </p:nvCxnSpPr>
          <p:spPr>
            <a:xfrm>
              <a:off x="-600" y="34073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53F1F25-5D83-49B0-8283-3887ABBA1E33}"/>
                </a:ext>
              </a:extLst>
            </p:cNvPr>
            <p:cNvCxnSpPr/>
            <p:nvPr/>
          </p:nvCxnSpPr>
          <p:spPr>
            <a:xfrm>
              <a:off x="-600" y="369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F540573-1410-44EA-AD28-D493F74DB5E6}"/>
                </a:ext>
              </a:extLst>
            </p:cNvPr>
            <p:cNvCxnSpPr/>
            <p:nvPr/>
          </p:nvCxnSpPr>
          <p:spPr>
            <a:xfrm>
              <a:off x="-600" y="39902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A7FC97-3901-4FFF-9332-60B01C045C2C}"/>
                </a:ext>
              </a:extLst>
            </p:cNvPr>
            <p:cNvCxnSpPr/>
            <p:nvPr/>
          </p:nvCxnSpPr>
          <p:spPr>
            <a:xfrm>
              <a:off x="-600" y="42816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525C382-48E9-40C4-A9A3-49120E5B1E71}"/>
                </a:ext>
              </a:extLst>
            </p:cNvPr>
            <p:cNvCxnSpPr/>
            <p:nvPr/>
          </p:nvCxnSpPr>
          <p:spPr>
            <a:xfrm>
              <a:off x="-600" y="45730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4D431FB-FB6C-42CA-A42A-B5F0FBD2292A}"/>
                </a:ext>
              </a:extLst>
            </p:cNvPr>
            <p:cNvCxnSpPr/>
            <p:nvPr/>
          </p:nvCxnSpPr>
          <p:spPr>
            <a:xfrm>
              <a:off x="-600" y="48644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A3A91DD-FFE2-4049-8815-7C203B497382}"/>
                </a:ext>
              </a:extLst>
            </p:cNvPr>
            <p:cNvCxnSpPr/>
            <p:nvPr/>
          </p:nvCxnSpPr>
          <p:spPr>
            <a:xfrm>
              <a:off x="-600" y="51558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A4C607B-623C-4DCD-BBE7-F8373140C6BF}"/>
                </a:ext>
              </a:extLst>
            </p:cNvPr>
            <p:cNvCxnSpPr/>
            <p:nvPr/>
          </p:nvCxnSpPr>
          <p:spPr>
            <a:xfrm>
              <a:off x="-600" y="54473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F8A9E91-53D6-48A3-9D9F-5B8FCC3E0742}"/>
                </a:ext>
              </a:extLst>
            </p:cNvPr>
            <p:cNvCxnSpPr/>
            <p:nvPr/>
          </p:nvCxnSpPr>
          <p:spPr>
            <a:xfrm>
              <a:off x="-600" y="57387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CE25DC1-0865-4EC4-AEEC-1CE270630F7A}"/>
                </a:ext>
              </a:extLst>
            </p:cNvPr>
            <p:cNvCxnSpPr/>
            <p:nvPr/>
          </p:nvCxnSpPr>
          <p:spPr>
            <a:xfrm>
              <a:off x="-600" y="603014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114" name="Gutter space">
              <a:extLst>
                <a:ext uri="{FF2B5EF4-FFF2-40B4-BE49-F238E27FC236}">
                  <a16:creationId xmlns:a16="http://schemas.microsoft.com/office/drawing/2014/main" id="{661ACA77-D14B-4E9F-A63A-A2B63A915771}"/>
                </a:ext>
              </a:extLst>
            </p:cNvPr>
            <p:cNvGrpSpPr/>
            <p:nvPr/>
          </p:nvGrpSpPr>
          <p:grpSpPr>
            <a:xfrm>
              <a:off x="1277000" y="622800"/>
              <a:ext cx="9638000" cy="5407342"/>
              <a:chOff x="1277000" y="623550"/>
              <a:chExt cx="9638000" cy="5537047"/>
            </a:xfrm>
          </p:grpSpPr>
          <p:sp>
            <p:nvSpPr>
              <p:cNvPr id="126" name="Rectangle 34">
                <a:extLst>
                  <a:ext uri="{FF2B5EF4-FFF2-40B4-BE49-F238E27FC236}">
                    <a16:creationId xmlns:a16="http://schemas.microsoft.com/office/drawing/2014/main" id="{319F0EF1-D77E-47CE-8DA8-76A43CFCE5C3}"/>
                  </a:ext>
                </a:extLst>
              </p:cNvPr>
              <p:cNvSpPr>
                <a:spLocks noChangeArrowheads="1"/>
              </p:cNvSpPr>
              <p:nvPr/>
            </p:nvSpPr>
            <p:spPr bwMode="auto">
              <a:xfrm>
                <a:off x="688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5">
                <a:extLst>
                  <a:ext uri="{FF2B5EF4-FFF2-40B4-BE49-F238E27FC236}">
                    <a16:creationId xmlns:a16="http://schemas.microsoft.com/office/drawing/2014/main" id="{AE0D9080-776B-4F31-A8E3-D83A109479E1}"/>
                  </a:ext>
                </a:extLst>
              </p:cNvPr>
              <p:cNvSpPr>
                <a:spLocks noChangeArrowheads="1"/>
              </p:cNvSpPr>
              <p:nvPr/>
            </p:nvSpPr>
            <p:spPr bwMode="auto">
              <a:xfrm>
                <a:off x="875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6">
                <a:extLst>
                  <a:ext uri="{FF2B5EF4-FFF2-40B4-BE49-F238E27FC236}">
                    <a16:creationId xmlns:a16="http://schemas.microsoft.com/office/drawing/2014/main" id="{DA6D010A-9867-44BB-BB12-A9DDDE44FD8F}"/>
                  </a:ext>
                </a:extLst>
              </p:cNvPr>
              <p:cNvSpPr>
                <a:spLocks noChangeArrowheads="1"/>
              </p:cNvSpPr>
              <p:nvPr/>
            </p:nvSpPr>
            <p:spPr bwMode="auto">
              <a:xfrm>
                <a:off x="782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7">
                <a:extLst>
                  <a:ext uri="{FF2B5EF4-FFF2-40B4-BE49-F238E27FC236}">
                    <a16:creationId xmlns:a16="http://schemas.microsoft.com/office/drawing/2014/main" id="{48004BFA-0150-4018-8003-C2B072800A9D}"/>
                  </a:ext>
                </a:extLst>
              </p:cNvPr>
              <p:cNvSpPr>
                <a:spLocks noChangeArrowheads="1"/>
              </p:cNvSpPr>
              <p:nvPr/>
            </p:nvSpPr>
            <p:spPr bwMode="auto">
              <a:xfrm>
                <a:off x="969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8">
                <a:extLst>
                  <a:ext uri="{FF2B5EF4-FFF2-40B4-BE49-F238E27FC236}">
                    <a16:creationId xmlns:a16="http://schemas.microsoft.com/office/drawing/2014/main" id="{B01AE01F-B846-4375-9B2D-1E40ED433D34}"/>
                  </a:ext>
                </a:extLst>
              </p:cNvPr>
              <p:cNvSpPr>
                <a:spLocks noChangeArrowheads="1"/>
              </p:cNvSpPr>
              <p:nvPr/>
            </p:nvSpPr>
            <p:spPr bwMode="auto">
              <a:xfrm>
                <a:off x="1062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9">
                <a:extLst>
                  <a:ext uri="{FF2B5EF4-FFF2-40B4-BE49-F238E27FC236}">
                    <a16:creationId xmlns:a16="http://schemas.microsoft.com/office/drawing/2014/main" id="{357B6979-5407-4736-9F47-54BA472DB554}"/>
                  </a:ext>
                </a:extLst>
              </p:cNvPr>
              <p:cNvSpPr>
                <a:spLocks noChangeArrowheads="1"/>
              </p:cNvSpPr>
              <p:nvPr/>
            </p:nvSpPr>
            <p:spPr bwMode="auto">
              <a:xfrm>
                <a:off x="595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40">
                <a:extLst>
                  <a:ext uri="{FF2B5EF4-FFF2-40B4-BE49-F238E27FC236}">
                    <a16:creationId xmlns:a16="http://schemas.microsoft.com/office/drawing/2014/main" id="{136AB539-3DE5-47F2-A9D4-50BA96D44E0D}"/>
                  </a:ext>
                </a:extLst>
              </p:cNvPr>
              <p:cNvSpPr>
                <a:spLocks noChangeArrowheads="1"/>
              </p:cNvSpPr>
              <p:nvPr/>
            </p:nvSpPr>
            <p:spPr bwMode="auto">
              <a:xfrm>
                <a:off x="127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41">
                <a:extLst>
                  <a:ext uri="{FF2B5EF4-FFF2-40B4-BE49-F238E27FC236}">
                    <a16:creationId xmlns:a16="http://schemas.microsoft.com/office/drawing/2014/main" id="{A5C55FAD-754B-471F-BC43-1F6B282F30C9}"/>
                  </a:ext>
                </a:extLst>
              </p:cNvPr>
              <p:cNvSpPr>
                <a:spLocks noChangeArrowheads="1"/>
              </p:cNvSpPr>
              <p:nvPr/>
            </p:nvSpPr>
            <p:spPr bwMode="auto">
              <a:xfrm>
                <a:off x="221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2">
                <a:extLst>
                  <a:ext uri="{FF2B5EF4-FFF2-40B4-BE49-F238E27FC236}">
                    <a16:creationId xmlns:a16="http://schemas.microsoft.com/office/drawing/2014/main" id="{6F933609-921F-4CFC-B764-20D776016BA1}"/>
                  </a:ext>
                </a:extLst>
              </p:cNvPr>
              <p:cNvSpPr>
                <a:spLocks noChangeArrowheads="1"/>
              </p:cNvSpPr>
              <p:nvPr/>
            </p:nvSpPr>
            <p:spPr bwMode="auto">
              <a:xfrm>
                <a:off x="314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3">
                <a:extLst>
                  <a:ext uri="{FF2B5EF4-FFF2-40B4-BE49-F238E27FC236}">
                    <a16:creationId xmlns:a16="http://schemas.microsoft.com/office/drawing/2014/main" id="{BF28693F-C0FD-4C0A-90A6-0584421F9071}"/>
                  </a:ext>
                </a:extLst>
              </p:cNvPr>
              <p:cNvSpPr>
                <a:spLocks noChangeArrowheads="1"/>
              </p:cNvSpPr>
              <p:nvPr/>
            </p:nvSpPr>
            <p:spPr bwMode="auto">
              <a:xfrm>
                <a:off x="408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44">
                <a:extLst>
                  <a:ext uri="{FF2B5EF4-FFF2-40B4-BE49-F238E27FC236}">
                    <a16:creationId xmlns:a16="http://schemas.microsoft.com/office/drawing/2014/main" id="{371BD375-0C6C-47E6-83EA-A6D3D26BC33D}"/>
                  </a:ext>
                </a:extLst>
              </p:cNvPr>
              <p:cNvSpPr>
                <a:spLocks noChangeArrowheads="1"/>
              </p:cNvSpPr>
              <p:nvPr/>
            </p:nvSpPr>
            <p:spPr bwMode="auto">
              <a:xfrm>
                <a:off x="501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5" name="Slide edges">
              <a:extLst>
                <a:ext uri="{FF2B5EF4-FFF2-40B4-BE49-F238E27FC236}">
                  <a16:creationId xmlns:a16="http://schemas.microsoft.com/office/drawing/2014/main" id="{17045D97-382B-4DB9-8481-D40DA762931D}"/>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116" name="Footnote measure">
              <a:extLst>
                <a:ext uri="{FF2B5EF4-FFF2-40B4-BE49-F238E27FC236}">
                  <a16:creationId xmlns:a16="http://schemas.microsoft.com/office/drawing/2014/main" id="{CD377B0A-08B9-443C-BBEB-27555A6DF031}"/>
                </a:ext>
              </a:extLst>
            </p:cNvPr>
            <p:cNvSpPr>
              <a:spLocks noChangeArrowheads="1"/>
            </p:cNvSpPr>
            <p:nvPr/>
          </p:nvSpPr>
          <p:spPr bwMode="auto">
            <a:xfrm>
              <a:off x="628650" y="6030142"/>
              <a:ext cx="10934700" cy="415498"/>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Whitespace measure">
              <a:extLst>
                <a:ext uri="{FF2B5EF4-FFF2-40B4-BE49-F238E27FC236}">
                  <a16:creationId xmlns:a16="http://schemas.microsoft.com/office/drawing/2014/main" id="{5E3B1C1D-508E-45C7-B712-DE870CCF76F4}"/>
                </a:ext>
              </a:extLst>
            </p:cNvPr>
            <p:cNvSpPr>
              <a:spLocks noChangeArrowheads="1"/>
            </p:cNvSpPr>
            <p:nvPr/>
          </p:nvSpPr>
          <p:spPr bwMode="auto">
            <a:xfrm>
              <a:off x="628650" y="1497601"/>
              <a:ext cx="10934700" cy="452667"/>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8" name="Five column measure">
              <a:extLst>
                <a:ext uri="{FF2B5EF4-FFF2-40B4-BE49-F238E27FC236}">
                  <a16:creationId xmlns:a16="http://schemas.microsoft.com/office/drawing/2014/main" id="{E4090B37-247A-431C-B200-45FED9E34DAE}"/>
                </a:ext>
              </a:extLst>
            </p:cNvPr>
            <p:cNvGrpSpPr/>
            <p:nvPr/>
          </p:nvGrpSpPr>
          <p:grpSpPr>
            <a:xfrm>
              <a:off x="629400" y="5844667"/>
              <a:ext cx="10933200" cy="79536"/>
              <a:chOff x="629400" y="5975122"/>
              <a:chExt cx="10933200" cy="79536"/>
            </a:xfrm>
          </p:grpSpPr>
          <p:sp>
            <p:nvSpPr>
              <p:cNvPr id="121" name="Rectangle 5">
                <a:extLst>
                  <a:ext uri="{FF2B5EF4-FFF2-40B4-BE49-F238E27FC236}">
                    <a16:creationId xmlns:a16="http://schemas.microsoft.com/office/drawing/2014/main" id="{8F4C774E-9240-4BAF-8050-95EF9EE0F0BD}"/>
                  </a:ext>
                </a:extLst>
              </p:cNvPr>
              <p:cNvSpPr>
                <a:spLocks noChangeArrowheads="1"/>
              </p:cNvSpPr>
              <p:nvPr/>
            </p:nvSpPr>
            <p:spPr bwMode="auto">
              <a:xfrm>
                <a:off x="2880128" y="5975122"/>
                <a:ext cx="1930288"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7">
                <a:extLst>
                  <a:ext uri="{FF2B5EF4-FFF2-40B4-BE49-F238E27FC236}">
                    <a16:creationId xmlns:a16="http://schemas.microsoft.com/office/drawing/2014/main" id="{1E77D533-C9AE-4FE4-BE11-446D73B096E7}"/>
                  </a:ext>
                </a:extLst>
              </p:cNvPr>
              <p:cNvSpPr>
                <a:spLocks noChangeArrowheads="1"/>
              </p:cNvSpPr>
              <p:nvPr/>
            </p:nvSpPr>
            <p:spPr bwMode="auto">
              <a:xfrm>
                <a:off x="9626194"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
                <a:extLst>
                  <a:ext uri="{FF2B5EF4-FFF2-40B4-BE49-F238E27FC236}">
                    <a16:creationId xmlns:a16="http://schemas.microsoft.com/office/drawing/2014/main" id="{AF359B51-C711-4C0D-AD37-A158FFB25377}"/>
                  </a:ext>
                </a:extLst>
              </p:cNvPr>
              <p:cNvSpPr>
                <a:spLocks noChangeArrowheads="1"/>
              </p:cNvSpPr>
              <p:nvPr/>
            </p:nvSpPr>
            <p:spPr bwMode="auto">
              <a:xfrm>
                <a:off x="7372407"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
                <a:extLst>
                  <a:ext uri="{FF2B5EF4-FFF2-40B4-BE49-F238E27FC236}">
                    <a16:creationId xmlns:a16="http://schemas.microsoft.com/office/drawing/2014/main" id="{CCD5B928-661D-4334-8120-D63DF99F9DDD}"/>
                  </a:ext>
                </a:extLst>
              </p:cNvPr>
              <p:cNvSpPr>
                <a:spLocks noChangeArrowheads="1"/>
              </p:cNvSpPr>
              <p:nvPr/>
            </p:nvSpPr>
            <p:spPr bwMode="auto">
              <a:xfrm>
                <a:off x="5127797" y="5975122"/>
                <a:ext cx="1927229"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3">
                <a:extLst>
                  <a:ext uri="{FF2B5EF4-FFF2-40B4-BE49-F238E27FC236}">
                    <a16:creationId xmlns:a16="http://schemas.microsoft.com/office/drawing/2014/main" id="{6C7E4223-C1EF-4B2F-B519-7E38AA26A728}"/>
                  </a:ext>
                </a:extLst>
              </p:cNvPr>
              <p:cNvSpPr>
                <a:spLocks noChangeArrowheads="1"/>
              </p:cNvSpPr>
              <p:nvPr/>
            </p:nvSpPr>
            <p:spPr bwMode="auto">
              <a:xfrm>
                <a:off x="629400" y="5975122"/>
                <a:ext cx="1933347"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9" name="Live area">
              <a:extLst>
                <a:ext uri="{FF2B5EF4-FFF2-40B4-BE49-F238E27FC236}">
                  <a16:creationId xmlns:a16="http://schemas.microsoft.com/office/drawing/2014/main" id="{CBBB070F-856B-432B-880E-8FAB10EFDB3F}"/>
                </a:ext>
              </a:extLst>
            </p:cNvPr>
            <p:cNvSpPr/>
            <p:nvPr/>
          </p:nvSpPr>
          <p:spPr>
            <a:xfrm>
              <a:off x="628650" y="1950267"/>
              <a:ext cx="10934700" cy="4079875"/>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F04C3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120" name="Footnote example">
              <a:extLst>
                <a:ext uri="{FF2B5EF4-FFF2-40B4-BE49-F238E27FC236}">
                  <a16:creationId xmlns:a16="http://schemas.microsoft.com/office/drawing/2014/main" id="{F94D2ACE-A1A7-4283-9707-07D631C9B5AA}"/>
                </a:ext>
              </a:extLst>
            </p:cNvPr>
            <p:cNvSpPr txBox="1"/>
            <p:nvPr/>
          </p:nvSpPr>
          <p:spPr>
            <a:xfrm>
              <a:off x="630000" y="6030142"/>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xxxx</a:t>
              </a:r>
            </a:p>
            <a:p>
              <a:pPr lvl="0">
                <a:lnSpc>
                  <a:spcPct val="90000"/>
                </a:lnSpc>
                <a:defRPr/>
              </a:pPr>
              <a:r>
                <a:rPr lang="en-US" sz="100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123503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Arial" panose="020B0604020202020204" pitchFamily="34" charset="0"/>
            </a:endParaRPr>
          </a:p>
        </p:txBody>
      </p:sp>
      <p:sp>
        <p:nvSpPr>
          <p:cNvPr id="5" name="TitleTopPlaceholder">
            <a:extLst>
              <a:ext uri="{FF2B5EF4-FFF2-40B4-BE49-F238E27FC236}">
                <a16:creationId xmlns:a16="http://schemas.microsoft.com/office/drawing/2014/main" id="{1BF17556-80E3-5786-DA4F-1FD6A7ACEB31}"/>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TitleTopPlaceholder">
            <a:extLst>
              <a:ext uri="{FF2B5EF4-FFF2-40B4-BE49-F238E27FC236}">
                <a16:creationId xmlns:a16="http://schemas.microsoft.com/office/drawing/2014/main" id="{E85F80DE-95DF-C53E-ACB4-64F139108A34}"/>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itleTopPlaceholder">
            <a:extLst>
              <a:ext uri="{FF2B5EF4-FFF2-40B4-BE49-F238E27FC236}">
                <a16:creationId xmlns:a16="http://schemas.microsoft.com/office/drawing/2014/main" id="{A4EF63A6-6D26-A9D6-3E7B-51279A6BD955}"/>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8" name="Content Placeholder 3">
            <a:extLst>
              <a:ext uri="{FF2B5EF4-FFF2-40B4-BE49-F238E27FC236}">
                <a16:creationId xmlns:a16="http://schemas.microsoft.com/office/drawing/2014/main" id="{187FD933-4633-25B3-D0CD-C3D2DF762036}"/>
              </a:ext>
            </a:extLst>
          </p:cNvPr>
          <p:cNvSpPr>
            <a:spLocks noGrp="1"/>
          </p:cNvSpPr>
          <p:nvPr>
            <p:ph sz="quarter" idx="10" hasCustomPrompt="1"/>
          </p:nvPr>
        </p:nvSpPr>
        <p:spPr>
          <a:xfrm>
            <a:off x="3586136" y="4940989"/>
            <a:ext cx="4459805" cy="307777"/>
          </a:xfrm>
          <a:prstGeom prst="rect">
            <a:avLst/>
          </a:prstGeom>
        </p:spPr>
        <p:txBody>
          <a:bodyPr lIns="91440" tIns="45720" rIns="91440" bIns="45720">
            <a:noAutofit/>
          </a:bodyPr>
          <a:lstStyle>
            <a:lvl1pPr>
              <a:lnSpc>
                <a:spcPct val="100000"/>
              </a:lnSpc>
              <a:defRPr sz="1400" b="1" baseline="0">
                <a:solidFill>
                  <a:srgbClr val="002960"/>
                </a:solidFill>
                <a:latin typeface="Arial" panose="020B0604020202020204" pitchFamily="34" charset="0"/>
                <a:cs typeface="Arial" panose="020B0604020202020204" pitchFamily="34" charset="0"/>
                <a:sym typeface="Arial" panose="020B0604020202020204" pitchFamily="34" charset="0"/>
              </a:defRPr>
            </a:lvl1pPr>
            <a:lvl3pPr>
              <a:defRPr/>
            </a:lvl3pPr>
          </a:lstStyle>
          <a:p>
            <a:pPr lvl="0"/>
            <a:r>
              <a:rPr lang="en-US"/>
              <a:t>Click to edit Master subtitle style</a:t>
            </a:r>
          </a:p>
        </p:txBody>
      </p:sp>
      <p:pic>
        <p:nvPicPr>
          <p:cNvPr id="9" name="Picture 4" descr="http://upload.wikimedia.org/wikipedia/commons/thumb/8/82/Seal_of_Massachusetts.svg/2000px-Seal_of_Massachusetts.svg.png">
            <a:extLst>
              <a:ext uri="{FF2B5EF4-FFF2-40B4-BE49-F238E27FC236}">
                <a16:creationId xmlns:a16="http://schemas.microsoft.com/office/drawing/2014/main" id="{9B3DEB20-A0CE-FB0F-2315-C2C8E8B1A1D7}"/>
              </a:ext>
            </a:extLst>
          </p:cNvPr>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McK Disclaimer">
            <a:extLst>
              <a:ext uri="{FF2B5EF4-FFF2-40B4-BE49-F238E27FC236}">
                <a16:creationId xmlns:a16="http://schemas.microsoft.com/office/drawing/2014/main" id="{931A5202-F66D-4DBD-27E9-AC4B1A7B30EB}"/>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
        <p:nvSpPr>
          <p:cNvPr id="12" name="Rectangle 1026">
            <a:extLst>
              <a:ext uri="{FF2B5EF4-FFF2-40B4-BE49-F238E27FC236}">
                <a16:creationId xmlns:a16="http://schemas.microsoft.com/office/drawing/2014/main" id="{3ABBC97F-7F02-6FD5-AFB4-0DA200C09156}"/>
              </a:ext>
            </a:extLst>
          </p:cNvPr>
          <p:cNvSpPr>
            <a:spLocks noGrp="1" noChangeArrowheads="1"/>
          </p:cNvSpPr>
          <p:nvPr>
            <p:ph type="ctrTitle"/>
          </p:nvPr>
        </p:nvSpPr>
        <p:spPr bwMode="auto">
          <a:xfrm>
            <a:off x="3586137" y="2171189"/>
            <a:ext cx="7385660" cy="984885"/>
          </a:xfrm>
          <a:prstGeom prst="rect">
            <a:avLst/>
          </a:prstGeom>
        </p:spPr>
        <p:txBody>
          <a:bodyPr vert="horz" anchor="ctr">
            <a:noAutofit/>
          </a:bodyPr>
          <a:lstStyle>
            <a:lvl1pPr>
              <a:defRPr sz="3200" b="1"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pPr lvl="0"/>
            <a:r>
              <a:rPr lang="en-US" noProof="0"/>
              <a:t>Click to edit Master title style</a:t>
            </a:r>
          </a:p>
        </p:txBody>
      </p:sp>
      <p:sp>
        <p:nvSpPr>
          <p:cNvPr id="13" name="McK Disclaimer">
            <a:extLst>
              <a:ext uri="{FF2B5EF4-FFF2-40B4-BE49-F238E27FC236}">
                <a16:creationId xmlns:a16="http://schemas.microsoft.com/office/drawing/2014/main" id="{C64F50EC-4DAD-6AA5-7C80-DC0D3D320EF0}"/>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Tree>
    <p:extLst>
      <p:ext uri="{BB962C8B-B14F-4D97-AF65-F5344CB8AC3E}">
        <p14:creationId xmlns:p14="http://schemas.microsoft.com/office/powerpoint/2010/main" val="1859986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939350-B9CD-4CFF-BA12-901AFF1E7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E939350-B9CD-4CFF-BA12-901AFF1E75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Title 7"/>
          <p:cNvSpPr>
            <a:spLocks noGrp="1"/>
          </p:cNvSpPr>
          <p:nvPr>
            <p:ph type="title" hasCustomPrompt="1"/>
          </p:nvPr>
        </p:nvSpPr>
        <p:spPr>
          <a:xfrm>
            <a:off x="630000" y="622800"/>
            <a:ext cx="10933350" cy="369332"/>
          </a:xfr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TextBox 14">
            <a:extLst>
              <a:ext uri="{FF2B5EF4-FFF2-40B4-BE49-F238E27FC236}">
                <a16:creationId xmlns:a16="http://schemas.microsoft.com/office/drawing/2014/main" id="{43357170-3BA7-429B-9FD2-34D04E5CBF0A}"/>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583185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727E6D8-1B42-4239-A6A3-2E8AE3CC8F4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think-cell data - do not delete" hidden="1">
                        <a:extLst>
                          <a:ext uri="{FF2B5EF4-FFF2-40B4-BE49-F238E27FC236}">
                            <a16:creationId xmlns:a16="http://schemas.microsoft.com/office/drawing/2014/main" id="{F727E6D8-1B42-4239-A6A3-2E8AE3CC8F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8650" y="1950267"/>
            <a:ext cx="10934700" cy="4079875"/>
          </a:xfrm>
        </p:spPr>
        <p:txBody>
          <a:bodyPr/>
          <a:lstStyle>
            <a:lvl1pPr>
              <a:lnSpc>
                <a:spcPct val="100000"/>
              </a:lnSpc>
              <a:spcBef>
                <a:spcPts val="0"/>
              </a:spcBef>
              <a:spcAft>
                <a:spcPts val="0"/>
              </a:spcAft>
              <a:defRPr>
                <a:latin typeface="+mn-lt"/>
                <a:ea typeface="+mn-ea"/>
                <a:cs typeface="+mn-cs"/>
                <a:sym typeface="Arial" panose="020B0604020202020204" pitchFamily="34" charset="0"/>
              </a:defRPr>
            </a:lvl1pPr>
            <a:lvl2pPr>
              <a:lnSpc>
                <a:spcPct val="100000"/>
              </a:lnSpc>
              <a:spcBef>
                <a:spcPts val="0"/>
              </a:spcBef>
              <a:spcAft>
                <a:spcPts val="0"/>
              </a:spcAft>
              <a:defRPr>
                <a:latin typeface="+mn-lt"/>
                <a:ea typeface="+mn-ea"/>
                <a:cs typeface="+mn-cs"/>
                <a:sym typeface="Arial" panose="020B0604020202020204" pitchFamily="34" charset="0"/>
              </a:defRPr>
            </a:lvl2pPr>
            <a:lvl3pPr>
              <a:lnSpc>
                <a:spcPct val="100000"/>
              </a:lnSpc>
              <a:spcBef>
                <a:spcPts val="0"/>
              </a:spcBef>
              <a:spcAft>
                <a:spcPts val="0"/>
              </a:spcAft>
              <a:defRPr>
                <a:latin typeface="+mn-lt"/>
                <a:ea typeface="+mn-ea"/>
                <a:cs typeface="+mn-cs"/>
                <a:sym typeface="Arial" panose="020B0604020202020204" pitchFamily="34" charset="0"/>
              </a:defRPr>
            </a:lvl3pPr>
            <a:lvl4pPr>
              <a:lnSpc>
                <a:spcPct val="100000"/>
              </a:lnSpc>
              <a:spcBef>
                <a:spcPts val="0"/>
              </a:spcBef>
              <a:spcAft>
                <a:spcPts val="0"/>
              </a:spcAft>
              <a:defRPr>
                <a:latin typeface="+mn-lt"/>
                <a:ea typeface="+mn-ea"/>
                <a:cs typeface="+mn-cs"/>
                <a:sym typeface="Arial" panose="020B0604020202020204" pitchFamily="34" charset="0"/>
              </a:defRPr>
            </a:lvl4pPr>
            <a:lvl5pPr>
              <a:lnSpc>
                <a:spcPct val="100000"/>
              </a:lnSpc>
              <a:spcBef>
                <a:spcPts val="0"/>
              </a:spcBef>
              <a:spcAft>
                <a:spcPts val="0"/>
              </a:spcAft>
              <a:defRPr>
                <a:latin typeface="+mn-lt"/>
                <a:ea typeface="+mn-ea"/>
                <a:cs typeface="+mn-cs"/>
                <a:sym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3" name="TextBox 12">
            <a:extLst>
              <a:ext uri="{FF2B5EF4-FFF2-40B4-BE49-F238E27FC236}">
                <a16:creationId xmlns:a16="http://schemas.microsoft.com/office/drawing/2014/main" id="{C35B1997-6892-4854-B871-6D52AD79521F}"/>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2045622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61A0CBC-D676-4AA0-B394-214F9567FB7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C61A0CBC-D676-4AA0-B394-214F9567FB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b="1">
                <a:solidFill>
                  <a:srgbClr val="000000"/>
                </a:solidFill>
                <a:latin typeface="+mn-lt"/>
                <a:ea typeface="+mn-ea"/>
                <a:cs typeface="+mn-cs"/>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Tree>
    <p:extLst>
      <p:ext uri="{BB962C8B-B14F-4D97-AF65-F5344CB8AC3E}">
        <p14:creationId xmlns:p14="http://schemas.microsoft.com/office/powerpoint/2010/main" val="1118899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7F72672-1065-45EB-A877-87D70B1FDDF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57F72672-1065-45EB-A877-87D70B1FD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3944932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83E8BCB-DBF0-4700-959C-0EEDFC65FC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83E8BCB-DBF0-4700-959C-0EEDFC65FC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02960"/>
                </a:solidFill>
                <a:latin typeface="+mj-lt"/>
                <a:ea typeface="+mj-ea"/>
                <a:cs typeface="+mj-cs"/>
                <a:sym typeface="Arial" panose="020B0604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373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D2D7D06-A0F0-4527-86BF-27F2BCEF2D0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6D2D7D06-A0F0-4527-86BF-27F2BCEF2D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99BA7807-1035-4153-ADCA-820D72D631B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67014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2209398-4B1D-4FD9-950E-F266C672127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D2209398-4B1D-4FD9-950E-F266C67212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76529"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Slide Number">
            <a:extLst>
              <a:ext uri="{FF2B5EF4-FFF2-40B4-BE49-F238E27FC236}">
                <a16:creationId xmlns:a16="http://schemas.microsoft.com/office/drawing/2014/main" id="{075DFC96-00FB-42DC-B37F-A74B117205CE}"/>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13991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rgbClr val="D6E7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51A2CD4-799F-4128-950F-F7AC0C170BC4}"/>
              </a:ext>
            </a:extLst>
          </p:cNvPr>
          <p:cNvGraphicFramePr>
            <a:graphicFrameLocks noChangeAspect="1"/>
          </p:cNvGraphicFramePr>
          <p:nvPr userDrawn="1">
            <p:custDataLst>
              <p:tags r:id="rId1"/>
            </p:custDataLst>
            <p:extLst>
              <p:ext uri="{D42A27DB-BD31-4B8C-83A1-F6EECF244321}">
                <p14:modId xmlns:p14="http://schemas.microsoft.com/office/powerpoint/2010/main" val="37121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C51A2CD4-799F-4128-950F-F7AC0C170B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rgbClr val="002960"/>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0" name="Slide Number">
            <a:extLst>
              <a:ext uri="{FF2B5EF4-FFF2-40B4-BE49-F238E27FC236}">
                <a16:creationId xmlns:a16="http://schemas.microsoft.com/office/drawing/2014/main" id="{0AD63ABA-7B58-4D2C-955C-CBEC81529DE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323C8FD-06B3-4EBA-BCE0-40A6B7258B1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F323C8FD-06B3-4EBA-BCE0-40A6B7258B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8101584"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8" name="Slide Number">
            <a:extLst>
              <a:ext uri="{FF2B5EF4-FFF2-40B4-BE49-F238E27FC236}">
                <a16:creationId xmlns:a16="http://schemas.microsoft.com/office/drawing/2014/main" id="{5293EA3A-61EB-423C-BDCB-BD2AEE3614E1}"/>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33787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DC7AC0F-AEE0-4A31-82B8-D110238BC1C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3DC7AC0F-AEE0-4A31-82B8-D110238BC1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2" name="Slide Number">
            <a:extLst>
              <a:ext uri="{FF2B5EF4-FFF2-40B4-BE49-F238E27FC236}">
                <a16:creationId xmlns:a16="http://schemas.microsoft.com/office/drawing/2014/main" id="{B13F76A1-F3FE-403A-8403-BE770160AB52}"/>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60809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A077EDE-32AD-48AF-9487-02BBE9B56BC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AA077EDE-32AD-48AF-9487-02BBE9B56B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6" name="Slide Number">
            <a:extLst>
              <a:ext uri="{FF2B5EF4-FFF2-40B4-BE49-F238E27FC236}">
                <a16:creationId xmlns:a16="http://schemas.microsoft.com/office/drawing/2014/main" id="{7B077D4C-551E-44E1-9B3A-486410F3D2EF}"/>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6391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9EFC5C9-7A4F-4D2C-8B01-35EFA25747D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79EFC5C9-7A4F-4D2C-8B01-35EFA2574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7" name="Slide Number">
            <a:extLst>
              <a:ext uri="{FF2B5EF4-FFF2-40B4-BE49-F238E27FC236}">
                <a16:creationId xmlns:a16="http://schemas.microsoft.com/office/drawing/2014/main" id="{318E8879-2244-49D2-A352-AF9FF828F3F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86621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itle 4">
            <a:extLst>
              <a:ext uri="{FF2B5EF4-FFF2-40B4-BE49-F238E27FC236}">
                <a16:creationId xmlns:a16="http://schemas.microsoft.com/office/drawing/2014/main" id="{E87193CA-8C3D-48CB-B6F4-F9A6E0F8E1C2}"/>
              </a:ext>
            </a:extLst>
          </p:cNvPr>
          <p:cNvSpPr>
            <a:spLocks noGrp="1"/>
          </p:cNvSpPr>
          <p:nvPr>
            <p:ph type="title" hasCustomPrompt="1"/>
          </p:nvPr>
        </p:nvSpPr>
        <p:spPr>
          <a:xfrm>
            <a:off x="630000" y="2764203"/>
            <a:ext cx="2478638" cy="1314311"/>
          </a:xfrm>
        </p:spPr>
        <p:txBody>
          <a:bodyPr vert="horz" anchor="ctr" anchorCtr="0">
            <a:noAutofit/>
          </a:bodyPr>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Slide Number">
            <a:extLst>
              <a:ext uri="{FF2B5EF4-FFF2-40B4-BE49-F238E27FC236}">
                <a16:creationId xmlns:a16="http://schemas.microsoft.com/office/drawing/2014/main" id="{8ABA7B8C-0DD6-48C3-9936-3560ECE44454}"/>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17760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61FF323-FF04-4AF9-9E90-F112D5F8709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F61FF323-FF04-4AF9-9E90-F112D5F870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3" name="Slide Number">
            <a:extLst>
              <a:ext uri="{FF2B5EF4-FFF2-40B4-BE49-F238E27FC236}">
                <a16:creationId xmlns:a16="http://schemas.microsoft.com/office/drawing/2014/main" id="{B34D59E7-724E-407A-963B-6326870B6869}"/>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7850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2A81DB2-CC03-4316-9498-ECFFBAC8B6F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D2A81DB2-CC03-4316-9498-ECFFBAC8B6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4" name="Slide Number">
            <a:extLst>
              <a:ext uri="{FF2B5EF4-FFF2-40B4-BE49-F238E27FC236}">
                <a16:creationId xmlns:a16="http://schemas.microsoft.com/office/drawing/2014/main" id="{92618A0A-337A-4657-AF67-C99DF9D2D3E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6045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FC92DC-00F9-4EB6-844F-94E3CA6FDE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EFC92DC-00F9-4EB6-844F-94E3CA6FDE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Slide Number">
            <a:extLst>
              <a:ext uri="{FF2B5EF4-FFF2-40B4-BE49-F238E27FC236}">
                <a16:creationId xmlns:a16="http://schemas.microsoft.com/office/drawing/2014/main" id="{60133516-57AD-46A6-9DE0-491B428846D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16082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3C1BAD3-DD10-49F4-8D82-BDD754C23E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43C1BAD3-DD10-49F4-8D82-BDD754C23E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3" name="Title 2"/>
          <p:cNvSpPr>
            <a:spLocks noGrp="1"/>
          </p:cNvSpPr>
          <p:nvPr>
            <p:ph type="title" hasCustomPrompt="1"/>
          </p:nvPr>
        </p:nvSpPr>
        <p:spPr>
          <a:xfrm>
            <a:off x="630000" y="622800"/>
            <a:ext cx="4747822"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7" name="Slide Number">
            <a:extLst>
              <a:ext uri="{FF2B5EF4-FFF2-40B4-BE49-F238E27FC236}">
                <a16:creationId xmlns:a16="http://schemas.microsoft.com/office/drawing/2014/main" id="{3D3DB052-E0EF-412E-95B8-8E05E502FA2F}"/>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03142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CDA476-84D0-4CF9-9275-7B4CBC2D789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9CDA476-84D0-4CF9-9275-7B4CBC2D78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3" name="Title 2"/>
          <p:cNvSpPr>
            <a:spLocks noGrp="1"/>
          </p:cNvSpPr>
          <p:nvPr>
            <p:ph type="title" hasCustomPrompt="1"/>
          </p:nvPr>
        </p:nvSpPr>
        <p:spPr>
          <a:xfrm>
            <a:off x="630000" y="622800"/>
            <a:ext cx="4747822"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6" name="Slide Number">
            <a:extLst>
              <a:ext uri="{FF2B5EF4-FFF2-40B4-BE49-F238E27FC236}">
                <a16:creationId xmlns:a16="http://schemas.microsoft.com/office/drawing/2014/main" id="{F9AE83F3-809D-427A-A623-4CF33CFD64F6}"/>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87347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E4739EA-7652-4829-AB50-92C2BCF513CC}"/>
              </a:ext>
            </a:extLst>
          </p:cNvPr>
          <p:cNvGraphicFramePr>
            <a:graphicFrameLocks noChangeAspect="1"/>
          </p:cNvGraphicFramePr>
          <p:nvPr userDrawn="1">
            <p:custDataLst>
              <p:tags r:id="rId2"/>
            </p:custDataLst>
            <p:extLst>
              <p:ext uri="{D42A27DB-BD31-4B8C-83A1-F6EECF244321}">
                <p14:modId xmlns:p14="http://schemas.microsoft.com/office/powerpoint/2010/main" val="3645095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BE4739EA-7652-4829-AB50-92C2BCF513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02960"/>
                </a:solidFill>
                <a:latin typeface="+mj-lt"/>
                <a:ea typeface="+mj-ea"/>
                <a:cs typeface="+mj-cs"/>
                <a:sym typeface="Arial" panose="020B0604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a:extLst>
              <a:ext uri="{FF2B5EF4-FFF2-40B4-BE49-F238E27FC236}">
                <a16:creationId xmlns:a16="http://schemas.microsoft.com/office/drawing/2014/main" id="{5E6DA9AA-CBA5-45FF-8005-939FB654DD0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05058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6A4D63E-331E-4447-9FCA-35F8F650DBB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26A4D63E-331E-4447-9FCA-35F8F650DB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54496"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a:extLst>
              <a:ext uri="{FF2B5EF4-FFF2-40B4-BE49-F238E27FC236}">
                <a16:creationId xmlns:a16="http://schemas.microsoft.com/office/drawing/2014/main" id="{3CEABC79-108A-455B-92B6-00EDA7897E41}"/>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73743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1AF188-7ADA-4E9D-8104-69966DCB560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91AF188-7ADA-4E9D-8104-69966DCB56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2" name="Title 1"/>
          <p:cNvSpPr>
            <a:spLocks noGrp="1"/>
          </p:cNvSpPr>
          <p:nvPr>
            <p:ph type="title" hasCustomPrompt="1"/>
          </p:nvPr>
        </p:nvSpPr>
        <p:spPr>
          <a:xfrm>
            <a:off x="630000" y="622800"/>
            <a:ext cx="6254496"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Slide Number">
            <a:extLst>
              <a:ext uri="{FF2B5EF4-FFF2-40B4-BE49-F238E27FC236}">
                <a16:creationId xmlns:a16="http://schemas.microsoft.com/office/drawing/2014/main" id="{012CA237-FE78-49FC-840E-F1E52CFFCF48}"/>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4723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54C08AB-3041-4389-BBBA-EE812AC0265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554C08AB-3041-4389-BBBA-EE812AC026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12" name="Slide Number">
            <a:extLst>
              <a:ext uri="{FF2B5EF4-FFF2-40B4-BE49-F238E27FC236}">
                <a16:creationId xmlns:a16="http://schemas.microsoft.com/office/drawing/2014/main" id="{534CAC21-86B0-471B-8E19-BAD408A69F3D}"/>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48788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FE9AB36-827A-44D4-9069-6A63CAB4FD2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FE9AB36-827A-44D4-9069-6A63CAB4FD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0029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Tree>
    <p:extLst>
      <p:ext uri="{BB962C8B-B14F-4D97-AF65-F5344CB8AC3E}">
        <p14:creationId xmlns:p14="http://schemas.microsoft.com/office/powerpoint/2010/main" val="1212712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96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D6E7FF"/>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FC741337-00A5-4B3C-9EB7-5502DC8D447E}"/>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6357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438F3F0-18BE-499E-B9A3-FF977226F4E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A438F3F0-18BE-499E-B9A3-FF977226F4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10933200" cy="369332"/>
          </a:xfrm>
        </p:spPr>
        <p:txBody>
          <a:bodyPr vert="horz"/>
          <a:lstStyle>
            <a:lvl1pPr>
              <a:defRPr>
                <a:solidFill>
                  <a:schemeClr val="bg1"/>
                </a:solidFill>
                <a:latin typeface="+mj-lt"/>
                <a:ea typeface="+mj-ea"/>
                <a:cs typeface="+mj-cs"/>
                <a:sym typeface="Arial" panose="020B0604020202020204" pitchFamily="34" charset="0"/>
              </a:defRPr>
            </a:lvl1pPr>
          </a:lstStyle>
          <a:p>
            <a:r>
              <a:rPr lang="en-US"/>
              <a:t>Click to add title</a:t>
            </a:r>
          </a:p>
        </p:txBody>
      </p:sp>
      <p:sp>
        <p:nvSpPr>
          <p:cNvPr id="12" name="Slide Number">
            <a:extLst>
              <a:ext uri="{FF2B5EF4-FFF2-40B4-BE49-F238E27FC236}">
                <a16:creationId xmlns:a16="http://schemas.microsoft.com/office/drawing/2014/main" id="{31A3D63B-4D84-4B4E-B719-00EFB1D81C3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0419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63620B7-2040-46B8-B94A-2E14C5F24A4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think-cell data - do not delete" hidden="1">
                        <a:extLst>
                          <a:ext uri="{FF2B5EF4-FFF2-40B4-BE49-F238E27FC236}">
                            <a16:creationId xmlns:a16="http://schemas.microsoft.com/office/drawing/2014/main" id="{F63620B7-2040-46B8-B94A-2E14C5F24A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0" name="TextBox 19"/>
          <p:cNvSpPr txBox="1"/>
          <p:nvPr userDrawn="1"/>
        </p:nvSpPr>
        <p:spPr>
          <a:xfrm>
            <a:off x="630000" y="2138279"/>
            <a:ext cx="2926080" cy="25801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rgbClr val="002960"/>
                </a:solidFill>
                <a:latin typeface="+mn-lt"/>
                <a:ea typeface="+mn-ea"/>
                <a:cs typeface="+mn-cs"/>
                <a:sym typeface="Arial" panose="020B0604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A3803D57-612B-45F3-99CD-E609CE14EC8A}"/>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74277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4BC5080-D056-42A3-AFEB-AE49ABF9EB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think-cell data - do not delete" hidden="1">
                        <a:extLst>
                          <a:ext uri="{FF2B5EF4-FFF2-40B4-BE49-F238E27FC236}">
                            <a16:creationId xmlns:a16="http://schemas.microsoft.com/office/drawing/2014/main" id="{14BC5080-D056-42A3-AFEB-AE49ABF9E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7" name="Slide Number">
            <a:extLst>
              <a:ext uri="{FF2B5EF4-FFF2-40B4-BE49-F238E27FC236}">
                <a16:creationId xmlns:a16="http://schemas.microsoft.com/office/drawing/2014/main" id="{98B78DBC-FD3A-44B7-883C-0E91E47D0EF1}"/>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34288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F0755A6-7E18-42F4-9BA0-2F9C41BA724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EF0755A6-7E18-42F4-9BA0-2F9C41BA72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1291868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87C8AD0-5320-43EA-AE8D-EBA89E261F8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087C8AD0-5320-43EA-AE8D-EBA89E261F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C660C1A9-1075-42EC-AF58-09B92D85B405}"/>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3" y="2619903"/>
            <a:ext cx="3291840"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rgbClr val="002960"/>
                </a:solidFill>
                <a:latin typeface="+mn-lt"/>
                <a:ea typeface="+mn-ea"/>
                <a:cs typeface="+mn-cs"/>
                <a:sym typeface="Arial" panose="020B0604020202020204" pitchFamily="34" charset="0"/>
              </a:rPr>
              <a:t>Disclaimer</a:t>
            </a:r>
          </a:p>
        </p:txBody>
      </p:sp>
      <p:cxnSp>
        <p:nvCxnSpPr>
          <p:cNvPr id="9" name="Straight Connector 8"/>
          <p:cNvCxnSpPr/>
          <p:nvPr/>
        </p:nvCxnSpPr>
        <p:spPr>
          <a:xfrm>
            <a:off x="4367898" y="1630185"/>
            <a:ext cx="0" cy="3392129"/>
          </a:xfrm>
          <a:prstGeom prst="line">
            <a:avLst/>
          </a:prstGeom>
          <a:ln w="9525">
            <a:solidFill>
              <a:srgbClr val="002960"/>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1557203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7E2523B-E1FD-4539-9CE9-B79699365223}"/>
              </a:ext>
            </a:extLst>
          </p:cNvPr>
          <p:cNvGraphicFramePr>
            <a:graphicFrameLocks noChangeAspect="1"/>
          </p:cNvGraphicFramePr>
          <p:nvPr userDrawn="1">
            <p:custDataLst>
              <p:tags r:id="rId2"/>
            </p:custDataLst>
            <p:extLst>
              <p:ext uri="{D42A27DB-BD31-4B8C-83A1-F6EECF244321}">
                <p14:modId xmlns:p14="http://schemas.microsoft.com/office/powerpoint/2010/main" val="2726666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87E2523B-E1FD-4539-9CE9-B796993652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663200D7-E0C8-46F3-8B19-E6B44776E397}"/>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84277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Rectangle 1026">
            <a:extLst>
              <a:ext uri="{FF2B5EF4-FFF2-40B4-BE49-F238E27FC236}">
                <a16:creationId xmlns:a16="http://schemas.microsoft.com/office/drawing/2014/main" id="{5C5452D4-81FA-8458-223A-8A6D9F6DB00D}"/>
              </a:ext>
            </a:extLst>
          </p:cNvPr>
          <p:cNvSpPr txBox="1">
            <a:spLocks noChangeArrowheads="1"/>
          </p:cNvSpPr>
          <p:nvPr userDrawn="1"/>
        </p:nvSpPr>
        <p:spPr bwMode="auto">
          <a:xfrm>
            <a:off x="3586137" y="2663630"/>
            <a:ext cx="7385660" cy="492443"/>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200" b="1" kern="1200"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a:t>Thank you</a:t>
            </a:r>
          </a:p>
        </p:txBody>
      </p:sp>
      <p:sp>
        <p:nvSpPr>
          <p:cNvPr id="19" name="TitleTopPlaceholder">
            <a:extLst>
              <a:ext uri="{FF2B5EF4-FFF2-40B4-BE49-F238E27FC236}">
                <a16:creationId xmlns:a16="http://schemas.microsoft.com/office/drawing/2014/main" id="{78B7DF40-2193-4228-7C41-C50026DDCE0F}"/>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0" name="TitleTopPlaceholder">
            <a:extLst>
              <a:ext uri="{FF2B5EF4-FFF2-40B4-BE49-F238E27FC236}">
                <a16:creationId xmlns:a16="http://schemas.microsoft.com/office/drawing/2014/main" id="{A6DD18DC-17CC-E7CD-B6A1-121662E926BC}"/>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1" name="TitleTopPlaceholder">
            <a:extLst>
              <a:ext uri="{FF2B5EF4-FFF2-40B4-BE49-F238E27FC236}">
                <a16:creationId xmlns:a16="http://schemas.microsoft.com/office/drawing/2014/main" id="{24541025-15B4-4C82-44BF-B9AD0F53E4A0}"/>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22" name="Picture 4" descr="http://upload.wikimedia.org/wikipedia/commons/thumb/8/82/Seal_of_Massachusetts.svg/2000px-Seal_of_Massachusetts.svg.png">
            <a:extLst>
              <a:ext uri="{FF2B5EF4-FFF2-40B4-BE49-F238E27FC236}">
                <a16:creationId xmlns:a16="http://schemas.microsoft.com/office/drawing/2014/main" id="{A667B943-E8CC-B0B2-871C-AD1C636D3E5C}"/>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a:extLst>
              <a:ext uri="{FF2B5EF4-FFF2-40B4-BE49-F238E27FC236}">
                <a16:creationId xmlns:a16="http://schemas.microsoft.com/office/drawing/2014/main" id="{C3BC27D1-971A-AC4E-83C7-179A85C029C5}"/>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
        <p:nvSpPr>
          <p:cNvPr id="24" name="McK Disclaimer">
            <a:extLst>
              <a:ext uri="{FF2B5EF4-FFF2-40B4-BE49-F238E27FC236}">
                <a16:creationId xmlns:a16="http://schemas.microsoft.com/office/drawing/2014/main" id="{DC29A36D-FB9C-AD1F-D263-106F3C7195BD}"/>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Tree>
    <p:extLst>
      <p:ext uri="{BB962C8B-B14F-4D97-AF65-F5344CB8AC3E}">
        <p14:creationId xmlns:p14="http://schemas.microsoft.com/office/powerpoint/2010/main" val="705709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5752660-497A-435C-8D74-9CD7ED037CB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35752660-497A-435C-8D74-9CD7ED037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grpSp>
        <p:nvGrpSpPr>
          <p:cNvPr id="51" name="Group 50">
            <a:extLst>
              <a:ext uri="{FF2B5EF4-FFF2-40B4-BE49-F238E27FC236}">
                <a16:creationId xmlns:a16="http://schemas.microsoft.com/office/drawing/2014/main" id="{FB867B7D-8301-4FF4-9AE3-0B3E1FF378E5}"/>
              </a:ext>
            </a:extLst>
          </p:cNvPr>
          <p:cNvGrpSpPr/>
          <p:nvPr userDrawn="1"/>
        </p:nvGrpSpPr>
        <p:grpSpPr>
          <a:xfrm>
            <a:off x="-600" y="-1"/>
            <a:ext cx="12193800" cy="6858001"/>
            <a:chOff x="-600" y="-1"/>
            <a:chExt cx="12193800" cy="6858001"/>
          </a:xfrm>
        </p:grpSpPr>
        <p:sp>
          <p:nvSpPr>
            <p:cNvPr id="52" name="Freeform: Shape 51">
              <a:extLst>
                <a:ext uri="{FF2B5EF4-FFF2-40B4-BE49-F238E27FC236}">
                  <a16:creationId xmlns:a16="http://schemas.microsoft.com/office/drawing/2014/main" id="{0C9BFCDF-4C34-4472-959E-805A1F91DB80}"/>
                </a:ext>
              </a:extLst>
            </p:cNvPr>
            <p:cNvSpPr/>
            <p:nvPr/>
          </p:nvSpPr>
          <p:spPr>
            <a:xfrm>
              <a:off x="0" y="-1"/>
              <a:ext cx="12193200" cy="6858000"/>
            </a:xfrm>
            <a:custGeom>
              <a:avLst/>
              <a:gdLst>
                <a:gd name="connsiteX0" fmla="*/ 628650 w 12193200"/>
                <a:gd name="connsiteY0" fmla="*/ 622800 h 6858000"/>
                <a:gd name="connsiteX1" fmla="*/ 628650 w 12193200"/>
                <a:gd name="connsiteY1" fmla="*/ 6445640 h 6858000"/>
                <a:gd name="connsiteX2" fmla="*/ 11563350 w 12193200"/>
                <a:gd name="connsiteY2" fmla="*/ 6445640 h 6858000"/>
                <a:gd name="connsiteX3" fmla="*/ 11563350 w 12193200"/>
                <a:gd name="connsiteY3" fmla="*/ 622800 h 6858000"/>
                <a:gd name="connsiteX4" fmla="*/ 11562000 w 12193200"/>
                <a:gd name="connsiteY4" fmla="*/ 622800 h 6858000"/>
                <a:gd name="connsiteX5" fmla="*/ 630001 w 12193200"/>
                <a:gd name="connsiteY5" fmla="*/ 622800 h 6858000"/>
                <a:gd name="connsiteX6" fmla="*/ 0 w 12193200"/>
                <a:gd name="connsiteY6" fmla="*/ 0 h 6858000"/>
                <a:gd name="connsiteX7" fmla="*/ 12193200 w 12193200"/>
                <a:gd name="connsiteY7" fmla="*/ 0 h 6858000"/>
                <a:gd name="connsiteX8" fmla="*/ 12193200 w 12193200"/>
                <a:gd name="connsiteY8" fmla="*/ 622800 h 6858000"/>
                <a:gd name="connsiteX9" fmla="*/ 12192000 w 12193200"/>
                <a:gd name="connsiteY9" fmla="*/ 622800 h 6858000"/>
                <a:gd name="connsiteX10" fmla="*/ 12192000 w 12193200"/>
                <a:gd name="connsiteY10" fmla="*/ 6160597 h 6858000"/>
                <a:gd name="connsiteX11" fmla="*/ 12193200 w 12193200"/>
                <a:gd name="connsiteY11" fmla="*/ 6160597 h 6858000"/>
                <a:gd name="connsiteX12" fmla="*/ 12193200 w 12193200"/>
                <a:gd name="connsiteY12" fmla="*/ 6858000 h 6858000"/>
                <a:gd name="connsiteX13" fmla="*/ 12192000 w 12193200"/>
                <a:gd name="connsiteY13" fmla="*/ 6858000 h 6858000"/>
                <a:gd name="connsiteX14" fmla="*/ 11562000 w 12193200"/>
                <a:gd name="connsiteY14" fmla="*/ 6858000 h 6858000"/>
                <a:gd name="connsiteX15" fmla="*/ 630001 w 12193200"/>
                <a:gd name="connsiteY15" fmla="*/ 6858000 h 6858000"/>
                <a:gd name="connsiteX16" fmla="*/ 1 w 12193200"/>
                <a:gd name="connsiteY16" fmla="*/ 6858000 h 6858000"/>
                <a:gd name="connsiteX17" fmla="*/ 1 w 12193200"/>
                <a:gd name="connsiteY17" fmla="*/ 6160597 h 6858000"/>
                <a:gd name="connsiteX18" fmla="*/ 1 w 12193200"/>
                <a:gd name="connsiteY18" fmla="*/ 622800 h 6858000"/>
                <a:gd name="connsiteX19" fmla="*/ 0 w 12193200"/>
                <a:gd name="connsiteY19"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200" h="6858000">
                  <a:moveTo>
                    <a:pt x="628650" y="622800"/>
                  </a:moveTo>
                  <a:lnTo>
                    <a:pt x="628650" y="6445640"/>
                  </a:lnTo>
                  <a:lnTo>
                    <a:pt x="11563350" y="6445640"/>
                  </a:lnTo>
                  <a:lnTo>
                    <a:pt x="11563350" y="622800"/>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04C3E">
                <a:alpha val="5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cxnSp>
          <p:nvCxnSpPr>
            <p:cNvPr id="53" name="Straight Connector 52">
              <a:extLst>
                <a:ext uri="{FF2B5EF4-FFF2-40B4-BE49-F238E27FC236}">
                  <a16:creationId xmlns:a16="http://schemas.microsoft.com/office/drawing/2014/main" id="{658ABD7A-4B5A-4CD0-B1DB-829028F0DA45}"/>
                </a:ext>
              </a:extLst>
            </p:cNvPr>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BEA8A7-7554-4B2B-9EC0-DF54BD284454}"/>
                </a:ext>
              </a:extLst>
            </p:cNvPr>
            <p:cNvCxnSpPr/>
            <p:nvPr/>
          </p:nvCxnSpPr>
          <p:spPr>
            <a:xfrm>
              <a:off x="-600" y="88829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857B1E-A8FD-43D2-9A7D-7706AE8BBC99}"/>
                </a:ext>
              </a:extLst>
            </p:cNvPr>
            <p:cNvCxnSpPr/>
            <p:nvPr/>
          </p:nvCxnSpPr>
          <p:spPr>
            <a:xfrm>
              <a:off x="-600" y="115378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B92201-E725-493D-9F7C-8BAB7A44C55E}"/>
                </a:ext>
              </a:extLst>
            </p:cNvPr>
            <p:cNvCxnSpPr/>
            <p:nvPr/>
          </p:nvCxnSpPr>
          <p:spPr>
            <a:xfrm>
              <a:off x="-600" y="14192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02A63C-FB21-4D2A-82EE-DACBF5730B40}"/>
                </a:ext>
              </a:extLst>
            </p:cNvPr>
            <p:cNvCxnSpPr/>
            <p:nvPr/>
          </p:nvCxnSpPr>
          <p:spPr>
            <a:xfrm>
              <a:off x="-600" y="168477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C12B98-C38D-4E74-B0D4-837610FCE2A1}"/>
                </a:ext>
              </a:extLst>
            </p:cNvPr>
            <p:cNvCxnSpPr/>
            <p:nvPr/>
          </p:nvCxnSpPr>
          <p:spPr>
            <a:xfrm>
              <a:off x="-600" y="19502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B4FF072-2F4D-4BE0-8B05-BDD9AC06451B}"/>
                </a:ext>
              </a:extLst>
            </p:cNvPr>
            <p:cNvCxnSpPr/>
            <p:nvPr/>
          </p:nvCxnSpPr>
          <p:spPr>
            <a:xfrm>
              <a:off x="-600" y="22416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3087826-35B4-4FA6-B6D5-E0B869075E23}"/>
                </a:ext>
              </a:extLst>
            </p:cNvPr>
            <p:cNvCxnSpPr/>
            <p:nvPr/>
          </p:nvCxnSpPr>
          <p:spPr>
            <a:xfrm>
              <a:off x="-600" y="2533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BD43B06-D55C-4861-8820-BDBF21ABEEE6}"/>
                </a:ext>
              </a:extLst>
            </p:cNvPr>
            <p:cNvCxnSpPr/>
            <p:nvPr/>
          </p:nvCxnSpPr>
          <p:spPr>
            <a:xfrm>
              <a:off x="-600" y="28245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2B2BA7-489B-40C7-AC85-B68903D455CF}"/>
                </a:ext>
              </a:extLst>
            </p:cNvPr>
            <p:cNvCxnSpPr/>
            <p:nvPr/>
          </p:nvCxnSpPr>
          <p:spPr>
            <a:xfrm>
              <a:off x="-600" y="31159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187606-60F4-4CDC-8E66-209A2B266648}"/>
                </a:ext>
              </a:extLst>
            </p:cNvPr>
            <p:cNvCxnSpPr/>
            <p:nvPr/>
          </p:nvCxnSpPr>
          <p:spPr>
            <a:xfrm>
              <a:off x="-600" y="34073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BB0037F-D44E-48B3-A22F-8EF1BE77D409}"/>
                </a:ext>
              </a:extLst>
            </p:cNvPr>
            <p:cNvCxnSpPr/>
            <p:nvPr/>
          </p:nvCxnSpPr>
          <p:spPr>
            <a:xfrm>
              <a:off x="-600" y="369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1AC172E-3BB0-4568-8B31-017EE51EA73A}"/>
                </a:ext>
              </a:extLst>
            </p:cNvPr>
            <p:cNvCxnSpPr/>
            <p:nvPr/>
          </p:nvCxnSpPr>
          <p:spPr>
            <a:xfrm>
              <a:off x="-600" y="39902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7C1DD1-72FA-428D-91A1-4BA4BF8E0957}"/>
                </a:ext>
              </a:extLst>
            </p:cNvPr>
            <p:cNvCxnSpPr/>
            <p:nvPr/>
          </p:nvCxnSpPr>
          <p:spPr>
            <a:xfrm>
              <a:off x="-600" y="42816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094C538-CD63-4994-9965-38CC494F64E9}"/>
                </a:ext>
              </a:extLst>
            </p:cNvPr>
            <p:cNvCxnSpPr/>
            <p:nvPr/>
          </p:nvCxnSpPr>
          <p:spPr>
            <a:xfrm>
              <a:off x="-600" y="45730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30EAD7-4A49-4FC5-9D65-70F4B3B46ECA}"/>
                </a:ext>
              </a:extLst>
            </p:cNvPr>
            <p:cNvCxnSpPr/>
            <p:nvPr/>
          </p:nvCxnSpPr>
          <p:spPr>
            <a:xfrm>
              <a:off x="-600" y="48644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64ECA56-99CE-4E19-8306-C07177533B61}"/>
                </a:ext>
              </a:extLst>
            </p:cNvPr>
            <p:cNvCxnSpPr/>
            <p:nvPr/>
          </p:nvCxnSpPr>
          <p:spPr>
            <a:xfrm>
              <a:off x="-600" y="51558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612C37-3494-45A7-8A08-4DA3CC98D9E6}"/>
                </a:ext>
              </a:extLst>
            </p:cNvPr>
            <p:cNvCxnSpPr/>
            <p:nvPr/>
          </p:nvCxnSpPr>
          <p:spPr>
            <a:xfrm>
              <a:off x="-600" y="54473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3AB0D52-29A4-41D8-9445-8B9598C4307A}"/>
                </a:ext>
              </a:extLst>
            </p:cNvPr>
            <p:cNvCxnSpPr/>
            <p:nvPr/>
          </p:nvCxnSpPr>
          <p:spPr>
            <a:xfrm>
              <a:off x="-600" y="57387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99AA325-0F8F-4913-81F8-5690849E9F21}"/>
                </a:ext>
              </a:extLst>
            </p:cNvPr>
            <p:cNvCxnSpPr/>
            <p:nvPr/>
          </p:nvCxnSpPr>
          <p:spPr>
            <a:xfrm>
              <a:off x="-600" y="603014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74" name="Gutter space">
              <a:extLst>
                <a:ext uri="{FF2B5EF4-FFF2-40B4-BE49-F238E27FC236}">
                  <a16:creationId xmlns:a16="http://schemas.microsoft.com/office/drawing/2014/main" id="{29D788B2-956A-4A6E-AA2E-C3EF24A09426}"/>
                </a:ext>
              </a:extLst>
            </p:cNvPr>
            <p:cNvGrpSpPr/>
            <p:nvPr/>
          </p:nvGrpSpPr>
          <p:grpSpPr>
            <a:xfrm>
              <a:off x="1277000" y="622800"/>
              <a:ext cx="9638000" cy="5407342"/>
              <a:chOff x="1277000" y="623550"/>
              <a:chExt cx="9638000" cy="5537047"/>
            </a:xfrm>
          </p:grpSpPr>
          <p:sp>
            <p:nvSpPr>
              <p:cNvPr id="86" name="Rectangle 34">
                <a:extLst>
                  <a:ext uri="{FF2B5EF4-FFF2-40B4-BE49-F238E27FC236}">
                    <a16:creationId xmlns:a16="http://schemas.microsoft.com/office/drawing/2014/main" id="{9EC897BE-F850-484F-BFAD-B970A97A38E9}"/>
                  </a:ext>
                </a:extLst>
              </p:cNvPr>
              <p:cNvSpPr>
                <a:spLocks noChangeArrowheads="1"/>
              </p:cNvSpPr>
              <p:nvPr/>
            </p:nvSpPr>
            <p:spPr bwMode="auto">
              <a:xfrm>
                <a:off x="688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5">
                <a:extLst>
                  <a:ext uri="{FF2B5EF4-FFF2-40B4-BE49-F238E27FC236}">
                    <a16:creationId xmlns:a16="http://schemas.microsoft.com/office/drawing/2014/main" id="{4FB35D49-8975-4C14-944D-525D433B1DBF}"/>
                  </a:ext>
                </a:extLst>
              </p:cNvPr>
              <p:cNvSpPr>
                <a:spLocks noChangeArrowheads="1"/>
              </p:cNvSpPr>
              <p:nvPr/>
            </p:nvSpPr>
            <p:spPr bwMode="auto">
              <a:xfrm>
                <a:off x="875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36">
                <a:extLst>
                  <a:ext uri="{FF2B5EF4-FFF2-40B4-BE49-F238E27FC236}">
                    <a16:creationId xmlns:a16="http://schemas.microsoft.com/office/drawing/2014/main" id="{E923099E-8C58-4704-94B2-275987AAA8D4}"/>
                  </a:ext>
                </a:extLst>
              </p:cNvPr>
              <p:cNvSpPr>
                <a:spLocks noChangeArrowheads="1"/>
              </p:cNvSpPr>
              <p:nvPr/>
            </p:nvSpPr>
            <p:spPr bwMode="auto">
              <a:xfrm>
                <a:off x="782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37">
                <a:extLst>
                  <a:ext uri="{FF2B5EF4-FFF2-40B4-BE49-F238E27FC236}">
                    <a16:creationId xmlns:a16="http://schemas.microsoft.com/office/drawing/2014/main" id="{300A29AB-5ECE-49C3-ABA7-C7A962092388}"/>
                  </a:ext>
                </a:extLst>
              </p:cNvPr>
              <p:cNvSpPr>
                <a:spLocks noChangeArrowheads="1"/>
              </p:cNvSpPr>
              <p:nvPr/>
            </p:nvSpPr>
            <p:spPr bwMode="auto">
              <a:xfrm>
                <a:off x="969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38">
                <a:extLst>
                  <a:ext uri="{FF2B5EF4-FFF2-40B4-BE49-F238E27FC236}">
                    <a16:creationId xmlns:a16="http://schemas.microsoft.com/office/drawing/2014/main" id="{2F32BAC9-6AD6-4CDA-B9AA-5189110ADF96}"/>
                  </a:ext>
                </a:extLst>
              </p:cNvPr>
              <p:cNvSpPr>
                <a:spLocks noChangeArrowheads="1"/>
              </p:cNvSpPr>
              <p:nvPr/>
            </p:nvSpPr>
            <p:spPr bwMode="auto">
              <a:xfrm>
                <a:off x="1062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9">
                <a:extLst>
                  <a:ext uri="{FF2B5EF4-FFF2-40B4-BE49-F238E27FC236}">
                    <a16:creationId xmlns:a16="http://schemas.microsoft.com/office/drawing/2014/main" id="{C7A5942B-046F-49EE-82FC-2B36352CA7A3}"/>
                  </a:ext>
                </a:extLst>
              </p:cNvPr>
              <p:cNvSpPr>
                <a:spLocks noChangeArrowheads="1"/>
              </p:cNvSpPr>
              <p:nvPr/>
            </p:nvSpPr>
            <p:spPr bwMode="auto">
              <a:xfrm>
                <a:off x="595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0">
                <a:extLst>
                  <a:ext uri="{FF2B5EF4-FFF2-40B4-BE49-F238E27FC236}">
                    <a16:creationId xmlns:a16="http://schemas.microsoft.com/office/drawing/2014/main" id="{3C80942F-F514-448C-92DA-EA72B5240731}"/>
                  </a:ext>
                </a:extLst>
              </p:cNvPr>
              <p:cNvSpPr>
                <a:spLocks noChangeArrowheads="1"/>
              </p:cNvSpPr>
              <p:nvPr/>
            </p:nvSpPr>
            <p:spPr bwMode="auto">
              <a:xfrm>
                <a:off x="127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1">
                <a:extLst>
                  <a:ext uri="{FF2B5EF4-FFF2-40B4-BE49-F238E27FC236}">
                    <a16:creationId xmlns:a16="http://schemas.microsoft.com/office/drawing/2014/main" id="{7F8B0DDD-7BFC-45B2-B727-1D4353B9CC62}"/>
                  </a:ext>
                </a:extLst>
              </p:cNvPr>
              <p:cNvSpPr>
                <a:spLocks noChangeArrowheads="1"/>
              </p:cNvSpPr>
              <p:nvPr/>
            </p:nvSpPr>
            <p:spPr bwMode="auto">
              <a:xfrm>
                <a:off x="221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2">
                <a:extLst>
                  <a:ext uri="{FF2B5EF4-FFF2-40B4-BE49-F238E27FC236}">
                    <a16:creationId xmlns:a16="http://schemas.microsoft.com/office/drawing/2014/main" id="{8422E68F-5329-41CC-B14B-43203AA5BC98}"/>
                  </a:ext>
                </a:extLst>
              </p:cNvPr>
              <p:cNvSpPr>
                <a:spLocks noChangeArrowheads="1"/>
              </p:cNvSpPr>
              <p:nvPr/>
            </p:nvSpPr>
            <p:spPr bwMode="auto">
              <a:xfrm>
                <a:off x="314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43">
                <a:extLst>
                  <a:ext uri="{FF2B5EF4-FFF2-40B4-BE49-F238E27FC236}">
                    <a16:creationId xmlns:a16="http://schemas.microsoft.com/office/drawing/2014/main" id="{34FC13F3-F9D0-4C2C-90C0-BD41F7070E90}"/>
                  </a:ext>
                </a:extLst>
              </p:cNvPr>
              <p:cNvSpPr>
                <a:spLocks noChangeArrowheads="1"/>
              </p:cNvSpPr>
              <p:nvPr/>
            </p:nvSpPr>
            <p:spPr bwMode="auto">
              <a:xfrm>
                <a:off x="408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44">
                <a:extLst>
                  <a:ext uri="{FF2B5EF4-FFF2-40B4-BE49-F238E27FC236}">
                    <a16:creationId xmlns:a16="http://schemas.microsoft.com/office/drawing/2014/main" id="{C78A2C70-64A6-477F-90F2-995F96845D1F}"/>
                  </a:ext>
                </a:extLst>
              </p:cNvPr>
              <p:cNvSpPr>
                <a:spLocks noChangeArrowheads="1"/>
              </p:cNvSpPr>
              <p:nvPr/>
            </p:nvSpPr>
            <p:spPr bwMode="auto">
              <a:xfrm>
                <a:off x="501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5" name="Slide edges">
              <a:extLst>
                <a:ext uri="{FF2B5EF4-FFF2-40B4-BE49-F238E27FC236}">
                  <a16:creationId xmlns:a16="http://schemas.microsoft.com/office/drawing/2014/main" id="{6C09B8E4-21F7-44D7-8F69-E9371159B52C}"/>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76" name="Footnote measure">
              <a:extLst>
                <a:ext uri="{FF2B5EF4-FFF2-40B4-BE49-F238E27FC236}">
                  <a16:creationId xmlns:a16="http://schemas.microsoft.com/office/drawing/2014/main" id="{4254DE34-5300-4444-AFFC-7101A478B5BE}"/>
                </a:ext>
              </a:extLst>
            </p:cNvPr>
            <p:cNvSpPr>
              <a:spLocks noChangeArrowheads="1"/>
            </p:cNvSpPr>
            <p:nvPr/>
          </p:nvSpPr>
          <p:spPr bwMode="auto">
            <a:xfrm>
              <a:off x="628650" y="6030142"/>
              <a:ext cx="10934700" cy="415498"/>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Whitespace measure">
              <a:extLst>
                <a:ext uri="{FF2B5EF4-FFF2-40B4-BE49-F238E27FC236}">
                  <a16:creationId xmlns:a16="http://schemas.microsoft.com/office/drawing/2014/main" id="{7C6C282A-39F5-45DE-ACFD-8AB3F108DBA0}"/>
                </a:ext>
              </a:extLst>
            </p:cNvPr>
            <p:cNvSpPr>
              <a:spLocks noChangeArrowheads="1"/>
            </p:cNvSpPr>
            <p:nvPr/>
          </p:nvSpPr>
          <p:spPr bwMode="auto">
            <a:xfrm>
              <a:off x="628650" y="1497601"/>
              <a:ext cx="10934700" cy="452667"/>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8" name="Five column measure">
              <a:extLst>
                <a:ext uri="{FF2B5EF4-FFF2-40B4-BE49-F238E27FC236}">
                  <a16:creationId xmlns:a16="http://schemas.microsoft.com/office/drawing/2014/main" id="{A8957AE1-9EDC-40E0-8749-C9981251BAA5}"/>
                </a:ext>
              </a:extLst>
            </p:cNvPr>
            <p:cNvGrpSpPr/>
            <p:nvPr/>
          </p:nvGrpSpPr>
          <p:grpSpPr>
            <a:xfrm>
              <a:off x="629400" y="5844667"/>
              <a:ext cx="10933200" cy="79536"/>
              <a:chOff x="629400" y="5975122"/>
              <a:chExt cx="10933200" cy="79536"/>
            </a:xfrm>
          </p:grpSpPr>
          <p:sp>
            <p:nvSpPr>
              <p:cNvPr id="81" name="Rectangle 5">
                <a:extLst>
                  <a:ext uri="{FF2B5EF4-FFF2-40B4-BE49-F238E27FC236}">
                    <a16:creationId xmlns:a16="http://schemas.microsoft.com/office/drawing/2014/main" id="{8B80F4E6-34A4-4B24-83A1-622BA935687E}"/>
                  </a:ext>
                </a:extLst>
              </p:cNvPr>
              <p:cNvSpPr>
                <a:spLocks noChangeArrowheads="1"/>
              </p:cNvSpPr>
              <p:nvPr/>
            </p:nvSpPr>
            <p:spPr bwMode="auto">
              <a:xfrm>
                <a:off x="2880128" y="5975122"/>
                <a:ext cx="1930288"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
                <a:extLst>
                  <a:ext uri="{FF2B5EF4-FFF2-40B4-BE49-F238E27FC236}">
                    <a16:creationId xmlns:a16="http://schemas.microsoft.com/office/drawing/2014/main" id="{9DAB328D-F6F2-4880-A330-2692A79B26DF}"/>
                  </a:ext>
                </a:extLst>
              </p:cNvPr>
              <p:cNvSpPr>
                <a:spLocks noChangeArrowheads="1"/>
              </p:cNvSpPr>
              <p:nvPr/>
            </p:nvSpPr>
            <p:spPr bwMode="auto">
              <a:xfrm>
                <a:off x="9626194"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9">
                <a:extLst>
                  <a:ext uri="{FF2B5EF4-FFF2-40B4-BE49-F238E27FC236}">
                    <a16:creationId xmlns:a16="http://schemas.microsoft.com/office/drawing/2014/main" id="{F2E4DB91-6428-4025-8365-7E87D789521F}"/>
                  </a:ext>
                </a:extLst>
              </p:cNvPr>
              <p:cNvSpPr>
                <a:spLocks noChangeArrowheads="1"/>
              </p:cNvSpPr>
              <p:nvPr/>
            </p:nvSpPr>
            <p:spPr bwMode="auto">
              <a:xfrm>
                <a:off x="7372407"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11">
                <a:extLst>
                  <a:ext uri="{FF2B5EF4-FFF2-40B4-BE49-F238E27FC236}">
                    <a16:creationId xmlns:a16="http://schemas.microsoft.com/office/drawing/2014/main" id="{47A11764-19A7-403D-91AC-20C3CE94AFFC}"/>
                  </a:ext>
                </a:extLst>
              </p:cNvPr>
              <p:cNvSpPr>
                <a:spLocks noChangeArrowheads="1"/>
              </p:cNvSpPr>
              <p:nvPr/>
            </p:nvSpPr>
            <p:spPr bwMode="auto">
              <a:xfrm>
                <a:off x="5127797" y="5975122"/>
                <a:ext cx="1927229"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3">
                <a:extLst>
                  <a:ext uri="{FF2B5EF4-FFF2-40B4-BE49-F238E27FC236}">
                    <a16:creationId xmlns:a16="http://schemas.microsoft.com/office/drawing/2014/main" id="{764B342E-866A-4078-B139-4739C4ACDB08}"/>
                  </a:ext>
                </a:extLst>
              </p:cNvPr>
              <p:cNvSpPr>
                <a:spLocks noChangeArrowheads="1"/>
              </p:cNvSpPr>
              <p:nvPr/>
            </p:nvSpPr>
            <p:spPr bwMode="auto">
              <a:xfrm>
                <a:off x="629400" y="5975122"/>
                <a:ext cx="1933347"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Live area">
              <a:extLst>
                <a:ext uri="{FF2B5EF4-FFF2-40B4-BE49-F238E27FC236}">
                  <a16:creationId xmlns:a16="http://schemas.microsoft.com/office/drawing/2014/main" id="{F45CFA4A-3359-4F03-8906-9F0DD78ABBFA}"/>
                </a:ext>
              </a:extLst>
            </p:cNvPr>
            <p:cNvSpPr/>
            <p:nvPr/>
          </p:nvSpPr>
          <p:spPr>
            <a:xfrm>
              <a:off x="628650" y="1950267"/>
              <a:ext cx="10934700" cy="4079875"/>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F04C3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80" name="Footnote example">
              <a:extLst>
                <a:ext uri="{FF2B5EF4-FFF2-40B4-BE49-F238E27FC236}">
                  <a16:creationId xmlns:a16="http://schemas.microsoft.com/office/drawing/2014/main" id="{FA54666D-BD30-49CF-B603-0584C5F58DF3}"/>
                </a:ext>
              </a:extLst>
            </p:cNvPr>
            <p:cNvSpPr txBox="1"/>
            <p:nvPr/>
          </p:nvSpPr>
          <p:spPr>
            <a:xfrm>
              <a:off x="630000" y="6030142"/>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xxxx</a:t>
              </a:r>
            </a:p>
            <a:p>
              <a:pPr lvl="0">
                <a:lnSpc>
                  <a:spcPct val="90000"/>
                </a:lnSpc>
                <a:defRPr/>
              </a:pPr>
              <a:r>
                <a:rPr lang="en-US" sz="100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647665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00296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Arial" panose="020B0604020202020204" pitchFamily="34" charset="0"/>
            </a:endParaRPr>
          </a:p>
        </p:txBody>
      </p:sp>
      <p:sp>
        <p:nvSpPr>
          <p:cNvPr id="2" name="TextBox 1"/>
          <p:cNvSpPr txBox="1"/>
          <p:nvPr userDrawn="1"/>
        </p:nvSpPr>
        <p:spPr>
          <a:xfrm>
            <a:off x="630000" y="907198"/>
            <a:ext cx="3448800" cy="3493008"/>
          </a:xfrm>
          <a:prstGeom prst="rect">
            <a:avLst/>
          </a:prstGeom>
          <a:noFill/>
          <a:ln>
            <a:solidFill>
              <a:srgbClr val="002960"/>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Arial" panose="020B0604020202020204" pitchFamily="34" charset="0"/>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rgbClr val="002960"/>
                </a:solidFill>
                <a:latin typeface="+mn-lt"/>
                <a:ea typeface="+mn-ea"/>
                <a:cs typeface="+mn-cs"/>
                <a:sym typeface="Arial" panose="020B0604020202020204" pitchFamily="34" charset="0"/>
              </a:rPr>
              <a:t>Agenda</a:t>
            </a:r>
          </a:p>
        </p:txBody>
      </p:sp>
      <p:sp>
        <p:nvSpPr>
          <p:cNvPr id="13" name="Slide Number">
            <a:extLst>
              <a:ext uri="{FF2B5EF4-FFF2-40B4-BE49-F238E27FC236}">
                <a16:creationId xmlns:a16="http://schemas.microsoft.com/office/drawing/2014/main" id="{59A3E616-E608-4177-AC30-8C7A4DB27D40}"/>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88397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3" name="Rectangle 12"/>
          <p:cNvSpPr/>
          <p:nvPr userDrawn="1"/>
        </p:nvSpPr>
        <p:spPr>
          <a:xfrm>
            <a:off x="1285200" y="2667600"/>
            <a:ext cx="9619200" cy="3200400"/>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657DFD06-9FA8-4A44-AFA9-2E4D8556FBBC}"/>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33317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2960"/>
                </a:solidFill>
                <a:latin typeface="+mn-lt"/>
                <a:ea typeface="+mn-ea"/>
                <a:cs typeface="+mn-cs"/>
                <a:sym typeface="Arial" panose="020B0604020202020204" pitchFamily="34" charset="0"/>
              </a:rPr>
              <a:t>Agenda</a:t>
            </a:r>
          </a:p>
        </p:txBody>
      </p:sp>
      <p:cxnSp>
        <p:nvCxnSpPr>
          <p:cNvPr id="13" name="Straight Connector 12"/>
          <p:cNvCxnSpPr/>
          <p:nvPr userDrawn="1"/>
        </p:nvCxnSpPr>
        <p:spPr bwMode="white">
          <a:xfrm>
            <a:off x="618898" y="1206000"/>
            <a:ext cx="11576304" cy="0"/>
          </a:xfrm>
          <a:prstGeom prst="line">
            <a:avLst/>
          </a:prstGeom>
          <a:ln w="9525"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a:extLst>
              <a:ext uri="{FF2B5EF4-FFF2-40B4-BE49-F238E27FC236}">
                <a16:creationId xmlns:a16="http://schemas.microsoft.com/office/drawing/2014/main" id="{F0818998-A708-4092-B4A7-157A66AD6498}"/>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3455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7" name="TextBox 16"/>
          <p:cNvSpPr txBox="1"/>
          <p:nvPr userDrawn="1"/>
        </p:nvSpPr>
        <p:spPr>
          <a:xfrm>
            <a:off x="629999" y="3192895"/>
            <a:ext cx="1645920" cy="470898"/>
          </a:xfrm>
          <a:prstGeom prst="rect">
            <a:avLst/>
          </a:prstGeom>
          <a:noFill/>
        </p:spPr>
        <p:txBody>
          <a:bodyPr wrap="square" lIns="0" tIns="0" rIns="0" bIns="0" rtlCol="0" anchor="t">
            <a:spAutoFit/>
          </a:bodyPr>
          <a:lstStyle/>
          <a:p>
            <a:pPr>
              <a:lnSpc>
                <a:spcPct val="90000"/>
              </a:lnSpc>
              <a:spcAft>
                <a:spcPts val="600"/>
              </a:spcAft>
            </a:pPr>
            <a:r>
              <a:rPr lang="en-US" sz="3400" b="1">
                <a:solidFill>
                  <a:srgbClr val="002960"/>
                </a:solidFill>
                <a:latin typeface="+mn-lt"/>
                <a:ea typeface="+mn-ea"/>
                <a:cs typeface="+mn-cs"/>
                <a:sym typeface="Arial" panose="020B0604020202020204" pitchFamily="34" charset="0"/>
              </a:rPr>
              <a:t>Agenda</a:t>
            </a:r>
          </a:p>
        </p:txBody>
      </p:sp>
      <p:sp>
        <p:nvSpPr>
          <p:cNvPr id="12" name="Slide Number">
            <a:extLst>
              <a:ext uri="{FF2B5EF4-FFF2-40B4-BE49-F238E27FC236}">
                <a16:creationId xmlns:a16="http://schemas.microsoft.com/office/drawing/2014/main" id="{E7B8AF14-C4E1-4FA3-A274-EF2E5FF59B7F}"/>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1128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00296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Arial" panose="020B0604020202020204" pitchFamily="34" charset="0"/>
            </a:endParaRPr>
          </a:p>
        </p:txBody>
      </p:sp>
      <p:sp>
        <p:nvSpPr>
          <p:cNvPr id="11" name="TextBox 10"/>
          <p:cNvSpPr txBox="1"/>
          <p:nvPr userDrawn="1"/>
        </p:nvSpPr>
        <p:spPr>
          <a:xfrm>
            <a:off x="630000" y="907197"/>
            <a:ext cx="3448800" cy="3493008"/>
          </a:xfrm>
          <a:prstGeom prst="rect">
            <a:avLst/>
          </a:prstGeom>
          <a:noFill/>
          <a:ln>
            <a:solidFill>
              <a:srgbClr val="002960"/>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sym typeface="Arial" panose="020B0604020202020204" pitchFamily="34" charset="0"/>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rgbClr val="002960"/>
                </a:solidFill>
                <a:latin typeface="+mn-lt"/>
                <a:ea typeface="+mn-ea"/>
                <a:cs typeface="+mn-cs"/>
                <a:sym typeface="Arial" panose="020B0604020202020204" pitchFamily="34" charset="0"/>
              </a:rPr>
              <a:t>Agenda</a:t>
            </a:r>
          </a:p>
        </p:txBody>
      </p:sp>
    </p:spTree>
    <p:extLst>
      <p:ext uri="{BB962C8B-B14F-4D97-AF65-F5344CB8AC3E}">
        <p14:creationId xmlns:p14="http://schemas.microsoft.com/office/powerpoint/2010/main" val="251843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2744556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2960"/>
                </a:solidFill>
                <a:latin typeface="+mn-lt"/>
                <a:ea typeface="+mn-ea"/>
                <a:cs typeface="+mn-cs"/>
                <a:sym typeface="Arial" panose="020B0604020202020204" pitchFamily="34" charset="0"/>
              </a:rPr>
              <a:t>Agenda</a:t>
            </a:r>
          </a:p>
        </p:txBody>
      </p:sp>
      <p:cxnSp>
        <p:nvCxnSpPr>
          <p:cNvPr id="9" name="Straight Connector 8"/>
          <p:cNvCxnSpPr/>
          <p:nvPr userDrawn="1"/>
        </p:nvCxnSpPr>
        <p:spPr bwMode="white">
          <a:xfrm>
            <a:off x="618898" y="1206000"/>
            <a:ext cx="11576304" cy="0"/>
          </a:xfrm>
          <a:prstGeom prst="line">
            <a:avLst/>
          </a:prstGeom>
          <a:ln w="9525"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993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rgbClr val="002960"/>
                </a:solidFill>
                <a:latin typeface="+mn-lt"/>
                <a:ea typeface="+mn-ea"/>
                <a:cs typeface="+mn-cs"/>
                <a:sym typeface="Arial" panose="020B0604020202020204" pitchFamily="34" charset="0"/>
              </a:rPr>
              <a:t>Agenda</a:t>
            </a:r>
          </a:p>
        </p:txBody>
      </p:sp>
      <p:sp>
        <p:nvSpPr>
          <p:cNvPr id="12" name="Slide Number">
            <a:extLst>
              <a:ext uri="{FF2B5EF4-FFF2-40B4-BE49-F238E27FC236}">
                <a16:creationId xmlns:a16="http://schemas.microsoft.com/office/drawing/2014/main" id="{8885D8FA-0FB4-4328-A2B3-ADE91E0D1D54}"/>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71816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8690A1E-9929-47F2-9A5C-AA7338B0CA97}"/>
              </a:ext>
            </a:extLst>
          </p:cNvPr>
          <p:cNvGraphicFramePr>
            <a:graphicFrameLocks noChangeAspect="1"/>
          </p:cNvGraphicFramePr>
          <p:nvPr userDrawn="1">
            <p:custDataLst>
              <p:tags r:id="rId2"/>
            </p:custDataLst>
            <p:extLst>
              <p:ext uri="{D42A27DB-BD31-4B8C-83A1-F6EECF244321}">
                <p14:modId xmlns:p14="http://schemas.microsoft.com/office/powerpoint/2010/main" val="1820199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48690A1E-9929-47F2-9A5C-AA7338B0CA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3"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21" name="Slide Number">
            <a:extLst>
              <a:ext uri="{FF2B5EF4-FFF2-40B4-BE49-F238E27FC236}">
                <a16:creationId xmlns:a16="http://schemas.microsoft.com/office/drawing/2014/main" id="{ED6A6005-F92C-42F8-988C-75A3A1443D97}"/>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92263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ADE8037-409F-415A-9F73-BFE3974284D5}"/>
              </a:ext>
            </a:extLst>
          </p:cNvPr>
          <p:cNvSpPr txBox="1"/>
          <p:nvPr userDrawn="1"/>
        </p:nvSpPr>
        <p:spPr>
          <a:xfrm>
            <a:off x="630000" y="2138279"/>
            <a:ext cx="2926080" cy="25801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rgbClr val="002960"/>
                </a:solidFill>
                <a:latin typeface="+mn-lt"/>
                <a:ea typeface="+mn-ea"/>
                <a:cs typeface="+mn-cs"/>
                <a:sym typeface="Arial" panose="020B0604020202020204" pitchFamily="34" charset="0"/>
              </a:rPr>
              <a:t>Table of contents</a:t>
            </a:r>
          </a:p>
        </p:txBody>
      </p:sp>
      <p:sp>
        <p:nvSpPr>
          <p:cNvPr id="11" name="Slide Number">
            <a:extLst>
              <a:ext uri="{FF2B5EF4-FFF2-40B4-BE49-F238E27FC236}">
                <a16:creationId xmlns:a16="http://schemas.microsoft.com/office/drawing/2014/main" id="{1608BB73-543C-40D5-B5E3-DA559D89935E}"/>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18816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45CDBA-9669-4EA0-AEC2-500E1C6BC0AE}"/>
              </a:ext>
            </a:extLst>
          </p:cNvPr>
          <p:cNvGraphicFramePr>
            <a:graphicFrameLocks noChangeAspect="1"/>
          </p:cNvGraphicFramePr>
          <p:nvPr userDrawn="1">
            <p:custDataLst>
              <p:tags r:id="rId2"/>
            </p:custDataLst>
            <p:extLst>
              <p:ext uri="{D42A27DB-BD31-4B8C-83A1-F6EECF244321}">
                <p14:modId xmlns:p14="http://schemas.microsoft.com/office/powerpoint/2010/main" val="286912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6145CDBA-9669-4EA0-AEC2-500E1C6BC0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Slide Number">
            <a:extLst>
              <a:ext uri="{FF2B5EF4-FFF2-40B4-BE49-F238E27FC236}">
                <a16:creationId xmlns:a16="http://schemas.microsoft.com/office/drawing/2014/main" id="{A5401B66-D7F0-4534-800B-D35AF8F0A280}"/>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51496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D7BB2A6-3846-4F02-8FB6-C6B1D07D1AD7}"/>
              </a:ext>
            </a:extLst>
          </p:cNvPr>
          <p:cNvGraphicFramePr>
            <a:graphicFrameLocks noChangeAspect="1"/>
          </p:cNvGraphicFramePr>
          <p:nvPr userDrawn="1">
            <p:custDataLst>
              <p:tags r:id="rId2"/>
            </p:custDataLst>
            <p:extLst>
              <p:ext uri="{D42A27DB-BD31-4B8C-83A1-F6EECF244321}">
                <p14:modId xmlns:p14="http://schemas.microsoft.com/office/powerpoint/2010/main" val="3175110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8D7BB2A6-3846-4F02-8FB6-C6B1D07D1A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8" name="Slide Number">
            <a:extLst>
              <a:ext uri="{FF2B5EF4-FFF2-40B4-BE49-F238E27FC236}">
                <a16:creationId xmlns:a16="http://schemas.microsoft.com/office/drawing/2014/main" id="{A113EEDC-746F-456F-80B6-A81FFD164C0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23524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AAD7330-6448-4A20-B18E-F61702DE152E}"/>
              </a:ext>
            </a:extLst>
          </p:cNvPr>
          <p:cNvGraphicFramePr>
            <a:graphicFrameLocks noChangeAspect="1"/>
          </p:cNvGraphicFramePr>
          <p:nvPr userDrawn="1">
            <p:custDataLst>
              <p:tags r:id="rId2"/>
            </p:custDataLst>
            <p:extLst>
              <p:ext uri="{D42A27DB-BD31-4B8C-83A1-F6EECF244321}">
                <p14:modId xmlns:p14="http://schemas.microsoft.com/office/powerpoint/2010/main" val="2884863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CAAD7330-6448-4A20-B18E-F61702DE15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edit title</a:t>
            </a:r>
          </a:p>
        </p:txBody>
      </p:sp>
      <p:sp>
        <p:nvSpPr>
          <p:cNvPr id="17" name="Slide Number">
            <a:extLst>
              <a:ext uri="{FF2B5EF4-FFF2-40B4-BE49-F238E27FC236}">
                <a16:creationId xmlns:a16="http://schemas.microsoft.com/office/drawing/2014/main" id="{4F4D8CA0-7A9F-4DCB-A29B-0EED77F7D31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32809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F2B3D23-9948-4D8A-ABD1-E16E37D486C7}"/>
              </a:ext>
            </a:extLst>
          </p:cNvPr>
          <p:cNvGraphicFramePr>
            <a:graphicFrameLocks noChangeAspect="1"/>
          </p:cNvGraphicFramePr>
          <p:nvPr userDrawn="1">
            <p:custDataLst>
              <p:tags r:id="rId2"/>
            </p:custDataLst>
            <p:extLst>
              <p:ext uri="{D42A27DB-BD31-4B8C-83A1-F6EECF244321}">
                <p14:modId xmlns:p14="http://schemas.microsoft.com/office/powerpoint/2010/main" val="1123079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2F2B3D23-9948-4D8A-ABD1-E16E37D486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3" name="Title 2">
            <a:extLst>
              <a:ext uri="{FF2B5EF4-FFF2-40B4-BE49-F238E27FC236}">
                <a16:creationId xmlns:a16="http://schemas.microsoft.com/office/drawing/2014/main" id="{BF333DD6-7058-4725-97AE-A81A11C38421}"/>
              </a:ext>
            </a:extLst>
          </p:cNvPr>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Slide Number">
            <a:extLst>
              <a:ext uri="{FF2B5EF4-FFF2-40B4-BE49-F238E27FC236}">
                <a16:creationId xmlns:a16="http://schemas.microsoft.com/office/drawing/2014/main" id="{8F94A1AC-48CE-480F-8E5F-CA8D93A30802}"/>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67257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F8A827-5340-47B1-ADDE-65AB02B82CE9}"/>
              </a:ext>
            </a:extLst>
          </p:cNvPr>
          <p:cNvGraphicFramePr>
            <a:graphicFrameLocks noChangeAspect="1"/>
          </p:cNvGraphicFramePr>
          <p:nvPr userDrawn="1">
            <p:custDataLst>
              <p:tags r:id="rId1"/>
            </p:custDataLst>
            <p:extLst>
              <p:ext uri="{D42A27DB-BD31-4B8C-83A1-F6EECF244321}">
                <p14:modId xmlns:p14="http://schemas.microsoft.com/office/powerpoint/2010/main" val="465792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AF8A827-5340-47B1-ADDE-65AB02B82C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Slide Number">
            <a:extLst>
              <a:ext uri="{FF2B5EF4-FFF2-40B4-BE49-F238E27FC236}">
                <a16:creationId xmlns:a16="http://schemas.microsoft.com/office/drawing/2014/main" id="{371F321E-FD76-4301-A3CE-5526C98D9B54}"/>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C66FF9-0EBE-4712-A107-7C736776C0EF}" type="slidenum">
              <a:rPr lang="en-US" smtClean="0"/>
              <a:t>‹#›</a:t>
            </a:fld>
            <a:endParaRPr lang="en-US"/>
          </a:p>
        </p:txBody>
      </p:sp>
    </p:spTree>
    <p:extLst>
      <p:ext uri="{BB962C8B-B14F-4D97-AF65-F5344CB8AC3E}">
        <p14:creationId xmlns:p14="http://schemas.microsoft.com/office/powerpoint/2010/main" val="390650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323267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E8F07C94-FBDB-4CF2-AA85-CA4655F7DAF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09208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CDCDA37-E5C6-4F89-AD1A-E8C2F2C472C2}"/>
              </a:ext>
            </a:extLst>
          </p:cNvPr>
          <p:cNvGraphicFramePr>
            <a:graphicFrameLocks noChangeAspect="1"/>
          </p:cNvGraphicFramePr>
          <p:nvPr userDrawn="1">
            <p:custDataLst>
              <p:tags r:id="rId1"/>
            </p:custDataLst>
            <p:extLst>
              <p:ext uri="{D42A27DB-BD31-4B8C-83A1-F6EECF244321}">
                <p14:modId xmlns:p14="http://schemas.microsoft.com/office/powerpoint/2010/main" val="1075652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2CDCDA37-E5C6-4F89-AD1A-E8C2F2C472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Slide Number">
            <a:extLst>
              <a:ext uri="{FF2B5EF4-FFF2-40B4-BE49-F238E27FC236}">
                <a16:creationId xmlns:a16="http://schemas.microsoft.com/office/drawing/2014/main" id="{08FB4CC7-FA46-4AF2-8C94-3DB6E92F03C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6E824C8-4CC3-4923-8337-4D2F6D3CA453}"/>
              </a:ext>
            </a:extLst>
          </p:cNvPr>
          <p:cNvGraphicFramePr>
            <a:graphicFrameLocks noChangeAspect="1"/>
          </p:cNvGraphicFramePr>
          <p:nvPr userDrawn="1">
            <p:custDataLst>
              <p:tags r:id="rId2"/>
            </p:custDataLst>
            <p:extLst>
              <p:ext uri="{D42A27DB-BD31-4B8C-83A1-F6EECF244321}">
                <p14:modId xmlns:p14="http://schemas.microsoft.com/office/powerpoint/2010/main" val="427533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E6E824C8-4CC3-4923-8337-4D2F6D3CA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6" name="Title 2"/>
          <p:cNvSpPr>
            <a:spLocks noGrp="1"/>
          </p:cNvSpPr>
          <p:nvPr>
            <p:ph type="title" hasCustomPrompt="1"/>
          </p:nvPr>
        </p:nvSpPr>
        <p:spPr>
          <a:xfrm>
            <a:off x="630000" y="622800"/>
            <a:ext cx="4673646"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1" name="Slide Number">
            <a:extLst>
              <a:ext uri="{FF2B5EF4-FFF2-40B4-BE49-F238E27FC236}">
                <a16:creationId xmlns:a16="http://schemas.microsoft.com/office/drawing/2014/main" id="{D247E8CC-C500-449F-9DA4-32C0E975AC07}"/>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92871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528496A-D655-4BB1-8E84-4FB45BA31E20}"/>
              </a:ext>
            </a:extLst>
          </p:cNvPr>
          <p:cNvGraphicFramePr>
            <a:graphicFrameLocks noChangeAspect="1"/>
          </p:cNvGraphicFramePr>
          <p:nvPr userDrawn="1">
            <p:custDataLst>
              <p:tags r:id="rId1"/>
            </p:custDataLst>
            <p:extLst>
              <p:ext uri="{D42A27DB-BD31-4B8C-83A1-F6EECF244321}">
                <p14:modId xmlns:p14="http://schemas.microsoft.com/office/powerpoint/2010/main" val="3428225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6528496A-D655-4BB1-8E84-4FB45BA31E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6" name="Title 2"/>
          <p:cNvSpPr>
            <a:spLocks noGrp="1"/>
          </p:cNvSpPr>
          <p:nvPr>
            <p:ph type="title" hasCustomPrompt="1"/>
          </p:nvPr>
        </p:nvSpPr>
        <p:spPr>
          <a:xfrm>
            <a:off x="630000" y="622800"/>
            <a:ext cx="4673646"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8" name="Slide Number">
            <a:extLst>
              <a:ext uri="{FF2B5EF4-FFF2-40B4-BE49-F238E27FC236}">
                <a16:creationId xmlns:a16="http://schemas.microsoft.com/office/drawing/2014/main" id="{E451C5D0-56F9-4E41-B322-36226C71F97D}"/>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8396D8D-B77E-4484-8AB7-1244CA65822A}"/>
              </a:ext>
            </a:extLst>
          </p:cNvPr>
          <p:cNvGraphicFramePr>
            <a:graphicFrameLocks noChangeAspect="1"/>
          </p:cNvGraphicFramePr>
          <p:nvPr userDrawn="1">
            <p:custDataLst>
              <p:tags r:id="rId2"/>
            </p:custDataLst>
            <p:extLst>
              <p:ext uri="{D42A27DB-BD31-4B8C-83A1-F6EECF244321}">
                <p14:modId xmlns:p14="http://schemas.microsoft.com/office/powerpoint/2010/main" val="626657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B8396D8D-B77E-4484-8AB7-1244CA658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0" name="Slide Number">
            <a:extLst>
              <a:ext uri="{FF2B5EF4-FFF2-40B4-BE49-F238E27FC236}">
                <a16:creationId xmlns:a16="http://schemas.microsoft.com/office/drawing/2014/main" id="{5CD9F57D-406A-4FF4-AEF0-819A39B66572}"/>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00280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D674136-C432-4D85-86B4-D10551CB7813}"/>
              </a:ext>
            </a:extLst>
          </p:cNvPr>
          <p:cNvGraphicFramePr>
            <a:graphicFrameLocks noChangeAspect="1"/>
          </p:cNvGraphicFramePr>
          <p:nvPr userDrawn="1">
            <p:custDataLst>
              <p:tags r:id="rId1"/>
            </p:custDataLst>
            <p:extLst>
              <p:ext uri="{D42A27DB-BD31-4B8C-83A1-F6EECF244321}">
                <p14:modId xmlns:p14="http://schemas.microsoft.com/office/powerpoint/2010/main" val="2621560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D674136-C432-4D85-86B4-D10551CB78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1"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6" name="Slide Number">
            <a:extLst>
              <a:ext uri="{FF2B5EF4-FFF2-40B4-BE49-F238E27FC236}">
                <a16:creationId xmlns:a16="http://schemas.microsoft.com/office/drawing/2014/main" id="{823FB682-A5C5-4F70-952D-7F3618642648}"/>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rgbClr val="D6E7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F58534E-8974-44DD-8DDC-E62D08118CAD}"/>
              </a:ext>
            </a:extLst>
          </p:cNvPr>
          <p:cNvGraphicFramePr>
            <a:graphicFrameLocks noChangeAspect="1"/>
          </p:cNvGraphicFramePr>
          <p:nvPr userDrawn="1">
            <p:custDataLst>
              <p:tags r:id="rId2"/>
            </p:custDataLst>
            <p:extLst>
              <p:ext uri="{D42A27DB-BD31-4B8C-83A1-F6EECF244321}">
                <p14:modId xmlns:p14="http://schemas.microsoft.com/office/powerpoint/2010/main" val="2499969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think-cell data - do not delete" hidden="1">
                        <a:extLst>
                          <a:ext uri="{FF2B5EF4-FFF2-40B4-BE49-F238E27FC236}">
                            <a16:creationId xmlns:a16="http://schemas.microsoft.com/office/drawing/2014/main" id="{BF58534E-8974-44DD-8DDC-E62D08118C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11" name="Slide Number">
            <a:extLst>
              <a:ext uri="{FF2B5EF4-FFF2-40B4-BE49-F238E27FC236}">
                <a16:creationId xmlns:a16="http://schemas.microsoft.com/office/drawing/2014/main" id="{0A8D6154-CC7F-49A3-AA8F-026C1621728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0558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BD1CCFA-8CD3-4E4D-BBB2-D84922816A55}"/>
              </a:ext>
            </a:extLst>
          </p:cNvPr>
          <p:cNvGraphicFramePr>
            <a:graphicFrameLocks noChangeAspect="1"/>
          </p:cNvGraphicFramePr>
          <p:nvPr userDrawn="1">
            <p:custDataLst>
              <p:tags r:id="rId1"/>
            </p:custDataLst>
            <p:extLst>
              <p:ext uri="{D42A27DB-BD31-4B8C-83A1-F6EECF244321}">
                <p14:modId xmlns:p14="http://schemas.microsoft.com/office/powerpoint/2010/main" val="240036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8BD1CCFA-8CD3-4E4D-BBB2-D84922816A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0029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296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514158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D6E7FF"/>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F7EE70F8-A786-4DFC-946C-4C35C079F41C}"/>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4FDB4C5-BE40-440B-A870-3313D9450B24}"/>
              </a:ext>
            </a:extLst>
          </p:cNvPr>
          <p:cNvGraphicFramePr>
            <a:graphicFrameLocks noChangeAspect="1"/>
          </p:cNvGraphicFramePr>
          <p:nvPr userDrawn="1">
            <p:custDataLst>
              <p:tags r:id="rId1"/>
            </p:custDataLst>
            <p:extLst>
              <p:ext uri="{D42A27DB-BD31-4B8C-83A1-F6EECF244321}">
                <p14:modId xmlns:p14="http://schemas.microsoft.com/office/powerpoint/2010/main" val="2436609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54FDB4C5-BE40-440B-A870-3313D9450B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4" name="Title 3"/>
          <p:cNvSpPr>
            <a:spLocks noGrp="1"/>
          </p:cNvSpPr>
          <p:nvPr>
            <p:ph type="title" hasCustomPrompt="1"/>
          </p:nvPr>
        </p:nvSpPr>
        <p:spPr>
          <a:xfrm>
            <a:off x="630000" y="622800"/>
            <a:ext cx="10933350" cy="523220"/>
          </a:xfrm>
        </p:spPr>
        <p:txBody>
          <a:bodyPr vert="horz"/>
          <a:lstStyle>
            <a:lvl1pPr>
              <a:defRPr sz="3400">
                <a:solidFill>
                  <a:schemeClr val="bg1"/>
                </a:solidFill>
                <a:latin typeface="+mj-lt"/>
                <a:ea typeface="+mj-ea"/>
                <a:cs typeface="+mj-cs"/>
                <a:sym typeface="Arial" panose="020B0604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689366EE-C8FC-4172-BB20-951A204B482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FD489-996D-4E48-9455-8E9918E5EF9D}"/>
              </a:ext>
            </a:extLst>
          </p:cNvPr>
          <p:cNvSpPr>
            <a:spLocks noGrp="1"/>
          </p:cNvSpPr>
          <p:nvPr>
            <p:ph type="sldNum" sz="quarter" idx="10"/>
          </p:nvPr>
        </p:nvSpPr>
        <p:spPr/>
        <p:txBody>
          <a:bodyPr/>
          <a:lstStyle/>
          <a:p>
            <a:fld id="{7FC66FF9-0EBE-4712-A107-7C736776C0EF}" type="slidenum">
              <a:rPr lang="en-US" smtClean="0"/>
              <a:t>‹#›</a:t>
            </a:fld>
            <a:endParaRPr lang="en-US"/>
          </a:p>
        </p:txBody>
      </p:sp>
      <p:sp>
        <p:nvSpPr>
          <p:cNvPr id="4" name="Rectangle 3">
            <a:extLst>
              <a:ext uri="{FF2B5EF4-FFF2-40B4-BE49-F238E27FC236}">
                <a16:creationId xmlns:a16="http://schemas.microsoft.com/office/drawing/2014/main" id="{9D6DD97A-D76A-49EE-8CC4-F0CC5E732351}"/>
              </a:ext>
            </a:extLst>
          </p:cNvPr>
          <p:cNvSpPr/>
          <p:nvPr userDrawn="1"/>
        </p:nvSpPr>
        <p:spPr>
          <a:xfrm>
            <a:off x="0" y="884415"/>
            <a:ext cx="12192000" cy="1073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203B7-86EE-45D9-9A03-95EF59367B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677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8060A51-D0D4-4813-BE91-B6325A351EA9}"/>
              </a:ext>
            </a:extLst>
          </p:cNvPr>
          <p:cNvGraphicFramePr>
            <a:graphicFrameLocks noChangeAspect="1"/>
          </p:cNvGraphicFramePr>
          <p:nvPr userDrawn="1">
            <p:custDataLst>
              <p:tags r:id="rId1"/>
            </p:custDataLst>
            <p:extLst>
              <p:ext uri="{D42A27DB-BD31-4B8C-83A1-F6EECF244321}">
                <p14:modId xmlns:p14="http://schemas.microsoft.com/office/powerpoint/2010/main" val="3256569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78060A51-D0D4-4813-BE91-B6325A351E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BEE9BE2-A3A9-4392-A790-93901825F7E0}"/>
              </a:ext>
            </a:extLst>
          </p:cNvPr>
          <p:cNvGraphicFramePr>
            <a:graphicFrameLocks noChangeAspect="1"/>
          </p:cNvGraphicFramePr>
          <p:nvPr userDrawn="1">
            <p:custDataLst>
              <p:tags r:id="rId2"/>
            </p:custDataLst>
            <p:extLst>
              <p:ext uri="{D42A27DB-BD31-4B8C-83A1-F6EECF244321}">
                <p14:modId xmlns:p14="http://schemas.microsoft.com/office/powerpoint/2010/main" val="3549877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7BEE9BE2-A3A9-4392-A790-93901825F7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Slide Number">
            <a:extLst>
              <a:ext uri="{FF2B5EF4-FFF2-40B4-BE49-F238E27FC236}">
                <a16:creationId xmlns:a16="http://schemas.microsoft.com/office/drawing/2014/main" id="{23EA5A42-3821-468B-9749-6BBC544BF7A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02310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A51FBD6-5146-401E-BFA9-F321E8AC79AC}"/>
              </a:ext>
            </a:extLst>
          </p:cNvPr>
          <p:cNvGraphicFramePr>
            <a:graphicFrameLocks noChangeAspect="1"/>
          </p:cNvGraphicFramePr>
          <p:nvPr userDrawn="1">
            <p:custDataLst>
              <p:tags r:id="rId1"/>
            </p:custDataLst>
            <p:extLst>
              <p:ext uri="{D42A27DB-BD31-4B8C-83A1-F6EECF244321}">
                <p14:modId xmlns:p14="http://schemas.microsoft.com/office/powerpoint/2010/main" val="1255526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9A51FBD6-5146-401E-BFA9-F321E8AC79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84AEC3A3-CCD7-4A4C-8E44-C641D587FBD9}"/>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3" y="2619903"/>
            <a:ext cx="3291840"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rgbClr val="002960"/>
                </a:solidFill>
                <a:latin typeface="+mn-lt"/>
                <a:ea typeface="+mn-ea"/>
                <a:cs typeface="+mn-cs"/>
                <a:sym typeface="Arial" panose="020B0604020202020204" pitchFamily="34" charset="0"/>
              </a:rPr>
              <a:t>Disclaimer</a:t>
            </a:r>
          </a:p>
        </p:txBody>
      </p:sp>
      <p:cxnSp>
        <p:nvCxnSpPr>
          <p:cNvPr id="9" name="Straight Connector 8"/>
          <p:cNvCxnSpPr/>
          <p:nvPr/>
        </p:nvCxnSpPr>
        <p:spPr>
          <a:xfrm>
            <a:off x="4367898" y="1630185"/>
            <a:ext cx="0" cy="3392129"/>
          </a:xfrm>
          <a:prstGeom prst="line">
            <a:avLst/>
          </a:prstGeom>
          <a:ln w="9525">
            <a:solidFill>
              <a:srgbClr val="002960"/>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686104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9" name="Rectangle 1026">
            <a:extLst>
              <a:ext uri="{FF2B5EF4-FFF2-40B4-BE49-F238E27FC236}">
                <a16:creationId xmlns:a16="http://schemas.microsoft.com/office/drawing/2014/main" id="{B6EF9AB2-ECF0-4A43-84B1-1F4E904C07BC}"/>
              </a:ext>
            </a:extLst>
          </p:cNvPr>
          <p:cNvSpPr txBox="1">
            <a:spLocks noChangeArrowheads="1"/>
          </p:cNvSpPr>
          <p:nvPr userDrawn="1"/>
        </p:nvSpPr>
        <p:spPr bwMode="auto">
          <a:xfrm>
            <a:off x="3586137" y="2663630"/>
            <a:ext cx="7385660" cy="492443"/>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200" b="1" kern="1200"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a:t>Thank you</a:t>
            </a:r>
          </a:p>
        </p:txBody>
      </p:sp>
      <p:sp>
        <p:nvSpPr>
          <p:cNvPr id="11" name="TitleTopPlaceholder">
            <a:extLst>
              <a:ext uri="{FF2B5EF4-FFF2-40B4-BE49-F238E27FC236}">
                <a16:creationId xmlns:a16="http://schemas.microsoft.com/office/drawing/2014/main" id="{B981A466-5269-4177-A5E5-30BCB5BC2AEC}"/>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2" name="TitleTopPlaceholder">
            <a:extLst>
              <a:ext uri="{FF2B5EF4-FFF2-40B4-BE49-F238E27FC236}">
                <a16:creationId xmlns:a16="http://schemas.microsoft.com/office/drawing/2014/main" id="{367838D1-6ECD-4C94-B6CD-8DD54B85C57E}"/>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3" name="TitleTopPlaceholder">
            <a:extLst>
              <a:ext uri="{FF2B5EF4-FFF2-40B4-BE49-F238E27FC236}">
                <a16:creationId xmlns:a16="http://schemas.microsoft.com/office/drawing/2014/main" id="{F1E50EB1-A679-45CD-BF1B-6991AEB0F490}"/>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4" descr="http://upload.wikimedia.org/wikipedia/commons/thumb/8/82/Seal_of_Massachusetts.svg/2000px-Seal_of_Massachusetts.svg.png">
            <a:extLst>
              <a:ext uri="{FF2B5EF4-FFF2-40B4-BE49-F238E27FC236}">
                <a16:creationId xmlns:a16="http://schemas.microsoft.com/office/drawing/2014/main" id="{400F5AB4-3BD4-8EF9-3617-7C38313CAFAF}"/>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McK Disclaimer">
            <a:extLst>
              <a:ext uri="{FF2B5EF4-FFF2-40B4-BE49-F238E27FC236}">
                <a16:creationId xmlns:a16="http://schemas.microsoft.com/office/drawing/2014/main" id="{B40AD724-1E00-4710-A3CE-858E6CF477CA}"/>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
        <p:nvSpPr>
          <p:cNvPr id="18" name="McK Disclaimer">
            <a:extLst>
              <a:ext uri="{FF2B5EF4-FFF2-40B4-BE49-F238E27FC236}">
                <a16:creationId xmlns:a16="http://schemas.microsoft.com/office/drawing/2014/main" id="{F34E01FF-2D86-45BE-BEE3-BF3A65F4F6DA}"/>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DC35BFF-DA8C-4FB1-8E73-FC11B8023C88}"/>
              </a:ext>
            </a:extLst>
          </p:cNvPr>
          <p:cNvGraphicFramePr>
            <a:graphicFrameLocks noChangeAspect="1"/>
          </p:cNvGraphicFramePr>
          <p:nvPr userDrawn="1">
            <p:custDataLst>
              <p:tags r:id="rId1"/>
            </p:custDataLst>
            <p:extLst>
              <p:ext uri="{D42A27DB-BD31-4B8C-83A1-F6EECF244321}">
                <p14:modId xmlns:p14="http://schemas.microsoft.com/office/powerpoint/2010/main" val="1181247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DC35BFF-DA8C-4FB1-8E73-FC11B8023C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grpSp>
        <p:nvGrpSpPr>
          <p:cNvPr id="55" name="Group 54">
            <a:extLst>
              <a:ext uri="{FF2B5EF4-FFF2-40B4-BE49-F238E27FC236}">
                <a16:creationId xmlns:a16="http://schemas.microsoft.com/office/drawing/2014/main" id="{2E205CAA-13CE-49C7-815C-9E0C026FFCB1}"/>
              </a:ext>
            </a:extLst>
          </p:cNvPr>
          <p:cNvGrpSpPr/>
          <p:nvPr userDrawn="1"/>
        </p:nvGrpSpPr>
        <p:grpSpPr>
          <a:xfrm>
            <a:off x="-600" y="-1"/>
            <a:ext cx="12193800" cy="6858001"/>
            <a:chOff x="-600" y="-1"/>
            <a:chExt cx="12193800" cy="6858001"/>
          </a:xfrm>
        </p:grpSpPr>
        <p:sp>
          <p:nvSpPr>
            <p:cNvPr id="93" name="Freeform: Shape 92">
              <a:extLst>
                <a:ext uri="{FF2B5EF4-FFF2-40B4-BE49-F238E27FC236}">
                  <a16:creationId xmlns:a16="http://schemas.microsoft.com/office/drawing/2014/main" id="{F5FA6BB2-CBBF-46C1-9252-4C2B0AEA25A4}"/>
                </a:ext>
              </a:extLst>
            </p:cNvPr>
            <p:cNvSpPr/>
            <p:nvPr/>
          </p:nvSpPr>
          <p:spPr>
            <a:xfrm>
              <a:off x="0" y="-1"/>
              <a:ext cx="12193200" cy="6858000"/>
            </a:xfrm>
            <a:custGeom>
              <a:avLst/>
              <a:gdLst>
                <a:gd name="connsiteX0" fmla="*/ 628650 w 12193200"/>
                <a:gd name="connsiteY0" fmla="*/ 622800 h 6858000"/>
                <a:gd name="connsiteX1" fmla="*/ 628650 w 12193200"/>
                <a:gd name="connsiteY1" fmla="*/ 6445640 h 6858000"/>
                <a:gd name="connsiteX2" fmla="*/ 11563350 w 12193200"/>
                <a:gd name="connsiteY2" fmla="*/ 6445640 h 6858000"/>
                <a:gd name="connsiteX3" fmla="*/ 11563350 w 12193200"/>
                <a:gd name="connsiteY3" fmla="*/ 622800 h 6858000"/>
                <a:gd name="connsiteX4" fmla="*/ 11562000 w 12193200"/>
                <a:gd name="connsiteY4" fmla="*/ 622800 h 6858000"/>
                <a:gd name="connsiteX5" fmla="*/ 630001 w 12193200"/>
                <a:gd name="connsiteY5" fmla="*/ 622800 h 6858000"/>
                <a:gd name="connsiteX6" fmla="*/ 0 w 12193200"/>
                <a:gd name="connsiteY6" fmla="*/ 0 h 6858000"/>
                <a:gd name="connsiteX7" fmla="*/ 12193200 w 12193200"/>
                <a:gd name="connsiteY7" fmla="*/ 0 h 6858000"/>
                <a:gd name="connsiteX8" fmla="*/ 12193200 w 12193200"/>
                <a:gd name="connsiteY8" fmla="*/ 622800 h 6858000"/>
                <a:gd name="connsiteX9" fmla="*/ 12192000 w 12193200"/>
                <a:gd name="connsiteY9" fmla="*/ 622800 h 6858000"/>
                <a:gd name="connsiteX10" fmla="*/ 12192000 w 12193200"/>
                <a:gd name="connsiteY10" fmla="*/ 6160597 h 6858000"/>
                <a:gd name="connsiteX11" fmla="*/ 12193200 w 12193200"/>
                <a:gd name="connsiteY11" fmla="*/ 6160597 h 6858000"/>
                <a:gd name="connsiteX12" fmla="*/ 12193200 w 12193200"/>
                <a:gd name="connsiteY12" fmla="*/ 6858000 h 6858000"/>
                <a:gd name="connsiteX13" fmla="*/ 12192000 w 12193200"/>
                <a:gd name="connsiteY13" fmla="*/ 6858000 h 6858000"/>
                <a:gd name="connsiteX14" fmla="*/ 11562000 w 12193200"/>
                <a:gd name="connsiteY14" fmla="*/ 6858000 h 6858000"/>
                <a:gd name="connsiteX15" fmla="*/ 630001 w 12193200"/>
                <a:gd name="connsiteY15" fmla="*/ 6858000 h 6858000"/>
                <a:gd name="connsiteX16" fmla="*/ 1 w 12193200"/>
                <a:gd name="connsiteY16" fmla="*/ 6858000 h 6858000"/>
                <a:gd name="connsiteX17" fmla="*/ 1 w 12193200"/>
                <a:gd name="connsiteY17" fmla="*/ 6160597 h 6858000"/>
                <a:gd name="connsiteX18" fmla="*/ 1 w 12193200"/>
                <a:gd name="connsiteY18" fmla="*/ 622800 h 6858000"/>
                <a:gd name="connsiteX19" fmla="*/ 0 w 12193200"/>
                <a:gd name="connsiteY19"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200" h="6858000">
                  <a:moveTo>
                    <a:pt x="628650" y="622800"/>
                  </a:moveTo>
                  <a:lnTo>
                    <a:pt x="628650" y="6445640"/>
                  </a:lnTo>
                  <a:lnTo>
                    <a:pt x="11563350" y="6445640"/>
                  </a:lnTo>
                  <a:lnTo>
                    <a:pt x="11563350" y="622800"/>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04C3E">
                <a:alpha val="5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cxnSp>
          <p:nvCxnSpPr>
            <p:cNvPr id="94" name="Straight Connector 93">
              <a:extLst>
                <a:ext uri="{FF2B5EF4-FFF2-40B4-BE49-F238E27FC236}">
                  <a16:creationId xmlns:a16="http://schemas.microsoft.com/office/drawing/2014/main" id="{B6ABB549-57FF-443E-B2C2-869B1BE22D78}"/>
                </a:ext>
              </a:extLst>
            </p:cNvPr>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8C957B9-04AC-44BC-A61A-7179B755DB23}"/>
                </a:ext>
              </a:extLst>
            </p:cNvPr>
            <p:cNvCxnSpPr/>
            <p:nvPr/>
          </p:nvCxnSpPr>
          <p:spPr>
            <a:xfrm>
              <a:off x="-600" y="88829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ED10B04-D336-4F5E-90DB-920E0E49189A}"/>
                </a:ext>
              </a:extLst>
            </p:cNvPr>
            <p:cNvCxnSpPr/>
            <p:nvPr/>
          </p:nvCxnSpPr>
          <p:spPr>
            <a:xfrm>
              <a:off x="-600" y="115378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7F75BA2-C74A-4EEB-9D7E-225BB6D5C8BF}"/>
                </a:ext>
              </a:extLst>
            </p:cNvPr>
            <p:cNvCxnSpPr/>
            <p:nvPr/>
          </p:nvCxnSpPr>
          <p:spPr>
            <a:xfrm>
              <a:off x="-600" y="14192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F7FAD59-5E82-46F6-BE95-31A800A332D9}"/>
                </a:ext>
              </a:extLst>
            </p:cNvPr>
            <p:cNvCxnSpPr/>
            <p:nvPr/>
          </p:nvCxnSpPr>
          <p:spPr>
            <a:xfrm>
              <a:off x="-600" y="168477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3F84FED-DA1A-4299-B63F-EBFC9C76832D}"/>
                </a:ext>
              </a:extLst>
            </p:cNvPr>
            <p:cNvCxnSpPr/>
            <p:nvPr/>
          </p:nvCxnSpPr>
          <p:spPr>
            <a:xfrm>
              <a:off x="-600" y="19502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724DFE7-CA66-416F-A50D-7CB00EB387BA}"/>
                </a:ext>
              </a:extLst>
            </p:cNvPr>
            <p:cNvCxnSpPr/>
            <p:nvPr/>
          </p:nvCxnSpPr>
          <p:spPr>
            <a:xfrm>
              <a:off x="-600" y="22416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1522E4-ACC1-4390-B98C-80F8BE816149}"/>
                </a:ext>
              </a:extLst>
            </p:cNvPr>
            <p:cNvCxnSpPr/>
            <p:nvPr/>
          </p:nvCxnSpPr>
          <p:spPr>
            <a:xfrm>
              <a:off x="-600" y="2533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4F29267-5B98-4D10-B92F-0614C8361A7A}"/>
                </a:ext>
              </a:extLst>
            </p:cNvPr>
            <p:cNvCxnSpPr/>
            <p:nvPr/>
          </p:nvCxnSpPr>
          <p:spPr>
            <a:xfrm>
              <a:off x="-600" y="28245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C2CF37A-D53E-4841-A62A-D09E7138B015}"/>
                </a:ext>
              </a:extLst>
            </p:cNvPr>
            <p:cNvCxnSpPr/>
            <p:nvPr/>
          </p:nvCxnSpPr>
          <p:spPr>
            <a:xfrm>
              <a:off x="-600" y="31159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5836D3E-9D1C-412F-9005-16EC3F0C88D6}"/>
                </a:ext>
              </a:extLst>
            </p:cNvPr>
            <p:cNvCxnSpPr/>
            <p:nvPr/>
          </p:nvCxnSpPr>
          <p:spPr>
            <a:xfrm>
              <a:off x="-600" y="34073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53F1F25-5D83-49B0-8283-3887ABBA1E33}"/>
                </a:ext>
              </a:extLst>
            </p:cNvPr>
            <p:cNvCxnSpPr/>
            <p:nvPr/>
          </p:nvCxnSpPr>
          <p:spPr>
            <a:xfrm>
              <a:off x="-600" y="369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F540573-1410-44EA-AD28-D493F74DB5E6}"/>
                </a:ext>
              </a:extLst>
            </p:cNvPr>
            <p:cNvCxnSpPr/>
            <p:nvPr/>
          </p:nvCxnSpPr>
          <p:spPr>
            <a:xfrm>
              <a:off x="-600" y="39902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A7FC97-3901-4FFF-9332-60B01C045C2C}"/>
                </a:ext>
              </a:extLst>
            </p:cNvPr>
            <p:cNvCxnSpPr/>
            <p:nvPr/>
          </p:nvCxnSpPr>
          <p:spPr>
            <a:xfrm>
              <a:off x="-600" y="42816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525C382-48E9-40C4-A9A3-49120E5B1E71}"/>
                </a:ext>
              </a:extLst>
            </p:cNvPr>
            <p:cNvCxnSpPr/>
            <p:nvPr/>
          </p:nvCxnSpPr>
          <p:spPr>
            <a:xfrm>
              <a:off x="-600" y="45730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4D431FB-FB6C-42CA-A42A-B5F0FBD2292A}"/>
                </a:ext>
              </a:extLst>
            </p:cNvPr>
            <p:cNvCxnSpPr/>
            <p:nvPr/>
          </p:nvCxnSpPr>
          <p:spPr>
            <a:xfrm>
              <a:off x="-600" y="48644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A3A91DD-FFE2-4049-8815-7C203B497382}"/>
                </a:ext>
              </a:extLst>
            </p:cNvPr>
            <p:cNvCxnSpPr/>
            <p:nvPr/>
          </p:nvCxnSpPr>
          <p:spPr>
            <a:xfrm>
              <a:off x="-600" y="51558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A4C607B-623C-4DCD-BBE7-F8373140C6BF}"/>
                </a:ext>
              </a:extLst>
            </p:cNvPr>
            <p:cNvCxnSpPr/>
            <p:nvPr/>
          </p:nvCxnSpPr>
          <p:spPr>
            <a:xfrm>
              <a:off x="-600" y="54473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F8A9E91-53D6-48A3-9D9F-5B8FCC3E0742}"/>
                </a:ext>
              </a:extLst>
            </p:cNvPr>
            <p:cNvCxnSpPr/>
            <p:nvPr/>
          </p:nvCxnSpPr>
          <p:spPr>
            <a:xfrm>
              <a:off x="-600" y="57387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CE25DC1-0865-4EC4-AEEC-1CE270630F7A}"/>
                </a:ext>
              </a:extLst>
            </p:cNvPr>
            <p:cNvCxnSpPr/>
            <p:nvPr/>
          </p:nvCxnSpPr>
          <p:spPr>
            <a:xfrm>
              <a:off x="-600" y="603014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114" name="Gutter space">
              <a:extLst>
                <a:ext uri="{FF2B5EF4-FFF2-40B4-BE49-F238E27FC236}">
                  <a16:creationId xmlns:a16="http://schemas.microsoft.com/office/drawing/2014/main" id="{661ACA77-D14B-4E9F-A63A-A2B63A915771}"/>
                </a:ext>
              </a:extLst>
            </p:cNvPr>
            <p:cNvGrpSpPr/>
            <p:nvPr/>
          </p:nvGrpSpPr>
          <p:grpSpPr>
            <a:xfrm>
              <a:off x="1277000" y="622800"/>
              <a:ext cx="9638000" cy="5407342"/>
              <a:chOff x="1277000" y="623550"/>
              <a:chExt cx="9638000" cy="5537047"/>
            </a:xfrm>
          </p:grpSpPr>
          <p:sp>
            <p:nvSpPr>
              <p:cNvPr id="126" name="Rectangle 34">
                <a:extLst>
                  <a:ext uri="{FF2B5EF4-FFF2-40B4-BE49-F238E27FC236}">
                    <a16:creationId xmlns:a16="http://schemas.microsoft.com/office/drawing/2014/main" id="{319F0EF1-D77E-47CE-8DA8-76A43CFCE5C3}"/>
                  </a:ext>
                </a:extLst>
              </p:cNvPr>
              <p:cNvSpPr>
                <a:spLocks noChangeArrowheads="1"/>
              </p:cNvSpPr>
              <p:nvPr/>
            </p:nvSpPr>
            <p:spPr bwMode="auto">
              <a:xfrm>
                <a:off x="688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5">
                <a:extLst>
                  <a:ext uri="{FF2B5EF4-FFF2-40B4-BE49-F238E27FC236}">
                    <a16:creationId xmlns:a16="http://schemas.microsoft.com/office/drawing/2014/main" id="{AE0D9080-776B-4F31-A8E3-D83A109479E1}"/>
                  </a:ext>
                </a:extLst>
              </p:cNvPr>
              <p:cNvSpPr>
                <a:spLocks noChangeArrowheads="1"/>
              </p:cNvSpPr>
              <p:nvPr/>
            </p:nvSpPr>
            <p:spPr bwMode="auto">
              <a:xfrm>
                <a:off x="875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6">
                <a:extLst>
                  <a:ext uri="{FF2B5EF4-FFF2-40B4-BE49-F238E27FC236}">
                    <a16:creationId xmlns:a16="http://schemas.microsoft.com/office/drawing/2014/main" id="{DA6D010A-9867-44BB-BB12-A9DDDE44FD8F}"/>
                  </a:ext>
                </a:extLst>
              </p:cNvPr>
              <p:cNvSpPr>
                <a:spLocks noChangeArrowheads="1"/>
              </p:cNvSpPr>
              <p:nvPr/>
            </p:nvSpPr>
            <p:spPr bwMode="auto">
              <a:xfrm>
                <a:off x="782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7">
                <a:extLst>
                  <a:ext uri="{FF2B5EF4-FFF2-40B4-BE49-F238E27FC236}">
                    <a16:creationId xmlns:a16="http://schemas.microsoft.com/office/drawing/2014/main" id="{48004BFA-0150-4018-8003-C2B072800A9D}"/>
                  </a:ext>
                </a:extLst>
              </p:cNvPr>
              <p:cNvSpPr>
                <a:spLocks noChangeArrowheads="1"/>
              </p:cNvSpPr>
              <p:nvPr/>
            </p:nvSpPr>
            <p:spPr bwMode="auto">
              <a:xfrm>
                <a:off x="969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8">
                <a:extLst>
                  <a:ext uri="{FF2B5EF4-FFF2-40B4-BE49-F238E27FC236}">
                    <a16:creationId xmlns:a16="http://schemas.microsoft.com/office/drawing/2014/main" id="{B01AE01F-B846-4375-9B2D-1E40ED433D34}"/>
                  </a:ext>
                </a:extLst>
              </p:cNvPr>
              <p:cNvSpPr>
                <a:spLocks noChangeArrowheads="1"/>
              </p:cNvSpPr>
              <p:nvPr/>
            </p:nvSpPr>
            <p:spPr bwMode="auto">
              <a:xfrm>
                <a:off x="1062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9">
                <a:extLst>
                  <a:ext uri="{FF2B5EF4-FFF2-40B4-BE49-F238E27FC236}">
                    <a16:creationId xmlns:a16="http://schemas.microsoft.com/office/drawing/2014/main" id="{357B6979-5407-4736-9F47-54BA472DB554}"/>
                  </a:ext>
                </a:extLst>
              </p:cNvPr>
              <p:cNvSpPr>
                <a:spLocks noChangeArrowheads="1"/>
              </p:cNvSpPr>
              <p:nvPr/>
            </p:nvSpPr>
            <p:spPr bwMode="auto">
              <a:xfrm>
                <a:off x="595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40">
                <a:extLst>
                  <a:ext uri="{FF2B5EF4-FFF2-40B4-BE49-F238E27FC236}">
                    <a16:creationId xmlns:a16="http://schemas.microsoft.com/office/drawing/2014/main" id="{136AB539-3DE5-47F2-A9D4-50BA96D44E0D}"/>
                  </a:ext>
                </a:extLst>
              </p:cNvPr>
              <p:cNvSpPr>
                <a:spLocks noChangeArrowheads="1"/>
              </p:cNvSpPr>
              <p:nvPr/>
            </p:nvSpPr>
            <p:spPr bwMode="auto">
              <a:xfrm>
                <a:off x="127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41">
                <a:extLst>
                  <a:ext uri="{FF2B5EF4-FFF2-40B4-BE49-F238E27FC236}">
                    <a16:creationId xmlns:a16="http://schemas.microsoft.com/office/drawing/2014/main" id="{A5C55FAD-754B-471F-BC43-1F6B282F30C9}"/>
                  </a:ext>
                </a:extLst>
              </p:cNvPr>
              <p:cNvSpPr>
                <a:spLocks noChangeArrowheads="1"/>
              </p:cNvSpPr>
              <p:nvPr/>
            </p:nvSpPr>
            <p:spPr bwMode="auto">
              <a:xfrm>
                <a:off x="221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2">
                <a:extLst>
                  <a:ext uri="{FF2B5EF4-FFF2-40B4-BE49-F238E27FC236}">
                    <a16:creationId xmlns:a16="http://schemas.microsoft.com/office/drawing/2014/main" id="{6F933609-921F-4CFC-B764-20D776016BA1}"/>
                  </a:ext>
                </a:extLst>
              </p:cNvPr>
              <p:cNvSpPr>
                <a:spLocks noChangeArrowheads="1"/>
              </p:cNvSpPr>
              <p:nvPr/>
            </p:nvSpPr>
            <p:spPr bwMode="auto">
              <a:xfrm>
                <a:off x="314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3">
                <a:extLst>
                  <a:ext uri="{FF2B5EF4-FFF2-40B4-BE49-F238E27FC236}">
                    <a16:creationId xmlns:a16="http://schemas.microsoft.com/office/drawing/2014/main" id="{BF28693F-C0FD-4C0A-90A6-0584421F9071}"/>
                  </a:ext>
                </a:extLst>
              </p:cNvPr>
              <p:cNvSpPr>
                <a:spLocks noChangeArrowheads="1"/>
              </p:cNvSpPr>
              <p:nvPr/>
            </p:nvSpPr>
            <p:spPr bwMode="auto">
              <a:xfrm>
                <a:off x="408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44">
                <a:extLst>
                  <a:ext uri="{FF2B5EF4-FFF2-40B4-BE49-F238E27FC236}">
                    <a16:creationId xmlns:a16="http://schemas.microsoft.com/office/drawing/2014/main" id="{371BD375-0C6C-47E6-83EA-A6D3D26BC33D}"/>
                  </a:ext>
                </a:extLst>
              </p:cNvPr>
              <p:cNvSpPr>
                <a:spLocks noChangeArrowheads="1"/>
              </p:cNvSpPr>
              <p:nvPr/>
            </p:nvSpPr>
            <p:spPr bwMode="auto">
              <a:xfrm>
                <a:off x="501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5" name="Slide edges">
              <a:extLst>
                <a:ext uri="{FF2B5EF4-FFF2-40B4-BE49-F238E27FC236}">
                  <a16:creationId xmlns:a16="http://schemas.microsoft.com/office/drawing/2014/main" id="{17045D97-382B-4DB9-8481-D40DA762931D}"/>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116" name="Footnote measure">
              <a:extLst>
                <a:ext uri="{FF2B5EF4-FFF2-40B4-BE49-F238E27FC236}">
                  <a16:creationId xmlns:a16="http://schemas.microsoft.com/office/drawing/2014/main" id="{CD377B0A-08B9-443C-BBEB-27555A6DF031}"/>
                </a:ext>
              </a:extLst>
            </p:cNvPr>
            <p:cNvSpPr>
              <a:spLocks noChangeArrowheads="1"/>
            </p:cNvSpPr>
            <p:nvPr/>
          </p:nvSpPr>
          <p:spPr bwMode="auto">
            <a:xfrm>
              <a:off x="628650" y="6030142"/>
              <a:ext cx="10934700" cy="415498"/>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Whitespace measure">
              <a:extLst>
                <a:ext uri="{FF2B5EF4-FFF2-40B4-BE49-F238E27FC236}">
                  <a16:creationId xmlns:a16="http://schemas.microsoft.com/office/drawing/2014/main" id="{5E3B1C1D-508E-45C7-B712-DE870CCF76F4}"/>
                </a:ext>
              </a:extLst>
            </p:cNvPr>
            <p:cNvSpPr>
              <a:spLocks noChangeArrowheads="1"/>
            </p:cNvSpPr>
            <p:nvPr/>
          </p:nvSpPr>
          <p:spPr bwMode="auto">
            <a:xfrm>
              <a:off x="628650" y="1497601"/>
              <a:ext cx="10934700" cy="452667"/>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8" name="Five column measure">
              <a:extLst>
                <a:ext uri="{FF2B5EF4-FFF2-40B4-BE49-F238E27FC236}">
                  <a16:creationId xmlns:a16="http://schemas.microsoft.com/office/drawing/2014/main" id="{E4090B37-247A-431C-B200-45FED9E34DAE}"/>
                </a:ext>
              </a:extLst>
            </p:cNvPr>
            <p:cNvGrpSpPr/>
            <p:nvPr/>
          </p:nvGrpSpPr>
          <p:grpSpPr>
            <a:xfrm>
              <a:off x="629400" y="5844667"/>
              <a:ext cx="10933200" cy="79536"/>
              <a:chOff x="629400" y="5975122"/>
              <a:chExt cx="10933200" cy="79536"/>
            </a:xfrm>
          </p:grpSpPr>
          <p:sp>
            <p:nvSpPr>
              <p:cNvPr id="121" name="Rectangle 5">
                <a:extLst>
                  <a:ext uri="{FF2B5EF4-FFF2-40B4-BE49-F238E27FC236}">
                    <a16:creationId xmlns:a16="http://schemas.microsoft.com/office/drawing/2014/main" id="{8F4C774E-9240-4BAF-8050-95EF9EE0F0BD}"/>
                  </a:ext>
                </a:extLst>
              </p:cNvPr>
              <p:cNvSpPr>
                <a:spLocks noChangeArrowheads="1"/>
              </p:cNvSpPr>
              <p:nvPr/>
            </p:nvSpPr>
            <p:spPr bwMode="auto">
              <a:xfrm>
                <a:off x="2880128" y="5975122"/>
                <a:ext cx="1930288"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7">
                <a:extLst>
                  <a:ext uri="{FF2B5EF4-FFF2-40B4-BE49-F238E27FC236}">
                    <a16:creationId xmlns:a16="http://schemas.microsoft.com/office/drawing/2014/main" id="{1E77D533-C9AE-4FE4-BE11-446D73B096E7}"/>
                  </a:ext>
                </a:extLst>
              </p:cNvPr>
              <p:cNvSpPr>
                <a:spLocks noChangeArrowheads="1"/>
              </p:cNvSpPr>
              <p:nvPr/>
            </p:nvSpPr>
            <p:spPr bwMode="auto">
              <a:xfrm>
                <a:off x="9626194"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
                <a:extLst>
                  <a:ext uri="{FF2B5EF4-FFF2-40B4-BE49-F238E27FC236}">
                    <a16:creationId xmlns:a16="http://schemas.microsoft.com/office/drawing/2014/main" id="{AF359B51-C711-4C0D-AD37-A158FFB25377}"/>
                  </a:ext>
                </a:extLst>
              </p:cNvPr>
              <p:cNvSpPr>
                <a:spLocks noChangeArrowheads="1"/>
              </p:cNvSpPr>
              <p:nvPr/>
            </p:nvSpPr>
            <p:spPr bwMode="auto">
              <a:xfrm>
                <a:off x="7372407"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
                <a:extLst>
                  <a:ext uri="{FF2B5EF4-FFF2-40B4-BE49-F238E27FC236}">
                    <a16:creationId xmlns:a16="http://schemas.microsoft.com/office/drawing/2014/main" id="{CCD5B928-661D-4334-8120-D63DF99F9DDD}"/>
                  </a:ext>
                </a:extLst>
              </p:cNvPr>
              <p:cNvSpPr>
                <a:spLocks noChangeArrowheads="1"/>
              </p:cNvSpPr>
              <p:nvPr/>
            </p:nvSpPr>
            <p:spPr bwMode="auto">
              <a:xfrm>
                <a:off x="5127797" y="5975122"/>
                <a:ext cx="1927229"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3">
                <a:extLst>
                  <a:ext uri="{FF2B5EF4-FFF2-40B4-BE49-F238E27FC236}">
                    <a16:creationId xmlns:a16="http://schemas.microsoft.com/office/drawing/2014/main" id="{6C7E4223-C1EF-4B2F-B519-7E38AA26A728}"/>
                  </a:ext>
                </a:extLst>
              </p:cNvPr>
              <p:cNvSpPr>
                <a:spLocks noChangeArrowheads="1"/>
              </p:cNvSpPr>
              <p:nvPr/>
            </p:nvSpPr>
            <p:spPr bwMode="auto">
              <a:xfrm>
                <a:off x="629400" y="5975122"/>
                <a:ext cx="1933347"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9" name="Live area">
              <a:extLst>
                <a:ext uri="{FF2B5EF4-FFF2-40B4-BE49-F238E27FC236}">
                  <a16:creationId xmlns:a16="http://schemas.microsoft.com/office/drawing/2014/main" id="{CBBB070F-856B-432B-880E-8FAB10EFDB3F}"/>
                </a:ext>
              </a:extLst>
            </p:cNvPr>
            <p:cNvSpPr/>
            <p:nvPr/>
          </p:nvSpPr>
          <p:spPr>
            <a:xfrm>
              <a:off x="628650" y="1950267"/>
              <a:ext cx="10934700" cy="4079875"/>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F04C3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120" name="Footnote example">
              <a:extLst>
                <a:ext uri="{FF2B5EF4-FFF2-40B4-BE49-F238E27FC236}">
                  <a16:creationId xmlns:a16="http://schemas.microsoft.com/office/drawing/2014/main" id="{F94D2ACE-A1A7-4283-9707-07D631C9B5AA}"/>
                </a:ext>
              </a:extLst>
            </p:cNvPr>
            <p:cNvSpPr txBox="1"/>
            <p:nvPr/>
          </p:nvSpPr>
          <p:spPr>
            <a:xfrm>
              <a:off x="630000" y="6030142"/>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xxxx</a:t>
              </a:r>
            </a:p>
            <a:p>
              <a:pPr lvl="0">
                <a:lnSpc>
                  <a:spcPct val="90000"/>
                </a:lnSpc>
                <a:defRPr/>
              </a:pPr>
              <a:r>
                <a:rPr lang="en-US" sz="100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99412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Arial" panose="020B0604020202020204" pitchFamily="34" charset="0"/>
            </a:endParaRPr>
          </a:p>
        </p:txBody>
      </p:sp>
      <p:sp>
        <p:nvSpPr>
          <p:cNvPr id="5" name="TitleTopPlaceholder">
            <a:extLst>
              <a:ext uri="{FF2B5EF4-FFF2-40B4-BE49-F238E27FC236}">
                <a16:creationId xmlns:a16="http://schemas.microsoft.com/office/drawing/2014/main" id="{1BF17556-80E3-5786-DA4F-1FD6A7ACEB31}"/>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TitleTopPlaceholder">
            <a:extLst>
              <a:ext uri="{FF2B5EF4-FFF2-40B4-BE49-F238E27FC236}">
                <a16:creationId xmlns:a16="http://schemas.microsoft.com/office/drawing/2014/main" id="{E85F80DE-95DF-C53E-ACB4-64F139108A34}"/>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itleTopPlaceholder">
            <a:extLst>
              <a:ext uri="{FF2B5EF4-FFF2-40B4-BE49-F238E27FC236}">
                <a16:creationId xmlns:a16="http://schemas.microsoft.com/office/drawing/2014/main" id="{A4EF63A6-6D26-A9D6-3E7B-51279A6BD955}"/>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8" name="Content Placeholder 3">
            <a:extLst>
              <a:ext uri="{FF2B5EF4-FFF2-40B4-BE49-F238E27FC236}">
                <a16:creationId xmlns:a16="http://schemas.microsoft.com/office/drawing/2014/main" id="{187FD933-4633-25B3-D0CD-C3D2DF762036}"/>
              </a:ext>
            </a:extLst>
          </p:cNvPr>
          <p:cNvSpPr>
            <a:spLocks noGrp="1"/>
          </p:cNvSpPr>
          <p:nvPr>
            <p:ph sz="quarter" idx="10" hasCustomPrompt="1"/>
          </p:nvPr>
        </p:nvSpPr>
        <p:spPr>
          <a:xfrm>
            <a:off x="3586136" y="4940989"/>
            <a:ext cx="4459805" cy="307777"/>
          </a:xfrm>
          <a:prstGeom prst="rect">
            <a:avLst/>
          </a:prstGeom>
        </p:spPr>
        <p:txBody>
          <a:bodyPr lIns="91440" tIns="45720" rIns="91440" bIns="45720">
            <a:noAutofit/>
          </a:bodyPr>
          <a:lstStyle>
            <a:lvl1pPr>
              <a:lnSpc>
                <a:spcPct val="100000"/>
              </a:lnSpc>
              <a:defRPr sz="1400" b="1" baseline="0">
                <a:solidFill>
                  <a:srgbClr val="002960"/>
                </a:solidFill>
                <a:latin typeface="Arial" panose="020B0604020202020204" pitchFamily="34" charset="0"/>
                <a:cs typeface="Arial" panose="020B0604020202020204" pitchFamily="34" charset="0"/>
                <a:sym typeface="Arial" panose="020B0604020202020204" pitchFamily="34" charset="0"/>
              </a:defRPr>
            </a:lvl1pPr>
            <a:lvl3pPr>
              <a:defRPr/>
            </a:lvl3pPr>
          </a:lstStyle>
          <a:p>
            <a:pPr lvl="0"/>
            <a:r>
              <a:rPr lang="en-US"/>
              <a:t>Click to edit Master subtitle style</a:t>
            </a:r>
          </a:p>
        </p:txBody>
      </p:sp>
      <p:pic>
        <p:nvPicPr>
          <p:cNvPr id="9" name="Picture 4" descr="http://upload.wikimedia.org/wikipedia/commons/thumb/8/82/Seal_of_Massachusetts.svg/2000px-Seal_of_Massachusetts.svg.png">
            <a:extLst>
              <a:ext uri="{FF2B5EF4-FFF2-40B4-BE49-F238E27FC236}">
                <a16:creationId xmlns:a16="http://schemas.microsoft.com/office/drawing/2014/main" id="{9B3DEB20-A0CE-FB0F-2315-C2C8E8B1A1D7}"/>
              </a:ext>
            </a:extLst>
          </p:cNvPr>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McK Disclaimer">
            <a:extLst>
              <a:ext uri="{FF2B5EF4-FFF2-40B4-BE49-F238E27FC236}">
                <a16:creationId xmlns:a16="http://schemas.microsoft.com/office/drawing/2014/main" id="{931A5202-F66D-4DBD-27E9-AC4B1A7B30EB}"/>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
        <p:nvSpPr>
          <p:cNvPr id="12" name="Rectangle 1026">
            <a:extLst>
              <a:ext uri="{FF2B5EF4-FFF2-40B4-BE49-F238E27FC236}">
                <a16:creationId xmlns:a16="http://schemas.microsoft.com/office/drawing/2014/main" id="{3ABBC97F-7F02-6FD5-AFB4-0DA200C09156}"/>
              </a:ext>
            </a:extLst>
          </p:cNvPr>
          <p:cNvSpPr>
            <a:spLocks noGrp="1" noChangeArrowheads="1"/>
          </p:cNvSpPr>
          <p:nvPr>
            <p:ph type="ctrTitle"/>
          </p:nvPr>
        </p:nvSpPr>
        <p:spPr bwMode="auto">
          <a:xfrm>
            <a:off x="3586137" y="2171189"/>
            <a:ext cx="7385660" cy="984885"/>
          </a:xfrm>
          <a:prstGeom prst="rect">
            <a:avLst/>
          </a:prstGeom>
        </p:spPr>
        <p:txBody>
          <a:bodyPr vert="horz" anchor="ctr">
            <a:noAutofit/>
          </a:bodyPr>
          <a:lstStyle>
            <a:lvl1pPr>
              <a:defRPr sz="3200" b="1"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pPr lvl="0"/>
            <a:r>
              <a:rPr lang="en-US" noProof="0"/>
              <a:t>Click to edit Master title style</a:t>
            </a:r>
          </a:p>
        </p:txBody>
      </p:sp>
      <p:sp>
        <p:nvSpPr>
          <p:cNvPr id="13" name="McK Disclaimer">
            <a:extLst>
              <a:ext uri="{FF2B5EF4-FFF2-40B4-BE49-F238E27FC236}">
                <a16:creationId xmlns:a16="http://schemas.microsoft.com/office/drawing/2014/main" id="{C64F50EC-4DAD-6AA5-7C80-DC0D3D320EF0}"/>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939350-B9CD-4CFF-BA12-901AFF1E751B}"/>
              </a:ext>
            </a:extLst>
          </p:cNvPr>
          <p:cNvGraphicFramePr>
            <a:graphicFrameLocks noChangeAspect="1"/>
          </p:cNvGraphicFramePr>
          <p:nvPr userDrawn="1">
            <p:custDataLst>
              <p:tags r:id="rId1"/>
            </p:custDataLst>
            <p:extLst>
              <p:ext uri="{D42A27DB-BD31-4B8C-83A1-F6EECF244321}">
                <p14:modId xmlns:p14="http://schemas.microsoft.com/office/powerpoint/2010/main" val="1785191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E939350-B9CD-4CFF-BA12-901AFF1E75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Title 7"/>
          <p:cNvSpPr>
            <a:spLocks noGrp="1"/>
          </p:cNvSpPr>
          <p:nvPr>
            <p:ph type="title" hasCustomPrompt="1"/>
          </p:nvPr>
        </p:nvSpPr>
        <p:spPr>
          <a:xfrm>
            <a:off x="630000" y="622800"/>
            <a:ext cx="10933350" cy="369332"/>
          </a:xfr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TextBox 14">
            <a:extLst>
              <a:ext uri="{FF2B5EF4-FFF2-40B4-BE49-F238E27FC236}">
                <a16:creationId xmlns:a16="http://schemas.microsoft.com/office/drawing/2014/main" id="{43357170-3BA7-429B-9FD2-34D04E5CBF0A}"/>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727E6D8-1B42-4239-A6A3-2E8AE3CC8F48}"/>
              </a:ext>
            </a:extLst>
          </p:cNvPr>
          <p:cNvGraphicFramePr>
            <a:graphicFrameLocks noChangeAspect="1"/>
          </p:cNvGraphicFramePr>
          <p:nvPr userDrawn="1">
            <p:custDataLst>
              <p:tags r:id="rId1"/>
            </p:custDataLst>
            <p:extLst>
              <p:ext uri="{D42A27DB-BD31-4B8C-83A1-F6EECF244321}">
                <p14:modId xmlns:p14="http://schemas.microsoft.com/office/powerpoint/2010/main" val="350451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think-cell data - do not delete" hidden="1">
                        <a:extLst>
                          <a:ext uri="{FF2B5EF4-FFF2-40B4-BE49-F238E27FC236}">
                            <a16:creationId xmlns:a16="http://schemas.microsoft.com/office/drawing/2014/main" id="{F727E6D8-1B42-4239-A6A3-2E8AE3CC8F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8650" y="1950267"/>
            <a:ext cx="10934700" cy="4079875"/>
          </a:xfrm>
        </p:spPr>
        <p:txBody>
          <a:bodyPr/>
          <a:lstStyle>
            <a:lvl1pPr>
              <a:lnSpc>
                <a:spcPct val="100000"/>
              </a:lnSpc>
              <a:spcBef>
                <a:spcPts val="0"/>
              </a:spcBef>
              <a:spcAft>
                <a:spcPts val="0"/>
              </a:spcAft>
              <a:defRPr>
                <a:latin typeface="+mn-lt"/>
                <a:ea typeface="+mn-ea"/>
                <a:cs typeface="+mn-cs"/>
                <a:sym typeface="Arial" panose="020B0604020202020204" pitchFamily="34" charset="0"/>
              </a:defRPr>
            </a:lvl1pPr>
            <a:lvl2pPr>
              <a:lnSpc>
                <a:spcPct val="100000"/>
              </a:lnSpc>
              <a:spcBef>
                <a:spcPts val="0"/>
              </a:spcBef>
              <a:spcAft>
                <a:spcPts val="0"/>
              </a:spcAft>
              <a:defRPr>
                <a:latin typeface="+mn-lt"/>
                <a:ea typeface="+mn-ea"/>
                <a:cs typeface="+mn-cs"/>
                <a:sym typeface="Arial" panose="020B0604020202020204" pitchFamily="34" charset="0"/>
              </a:defRPr>
            </a:lvl2pPr>
            <a:lvl3pPr>
              <a:lnSpc>
                <a:spcPct val="100000"/>
              </a:lnSpc>
              <a:spcBef>
                <a:spcPts val="0"/>
              </a:spcBef>
              <a:spcAft>
                <a:spcPts val="0"/>
              </a:spcAft>
              <a:defRPr>
                <a:latin typeface="+mn-lt"/>
                <a:ea typeface="+mn-ea"/>
                <a:cs typeface="+mn-cs"/>
                <a:sym typeface="Arial" panose="020B0604020202020204" pitchFamily="34" charset="0"/>
              </a:defRPr>
            </a:lvl3pPr>
            <a:lvl4pPr>
              <a:lnSpc>
                <a:spcPct val="100000"/>
              </a:lnSpc>
              <a:spcBef>
                <a:spcPts val="0"/>
              </a:spcBef>
              <a:spcAft>
                <a:spcPts val="0"/>
              </a:spcAft>
              <a:defRPr>
                <a:latin typeface="+mn-lt"/>
                <a:ea typeface="+mn-ea"/>
                <a:cs typeface="+mn-cs"/>
                <a:sym typeface="Arial" panose="020B0604020202020204" pitchFamily="34" charset="0"/>
              </a:defRPr>
            </a:lvl4pPr>
            <a:lvl5pPr>
              <a:lnSpc>
                <a:spcPct val="100000"/>
              </a:lnSpc>
              <a:spcBef>
                <a:spcPts val="0"/>
              </a:spcBef>
              <a:spcAft>
                <a:spcPts val="0"/>
              </a:spcAft>
              <a:defRPr>
                <a:latin typeface="+mn-lt"/>
                <a:ea typeface="+mn-ea"/>
                <a:cs typeface="+mn-cs"/>
                <a:sym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3" name="TextBox 12">
            <a:extLst>
              <a:ext uri="{FF2B5EF4-FFF2-40B4-BE49-F238E27FC236}">
                <a16:creationId xmlns:a16="http://schemas.microsoft.com/office/drawing/2014/main" id="{C35B1997-6892-4854-B871-6D52AD79521F}"/>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61A0CBC-D676-4AA0-B394-214F9567FB7C}"/>
              </a:ext>
            </a:extLst>
          </p:cNvPr>
          <p:cNvGraphicFramePr>
            <a:graphicFrameLocks noChangeAspect="1"/>
          </p:cNvGraphicFramePr>
          <p:nvPr userDrawn="1">
            <p:custDataLst>
              <p:tags r:id="rId1"/>
            </p:custDataLst>
            <p:extLst>
              <p:ext uri="{D42A27DB-BD31-4B8C-83A1-F6EECF244321}">
                <p14:modId xmlns:p14="http://schemas.microsoft.com/office/powerpoint/2010/main" val="2654152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C61A0CBC-D676-4AA0-B394-214F9567FB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b="1">
                <a:solidFill>
                  <a:srgbClr val="000000"/>
                </a:solidFill>
                <a:latin typeface="+mn-lt"/>
                <a:ea typeface="+mn-ea"/>
                <a:cs typeface="+mn-cs"/>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7F72672-1065-45EB-A877-87D70B1FDDFA}"/>
              </a:ext>
            </a:extLst>
          </p:cNvPr>
          <p:cNvGraphicFramePr>
            <a:graphicFrameLocks noChangeAspect="1"/>
          </p:cNvGraphicFramePr>
          <p:nvPr userDrawn="1">
            <p:custDataLst>
              <p:tags r:id="rId1"/>
            </p:custDataLst>
            <p:extLst>
              <p:ext uri="{D42A27DB-BD31-4B8C-83A1-F6EECF244321}">
                <p14:modId xmlns:p14="http://schemas.microsoft.com/office/powerpoint/2010/main" val="1223671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57F72672-1065-45EB-A877-87D70B1FD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43C440E-F8F8-D046-B29F-42F4BE19458B}"/>
              </a:ext>
            </a:extLst>
          </p:cNvPr>
          <p:cNvSpPr>
            <a:spLocks noGrp="1"/>
          </p:cNvSpPr>
          <p:nvPr>
            <p:ph type="pic" sz="quarter" idx="10"/>
          </p:nvPr>
        </p:nvSpPr>
        <p:spPr>
          <a:xfrm>
            <a:off x="1526391" y="5408343"/>
            <a:ext cx="815975" cy="815763"/>
          </a:xfrm>
          <a:custGeom>
            <a:avLst/>
            <a:gdLst>
              <a:gd name="connsiteX0" fmla="*/ 271926 w 1631525"/>
              <a:gd name="connsiteY0" fmla="*/ 0 h 1631525"/>
              <a:gd name="connsiteX1" fmla="*/ 1359599 w 1631525"/>
              <a:gd name="connsiteY1" fmla="*/ 0 h 1631525"/>
              <a:gd name="connsiteX2" fmla="*/ 1631525 w 1631525"/>
              <a:gd name="connsiteY2" fmla="*/ 271926 h 1631525"/>
              <a:gd name="connsiteX3" fmla="*/ 1631525 w 1631525"/>
              <a:gd name="connsiteY3" fmla="*/ 1359599 h 1631525"/>
              <a:gd name="connsiteX4" fmla="*/ 1359599 w 1631525"/>
              <a:gd name="connsiteY4" fmla="*/ 1631525 h 1631525"/>
              <a:gd name="connsiteX5" fmla="*/ 271926 w 1631525"/>
              <a:gd name="connsiteY5" fmla="*/ 1631525 h 1631525"/>
              <a:gd name="connsiteX6" fmla="*/ 0 w 1631525"/>
              <a:gd name="connsiteY6" fmla="*/ 1359599 h 1631525"/>
              <a:gd name="connsiteX7" fmla="*/ 0 w 1631525"/>
              <a:gd name="connsiteY7" fmla="*/ 271926 h 1631525"/>
              <a:gd name="connsiteX8" fmla="*/ 271926 w 1631525"/>
              <a:gd name="connsiteY8" fmla="*/ 0 h 16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525" h="1631525">
                <a:moveTo>
                  <a:pt x="271926" y="0"/>
                </a:moveTo>
                <a:lnTo>
                  <a:pt x="1359599" y="0"/>
                </a:lnTo>
                <a:cubicBezTo>
                  <a:pt x="1509780" y="0"/>
                  <a:pt x="1631525" y="121745"/>
                  <a:pt x="1631525" y="271926"/>
                </a:cubicBezTo>
                <a:lnTo>
                  <a:pt x="1631525" y="1359599"/>
                </a:lnTo>
                <a:cubicBezTo>
                  <a:pt x="1631525" y="1509780"/>
                  <a:pt x="1509780" y="1631525"/>
                  <a:pt x="1359599" y="1631525"/>
                </a:cubicBezTo>
                <a:lnTo>
                  <a:pt x="271926" y="1631525"/>
                </a:lnTo>
                <a:cubicBezTo>
                  <a:pt x="121745" y="1631525"/>
                  <a:pt x="0" y="1509780"/>
                  <a:pt x="0" y="1359599"/>
                </a:cubicBezTo>
                <a:lnTo>
                  <a:pt x="0" y="271926"/>
                </a:lnTo>
                <a:cubicBezTo>
                  <a:pt x="0" y="121745"/>
                  <a:pt x="121745" y="0"/>
                  <a:pt x="271926" y="0"/>
                </a:cubicBezTo>
                <a:close/>
              </a:path>
            </a:pathLst>
          </a:custGeom>
          <a:solidFill>
            <a:schemeClr val="accent1">
              <a:lumMod val="20000"/>
              <a:lumOff val="80000"/>
            </a:schemeClr>
          </a:solidFill>
        </p:spPr>
        <p:txBody>
          <a:bodyPr wrap="square">
            <a:noAutofit/>
          </a:bodyPr>
          <a:lstStyle>
            <a:lvl1pPr algn="ctr">
              <a:defRPr sz="900" b="0" i="0">
                <a:solidFill>
                  <a:schemeClr val="tx1"/>
                </a:solidFill>
                <a:latin typeface="Lato Light" panose="020F0302020204030203" pitchFamily="34" charset="77"/>
              </a:defRPr>
            </a:lvl1pPr>
          </a:lstStyle>
          <a:p>
            <a:endParaRPr lang="en-SV"/>
          </a:p>
        </p:txBody>
      </p:sp>
      <p:sp>
        <p:nvSpPr>
          <p:cNvPr id="14" name="Picture Placeholder 13">
            <a:extLst>
              <a:ext uri="{FF2B5EF4-FFF2-40B4-BE49-F238E27FC236}">
                <a16:creationId xmlns:a16="http://schemas.microsoft.com/office/drawing/2014/main" id="{4ECE85ED-EEBF-EA43-B643-F31317B7990C}"/>
              </a:ext>
            </a:extLst>
          </p:cNvPr>
          <p:cNvSpPr>
            <a:spLocks noGrp="1"/>
          </p:cNvSpPr>
          <p:nvPr>
            <p:ph type="pic" sz="quarter" idx="11"/>
          </p:nvPr>
        </p:nvSpPr>
        <p:spPr>
          <a:xfrm>
            <a:off x="5285330" y="5408343"/>
            <a:ext cx="815975" cy="815763"/>
          </a:xfrm>
          <a:custGeom>
            <a:avLst/>
            <a:gdLst>
              <a:gd name="connsiteX0" fmla="*/ 271926 w 1631525"/>
              <a:gd name="connsiteY0" fmla="*/ 0 h 1631525"/>
              <a:gd name="connsiteX1" fmla="*/ 1359599 w 1631525"/>
              <a:gd name="connsiteY1" fmla="*/ 0 h 1631525"/>
              <a:gd name="connsiteX2" fmla="*/ 1631525 w 1631525"/>
              <a:gd name="connsiteY2" fmla="*/ 271926 h 1631525"/>
              <a:gd name="connsiteX3" fmla="*/ 1631525 w 1631525"/>
              <a:gd name="connsiteY3" fmla="*/ 1359599 h 1631525"/>
              <a:gd name="connsiteX4" fmla="*/ 1359599 w 1631525"/>
              <a:gd name="connsiteY4" fmla="*/ 1631525 h 1631525"/>
              <a:gd name="connsiteX5" fmla="*/ 271926 w 1631525"/>
              <a:gd name="connsiteY5" fmla="*/ 1631525 h 1631525"/>
              <a:gd name="connsiteX6" fmla="*/ 0 w 1631525"/>
              <a:gd name="connsiteY6" fmla="*/ 1359599 h 1631525"/>
              <a:gd name="connsiteX7" fmla="*/ 0 w 1631525"/>
              <a:gd name="connsiteY7" fmla="*/ 271926 h 1631525"/>
              <a:gd name="connsiteX8" fmla="*/ 271926 w 1631525"/>
              <a:gd name="connsiteY8" fmla="*/ 0 h 16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525" h="1631525">
                <a:moveTo>
                  <a:pt x="271926" y="0"/>
                </a:moveTo>
                <a:lnTo>
                  <a:pt x="1359599" y="0"/>
                </a:lnTo>
                <a:cubicBezTo>
                  <a:pt x="1509780" y="0"/>
                  <a:pt x="1631525" y="121745"/>
                  <a:pt x="1631525" y="271926"/>
                </a:cubicBezTo>
                <a:lnTo>
                  <a:pt x="1631525" y="1359599"/>
                </a:lnTo>
                <a:cubicBezTo>
                  <a:pt x="1631525" y="1509780"/>
                  <a:pt x="1509780" y="1631525"/>
                  <a:pt x="1359599" y="1631525"/>
                </a:cubicBezTo>
                <a:lnTo>
                  <a:pt x="271926" y="1631525"/>
                </a:lnTo>
                <a:cubicBezTo>
                  <a:pt x="121745" y="1631525"/>
                  <a:pt x="0" y="1509780"/>
                  <a:pt x="0" y="1359599"/>
                </a:cubicBezTo>
                <a:lnTo>
                  <a:pt x="0" y="271926"/>
                </a:lnTo>
                <a:cubicBezTo>
                  <a:pt x="0" y="121745"/>
                  <a:pt x="121745" y="0"/>
                  <a:pt x="271926" y="0"/>
                </a:cubicBezTo>
                <a:close/>
              </a:path>
            </a:pathLst>
          </a:custGeom>
          <a:solidFill>
            <a:schemeClr val="accent2">
              <a:lumMod val="20000"/>
              <a:lumOff val="80000"/>
            </a:schemeClr>
          </a:solidFill>
        </p:spPr>
        <p:txBody>
          <a:bodyPr wrap="square">
            <a:noAutofit/>
          </a:bodyPr>
          <a:lstStyle>
            <a:lvl1pPr algn="ctr">
              <a:defRPr sz="900" b="0" i="0">
                <a:solidFill>
                  <a:schemeClr val="tx1"/>
                </a:solidFill>
                <a:latin typeface="Lato Light" panose="020F0302020204030203" pitchFamily="34" charset="77"/>
              </a:defRPr>
            </a:lvl1pPr>
          </a:lstStyle>
          <a:p>
            <a:endParaRPr lang="en-SV"/>
          </a:p>
        </p:txBody>
      </p:sp>
      <p:sp>
        <p:nvSpPr>
          <p:cNvPr id="15" name="Picture Placeholder 14">
            <a:extLst>
              <a:ext uri="{FF2B5EF4-FFF2-40B4-BE49-F238E27FC236}">
                <a16:creationId xmlns:a16="http://schemas.microsoft.com/office/drawing/2014/main" id="{9EAC1F7C-DEB3-F041-A01B-3974591F11CC}"/>
              </a:ext>
            </a:extLst>
          </p:cNvPr>
          <p:cNvSpPr>
            <a:spLocks noGrp="1"/>
          </p:cNvSpPr>
          <p:nvPr>
            <p:ph type="pic" sz="quarter" idx="12"/>
          </p:nvPr>
        </p:nvSpPr>
        <p:spPr>
          <a:xfrm>
            <a:off x="8743108" y="5408343"/>
            <a:ext cx="815975" cy="815763"/>
          </a:xfrm>
          <a:custGeom>
            <a:avLst/>
            <a:gdLst>
              <a:gd name="connsiteX0" fmla="*/ 271926 w 1631525"/>
              <a:gd name="connsiteY0" fmla="*/ 0 h 1631525"/>
              <a:gd name="connsiteX1" fmla="*/ 1359599 w 1631525"/>
              <a:gd name="connsiteY1" fmla="*/ 0 h 1631525"/>
              <a:gd name="connsiteX2" fmla="*/ 1631525 w 1631525"/>
              <a:gd name="connsiteY2" fmla="*/ 271926 h 1631525"/>
              <a:gd name="connsiteX3" fmla="*/ 1631525 w 1631525"/>
              <a:gd name="connsiteY3" fmla="*/ 1359599 h 1631525"/>
              <a:gd name="connsiteX4" fmla="*/ 1359599 w 1631525"/>
              <a:gd name="connsiteY4" fmla="*/ 1631525 h 1631525"/>
              <a:gd name="connsiteX5" fmla="*/ 271926 w 1631525"/>
              <a:gd name="connsiteY5" fmla="*/ 1631525 h 1631525"/>
              <a:gd name="connsiteX6" fmla="*/ 0 w 1631525"/>
              <a:gd name="connsiteY6" fmla="*/ 1359599 h 1631525"/>
              <a:gd name="connsiteX7" fmla="*/ 0 w 1631525"/>
              <a:gd name="connsiteY7" fmla="*/ 271926 h 1631525"/>
              <a:gd name="connsiteX8" fmla="*/ 271926 w 1631525"/>
              <a:gd name="connsiteY8" fmla="*/ 0 h 16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525" h="1631525">
                <a:moveTo>
                  <a:pt x="271926" y="0"/>
                </a:moveTo>
                <a:lnTo>
                  <a:pt x="1359599" y="0"/>
                </a:lnTo>
                <a:cubicBezTo>
                  <a:pt x="1509780" y="0"/>
                  <a:pt x="1631525" y="121745"/>
                  <a:pt x="1631525" y="271926"/>
                </a:cubicBezTo>
                <a:lnTo>
                  <a:pt x="1631525" y="1359599"/>
                </a:lnTo>
                <a:cubicBezTo>
                  <a:pt x="1631525" y="1509780"/>
                  <a:pt x="1509780" y="1631525"/>
                  <a:pt x="1359599" y="1631525"/>
                </a:cubicBezTo>
                <a:lnTo>
                  <a:pt x="271926" y="1631525"/>
                </a:lnTo>
                <a:cubicBezTo>
                  <a:pt x="121745" y="1631525"/>
                  <a:pt x="0" y="1509780"/>
                  <a:pt x="0" y="1359599"/>
                </a:cubicBezTo>
                <a:lnTo>
                  <a:pt x="0" y="271926"/>
                </a:lnTo>
                <a:cubicBezTo>
                  <a:pt x="0" y="121745"/>
                  <a:pt x="121745" y="0"/>
                  <a:pt x="271926" y="0"/>
                </a:cubicBezTo>
                <a:close/>
              </a:path>
            </a:pathLst>
          </a:custGeom>
          <a:solidFill>
            <a:schemeClr val="accent3">
              <a:lumMod val="20000"/>
              <a:lumOff val="80000"/>
            </a:schemeClr>
          </a:solidFill>
        </p:spPr>
        <p:txBody>
          <a:bodyPr wrap="square">
            <a:noAutofit/>
          </a:bodyPr>
          <a:lstStyle>
            <a:lvl1pPr algn="ctr">
              <a:defRPr sz="900" b="0" i="0">
                <a:solidFill>
                  <a:schemeClr val="tx1"/>
                </a:solidFill>
                <a:latin typeface="Lato Light" panose="020F0302020204030203" pitchFamily="34" charset="77"/>
              </a:defRPr>
            </a:lvl1pPr>
          </a:lstStyle>
          <a:p>
            <a:endParaRPr lang="en-SV"/>
          </a:p>
        </p:txBody>
      </p:sp>
    </p:spTree>
    <p:extLst>
      <p:ext uri="{BB962C8B-B14F-4D97-AF65-F5344CB8AC3E}">
        <p14:creationId xmlns:p14="http://schemas.microsoft.com/office/powerpoint/2010/main" val="3418506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83E8BCB-DBF0-4700-959C-0EEDFC65FCCE}"/>
              </a:ext>
            </a:extLst>
          </p:cNvPr>
          <p:cNvGraphicFramePr>
            <a:graphicFrameLocks noChangeAspect="1"/>
          </p:cNvGraphicFramePr>
          <p:nvPr userDrawn="1">
            <p:custDataLst>
              <p:tags r:id="rId1"/>
            </p:custDataLst>
            <p:extLst>
              <p:ext uri="{D42A27DB-BD31-4B8C-83A1-F6EECF244321}">
                <p14:modId xmlns:p14="http://schemas.microsoft.com/office/powerpoint/2010/main" val="2776828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83E8BCB-DBF0-4700-959C-0EEDFC65FC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02960"/>
                </a:solidFill>
                <a:latin typeface="+mj-lt"/>
                <a:ea typeface="+mj-ea"/>
                <a:cs typeface="+mj-cs"/>
                <a:sym typeface="Arial" panose="020B0604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D2D7D06-A0F0-4527-86BF-27F2BCEF2D0D}"/>
              </a:ext>
            </a:extLst>
          </p:cNvPr>
          <p:cNvGraphicFramePr>
            <a:graphicFrameLocks noChangeAspect="1"/>
          </p:cNvGraphicFramePr>
          <p:nvPr userDrawn="1">
            <p:custDataLst>
              <p:tags r:id="rId2"/>
            </p:custDataLst>
            <p:extLst>
              <p:ext uri="{D42A27DB-BD31-4B8C-83A1-F6EECF244321}">
                <p14:modId xmlns:p14="http://schemas.microsoft.com/office/powerpoint/2010/main" val="2668756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6D2D7D06-A0F0-4527-86BF-27F2BCEF2D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99BA7807-1035-4153-ADCA-820D72D631B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22366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2209398-4B1D-4FD9-950E-F266C6721272}"/>
              </a:ext>
            </a:extLst>
          </p:cNvPr>
          <p:cNvGraphicFramePr>
            <a:graphicFrameLocks noChangeAspect="1"/>
          </p:cNvGraphicFramePr>
          <p:nvPr userDrawn="1">
            <p:custDataLst>
              <p:tags r:id="rId2"/>
            </p:custDataLst>
            <p:extLst>
              <p:ext uri="{D42A27DB-BD31-4B8C-83A1-F6EECF244321}">
                <p14:modId xmlns:p14="http://schemas.microsoft.com/office/powerpoint/2010/main" val="2607333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D2209398-4B1D-4FD9-950E-F266C67212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76529"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Slide Number">
            <a:extLst>
              <a:ext uri="{FF2B5EF4-FFF2-40B4-BE49-F238E27FC236}">
                <a16:creationId xmlns:a16="http://schemas.microsoft.com/office/drawing/2014/main" id="{075DFC96-00FB-42DC-B37F-A74B117205CE}"/>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82945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323C8FD-06B3-4EBA-BCE0-40A6B7258B1E}"/>
              </a:ext>
            </a:extLst>
          </p:cNvPr>
          <p:cNvGraphicFramePr>
            <a:graphicFrameLocks noChangeAspect="1"/>
          </p:cNvGraphicFramePr>
          <p:nvPr userDrawn="1">
            <p:custDataLst>
              <p:tags r:id="rId2"/>
            </p:custDataLst>
            <p:extLst>
              <p:ext uri="{D42A27DB-BD31-4B8C-83A1-F6EECF244321}">
                <p14:modId xmlns:p14="http://schemas.microsoft.com/office/powerpoint/2010/main" val="1535499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F323C8FD-06B3-4EBA-BCE0-40A6B7258B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8101584"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8" name="Slide Number">
            <a:extLst>
              <a:ext uri="{FF2B5EF4-FFF2-40B4-BE49-F238E27FC236}">
                <a16:creationId xmlns:a16="http://schemas.microsoft.com/office/drawing/2014/main" id="{5293EA3A-61EB-423C-BDCB-BD2AEE3614E1}"/>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93922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DC7AC0F-AEE0-4A31-82B8-D110238BC1C1}"/>
              </a:ext>
            </a:extLst>
          </p:cNvPr>
          <p:cNvGraphicFramePr>
            <a:graphicFrameLocks noChangeAspect="1"/>
          </p:cNvGraphicFramePr>
          <p:nvPr userDrawn="1">
            <p:custDataLst>
              <p:tags r:id="rId2"/>
            </p:custDataLst>
            <p:extLst>
              <p:ext uri="{D42A27DB-BD31-4B8C-83A1-F6EECF244321}">
                <p14:modId xmlns:p14="http://schemas.microsoft.com/office/powerpoint/2010/main" val="4001999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3DC7AC0F-AEE0-4A31-82B8-D110238BC1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2" name="Slide Number">
            <a:extLst>
              <a:ext uri="{FF2B5EF4-FFF2-40B4-BE49-F238E27FC236}">
                <a16:creationId xmlns:a16="http://schemas.microsoft.com/office/drawing/2014/main" id="{B13F76A1-F3FE-403A-8403-BE770160AB52}"/>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60452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A077EDE-32AD-48AF-9487-02BBE9B56BC5}"/>
              </a:ext>
            </a:extLst>
          </p:cNvPr>
          <p:cNvGraphicFramePr>
            <a:graphicFrameLocks noChangeAspect="1"/>
          </p:cNvGraphicFramePr>
          <p:nvPr userDrawn="1">
            <p:custDataLst>
              <p:tags r:id="rId2"/>
            </p:custDataLst>
            <p:extLst>
              <p:ext uri="{D42A27DB-BD31-4B8C-83A1-F6EECF244321}">
                <p14:modId xmlns:p14="http://schemas.microsoft.com/office/powerpoint/2010/main" val="1821027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AA077EDE-32AD-48AF-9487-02BBE9B56B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6" name="Slide Number">
            <a:extLst>
              <a:ext uri="{FF2B5EF4-FFF2-40B4-BE49-F238E27FC236}">
                <a16:creationId xmlns:a16="http://schemas.microsoft.com/office/drawing/2014/main" id="{7B077D4C-551E-44E1-9B3A-486410F3D2EF}"/>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30165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9EFC5C9-7A4F-4D2C-8B01-35EFA25747DE}"/>
              </a:ext>
            </a:extLst>
          </p:cNvPr>
          <p:cNvGraphicFramePr>
            <a:graphicFrameLocks noChangeAspect="1"/>
          </p:cNvGraphicFramePr>
          <p:nvPr userDrawn="1">
            <p:custDataLst>
              <p:tags r:id="rId2"/>
            </p:custDataLst>
            <p:extLst>
              <p:ext uri="{D42A27DB-BD31-4B8C-83A1-F6EECF244321}">
                <p14:modId xmlns:p14="http://schemas.microsoft.com/office/powerpoint/2010/main" val="3316997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79EFC5C9-7A4F-4D2C-8B01-35EFA2574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7" name="Slide Number">
            <a:extLst>
              <a:ext uri="{FF2B5EF4-FFF2-40B4-BE49-F238E27FC236}">
                <a16:creationId xmlns:a16="http://schemas.microsoft.com/office/drawing/2014/main" id="{318E8879-2244-49D2-A352-AF9FF828F3F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90578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31068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itle 4">
            <a:extLst>
              <a:ext uri="{FF2B5EF4-FFF2-40B4-BE49-F238E27FC236}">
                <a16:creationId xmlns:a16="http://schemas.microsoft.com/office/drawing/2014/main" id="{E87193CA-8C3D-48CB-B6F4-F9A6E0F8E1C2}"/>
              </a:ext>
            </a:extLst>
          </p:cNvPr>
          <p:cNvSpPr>
            <a:spLocks noGrp="1"/>
          </p:cNvSpPr>
          <p:nvPr>
            <p:ph type="title" hasCustomPrompt="1"/>
          </p:nvPr>
        </p:nvSpPr>
        <p:spPr>
          <a:xfrm>
            <a:off x="630000" y="2764203"/>
            <a:ext cx="2478638" cy="1314311"/>
          </a:xfrm>
        </p:spPr>
        <p:txBody>
          <a:bodyPr vert="horz" anchor="ctr" anchorCtr="0">
            <a:noAutofit/>
          </a:bodyPr>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Slide Number">
            <a:extLst>
              <a:ext uri="{FF2B5EF4-FFF2-40B4-BE49-F238E27FC236}">
                <a16:creationId xmlns:a16="http://schemas.microsoft.com/office/drawing/2014/main" id="{8ABA7B8C-0DD6-48C3-9936-3560ECE44454}"/>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232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61FF323-FF04-4AF9-9E90-F112D5F87094}"/>
              </a:ext>
            </a:extLst>
          </p:cNvPr>
          <p:cNvGraphicFramePr>
            <a:graphicFrameLocks noChangeAspect="1"/>
          </p:cNvGraphicFramePr>
          <p:nvPr userDrawn="1">
            <p:custDataLst>
              <p:tags r:id="rId1"/>
            </p:custDataLst>
            <p:extLst>
              <p:ext uri="{D42A27DB-BD31-4B8C-83A1-F6EECF244321}">
                <p14:modId xmlns:p14="http://schemas.microsoft.com/office/powerpoint/2010/main" val="2502070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F61FF323-FF04-4AF9-9E90-F112D5F870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3" name="Slide Number">
            <a:extLst>
              <a:ext uri="{FF2B5EF4-FFF2-40B4-BE49-F238E27FC236}">
                <a16:creationId xmlns:a16="http://schemas.microsoft.com/office/drawing/2014/main" id="{B34D59E7-724E-407A-963B-6326870B6869}"/>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2A81DB2-CC03-4316-9498-ECFFBAC8B6F5}"/>
              </a:ext>
            </a:extLst>
          </p:cNvPr>
          <p:cNvGraphicFramePr>
            <a:graphicFrameLocks noChangeAspect="1"/>
          </p:cNvGraphicFramePr>
          <p:nvPr userDrawn="1">
            <p:custDataLst>
              <p:tags r:id="rId2"/>
            </p:custDataLst>
            <p:extLst>
              <p:ext uri="{D42A27DB-BD31-4B8C-83A1-F6EECF244321}">
                <p14:modId xmlns:p14="http://schemas.microsoft.com/office/powerpoint/2010/main" val="2823607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D2A81DB2-CC03-4316-9498-ECFFBAC8B6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4" name="Slide Number">
            <a:extLst>
              <a:ext uri="{FF2B5EF4-FFF2-40B4-BE49-F238E27FC236}">
                <a16:creationId xmlns:a16="http://schemas.microsoft.com/office/drawing/2014/main" id="{92618A0A-337A-4657-AF67-C99DF9D2D3E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37699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3F34F3-3D02-4006-8A23-B9E3F9C6973A}"/>
              </a:ext>
            </a:extLst>
          </p:cNvPr>
          <p:cNvGraphicFramePr>
            <a:graphicFrameLocks noChangeAspect="1"/>
          </p:cNvGraphicFramePr>
          <p:nvPr userDrawn="1">
            <p:custDataLst>
              <p:tags r:id="rId1"/>
            </p:custDataLst>
            <p:extLst>
              <p:ext uri="{D42A27DB-BD31-4B8C-83A1-F6EECF244321}">
                <p14:modId xmlns:p14="http://schemas.microsoft.com/office/powerpoint/2010/main" val="159323416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353F34F3-3D02-4006-8A23-B9E3F9C6973A}"/>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CBE1552-DCF3-4B3E-9BF5-EA62E9FF0057}"/>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6593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FC92DC-00F9-4EB6-844F-94E3CA6FDED6}"/>
              </a:ext>
            </a:extLst>
          </p:cNvPr>
          <p:cNvGraphicFramePr>
            <a:graphicFrameLocks noChangeAspect="1"/>
          </p:cNvGraphicFramePr>
          <p:nvPr userDrawn="1">
            <p:custDataLst>
              <p:tags r:id="rId1"/>
            </p:custDataLst>
            <p:extLst>
              <p:ext uri="{D42A27DB-BD31-4B8C-83A1-F6EECF244321}">
                <p14:modId xmlns:p14="http://schemas.microsoft.com/office/powerpoint/2010/main" val="2823738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EFC92DC-00F9-4EB6-844F-94E3CA6FDE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Slide Number">
            <a:extLst>
              <a:ext uri="{FF2B5EF4-FFF2-40B4-BE49-F238E27FC236}">
                <a16:creationId xmlns:a16="http://schemas.microsoft.com/office/drawing/2014/main" id="{60133516-57AD-46A6-9DE0-491B428846D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3C1BAD3-DD10-49F4-8D82-BDD754C23E92}"/>
              </a:ext>
            </a:extLst>
          </p:cNvPr>
          <p:cNvGraphicFramePr>
            <a:graphicFrameLocks noChangeAspect="1"/>
          </p:cNvGraphicFramePr>
          <p:nvPr userDrawn="1">
            <p:custDataLst>
              <p:tags r:id="rId2"/>
            </p:custDataLst>
            <p:extLst>
              <p:ext uri="{D42A27DB-BD31-4B8C-83A1-F6EECF244321}">
                <p14:modId xmlns:p14="http://schemas.microsoft.com/office/powerpoint/2010/main" val="2592064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43C1BAD3-DD10-49F4-8D82-BDD754C23E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3" name="Title 2"/>
          <p:cNvSpPr>
            <a:spLocks noGrp="1"/>
          </p:cNvSpPr>
          <p:nvPr>
            <p:ph type="title" hasCustomPrompt="1"/>
          </p:nvPr>
        </p:nvSpPr>
        <p:spPr>
          <a:xfrm>
            <a:off x="630000" y="622800"/>
            <a:ext cx="4747822"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7" name="Slide Number">
            <a:extLst>
              <a:ext uri="{FF2B5EF4-FFF2-40B4-BE49-F238E27FC236}">
                <a16:creationId xmlns:a16="http://schemas.microsoft.com/office/drawing/2014/main" id="{3D3DB052-E0EF-412E-95B8-8E05E502FA2F}"/>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69809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CDA476-84D0-4CF9-9275-7B4CBC2D789F}"/>
              </a:ext>
            </a:extLst>
          </p:cNvPr>
          <p:cNvGraphicFramePr>
            <a:graphicFrameLocks noChangeAspect="1"/>
          </p:cNvGraphicFramePr>
          <p:nvPr userDrawn="1">
            <p:custDataLst>
              <p:tags r:id="rId1"/>
            </p:custDataLst>
            <p:extLst>
              <p:ext uri="{D42A27DB-BD31-4B8C-83A1-F6EECF244321}">
                <p14:modId xmlns:p14="http://schemas.microsoft.com/office/powerpoint/2010/main" val="1385983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9CDA476-84D0-4CF9-9275-7B4CBC2D78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3" name="Title 2"/>
          <p:cNvSpPr>
            <a:spLocks noGrp="1"/>
          </p:cNvSpPr>
          <p:nvPr>
            <p:ph type="title" hasCustomPrompt="1"/>
          </p:nvPr>
        </p:nvSpPr>
        <p:spPr>
          <a:xfrm>
            <a:off x="630000" y="622800"/>
            <a:ext cx="4747822"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6" name="Slide Number">
            <a:extLst>
              <a:ext uri="{FF2B5EF4-FFF2-40B4-BE49-F238E27FC236}">
                <a16:creationId xmlns:a16="http://schemas.microsoft.com/office/drawing/2014/main" id="{F9AE83F3-809D-427A-A623-4CF33CFD64F6}"/>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6A4D63E-331E-4447-9FCA-35F8F650DBBF}"/>
              </a:ext>
            </a:extLst>
          </p:cNvPr>
          <p:cNvGraphicFramePr>
            <a:graphicFrameLocks noChangeAspect="1"/>
          </p:cNvGraphicFramePr>
          <p:nvPr userDrawn="1">
            <p:custDataLst>
              <p:tags r:id="rId2"/>
            </p:custDataLst>
            <p:extLst>
              <p:ext uri="{D42A27DB-BD31-4B8C-83A1-F6EECF244321}">
                <p14:modId xmlns:p14="http://schemas.microsoft.com/office/powerpoint/2010/main" val="1581921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26A4D63E-331E-4447-9FCA-35F8F650DB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54496"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a:extLst>
              <a:ext uri="{FF2B5EF4-FFF2-40B4-BE49-F238E27FC236}">
                <a16:creationId xmlns:a16="http://schemas.microsoft.com/office/drawing/2014/main" id="{3CEABC79-108A-455B-92B6-00EDA7897E41}"/>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5683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1AF188-7ADA-4E9D-8104-69966DCB5602}"/>
              </a:ext>
            </a:extLst>
          </p:cNvPr>
          <p:cNvGraphicFramePr>
            <a:graphicFrameLocks noChangeAspect="1"/>
          </p:cNvGraphicFramePr>
          <p:nvPr userDrawn="1">
            <p:custDataLst>
              <p:tags r:id="rId1"/>
            </p:custDataLst>
            <p:extLst>
              <p:ext uri="{D42A27DB-BD31-4B8C-83A1-F6EECF244321}">
                <p14:modId xmlns:p14="http://schemas.microsoft.com/office/powerpoint/2010/main" val="1195178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91AF188-7ADA-4E9D-8104-69966DCB56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2" name="Title 1"/>
          <p:cNvSpPr>
            <a:spLocks noGrp="1"/>
          </p:cNvSpPr>
          <p:nvPr>
            <p:ph type="title" hasCustomPrompt="1"/>
          </p:nvPr>
        </p:nvSpPr>
        <p:spPr>
          <a:xfrm>
            <a:off x="630000" y="622800"/>
            <a:ext cx="6254496"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Slide Number">
            <a:extLst>
              <a:ext uri="{FF2B5EF4-FFF2-40B4-BE49-F238E27FC236}">
                <a16:creationId xmlns:a16="http://schemas.microsoft.com/office/drawing/2014/main" id="{012CA237-FE78-49FC-840E-F1E52CFFCF48}"/>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54C08AB-3041-4389-BBBA-EE812AC02650}"/>
              </a:ext>
            </a:extLst>
          </p:cNvPr>
          <p:cNvGraphicFramePr>
            <a:graphicFrameLocks noChangeAspect="1"/>
          </p:cNvGraphicFramePr>
          <p:nvPr userDrawn="1">
            <p:custDataLst>
              <p:tags r:id="rId2"/>
            </p:custDataLst>
            <p:extLst>
              <p:ext uri="{D42A27DB-BD31-4B8C-83A1-F6EECF244321}">
                <p14:modId xmlns:p14="http://schemas.microsoft.com/office/powerpoint/2010/main" val="1895000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554C08AB-3041-4389-BBBA-EE812AC026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12" name="Slide Number">
            <a:extLst>
              <a:ext uri="{FF2B5EF4-FFF2-40B4-BE49-F238E27FC236}">
                <a16:creationId xmlns:a16="http://schemas.microsoft.com/office/drawing/2014/main" id="{534CAC21-86B0-471B-8E19-BAD408A69F3D}"/>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85075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FE9AB36-827A-44D4-9069-6A63CAB4FD21}"/>
              </a:ext>
            </a:extLst>
          </p:cNvPr>
          <p:cNvGraphicFramePr>
            <a:graphicFrameLocks noChangeAspect="1"/>
          </p:cNvGraphicFramePr>
          <p:nvPr userDrawn="1">
            <p:custDataLst>
              <p:tags r:id="rId1"/>
            </p:custDataLst>
            <p:extLst>
              <p:ext uri="{D42A27DB-BD31-4B8C-83A1-F6EECF244321}">
                <p14:modId xmlns:p14="http://schemas.microsoft.com/office/powerpoint/2010/main" val="1153529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FE9AB36-827A-44D4-9069-6A63CAB4FD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0029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96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35666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D6E7FF"/>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FC741337-00A5-4B3C-9EB7-5502DC8D447E}"/>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438F3F0-18BE-499E-B9A3-FF977226F4E7}"/>
              </a:ext>
            </a:extLst>
          </p:cNvPr>
          <p:cNvGraphicFramePr>
            <a:graphicFrameLocks noChangeAspect="1"/>
          </p:cNvGraphicFramePr>
          <p:nvPr userDrawn="1">
            <p:custDataLst>
              <p:tags r:id="rId1"/>
            </p:custDataLst>
            <p:extLst>
              <p:ext uri="{D42A27DB-BD31-4B8C-83A1-F6EECF244321}">
                <p14:modId xmlns:p14="http://schemas.microsoft.com/office/powerpoint/2010/main" val="2843027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A438F3F0-18BE-499E-B9A3-FF977226F4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10933200" cy="369332"/>
          </a:xfrm>
        </p:spPr>
        <p:txBody>
          <a:bodyPr vert="horz"/>
          <a:lstStyle>
            <a:lvl1pPr>
              <a:defRPr>
                <a:solidFill>
                  <a:schemeClr val="bg1"/>
                </a:solidFill>
                <a:latin typeface="+mj-lt"/>
                <a:ea typeface="+mj-ea"/>
                <a:cs typeface="+mj-cs"/>
                <a:sym typeface="Arial" panose="020B0604020202020204" pitchFamily="34" charset="0"/>
              </a:defRPr>
            </a:lvl1pPr>
          </a:lstStyle>
          <a:p>
            <a:r>
              <a:rPr lang="en-US"/>
              <a:t>Click to add title</a:t>
            </a:r>
          </a:p>
        </p:txBody>
      </p:sp>
      <p:sp>
        <p:nvSpPr>
          <p:cNvPr id="12" name="Slide Number">
            <a:extLst>
              <a:ext uri="{FF2B5EF4-FFF2-40B4-BE49-F238E27FC236}">
                <a16:creationId xmlns:a16="http://schemas.microsoft.com/office/drawing/2014/main" id="{31A3D63B-4D84-4B4E-B719-00EFB1D81C3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63620B7-2040-46B8-B94A-2E14C5F24A43}"/>
              </a:ext>
            </a:extLst>
          </p:cNvPr>
          <p:cNvGraphicFramePr>
            <a:graphicFrameLocks noChangeAspect="1"/>
          </p:cNvGraphicFramePr>
          <p:nvPr userDrawn="1">
            <p:custDataLst>
              <p:tags r:id="rId2"/>
            </p:custDataLst>
            <p:extLst>
              <p:ext uri="{D42A27DB-BD31-4B8C-83A1-F6EECF244321}">
                <p14:modId xmlns:p14="http://schemas.microsoft.com/office/powerpoint/2010/main" val="1801355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think-cell data - do not delete" hidden="1">
                        <a:extLst>
                          <a:ext uri="{FF2B5EF4-FFF2-40B4-BE49-F238E27FC236}">
                            <a16:creationId xmlns:a16="http://schemas.microsoft.com/office/drawing/2014/main" id="{F63620B7-2040-46B8-B94A-2E14C5F24A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0" name="TextBox 19"/>
          <p:cNvSpPr txBox="1"/>
          <p:nvPr userDrawn="1"/>
        </p:nvSpPr>
        <p:spPr>
          <a:xfrm>
            <a:off x="630000" y="2138279"/>
            <a:ext cx="2926080" cy="25801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rgbClr val="002960"/>
                </a:solidFill>
                <a:latin typeface="+mn-lt"/>
                <a:ea typeface="+mn-ea"/>
                <a:cs typeface="+mn-cs"/>
                <a:sym typeface="Arial" panose="020B0604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A3803D57-612B-45F3-99CD-E609CE14EC8A}"/>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23909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071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4BC5080-D056-42A3-AFEB-AE49ABF9EBCA}"/>
              </a:ext>
            </a:extLst>
          </p:cNvPr>
          <p:cNvGraphicFramePr>
            <a:graphicFrameLocks noChangeAspect="1"/>
          </p:cNvGraphicFramePr>
          <p:nvPr userDrawn="1">
            <p:custDataLst>
              <p:tags r:id="rId2"/>
            </p:custDataLst>
            <p:extLst>
              <p:ext uri="{D42A27DB-BD31-4B8C-83A1-F6EECF244321}">
                <p14:modId xmlns:p14="http://schemas.microsoft.com/office/powerpoint/2010/main" val="3238017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think-cell data - do not delete" hidden="1">
                        <a:extLst>
                          <a:ext uri="{FF2B5EF4-FFF2-40B4-BE49-F238E27FC236}">
                            <a16:creationId xmlns:a16="http://schemas.microsoft.com/office/drawing/2014/main" id="{14BC5080-D056-42A3-AFEB-AE49ABF9E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7" name="Slide Number">
            <a:extLst>
              <a:ext uri="{FF2B5EF4-FFF2-40B4-BE49-F238E27FC236}">
                <a16:creationId xmlns:a16="http://schemas.microsoft.com/office/drawing/2014/main" id="{98B78DBC-FD3A-44B7-883C-0E91E47D0EF1}"/>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40827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F0755A6-7E18-42F4-9BA0-2F9C41BA7246}"/>
              </a:ext>
            </a:extLst>
          </p:cNvPr>
          <p:cNvGraphicFramePr>
            <a:graphicFrameLocks noChangeAspect="1"/>
          </p:cNvGraphicFramePr>
          <p:nvPr userDrawn="1">
            <p:custDataLst>
              <p:tags r:id="rId1"/>
            </p:custDataLst>
            <p:extLst>
              <p:ext uri="{D42A27DB-BD31-4B8C-83A1-F6EECF244321}">
                <p14:modId xmlns:p14="http://schemas.microsoft.com/office/powerpoint/2010/main" val="3289429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EF0755A6-7E18-42F4-9BA0-2F9C41BA72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87C8AD0-5320-43EA-AE8D-EBA89E261F86}"/>
              </a:ext>
            </a:extLst>
          </p:cNvPr>
          <p:cNvGraphicFramePr>
            <a:graphicFrameLocks noChangeAspect="1"/>
          </p:cNvGraphicFramePr>
          <p:nvPr userDrawn="1">
            <p:custDataLst>
              <p:tags r:id="rId1"/>
            </p:custDataLst>
            <p:extLst>
              <p:ext uri="{D42A27DB-BD31-4B8C-83A1-F6EECF244321}">
                <p14:modId xmlns:p14="http://schemas.microsoft.com/office/powerpoint/2010/main" val="956141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087C8AD0-5320-43EA-AE8D-EBA89E261F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C660C1A9-1075-42EC-AF58-09B92D85B405}"/>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3" y="2619903"/>
            <a:ext cx="3291840"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rgbClr val="002960"/>
                </a:solidFill>
                <a:latin typeface="+mn-lt"/>
                <a:ea typeface="+mn-ea"/>
                <a:cs typeface="+mn-cs"/>
                <a:sym typeface="Arial" panose="020B0604020202020204" pitchFamily="34" charset="0"/>
              </a:rPr>
              <a:t>Disclaimer</a:t>
            </a:r>
          </a:p>
        </p:txBody>
      </p:sp>
      <p:cxnSp>
        <p:nvCxnSpPr>
          <p:cNvPr id="9" name="Straight Connector 8"/>
          <p:cNvCxnSpPr/>
          <p:nvPr/>
        </p:nvCxnSpPr>
        <p:spPr>
          <a:xfrm>
            <a:off x="4367898" y="1630185"/>
            <a:ext cx="0" cy="3392129"/>
          </a:xfrm>
          <a:prstGeom prst="line">
            <a:avLst/>
          </a:prstGeom>
          <a:ln w="9525">
            <a:solidFill>
              <a:srgbClr val="002960"/>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143665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Rectangle 1026">
            <a:extLst>
              <a:ext uri="{FF2B5EF4-FFF2-40B4-BE49-F238E27FC236}">
                <a16:creationId xmlns:a16="http://schemas.microsoft.com/office/drawing/2014/main" id="{5C5452D4-81FA-8458-223A-8A6D9F6DB00D}"/>
              </a:ext>
            </a:extLst>
          </p:cNvPr>
          <p:cNvSpPr txBox="1">
            <a:spLocks noChangeArrowheads="1"/>
          </p:cNvSpPr>
          <p:nvPr userDrawn="1"/>
        </p:nvSpPr>
        <p:spPr bwMode="auto">
          <a:xfrm>
            <a:off x="3586137" y="2663630"/>
            <a:ext cx="7385660" cy="492443"/>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200" b="1" kern="1200"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a:t>Thank you</a:t>
            </a:r>
          </a:p>
        </p:txBody>
      </p:sp>
      <p:sp>
        <p:nvSpPr>
          <p:cNvPr id="19" name="TitleTopPlaceholder">
            <a:extLst>
              <a:ext uri="{FF2B5EF4-FFF2-40B4-BE49-F238E27FC236}">
                <a16:creationId xmlns:a16="http://schemas.microsoft.com/office/drawing/2014/main" id="{78B7DF40-2193-4228-7C41-C50026DDCE0F}"/>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0" name="TitleTopPlaceholder">
            <a:extLst>
              <a:ext uri="{FF2B5EF4-FFF2-40B4-BE49-F238E27FC236}">
                <a16:creationId xmlns:a16="http://schemas.microsoft.com/office/drawing/2014/main" id="{A6DD18DC-17CC-E7CD-B6A1-121662E926BC}"/>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1" name="TitleTopPlaceholder">
            <a:extLst>
              <a:ext uri="{FF2B5EF4-FFF2-40B4-BE49-F238E27FC236}">
                <a16:creationId xmlns:a16="http://schemas.microsoft.com/office/drawing/2014/main" id="{24541025-15B4-4C82-44BF-B9AD0F53E4A0}"/>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22" name="Picture 4" descr="http://upload.wikimedia.org/wikipedia/commons/thumb/8/82/Seal_of_Massachusetts.svg/2000px-Seal_of_Massachusetts.svg.png">
            <a:extLst>
              <a:ext uri="{FF2B5EF4-FFF2-40B4-BE49-F238E27FC236}">
                <a16:creationId xmlns:a16="http://schemas.microsoft.com/office/drawing/2014/main" id="{A667B943-E8CC-B0B2-871C-AD1C636D3E5C}"/>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a:extLst>
              <a:ext uri="{FF2B5EF4-FFF2-40B4-BE49-F238E27FC236}">
                <a16:creationId xmlns:a16="http://schemas.microsoft.com/office/drawing/2014/main" id="{C3BC27D1-971A-AC4E-83C7-179A85C029C5}"/>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
        <p:nvSpPr>
          <p:cNvPr id="24" name="McK Disclaimer">
            <a:extLst>
              <a:ext uri="{FF2B5EF4-FFF2-40B4-BE49-F238E27FC236}">
                <a16:creationId xmlns:a16="http://schemas.microsoft.com/office/drawing/2014/main" id="{DC29A36D-FB9C-AD1F-D263-106F3C7195BD}"/>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5752660-497A-435C-8D74-9CD7ED037CBE}"/>
              </a:ext>
            </a:extLst>
          </p:cNvPr>
          <p:cNvGraphicFramePr>
            <a:graphicFrameLocks noChangeAspect="1"/>
          </p:cNvGraphicFramePr>
          <p:nvPr userDrawn="1">
            <p:custDataLst>
              <p:tags r:id="rId1"/>
            </p:custDataLst>
            <p:extLst>
              <p:ext uri="{D42A27DB-BD31-4B8C-83A1-F6EECF244321}">
                <p14:modId xmlns:p14="http://schemas.microsoft.com/office/powerpoint/2010/main" val="3394145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35752660-497A-435C-8D74-9CD7ED037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grpSp>
        <p:nvGrpSpPr>
          <p:cNvPr id="51" name="Group 50">
            <a:extLst>
              <a:ext uri="{FF2B5EF4-FFF2-40B4-BE49-F238E27FC236}">
                <a16:creationId xmlns:a16="http://schemas.microsoft.com/office/drawing/2014/main" id="{FB867B7D-8301-4FF4-9AE3-0B3E1FF378E5}"/>
              </a:ext>
            </a:extLst>
          </p:cNvPr>
          <p:cNvGrpSpPr/>
          <p:nvPr userDrawn="1"/>
        </p:nvGrpSpPr>
        <p:grpSpPr>
          <a:xfrm>
            <a:off x="-600" y="-1"/>
            <a:ext cx="12193800" cy="6858001"/>
            <a:chOff x="-600" y="-1"/>
            <a:chExt cx="12193800" cy="6858001"/>
          </a:xfrm>
        </p:grpSpPr>
        <p:sp>
          <p:nvSpPr>
            <p:cNvPr id="52" name="Freeform: Shape 51">
              <a:extLst>
                <a:ext uri="{FF2B5EF4-FFF2-40B4-BE49-F238E27FC236}">
                  <a16:creationId xmlns:a16="http://schemas.microsoft.com/office/drawing/2014/main" id="{0C9BFCDF-4C34-4472-959E-805A1F91DB80}"/>
                </a:ext>
              </a:extLst>
            </p:cNvPr>
            <p:cNvSpPr/>
            <p:nvPr/>
          </p:nvSpPr>
          <p:spPr>
            <a:xfrm>
              <a:off x="0" y="-1"/>
              <a:ext cx="12193200" cy="6858000"/>
            </a:xfrm>
            <a:custGeom>
              <a:avLst/>
              <a:gdLst>
                <a:gd name="connsiteX0" fmla="*/ 628650 w 12193200"/>
                <a:gd name="connsiteY0" fmla="*/ 622800 h 6858000"/>
                <a:gd name="connsiteX1" fmla="*/ 628650 w 12193200"/>
                <a:gd name="connsiteY1" fmla="*/ 6445640 h 6858000"/>
                <a:gd name="connsiteX2" fmla="*/ 11563350 w 12193200"/>
                <a:gd name="connsiteY2" fmla="*/ 6445640 h 6858000"/>
                <a:gd name="connsiteX3" fmla="*/ 11563350 w 12193200"/>
                <a:gd name="connsiteY3" fmla="*/ 622800 h 6858000"/>
                <a:gd name="connsiteX4" fmla="*/ 11562000 w 12193200"/>
                <a:gd name="connsiteY4" fmla="*/ 622800 h 6858000"/>
                <a:gd name="connsiteX5" fmla="*/ 630001 w 12193200"/>
                <a:gd name="connsiteY5" fmla="*/ 622800 h 6858000"/>
                <a:gd name="connsiteX6" fmla="*/ 0 w 12193200"/>
                <a:gd name="connsiteY6" fmla="*/ 0 h 6858000"/>
                <a:gd name="connsiteX7" fmla="*/ 12193200 w 12193200"/>
                <a:gd name="connsiteY7" fmla="*/ 0 h 6858000"/>
                <a:gd name="connsiteX8" fmla="*/ 12193200 w 12193200"/>
                <a:gd name="connsiteY8" fmla="*/ 622800 h 6858000"/>
                <a:gd name="connsiteX9" fmla="*/ 12192000 w 12193200"/>
                <a:gd name="connsiteY9" fmla="*/ 622800 h 6858000"/>
                <a:gd name="connsiteX10" fmla="*/ 12192000 w 12193200"/>
                <a:gd name="connsiteY10" fmla="*/ 6160597 h 6858000"/>
                <a:gd name="connsiteX11" fmla="*/ 12193200 w 12193200"/>
                <a:gd name="connsiteY11" fmla="*/ 6160597 h 6858000"/>
                <a:gd name="connsiteX12" fmla="*/ 12193200 w 12193200"/>
                <a:gd name="connsiteY12" fmla="*/ 6858000 h 6858000"/>
                <a:gd name="connsiteX13" fmla="*/ 12192000 w 12193200"/>
                <a:gd name="connsiteY13" fmla="*/ 6858000 h 6858000"/>
                <a:gd name="connsiteX14" fmla="*/ 11562000 w 12193200"/>
                <a:gd name="connsiteY14" fmla="*/ 6858000 h 6858000"/>
                <a:gd name="connsiteX15" fmla="*/ 630001 w 12193200"/>
                <a:gd name="connsiteY15" fmla="*/ 6858000 h 6858000"/>
                <a:gd name="connsiteX16" fmla="*/ 1 w 12193200"/>
                <a:gd name="connsiteY16" fmla="*/ 6858000 h 6858000"/>
                <a:gd name="connsiteX17" fmla="*/ 1 w 12193200"/>
                <a:gd name="connsiteY17" fmla="*/ 6160597 h 6858000"/>
                <a:gd name="connsiteX18" fmla="*/ 1 w 12193200"/>
                <a:gd name="connsiteY18" fmla="*/ 622800 h 6858000"/>
                <a:gd name="connsiteX19" fmla="*/ 0 w 12193200"/>
                <a:gd name="connsiteY19"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200" h="6858000">
                  <a:moveTo>
                    <a:pt x="628650" y="622800"/>
                  </a:moveTo>
                  <a:lnTo>
                    <a:pt x="628650" y="6445640"/>
                  </a:lnTo>
                  <a:lnTo>
                    <a:pt x="11563350" y="6445640"/>
                  </a:lnTo>
                  <a:lnTo>
                    <a:pt x="11563350" y="622800"/>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04C3E">
                <a:alpha val="5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cxnSp>
          <p:nvCxnSpPr>
            <p:cNvPr id="53" name="Straight Connector 52">
              <a:extLst>
                <a:ext uri="{FF2B5EF4-FFF2-40B4-BE49-F238E27FC236}">
                  <a16:creationId xmlns:a16="http://schemas.microsoft.com/office/drawing/2014/main" id="{658ABD7A-4B5A-4CD0-B1DB-829028F0DA45}"/>
                </a:ext>
              </a:extLst>
            </p:cNvPr>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BEA8A7-7554-4B2B-9EC0-DF54BD284454}"/>
                </a:ext>
              </a:extLst>
            </p:cNvPr>
            <p:cNvCxnSpPr/>
            <p:nvPr/>
          </p:nvCxnSpPr>
          <p:spPr>
            <a:xfrm>
              <a:off x="-600" y="88829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857B1E-A8FD-43D2-9A7D-7706AE8BBC99}"/>
                </a:ext>
              </a:extLst>
            </p:cNvPr>
            <p:cNvCxnSpPr/>
            <p:nvPr/>
          </p:nvCxnSpPr>
          <p:spPr>
            <a:xfrm>
              <a:off x="-600" y="115378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B92201-E725-493D-9F7C-8BAB7A44C55E}"/>
                </a:ext>
              </a:extLst>
            </p:cNvPr>
            <p:cNvCxnSpPr/>
            <p:nvPr/>
          </p:nvCxnSpPr>
          <p:spPr>
            <a:xfrm>
              <a:off x="-600" y="14192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02A63C-FB21-4D2A-82EE-DACBF5730B40}"/>
                </a:ext>
              </a:extLst>
            </p:cNvPr>
            <p:cNvCxnSpPr/>
            <p:nvPr/>
          </p:nvCxnSpPr>
          <p:spPr>
            <a:xfrm>
              <a:off x="-600" y="168477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C12B98-C38D-4E74-B0D4-837610FCE2A1}"/>
                </a:ext>
              </a:extLst>
            </p:cNvPr>
            <p:cNvCxnSpPr/>
            <p:nvPr/>
          </p:nvCxnSpPr>
          <p:spPr>
            <a:xfrm>
              <a:off x="-600" y="19502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B4FF072-2F4D-4BE0-8B05-BDD9AC06451B}"/>
                </a:ext>
              </a:extLst>
            </p:cNvPr>
            <p:cNvCxnSpPr/>
            <p:nvPr/>
          </p:nvCxnSpPr>
          <p:spPr>
            <a:xfrm>
              <a:off x="-600" y="22416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3087826-35B4-4FA6-B6D5-E0B869075E23}"/>
                </a:ext>
              </a:extLst>
            </p:cNvPr>
            <p:cNvCxnSpPr/>
            <p:nvPr/>
          </p:nvCxnSpPr>
          <p:spPr>
            <a:xfrm>
              <a:off x="-600" y="2533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BD43B06-D55C-4861-8820-BDBF21ABEEE6}"/>
                </a:ext>
              </a:extLst>
            </p:cNvPr>
            <p:cNvCxnSpPr/>
            <p:nvPr/>
          </p:nvCxnSpPr>
          <p:spPr>
            <a:xfrm>
              <a:off x="-600" y="28245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2B2BA7-489B-40C7-AC85-B68903D455CF}"/>
                </a:ext>
              </a:extLst>
            </p:cNvPr>
            <p:cNvCxnSpPr/>
            <p:nvPr/>
          </p:nvCxnSpPr>
          <p:spPr>
            <a:xfrm>
              <a:off x="-600" y="31159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187606-60F4-4CDC-8E66-209A2B266648}"/>
                </a:ext>
              </a:extLst>
            </p:cNvPr>
            <p:cNvCxnSpPr/>
            <p:nvPr/>
          </p:nvCxnSpPr>
          <p:spPr>
            <a:xfrm>
              <a:off x="-600" y="34073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BB0037F-D44E-48B3-A22F-8EF1BE77D409}"/>
                </a:ext>
              </a:extLst>
            </p:cNvPr>
            <p:cNvCxnSpPr/>
            <p:nvPr/>
          </p:nvCxnSpPr>
          <p:spPr>
            <a:xfrm>
              <a:off x="-600" y="369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1AC172E-3BB0-4568-8B31-017EE51EA73A}"/>
                </a:ext>
              </a:extLst>
            </p:cNvPr>
            <p:cNvCxnSpPr/>
            <p:nvPr/>
          </p:nvCxnSpPr>
          <p:spPr>
            <a:xfrm>
              <a:off x="-600" y="39902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7C1DD1-72FA-428D-91A1-4BA4BF8E0957}"/>
                </a:ext>
              </a:extLst>
            </p:cNvPr>
            <p:cNvCxnSpPr/>
            <p:nvPr/>
          </p:nvCxnSpPr>
          <p:spPr>
            <a:xfrm>
              <a:off x="-600" y="42816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094C538-CD63-4994-9965-38CC494F64E9}"/>
                </a:ext>
              </a:extLst>
            </p:cNvPr>
            <p:cNvCxnSpPr/>
            <p:nvPr/>
          </p:nvCxnSpPr>
          <p:spPr>
            <a:xfrm>
              <a:off x="-600" y="45730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30EAD7-4A49-4FC5-9D65-70F4B3B46ECA}"/>
                </a:ext>
              </a:extLst>
            </p:cNvPr>
            <p:cNvCxnSpPr/>
            <p:nvPr/>
          </p:nvCxnSpPr>
          <p:spPr>
            <a:xfrm>
              <a:off x="-600" y="48644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64ECA56-99CE-4E19-8306-C07177533B61}"/>
                </a:ext>
              </a:extLst>
            </p:cNvPr>
            <p:cNvCxnSpPr/>
            <p:nvPr/>
          </p:nvCxnSpPr>
          <p:spPr>
            <a:xfrm>
              <a:off x="-600" y="51558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612C37-3494-45A7-8A08-4DA3CC98D9E6}"/>
                </a:ext>
              </a:extLst>
            </p:cNvPr>
            <p:cNvCxnSpPr/>
            <p:nvPr/>
          </p:nvCxnSpPr>
          <p:spPr>
            <a:xfrm>
              <a:off x="-600" y="54473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3AB0D52-29A4-41D8-9445-8B9598C4307A}"/>
                </a:ext>
              </a:extLst>
            </p:cNvPr>
            <p:cNvCxnSpPr/>
            <p:nvPr/>
          </p:nvCxnSpPr>
          <p:spPr>
            <a:xfrm>
              <a:off x="-600" y="57387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99AA325-0F8F-4913-81F8-5690849E9F21}"/>
                </a:ext>
              </a:extLst>
            </p:cNvPr>
            <p:cNvCxnSpPr/>
            <p:nvPr/>
          </p:nvCxnSpPr>
          <p:spPr>
            <a:xfrm>
              <a:off x="-600" y="603014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74" name="Gutter space">
              <a:extLst>
                <a:ext uri="{FF2B5EF4-FFF2-40B4-BE49-F238E27FC236}">
                  <a16:creationId xmlns:a16="http://schemas.microsoft.com/office/drawing/2014/main" id="{29D788B2-956A-4A6E-AA2E-C3EF24A09426}"/>
                </a:ext>
              </a:extLst>
            </p:cNvPr>
            <p:cNvGrpSpPr/>
            <p:nvPr/>
          </p:nvGrpSpPr>
          <p:grpSpPr>
            <a:xfrm>
              <a:off x="1277000" y="622800"/>
              <a:ext cx="9638000" cy="5407342"/>
              <a:chOff x="1277000" y="623550"/>
              <a:chExt cx="9638000" cy="5537047"/>
            </a:xfrm>
          </p:grpSpPr>
          <p:sp>
            <p:nvSpPr>
              <p:cNvPr id="86" name="Rectangle 34">
                <a:extLst>
                  <a:ext uri="{FF2B5EF4-FFF2-40B4-BE49-F238E27FC236}">
                    <a16:creationId xmlns:a16="http://schemas.microsoft.com/office/drawing/2014/main" id="{9EC897BE-F850-484F-BFAD-B970A97A38E9}"/>
                  </a:ext>
                </a:extLst>
              </p:cNvPr>
              <p:cNvSpPr>
                <a:spLocks noChangeArrowheads="1"/>
              </p:cNvSpPr>
              <p:nvPr/>
            </p:nvSpPr>
            <p:spPr bwMode="auto">
              <a:xfrm>
                <a:off x="688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5">
                <a:extLst>
                  <a:ext uri="{FF2B5EF4-FFF2-40B4-BE49-F238E27FC236}">
                    <a16:creationId xmlns:a16="http://schemas.microsoft.com/office/drawing/2014/main" id="{4FB35D49-8975-4C14-944D-525D433B1DBF}"/>
                  </a:ext>
                </a:extLst>
              </p:cNvPr>
              <p:cNvSpPr>
                <a:spLocks noChangeArrowheads="1"/>
              </p:cNvSpPr>
              <p:nvPr/>
            </p:nvSpPr>
            <p:spPr bwMode="auto">
              <a:xfrm>
                <a:off x="875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36">
                <a:extLst>
                  <a:ext uri="{FF2B5EF4-FFF2-40B4-BE49-F238E27FC236}">
                    <a16:creationId xmlns:a16="http://schemas.microsoft.com/office/drawing/2014/main" id="{E923099E-8C58-4704-94B2-275987AAA8D4}"/>
                  </a:ext>
                </a:extLst>
              </p:cNvPr>
              <p:cNvSpPr>
                <a:spLocks noChangeArrowheads="1"/>
              </p:cNvSpPr>
              <p:nvPr/>
            </p:nvSpPr>
            <p:spPr bwMode="auto">
              <a:xfrm>
                <a:off x="782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37">
                <a:extLst>
                  <a:ext uri="{FF2B5EF4-FFF2-40B4-BE49-F238E27FC236}">
                    <a16:creationId xmlns:a16="http://schemas.microsoft.com/office/drawing/2014/main" id="{300A29AB-5ECE-49C3-ABA7-C7A962092388}"/>
                  </a:ext>
                </a:extLst>
              </p:cNvPr>
              <p:cNvSpPr>
                <a:spLocks noChangeArrowheads="1"/>
              </p:cNvSpPr>
              <p:nvPr/>
            </p:nvSpPr>
            <p:spPr bwMode="auto">
              <a:xfrm>
                <a:off x="969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38">
                <a:extLst>
                  <a:ext uri="{FF2B5EF4-FFF2-40B4-BE49-F238E27FC236}">
                    <a16:creationId xmlns:a16="http://schemas.microsoft.com/office/drawing/2014/main" id="{2F32BAC9-6AD6-4CDA-B9AA-5189110ADF96}"/>
                  </a:ext>
                </a:extLst>
              </p:cNvPr>
              <p:cNvSpPr>
                <a:spLocks noChangeArrowheads="1"/>
              </p:cNvSpPr>
              <p:nvPr/>
            </p:nvSpPr>
            <p:spPr bwMode="auto">
              <a:xfrm>
                <a:off x="1062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9">
                <a:extLst>
                  <a:ext uri="{FF2B5EF4-FFF2-40B4-BE49-F238E27FC236}">
                    <a16:creationId xmlns:a16="http://schemas.microsoft.com/office/drawing/2014/main" id="{C7A5942B-046F-49EE-82FC-2B36352CA7A3}"/>
                  </a:ext>
                </a:extLst>
              </p:cNvPr>
              <p:cNvSpPr>
                <a:spLocks noChangeArrowheads="1"/>
              </p:cNvSpPr>
              <p:nvPr/>
            </p:nvSpPr>
            <p:spPr bwMode="auto">
              <a:xfrm>
                <a:off x="595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0">
                <a:extLst>
                  <a:ext uri="{FF2B5EF4-FFF2-40B4-BE49-F238E27FC236}">
                    <a16:creationId xmlns:a16="http://schemas.microsoft.com/office/drawing/2014/main" id="{3C80942F-F514-448C-92DA-EA72B5240731}"/>
                  </a:ext>
                </a:extLst>
              </p:cNvPr>
              <p:cNvSpPr>
                <a:spLocks noChangeArrowheads="1"/>
              </p:cNvSpPr>
              <p:nvPr/>
            </p:nvSpPr>
            <p:spPr bwMode="auto">
              <a:xfrm>
                <a:off x="127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1">
                <a:extLst>
                  <a:ext uri="{FF2B5EF4-FFF2-40B4-BE49-F238E27FC236}">
                    <a16:creationId xmlns:a16="http://schemas.microsoft.com/office/drawing/2014/main" id="{7F8B0DDD-7BFC-45B2-B727-1D4353B9CC62}"/>
                  </a:ext>
                </a:extLst>
              </p:cNvPr>
              <p:cNvSpPr>
                <a:spLocks noChangeArrowheads="1"/>
              </p:cNvSpPr>
              <p:nvPr/>
            </p:nvSpPr>
            <p:spPr bwMode="auto">
              <a:xfrm>
                <a:off x="221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2">
                <a:extLst>
                  <a:ext uri="{FF2B5EF4-FFF2-40B4-BE49-F238E27FC236}">
                    <a16:creationId xmlns:a16="http://schemas.microsoft.com/office/drawing/2014/main" id="{8422E68F-5329-41CC-B14B-43203AA5BC98}"/>
                  </a:ext>
                </a:extLst>
              </p:cNvPr>
              <p:cNvSpPr>
                <a:spLocks noChangeArrowheads="1"/>
              </p:cNvSpPr>
              <p:nvPr/>
            </p:nvSpPr>
            <p:spPr bwMode="auto">
              <a:xfrm>
                <a:off x="314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43">
                <a:extLst>
                  <a:ext uri="{FF2B5EF4-FFF2-40B4-BE49-F238E27FC236}">
                    <a16:creationId xmlns:a16="http://schemas.microsoft.com/office/drawing/2014/main" id="{34FC13F3-F9D0-4C2C-90C0-BD41F7070E90}"/>
                  </a:ext>
                </a:extLst>
              </p:cNvPr>
              <p:cNvSpPr>
                <a:spLocks noChangeArrowheads="1"/>
              </p:cNvSpPr>
              <p:nvPr/>
            </p:nvSpPr>
            <p:spPr bwMode="auto">
              <a:xfrm>
                <a:off x="408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44">
                <a:extLst>
                  <a:ext uri="{FF2B5EF4-FFF2-40B4-BE49-F238E27FC236}">
                    <a16:creationId xmlns:a16="http://schemas.microsoft.com/office/drawing/2014/main" id="{C78A2C70-64A6-477F-90F2-995F96845D1F}"/>
                  </a:ext>
                </a:extLst>
              </p:cNvPr>
              <p:cNvSpPr>
                <a:spLocks noChangeArrowheads="1"/>
              </p:cNvSpPr>
              <p:nvPr/>
            </p:nvSpPr>
            <p:spPr bwMode="auto">
              <a:xfrm>
                <a:off x="501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5" name="Slide edges">
              <a:extLst>
                <a:ext uri="{FF2B5EF4-FFF2-40B4-BE49-F238E27FC236}">
                  <a16:creationId xmlns:a16="http://schemas.microsoft.com/office/drawing/2014/main" id="{6C09B8E4-21F7-44D7-8F69-E9371159B52C}"/>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76" name="Footnote measure">
              <a:extLst>
                <a:ext uri="{FF2B5EF4-FFF2-40B4-BE49-F238E27FC236}">
                  <a16:creationId xmlns:a16="http://schemas.microsoft.com/office/drawing/2014/main" id="{4254DE34-5300-4444-AFFC-7101A478B5BE}"/>
                </a:ext>
              </a:extLst>
            </p:cNvPr>
            <p:cNvSpPr>
              <a:spLocks noChangeArrowheads="1"/>
            </p:cNvSpPr>
            <p:nvPr/>
          </p:nvSpPr>
          <p:spPr bwMode="auto">
            <a:xfrm>
              <a:off x="628650" y="6030142"/>
              <a:ext cx="10934700" cy="415498"/>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Whitespace measure">
              <a:extLst>
                <a:ext uri="{FF2B5EF4-FFF2-40B4-BE49-F238E27FC236}">
                  <a16:creationId xmlns:a16="http://schemas.microsoft.com/office/drawing/2014/main" id="{7C6C282A-39F5-45DE-ACFD-8AB3F108DBA0}"/>
                </a:ext>
              </a:extLst>
            </p:cNvPr>
            <p:cNvSpPr>
              <a:spLocks noChangeArrowheads="1"/>
            </p:cNvSpPr>
            <p:nvPr/>
          </p:nvSpPr>
          <p:spPr bwMode="auto">
            <a:xfrm>
              <a:off x="628650" y="1497601"/>
              <a:ext cx="10934700" cy="452667"/>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8" name="Five column measure">
              <a:extLst>
                <a:ext uri="{FF2B5EF4-FFF2-40B4-BE49-F238E27FC236}">
                  <a16:creationId xmlns:a16="http://schemas.microsoft.com/office/drawing/2014/main" id="{A8957AE1-9EDC-40E0-8749-C9981251BAA5}"/>
                </a:ext>
              </a:extLst>
            </p:cNvPr>
            <p:cNvGrpSpPr/>
            <p:nvPr/>
          </p:nvGrpSpPr>
          <p:grpSpPr>
            <a:xfrm>
              <a:off x="629400" y="5844667"/>
              <a:ext cx="10933200" cy="79536"/>
              <a:chOff x="629400" y="5975122"/>
              <a:chExt cx="10933200" cy="79536"/>
            </a:xfrm>
          </p:grpSpPr>
          <p:sp>
            <p:nvSpPr>
              <p:cNvPr id="81" name="Rectangle 5">
                <a:extLst>
                  <a:ext uri="{FF2B5EF4-FFF2-40B4-BE49-F238E27FC236}">
                    <a16:creationId xmlns:a16="http://schemas.microsoft.com/office/drawing/2014/main" id="{8B80F4E6-34A4-4B24-83A1-622BA935687E}"/>
                  </a:ext>
                </a:extLst>
              </p:cNvPr>
              <p:cNvSpPr>
                <a:spLocks noChangeArrowheads="1"/>
              </p:cNvSpPr>
              <p:nvPr/>
            </p:nvSpPr>
            <p:spPr bwMode="auto">
              <a:xfrm>
                <a:off x="2880128" y="5975122"/>
                <a:ext cx="1930288"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
                <a:extLst>
                  <a:ext uri="{FF2B5EF4-FFF2-40B4-BE49-F238E27FC236}">
                    <a16:creationId xmlns:a16="http://schemas.microsoft.com/office/drawing/2014/main" id="{9DAB328D-F6F2-4880-A330-2692A79B26DF}"/>
                  </a:ext>
                </a:extLst>
              </p:cNvPr>
              <p:cNvSpPr>
                <a:spLocks noChangeArrowheads="1"/>
              </p:cNvSpPr>
              <p:nvPr/>
            </p:nvSpPr>
            <p:spPr bwMode="auto">
              <a:xfrm>
                <a:off x="9626194"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9">
                <a:extLst>
                  <a:ext uri="{FF2B5EF4-FFF2-40B4-BE49-F238E27FC236}">
                    <a16:creationId xmlns:a16="http://schemas.microsoft.com/office/drawing/2014/main" id="{F2E4DB91-6428-4025-8365-7E87D789521F}"/>
                  </a:ext>
                </a:extLst>
              </p:cNvPr>
              <p:cNvSpPr>
                <a:spLocks noChangeArrowheads="1"/>
              </p:cNvSpPr>
              <p:nvPr/>
            </p:nvSpPr>
            <p:spPr bwMode="auto">
              <a:xfrm>
                <a:off x="7372407"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11">
                <a:extLst>
                  <a:ext uri="{FF2B5EF4-FFF2-40B4-BE49-F238E27FC236}">
                    <a16:creationId xmlns:a16="http://schemas.microsoft.com/office/drawing/2014/main" id="{47A11764-19A7-403D-91AC-20C3CE94AFFC}"/>
                  </a:ext>
                </a:extLst>
              </p:cNvPr>
              <p:cNvSpPr>
                <a:spLocks noChangeArrowheads="1"/>
              </p:cNvSpPr>
              <p:nvPr/>
            </p:nvSpPr>
            <p:spPr bwMode="auto">
              <a:xfrm>
                <a:off x="5127797" y="5975122"/>
                <a:ext cx="1927229"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3">
                <a:extLst>
                  <a:ext uri="{FF2B5EF4-FFF2-40B4-BE49-F238E27FC236}">
                    <a16:creationId xmlns:a16="http://schemas.microsoft.com/office/drawing/2014/main" id="{764B342E-866A-4078-B139-4739C4ACDB08}"/>
                  </a:ext>
                </a:extLst>
              </p:cNvPr>
              <p:cNvSpPr>
                <a:spLocks noChangeArrowheads="1"/>
              </p:cNvSpPr>
              <p:nvPr/>
            </p:nvSpPr>
            <p:spPr bwMode="auto">
              <a:xfrm>
                <a:off x="629400" y="5975122"/>
                <a:ext cx="1933347"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Live area">
              <a:extLst>
                <a:ext uri="{FF2B5EF4-FFF2-40B4-BE49-F238E27FC236}">
                  <a16:creationId xmlns:a16="http://schemas.microsoft.com/office/drawing/2014/main" id="{F45CFA4A-3359-4F03-8906-9F0DD78ABBFA}"/>
                </a:ext>
              </a:extLst>
            </p:cNvPr>
            <p:cNvSpPr/>
            <p:nvPr/>
          </p:nvSpPr>
          <p:spPr>
            <a:xfrm>
              <a:off x="628650" y="1950267"/>
              <a:ext cx="10934700" cy="4079875"/>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F04C3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80" name="Footnote example">
              <a:extLst>
                <a:ext uri="{FF2B5EF4-FFF2-40B4-BE49-F238E27FC236}">
                  <a16:creationId xmlns:a16="http://schemas.microsoft.com/office/drawing/2014/main" id="{FA54666D-BD30-49CF-B603-0584C5F58DF3}"/>
                </a:ext>
              </a:extLst>
            </p:cNvPr>
            <p:cNvSpPr txBox="1"/>
            <p:nvPr/>
          </p:nvSpPr>
          <p:spPr>
            <a:xfrm>
              <a:off x="630000" y="6030142"/>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xxxx</a:t>
              </a:r>
            </a:p>
            <a:p>
              <a:pPr lvl="0">
                <a:lnSpc>
                  <a:spcPct val="90000"/>
                </a:lnSpc>
                <a:defRPr/>
              </a:pPr>
              <a:r>
                <a:rPr lang="en-US" sz="100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04533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00296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Arial" panose="020B0604020202020204" pitchFamily="34" charset="0"/>
            </a:endParaRPr>
          </a:p>
        </p:txBody>
      </p:sp>
      <p:sp>
        <p:nvSpPr>
          <p:cNvPr id="2" name="TextBox 1"/>
          <p:cNvSpPr txBox="1"/>
          <p:nvPr userDrawn="1"/>
        </p:nvSpPr>
        <p:spPr>
          <a:xfrm>
            <a:off x="630000" y="907198"/>
            <a:ext cx="3448800" cy="3493008"/>
          </a:xfrm>
          <a:prstGeom prst="rect">
            <a:avLst/>
          </a:prstGeom>
          <a:noFill/>
          <a:ln>
            <a:solidFill>
              <a:srgbClr val="002960"/>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Arial" panose="020B0604020202020204" pitchFamily="34" charset="0"/>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rgbClr val="002960"/>
                </a:solidFill>
                <a:latin typeface="+mn-lt"/>
                <a:ea typeface="+mn-ea"/>
                <a:cs typeface="+mn-cs"/>
                <a:sym typeface="Arial" panose="020B0604020202020204" pitchFamily="34" charset="0"/>
              </a:rPr>
              <a:t>Agenda</a:t>
            </a:r>
          </a:p>
        </p:txBody>
      </p:sp>
      <p:sp>
        <p:nvSpPr>
          <p:cNvPr id="13" name="Slide Number">
            <a:extLst>
              <a:ext uri="{FF2B5EF4-FFF2-40B4-BE49-F238E27FC236}">
                <a16:creationId xmlns:a16="http://schemas.microsoft.com/office/drawing/2014/main" id="{59A3E616-E608-4177-AC30-8C7A4DB27D40}"/>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70314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277916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3" name="Rectangle 12"/>
          <p:cNvSpPr/>
          <p:nvPr userDrawn="1"/>
        </p:nvSpPr>
        <p:spPr>
          <a:xfrm>
            <a:off x="1285200" y="2667600"/>
            <a:ext cx="9619200" cy="3200400"/>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657DFD06-9FA8-4A44-AFA9-2E4D8556FBBC}"/>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2928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87716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2960"/>
                </a:solidFill>
                <a:latin typeface="+mn-lt"/>
                <a:ea typeface="+mn-ea"/>
                <a:cs typeface="+mn-cs"/>
                <a:sym typeface="Arial" panose="020B0604020202020204" pitchFamily="34" charset="0"/>
              </a:rPr>
              <a:t>Agenda</a:t>
            </a:r>
          </a:p>
        </p:txBody>
      </p:sp>
      <p:cxnSp>
        <p:nvCxnSpPr>
          <p:cNvPr id="13" name="Straight Connector 12"/>
          <p:cNvCxnSpPr/>
          <p:nvPr userDrawn="1"/>
        </p:nvCxnSpPr>
        <p:spPr bwMode="white">
          <a:xfrm>
            <a:off x="618898" y="1206000"/>
            <a:ext cx="11576304" cy="0"/>
          </a:xfrm>
          <a:prstGeom prst="line">
            <a:avLst/>
          </a:prstGeom>
          <a:ln w="9525"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a:extLst>
              <a:ext uri="{FF2B5EF4-FFF2-40B4-BE49-F238E27FC236}">
                <a16:creationId xmlns:a16="http://schemas.microsoft.com/office/drawing/2014/main" id="{F0818998-A708-4092-B4A7-157A66AD6498}"/>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16077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252606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7" name="TextBox 16"/>
          <p:cNvSpPr txBox="1"/>
          <p:nvPr userDrawn="1"/>
        </p:nvSpPr>
        <p:spPr>
          <a:xfrm>
            <a:off x="629999" y="3192895"/>
            <a:ext cx="1645920" cy="470898"/>
          </a:xfrm>
          <a:prstGeom prst="rect">
            <a:avLst/>
          </a:prstGeom>
          <a:noFill/>
        </p:spPr>
        <p:txBody>
          <a:bodyPr wrap="square" lIns="0" tIns="0" rIns="0" bIns="0" rtlCol="0" anchor="t">
            <a:spAutoFit/>
          </a:bodyPr>
          <a:lstStyle/>
          <a:p>
            <a:pPr>
              <a:lnSpc>
                <a:spcPct val="90000"/>
              </a:lnSpc>
              <a:spcAft>
                <a:spcPts val="600"/>
              </a:spcAft>
            </a:pPr>
            <a:r>
              <a:rPr lang="en-US" sz="3400" b="1">
                <a:solidFill>
                  <a:srgbClr val="002960"/>
                </a:solidFill>
                <a:latin typeface="+mn-lt"/>
                <a:ea typeface="+mn-ea"/>
                <a:cs typeface="+mn-cs"/>
                <a:sym typeface="Arial" panose="020B0604020202020204" pitchFamily="34" charset="0"/>
              </a:rPr>
              <a:t>Agenda</a:t>
            </a:r>
          </a:p>
        </p:txBody>
      </p:sp>
      <p:sp>
        <p:nvSpPr>
          <p:cNvPr id="12" name="Slide Number">
            <a:extLst>
              <a:ext uri="{FF2B5EF4-FFF2-40B4-BE49-F238E27FC236}">
                <a16:creationId xmlns:a16="http://schemas.microsoft.com/office/drawing/2014/main" id="{E7B8AF14-C4E1-4FA3-A274-EF2E5FF59B7F}"/>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70190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757257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00296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Arial" panose="020B0604020202020204" pitchFamily="34" charset="0"/>
            </a:endParaRPr>
          </a:p>
        </p:txBody>
      </p:sp>
      <p:sp>
        <p:nvSpPr>
          <p:cNvPr id="11" name="TextBox 10"/>
          <p:cNvSpPr txBox="1"/>
          <p:nvPr userDrawn="1"/>
        </p:nvSpPr>
        <p:spPr>
          <a:xfrm>
            <a:off x="630000" y="907197"/>
            <a:ext cx="3448800" cy="3493008"/>
          </a:xfrm>
          <a:prstGeom prst="rect">
            <a:avLst/>
          </a:prstGeom>
          <a:noFill/>
          <a:ln>
            <a:solidFill>
              <a:srgbClr val="002960"/>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sym typeface="Arial" panose="020B0604020202020204" pitchFamily="34" charset="0"/>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rgbClr val="002960"/>
                </a:solidFill>
                <a:latin typeface="+mn-lt"/>
                <a:ea typeface="+mn-ea"/>
                <a:cs typeface="+mn-cs"/>
                <a:sym typeface="Arial" panose="020B0604020202020204" pitchFamily="34" charset="0"/>
              </a:rPr>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61521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Arial" panose="020B0604020202020204" pitchFamily="34" charset="0"/>
            </a:endParaRPr>
          </a:p>
        </p:txBody>
      </p:sp>
      <p:sp>
        <p:nvSpPr>
          <p:cNvPr id="17" name="TitleTopPlaceholder">
            <a:extLst>
              <a:ext uri="{FF2B5EF4-FFF2-40B4-BE49-F238E27FC236}">
                <a16:creationId xmlns:a16="http://schemas.microsoft.com/office/drawing/2014/main" id="{6BD90570-202B-4711-BE29-8640BC445C45}"/>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9" name="TitleTopPlaceholder">
            <a:extLst>
              <a:ext uri="{FF2B5EF4-FFF2-40B4-BE49-F238E27FC236}">
                <a16:creationId xmlns:a16="http://schemas.microsoft.com/office/drawing/2014/main" id="{E2F863BB-54EB-41B2-9B4A-319BF9E83DE3}"/>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3" name="TitleTopPlaceholder">
            <a:extLst>
              <a:ext uri="{FF2B5EF4-FFF2-40B4-BE49-F238E27FC236}">
                <a16:creationId xmlns:a16="http://schemas.microsoft.com/office/drawing/2014/main" id="{51411CAD-BDC5-434A-B5CF-24B712841092}"/>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5" name="Content Placeholder 3">
            <a:extLst>
              <a:ext uri="{FF2B5EF4-FFF2-40B4-BE49-F238E27FC236}">
                <a16:creationId xmlns:a16="http://schemas.microsoft.com/office/drawing/2014/main" id="{011FA285-AC46-40D2-A0BA-48002174BA9C}"/>
              </a:ext>
            </a:extLst>
          </p:cNvPr>
          <p:cNvSpPr>
            <a:spLocks noGrp="1"/>
          </p:cNvSpPr>
          <p:nvPr>
            <p:ph sz="quarter" idx="10" hasCustomPrompt="1"/>
          </p:nvPr>
        </p:nvSpPr>
        <p:spPr>
          <a:xfrm>
            <a:off x="3586136" y="4940989"/>
            <a:ext cx="4459805" cy="307777"/>
          </a:xfrm>
          <a:prstGeom prst="rect">
            <a:avLst/>
          </a:prstGeom>
        </p:spPr>
        <p:txBody>
          <a:bodyPr lIns="91440" tIns="45720" rIns="91440" bIns="45720">
            <a:noAutofit/>
          </a:bodyPr>
          <a:lstStyle>
            <a:lvl1pPr>
              <a:lnSpc>
                <a:spcPct val="100000"/>
              </a:lnSpc>
              <a:defRPr sz="1400" b="1" baseline="0">
                <a:solidFill>
                  <a:srgbClr val="002960"/>
                </a:solidFill>
                <a:latin typeface="Arial" panose="020B0604020202020204" pitchFamily="34" charset="0"/>
                <a:cs typeface="Arial" panose="020B0604020202020204" pitchFamily="34" charset="0"/>
                <a:sym typeface="Arial" panose="020B0604020202020204" pitchFamily="34" charset="0"/>
              </a:defRPr>
            </a:lvl1pPr>
            <a:lvl3pPr>
              <a:defRPr/>
            </a:lvl3pPr>
          </a:lstStyle>
          <a:p>
            <a:pPr lvl="0"/>
            <a:r>
              <a:rPr lang="en-US"/>
              <a:t>Click to edit Master subtitle style</a:t>
            </a:r>
          </a:p>
        </p:txBody>
      </p:sp>
      <p:pic>
        <p:nvPicPr>
          <p:cNvPr id="29" name="Picture 4" descr="http://upload.wikimedia.org/wikipedia/commons/thumb/8/82/Seal_of_Massachusetts.svg/2000px-Seal_of_Massachusetts.svg.png">
            <a:extLst>
              <a:ext uri="{FF2B5EF4-FFF2-40B4-BE49-F238E27FC236}">
                <a16:creationId xmlns:a16="http://schemas.microsoft.com/office/drawing/2014/main" id="{6D5ECBAE-CEDA-4283-9056-8D1C8E38E409}"/>
              </a:ext>
            </a:extLst>
          </p:cNvPr>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McK Disclaimer">
            <a:extLst>
              <a:ext uri="{FF2B5EF4-FFF2-40B4-BE49-F238E27FC236}">
                <a16:creationId xmlns:a16="http://schemas.microsoft.com/office/drawing/2014/main" id="{B723322E-469F-4A2A-8C92-2CD42EA3A401}"/>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
        <p:nvSpPr>
          <p:cNvPr id="16" name="Rectangle 1026">
            <a:extLst>
              <a:ext uri="{FF2B5EF4-FFF2-40B4-BE49-F238E27FC236}">
                <a16:creationId xmlns:a16="http://schemas.microsoft.com/office/drawing/2014/main" id="{FDEC69E0-912B-4962-B0B9-315A5C995F15}"/>
              </a:ext>
            </a:extLst>
          </p:cNvPr>
          <p:cNvSpPr>
            <a:spLocks noGrp="1" noChangeArrowheads="1"/>
          </p:cNvSpPr>
          <p:nvPr>
            <p:ph type="ctrTitle"/>
          </p:nvPr>
        </p:nvSpPr>
        <p:spPr bwMode="auto">
          <a:xfrm>
            <a:off x="3586137" y="2171189"/>
            <a:ext cx="7385660" cy="984885"/>
          </a:xfrm>
          <a:prstGeom prst="rect">
            <a:avLst/>
          </a:prstGeom>
        </p:spPr>
        <p:txBody>
          <a:bodyPr vert="horz" anchor="ctr">
            <a:noAutofit/>
          </a:bodyPr>
          <a:lstStyle>
            <a:lvl1pPr>
              <a:defRPr sz="3200" b="1"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pPr lvl="0"/>
            <a:r>
              <a:rPr lang="en-US" noProof="0"/>
              <a:t>Click to edit Master title style</a:t>
            </a:r>
          </a:p>
        </p:txBody>
      </p:sp>
      <p:sp>
        <p:nvSpPr>
          <p:cNvPr id="45" name="McK Disclaimer">
            <a:extLst>
              <a:ext uri="{FF2B5EF4-FFF2-40B4-BE49-F238E27FC236}">
                <a16:creationId xmlns:a16="http://schemas.microsoft.com/office/drawing/2014/main" id="{C1D9BC75-E5FF-B990-3541-6BE240A27C26}"/>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673592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54486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2960"/>
                </a:solidFill>
                <a:latin typeface="+mn-lt"/>
                <a:ea typeface="+mn-ea"/>
                <a:cs typeface="+mn-cs"/>
                <a:sym typeface="Arial" panose="020B0604020202020204" pitchFamily="34" charset="0"/>
              </a:rPr>
              <a:t>Agenda</a:t>
            </a:r>
          </a:p>
        </p:txBody>
      </p:sp>
      <p:cxnSp>
        <p:nvCxnSpPr>
          <p:cNvPr id="9" name="Straight Connector 8"/>
          <p:cNvCxnSpPr/>
          <p:nvPr userDrawn="1"/>
        </p:nvCxnSpPr>
        <p:spPr bwMode="white">
          <a:xfrm>
            <a:off x="618898" y="1206000"/>
            <a:ext cx="11576304" cy="0"/>
          </a:xfrm>
          <a:prstGeom prst="line">
            <a:avLst/>
          </a:prstGeom>
          <a:ln w="9525"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87444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rgbClr val="002960"/>
                </a:solidFill>
                <a:latin typeface="+mn-lt"/>
                <a:ea typeface="+mn-ea"/>
                <a:cs typeface="+mn-cs"/>
                <a:sym typeface="Arial" panose="020B0604020202020204" pitchFamily="34" charset="0"/>
              </a:rPr>
              <a:t>Agenda</a:t>
            </a:r>
          </a:p>
        </p:txBody>
      </p:sp>
      <p:sp>
        <p:nvSpPr>
          <p:cNvPr id="12" name="Slide Number">
            <a:extLst>
              <a:ext uri="{FF2B5EF4-FFF2-40B4-BE49-F238E27FC236}">
                <a16:creationId xmlns:a16="http://schemas.microsoft.com/office/drawing/2014/main" id="{8885D8FA-0FB4-4328-A2B3-ADE91E0D1D54}"/>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84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39172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ADE8037-409F-415A-9F73-BFE3974284D5}"/>
              </a:ext>
            </a:extLst>
          </p:cNvPr>
          <p:cNvSpPr txBox="1"/>
          <p:nvPr userDrawn="1"/>
        </p:nvSpPr>
        <p:spPr>
          <a:xfrm>
            <a:off x="630000" y="2138279"/>
            <a:ext cx="2926080" cy="25801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rgbClr val="002960"/>
                </a:solidFill>
                <a:latin typeface="+mn-lt"/>
                <a:ea typeface="+mn-ea"/>
                <a:cs typeface="+mn-cs"/>
                <a:sym typeface="Arial" panose="020B0604020202020204" pitchFamily="34" charset="0"/>
              </a:rPr>
              <a:t>Table of contents</a:t>
            </a:r>
          </a:p>
        </p:txBody>
      </p:sp>
      <p:sp>
        <p:nvSpPr>
          <p:cNvPr id="11" name="Slide Number">
            <a:extLst>
              <a:ext uri="{FF2B5EF4-FFF2-40B4-BE49-F238E27FC236}">
                <a16:creationId xmlns:a16="http://schemas.microsoft.com/office/drawing/2014/main" id="{1608BB73-543C-40D5-B5E3-DA559D89935E}"/>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33657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Arial" panose="020B0604020202020204" pitchFamily="34" charset="0"/>
            </a:endParaRPr>
          </a:p>
        </p:txBody>
      </p:sp>
      <p:sp>
        <p:nvSpPr>
          <p:cNvPr id="17" name="TitleTopPlaceholder">
            <a:extLst>
              <a:ext uri="{FF2B5EF4-FFF2-40B4-BE49-F238E27FC236}">
                <a16:creationId xmlns:a16="http://schemas.microsoft.com/office/drawing/2014/main" id="{6BD90570-202B-4711-BE29-8640BC445C45}"/>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9" name="TitleTopPlaceholder">
            <a:extLst>
              <a:ext uri="{FF2B5EF4-FFF2-40B4-BE49-F238E27FC236}">
                <a16:creationId xmlns:a16="http://schemas.microsoft.com/office/drawing/2014/main" id="{E2F863BB-54EB-41B2-9B4A-319BF9E83DE3}"/>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3" name="TitleTopPlaceholder">
            <a:extLst>
              <a:ext uri="{FF2B5EF4-FFF2-40B4-BE49-F238E27FC236}">
                <a16:creationId xmlns:a16="http://schemas.microsoft.com/office/drawing/2014/main" id="{51411CAD-BDC5-434A-B5CF-24B712841092}"/>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5" name="Content Placeholder 3">
            <a:extLst>
              <a:ext uri="{FF2B5EF4-FFF2-40B4-BE49-F238E27FC236}">
                <a16:creationId xmlns:a16="http://schemas.microsoft.com/office/drawing/2014/main" id="{011FA285-AC46-40D2-A0BA-48002174BA9C}"/>
              </a:ext>
            </a:extLst>
          </p:cNvPr>
          <p:cNvSpPr>
            <a:spLocks noGrp="1"/>
          </p:cNvSpPr>
          <p:nvPr>
            <p:ph sz="quarter" idx="10" hasCustomPrompt="1"/>
          </p:nvPr>
        </p:nvSpPr>
        <p:spPr>
          <a:xfrm>
            <a:off x="3586136" y="4940989"/>
            <a:ext cx="4459805" cy="307777"/>
          </a:xfrm>
          <a:prstGeom prst="rect">
            <a:avLst/>
          </a:prstGeom>
        </p:spPr>
        <p:txBody>
          <a:bodyPr lIns="91440" tIns="45720" rIns="91440" bIns="45720">
            <a:noAutofit/>
          </a:bodyPr>
          <a:lstStyle>
            <a:lvl1pPr>
              <a:lnSpc>
                <a:spcPct val="100000"/>
              </a:lnSpc>
              <a:defRPr sz="1400" b="1" baseline="0">
                <a:solidFill>
                  <a:srgbClr val="002960"/>
                </a:solidFill>
                <a:latin typeface="Arial" panose="020B0604020202020204" pitchFamily="34" charset="0"/>
                <a:cs typeface="Arial" panose="020B0604020202020204" pitchFamily="34" charset="0"/>
                <a:sym typeface="Arial" panose="020B0604020202020204" pitchFamily="34" charset="0"/>
              </a:defRPr>
            </a:lvl1pPr>
            <a:lvl3pPr>
              <a:defRPr/>
            </a:lvl3pPr>
          </a:lstStyle>
          <a:p>
            <a:pPr lvl="0"/>
            <a:r>
              <a:rPr lang="en-US"/>
              <a:t>Click to edit Master subtitle style</a:t>
            </a:r>
          </a:p>
        </p:txBody>
      </p:sp>
      <p:pic>
        <p:nvPicPr>
          <p:cNvPr id="29" name="Picture 4" descr="http://upload.wikimedia.org/wikipedia/commons/thumb/8/82/Seal_of_Massachusetts.svg/2000px-Seal_of_Massachusetts.svg.png">
            <a:extLst>
              <a:ext uri="{FF2B5EF4-FFF2-40B4-BE49-F238E27FC236}">
                <a16:creationId xmlns:a16="http://schemas.microsoft.com/office/drawing/2014/main" id="{6D5ECBAE-CEDA-4283-9056-8D1C8E38E409}"/>
              </a:ext>
            </a:extLst>
          </p:cNvPr>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McK Disclaimer">
            <a:extLst>
              <a:ext uri="{FF2B5EF4-FFF2-40B4-BE49-F238E27FC236}">
                <a16:creationId xmlns:a16="http://schemas.microsoft.com/office/drawing/2014/main" id="{B723322E-469F-4A2A-8C92-2CD42EA3A401}"/>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
        <p:nvSpPr>
          <p:cNvPr id="16" name="Rectangle 1026">
            <a:extLst>
              <a:ext uri="{FF2B5EF4-FFF2-40B4-BE49-F238E27FC236}">
                <a16:creationId xmlns:a16="http://schemas.microsoft.com/office/drawing/2014/main" id="{FDEC69E0-912B-4962-B0B9-315A5C995F15}"/>
              </a:ext>
            </a:extLst>
          </p:cNvPr>
          <p:cNvSpPr>
            <a:spLocks noGrp="1" noChangeArrowheads="1"/>
          </p:cNvSpPr>
          <p:nvPr>
            <p:ph type="ctrTitle"/>
          </p:nvPr>
        </p:nvSpPr>
        <p:spPr bwMode="auto">
          <a:xfrm>
            <a:off x="3586137" y="2171189"/>
            <a:ext cx="7385660" cy="984885"/>
          </a:xfrm>
          <a:prstGeom prst="rect">
            <a:avLst/>
          </a:prstGeom>
        </p:spPr>
        <p:txBody>
          <a:bodyPr vert="horz" anchor="ctr">
            <a:noAutofit/>
          </a:bodyPr>
          <a:lstStyle>
            <a:lvl1pPr>
              <a:defRPr sz="3200" b="1"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pPr lvl="0"/>
            <a:r>
              <a:rPr lang="en-US" noProof="0"/>
              <a:t>Click to edit Master title style</a:t>
            </a:r>
          </a:p>
        </p:txBody>
      </p:sp>
      <p:sp>
        <p:nvSpPr>
          <p:cNvPr id="45" name="McK Disclaimer">
            <a:extLst>
              <a:ext uri="{FF2B5EF4-FFF2-40B4-BE49-F238E27FC236}">
                <a16:creationId xmlns:a16="http://schemas.microsoft.com/office/drawing/2014/main" id="{C1D9BC75-E5FF-B990-3541-6BE240A27C26}"/>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Tree>
    <p:extLst>
      <p:ext uri="{BB962C8B-B14F-4D97-AF65-F5344CB8AC3E}">
        <p14:creationId xmlns:p14="http://schemas.microsoft.com/office/powerpoint/2010/main" val="290970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7A5349A-BDA9-4B11-9EFD-8A95754871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A7A5349A-BDA9-4B11-9EFD-8A95754871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Arial" panose="020B0604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5" name="Title 4"/>
          <p:cNvSpPr>
            <a:spLocks noGrp="1"/>
          </p:cNvSpPr>
          <p:nvPr>
            <p:ph type="title" hasCustomPrompt="1"/>
          </p:nvPr>
        </p:nvSpPr>
        <p:spPr>
          <a:xfrm>
            <a:off x="630000" y="622800"/>
            <a:ext cx="10933200" cy="52322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8" name="TextBox 17">
            <a:extLst>
              <a:ext uri="{FF2B5EF4-FFF2-40B4-BE49-F238E27FC236}">
                <a16:creationId xmlns:a16="http://schemas.microsoft.com/office/drawing/2014/main" id="{3E6926D6-7718-4FFF-A5DB-A3FAD2162887}"/>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3215021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4D8866B-31A2-4618-8A6D-77A4E95FF4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C4D8866B-31A2-4618-8A6D-77A4E95FF4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8650" y="1950267"/>
            <a:ext cx="10934700" cy="4079875"/>
          </a:xfrm>
        </p:spPr>
        <p:txBody>
          <a:bodyPr/>
          <a:lstStyle>
            <a:lvl1pPr>
              <a:lnSpc>
                <a:spcPct val="100000"/>
              </a:lnSpc>
              <a:spcBef>
                <a:spcPts val="0"/>
              </a:spcBef>
              <a:spcAft>
                <a:spcPts val="0"/>
              </a:spcAft>
              <a:defRPr sz="2000">
                <a:latin typeface="+mn-lt"/>
                <a:ea typeface="+mn-ea"/>
                <a:cs typeface="+mn-cs"/>
                <a:sym typeface="Arial" panose="020B0604020202020204" pitchFamily="34" charset="0"/>
              </a:defRPr>
            </a:lvl1pPr>
            <a:lvl2pPr>
              <a:lnSpc>
                <a:spcPct val="100000"/>
              </a:lnSpc>
              <a:spcBef>
                <a:spcPts val="0"/>
              </a:spcBef>
              <a:spcAft>
                <a:spcPts val="0"/>
              </a:spcAft>
              <a:defRPr sz="2000">
                <a:latin typeface="+mn-lt"/>
                <a:ea typeface="+mn-ea"/>
                <a:cs typeface="+mn-cs"/>
                <a:sym typeface="Arial" panose="020B0604020202020204" pitchFamily="34" charset="0"/>
              </a:defRPr>
            </a:lvl2pPr>
            <a:lvl3pPr>
              <a:lnSpc>
                <a:spcPct val="100000"/>
              </a:lnSpc>
              <a:spcBef>
                <a:spcPts val="0"/>
              </a:spcBef>
              <a:spcAft>
                <a:spcPts val="0"/>
              </a:spcAft>
              <a:defRPr sz="2000">
                <a:latin typeface="+mn-lt"/>
                <a:ea typeface="+mn-ea"/>
                <a:cs typeface="+mn-cs"/>
                <a:sym typeface="Arial" panose="020B0604020202020204" pitchFamily="34" charset="0"/>
              </a:defRPr>
            </a:lvl3pPr>
            <a:lvl4pPr>
              <a:lnSpc>
                <a:spcPct val="100000"/>
              </a:lnSpc>
              <a:spcBef>
                <a:spcPts val="0"/>
              </a:spcBef>
              <a:spcAft>
                <a:spcPts val="0"/>
              </a:spcAft>
              <a:defRPr sz="2800">
                <a:latin typeface="+mn-lt"/>
                <a:ea typeface="+mn-ea"/>
                <a:cs typeface="+mn-cs"/>
                <a:sym typeface="Arial" panose="020B0604020202020204" pitchFamily="34" charset="0"/>
              </a:defRPr>
            </a:lvl4pPr>
            <a:lvl5pPr>
              <a:lnSpc>
                <a:spcPct val="100000"/>
              </a:lnSpc>
              <a:spcBef>
                <a:spcPts val="0"/>
              </a:spcBef>
              <a:spcAft>
                <a:spcPts val="0"/>
              </a:spcAft>
              <a:defRPr sz="2800">
                <a:latin typeface="+mn-lt"/>
                <a:ea typeface="+mn-ea"/>
                <a:cs typeface="+mn-cs"/>
                <a:sym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9" name="Title 4">
            <a:extLst>
              <a:ext uri="{FF2B5EF4-FFF2-40B4-BE49-F238E27FC236}">
                <a16:creationId xmlns:a16="http://schemas.microsoft.com/office/drawing/2014/main" id="{D23D9478-0E46-415A-B497-67E07ED2325D}"/>
              </a:ext>
            </a:extLst>
          </p:cNvPr>
          <p:cNvSpPr>
            <a:spLocks noGrp="1"/>
          </p:cNvSpPr>
          <p:nvPr>
            <p:ph type="title" hasCustomPrompt="1"/>
          </p:nvPr>
        </p:nvSpPr>
        <p:spPr>
          <a:xfrm>
            <a:off x="630000" y="622800"/>
            <a:ext cx="10933200" cy="52322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2" name="TextBox 11">
            <a:extLst>
              <a:ext uri="{FF2B5EF4-FFF2-40B4-BE49-F238E27FC236}">
                <a16:creationId xmlns:a16="http://schemas.microsoft.com/office/drawing/2014/main" id="{F6C7CF76-6CAE-4162-9857-F796E9E0067D}"/>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2793751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D0C0D3-0DE8-4BCE-825E-8E980727F1C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A2D0C0D3-0DE8-4BCE-825E-8E980727F1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Arial" panose="020B0604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103273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rgbClr val="D6E7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51A2CD4-799F-4128-950F-F7AC0C170B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C51A2CD4-799F-4128-950F-F7AC0C170B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rgbClr val="002960"/>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0" name="Slide Number">
            <a:extLst>
              <a:ext uri="{FF2B5EF4-FFF2-40B4-BE49-F238E27FC236}">
                <a16:creationId xmlns:a16="http://schemas.microsoft.com/office/drawing/2014/main" id="{0AD63ABA-7B58-4D2C-955C-CBEC81529DE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20344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E4739EA-7652-4829-AB50-92C2BCF513C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BE4739EA-7652-4829-AB50-92C2BCF513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02960"/>
                </a:solidFill>
                <a:latin typeface="+mj-lt"/>
                <a:ea typeface="+mj-ea"/>
                <a:cs typeface="+mj-cs"/>
                <a:sym typeface="Arial" panose="020B0604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a:extLst>
              <a:ext uri="{FF2B5EF4-FFF2-40B4-BE49-F238E27FC236}">
                <a16:creationId xmlns:a16="http://schemas.microsoft.com/office/drawing/2014/main" id="{5E6DA9AA-CBA5-45FF-8005-939FB654DD0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15356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7A5349A-BDA9-4B11-9EFD-8A9575487157}"/>
              </a:ext>
            </a:extLst>
          </p:cNvPr>
          <p:cNvGraphicFramePr>
            <a:graphicFrameLocks noChangeAspect="1"/>
          </p:cNvGraphicFramePr>
          <p:nvPr userDrawn="1">
            <p:custDataLst>
              <p:tags r:id="rId1"/>
            </p:custDataLst>
            <p:extLst>
              <p:ext uri="{D42A27DB-BD31-4B8C-83A1-F6EECF244321}">
                <p14:modId xmlns:p14="http://schemas.microsoft.com/office/powerpoint/2010/main" val="2401584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A7A5349A-BDA9-4B11-9EFD-8A95754871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Arial" panose="020B0604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5" name="Title 4"/>
          <p:cNvSpPr>
            <a:spLocks noGrp="1"/>
          </p:cNvSpPr>
          <p:nvPr>
            <p:ph type="title" hasCustomPrompt="1"/>
          </p:nvPr>
        </p:nvSpPr>
        <p:spPr>
          <a:xfrm>
            <a:off x="630000" y="622800"/>
            <a:ext cx="10933200" cy="52322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8" name="TextBox 17">
            <a:extLst>
              <a:ext uri="{FF2B5EF4-FFF2-40B4-BE49-F238E27FC236}">
                <a16:creationId xmlns:a16="http://schemas.microsoft.com/office/drawing/2014/main" id="{3E6926D6-7718-4FFF-A5DB-A3FAD2162887}"/>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7E2523B-E1FD-4539-9CE9-B7969936522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87E2523B-E1FD-4539-9CE9-B796993652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663200D7-E0C8-46F3-8B19-E6B44776E397}"/>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16631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8690A1E-9929-47F2-9A5C-AA7338B0CA9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48690A1E-9929-47F2-9A5C-AA7338B0CA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3"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21" name="Slide Number">
            <a:extLst>
              <a:ext uri="{FF2B5EF4-FFF2-40B4-BE49-F238E27FC236}">
                <a16:creationId xmlns:a16="http://schemas.microsoft.com/office/drawing/2014/main" id="{ED6A6005-F92C-42F8-988C-75A3A1443D97}"/>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32857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45CDBA-9669-4EA0-AEC2-500E1C6BC0A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6145CDBA-9669-4EA0-AEC2-500E1C6BC0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Slide Number">
            <a:extLst>
              <a:ext uri="{FF2B5EF4-FFF2-40B4-BE49-F238E27FC236}">
                <a16:creationId xmlns:a16="http://schemas.microsoft.com/office/drawing/2014/main" id="{A5401B66-D7F0-4534-800B-D35AF8F0A280}"/>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29615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D7BB2A6-3846-4F02-8FB6-C6B1D07D1AD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8D7BB2A6-3846-4F02-8FB6-C6B1D07D1A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8" name="Slide Number">
            <a:extLst>
              <a:ext uri="{FF2B5EF4-FFF2-40B4-BE49-F238E27FC236}">
                <a16:creationId xmlns:a16="http://schemas.microsoft.com/office/drawing/2014/main" id="{A113EEDC-746F-456F-80B6-A81FFD164C0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9317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AAD7330-6448-4A20-B18E-F61702DE152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CAAD7330-6448-4A20-B18E-F61702DE15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edit title</a:t>
            </a:r>
          </a:p>
        </p:txBody>
      </p:sp>
      <p:sp>
        <p:nvSpPr>
          <p:cNvPr id="17" name="Slide Number">
            <a:extLst>
              <a:ext uri="{FF2B5EF4-FFF2-40B4-BE49-F238E27FC236}">
                <a16:creationId xmlns:a16="http://schemas.microsoft.com/office/drawing/2014/main" id="{4F4D8CA0-7A9F-4DCB-A29B-0EED77F7D31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71888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F2B3D23-9948-4D8A-ABD1-E16E37D486C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2F2B3D23-9948-4D8A-ABD1-E16E37D486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3" name="Title 2">
            <a:extLst>
              <a:ext uri="{FF2B5EF4-FFF2-40B4-BE49-F238E27FC236}">
                <a16:creationId xmlns:a16="http://schemas.microsoft.com/office/drawing/2014/main" id="{BF333DD6-7058-4725-97AE-A81A11C38421}"/>
              </a:ext>
            </a:extLst>
          </p:cNvPr>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Slide Number">
            <a:extLst>
              <a:ext uri="{FF2B5EF4-FFF2-40B4-BE49-F238E27FC236}">
                <a16:creationId xmlns:a16="http://schemas.microsoft.com/office/drawing/2014/main" id="{8F94A1AC-48CE-480F-8E5F-CA8D93A30802}"/>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75759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F8A827-5340-47B1-ADDE-65AB02B82CE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AF8A827-5340-47B1-ADDE-65AB02B82C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Slide Number">
            <a:extLst>
              <a:ext uri="{FF2B5EF4-FFF2-40B4-BE49-F238E27FC236}">
                <a16:creationId xmlns:a16="http://schemas.microsoft.com/office/drawing/2014/main" id="{371F321E-FD76-4301-A3CE-5526C98D9B54}"/>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74751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E8F07C94-FBDB-4CF2-AA85-CA4655F7DAF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223518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CDCDA37-E5C6-4F89-AD1A-E8C2F2C472C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2CDCDA37-E5C6-4F89-AD1A-E8C2F2C472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Slide Number">
            <a:extLst>
              <a:ext uri="{FF2B5EF4-FFF2-40B4-BE49-F238E27FC236}">
                <a16:creationId xmlns:a16="http://schemas.microsoft.com/office/drawing/2014/main" id="{08FB4CC7-FA46-4AF2-8C94-3DB6E92F03C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82500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6E824C8-4CC3-4923-8337-4D2F6D3CA45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E6E824C8-4CC3-4923-8337-4D2F6D3CA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6" name="Title 2"/>
          <p:cNvSpPr>
            <a:spLocks noGrp="1"/>
          </p:cNvSpPr>
          <p:nvPr>
            <p:ph type="title" hasCustomPrompt="1"/>
          </p:nvPr>
        </p:nvSpPr>
        <p:spPr>
          <a:xfrm>
            <a:off x="630000" y="622800"/>
            <a:ext cx="4673646"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1" name="Slide Number">
            <a:extLst>
              <a:ext uri="{FF2B5EF4-FFF2-40B4-BE49-F238E27FC236}">
                <a16:creationId xmlns:a16="http://schemas.microsoft.com/office/drawing/2014/main" id="{D247E8CC-C500-449F-9DA4-32C0E975AC07}"/>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69214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4D8866B-31A2-4618-8A6D-77A4E95FF41B}"/>
              </a:ext>
            </a:extLst>
          </p:cNvPr>
          <p:cNvGraphicFramePr>
            <a:graphicFrameLocks noChangeAspect="1"/>
          </p:cNvGraphicFramePr>
          <p:nvPr userDrawn="1">
            <p:custDataLst>
              <p:tags r:id="rId1"/>
            </p:custDataLst>
            <p:extLst>
              <p:ext uri="{D42A27DB-BD31-4B8C-83A1-F6EECF244321}">
                <p14:modId xmlns:p14="http://schemas.microsoft.com/office/powerpoint/2010/main" val="1235578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C4D8866B-31A2-4618-8A6D-77A4E95FF4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8650" y="1950267"/>
            <a:ext cx="10934700" cy="4079875"/>
          </a:xfrm>
        </p:spPr>
        <p:txBody>
          <a:bodyPr/>
          <a:lstStyle>
            <a:lvl1pPr>
              <a:lnSpc>
                <a:spcPct val="100000"/>
              </a:lnSpc>
              <a:spcBef>
                <a:spcPts val="0"/>
              </a:spcBef>
              <a:spcAft>
                <a:spcPts val="0"/>
              </a:spcAft>
              <a:defRPr sz="2000">
                <a:latin typeface="+mn-lt"/>
                <a:ea typeface="+mn-ea"/>
                <a:cs typeface="+mn-cs"/>
                <a:sym typeface="Arial" panose="020B0604020202020204" pitchFamily="34" charset="0"/>
              </a:defRPr>
            </a:lvl1pPr>
            <a:lvl2pPr>
              <a:lnSpc>
                <a:spcPct val="100000"/>
              </a:lnSpc>
              <a:spcBef>
                <a:spcPts val="0"/>
              </a:spcBef>
              <a:spcAft>
                <a:spcPts val="0"/>
              </a:spcAft>
              <a:defRPr sz="2000">
                <a:latin typeface="+mn-lt"/>
                <a:ea typeface="+mn-ea"/>
                <a:cs typeface="+mn-cs"/>
                <a:sym typeface="Arial" panose="020B0604020202020204" pitchFamily="34" charset="0"/>
              </a:defRPr>
            </a:lvl2pPr>
            <a:lvl3pPr>
              <a:lnSpc>
                <a:spcPct val="100000"/>
              </a:lnSpc>
              <a:spcBef>
                <a:spcPts val="0"/>
              </a:spcBef>
              <a:spcAft>
                <a:spcPts val="0"/>
              </a:spcAft>
              <a:defRPr sz="2000">
                <a:latin typeface="+mn-lt"/>
                <a:ea typeface="+mn-ea"/>
                <a:cs typeface="+mn-cs"/>
                <a:sym typeface="Arial" panose="020B0604020202020204" pitchFamily="34" charset="0"/>
              </a:defRPr>
            </a:lvl3pPr>
            <a:lvl4pPr>
              <a:lnSpc>
                <a:spcPct val="100000"/>
              </a:lnSpc>
              <a:spcBef>
                <a:spcPts val="0"/>
              </a:spcBef>
              <a:spcAft>
                <a:spcPts val="0"/>
              </a:spcAft>
              <a:defRPr sz="2800">
                <a:latin typeface="+mn-lt"/>
                <a:ea typeface="+mn-ea"/>
                <a:cs typeface="+mn-cs"/>
                <a:sym typeface="Arial" panose="020B0604020202020204" pitchFamily="34" charset="0"/>
              </a:defRPr>
            </a:lvl4pPr>
            <a:lvl5pPr>
              <a:lnSpc>
                <a:spcPct val="100000"/>
              </a:lnSpc>
              <a:spcBef>
                <a:spcPts val="0"/>
              </a:spcBef>
              <a:spcAft>
                <a:spcPts val="0"/>
              </a:spcAft>
              <a:defRPr sz="2800">
                <a:latin typeface="+mn-lt"/>
                <a:ea typeface="+mn-ea"/>
                <a:cs typeface="+mn-cs"/>
                <a:sym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9" name="Title 4">
            <a:extLst>
              <a:ext uri="{FF2B5EF4-FFF2-40B4-BE49-F238E27FC236}">
                <a16:creationId xmlns:a16="http://schemas.microsoft.com/office/drawing/2014/main" id="{D23D9478-0E46-415A-B497-67E07ED2325D}"/>
              </a:ext>
            </a:extLst>
          </p:cNvPr>
          <p:cNvSpPr>
            <a:spLocks noGrp="1"/>
          </p:cNvSpPr>
          <p:nvPr>
            <p:ph type="title" hasCustomPrompt="1"/>
          </p:nvPr>
        </p:nvSpPr>
        <p:spPr>
          <a:xfrm>
            <a:off x="630000" y="622800"/>
            <a:ext cx="10933200" cy="52322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2" name="TextBox 11">
            <a:extLst>
              <a:ext uri="{FF2B5EF4-FFF2-40B4-BE49-F238E27FC236}">
                <a16:creationId xmlns:a16="http://schemas.microsoft.com/office/drawing/2014/main" id="{F6C7CF76-6CAE-4162-9857-F796E9E0067D}"/>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528496A-D655-4BB1-8E84-4FB45BA31E2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6528496A-D655-4BB1-8E84-4FB45BA31E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6" name="Title 2"/>
          <p:cNvSpPr>
            <a:spLocks noGrp="1"/>
          </p:cNvSpPr>
          <p:nvPr>
            <p:ph type="title" hasCustomPrompt="1"/>
          </p:nvPr>
        </p:nvSpPr>
        <p:spPr>
          <a:xfrm>
            <a:off x="630000" y="622800"/>
            <a:ext cx="4673646"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8" name="Slide Number">
            <a:extLst>
              <a:ext uri="{FF2B5EF4-FFF2-40B4-BE49-F238E27FC236}">
                <a16:creationId xmlns:a16="http://schemas.microsoft.com/office/drawing/2014/main" id="{E451C5D0-56F9-4E41-B322-36226C71F97D}"/>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25466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8396D8D-B77E-4484-8AB7-1244CA65822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B8396D8D-B77E-4484-8AB7-1244CA658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0" name="Slide Number">
            <a:extLst>
              <a:ext uri="{FF2B5EF4-FFF2-40B4-BE49-F238E27FC236}">
                <a16:creationId xmlns:a16="http://schemas.microsoft.com/office/drawing/2014/main" id="{5CD9F57D-406A-4FF4-AEF0-819A39B66572}"/>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61945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D674136-C432-4D85-86B4-D10551CB781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D674136-C432-4D85-86B4-D10551CB78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1"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6" name="Slide Number">
            <a:extLst>
              <a:ext uri="{FF2B5EF4-FFF2-40B4-BE49-F238E27FC236}">
                <a16:creationId xmlns:a16="http://schemas.microsoft.com/office/drawing/2014/main" id="{823FB682-A5C5-4F70-952D-7F3618642648}"/>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42428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rgbClr val="D6E7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F58534E-8974-44DD-8DDC-E62D08118CA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think-cell data - do not delete" hidden="1">
                        <a:extLst>
                          <a:ext uri="{FF2B5EF4-FFF2-40B4-BE49-F238E27FC236}">
                            <a16:creationId xmlns:a16="http://schemas.microsoft.com/office/drawing/2014/main" id="{BF58534E-8974-44DD-8DDC-E62D08118C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11" name="Slide Number">
            <a:extLst>
              <a:ext uri="{FF2B5EF4-FFF2-40B4-BE49-F238E27FC236}">
                <a16:creationId xmlns:a16="http://schemas.microsoft.com/office/drawing/2014/main" id="{0A8D6154-CC7F-49A3-AA8F-026C1621728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470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BD1CCFA-8CD3-4E4D-BBB2-D84922816A5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8BD1CCFA-8CD3-4E4D-BBB2-D84922816A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0029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Tree>
    <p:extLst>
      <p:ext uri="{BB962C8B-B14F-4D97-AF65-F5344CB8AC3E}">
        <p14:creationId xmlns:p14="http://schemas.microsoft.com/office/powerpoint/2010/main" val="925206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296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D6E7FF"/>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F7EE70F8-A786-4DFC-946C-4C35C079F41C}"/>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59178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4FDB4C5-BE40-440B-A870-3313D9450B2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54FDB4C5-BE40-440B-A870-3313D9450B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4" name="Title 3"/>
          <p:cNvSpPr>
            <a:spLocks noGrp="1"/>
          </p:cNvSpPr>
          <p:nvPr>
            <p:ph type="title" hasCustomPrompt="1"/>
          </p:nvPr>
        </p:nvSpPr>
        <p:spPr>
          <a:xfrm>
            <a:off x="630000" y="622800"/>
            <a:ext cx="10933350" cy="523220"/>
          </a:xfrm>
        </p:spPr>
        <p:txBody>
          <a:bodyPr vert="horz"/>
          <a:lstStyle>
            <a:lvl1pPr>
              <a:defRPr sz="3400">
                <a:solidFill>
                  <a:schemeClr val="bg1"/>
                </a:solidFill>
                <a:latin typeface="+mj-lt"/>
                <a:ea typeface="+mj-ea"/>
                <a:cs typeface="+mj-cs"/>
                <a:sym typeface="Arial" panose="020B0604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689366EE-C8FC-4172-BB20-951A204B482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4981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8060A51-D0D4-4813-BE91-B6325A351EA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78060A51-D0D4-4813-BE91-B6325A351E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3798281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BEE9BE2-A3A9-4392-A790-93901825F7E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7BEE9BE2-A3A9-4392-A790-93901825F7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Slide Number">
            <a:extLst>
              <a:ext uri="{FF2B5EF4-FFF2-40B4-BE49-F238E27FC236}">
                <a16:creationId xmlns:a16="http://schemas.microsoft.com/office/drawing/2014/main" id="{23EA5A42-3821-468B-9749-6BBC544BF7A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55687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A51FBD6-5146-401E-BFA9-F321E8AC79A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9A51FBD6-5146-401E-BFA9-F321E8AC79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84AEC3A3-CCD7-4A4C-8E44-C641D587FBD9}"/>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3" y="2619903"/>
            <a:ext cx="3291840"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rgbClr val="002960"/>
                </a:solidFill>
                <a:latin typeface="+mn-lt"/>
                <a:ea typeface="+mn-ea"/>
                <a:cs typeface="+mn-cs"/>
                <a:sym typeface="Arial" panose="020B0604020202020204" pitchFamily="34" charset="0"/>
              </a:rPr>
              <a:t>Disclaimer</a:t>
            </a:r>
          </a:p>
        </p:txBody>
      </p:sp>
      <p:cxnSp>
        <p:nvCxnSpPr>
          <p:cNvPr id="9" name="Straight Connector 8"/>
          <p:cNvCxnSpPr/>
          <p:nvPr/>
        </p:nvCxnSpPr>
        <p:spPr>
          <a:xfrm>
            <a:off x="4367898" y="1630185"/>
            <a:ext cx="0" cy="3392129"/>
          </a:xfrm>
          <a:prstGeom prst="line">
            <a:avLst/>
          </a:prstGeom>
          <a:ln w="9525">
            <a:solidFill>
              <a:srgbClr val="002960"/>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2576803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2.xml"/><Relationship Id="rId21" Type="http://schemas.openxmlformats.org/officeDocument/2006/relationships/slideLayout" Target="../slideLayouts/slideLayout27.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63" Type="http://schemas.openxmlformats.org/officeDocument/2006/relationships/slideLayout" Target="../slideLayouts/slideLayout69.xml"/><Relationship Id="rId68" Type="http://schemas.openxmlformats.org/officeDocument/2006/relationships/theme" Target="../theme/theme2.xml"/><Relationship Id="rId7" Type="http://schemas.openxmlformats.org/officeDocument/2006/relationships/slideLayout" Target="../slideLayouts/slideLayout13.xml"/><Relationship Id="rId71" Type="http://schemas.openxmlformats.org/officeDocument/2006/relationships/image" Target="../media/image4.emf"/><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slideLayout" Target="../slideLayouts/slideLayout59.xml"/><Relationship Id="rId58" Type="http://schemas.openxmlformats.org/officeDocument/2006/relationships/slideLayout" Target="../slideLayouts/slideLayout64.xml"/><Relationship Id="rId66" Type="http://schemas.openxmlformats.org/officeDocument/2006/relationships/slideLayout" Target="../slideLayouts/slideLayout72.xml"/><Relationship Id="rId5" Type="http://schemas.openxmlformats.org/officeDocument/2006/relationships/slideLayout" Target="../slideLayouts/slideLayout11.xml"/><Relationship Id="rId61" Type="http://schemas.openxmlformats.org/officeDocument/2006/relationships/slideLayout" Target="../slideLayouts/slideLayout67.xml"/><Relationship Id="rId19" Type="http://schemas.openxmlformats.org/officeDocument/2006/relationships/slideLayout" Target="../slideLayouts/slideLayout2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56" Type="http://schemas.openxmlformats.org/officeDocument/2006/relationships/slideLayout" Target="../slideLayouts/slideLayout62.xml"/><Relationship Id="rId64" Type="http://schemas.openxmlformats.org/officeDocument/2006/relationships/slideLayout" Target="../slideLayouts/slideLayout70.xml"/><Relationship Id="rId69" Type="http://schemas.openxmlformats.org/officeDocument/2006/relationships/tags" Target="../tags/tag5.xml"/><Relationship Id="rId8" Type="http://schemas.openxmlformats.org/officeDocument/2006/relationships/slideLayout" Target="../slideLayouts/slideLayout14.xml"/><Relationship Id="rId51" Type="http://schemas.openxmlformats.org/officeDocument/2006/relationships/slideLayout" Target="../slideLayouts/slideLayout57.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59" Type="http://schemas.openxmlformats.org/officeDocument/2006/relationships/slideLayout" Target="../slideLayouts/slideLayout65.xml"/><Relationship Id="rId67" Type="http://schemas.openxmlformats.org/officeDocument/2006/relationships/slideLayout" Target="../slideLayouts/slideLayout73.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62" Type="http://schemas.openxmlformats.org/officeDocument/2006/relationships/slideLayout" Target="../slideLayouts/slideLayout68.xml"/><Relationship Id="rId70"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 Id="rId57" Type="http://schemas.openxmlformats.org/officeDocument/2006/relationships/slideLayout" Target="../slideLayouts/slideLayout63.xml"/><Relationship Id="rId10" Type="http://schemas.openxmlformats.org/officeDocument/2006/relationships/slideLayout" Target="../slideLayouts/slideLayout16.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60" Type="http://schemas.openxmlformats.org/officeDocument/2006/relationships/slideLayout" Target="../slideLayouts/slideLayout66.xml"/><Relationship Id="rId65" Type="http://schemas.openxmlformats.org/officeDocument/2006/relationships/slideLayout" Target="../slideLayouts/slideLayout71.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9" Type="http://schemas.openxmlformats.org/officeDocument/2006/relationships/slideLayout" Target="../slideLayouts/slideLayout45.xml"/><Relationship Id="rId34" Type="http://schemas.openxmlformats.org/officeDocument/2006/relationships/slideLayout" Target="../slideLayouts/slideLayout40.xml"/><Relationship Id="rId50" Type="http://schemas.openxmlformats.org/officeDocument/2006/relationships/slideLayout" Target="../slideLayouts/slideLayout56.xml"/><Relationship Id="rId55"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99.xml"/><Relationship Id="rId21" Type="http://schemas.openxmlformats.org/officeDocument/2006/relationships/slideLayout" Target="../slideLayouts/slideLayout94.xml"/><Relationship Id="rId42" Type="http://schemas.openxmlformats.org/officeDocument/2006/relationships/slideLayout" Target="../slideLayouts/slideLayout115.xml"/><Relationship Id="rId47" Type="http://schemas.openxmlformats.org/officeDocument/2006/relationships/slideLayout" Target="../slideLayouts/slideLayout120.xml"/><Relationship Id="rId63" Type="http://schemas.openxmlformats.org/officeDocument/2006/relationships/slideLayout" Target="../slideLayouts/slideLayout136.xml"/><Relationship Id="rId68" Type="http://schemas.openxmlformats.org/officeDocument/2006/relationships/theme" Target="../theme/theme3.xml"/><Relationship Id="rId7" Type="http://schemas.openxmlformats.org/officeDocument/2006/relationships/slideLayout" Target="../slideLayouts/slideLayout80.xml"/><Relationship Id="rId71" Type="http://schemas.openxmlformats.org/officeDocument/2006/relationships/image" Target="../media/image4.emf"/><Relationship Id="rId2" Type="http://schemas.openxmlformats.org/officeDocument/2006/relationships/slideLayout" Target="../slideLayouts/slideLayout75.xml"/><Relationship Id="rId16" Type="http://schemas.openxmlformats.org/officeDocument/2006/relationships/slideLayout" Target="../slideLayouts/slideLayout89.xml"/><Relationship Id="rId29" Type="http://schemas.openxmlformats.org/officeDocument/2006/relationships/slideLayout" Target="../slideLayouts/slideLayout102.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slideLayout" Target="../slideLayouts/slideLayout113.xml"/><Relationship Id="rId45" Type="http://schemas.openxmlformats.org/officeDocument/2006/relationships/slideLayout" Target="../slideLayouts/slideLayout118.xml"/><Relationship Id="rId53" Type="http://schemas.openxmlformats.org/officeDocument/2006/relationships/slideLayout" Target="../slideLayouts/slideLayout126.xml"/><Relationship Id="rId58" Type="http://schemas.openxmlformats.org/officeDocument/2006/relationships/slideLayout" Target="../slideLayouts/slideLayout131.xml"/><Relationship Id="rId66" Type="http://schemas.openxmlformats.org/officeDocument/2006/relationships/slideLayout" Target="../slideLayouts/slideLayout139.xml"/><Relationship Id="rId5" Type="http://schemas.openxmlformats.org/officeDocument/2006/relationships/slideLayout" Target="../slideLayouts/slideLayout78.xml"/><Relationship Id="rId61" Type="http://schemas.openxmlformats.org/officeDocument/2006/relationships/slideLayout" Target="../slideLayouts/slideLayout134.xml"/><Relationship Id="rId19" Type="http://schemas.openxmlformats.org/officeDocument/2006/relationships/slideLayout" Target="../slideLayouts/slideLayout9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43" Type="http://schemas.openxmlformats.org/officeDocument/2006/relationships/slideLayout" Target="../slideLayouts/slideLayout116.xml"/><Relationship Id="rId48" Type="http://schemas.openxmlformats.org/officeDocument/2006/relationships/slideLayout" Target="../slideLayouts/slideLayout121.xml"/><Relationship Id="rId56" Type="http://schemas.openxmlformats.org/officeDocument/2006/relationships/slideLayout" Target="../slideLayouts/slideLayout129.xml"/><Relationship Id="rId64" Type="http://schemas.openxmlformats.org/officeDocument/2006/relationships/slideLayout" Target="../slideLayouts/slideLayout137.xml"/><Relationship Id="rId69" Type="http://schemas.openxmlformats.org/officeDocument/2006/relationships/tags" Target="../tags/tag77.xml"/><Relationship Id="rId8" Type="http://schemas.openxmlformats.org/officeDocument/2006/relationships/slideLayout" Target="../slideLayouts/slideLayout81.xml"/><Relationship Id="rId51" Type="http://schemas.openxmlformats.org/officeDocument/2006/relationships/slideLayout" Target="../slideLayouts/slideLayout124.xml"/><Relationship Id="rId3" Type="http://schemas.openxmlformats.org/officeDocument/2006/relationships/slideLayout" Target="../slideLayouts/slideLayout76.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46" Type="http://schemas.openxmlformats.org/officeDocument/2006/relationships/slideLayout" Target="../slideLayouts/slideLayout119.xml"/><Relationship Id="rId59" Type="http://schemas.openxmlformats.org/officeDocument/2006/relationships/slideLayout" Target="../slideLayouts/slideLayout132.xml"/><Relationship Id="rId67" Type="http://schemas.openxmlformats.org/officeDocument/2006/relationships/slideLayout" Target="../slideLayouts/slideLayout140.xml"/><Relationship Id="rId20" Type="http://schemas.openxmlformats.org/officeDocument/2006/relationships/slideLayout" Target="../slideLayouts/slideLayout93.xml"/><Relationship Id="rId41" Type="http://schemas.openxmlformats.org/officeDocument/2006/relationships/slideLayout" Target="../slideLayouts/slideLayout114.xml"/><Relationship Id="rId54" Type="http://schemas.openxmlformats.org/officeDocument/2006/relationships/slideLayout" Target="../slideLayouts/slideLayout127.xml"/><Relationship Id="rId62" Type="http://schemas.openxmlformats.org/officeDocument/2006/relationships/slideLayout" Target="../slideLayouts/slideLayout135.xml"/><Relationship Id="rId70" Type="http://schemas.openxmlformats.org/officeDocument/2006/relationships/oleObject" Target="../embeddings/oleObject71.bin"/><Relationship Id="rId1" Type="http://schemas.openxmlformats.org/officeDocument/2006/relationships/slideLayout" Target="../slideLayouts/slideLayout74.xml"/><Relationship Id="rId6" Type="http://schemas.openxmlformats.org/officeDocument/2006/relationships/slideLayout" Target="../slideLayouts/slideLayout79.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49" Type="http://schemas.openxmlformats.org/officeDocument/2006/relationships/slideLayout" Target="../slideLayouts/slideLayout122.xml"/><Relationship Id="rId57" Type="http://schemas.openxmlformats.org/officeDocument/2006/relationships/slideLayout" Target="../slideLayouts/slideLayout130.xml"/><Relationship Id="rId10" Type="http://schemas.openxmlformats.org/officeDocument/2006/relationships/slideLayout" Target="../slideLayouts/slideLayout83.xml"/><Relationship Id="rId31" Type="http://schemas.openxmlformats.org/officeDocument/2006/relationships/slideLayout" Target="../slideLayouts/slideLayout104.xml"/><Relationship Id="rId44" Type="http://schemas.openxmlformats.org/officeDocument/2006/relationships/slideLayout" Target="../slideLayouts/slideLayout117.xml"/><Relationship Id="rId52" Type="http://schemas.openxmlformats.org/officeDocument/2006/relationships/slideLayout" Target="../slideLayouts/slideLayout125.xml"/><Relationship Id="rId60" Type="http://schemas.openxmlformats.org/officeDocument/2006/relationships/slideLayout" Target="../slideLayouts/slideLayout133.xml"/><Relationship Id="rId65" Type="http://schemas.openxmlformats.org/officeDocument/2006/relationships/slideLayout" Target="../slideLayouts/slideLayout138.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9" Type="http://schemas.openxmlformats.org/officeDocument/2006/relationships/slideLayout" Target="../slideLayouts/slideLayout112.xml"/><Relationship Id="rId34" Type="http://schemas.openxmlformats.org/officeDocument/2006/relationships/slideLayout" Target="../slideLayouts/slideLayout107.xml"/><Relationship Id="rId50" Type="http://schemas.openxmlformats.org/officeDocument/2006/relationships/slideLayout" Target="../slideLayouts/slideLayout123.xml"/><Relationship Id="rId55"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F4CA61E-8F77-3AE4-5114-5A84945CDD87}"/>
              </a:ext>
            </a:extLst>
          </p:cNvPr>
          <p:cNvGraphicFramePr>
            <a:graphicFrameLocks noChangeAspect="1"/>
          </p:cNvGraphicFramePr>
          <p:nvPr userDrawn="1">
            <p:custDataLst>
              <p:tags r:id="rId8"/>
            </p:custDataLst>
            <p:extLst>
              <p:ext uri="{D42A27DB-BD31-4B8C-83A1-F6EECF244321}">
                <p14:modId xmlns:p14="http://schemas.microsoft.com/office/powerpoint/2010/main" val="2936263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4" hidden="1">
                        <a:extLst>
                          <a:ext uri="{FF2B5EF4-FFF2-40B4-BE49-F238E27FC236}">
                            <a16:creationId xmlns:a16="http://schemas.microsoft.com/office/drawing/2014/main" id="{3F4CA61E-8F77-3AE4-5114-5A84945CDD8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89614" y="311328"/>
            <a:ext cx="10766066" cy="573087"/>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89614"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49878" y="6356352"/>
            <a:ext cx="3697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66FF9-0EBE-4712-A107-7C736776C0EF}" type="slidenum">
              <a:rPr lang="en-US" smtClean="0"/>
              <a:t>‹#›</a:t>
            </a:fld>
            <a:endParaRPr lang="en-US"/>
          </a:p>
        </p:txBody>
      </p:sp>
      <p:sp>
        <p:nvSpPr>
          <p:cNvPr id="7" name="Rectangle 6"/>
          <p:cNvSpPr/>
          <p:nvPr/>
        </p:nvSpPr>
        <p:spPr>
          <a:xfrm>
            <a:off x="2838900" y="-3629"/>
            <a:ext cx="6531428"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C00000"/>
                </a:solidFill>
              </a:rPr>
              <a:t>DRAFT – FOR POLICY</a:t>
            </a:r>
            <a:r>
              <a:rPr lang="en-US" sz="1600" b="1" baseline="0">
                <a:solidFill>
                  <a:srgbClr val="C00000"/>
                </a:solidFill>
              </a:rPr>
              <a:t> AND DISCUSSION PURPOSES</a:t>
            </a:r>
            <a:endParaRPr lang="en-US" sz="1600" b="1">
              <a:solidFill>
                <a:srgbClr val="C00000"/>
              </a:solidFill>
            </a:endParaRPr>
          </a:p>
        </p:txBody>
      </p:sp>
      <p:cxnSp>
        <p:nvCxnSpPr>
          <p:cNvPr id="9" name="Straight Connector 8">
            <a:extLst>
              <a:ext uri="{FF2B5EF4-FFF2-40B4-BE49-F238E27FC236}">
                <a16:creationId xmlns:a16="http://schemas.microsoft.com/office/drawing/2014/main" id="{294C01F9-BD79-4ABF-B5D7-847D83347B72}"/>
              </a:ext>
            </a:extLst>
          </p:cNvPr>
          <p:cNvCxnSpPr>
            <a:cxnSpLocks/>
          </p:cNvCxnSpPr>
          <p:nvPr/>
        </p:nvCxnSpPr>
        <p:spPr>
          <a:xfrm>
            <a:off x="11005" y="901196"/>
            <a:ext cx="12180999" cy="486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2" descr="Massachusetts Department of Mental Health | Mass.gov">
            <a:extLst>
              <a:ext uri="{FF2B5EF4-FFF2-40B4-BE49-F238E27FC236}">
                <a16:creationId xmlns:a16="http://schemas.microsoft.com/office/drawing/2014/main" id="{D8B22408-875D-4AEC-899F-C4CFAFBD2A95}"/>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295273" y="186518"/>
            <a:ext cx="789778" cy="69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4776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0" r:id="rId4"/>
    <p:sldLayoutId id="2147483671" r:id="rId5"/>
    <p:sldLayoutId id="2147483672" r:id="rId6"/>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2707472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Title Placeholder 1"/>
          <p:cNvSpPr>
            <a:spLocks noGrp="1"/>
          </p:cNvSpPr>
          <p:nvPr>
            <p:ph type="title"/>
          </p:nvPr>
        </p:nvSpPr>
        <p:spPr>
          <a:xfrm>
            <a:off x="630000" y="622800"/>
            <a:ext cx="10933350" cy="369332"/>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628650" y="1950267"/>
            <a:ext cx="10934700" cy="40798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24" name="Slide Number">
            <a:extLst>
              <a:ext uri="{FF2B5EF4-FFF2-40B4-BE49-F238E27FC236}">
                <a16:creationId xmlns:a16="http://schemas.microsoft.com/office/drawing/2014/main" id="{2824FF38-26DC-48CC-A1FE-F6CBCEEE1B5C}"/>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100000"/>
        </a:lnSpc>
        <a:spcBef>
          <a:spcPct val="0"/>
        </a:spcBef>
        <a:buNone/>
        <a:defRPr sz="2400" b="1" kern="1200">
          <a:solidFill>
            <a:srgbClr val="002960"/>
          </a:solidFill>
          <a:latin typeface="+mj-lt"/>
          <a:ea typeface="+mj-ea"/>
          <a:cs typeface="+mj-cs"/>
          <a:sym typeface="Arial" panose="020B0604020202020204" pitchFamily="34" charset="0"/>
        </a:defRPr>
      </a:lvl1pPr>
    </p:titleStyle>
    <p:bodyStyle>
      <a:lvl1pPr marL="0" indent="0" algn="l" defTabSz="914400" rtl="0" eaLnBrk="1" latinLnBrk="0" hangingPunct="1">
        <a:lnSpc>
          <a:spcPct val="110000"/>
        </a:lnSpc>
        <a:spcBef>
          <a:spcPts val="600"/>
        </a:spcBef>
        <a:spcAft>
          <a:spcPts val="300"/>
        </a:spcAft>
        <a:buClr>
          <a:srgbClr val="D6E7FF"/>
        </a:buClr>
        <a:buFont typeface="Arial" panose="020B0604020202020204" pitchFamily="34" charset="0"/>
        <a:buChar char="​"/>
        <a:defRPr lang="en-US" sz="1200" kern="1200">
          <a:solidFill>
            <a:srgbClr val="000000"/>
          </a:solidFill>
          <a:latin typeface="+mn-lt"/>
          <a:ea typeface="+mn-ea"/>
          <a:cs typeface="+mn-cs"/>
          <a:sym typeface="Arial" panose="020B0604020202020204" pitchFamily="34" charset="0"/>
        </a:defRPr>
      </a:lvl1pPr>
      <a:lvl2pPr marL="320040" indent="-219456" algn="l" defTabSz="914400" rtl="0" eaLnBrk="1" latinLnBrk="0" hangingPunct="1">
        <a:lnSpc>
          <a:spcPct val="90000"/>
        </a:lnSpc>
        <a:spcBef>
          <a:spcPts val="0"/>
        </a:spcBef>
        <a:spcAft>
          <a:spcPts val="300"/>
        </a:spcAft>
        <a:buClr>
          <a:srgbClr val="000000"/>
        </a:buClr>
        <a:buFont typeface="Wingdings" panose="05000000000000000000" pitchFamily="2" charset="2"/>
        <a:buChar char="§"/>
        <a:defRPr lang="en-US" sz="1200" kern="1200">
          <a:solidFill>
            <a:srgbClr val="000000"/>
          </a:solidFill>
          <a:latin typeface="+mn-lt"/>
          <a:ea typeface="+mn-ea"/>
          <a:cs typeface="+mn-cs"/>
          <a:sym typeface="Arial" panose="020B0604020202020204" pitchFamily="34" charset="0"/>
        </a:defRPr>
      </a:lvl2pPr>
      <a:lvl3pPr marL="649224" indent="-219456" algn="l" defTabSz="914400" rtl="0" eaLnBrk="1" latinLnBrk="0" hangingPunct="1">
        <a:lnSpc>
          <a:spcPct val="90000"/>
        </a:lnSpc>
        <a:spcBef>
          <a:spcPts val="0"/>
        </a:spcBef>
        <a:spcAft>
          <a:spcPts val="300"/>
        </a:spcAft>
        <a:buClr>
          <a:srgbClr val="000000"/>
        </a:buClr>
        <a:buFont typeface="Arial" panose="020B0604020202020204" pitchFamily="34" charset="0"/>
        <a:buChar char="–"/>
        <a:defRPr lang="en-US" sz="1200" kern="1200">
          <a:solidFill>
            <a:srgbClr val="000000"/>
          </a:solidFill>
          <a:latin typeface="+mn-lt"/>
          <a:ea typeface="+mn-ea"/>
          <a:cs typeface="+mn-cs"/>
          <a:sym typeface="Arial" panose="020B0604020202020204" pitchFamily="34" charset="0"/>
        </a:defRPr>
      </a:lvl3pPr>
      <a:lvl4pPr marL="0" indent="0" algn="l" defTabSz="914400" rtl="0" eaLnBrk="1" latinLnBrk="0" hangingPunct="1">
        <a:lnSpc>
          <a:spcPct val="110000"/>
        </a:lnSpc>
        <a:spcBef>
          <a:spcPts val="300"/>
        </a:spcBef>
        <a:spcAft>
          <a:spcPts val="300"/>
        </a:spcAft>
        <a:buClr>
          <a:srgbClr val="D6E7FF"/>
        </a:buClr>
        <a:buFont typeface="Arial" panose="020B0604020202020204" pitchFamily="34" charset="0"/>
        <a:buChar char="​"/>
        <a:defRPr lang="en-US" sz="1600" b="1" kern="1200">
          <a:solidFill>
            <a:srgbClr val="000000"/>
          </a:solidFill>
          <a:latin typeface="+mn-lt"/>
          <a:ea typeface="+mn-ea"/>
          <a:cs typeface="+mn-cs"/>
          <a:sym typeface="Arial" panose="020B0604020202020204" pitchFamily="34" charset="0"/>
        </a:defRPr>
      </a:lvl4pPr>
      <a:lvl5pPr marL="0" indent="0" algn="l" defTabSz="914400" rtl="0" eaLnBrk="1" latinLnBrk="0" hangingPunct="1">
        <a:lnSpc>
          <a:spcPct val="100000"/>
        </a:lnSpc>
        <a:spcBef>
          <a:spcPts val="0"/>
        </a:spcBef>
        <a:spcAft>
          <a:spcPts val="300"/>
        </a:spcAft>
        <a:buClr>
          <a:srgbClr val="D6E7FF"/>
        </a:buClr>
        <a:buFont typeface="Arial" panose="020B0604020202020204" pitchFamily="34" charset="0"/>
        <a:buChar char="​"/>
        <a:defRPr lang="en-US" sz="1600" b="1" kern="1200" smtClean="0">
          <a:solidFill>
            <a:srgbClr val="000000"/>
          </a:solidFill>
          <a:latin typeface="+mn-lt"/>
          <a:ea typeface="+mn-ea"/>
          <a:cs typeface="+mn-cs"/>
          <a:sym typeface="Arial" panose="020B0604020202020204" pitchFamily="34" charset="0"/>
        </a:defRPr>
      </a:lvl5pPr>
      <a:lvl6pPr marL="269875" indent="-152400" algn="l" defTabSz="914400" rtl="0" eaLnBrk="1" latinLnBrk="0" hangingPunct="1">
        <a:lnSpc>
          <a:spcPct val="90000"/>
        </a:lnSpc>
        <a:spcBef>
          <a:spcPts val="0"/>
        </a:spcBef>
        <a:spcAft>
          <a:spcPts val="600"/>
        </a:spcAft>
        <a:buClr>
          <a:srgbClr val="000000"/>
        </a:buClr>
        <a:buFont typeface="Wingdings" panose="05000000000000000000" pitchFamily="2" charset="2"/>
        <a:buChar char="§"/>
        <a:defRPr lang="en-US" sz="1600" kern="1200" smtClean="0">
          <a:solidFill>
            <a:srgbClr val="000000"/>
          </a:solidFill>
          <a:latin typeface="+mn-lt"/>
          <a:ea typeface="+mn-ea"/>
          <a:cs typeface="+mn-cs"/>
          <a:sym typeface="Arial" panose="020B0604020202020204" pitchFamily="34" charset="0"/>
        </a:defRPr>
      </a:lvl6pPr>
      <a:lvl7pPr marL="0" indent="0" algn="l" defTabSz="914400" rtl="0" eaLnBrk="1" latinLnBrk="0" hangingPunct="1">
        <a:lnSpc>
          <a:spcPct val="90000"/>
        </a:lnSpc>
        <a:spcBef>
          <a:spcPts val="900"/>
        </a:spcBef>
        <a:spcAft>
          <a:spcPts val="900"/>
        </a:spcAft>
        <a:buClr>
          <a:srgbClr val="D6E7FF"/>
        </a:buClr>
        <a:buFont typeface="Arial" panose="020B0604020202020204" pitchFamily="34" charset="0"/>
        <a:buChar char="​"/>
        <a:defRPr lang="en-US" sz="4400" kern="1200" baseline="0" smtClean="0">
          <a:solidFill>
            <a:srgbClr val="000000"/>
          </a:solidFill>
          <a:latin typeface="+mn-lt"/>
          <a:ea typeface="+mn-ea"/>
          <a:cs typeface="+mn-cs"/>
          <a:sym typeface="Arial" panose="020B0604020202020204" pitchFamily="34" charset="0"/>
        </a:defRPr>
      </a:lvl7pPr>
      <a:lvl8pPr marL="0" indent="0" algn="l" defTabSz="914400" rtl="0" eaLnBrk="1" latinLnBrk="0" hangingPunct="1">
        <a:lnSpc>
          <a:spcPct val="90000"/>
        </a:lnSpc>
        <a:spcBef>
          <a:spcPts val="900"/>
        </a:spcBef>
        <a:spcAft>
          <a:spcPts val="0"/>
        </a:spcAft>
        <a:buClr>
          <a:srgbClr val="D6E7FF"/>
        </a:buClr>
        <a:buFont typeface="Arial" panose="020B0604020202020204" pitchFamily="34" charset="0"/>
        <a:buChar char="​"/>
        <a:defRPr lang="en-US" sz="5400" b="1" kern="1200" baseline="0" smtClean="0">
          <a:solidFill>
            <a:srgbClr val="000000"/>
          </a:solidFill>
          <a:latin typeface="+mn-lt"/>
          <a:ea typeface="+mn-ea"/>
          <a:cs typeface="+mn-cs"/>
          <a:sym typeface="Arial" panose="020B0604020202020204" pitchFamily="34" charset="0"/>
        </a:defRPr>
      </a:lvl8pPr>
      <a:lvl9pPr marL="0" indent="0" algn="l" defTabSz="914400" rtl="0" eaLnBrk="1" latinLnBrk="0" hangingPunct="1">
        <a:lnSpc>
          <a:spcPct val="100000"/>
        </a:lnSpc>
        <a:spcBef>
          <a:spcPts val="0"/>
        </a:spcBef>
        <a:spcAft>
          <a:spcPts val="900"/>
        </a:spcAft>
        <a:buClr>
          <a:srgbClr val="D6E7FF"/>
        </a:buClr>
        <a:buFont typeface="Arial" panose="020B0604020202020204" pitchFamily="34" charset="0"/>
        <a:buChar char="​"/>
        <a:defRPr lang="en-US" sz="2400" b="1" kern="1200" baseline="0" dirty="0">
          <a:solidFill>
            <a:srgbClr val="000000"/>
          </a:solidFill>
          <a:latin typeface="+mn-lt"/>
          <a:ea typeface="+mn-ea"/>
          <a:cs typeface="+mn-cs"/>
          <a:sym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24" userDrawn="1">
          <p15:clr>
            <a:srgbClr val="F26B43"/>
          </p15:clr>
        </p15:guide>
        <p15:guide id="2" pos="396" userDrawn="1">
          <p15:clr>
            <a:srgbClr val="F26B43"/>
          </p15:clr>
        </p15:guide>
        <p15:guide id="3" pos="7284" userDrawn="1">
          <p15:clr>
            <a:srgbClr val="F26B43"/>
          </p15:clr>
        </p15:guide>
        <p15:guide id="4" orient="horz" pos="37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Title Placeholder 1"/>
          <p:cNvSpPr>
            <a:spLocks noGrp="1"/>
          </p:cNvSpPr>
          <p:nvPr>
            <p:ph type="title"/>
          </p:nvPr>
        </p:nvSpPr>
        <p:spPr>
          <a:xfrm>
            <a:off x="630000" y="622800"/>
            <a:ext cx="10933350" cy="369332"/>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628650" y="1950267"/>
            <a:ext cx="10934700" cy="40798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24" name="Slide Number">
            <a:extLst>
              <a:ext uri="{FF2B5EF4-FFF2-40B4-BE49-F238E27FC236}">
                <a16:creationId xmlns:a16="http://schemas.microsoft.com/office/drawing/2014/main" id="{2824FF38-26DC-48CC-A1FE-F6CBCEEE1B5C}"/>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06479936"/>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 id="2147485199" r:id="rId14"/>
    <p:sldLayoutId id="2147485200" r:id="rId15"/>
    <p:sldLayoutId id="2147485201" r:id="rId16"/>
    <p:sldLayoutId id="2147485202" r:id="rId17"/>
    <p:sldLayoutId id="2147485203" r:id="rId18"/>
    <p:sldLayoutId id="2147485204" r:id="rId19"/>
    <p:sldLayoutId id="2147485205" r:id="rId20"/>
    <p:sldLayoutId id="2147485206" r:id="rId21"/>
    <p:sldLayoutId id="2147485207" r:id="rId22"/>
    <p:sldLayoutId id="2147485208" r:id="rId23"/>
    <p:sldLayoutId id="2147485209" r:id="rId24"/>
    <p:sldLayoutId id="2147485210" r:id="rId25"/>
    <p:sldLayoutId id="2147485211" r:id="rId26"/>
    <p:sldLayoutId id="2147485212" r:id="rId27"/>
    <p:sldLayoutId id="2147485213" r:id="rId28"/>
    <p:sldLayoutId id="2147485214" r:id="rId29"/>
    <p:sldLayoutId id="2147485215" r:id="rId30"/>
    <p:sldLayoutId id="2147485216" r:id="rId31"/>
    <p:sldLayoutId id="2147485217" r:id="rId32"/>
    <p:sldLayoutId id="2147485218" r:id="rId33"/>
    <p:sldLayoutId id="2147485219" r:id="rId34"/>
    <p:sldLayoutId id="2147485220" r:id="rId35"/>
    <p:sldLayoutId id="2147485221" r:id="rId36"/>
    <p:sldLayoutId id="2147485222" r:id="rId37"/>
    <p:sldLayoutId id="2147485223" r:id="rId38"/>
    <p:sldLayoutId id="2147485224" r:id="rId39"/>
    <p:sldLayoutId id="2147485225" r:id="rId40"/>
    <p:sldLayoutId id="2147485226" r:id="rId41"/>
    <p:sldLayoutId id="2147485227" r:id="rId42"/>
    <p:sldLayoutId id="2147485228" r:id="rId43"/>
    <p:sldLayoutId id="2147485229" r:id="rId44"/>
    <p:sldLayoutId id="2147485230" r:id="rId45"/>
    <p:sldLayoutId id="2147485231" r:id="rId46"/>
    <p:sldLayoutId id="2147485232" r:id="rId47"/>
    <p:sldLayoutId id="2147485233" r:id="rId48"/>
    <p:sldLayoutId id="2147485234" r:id="rId49"/>
    <p:sldLayoutId id="2147485235" r:id="rId50"/>
    <p:sldLayoutId id="2147485236" r:id="rId51"/>
    <p:sldLayoutId id="2147485237" r:id="rId52"/>
    <p:sldLayoutId id="2147485238" r:id="rId53"/>
    <p:sldLayoutId id="2147485239" r:id="rId54"/>
    <p:sldLayoutId id="2147485240" r:id="rId55"/>
    <p:sldLayoutId id="2147485241" r:id="rId56"/>
    <p:sldLayoutId id="2147485242" r:id="rId57"/>
    <p:sldLayoutId id="2147485243" r:id="rId58"/>
    <p:sldLayoutId id="2147485244" r:id="rId59"/>
    <p:sldLayoutId id="2147485245" r:id="rId60"/>
    <p:sldLayoutId id="2147485246" r:id="rId61"/>
    <p:sldLayoutId id="2147485247" r:id="rId62"/>
    <p:sldLayoutId id="2147485248" r:id="rId63"/>
    <p:sldLayoutId id="2147485249" r:id="rId64"/>
    <p:sldLayoutId id="2147485250" r:id="rId65"/>
    <p:sldLayoutId id="2147485251" r:id="rId66"/>
    <p:sldLayoutId id="2147485252"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100000"/>
        </a:lnSpc>
        <a:spcBef>
          <a:spcPct val="0"/>
        </a:spcBef>
        <a:buNone/>
        <a:defRPr sz="2400" b="1" kern="1200">
          <a:solidFill>
            <a:srgbClr val="002960"/>
          </a:solidFill>
          <a:latin typeface="+mj-lt"/>
          <a:ea typeface="+mj-ea"/>
          <a:cs typeface="+mj-cs"/>
          <a:sym typeface="Arial" panose="020B0604020202020204" pitchFamily="34" charset="0"/>
        </a:defRPr>
      </a:lvl1pPr>
    </p:titleStyle>
    <p:bodyStyle>
      <a:lvl1pPr marL="0" indent="0" algn="l" defTabSz="914400" rtl="0" eaLnBrk="1" latinLnBrk="0" hangingPunct="1">
        <a:lnSpc>
          <a:spcPct val="110000"/>
        </a:lnSpc>
        <a:spcBef>
          <a:spcPts val="600"/>
        </a:spcBef>
        <a:spcAft>
          <a:spcPts val="300"/>
        </a:spcAft>
        <a:buClr>
          <a:srgbClr val="D6E7FF"/>
        </a:buClr>
        <a:buFont typeface="Arial" panose="020B0604020202020204" pitchFamily="34" charset="0"/>
        <a:buChar char="​"/>
        <a:defRPr lang="en-US" sz="1200" kern="1200">
          <a:solidFill>
            <a:srgbClr val="000000"/>
          </a:solidFill>
          <a:latin typeface="+mn-lt"/>
          <a:ea typeface="+mn-ea"/>
          <a:cs typeface="+mn-cs"/>
          <a:sym typeface="Arial" panose="020B0604020202020204" pitchFamily="34" charset="0"/>
        </a:defRPr>
      </a:lvl1pPr>
      <a:lvl2pPr marL="320040" indent="-219456" algn="l" defTabSz="914400" rtl="0" eaLnBrk="1" latinLnBrk="0" hangingPunct="1">
        <a:lnSpc>
          <a:spcPct val="90000"/>
        </a:lnSpc>
        <a:spcBef>
          <a:spcPts val="0"/>
        </a:spcBef>
        <a:spcAft>
          <a:spcPts val="300"/>
        </a:spcAft>
        <a:buClr>
          <a:srgbClr val="000000"/>
        </a:buClr>
        <a:buFont typeface="Wingdings" panose="05000000000000000000" pitchFamily="2" charset="2"/>
        <a:buChar char="§"/>
        <a:defRPr lang="en-US" sz="1200" kern="1200">
          <a:solidFill>
            <a:srgbClr val="000000"/>
          </a:solidFill>
          <a:latin typeface="+mn-lt"/>
          <a:ea typeface="+mn-ea"/>
          <a:cs typeface="+mn-cs"/>
          <a:sym typeface="Arial" panose="020B0604020202020204" pitchFamily="34" charset="0"/>
        </a:defRPr>
      </a:lvl2pPr>
      <a:lvl3pPr marL="649224" indent="-219456" algn="l" defTabSz="914400" rtl="0" eaLnBrk="1" latinLnBrk="0" hangingPunct="1">
        <a:lnSpc>
          <a:spcPct val="90000"/>
        </a:lnSpc>
        <a:spcBef>
          <a:spcPts val="0"/>
        </a:spcBef>
        <a:spcAft>
          <a:spcPts val="300"/>
        </a:spcAft>
        <a:buClr>
          <a:srgbClr val="000000"/>
        </a:buClr>
        <a:buFont typeface="Arial" panose="020B0604020202020204" pitchFamily="34" charset="0"/>
        <a:buChar char="–"/>
        <a:defRPr lang="en-US" sz="1200" kern="1200">
          <a:solidFill>
            <a:srgbClr val="000000"/>
          </a:solidFill>
          <a:latin typeface="+mn-lt"/>
          <a:ea typeface="+mn-ea"/>
          <a:cs typeface="+mn-cs"/>
          <a:sym typeface="Arial" panose="020B0604020202020204" pitchFamily="34" charset="0"/>
        </a:defRPr>
      </a:lvl3pPr>
      <a:lvl4pPr marL="0" indent="0" algn="l" defTabSz="914400" rtl="0" eaLnBrk="1" latinLnBrk="0" hangingPunct="1">
        <a:lnSpc>
          <a:spcPct val="110000"/>
        </a:lnSpc>
        <a:spcBef>
          <a:spcPts val="300"/>
        </a:spcBef>
        <a:spcAft>
          <a:spcPts val="300"/>
        </a:spcAft>
        <a:buClr>
          <a:srgbClr val="D6E7FF"/>
        </a:buClr>
        <a:buFont typeface="Arial" panose="020B0604020202020204" pitchFamily="34" charset="0"/>
        <a:buChar char="​"/>
        <a:defRPr lang="en-US" sz="1600" b="1" kern="1200">
          <a:solidFill>
            <a:srgbClr val="000000"/>
          </a:solidFill>
          <a:latin typeface="+mn-lt"/>
          <a:ea typeface="+mn-ea"/>
          <a:cs typeface="+mn-cs"/>
          <a:sym typeface="Arial" panose="020B0604020202020204" pitchFamily="34" charset="0"/>
        </a:defRPr>
      </a:lvl4pPr>
      <a:lvl5pPr marL="0" indent="0" algn="l" defTabSz="914400" rtl="0" eaLnBrk="1" latinLnBrk="0" hangingPunct="1">
        <a:lnSpc>
          <a:spcPct val="100000"/>
        </a:lnSpc>
        <a:spcBef>
          <a:spcPts val="0"/>
        </a:spcBef>
        <a:spcAft>
          <a:spcPts val="300"/>
        </a:spcAft>
        <a:buClr>
          <a:srgbClr val="D6E7FF"/>
        </a:buClr>
        <a:buFont typeface="Arial" panose="020B0604020202020204" pitchFamily="34" charset="0"/>
        <a:buChar char="​"/>
        <a:defRPr lang="en-US" sz="1600" b="1" kern="1200" smtClean="0">
          <a:solidFill>
            <a:srgbClr val="000000"/>
          </a:solidFill>
          <a:latin typeface="+mn-lt"/>
          <a:ea typeface="+mn-ea"/>
          <a:cs typeface="+mn-cs"/>
          <a:sym typeface="Arial" panose="020B0604020202020204" pitchFamily="34" charset="0"/>
        </a:defRPr>
      </a:lvl5pPr>
      <a:lvl6pPr marL="269875" indent="-152400" algn="l" defTabSz="914400" rtl="0" eaLnBrk="1" latinLnBrk="0" hangingPunct="1">
        <a:lnSpc>
          <a:spcPct val="90000"/>
        </a:lnSpc>
        <a:spcBef>
          <a:spcPts val="0"/>
        </a:spcBef>
        <a:spcAft>
          <a:spcPts val="600"/>
        </a:spcAft>
        <a:buClr>
          <a:srgbClr val="000000"/>
        </a:buClr>
        <a:buFont typeface="Wingdings" panose="05000000000000000000" pitchFamily="2" charset="2"/>
        <a:buChar char="§"/>
        <a:defRPr lang="en-US" sz="1600" kern="1200" smtClean="0">
          <a:solidFill>
            <a:srgbClr val="000000"/>
          </a:solidFill>
          <a:latin typeface="+mn-lt"/>
          <a:ea typeface="+mn-ea"/>
          <a:cs typeface="+mn-cs"/>
          <a:sym typeface="Arial" panose="020B0604020202020204" pitchFamily="34" charset="0"/>
        </a:defRPr>
      </a:lvl6pPr>
      <a:lvl7pPr marL="0" indent="0" algn="l" defTabSz="914400" rtl="0" eaLnBrk="1" latinLnBrk="0" hangingPunct="1">
        <a:lnSpc>
          <a:spcPct val="90000"/>
        </a:lnSpc>
        <a:spcBef>
          <a:spcPts val="900"/>
        </a:spcBef>
        <a:spcAft>
          <a:spcPts val="900"/>
        </a:spcAft>
        <a:buClr>
          <a:srgbClr val="D6E7FF"/>
        </a:buClr>
        <a:buFont typeface="Arial" panose="020B0604020202020204" pitchFamily="34" charset="0"/>
        <a:buChar char="​"/>
        <a:defRPr lang="en-US" sz="4400" kern="1200" baseline="0" smtClean="0">
          <a:solidFill>
            <a:srgbClr val="000000"/>
          </a:solidFill>
          <a:latin typeface="+mn-lt"/>
          <a:ea typeface="+mn-ea"/>
          <a:cs typeface="+mn-cs"/>
          <a:sym typeface="Arial" panose="020B0604020202020204" pitchFamily="34" charset="0"/>
        </a:defRPr>
      </a:lvl7pPr>
      <a:lvl8pPr marL="0" indent="0" algn="l" defTabSz="914400" rtl="0" eaLnBrk="1" latinLnBrk="0" hangingPunct="1">
        <a:lnSpc>
          <a:spcPct val="90000"/>
        </a:lnSpc>
        <a:spcBef>
          <a:spcPts val="900"/>
        </a:spcBef>
        <a:spcAft>
          <a:spcPts val="0"/>
        </a:spcAft>
        <a:buClr>
          <a:srgbClr val="D6E7FF"/>
        </a:buClr>
        <a:buFont typeface="Arial" panose="020B0604020202020204" pitchFamily="34" charset="0"/>
        <a:buChar char="​"/>
        <a:defRPr lang="en-US" sz="5400" b="1" kern="1200" baseline="0" smtClean="0">
          <a:solidFill>
            <a:srgbClr val="000000"/>
          </a:solidFill>
          <a:latin typeface="+mn-lt"/>
          <a:ea typeface="+mn-ea"/>
          <a:cs typeface="+mn-cs"/>
          <a:sym typeface="Arial" panose="020B0604020202020204" pitchFamily="34" charset="0"/>
        </a:defRPr>
      </a:lvl8pPr>
      <a:lvl9pPr marL="0" indent="0" algn="l" defTabSz="914400" rtl="0" eaLnBrk="1" latinLnBrk="0" hangingPunct="1">
        <a:lnSpc>
          <a:spcPct val="100000"/>
        </a:lnSpc>
        <a:spcBef>
          <a:spcPts val="0"/>
        </a:spcBef>
        <a:spcAft>
          <a:spcPts val="900"/>
        </a:spcAft>
        <a:buClr>
          <a:srgbClr val="D6E7FF"/>
        </a:buClr>
        <a:buFont typeface="Arial" panose="020B0604020202020204" pitchFamily="34" charset="0"/>
        <a:buChar char="​"/>
        <a:defRPr lang="en-US" sz="2400" b="1" kern="1200" baseline="0" dirty="0">
          <a:solidFill>
            <a:srgbClr val="000000"/>
          </a:solidFill>
          <a:latin typeface="+mn-lt"/>
          <a:ea typeface="+mn-ea"/>
          <a:cs typeface="+mn-cs"/>
          <a:sym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24">
          <p15:clr>
            <a:srgbClr val="F26B43"/>
          </p15:clr>
        </p15:guide>
        <p15:guide id="2" pos="396">
          <p15:clr>
            <a:srgbClr val="F26B43"/>
          </p15:clr>
        </p15:guide>
        <p15:guide id="3" pos="7284">
          <p15:clr>
            <a:srgbClr val="F26B43"/>
          </p15:clr>
        </p15:guide>
        <p15:guide id="4" orient="horz" pos="3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D4F2-CC75-7A96-7F6A-431643A6838D}"/>
              </a:ext>
            </a:extLst>
          </p:cNvPr>
          <p:cNvSpPr>
            <a:spLocks noGrp="1"/>
          </p:cNvSpPr>
          <p:nvPr>
            <p:ph type="ctrTitle"/>
          </p:nvPr>
        </p:nvSpPr>
        <p:spPr>
          <a:xfrm>
            <a:off x="903515" y="1231692"/>
            <a:ext cx="10374085" cy="2594428"/>
          </a:xfrm>
        </p:spPr>
        <p:txBody>
          <a:bodyPr/>
          <a:lstStyle/>
          <a:p>
            <a:pPr algn="l"/>
            <a:r>
              <a:rPr lang="en-US" sz="6600" b="1" dirty="0">
                <a:latin typeface="+mn-lt"/>
                <a:ea typeface="Lato Light"/>
                <a:cs typeface="Calibri Light"/>
              </a:rPr>
              <a:t>Office of Behavioral Health Promotion and Prevention</a:t>
            </a:r>
            <a:endParaRPr lang="en-US" sz="6600" b="1" dirty="0">
              <a:latin typeface="+mn-lt"/>
              <a:ea typeface="Lato Light"/>
              <a:cs typeface="Lato Light"/>
            </a:endParaRPr>
          </a:p>
        </p:txBody>
      </p:sp>
      <p:sp>
        <p:nvSpPr>
          <p:cNvPr id="3" name="Subtitle 2">
            <a:extLst>
              <a:ext uri="{FF2B5EF4-FFF2-40B4-BE49-F238E27FC236}">
                <a16:creationId xmlns:a16="http://schemas.microsoft.com/office/drawing/2014/main" id="{8CE7E094-AAF1-5951-B502-34F74B8586F4}"/>
              </a:ext>
            </a:extLst>
          </p:cNvPr>
          <p:cNvSpPr>
            <a:spLocks noGrp="1"/>
          </p:cNvSpPr>
          <p:nvPr>
            <p:ph type="subTitle" idx="1"/>
          </p:nvPr>
        </p:nvSpPr>
        <p:spPr>
          <a:xfrm>
            <a:off x="1124415" y="4524470"/>
            <a:ext cx="3531220" cy="2066699"/>
          </a:xfrm>
        </p:spPr>
        <p:txBody>
          <a:bodyPr vert="horz" lIns="91440" tIns="45720" rIns="91440" bIns="45720" rtlCol="0" anchor="t">
            <a:normAutofit/>
          </a:bodyPr>
          <a:lstStyle/>
          <a:p>
            <a:pPr algn="l"/>
            <a:r>
              <a:rPr lang="en-US" dirty="0">
                <a:cs typeface="Calibri"/>
              </a:rPr>
              <a:t>Funmi Aguocha, PsyD </a:t>
            </a:r>
          </a:p>
          <a:p>
            <a:pPr algn="l"/>
            <a:r>
              <a:rPr lang="en-US" dirty="0">
                <a:cs typeface="Calibri"/>
              </a:rPr>
              <a:t>Assistant Commissioner </a:t>
            </a:r>
          </a:p>
          <a:p>
            <a:pPr algn="l"/>
            <a:r>
              <a:rPr lang="en-US" dirty="0">
                <a:cs typeface="Calibri"/>
              </a:rPr>
              <a:t>2024</a:t>
            </a:r>
          </a:p>
        </p:txBody>
      </p:sp>
      <p:cxnSp>
        <p:nvCxnSpPr>
          <p:cNvPr id="6" name="Straight Arrow Connector 5">
            <a:extLst>
              <a:ext uri="{FF2B5EF4-FFF2-40B4-BE49-F238E27FC236}">
                <a16:creationId xmlns:a16="http://schemas.microsoft.com/office/drawing/2014/main" id="{5CEA222A-D73E-1A1B-49F2-2555A277B326}"/>
              </a:ext>
            </a:extLst>
          </p:cNvPr>
          <p:cNvCxnSpPr/>
          <p:nvPr/>
        </p:nvCxnSpPr>
        <p:spPr>
          <a:xfrm flipV="1">
            <a:off x="1126042" y="4317149"/>
            <a:ext cx="6815252" cy="5574"/>
          </a:xfrm>
          <a:prstGeom prst="straightConnector1">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CD64587-837D-D9A4-E3CC-030325434D58}"/>
              </a:ext>
            </a:extLst>
          </p:cNvPr>
          <p:cNvPicPr>
            <a:picLocks noChangeAspect="1"/>
          </p:cNvPicPr>
          <p:nvPr/>
        </p:nvPicPr>
        <p:blipFill>
          <a:blip r:embed="rId3"/>
          <a:stretch>
            <a:fillRect/>
          </a:stretch>
        </p:blipFill>
        <p:spPr>
          <a:xfrm>
            <a:off x="5334107" y="5088978"/>
            <a:ext cx="4877019" cy="1769022"/>
          </a:xfrm>
          <a:prstGeom prst="rect">
            <a:avLst/>
          </a:prstGeom>
        </p:spPr>
      </p:pic>
    </p:spTree>
    <p:extLst>
      <p:ext uri="{BB962C8B-B14F-4D97-AF65-F5344CB8AC3E}">
        <p14:creationId xmlns:p14="http://schemas.microsoft.com/office/powerpoint/2010/main" val="303059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4" name="Title 1">
            <a:extLst>
              <a:ext uri="{FF2B5EF4-FFF2-40B4-BE49-F238E27FC236}">
                <a16:creationId xmlns:a16="http://schemas.microsoft.com/office/drawing/2014/main" id="{4EE2C5B2-3C76-6A61-C963-59BA91FFB260}"/>
              </a:ext>
            </a:extLst>
          </p:cNvPr>
          <p:cNvSpPr txBox="1">
            <a:spLocks/>
          </p:cNvSpPr>
          <p:nvPr/>
        </p:nvSpPr>
        <p:spPr>
          <a:xfrm>
            <a:off x="1263579" y="1365196"/>
            <a:ext cx="9664845" cy="514468"/>
          </a:xfrm>
          <a:prstGeom prst="rect">
            <a:avLst/>
          </a:prstGeom>
        </p:spPr>
        <p:txBody>
          <a:bodyPr lIns="91440" tIns="45720" rIns="91440" bIns="45720" anchor="t"/>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813816">
              <a:spcAft>
                <a:spcPts val="600"/>
              </a:spcAft>
            </a:pPr>
            <a:r>
              <a:rPr lang="en-US" sz="2848" b="1" kern="1200" dirty="0">
                <a:solidFill>
                  <a:schemeClr val="tx1"/>
                </a:solidFill>
                <a:latin typeface="+mn-lt"/>
                <a:ea typeface="+mj-ea"/>
                <a:cs typeface="Calibri Light"/>
              </a:rPr>
              <a:t>Vision</a:t>
            </a:r>
            <a:endParaRPr lang="en-US" b="1" dirty="0">
              <a:latin typeface="+mn-lt"/>
              <a:cs typeface="Calibri Light"/>
            </a:endParaRPr>
          </a:p>
        </p:txBody>
      </p:sp>
      <p:sp>
        <p:nvSpPr>
          <p:cNvPr id="3" name="TextBox 2">
            <a:extLst>
              <a:ext uri="{FF2B5EF4-FFF2-40B4-BE49-F238E27FC236}">
                <a16:creationId xmlns:a16="http://schemas.microsoft.com/office/drawing/2014/main" id="{FACB8DF3-C992-5CC6-8464-7701EACACBD0}"/>
              </a:ext>
            </a:extLst>
          </p:cNvPr>
          <p:cNvSpPr txBox="1"/>
          <p:nvPr/>
        </p:nvSpPr>
        <p:spPr>
          <a:xfrm>
            <a:off x="1397000" y="2838450"/>
            <a:ext cx="961316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06908">
              <a:spcAft>
                <a:spcPts val="600"/>
              </a:spcAft>
            </a:pPr>
            <a:r>
              <a:rPr lang="en-US" sz="2400" kern="1200" dirty="0">
                <a:latin typeface="+mn-lt"/>
                <a:ea typeface="+mn-ea"/>
                <a:cs typeface="Calibri"/>
              </a:rPr>
              <a:t>Our vision is a thriving and resilient Commonwealth where behavioral health promotion and prevention are fully integrated into every aspect of community, fostering a culture of well-being, health equity, and empowerment where all can engage fully in life.</a:t>
            </a:r>
            <a:endParaRPr lang="en-US" sz="2400" dirty="0">
              <a:ea typeface="Calibri"/>
              <a:cs typeface="Calibri"/>
            </a:endParaRPr>
          </a:p>
        </p:txBody>
      </p:sp>
    </p:spTree>
    <p:extLst>
      <p:ext uri="{BB962C8B-B14F-4D97-AF65-F5344CB8AC3E}">
        <p14:creationId xmlns:p14="http://schemas.microsoft.com/office/powerpoint/2010/main" val="143472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34036DA6-95BB-E1B7-72B1-32755EAF1FCA}"/>
              </a:ext>
            </a:extLst>
          </p:cNvPr>
          <p:cNvSpPr txBox="1"/>
          <p:nvPr/>
        </p:nvSpPr>
        <p:spPr>
          <a:xfrm>
            <a:off x="1415748" y="2314421"/>
            <a:ext cx="887470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06908">
              <a:spcAft>
                <a:spcPts val="600"/>
              </a:spcAft>
            </a:pPr>
            <a:r>
              <a:rPr lang="en-US" sz="2400" dirty="0">
                <a:highlight>
                  <a:srgbClr val="FFFFFF"/>
                </a:highlight>
                <a:latin typeface="Calibri"/>
                <a:ea typeface="+mn-lt"/>
                <a:cs typeface="Times New Roman"/>
              </a:rPr>
              <a:t>Our mission is to promote behavioral health and wellness with the Commonwealth’s residents. We are committed to statewide coordination and implementation of innovative, evidence-informed, data-driven, and trauma-informed strategies to advance behavioral health prevention. We aim to eliminate stigma, racial discrimination, and social inequities to strengthen the Commonwealth’s overall quality of life.</a:t>
            </a:r>
            <a:endParaRPr lang="en-US" sz="2400" dirty="0">
              <a:latin typeface="Calibri"/>
              <a:cs typeface="Times New Roman"/>
            </a:endParaRPr>
          </a:p>
        </p:txBody>
      </p:sp>
      <p:sp>
        <p:nvSpPr>
          <p:cNvPr id="6" name="TextBox 5">
            <a:extLst>
              <a:ext uri="{FF2B5EF4-FFF2-40B4-BE49-F238E27FC236}">
                <a16:creationId xmlns:a16="http://schemas.microsoft.com/office/drawing/2014/main" id="{8D3A5CAF-A8D3-0DB8-6DEB-D555167F6D54}"/>
              </a:ext>
            </a:extLst>
          </p:cNvPr>
          <p:cNvSpPr txBox="1"/>
          <p:nvPr/>
        </p:nvSpPr>
        <p:spPr>
          <a:xfrm>
            <a:off x="1046225" y="1063156"/>
            <a:ext cx="9350593" cy="5305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defTabSz="406908">
              <a:spcAft>
                <a:spcPts val="600"/>
              </a:spcAft>
            </a:pPr>
            <a:r>
              <a:rPr lang="en-US" sz="2848" b="1" kern="1200" dirty="0">
                <a:solidFill>
                  <a:schemeClr val="tx1"/>
                </a:solidFill>
                <a:highlight>
                  <a:srgbClr val="FFFFFF"/>
                </a:highlight>
                <a:latin typeface="+mn-lt"/>
                <a:ea typeface="+mn-ea"/>
                <a:cs typeface="Calibri"/>
              </a:rPr>
              <a:t>Mission</a:t>
            </a:r>
            <a:endParaRPr lang="en-US" sz="3200" b="1" dirty="0">
              <a:highlight>
                <a:srgbClr val="FFFFFF"/>
              </a:highlight>
              <a:cs typeface="Calibri"/>
            </a:endParaRPr>
          </a:p>
        </p:txBody>
      </p:sp>
    </p:spTree>
    <p:extLst>
      <p:ext uri="{BB962C8B-B14F-4D97-AF65-F5344CB8AC3E}">
        <p14:creationId xmlns:p14="http://schemas.microsoft.com/office/powerpoint/2010/main" val="267035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E072-AC30-8BEA-1FBA-4563E3F428D2}"/>
              </a:ext>
            </a:extLst>
          </p:cNvPr>
          <p:cNvSpPr>
            <a:spLocks noGrp="1"/>
          </p:cNvSpPr>
          <p:nvPr>
            <p:ph type="title"/>
          </p:nvPr>
        </p:nvSpPr>
        <p:spPr/>
        <p:txBody>
          <a:bodyPr/>
          <a:lstStyle/>
          <a:p>
            <a:r>
              <a:rPr lang="en-US" b="1">
                <a:latin typeface="+mn-lt"/>
              </a:rPr>
              <a:t>Core</a:t>
            </a:r>
            <a:r>
              <a:rPr lang="en-US" b="1" dirty="0">
                <a:latin typeface="+mn-lt"/>
              </a:rPr>
              <a:t> values</a:t>
            </a:r>
          </a:p>
        </p:txBody>
      </p:sp>
      <p:graphicFrame>
        <p:nvGraphicFramePr>
          <p:cNvPr id="5" name="Content Placeholder 2">
            <a:extLst>
              <a:ext uri="{FF2B5EF4-FFF2-40B4-BE49-F238E27FC236}">
                <a16:creationId xmlns:a16="http://schemas.microsoft.com/office/drawing/2014/main" id="{599ED1B0-4940-0EC7-0899-CB90DA886976}"/>
              </a:ext>
            </a:extLst>
          </p:cNvPr>
          <p:cNvGraphicFramePr>
            <a:graphicFrameLocks noGrp="1"/>
          </p:cNvGraphicFramePr>
          <p:nvPr>
            <p:ph idx="1"/>
            <p:extLst>
              <p:ext uri="{D42A27DB-BD31-4B8C-83A1-F6EECF244321}">
                <p14:modId xmlns:p14="http://schemas.microsoft.com/office/powerpoint/2010/main" val="2840969597"/>
              </p:ext>
            </p:extLst>
          </p:nvPr>
        </p:nvGraphicFramePr>
        <p:xfrm>
          <a:off x="341667" y="1431285"/>
          <a:ext cx="11508665" cy="4777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16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D96E-C53B-4D85-8544-0D750D51D54E}"/>
              </a:ext>
            </a:extLst>
          </p:cNvPr>
          <p:cNvSpPr>
            <a:spLocks noGrp="1"/>
          </p:cNvSpPr>
          <p:nvPr>
            <p:ph type="title"/>
          </p:nvPr>
        </p:nvSpPr>
        <p:spPr>
          <a:xfrm>
            <a:off x="5784979" y="1231343"/>
            <a:ext cx="5499968" cy="466828"/>
          </a:xfrm>
        </p:spPr>
        <p:txBody>
          <a:bodyPr anchor="t">
            <a:normAutofit fontScale="90000"/>
          </a:bodyPr>
          <a:lstStyle/>
          <a:p>
            <a:pPr algn="ctr"/>
            <a:r>
              <a:rPr lang="en-US" b="1" dirty="0">
                <a:latin typeface="+mn-lt"/>
              </a:rPr>
              <a:t>Health Equity Statement</a:t>
            </a:r>
          </a:p>
        </p:txBody>
      </p:sp>
      <p:pic>
        <p:nvPicPr>
          <p:cNvPr id="5" name="Picture 4" descr="White puzzle with one red piece">
            <a:extLst>
              <a:ext uri="{FF2B5EF4-FFF2-40B4-BE49-F238E27FC236}">
                <a16:creationId xmlns:a16="http://schemas.microsoft.com/office/drawing/2014/main" id="{74128549-3033-2231-39E8-64C66CB09A9D}"/>
              </a:ext>
            </a:extLst>
          </p:cNvPr>
          <p:cNvPicPr>
            <a:picLocks noChangeAspect="1"/>
          </p:cNvPicPr>
          <p:nvPr/>
        </p:nvPicPr>
        <p:blipFill>
          <a:blip r:embed="rId2"/>
          <a:srcRect l="29677" r="28073"/>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60D305-7C1B-5873-C816-7AFFDA955354}"/>
              </a:ext>
            </a:extLst>
          </p:cNvPr>
          <p:cNvSpPr>
            <a:spLocks noGrp="1"/>
          </p:cNvSpPr>
          <p:nvPr>
            <p:ph idx="1"/>
          </p:nvPr>
        </p:nvSpPr>
        <p:spPr>
          <a:xfrm>
            <a:off x="5589037" y="1698171"/>
            <a:ext cx="6288832" cy="5066523"/>
          </a:xfrm>
        </p:spPr>
        <p:txBody>
          <a:bodyPr vert="horz" lIns="91440" tIns="45720" rIns="91440" bIns="45720" rtlCol="0" anchor="t">
            <a:noAutofit/>
          </a:bodyPr>
          <a:lstStyle/>
          <a:p>
            <a:pPr marL="0" indent="0">
              <a:buNone/>
            </a:pPr>
            <a:r>
              <a:rPr lang="en-US" sz="2400" dirty="0"/>
              <a:t>We are committed to ensuring fair and just pathways for behavioral health promotion and prevention initiatives for all, centering those with historically marginalized identities, including people who identify as Black, Indigenous, and people of color (BIPOC), people with disabilities, people who are incarcerated, veterans, LGBTQ+, and non-English speaking individuals.  We prioritize accessibility, timeliness, affordability, cultural sensitivity, high-quality care, and eliminating inequities through community engagement, trauma-informed initiatives, and data-driven approaches. </a:t>
            </a:r>
            <a:r>
              <a:rPr lang="en-US" sz="2400"/>
              <a:t>We </a:t>
            </a:r>
            <a:r>
              <a:rPr lang="en-US" sz="2400" dirty="0"/>
              <a:t>advocate for policies that support behavioral health equity for all.</a:t>
            </a:r>
          </a:p>
        </p:txBody>
      </p:sp>
    </p:spTree>
    <p:extLst>
      <p:ext uri="{BB962C8B-B14F-4D97-AF65-F5344CB8AC3E}">
        <p14:creationId xmlns:p14="http://schemas.microsoft.com/office/powerpoint/2010/main" val="131212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5C3BC6-8BCB-9CDA-5C3F-BA903DB9F548}"/>
              </a:ext>
            </a:extLst>
          </p:cNvPr>
          <p:cNvSpPr txBox="1"/>
          <p:nvPr/>
        </p:nvSpPr>
        <p:spPr>
          <a:xfrm>
            <a:off x="3050628" y="3241706"/>
            <a:ext cx="6101254"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1740798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fuypWrCRfEMQjzrl1oxaU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Executive Office of Health and Human Services Grid 16:9 - 25478">
  <a:themeElements>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6E7FF"/>
        </a:solidFill>
        <a:ln w="9525" cap="rnd" cmpd="sng" algn="ctr">
          <a:solidFill>
            <a:srgbClr val="D6E7FF"/>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Executive Office of Health and Human Services Grid 16:9 - 25478">
  <a:themeElements>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6E7FF"/>
        </a:solidFill>
        <a:ln w="9525" cap="rnd" cmpd="sng" algn="ctr">
          <a:solidFill>
            <a:srgbClr val="D6E7FF"/>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6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6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6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E5A22FBFC1D0418FF39BD92DE8CA7D" ma:contentTypeVersion="13" ma:contentTypeDescription="Create a new document." ma:contentTypeScope="" ma:versionID="1d1588757d62eb371603e0265e65bdc4">
  <xsd:schema xmlns:xsd="http://www.w3.org/2001/XMLSchema" xmlns:xs="http://www.w3.org/2001/XMLSchema" xmlns:p="http://schemas.microsoft.com/office/2006/metadata/properties" xmlns:ns2="21dc738b-c626-4e74-90f1-61c8a4636547" xmlns:ns3="92a47fd0-b856-4c69-9d81-875d3f008c62" targetNamespace="http://schemas.microsoft.com/office/2006/metadata/properties" ma:root="true" ma:fieldsID="f0add1e9f6a098c7ba602aa428a7dd27" ns2:_="" ns3:_="">
    <xsd:import namespace="21dc738b-c626-4e74-90f1-61c8a4636547"/>
    <xsd:import namespace="92a47fd0-b856-4c69-9d81-875d3f008c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c738b-c626-4e74-90f1-61c8a4636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47fd0-b856-4c69-9d81-875d3f008c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63e8153-b539-4e79-9eda-497c48cb0337}" ma:internalName="TaxCatchAll" ma:showField="CatchAllData" ma:web="92a47fd0-b856-4c69-9d81-875d3f008c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dc738b-c626-4e74-90f1-61c8a4636547">
      <Terms xmlns="http://schemas.microsoft.com/office/infopath/2007/PartnerControls"/>
    </lcf76f155ced4ddcb4097134ff3c332f>
    <TaxCatchAll xmlns="92a47fd0-b856-4c69-9d81-875d3f008c62" xsi:nil="true"/>
    <SharedWithUsers xmlns="92a47fd0-b856-4c69-9d81-875d3f008c62">
      <UserInfo>
        <DisplayName/>
        <AccountId xsi:nil="true"/>
        <AccountType/>
      </UserInfo>
    </SharedWithUsers>
  </documentManagement>
</p:properties>
</file>

<file path=customXml/itemProps1.xml><?xml version="1.0" encoding="utf-8"?>
<ds:datastoreItem xmlns:ds="http://schemas.openxmlformats.org/officeDocument/2006/customXml" ds:itemID="{70ECD079-C23B-4F0B-8180-6712804B7A71}">
  <ds:schemaRefs>
    <ds:schemaRef ds:uri="21dc738b-c626-4e74-90f1-61c8a4636547"/>
    <ds:schemaRef ds:uri="92a47fd0-b856-4c69-9d81-875d3f008c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2B0B1B-9BEC-41B0-9362-60EC06CA26C6}">
  <ds:schemaRefs>
    <ds:schemaRef ds:uri="http://schemas.microsoft.com/sharepoint/v3/contenttype/forms"/>
  </ds:schemaRefs>
</ds:datastoreItem>
</file>

<file path=customXml/itemProps3.xml><?xml version="1.0" encoding="utf-8"?>
<ds:datastoreItem xmlns:ds="http://schemas.openxmlformats.org/officeDocument/2006/customXml" ds:itemID="{77F98DF3-655A-4A84-9CBD-F3D830528EE1}">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http://purl.org/dc/terms/"/>
    <ds:schemaRef ds:uri="92a47fd0-b856-4c69-9d81-875d3f008c62"/>
    <ds:schemaRef ds:uri="http://schemas.openxmlformats.org/package/2006/metadata/core-properties"/>
    <ds:schemaRef ds:uri="21dc738b-c626-4e74-90f1-61c8a4636547"/>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33475</TotalTime>
  <Words>361</Words>
  <Application>Microsoft Office PowerPoint</Application>
  <PresentationFormat>Widescreen</PresentationFormat>
  <Paragraphs>22</Paragraphs>
  <Slides>6</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18" baseType="lpstr">
      <vt:lpstr>ＭＳ Ｐゴシック</vt:lpstr>
      <vt:lpstr>Arial</vt:lpstr>
      <vt:lpstr>Calibri</vt:lpstr>
      <vt:lpstr>Calibri Light</vt:lpstr>
      <vt:lpstr>Lato Light</vt:lpstr>
      <vt:lpstr>Segoe UI</vt:lpstr>
      <vt:lpstr>Trebuchet MS</vt:lpstr>
      <vt:lpstr>Wingdings</vt:lpstr>
      <vt:lpstr>Office Theme</vt:lpstr>
      <vt:lpstr>Executive Office of Health and Human Services Grid 16:9 - 25478</vt:lpstr>
      <vt:lpstr>1_Executive Office of Health and Human Services Grid 16:9 - 25478</vt:lpstr>
      <vt:lpstr>think-cell Slide</vt:lpstr>
      <vt:lpstr>Office of Behavioral Health Promotion and Prevention</vt:lpstr>
      <vt:lpstr>PowerPoint Presentation</vt:lpstr>
      <vt:lpstr>PowerPoint Presentation</vt:lpstr>
      <vt:lpstr>Core values</vt:lpstr>
      <vt:lpstr>Health Equity Statement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Behavioral Health Promotion and Prevention</dc:title>
  <dc:creator>Shane Lancer</dc:creator>
  <cp:lastModifiedBy>Aguocha, Funmi</cp:lastModifiedBy>
  <cp:revision>128</cp:revision>
  <cp:lastPrinted>2024-10-03T18:07:13Z</cp:lastPrinted>
  <dcterms:created xsi:type="dcterms:W3CDTF">2020-07-23T19:10:11Z</dcterms:created>
  <dcterms:modified xsi:type="dcterms:W3CDTF">2024-10-03T18:18:08Z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0x01010092E5A22FBFC1D0418FF39BD92DE8CA7D</vt:lpwstr>
  </property>
  <property fmtid="{D5CDD505-2E9C-101B-9397-08002B2CF9AE}" pid="3" name="Order">
    <vt:r8>8500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