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Override1.xml" ContentType="application/vnd.openxmlformats-officedocument.themeOverride+xml"/>
  <Override PartName="/ppt/tags/tag12.xml" ContentType="application/vnd.openxmlformats-officedocument.presentationml.tags+xml"/>
  <Override PartName="/ppt/theme/themeOverride2.xml" ContentType="application/vnd.openxmlformats-officedocument.themeOverride+xml"/>
  <Override PartName="/ppt/tags/tag13.xml" ContentType="application/vnd.openxmlformats-officedocument.presentationml.tags+xml"/>
  <Override PartName="/ppt/theme/themeOverride3.xml" ContentType="application/vnd.openxmlformats-officedocument.themeOverride+xml"/>
  <Override PartName="/ppt/tags/tag14.xml" ContentType="application/vnd.openxmlformats-officedocument.presentationml.tags+xml"/>
  <Override PartName="/ppt/theme/themeOverride4.xml" ContentType="application/vnd.openxmlformats-officedocument.themeOverride+xml"/>
  <Override PartName="/ppt/tags/tag15.xml" ContentType="application/vnd.openxmlformats-officedocument.presentationml.tags+xml"/>
  <Override PartName="/ppt/theme/themeOverride5.xml" ContentType="application/vnd.openxmlformats-officedocument.themeOverride+xml"/>
  <Override PartName="/ppt/tags/tag16.xml" ContentType="application/vnd.openxmlformats-officedocument.presentationml.tags+xml"/>
  <Override PartName="/ppt/theme/themeOverride6.xml" ContentType="application/vnd.openxmlformats-officedocument.themeOverride+xml"/>
  <Override PartName="/ppt/tags/tag17.xml" ContentType="application/vnd.openxmlformats-officedocument.presentationml.tags+xml"/>
  <Override PartName="/ppt/theme/themeOverride7.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heme/themeOverride8.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9.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heme/themeOverride10.xml" ContentType="application/vnd.openxmlformats-officedocument.themeOverride+xml"/>
  <Override PartName="/ppt/tags/tag24.xml" ContentType="application/vnd.openxmlformats-officedocument.presentationml.tags+xml"/>
  <Override PartName="/ppt/tags/tag25.xml" ContentType="application/vnd.openxmlformats-officedocument.presentationml.tags+xml"/>
  <Override PartName="/ppt/theme/themeOverride11.xml" ContentType="application/vnd.openxmlformats-officedocument.themeOverr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Override12.xml" ContentType="application/vnd.openxmlformats-officedocument.themeOverr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heme/themeOverride13.xml" ContentType="application/vnd.openxmlformats-officedocument.themeOverride+xml"/>
  <Override PartName="/ppt/tags/tag42.xml" ContentType="application/vnd.openxmlformats-officedocument.presentationml.tags+xml"/>
  <Override PartName="/ppt/theme/themeOverride14.xml" ContentType="application/vnd.openxmlformats-officedocument.themeOverride+xml"/>
  <Override PartName="/ppt/tags/tag43.xml" ContentType="application/vnd.openxmlformats-officedocument.presentationml.tags+xml"/>
  <Override PartName="/ppt/theme/themeOverride15.xml" ContentType="application/vnd.openxmlformats-officedocument.themeOverride+xml"/>
  <Override PartName="/ppt/tags/tag44.xml" ContentType="application/vnd.openxmlformats-officedocument.presentationml.tags+xml"/>
  <Override PartName="/ppt/theme/themeOverride16.xml" ContentType="application/vnd.openxmlformats-officedocument.themeOverride+xml"/>
  <Override PartName="/ppt/tags/tag45.xml" ContentType="application/vnd.openxmlformats-officedocument.presentationml.tags+xml"/>
  <Override PartName="/ppt/theme/themeOverride17.xml" ContentType="application/vnd.openxmlformats-officedocument.themeOverride+xml"/>
  <Override PartName="/ppt/tags/tag46.xml" ContentType="application/vnd.openxmlformats-officedocument.presentationml.tags+xml"/>
  <Override PartName="/ppt/theme/themeOverride18.xml" ContentType="application/vnd.openxmlformats-officedocument.themeOverride+xml"/>
  <Override PartName="/ppt/tags/tag47.xml" ContentType="application/vnd.openxmlformats-officedocument.presentationml.tags+xml"/>
  <Override PartName="/ppt/theme/themeOverride19.xml" ContentType="application/vnd.openxmlformats-officedocument.themeOverride+xml"/>
  <Override PartName="/ppt/tags/tag48.xml" ContentType="application/vnd.openxmlformats-officedocument.presentationml.tags+xml"/>
  <Override PartName="/ppt/tags/tag49.xml" ContentType="application/vnd.openxmlformats-officedocument.presentationml.tags+xml"/>
  <Override PartName="/ppt/theme/themeOverride20.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21.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heme/themeOverride22.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heme/themeOverride23.xml" ContentType="application/vnd.openxmlformats-officedocument.themeOverr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heme/themeOverride24.xml" ContentType="application/vnd.openxmlformats-officedocument.themeOverride+xml"/>
  <Override PartName="/ppt/tags/tag60.xml" ContentType="application/vnd.openxmlformats-officedocument.presentationml.tags+xml"/>
  <Override PartName="/ppt/theme/themeOverride25.xml" ContentType="application/vnd.openxmlformats-officedocument.themeOverr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heme/themeOverride26.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heme/themeOverride27.xml" ContentType="application/vnd.openxmlformats-officedocument.themeOverride+xml"/>
  <Override PartName="/ppt/tags/tag68.xml" ContentType="application/vnd.openxmlformats-officedocument.presentationml.tags+xml"/>
  <Override PartName="/ppt/theme/themeOverride28.xml" ContentType="application/vnd.openxmlformats-officedocument.themeOverride+xml"/>
  <Override PartName="/ppt/tags/tag69.xml" ContentType="application/vnd.openxmlformats-officedocument.presentationml.tags+xml"/>
  <Override PartName="/ppt/theme/themeOverride29.xml" ContentType="application/vnd.openxmlformats-officedocument.themeOverr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heme/themeOverride30.xml" ContentType="application/vnd.openxmlformats-officedocument.themeOverride+xml"/>
  <Override PartName="/ppt/tags/tag75.xml" ContentType="application/vnd.openxmlformats-officedocument.presentationml.tags+xml"/>
  <Override PartName="/ppt/theme/themeOverride31.xml" ContentType="application/vnd.openxmlformats-officedocument.themeOverride+xml"/>
  <Override PartName="/ppt/tags/tag76.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3.xml" ContentType="application/vnd.openxmlformats-officedocument.them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heme/themeOverride32.xml" ContentType="application/vnd.openxmlformats-officedocument.themeOverride+xml"/>
  <Override PartName="/ppt/tags/tag84.xml" ContentType="application/vnd.openxmlformats-officedocument.presentationml.tags+xml"/>
  <Override PartName="/ppt/theme/themeOverride33.xml" ContentType="application/vnd.openxmlformats-officedocument.themeOverride+xml"/>
  <Override PartName="/ppt/tags/tag85.xml" ContentType="application/vnd.openxmlformats-officedocument.presentationml.tags+xml"/>
  <Override PartName="/ppt/theme/themeOverride34.xml" ContentType="application/vnd.openxmlformats-officedocument.themeOverride+xml"/>
  <Override PartName="/ppt/tags/tag86.xml" ContentType="application/vnd.openxmlformats-officedocument.presentationml.tags+xml"/>
  <Override PartName="/ppt/theme/themeOverride35.xml" ContentType="application/vnd.openxmlformats-officedocument.themeOverride+xml"/>
  <Override PartName="/ppt/tags/tag87.xml" ContentType="application/vnd.openxmlformats-officedocument.presentationml.tags+xml"/>
  <Override PartName="/ppt/theme/themeOverride36.xml" ContentType="application/vnd.openxmlformats-officedocument.themeOverride+xml"/>
  <Override PartName="/ppt/tags/tag88.xml" ContentType="application/vnd.openxmlformats-officedocument.presentationml.tags+xml"/>
  <Override PartName="/ppt/theme/themeOverride37.xml" ContentType="application/vnd.openxmlformats-officedocument.themeOverride+xml"/>
  <Override PartName="/ppt/tags/tag89.xml" ContentType="application/vnd.openxmlformats-officedocument.presentationml.tags+xml"/>
  <Override PartName="/ppt/theme/themeOverride38.xml" ContentType="application/vnd.openxmlformats-officedocument.themeOverride+xml"/>
  <Override PartName="/ppt/tags/tag90.xml" ContentType="application/vnd.openxmlformats-officedocument.presentationml.tags+xml"/>
  <Override PartName="/ppt/tags/tag91.xml" ContentType="application/vnd.openxmlformats-officedocument.presentationml.tags+xml"/>
  <Override PartName="/ppt/theme/themeOverride39.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heme/themeOverride40.xml" ContentType="application/vnd.openxmlformats-officedocument.themeOverride+xml"/>
  <Override PartName="/ppt/tags/tag94.xml" ContentType="application/vnd.openxmlformats-officedocument.presentationml.tags+xml"/>
  <Override PartName="/ppt/tags/tag95.xml" ContentType="application/vnd.openxmlformats-officedocument.presentationml.tags+xml"/>
  <Override PartName="/ppt/theme/themeOverride41.xml" ContentType="application/vnd.openxmlformats-officedocument.themeOverride+xml"/>
  <Override PartName="/ppt/tags/tag96.xml" ContentType="application/vnd.openxmlformats-officedocument.presentationml.tags+xml"/>
  <Override PartName="/ppt/tags/tag97.xml" ContentType="application/vnd.openxmlformats-officedocument.presentationml.tags+xml"/>
  <Override PartName="/ppt/theme/themeOverride42.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Override43.xml" ContentType="application/vnd.openxmlformats-officedocument.themeOverr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heme/themeOverride44.xml" ContentType="application/vnd.openxmlformats-officedocument.themeOverride+xml"/>
  <Override PartName="/ppt/tags/tag114.xml" ContentType="application/vnd.openxmlformats-officedocument.presentationml.tags+xml"/>
  <Override PartName="/ppt/theme/themeOverride45.xml" ContentType="application/vnd.openxmlformats-officedocument.themeOverride+xml"/>
  <Override PartName="/ppt/tags/tag115.xml" ContentType="application/vnd.openxmlformats-officedocument.presentationml.tags+xml"/>
  <Override PartName="/ppt/theme/themeOverride46.xml" ContentType="application/vnd.openxmlformats-officedocument.themeOverride+xml"/>
  <Override PartName="/ppt/tags/tag116.xml" ContentType="application/vnd.openxmlformats-officedocument.presentationml.tags+xml"/>
  <Override PartName="/ppt/theme/themeOverride47.xml" ContentType="application/vnd.openxmlformats-officedocument.themeOverride+xml"/>
  <Override PartName="/ppt/tags/tag117.xml" ContentType="application/vnd.openxmlformats-officedocument.presentationml.tags+xml"/>
  <Override PartName="/ppt/theme/themeOverride48.xml" ContentType="application/vnd.openxmlformats-officedocument.themeOverride+xml"/>
  <Override PartName="/ppt/tags/tag118.xml" ContentType="application/vnd.openxmlformats-officedocument.presentationml.tags+xml"/>
  <Override PartName="/ppt/theme/themeOverride49.xml" ContentType="application/vnd.openxmlformats-officedocument.themeOverride+xml"/>
  <Override PartName="/ppt/tags/tag119.xml" ContentType="application/vnd.openxmlformats-officedocument.presentationml.tags+xml"/>
  <Override PartName="/ppt/theme/themeOverride50.xml" ContentType="application/vnd.openxmlformats-officedocument.themeOverride+xml"/>
  <Override PartName="/ppt/tags/tag120.xml" ContentType="application/vnd.openxmlformats-officedocument.presentationml.tags+xml"/>
  <Override PartName="/ppt/tags/tag121.xml" ContentType="application/vnd.openxmlformats-officedocument.presentationml.tags+xml"/>
  <Override PartName="/ppt/theme/themeOverride51.xml" ContentType="application/vnd.openxmlformats-officedocument.themeOverride+xml"/>
  <Override PartName="/ppt/tags/tag122.xml" ContentType="application/vnd.openxmlformats-officedocument.presentationml.tags+xml"/>
  <Override PartName="/ppt/tags/tag123.xml" ContentType="application/vnd.openxmlformats-officedocument.presentationml.tags+xml"/>
  <Override PartName="/ppt/theme/themeOverride52.xml" ContentType="application/vnd.openxmlformats-officedocument.themeOverride+xml"/>
  <Override PartName="/ppt/tags/tag124.xml" ContentType="application/vnd.openxmlformats-officedocument.presentationml.tags+xml"/>
  <Override PartName="/ppt/tags/tag125.xml" ContentType="application/vnd.openxmlformats-officedocument.presentationml.tags+xml"/>
  <Override PartName="/ppt/theme/themeOverride53.xml" ContentType="application/vnd.openxmlformats-officedocument.themeOverride+xml"/>
  <Override PartName="/ppt/tags/tag126.xml" ContentType="application/vnd.openxmlformats-officedocument.presentationml.tags+xml"/>
  <Override PartName="/ppt/tags/tag127.xml" ContentType="application/vnd.openxmlformats-officedocument.presentationml.tags+xml"/>
  <Override PartName="/ppt/theme/themeOverride54.xml" ContentType="application/vnd.openxmlformats-officedocument.themeOverr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heme/themeOverride55.xml" ContentType="application/vnd.openxmlformats-officedocument.themeOverride+xml"/>
  <Override PartName="/ppt/tags/tag132.xml" ContentType="application/vnd.openxmlformats-officedocument.presentationml.tags+xml"/>
  <Override PartName="/ppt/theme/themeOverride56.xml" ContentType="application/vnd.openxmlformats-officedocument.themeOverr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heme/themeOverride57.xml" ContentType="application/vnd.openxmlformats-officedocument.themeOverride+xml"/>
  <Override PartName="/ppt/tags/tag138.xml" ContentType="application/vnd.openxmlformats-officedocument.presentationml.tags+xml"/>
  <Override PartName="/ppt/tags/tag139.xml" ContentType="application/vnd.openxmlformats-officedocument.presentationml.tags+xml"/>
  <Override PartName="/ppt/theme/themeOverride58.xml" ContentType="application/vnd.openxmlformats-officedocument.themeOverride+xml"/>
  <Override PartName="/ppt/tags/tag140.xml" ContentType="application/vnd.openxmlformats-officedocument.presentationml.tags+xml"/>
  <Override PartName="/ppt/theme/themeOverride59.xml" ContentType="application/vnd.openxmlformats-officedocument.themeOverride+xml"/>
  <Override PartName="/ppt/tags/tag141.xml" ContentType="application/vnd.openxmlformats-officedocument.presentationml.tags+xml"/>
  <Override PartName="/ppt/theme/themeOverride60.xml" ContentType="application/vnd.openxmlformats-officedocument.themeOverr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61.xml" ContentType="application/vnd.openxmlformats-officedocument.themeOverride+xml"/>
  <Override PartName="/ppt/tags/tag147.xml" ContentType="application/vnd.openxmlformats-officedocument.presentationml.tags+xml"/>
  <Override PartName="/ppt/theme/themeOverride62.xml" ContentType="application/vnd.openxmlformats-officedocument.themeOverride+xml"/>
  <Override PartName="/ppt/tags/tag148.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 id="2147485117" r:id="rId5"/>
    <p:sldMasterId id="2147485185" r:id="rId6"/>
  </p:sldMasterIdLst>
  <p:notesMasterIdLst>
    <p:notesMasterId r:id="rId13"/>
  </p:notesMasterIdLst>
  <p:handoutMasterIdLst>
    <p:handoutMasterId r:id="rId14"/>
  </p:handoutMasterIdLst>
  <p:sldIdLst>
    <p:sldId id="2145705364" r:id="rId7"/>
    <p:sldId id="2145705425" r:id="rId8"/>
    <p:sldId id="2145705391" r:id="rId9"/>
    <p:sldId id="2145705420" r:id="rId10"/>
    <p:sldId id="2145705418" r:id="rId11"/>
    <p:sldId id="2145705421" r:id="rId12"/>
  </p:sldIdLst>
  <p:sldSz cx="12192000" cy="6858000"/>
  <p:notesSz cx="7010400" cy="92964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E9883153-6FB7-4086-AAF8-C38965885D44}">
          <p14:sldIdLst>
            <p14:sldId id="2145705364"/>
            <p14:sldId id="2145705425"/>
            <p14:sldId id="2145705391"/>
            <p14:sldId id="2145705420"/>
            <p14:sldId id="2145705418"/>
            <p14:sldId id="2145705421"/>
          </p14:sldIdLst>
        </p14:section>
      </p14:sectionLst>
    </p:ext>
    <p:ext uri="{EFAFB233-063F-42B5-8137-9DF3F51BA10A}">
      <p15:sldGuideLst xmlns:p15="http://schemas.microsoft.com/office/powerpoint/2012/main">
        <p15:guide id="1" orient="horz" pos="1464"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B68708-D203-C7C7-C35D-E511F5E152A1}" name="Doyle, Brooke (DMH)" initials="DB(" userId="S::brooke.doyle@mass.gov::abd06cb8-e1bd-41f2-91fa-7dc1616a2bd3" providerId="AD"/>
  <p188:author id="{42B78019-A367-55FF-3EBF-556AA0241642}" name="Goldrick, Christine (DMH)" initials="G(" userId="S::christine.goldrick2@mass.gov::4965da19-df4c-4dd3-8334-2bd5c67e70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oyle, Brooke (DMH)" initials="DB(" lastIdx="3" clrIdx="0">
    <p:extLst>
      <p:ext uri="{19B8F6BF-5375-455C-9EA6-DF929625EA0E}">
        <p15:presenceInfo xmlns:p15="http://schemas.microsoft.com/office/powerpoint/2012/main" userId="S::brooke.doyle@mass.gov::abd06cb8-e1bd-41f2-91fa-7dc1616a2b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FA7BD"/>
    <a:srgbClr val="F54747"/>
    <a:srgbClr val="FCEBD1"/>
    <a:srgbClr val="E7EBF1"/>
    <a:srgbClr val="1D6FA9"/>
    <a:srgbClr val="9FA4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74B20-DFD7-4CEC-8EE2-D445663132EA}" v="3" dt="2024-10-03T17:37:15.104"/>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637" autoAdjust="0"/>
    <p:restoredTop sz="96357" autoAdjust="0"/>
  </p:normalViewPr>
  <p:slideViewPr>
    <p:cSldViewPr snapToGrid="0">
      <p:cViewPr varScale="1">
        <p:scale>
          <a:sx n="103" d="100"/>
          <a:sy n="103" d="100"/>
        </p:scale>
        <p:origin x="114" y="348"/>
      </p:cViewPr>
      <p:guideLst>
        <p:guide orient="horz" pos="1464"/>
        <p:guide pos="312"/>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gs" Target="tags/tag1.xml"/><Relationship Id="rId23" Type="http://schemas.microsoft.com/office/2018/10/relationships/authors" Target="authors.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uocha, Funmi" userId="3fe5e006-64a4-4d32-a18a-c37ae06d944a" providerId="ADAL" clId="{27F74B20-DFD7-4CEC-8EE2-D445663132EA}"/>
    <pc:docChg chg="undo custSel addSld delSld modSld sldOrd modSection">
      <pc:chgData name="Aguocha, Funmi" userId="3fe5e006-64a4-4d32-a18a-c37ae06d944a" providerId="ADAL" clId="{27F74B20-DFD7-4CEC-8EE2-D445663132EA}" dt="2024-10-03T18:18:05.702" v="58" actId="20577"/>
      <pc:docMkLst>
        <pc:docMk/>
      </pc:docMkLst>
      <pc:sldChg chg="add del">
        <pc:chgData name="Aguocha, Funmi" userId="3fe5e006-64a4-4d32-a18a-c37ae06d944a" providerId="ADAL" clId="{27F74B20-DFD7-4CEC-8EE2-D445663132EA}" dt="2024-10-03T17:34:28.465" v="33" actId="47"/>
        <pc:sldMkLst>
          <pc:docMk/>
          <pc:sldMk cId="931961295" sldId="374"/>
        </pc:sldMkLst>
      </pc:sldChg>
      <pc:sldChg chg="del">
        <pc:chgData name="Aguocha, Funmi" userId="3fe5e006-64a4-4d32-a18a-c37ae06d944a" providerId="ADAL" clId="{27F74B20-DFD7-4CEC-8EE2-D445663132EA}" dt="2024-10-03T17:33:20.816" v="0" actId="47"/>
        <pc:sldMkLst>
          <pc:docMk/>
          <pc:sldMk cId="3651888468" sldId="2145705389"/>
        </pc:sldMkLst>
      </pc:sldChg>
      <pc:sldChg chg="modSp mod">
        <pc:chgData name="Aguocha, Funmi" userId="3fe5e006-64a4-4d32-a18a-c37ae06d944a" providerId="ADAL" clId="{27F74B20-DFD7-4CEC-8EE2-D445663132EA}" dt="2024-10-03T18:13:02.767" v="53" actId="20577"/>
        <pc:sldMkLst>
          <pc:docMk/>
          <pc:sldMk cId="2670358400" sldId="2145705391"/>
        </pc:sldMkLst>
        <pc:spChg chg="mod">
          <ac:chgData name="Aguocha, Funmi" userId="3fe5e006-64a4-4d32-a18a-c37ae06d944a" providerId="ADAL" clId="{27F74B20-DFD7-4CEC-8EE2-D445663132EA}" dt="2024-10-03T18:13:02.767" v="53" actId="20577"/>
          <ac:spMkLst>
            <pc:docMk/>
            <pc:sldMk cId="2670358400" sldId="2145705391"/>
            <ac:spMk id="5" creationId="{34036DA6-95BB-E1B7-72B1-32755EAF1FCA}"/>
          </ac:spMkLst>
        </pc:spChg>
      </pc:sldChg>
      <pc:sldChg chg="add del">
        <pc:chgData name="Aguocha, Funmi" userId="3fe5e006-64a4-4d32-a18a-c37ae06d944a" providerId="ADAL" clId="{27F74B20-DFD7-4CEC-8EE2-D445663132EA}" dt="2024-10-03T17:37:51.544" v="44" actId="47"/>
        <pc:sldMkLst>
          <pc:docMk/>
          <pc:sldMk cId="4218904258" sldId="2145705393"/>
        </pc:sldMkLst>
      </pc:sldChg>
      <pc:sldChg chg="add del">
        <pc:chgData name="Aguocha, Funmi" userId="3fe5e006-64a4-4d32-a18a-c37ae06d944a" providerId="ADAL" clId="{27F74B20-DFD7-4CEC-8EE2-D445663132EA}" dt="2024-10-03T17:34:30.439" v="34" actId="47"/>
        <pc:sldMkLst>
          <pc:docMk/>
          <pc:sldMk cId="3424578680" sldId="2145705394"/>
        </pc:sldMkLst>
      </pc:sldChg>
      <pc:sldChg chg="add del">
        <pc:chgData name="Aguocha, Funmi" userId="3fe5e006-64a4-4d32-a18a-c37ae06d944a" providerId="ADAL" clId="{27F74B20-DFD7-4CEC-8EE2-D445663132EA}" dt="2024-10-03T17:34:19.790" v="29" actId="47"/>
        <pc:sldMkLst>
          <pc:docMk/>
          <pc:sldMk cId="3303338172" sldId="2145705403"/>
        </pc:sldMkLst>
      </pc:sldChg>
      <pc:sldChg chg="add del">
        <pc:chgData name="Aguocha, Funmi" userId="3fe5e006-64a4-4d32-a18a-c37ae06d944a" providerId="ADAL" clId="{27F74B20-DFD7-4CEC-8EE2-D445663132EA}" dt="2024-10-03T17:34:17.693" v="27" actId="47"/>
        <pc:sldMkLst>
          <pc:docMk/>
          <pc:sldMk cId="1932731708" sldId="2145705406"/>
        </pc:sldMkLst>
      </pc:sldChg>
      <pc:sldChg chg="add del">
        <pc:chgData name="Aguocha, Funmi" userId="3fe5e006-64a4-4d32-a18a-c37ae06d944a" providerId="ADAL" clId="{27F74B20-DFD7-4CEC-8EE2-D445663132EA}" dt="2024-10-03T17:34:18.791" v="28" actId="47"/>
        <pc:sldMkLst>
          <pc:docMk/>
          <pc:sldMk cId="4085554797" sldId="2145705407"/>
        </pc:sldMkLst>
      </pc:sldChg>
      <pc:sldChg chg="add del">
        <pc:chgData name="Aguocha, Funmi" userId="3fe5e006-64a4-4d32-a18a-c37ae06d944a" providerId="ADAL" clId="{27F74B20-DFD7-4CEC-8EE2-D445663132EA}" dt="2024-10-03T17:34:22.726" v="31" actId="47"/>
        <pc:sldMkLst>
          <pc:docMk/>
          <pc:sldMk cId="734843836" sldId="2145705408"/>
        </pc:sldMkLst>
      </pc:sldChg>
      <pc:sldChg chg="add del">
        <pc:chgData name="Aguocha, Funmi" userId="3fe5e006-64a4-4d32-a18a-c37ae06d944a" providerId="ADAL" clId="{27F74B20-DFD7-4CEC-8EE2-D445663132EA}" dt="2024-10-03T17:34:21.116" v="30" actId="47"/>
        <pc:sldMkLst>
          <pc:docMk/>
          <pc:sldMk cId="2276107212" sldId="2145705417"/>
        </pc:sldMkLst>
      </pc:sldChg>
      <pc:sldChg chg="modSp add del mod">
        <pc:chgData name="Aguocha, Funmi" userId="3fe5e006-64a4-4d32-a18a-c37ae06d944a" providerId="ADAL" clId="{27F74B20-DFD7-4CEC-8EE2-D445663132EA}" dt="2024-10-03T18:18:05.702" v="58" actId="20577"/>
        <pc:sldMkLst>
          <pc:docMk/>
          <pc:sldMk cId="1312120340" sldId="2145705418"/>
        </pc:sldMkLst>
        <pc:spChg chg="mod">
          <ac:chgData name="Aguocha, Funmi" userId="3fe5e006-64a4-4d32-a18a-c37ae06d944a" providerId="ADAL" clId="{27F74B20-DFD7-4CEC-8EE2-D445663132EA}" dt="2024-10-03T18:18:05.702" v="58" actId="20577"/>
          <ac:spMkLst>
            <pc:docMk/>
            <pc:sldMk cId="1312120340" sldId="2145705418"/>
            <ac:spMk id="3" creationId="{6960D305-7C1B-5873-C816-7AFFDA955354}"/>
          </ac:spMkLst>
        </pc:spChg>
      </pc:sldChg>
      <pc:sldChg chg="modSp add del ord">
        <pc:chgData name="Aguocha, Funmi" userId="3fe5e006-64a4-4d32-a18a-c37ae06d944a" providerId="ADAL" clId="{27F74B20-DFD7-4CEC-8EE2-D445663132EA}" dt="2024-10-03T18:17:59.356" v="55"/>
        <pc:sldMkLst>
          <pc:docMk/>
          <pc:sldMk cId="849169668" sldId="2145705420"/>
        </pc:sldMkLst>
        <pc:graphicFrameChg chg="mod">
          <ac:chgData name="Aguocha, Funmi" userId="3fe5e006-64a4-4d32-a18a-c37ae06d944a" providerId="ADAL" clId="{27F74B20-DFD7-4CEC-8EE2-D445663132EA}" dt="2024-10-03T17:37:15.104" v="43" actId="20577"/>
          <ac:graphicFrameMkLst>
            <pc:docMk/>
            <pc:sldMk cId="849169668" sldId="2145705420"/>
            <ac:graphicFrameMk id="5" creationId="{599ED1B0-4940-0EC7-0899-CB90DA886976}"/>
          </ac:graphicFrameMkLst>
        </pc:graphicFrameChg>
      </pc:sldChg>
      <pc:sldChg chg="add del">
        <pc:chgData name="Aguocha, Funmi" userId="3fe5e006-64a4-4d32-a18a-c37ae06d944a" providerId="ADAL" clId="{27F74B20-DFD7-4CEC-8EE2-D445663132EA}" dt="2024-10-03T17:33:50.278" v="16" actId="47"/>
        <pc:sldMkLst>
          <pc:docMk/>
          <pc:sldMk cId="1740798800" sldId="2145705421"/>
        </pc:sldMkLst>
      </pc:sldChg>
      <pc:sldChg chg="add del">
        <pc:chgData name="Aguocha, Funmi" userId="3fe5e006-64a4-4d32-a18a-c37ae06d944a" providerId="ADAL" clId="{27F74B20-DFD7-4CEC-8EE2-D445663132EA}" dt="2024-10-03T17:34:24.205" v="32" actId="47"/>
        <pc:sldMkLst>
          <pc:docMk/>
          <pc:sldMk cId="2500801173" sldId="2145705422"/>
        </pc:sldMkLst>
      </pc:sldChg>
      <pc:sldChg chg="del">
        <pc:chgData name="Aguocha, Funmi" userId="3fe5e006-64a4-4d32-a18a-c37ae06d944a" providerId="ADAL" clId="{27F74B20-DFD7-4CEC-8EE2-D445663132EA}" dt="2024-10-03T17:33:22.118" v="1" actId="47"/>
        <pc:sldMkLst>
          <pc:docMk/>
          <pc:sldMk cId="3707484892" sldId="2145705423"/>
        </pc:sldMkLst>
      </pc:sldChg>
      <pc:sldChg chg="del">
        <pc:chgData name="Aguocha, Funmi" userId="3fe5e006-64a4-4d32-a18a-c37ae06d944a" providerId="ADAL" clId="{27F74B20-DFD7-4CEC-8EE2-D445663132EA}" dt="2024-10-03T17:33:26.900" v="2" actId="47"/>
        <pc:sldMkLst>
          <pc:docMk/>
          <pc:sldMk cId="1436552562" sldId="2145705424"/>
        </pc:sldMkLst>
      </pc:sldChg>
      <pc:sldChg chg="modSp mod">
        <pc:chgData name="Aguocha, Funmi" userId="3fe5e006-64a4-4d32-a18a-c37ae06d944a" providerId="ADAL" clId="{27F74B20-DFD7-4CEC-8EE2-D445663132EA}" dt="2024-10-03T17:36:33.927" v="39" actId="120"/>
        <pc:sldMkLst>
          <pc:docMk/>
          <pc:sldMk cId="1434720281" sldId="2145705425"/>
        </pc:sldMkLst>
        <pc:spChg chg="mod">
          <ac:chgData name="Aguocha, Funmi" userId="3fe5e006-64a4-4d32-a18a-c37ae06d944a" providerId="ADAL" clId="{27F74B20-DFD7-4CEC-8EE2-D445663132EA}" dt="2024-10-03T17:36:33.927" v="39" actId="120"/>
          <ac:spMkLst>
            <pc:docMk/>
            <pc:sldMk cId="1434720281" sldId="2145705425"/>
            <ac:spMk id="3" creationId="{FACB8DF3-C992-5CC6-8464-7701EACACBD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4AC79-C1C9-4EFA-9224-D4396A38948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E0E7658-E957-41DB-82CB-64BC210D58CA}">
      <dgm:prSet/>
      <dgm:spPr/>
      <dgm:t>
        <a:bodyPr/>
        <a:lstStyle/>
        <a:p>
          <a:r>
            <a:rPr lang="en-US" b="1" dirty="0"/>
            <a:t>Collaboration</a:t>
          </a:r>
          <a:r>
            <a:rPr lang="en-US" dirty="0"/>
            <a:t>: Working together with stakeholders, communities, and other agencies to achieve common goals and maximize impact.</a:t>
          </a:r>
        </a:p>
      </dgm:t>
    </dgm:pt>
    <dgm:pt modelId="{62A87C1B-AB73-422A-B3ED-D086282CE68A}" type="parTrans" cxnId="{D21C7AD7-DFD4-448E-9F23-37F47F6E0C51}">
      <dgm:prSet/>
      <dgm:spPr/>
      <dgm:t>
        <a:bodyPr/>
        <a:lstStyle/>
        <a:p>
          <a:endParaRPr lang="en-US"/>
        </a:p>
      </dgm:t>
    </dgm:pt>
    <dgm:pt modelId="{025EB674-306E-42B7-962C-17E7FC9D91D4}" type="sibTrans" cxnId="{D21C7AD7-DFD4-448E-9F23-37F47F6E0C51}">
      <dgm:prSet/>
      <dgm:spPr/>
      <dgm:t>
        <a:bodyPr/>
        <a:lstStyle/>
        <a:p>
          <a:endParaRPr lang="en-US"/>
        </a:p>
      </dgm:t>
    </dgm:pt>
    <dgm:pt modelId="{B97A87EC-0E82-47E8-9EB4-9E1C0A4C126E}">
      <dgm:prSet/>
      <dgm:spPr/>
      <dgm:t>
        <a:bodyPr/>
        <a:lstStyle/>
        <a:p>
          <a:pPr rtl="0"/>
          <a:r>
            <a:rPr lang="en-US" b="1"/>
            <a:t>Equity</a:t>
          </a:r>
          <a:r>
            <a:rPr lang="en-US"/>
            <a:t>: Ensuring </a:t>
          </a:r>
          <a:r>
            <a:rPr lang="en-US">
              <a:latin typeface="Calibri Light"/>
            </a:rPr>
            <a:t>fair</a:t>
          </a:r>
          <a:r>
            <a:rPr lang="en-US"/>
            <a:t> access to resources and opportunities for all individuals, addressing disparities, and promoting justice in behavioral health.</a:t>
          </a:r>
        </a:p>
      </dgm:t>
    </dgm:pt>
    <dgm:pt modelId="{54DA5636-FA3E-4496-BC54-279FB39D492A}" type="parTrans" cxnId="{50AE64A8-709A-4A35-A1C1-FCC659D4C59F}">
      <dgm:prSet/>
      <dgm:spPr/>
      <dgm:t>
        <a:bodyPr/>
        <a:lstStyle/>
        <a:p>
          <a:endParaRPr lang="en-US"/>
        </a:p>
      </dgm:t>
    </dgm:pt>
    <dgm:pt modelId="{E7229C4F-9414-4009-B070-8CAC39B38963}" type="sibTrans" cxnId="{50AE64A8-709A-4A35-A1C1-FCC659D4C59F}">
      <dgm:prSet/>
      <dgm:spPr/>
      <dgm:t>
        <a:bodyPr/>
        <a:lstStyle/>
        <a:p>
          <a:endParaRPr lang="en-US"/>
        </a:p>
      </dgm:t>
    </dgm:pt>
    <dgm:pt modelId="{7D021CAC-B73D-4862-A4C8-1D7E0A0DA4FE}">
      <dgm:prSet/>
      <dgm:spPr/>
      <dgm:t>
        <a:bodyPr/>
        <a:lstStyle/>
        <a:p>
          <a:r>
            <a:rPr lang="en-US" b="1" dirty="0"/>
            <a:t>Innovation</a:t>
          </a:r>
          <a:r>
            <a:rPr lang="en-US" dirty="0"/>
            <a:t>: Embracing new ideas, evidence-based practices, and innovative solutions to enhance behavioral health promotion and prevention efforts.</a:t>
          </a:r>
        </a:p>
      </dgm:t>
    </dgm:pt>
    <dgm:pt modelId="{43D359D9-03FE-464C-A9D3-6999FBAA05D8}" type="parTrans" cxnId="{B4E3B930-286B-4329-A276-121239DE8AF4}">
      <dgm:prSet/>
      <dgm:spPr/>
      <dgm:t>
        <a:bodyPr/>
        <a:lstStyle/>
        <a:p>
          <a:endParaRPr lang="en-US"/>
        </a:p>
      </dgm:t>
    </dgm:pt>
    <dgm:pt modelId="{9F773B71-FDF6-483B-A033-64CE54563C65}" type="sibTrans" cxnId="{B4E3B930-286B-4329-A276-121239DE8AF4}">
      <dgm:prSet/>
      <dgm:spPr/>
      <dgm:t>
        <a:bodyPr/>
        <a:lstStyle/>
        <a:p>
          <a:endParaRPr lang="en-US"/>
        </a:p>
      </dgm:t>
    </dgm:pt>
    <dgm:pt modelId="{4ED0A1D9-A9CB-4C98-9458-6719E15033D0}">
      <dgm:prSet/>
      <dgm:spPr/>
      <dgm:t>
        <a:bodyPr/>
        <a:lstStyle/>
        <a:p>
          <a:r>
            <a:rPr lang="en-US" b="1"/>
            <a:t>Competence</a:t>
          </a:r>
          <a:r>
            <a:rPr lang="en-US"/>
            <a:t>: Promoting educational awareness, knowledge, and understanding of behavioral health issues and preventive measures among communities and individuals.</a:t>
          </a:r>
        </a:p>
      </dgm:t>
    </dgm:pt>
    <dgm:pt modelId="{AD139C0D-F141-4709-A1D8-51D36C27B4EC}" type="parTrans" cxnId="{08019AF9-6F15-4C92-8C50-F2172F33241B}">
      <dgm:prSet/>
      <dgm:spPr/>
      <dgm:t>
        <a:bodyPr/>
        <a:lstStyle/>
        <a:p>
          <a:endParaRPr lang="en-US"/>
        </a:p>
      </dgm:t>
    </dgm:pt>
    <dgm:pt modelId="{CD0B52D7-457F-4FCF-A749-B526BEA0E3BB}" type="sibTrans" cxnId="{08019AF9-6F15-4C92-8C50-F2172F33241B}">
      <dgm:prSet/>
      <dgm:spPr/>
      <dgm:t>
        <a:bodyPr/>
        <a:lstStyle/>
        <a:p>
          <a:endParaRPr lang="en-US"/>
        </a:p>
      </dgm:t>
    </dgm:pt>
    <dgm:pt modelId="{CE1618FF-D9D0-44A1-A375-8B1D99CEDDBE}">
      <dgm:prSet/>
      <dgm:spPr/>
      <dgm:t>
        <a:bodyPr/>
        <a:lstStyle/>
        <a:p>
          <a:pPr rtl="0"/>
          <a:r>
            <a:rPr lang="en-US" b="1" dirty="0"/>
            <a:t>Resilience</a:t>
          </a:r>
          <a:r>
            <a:rPr lang="en-US" dirty="0"/>
            <a:t>: Building, supporting, and helping to sustain the capacity of communities and individuals to adapt, recover, and thrive.</a:t>
          </a:r>
        </a:p>
      </dgm:t>
    </dgm:pt>
    <dgm:pt modelId="{022FA401-B9CB-4736-BD08-1AE5FCFF8296}" type="parTrans" cxnId="{E77B5993-7813-4C28-BD34-A01DA6B75529}">
      <dgm:prSet/>
      <dgm:spPr/>
      <dgm:t>
        <a:bodyPr/>
        <a:lstStyle/>
        <a:p>
          <a:endParaRPr lang="en-US"/>
        </a:p>
      </dgm:t>
    </dgm:pt>
    <dgm:pt modelId="{4E2AC008-68E9-43E5-9B5B-51B7235DDACF}" type="sibTrans" cxnId="{E77B5993-7813-4C28-BD34-A01DA6B75529}">
      <dgm:prSet/>
      <dgm:spPr/>
      <dgm:t>
        <a:bodyPr/>
        <a:lstStyle/>
        <a:p>
          <a:endParaRPr lang="en-US"/>
        </a:p>
      </dgm:t>
    </dgm:pt>
    <dgm:pt modelId="{D56A3052-BA45-4013-BE44-F82DF84D7AF0}">
      <dgm:prSet phldr="0"/>
      <dgm:spPr/>
      <dgm:t>
        <a:bodyPr/>
        <a:lstStyle/>
        <a:p>
          <a:endParaRPr lang="en-US">
            <a:latin typeface="Calibri Light"/>
          </a:endParaRPr>
        </a:p>
      </dgm:t>
    </dgm:pt>
    <dgm:pt modelId="{DC5AE8AA-7EA0-4C77-9CB5-B4E8CF1CB14C}" type="parTrans" cxnId="{4FA42256-78F2-4F71-97D1-20F84C9A9B97}">
      <dgm:prSet/>
      <dgm:spPr/>
      <dgm:t>
        <a:bodyPr/>
        <a:lstStyle/>
        <a:p>
          <a:endParaRPr lang="en-US"/>
        </a:p>
      </dgm:t>
    </dgm:pt>
    <dgm:pt modelId="{1C58E737-C97D-4D11-AFC4-3ACCA6813C81}" type="sibTrans" cxnId="{4FA42256-78F2-4F71-97D1-20F84C9A9B97}">
      <dgm:prSet/>
      <dgm:spPr/>
      <dgm:t>
        <a:bodyPr/>
        <a:lstStyle/>
        <a:p>
          <a:endParaRPr lang="en-US"/>
        </a:p>
      </dgm:t>
    </dgm:pt>
    <dgm:pt modelId="{27D7FAB1-B69B-4859-AC22-B52A1EF456CA}">
      <dgm:prSet phldr="0"/>
      <dgm:spPr/>
      <dgm:t>
        <a:bodyPr/>
        <a:lstStyle/>
        <a:p>
          <a:pPr rtl="0"/>
          <a:r>
            <a:rPr lang="en-US" b="1" dirty="0">
              <a:solidFill>
                <a:srgbClr val="000000"/>
              </a:solidFill>
              <a:latin typeface="Calibri"/>
              <a:ea typeface="Calibri"/>
              <a:cs typeface="Calibri"/>
            </a:rPr>
            <a:t>Accountability</a:t>
          </a:r>
          <a:r>
            <a:rPr lang="en-US" dirty="0">
              <a:solidFill>
                <a:srgbClr val="000000"/>
              </a:solidFill>
              <a:latin typeface="Calibri"/>
              <a:ea typeface="Calibri"/>
              <a:cs typeface="Calibri"/>
            </a:rPr>
            <a:t>: Committed to transparency and responsibility in our actions, ensuring our work upholds the trust of our communities and the Commonwealth.</a:t>
          </a:r>
        </a:p>
      </dgm:t>
    </dgm:pt>
    <dgm:pt modelId="{BE7610A3-228A-45AD-82F4-8D36BF846186}" type="parTrans" cxnId="{51298D55-4F98-406B-96D1-57BE93AF2DF7}">
      <dgm:prSet/>
      <dgm:spPr/>
      <dgm:t>
        <a:bodyPr/>
        <a:lstStyle/>
        <a:p>
          <a:endParaRPr lang="en-US"/>
        </a:p>
      </dgm:t>
    </dgm:pt>
    <dgm:pt modelId="{9B757EAB-48EA-4213-975E-7BFFCC3FF0EC}" type="sibTrans" cxnId="{51298D55-4F98-406B-96D1-57BE93AF2DF7}">
      <dgm:prSet/>
      <dgm:spPr/>
      <dgm:t>
        <a:bodyPr/>
        <a:lstStyle/>
        <a:p>
          <a:endParaRPr lang="en-US"/>
        </a:p>
      </dgm:t>
    </dgm:pt>
    <dgm:pt modelId="{30CD1EEA-8EA2-4179-A820-EA78948B2542}" type="pres">
      <dgm:prSet presAssocID="{8B94AC79-C1C9-4EFA-9224-D4396A389484}" presName="vert0" presStyleCnt="0">
        <dgm:presLayoutVars>
          <dgm:dir/>
          <dgm:animOne val="branch"/>
          <dgm:animLvl val="lvl"/>
        </dgm:presLayoutVars>
      </dgm:prSet>
      <dgm:spPr/>
    </dgm:pt>
    <dgm:pt modelId="{28586656-DAD4-424B-B5C0-680C35B4404F}" type="pres">
      <dgm:prSet presAssocID="{BE0E7658-E957-41DB-82CB-64BC210D58CA}" presName="thickLine" presStyleLbl="alignNode1" presStyleIdx="0" presStyleCnt="7"/>
      <dgm:spPr/>
    </dgm:pt>
    <dgm:pt modelId="{B65A2425-2F75-4CA2-A258-5B8B8A056DF6}" type="pres">
      <dgm:prSet presAssocID="{BE0E7658-E957-41DB-82CB-64BC210D58CA}" presName="horz1" presStyleCnt="0"/>
      <dgm:spPr/>
    </dgm:pt>
    <dgm:pt modelId="{EC839B1F-B15B-4089-9426-D1A0CB460AA4}" type="pres">
      <dgm:prSet presAssocID="{BE0E7658-E957-41DB-82CB-64BC210D58CA}" presName="tx1" presStyleLbl="revTx" presStyleIdx="0" presStyleCnt="7"/>
      <dgm:spPr/>
    </dgm:pt>
    <dgm:pt modelId="{90235452-84BE-45DA-BD88-18C8D4DCB112}" type="pres">
      <dgm:prSet presAssocID="{BE0E7658-E957-41DB-82CB-64BC210D58CA}" presName="vert1" presStyleCnt="0"/>
      <dgm:spPr/>
    </dgm:pt>
    <dgm:pt modelId="{61888666-B2E6-401A-AFA4-B7559CAC028E}" type="pres">
      <dgm:prSet presAssocID="{B97A87EC-0E82-47E8-9EB4-9E1C0A4C126E}" presName="thickLine" presStyleLbl="alignNode1" presStyleIdx="1" presStyleCnt="7"/>
      <dgm:spPr/>
    </dgm:pt>
    <dgm:pt modelId="{991DBE99-07A7-428A-8F0F-EE79F549FEA3}" type="pres">
      <dgm:prSet presAssocID="{B97A87EC-0E82-47E8-9EB4-9E1C0A4C126E}" presName="horz1" presStyleCnt="0"/>
      <dgm:spPr/>
    </dgm:pt>
    <dgm:pt modelId="{1DF549BE-B4B7-46B7-BCFF-B045052326F7}" type="pres">
      <dgm:prSet presAssocID="{B97A87EC-0E82-47E8-9EB4-9E1C0A4C126E}" presName="tx1" presStyleLbl="revTx" presStyleIdx="1" presStyleCnt="7"/>
      <dgm:spPr/>
    </dgm:pt>
    <dgm:pt modelId="{42DAC7F8-5FAB-473F-AA1B-9CD60EB41EA7}" type="pres">
      <dgm:prSet presAssocID="{B97A87EC-0E82-47E8-9EB4-9E1C0A4C126E}" presName="vert1" presStyleCnt="0"/>
      <dgm:spPr/>
    </dgm:pt>
    <dgm:pt modelId="{0D17F4BC-E820-4842-BC77-DB2540694B6B}" type="pres">
      <dgm:prSet presAssocID="{7D021CAC-B73D-4862-A4C8-1D7E0A0DA4FE}" presName="thickLine" presStyleLbl="alignNode1" presStyleIdx="2" presStyleCnt="7"/>
      <dgm:spPr/>
    </dgm:pt>
    <dgm:pt modelId="{810C9D96-8A73-47BC-879A-5194B53D3323}" type="pres">
      <dgm:prSet presAssocID="{7D021CAC-B73D-4862-A4C8-1D7E0A0DA4FE}" presName="horz1" presStyleCnt="0"/>
      <dgm:spPr/>
    </dgm:pt>
    <dgm:pt modelId="{D768240D-57DB-4D46-9445-1BFDE04B2115}" type="pres">
      <dgm:prSet presAssocID="{7D021CAC-B73D-4862-A4C8-1D7E0A0DA4FE}" presName="tx1" presStyleLbl="revTx" presStyleIdx="2" presStyleCnt="7"/>
      <dgm:spPr/>
    </dgm:pt>
    <dgm:pt modelId="{381A8073-745F-48A2-8B4C-456EDAE3D416}" type="pres">
      <dgm:prSet presAssocID="{7D021CAC-B73D-4862-A4C8-1D7E0A0DA4FE}" presName="vert1" presStyleCnt="0"/>
      <dgm:spPr/>
    </dgm:pt>
    <dgm:pt modelId="{BAD78E86-F490-4BAE-9C99-36B4C30D1971}" type="pres">
      <dgm:prSet presAssocID="{4ED0A1D9-A9CB-4C98-9458-6719E15033D0}" presName="thickLine" presStyleLbl="alignNode1" presStyleIdx="3" presStyleCnt="7"/>
      <dgm:spPr/>
    </dgm:pt>
    <dgm:pt modelId="{354BF608-9D97-4EF6-B70E-519CD3EEC986}" type="pres">
      <dgm:prSet presAssocID="{4ED0A1D9-A9CB-4C98-9458-6719E15033D0}" presName="horz1" presStyleCnt="0"/>
      <dgm:spPr/>
    </dgm:pt>
    <dgm:pt modelId="{DB183D91-5760-467F-808A-A237827613C0}" type="pres">
      <dgm:prSet presAssocID="{4ED0A1D9-A9CB-4C98-9458-6719E15033D0}" presName="tx1" presStyleLbl="revTx" presStyleIdx="3" presStyleCnt="7"/>
      <dgm:spPr/>
    </dgm:pt>
    <dgm:pt modelId="{B76AB332-EC8D-4834-B89D-0E2F8467CAC8}" type="pres">
      <dgm:prSet presAssocID="{4ED0A1D9-A9CB-4C98-9458-6719E15033D0}" presName="vert1" presStyleCnt="0"/>
      <dgm:spPr/>
    </dgm:pt>
    <dgm:pt modelId="{79691740-D568-4E6B-BD61-818065BE156C}" type="pres">
      <dgm:prSet presAssocID="{CE1618FF-D9D0-44A1-A375-8B1D99CEDDBE}" presName="thickLine" presStyleLbl="alignNode1" presStyleIdx="4" presStyleCnt="7"/>
      <dgm:spPr/>
    </dgm:pt>
    <dgm:pt modelId="{F81DD1B7-FB80-437D-BDD5-28AD5F61D3EE}" type="pres">
      <dgm:prSet presAssocID="{CE1618FF-D9D0-44A1-A375-8B1D99CEDDBE}" presName="horz1" presStyleCnt="0"/>
      <dgm:spPr/>
    </dgm:pt>
    <dgm:pt modelId="{ED52AAED-33A0-4EBE-9092-D2B497D58E42}" type="pres">
      <dgm:prSet presAssocID="{CE1618FF-D9D0-44A1-A375-8B1D99CEDDBE}" presName="tx1" presStyleLbl="revTx" presStyleIdx="4" presStyleCnt="7"/>
      <dgm:spPr/>
    </dgm:pt>
    <dgm:pt modelId="{84950242-BD11-40E2-B0ED-F2E15CA35FE6}" type="pres">
      <dgm:prSet presAssocID="{CE1618FF-D9D0-44A1-A375-8B1D99CEDDBE}" presName="vert1" presStyleCnt="0"/>
      <dgm:spPr/>
    </dgm:pt>
    <dgm:pt modelId="{59E380D1-C4A8-4BDA-99D0-B476797B5FF6}" type="pres">
      <dgm:prSet presAssocID="{27D7FAB1-B69B-4859-AC22-B52A1EF456CA}" presName="thickLine" presStyleLbl="alignNode1" presStyleIdx="5" presStyleCnt="7"/>
      <dgm:spPr/>
    </dgm:pt>
    <dgm:pt modelId="{4EF0C13B-2517-4D87-8374-AC304224A7D3}" type="pres">
      <dgm:prSet presAssocID="{27D7FAB1-B69B-4859-AC22-B52A1EF456CA}" presName="horz1" presStyleCnt="0"/>
      <dgm:spPr/>
    </dgm:pt>
    <dgm:pt modelId="{A68894F8-3003-4B00-A864-A657C35D2C58}" type="pres">
      <dgm:prSet presAssocID="{27D7FAB1-B69B-4859-AC22-B52A1EF456CA}" presName="tx1" presStyleLbl="revTx" presStyleIdx="5" presStyleCnt="7"/>
      <dgm:spPr/>
    </dgm:pt>
    <dgm:pt modelId="{32E7116D-DFA5-4753-BB5F-5A519C9B2F6D}" type="pres">
      <dgm:prSet presAssocID="{27D7FAB1-B69B-4859-AC22-B52A1EF456CA}" presName="vert1" presStyleCnt="0"/>
      <dgm:spPr/>
    </dgm:pt>
    <dgm:pt modelId="{50468A83-5DB5-4839-B2B8-D4A384A66638}" type="pres">
      <dgm:prSet presAssocID="{D56A3052-BA45-4013-BE44-F82DF84D7AF0}" presName="thickLine" presStyleLbl="alignNode1" presStyleIdx="6" presStyleCnt="7"/>
      <dgm:spPr/>
    </dgm:pt>
    <dgm:pt modelId="{3520CB3D-9B1E-4829-B80C-BA626C54908C}" type="pres">
      <dgm:prSet presAssocID="{D56A3052-BA45-4013-BE44-F82DF84D7AF0}" presName="horz1" presStyleCnt="0"/>
      <dgm:spPr/>
    </dgm:pt>
    <dgm:pt modelId="{E9EDD086-435C-438E-AD26-E13A0E2A2F68}" type="pres">
      <dgm:prSet presAssocID="{D56A3052-BA45-4013-BE44-F82DF84D7AF0}" presName="tx1" presStyleLbl="revTx" presStyleIdx="6" presStyleCnt="7"/>
      <dgm:spPr/>
    </dgm:pt>
    <dgm:pt modelId="{FD0052B1-89A0-4E2C-8B4F-C052ADC0886F}" type="pres">
      <dgm:prSet presAssocID="{D56A3052-BA45-4013-BE44-F82DF84D7AF0}" presName="vert1" presStyleCnt="0"/>
      <dgm:spPr/>
    </dgm:pt>
  </dgm:ptLst>
  <dgm:cxnLst>
    <dgm:cxn modelId="{C50B781F-098D-4923-AD78-E48DB6E5C5C0}" type="presOf" srcId="{CE1618FF-D9D0-44A1-A375-8B1D99CEDDBE}" destId="{ED52AAED-33A0-4EBE-9092-D2B497D58E42}" srcOrd="0" destOrd="0" presId="urn:microsoft.com/office/officeart/2008/layout/LinedList"/>
    <dgm:cxn modelId="{B4E3B930-286B-4329-A276-121239DE8AF4}" srcId="{8B94AC79-C1C9-4EFA-9224-D4396A389484}" destId="{7D021CAC-B73D-4862-A4C8-1D7E0A0DA4FE}" srcOrd="2" destOrd="0" parTransId="{43D359D9-03FE-464C-A9D3-6999FBAA05D8}" sibTransId="{9F773B71-FDF6-483B-A033-64CE54563C65}"/>
    <dgm:cxn modelId="{7BFF3836-2805-4CA2-B472-55FE9B398B72}" type="presOf" srcId="{B97A87EC-0E82-47E8-9EB4-9E1C0A4C126E}" destId="{1DF549BE-B4B7-46B7-BCFF-B045052326F7}" srcOrd="0" destOrd="0" presId="urn:microsoft.com/office/officeart/2008/layout/LinedList"/>
    <dgm:cxn modelId="{51298D55-4F98-406B-96D1-57BE93AF2DF7}" srcId="{8B94AC79-C1C9-4EFA-9224-D4396A389484}" destId="{27D7FAB1-B69B-4859-AC22-B52A1EF456CA}" srcOrd="5" destOrd="0" parTransId="{BE7610A3-228A-45AD-82F4-8D36BF846186}" sibTransId="{9B757EAB-48EA-4213-975E-7BFFCC3FF0EC}"/>
    <dgm:cxn modelId="{4FA42256-78F2-4F71-97D1-20F84C9A9B97}" srcId="{8B94AC79-C1C9-4EFA-9224-D4396A389484}" destId="{D56A3052-BA45-4013-BE44-F82DF84D7AF0}" srcOrd="6" destOrd="0" parTransId="{DC5AE8AA-7EA0-4C77-9CB5-B4E8CF1CB14C}" sibTransId="{1C58E737-C97D-4D11-AFC4-3ACCA6813C81}"/>
    <dgm:cxn modelId="{E77B5993-7813-4C28-BD34-A01DA6B75529}" srcId="{8B94AC79-C1C9-4EFA-9224-D4396A389484}" destId="{CE1618FF-D9D0-44A1-A375-8B1D99CEDDBE}" srcOrd="4" destOrd="0" parTransId="{022FA401-B9CB-4736-BD08-1AE5FCFF8296}" sibTransId="{4E2AC008-68E9-43E5-9B5B-51B7235DDACF}"/>
    <dgm:cxn modelId="{E1042E95-D288-4B92-819F-CE119C8C3677}" type="presOf" srcId="{D56A3052-BA45-4013-BE44-F82DF84D7AF0}" destId="{E9EDD086-435C-438E-AD26-E13A0E2A2F68}" srcOrd="0" destOrd="0" presId="urn:microsoft.com/office/officeart/2008/layout/LinedList"/>
    <dgm:cxn modelId="{3F39F6A0-071C-431D-AECA-A4BDCA4E36DE}" type="presOf" srcId="{27D7FAB1-B69B-4859-AC22-B52A1EF456CA}" destId="{A68894F8-3003-4B00-A864-A657C35D2C58}" srcOrd="0" destOrd="0" presId="urn:microsoft.com/office/officeart/2008/layout/LinedList"/>
    <dgm:cxn modelId="{50AE64A8-709A-4A35-A1C1-FCC659D4C59F}" srcId="{8B94AC79-C1C9-4EFA-9224-D4396A389484}" destId="{B97A87EC-0E82-47E8-9EB4-9E1C0A4C126E}" srcOrd="1" destOrd="0" parTransId="{54DA5636-FA3E-4496-BC54-279FB39D492A}" sibTransId="{E7229C4F-9414-4009-B070-8CAC39B38963}"/>
    <dgm:cxn modelId="{24CECEAB-0D2B-47D5-AC62-29A09F0B3048}" type="presOf" srcId="{7D021CAC-B73D-4862-A4C8-1D7E0A0DA4FE}" destId="{D768240D-57DB-4D46-9445-1BFDE04B2115}" srcOrd="0" destOrd="0" presId="urn:microsoft.com/office/officeart/2008/layout/LinedList"/>
    <dgm:cxn modelId="{C09AE1C4-62B4-47A4-BCDA-0FFE9F9805B7}" type="presOf" srcId="{8B94AC79-C1C9-4EFA-9224-D4396A389484}" destId="{30CD1EEA-8EA2-4179-A820-EA78948B2542}" srcOrd="0" destOrd="0" presId="urn:microsoft.com/office/officeart/2008/layout/LinedList"/>
    <dgm:cxn modelId="{D21C7AD7-DFD4-448E-9F23-37F47F6E0C51}" srcId="{8B94AC79-C1C9-4EFA-9224-D4396A389484}" destId="{BE0E7658-E957-41DB-82CB-64BC210D58CA}" srcOrd="0" destOrd="0" parTransId="{62A87C1B-AB73-422A-B3ED-D086282CE68A}" sibTransId="{025EB674-306E-42B7-962C-17E7FC9D91D4}"/>
    <dgm:cxn modelId="{EB1F65DF-DC51-41E7-86CD-8BACA4DEF04E}" type="presOf" srcId="{BE0E7658-E957-41DB-82CB-64BC210D58CA}" destId="{EC839B1F-B15B-4089-9426-D1A0CB460AA4}" srcOrd="0" destOrd="0" presId="urn:microsoft.com/office/officeart/2008/layout/LinedList"/>
    <dgm:cxn modelId="{ED1E09F7-558A-47CE-B66B-B40445CE2069}" type="presOf" srcId="{4ED0A1D9-A9CB-4C98-9458-6719E15033D0}" destId="{DB183D91-5760-467F-808A-A237827613C0}" srcOrd="0" destOrd="0" presId="urn:microsoft.com/office/officeart/2008/layout/LinedList"/>
    <dgm:cxn modelId="{08019AF9-6F15-4C92-8C50-F2172F33241B}" srcId="{8B94AC79-C1C9-4EFA-9224-D4396A389484}" destId="{4ED0A1D9-A9CB-4C98-9458-6719E15033D0}" srcOrd="3" destOrd="0" parTransId="{AD139C0D-F141-4709-A1D8-51D36C27B4EC}" sibTransId="{CD0B52D7-457F-4FCF-A749-B526BEA0E3BB}"/>
    <dgm:cxn modelId="{196BE2BF-2A72-4AC1-864B-77AE8D906DE4}" type="presParOf" srcId="{30CD1EEA-8EA2-4179-A820-EA78948B2542}" destId="{28586656-DAD4-424B-B5C0-680C35B4404F}" srcOrd="0" destOrd="0" presId="urn:microsoft.com/office/officeart/2008/layout/LinedList"/>
    <dgm:cxn modelId="{0391E4C8-7DDA-4661-AF7C-99D1B502BE7F}" type="presParOf" srcId="{30CD1EEA-8EA2-4179-A820-EA78948B2542}" destId="{B65A2425-2F75-4CA2-A258-5B8B8A056DF6}" srcOrd="1" destOrd="0" presId="urn:microsoft.com/office/officeart/2008/layout/LinedList"/>
    <dgm:cxn modelId="{1FC82ABF-A1DC-42FA-B700-84348CB442A2}" type="presParOf" srcId="{B65A2425-2F75-4CA2-A258-5B8B8A056DF6}" destId="{EC839B1F-B15B-4089-9426-D1A0CB460AA4}" srcOrd="0" destOrd="0" presId="urn:microsoft.com/office/officeart/2008/layout/LinedList"/>
    <dgm:cxn modelId="{C1FD6C79-A3D8-46CA-8551-B11FECF626B5}" type="presParOf" srcId="{B65A2425-2F75-4CA2-A258-5B8B8A056DF6}" destId="{90235452-84BE-45DA-BD88-18C8D4DCB112}" srcOrd="1" destOrd="0" presId="urn:microsoft.com/office/officeart/2008/layout/LinedList"/>
    <dgm:cxn modelId="{01A294CD-6803-42AD-A5D5-62BF2ADF7691}" type="presParOf" srcId="{30CD1EEA-8EA2-4179-A820-EA78948B2542}" destId="{61888666-B2E6-401A-AFA4-B7559CAC028E}" srcOrd="2" destOrd="0" presId="urn:microsoft.com/office/officeart/2008/layout/LinedList"/>
    <dgm:cxn modelId="{FCF75FB6-38D4-436A-B5E0-5D1D69CFA60B}" type="presParOf" srcId="{30CD1EEA-8EA2-4179-A820-EA78948B2542}" destId="{991DBE99-07A7-428A-8F0F-EE79F549FEA3}" srcOrd="3" destOrd="0" presId="urn:microsoft.com/office/officeart/2008/layout/LinedList"/>
    <dgm:cxn modelId="{4D6EA97E-D920-4322-A6D2-E9BCA16EE5D1}" type="presParOf" srcId="{991DBE99-07A7-428A-8F0F-EE79F549FEA3}" destId="{1DF549BE-B4B7-46B7-BCFF-B045052326F7}" srcOrd="0" destOrd="0" presId="urn:microsoft.com/office/officeart/2008/layout/LinedList"/>
    <dgm:cxn modelId="{99DD5324-5875-4F92-A624-CA27A3354244}" type="presParOf" srcId="{991DBE99-07A7-428A-8F0F-EE79F549FEA3}" destId="{42DAC7F8-5FAB-473F-AA1B-9CD60EB41EA7}" srcOrd="1" destOrd="0" presId="urn:microsoft.com/office/officeart/2008/layout/LinedList"/>
    <dgm:cxn modelId="{2C3B51D6-F8AA-4E3C-8F56-9AC67C31A6D0}" type="presParOf" srcId="{30CD1EEA-8EA2-4179-A820-EA78948B2542}" destId="{0D17F4BC-E820-4842-BC77-DB2540694B6B}" srcOrd="4" destOrd="0" presId="urn:microsoft.com/office/officeart/2008/layout/LinedList"/>
    <dgm:cxn modelId="{11DB3AAB-AF5D-4B02-809D-7D2087826490}" type="presParOf" srcId="{30CD1EEA-8EA2-4179-A820-EA78948B2542}" destId="{810C9D96-8A73-47BC-879A-5194B53D3323}" srcOrd="5" destOrd="0" presId="urn:microsoft.com/office/officeart/2008/layout/LinedList"/>
    <dgm:cxn modelId="{CF8C61EE-94C6-49F5-989F-ED8356E513D6}" type="presParOf" srcId="{810C9D96-8A73-47BC-879A-5194B53D3323}" destId="{D768240D-57DB-4D46-9445-1BFDE04B2115}" srcOrd="0" destOrd="0" presId="urn:microsoft.com/office/officeart/2008/layout/LinedList"/>
    <dgm:cxn modelId="{47352040-5592-4813-95A4-BEE19C266715}" type="presParOf" srcId="{810C9D96-8A73-47BC-879A-5194B53D3323}" destId="{381A8073-745F-48A2-8B4C-456EDAE3D416}" srcOrd="1" destOrd="0" presId="urn:microsoft.com/office/officeart/2008/layout/LinedList"/>
    <dgm:cxn modelId="{D7C0F9F7-9EF0-41EC-A212-A60D87E6E1D0}" type="presParOf" srcId="{30CD1EEA-8EA2-4179-A820-EA78948B2542}" destId="{BAD78E86-F490-4BAE-9C99-36B4C30D1971}" srcOrd="6" destOrd="0" presId="urn:microsoft.com/office/officeart/2008/layout/LinedList"/>
    <dgm:cxn modelId="{C4A64466-C844-4CF3-BF67-A4636408BEA8}" type="presParOf" srcId="{30CD1EEA-8EA2-4179-A820-EA78948B2542}" destId="{354BF608-9D97-4EF6-B70E-519CD3EEC986}" srcOrd="7" destOrd="0" presId="urn:microsoft.com/office/officeart/2008/layout/LinedList"/>
    <dgm:cxn modelId="{68FF1B97-A5D0-42D7-A6C2-25DA980E1540}" type="presParOf" srcId="{354BF608-9D97-4EF6-B70E-519CD3EEC986}" destId="{DB183D91-5760-467F-808A-A237827613C0}" srcOrd="0" destOrd="0" presId="urn:microsoft.com/office/officeart/2008/layout/LinedList"/>
    <dgm:cxn modelId="{05D63B5C-8AE8-466A-9012-FE951B8FFE39}" type="presParOf" srcId="{354BF608-9D97-4EF6-B70E-519CD3EEC986}" destId="{B76AB332-EC8D-4834-B89D-0E2F8467CAC8}" srcOrd="1" destOrd="0" presId="urn:microsoft.com/office/officeart/2008/layout/LinedList"/>
    <dgm:cxn modelId="{6C663B85-9F9D-4DAB-8587-F46844005347}" type="presParOf" srcId="{30CD1EEA-8EA2-4179-A820-EA78948B2542}" destId="{79691740-D568-4E6B-BD61-818065BE156C}" srcOrd="8" destOrd="0" presId="urn:microsoft.com/office/officeart/2008/layout/LinedList"/>
    <dgm:cxn modelId="{F5E1821A-1C15-4B93-B047-EE8CDEC0AF85}" type="presParOf" srcId="{30CD1EEA-8EA2-4179-A820-EA78948B2542}" destId="{F81DD1B7-FB80-437D-BDD5-28AD5F61D3EE}" srcOrd="9" destOrd="0" presId="urn:microsoft.com/office/officeart/2008/layout/LinedList"/>
    <dgm:cxn modelId="{F882D456-B098-4D1B-A91D-250BE9BAADD6}" type="presParOf" srcId="{F81DD1B7-FB80-437D-BDD5-28AD5F61D3EE}" destId="{ED52AAED-33A0-4EBE-9092-D2B497D58E42}" srcOrd="0" destOrd="0" presId="urn:microsoft.com/office/officeart/2008/layout/LinedList"/>
    <dgm:cxn modelId="{0099AFFC-3061-4B18-BF3D-025BEFB901BD}" type="presParOf" srcId="{F81DD1B7-FB80-437D-BDD5-28AD5F61D3EE}" destId="{84950242-BD11-40E2-B0ED-F2E15CA35FE6}" srcOrd="1" destOrd="0" presId="urn:microsoft.com/office/officeart/2008/layout/LinedList"/>
    <dgm:cxn modelId="{48FAA25C-A256-4165-8F8B-8A867948607E}" type="presParOf" srcId="{30CD1EEA-8EA2-4179-A820-EA78948B2542}" destId="{59E380D1-C4A8-4BDA-99D0-B476797B5FF6}" srcOrd="10" destOrd="0" presId="urn:microsoft.com/office/officeart/2008/layout/LinedList"/>
    <dgm:cxn modelId="{8525EF32-C9C6-46A5-AF8D-C55DD95C53ED}" type="presParOf" srcId="{30CD1EEA-8EA2-4179-A820-EA78948B2542}" destId="{4EF0C13B-2517-4D87-8374-AC304224A7D3}" srcOrd="11" destOrd="0" presId="urn:microsoft.com/office/officeart/2008/layout/LinedList"/>
    <dgm:cxn modelId="{07C00106-9071-42D4-8B84-2D0AC7908389}" type="presParOf" srcId="{4EF0C13B-2517-4D87-8374-AC304224A7D3}" destId="{A68894F8-3003-4B00-A864-A657C35D2C58}" srcOrd="0" destOrd="0" presId="urn:microsoft.com/office/officeart/2008/layout/LinedList"/>
    <dgm:cxn modelId="{E384EE6B-2659-4BF8-A976-5DDA10A2AE41}" type="presParOf" srcId="{4EF0C13B-2517-4D87-8374-AC304224A7D3}" destId="{32E7116D-DFA5-4753-BB5F-5A519C9B2F6D}" srcOrd="1" destOrd="0" presId="urn:microsoft.com/office/officeart/2008/layout/LinedList"/>
    <dgm:cxn modelId="{A9834D1E-B209-4D78-99C9-142880E9E9E8}" type="presParOf" srcId="{30CD1EEA-8EA2-4179-A820-EA78948B2542}" destId="{50468A83-5DB5-4839-B2B8-D4A384A66638}" srcOrd="12" destOrd="0" presId="urn:microsoft.com/office/officeart/2008/layout/LinedList"/>
    <dgm:cxn modelId="{C0D8EE42-7B90-4050-A933-24A4E644B3E2}" type="presParOf" srcId="{30CD1EEA-8EA2-4179-A820-EA78948B2542}" destId="{3520CB3D-9B1E-4829-B80C-BA626C54908C}" srcOrd="13" destOrd="0" presId="urn:microsoft.com/office/officeart/2008/layout/LinedList"/>
    <dgm:cxn modelId="{88C8FF98-0B07-4156-9EA5-69B3367E7FB1}" type="presParOf" srcId="{3520CB3D-9B1E-4829-B80C-BA626C54908C}" destId="{E9EDD086-435C-438E-AD26-E13A0E2A2F68}" srcOrd="0" destOrd="0" presId="urn:microsoft.com/office/officeart/2008/layout/LinedList"/>
    <dgm:cxn modelId="{FA2FF9CC-CA54-4574-8A3C-CE3FBB01DB5A}" type="presParOf" srcId="{3520CB3D-9B1E-4829-B80C-BA626C54908C}" destId="{FD0052B1-89A0-4E2C-8B4F-C052ADC0886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86656-DAD4-424B-B5C0-680C35B4404F}">
      <dsp:nvSpPr>
        <dsp:cNvPr id="0" name=""/>
        <dsp:cNvSpPr/>
      </dsp:nvSpPr>
      <dsp:spPr>
        <a:xfrm>
          <a:off x="0" y="583"/>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39B1F-B15B-4089-9426-D1A0CB460AA4}">
      <dsp:nvSpPr>
        <dsp:cNvPr id="0" name=""/>
        <dsp:cNvSpPr/>
      </dsp:nvSpPr>
      <dsp:spPr>
        <a:xfrm>
          <a:off x="0" y="583"/>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Collaboration</a:t>
          </a:r>
          <a:r>
            <a:rPr lang="en-US" sz="1900" kern="1200" dirty="0"/>
            <a:t>: Working together with stakeholders, communities, and other agencies to achieve common goals and maximize impact.</a:t>
          </a:r>
        </a:p>
      </dsp:txBody>
      <dsp:txXfrm>
        <a:off x="0" y="583"/>
        <a:ext cx="11508665" cy="682379"/>
      </dsp:txXfrm>
    </dsp:sp>
    <dsp:sp modelId="{61888666-B2E6-401A-AFA4-B7559CAC028E}">
      <dsp:nvSpPr>
        <dsp:cNvPr id="0" name=""/>
        <dsp:cNvSpPr/>
      </dsp:nvSpPr>
      <dsp:spPr>
        <a:xfrm>
          <a:off x="0" y="682962"/>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F549BE-B4B7-46B7-BCFF-B045052326F7}">
      <dsp:nvSpPr>
        <dsp:cNvPr id="0" name=""/>
        <dsp:cNvSpPr/>
      </dsp:nvSpPr>
      <dsp:spPr>
        <a:xfrm>
          <a:off x="0" y="682962"/>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en-US" sz="1900" b="1" kern="1200"/>
            <a:t>Equity</a:t>
          </a:r>
          <a:r>
            <a:rPr lang="en-US" sz="1900" kern="1200"/>
            <a:t>: Ensuring </a:t>
          </a:r>
          <a:r>
            <a:rPr lang="en-US" sz="1900" kern="1200">
              <a:latin typeface="Calibri Light"/>
            </a:rPr>
            <a:t>fair</a:t>
          </a:r>
          <a:r>
            <a:rPr lang="en-US" sz="1900" kern="1200"/>
            <a:t> access to resources and opportunities for all individuals, addressing disparities, and promoting justice in behavioral health.</a:t>
          </a:r>
        </a:p>
      </dsp:txBody>
      <dsp:txXfrm>
        <a:off x="0" y="682962"/>
        <a:ext cx="11508665" cy="682379"/>
      </dsp:txXfrm>
    </dsp:sp>
    <dsp:sp modelId="{0D17F4BC-E820-4842-BC77-DB2540694B6B}">
      <dsp:nvSpPr>
        <dsp:cNvPr id="0" name=""/>
        <dsp:cNvSpPr/>
      </dsp:nvSpPr>
      <dsp:spPr>
        <a:xfrm>
          <a:off x="0" y="1365342"/>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68240D-57DB-4D46-9445-1BFDE04B2115}">
      <dsp:nvSpPr>
        <dsp:cNvPr id="0" name=""/>
        <dsp:cNvSpPr/>
      </dsp:nvSpPr>
      <dsp:spPr>
        <a:xfrm>
          <a:off x="0" y="1365342"/>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Innovation</a:t>
          </a:r>
          <a:r>
            <a:rPr lang="en-US" sz="1900" kern="1200" dirty="0"/>
            <a:t>: Embracing new ideas, evidence-based practices, and innovative solutions to enhance behavioral health promotion and prevention efforts.</a:t>
          </a:r>
        </a:p>
      </dsp:txBody>
      <dsp:txXfrm>
        <a:off x="0" y="1365342"/>
        <a:ext cx="11508665" cy="682379"/>
      </dsp:txXfrm>
    </dsp:sp>
    <dsp:sp modelId="{BAD78E86-F490-4BAE-9C99-36B4C30D1971}">
      <dsp:nvSpPr>
        <dsp:cNvPr id="0" name=""/>
        <dsp:cNvSpPr/>
      </dsp:nvSpPr>
      <dsp:spPr>
        <a:xfrm>
          <a:off x="0" y="2047722"/>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183D91-5760-467F-808A-A237827613C0}">
      <dsp:nvSpPr>
        <dsp:cNvPr id="0" name=""/>
        <dsp:cNvSpPr/>
      </dsp:nvSpPr>
      <dsp:spPr>
        <a:xfrm>
          <a:off x="0" y="2047722"/>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a:t>Competence</a:t>
          </a:r>
          <a:r>
            <a:rPr lang="en-US" sz="1900" kern="1200"/>
            <a:t>: Promoting educational awareness, knowledge, and understanding of behavioral health issues and preventive measures among communities and individuals.</a:t>
          </a:r>
        </a:p>
      </dsp:txBody>
      <dsp:txXfrm>
        <a:off x="0" y="2047722"/>
        <a:ext cx="11508665" cy="682379"/>
      </dsp:txXfrm>
    </dsp:sp>
    <dsp:sp modelId="{79691740-D568-4E6B-BD61-818065BE156C}">
      <dsp:nvSpPr>
        <dsp:cNvPr id="0" name=""/>
        <dsp:cNvSpPr/>
      </dsp:nvSpPr>
      <dsp:spPr>
        <a:xfrm>
          <a:off x="0" y="2730101"/>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2AAED-33A0-4EBE-9092-D2B497D58E42}">
      <dsp:nvSpPr>
        <dsp:cNvPr id="0" name=""/>
        <dsp:cNvSpPr/>
      </dsp:nvSpPr>
      <dsp:spPr>
        <a:xfrm>
          <a:off x="0" y="2730101"/>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en-US" sz="1900" b="1" kern="1200" dirty="0"/>
            <a:t>Resilience</a:t>
          </a:r>
          <a:r>
            <a:rPr lang="en-US" sz="1900" kern="1200" dirty="0"/>
            <a:t>: Building, supporting, and helping to sustain the capacity of communities and individuals to adapt, recover, and thrive.</a:t>
          </a:r>
        </a:p>
      </dsp:txBody>
      <dsp:txXfrm>
        <a:off x="0" y="2730101"/>
        <a:ext cx="11508665" cy="682379"/>
      </dsp:txXfrm>
    </dsp:sp>
    <dsp:sp modelId="{59E380D1-C4A8-4BDA-99D0-B476797B5FF6}">
      <dsp:nvSpPr>
        <dsp:cNvPr id="0" name=""/>
        <dsp:cNvSpPr/>
      </dsp:nvSpPr>
      <dsp:spPr>
        <a:xfrm>
          <a:off x="0" y="3412481"/>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894F8-3003-4B00-A864-A657C35D2C58}">
      <dsp:nvSpPr>
        <dsp:cNvPr id="0" name=""/>
        <dsp:cNvSpPr/>
      </dsp:nvSpPr>
      <dsp:spPr>
        <a:xfrm>
          <a:off x="0" y="3412481"/>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rtl="0">
            <a:lnSpc>
              <a:spcPct val="90000"/>
            </a:lnSpc>
            <a:spcBef>
              <a:spcPct val="0"/>
            </a:spcBef>
            <a:spcAft>
              <a:spcPct val="35000"/>
            </a:spcAft>
            <a:buNone/>
          </a:pPr>
          <a:r>
            <a:rPr lang="en-US" sz="1900" b="1" kern="1200" dirty="0">
              <a:solidFill>
                <a:srgbClr val="000000"/>
              </a:solidFill>
              <a:latin typeface="Calibri"/>
              <a:ea typeface="Calibri"/>
              <a:cs typeface="Calibri"/>
            </a:rPr>
            <a:t>Accountability</a:t>
          </a:r>
          <a:r>
            <a:rPr lang="en-US" sz="1900" kern="1200" dirty="0">
              <a:solidFill>
                <a:srgbClr val="000000"/>
              </a:solidFill>
              <a:latin typeface="Calibri"/>
              <a:ea typeface="Calibri"/>
              <a:cs typeface="Calibri"/>
            </a:rPr>
            <a:t>: Committed to transparency and responsibility in our actions, ensuring our work upholds the trust of our communities and the Commonwealth.</a:t>
          </a:r>
        </a:p>
      </dsp:txBody>
      <dsp:txXfrm>
        <a:off x="0" y="3412481"/>
        <a:ext cx="11508665" cy="682379"/>
      </dsp:txXfrm>
    </dsp:sp>
    <dsp:sp modelId="{50468A83-5DB5-4839-B2B8-D4A384A66638}">
      <dsp:nvSpPr>
        <dsp:cNvPr id="0" name=""/>
        <dsp:cNvSpPr/>
      </dsp:nvSpPr>
      <dsp:spPr>
        <a:xfrm>
          <a:off x="0" y="4094861"/>
          <a:ext cx="115086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EDD086-435C-438E-AD26-E13A0E2A2F68}">
      <dsp:nvSpPr>
        <dsp:cNvPr id="0" name=""/>
        <dsp:cNvSpPr/>
      </dsp:nvSpPr>
      <dsp:spPr>
        <a:xfrm>
          <a:off x="0" y="4094861"/>
          <a:ext cx="11508665" cy="682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endParaRPr lang="en-US" sz="1900" kern="1200">
            <a:latin typeface="Calibri Light"/>
          </a:endParaRPr>
        </a:p>
      </dsp:txBody>
      <dsp:txXfrm>
        <a:off x="0" y="4094861"/>
        <a:ext cx="11508665" cy="6823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12BC67-6B1A-472A-B628-0199E179D866}"/>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B610B53E-00B3-45C5-92E8-A87F9244C706}"/>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B90AD07-FE8C-4C7E-B7A3-A82A930816E6}" type="datetimeFigureOut">
              <a:rPr lang="en-US" smtClean="0"/>
              <a:t>10/3/2024</a:t>
            </a:fld>
            <a:endParaRPr lang="en-US"/>
          </a:p>
        </p:txBody>
      </p:sp>
      <p:sp>
        <p:nvSpPr>
          <p:cNvPr id="4" name="Footer Placeholder 3">
            <a:extLst>
              <a:ext uri="{FF2B5EF4-FFF2-40B4-BE49-F238E27FC236}">
                <a16:creationId xmlns:a16="http://schemas.microsoft.com/office/drawing/2014/main" id="{02634978-4E62-465B-86F3-15A48353E63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E98AE6-9AD4-427D-9FD4-A376EA2C09C0}"/>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A8EBC8D-BBEA-4A6E-91DF-4832D5F620F6}" type="slidenum">
              <a:rPr lang="en-US" smtClean="0"/>
              <a:t>‹#›</a:t>
            </a:fld>
            <a:endParaRPr lang="en-US"/>
          </a:p>
        </p:txBody>
      </p:sp>
    </p:spTree>
    <p:extLst>
      <p:ext uri="{BB962C8B-B14F-4D97-AF65-F5344CB8AC3E}">
        <p14:creationId xmlns:p14="http://schemas.microsoft.com/office/powerpoint/2010/main" val="2740303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A9F5A91-3EBD-4261-9DF8-A3ED1F455484}" type="datetimeFigureOut">
              <a:rPr lang="en-US" smtClean="0"/>
              <a:t>10/3/2024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BFC61BE-5FB6-478A-B74E-BD9E3C871B59}" type="slidenum">
              <a:rPr lang="en-US" smtClean="0"/>
              <a:t>‹#›</a:t>
            </a:fld>
            <a:endParaRPr lang="en-US"/>
          </a:p>
        </p:txBody>
      </p:sp>
    </p:spTree>
    <p:extLst>
      <p:ext uri="{BB962C8B-B14F-4D97-AF65-F5344CB8AC3E}">
        <p14:creationId xmlns:p14="http://schemas.microsoft.com/office/powerpoint/2010/main" val="321074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FC61BE-5FB6-478A-B74E-BD9E3C871B59}" type="slidenum">
              <a:rPr lang="en-US" smtClean="0"/>
              <a:t>1</a:t>
            </a:fld>
            <a:endParaRPr lang="en-US"/>
          </a:p>
        </p:txBody>
      </p:sp>
    </p:spTree>
    <p:extLst>
      <p:ext uri="{BB962C8B-B14F-4D97-AF65-F5344CB8AC3E}">
        <p14:creationId xmlns:p14="http://schemas.microsoft.com/office/powerpoint/2010/main" val="667705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BFC61BE-5FB6-478A-B74E-BD9E3C871B59}" type="slidenum">
              <a:rPr lang="en-US" smtClean="0"/>
              <a:t>2</a:t>
            </a:fld>
            <a:endParaRPr lang="en-US"/>
          </a:p>
        </p:txBody>
      </p:sp>
    </p:spTree>
    <p:extLst>
      <p:ext uri="{BB962C8B-B14F-4D97-AF65-F5344CB8AC3E}">
        <p14:creationId xmlns:p14="http://schemas.microsoft.com/office/powerpoint/2010/main" val="211888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BFC61BE-5FB6-478A-B74E-BD9E3C871B59}" type="slidenum">
              <a:rPr lang="en-US" smtClean="0"/>
              <a:t>3</a:t>
            </a:fld>
            <a:endParaRPr lang="en-US"/>
          </a:p>
        </p:txBody>
      </p:sp>
    </p:spTree>
    <p:extLst>
      <p:ext uri="{BB962C8B-B14F-4D97-AF65-F5344CB8AC3E}">
        <p14:creationId xmlns:p14="http://schemas.microsoft.com/office/powerpoint/2010/main" val="399195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BFC61BE-5FB6-478A-B74E-BD9E3C871B59}" type="slidenum">
              <a:rPr lang="en-US" smtClean="0"/>
              <a:t>4</a:t>
            </a:fld>
            <a:endParaRPr lang="en-US"/>
          </a:p>
        </p:txBody>
      </p:sp>
    </p:spTree>
    <p:extLst>
      <p:ext uri="{BB962C8B-B14F-4D97-AF65-F5344CB8AC3E}">
        <p14:creationId xmlns:p14="http://schemas.microsoft.com/office/powerpoint/2010/main" val="2062803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10.xml"/><Relationship Id="rId4" Type="http://schemas.openxmlformats.org/officeDocument/2006/relationships/image" Target="../media/image7.emf"/></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98.bin"/><Relationship Id="rId2" Type="http://schemas.openxmlformats.org/officeDocument/2006/relationships/slideMaster" Target="../slideMasters/slideMaster3.xml"/><Relationship Id="rId1" Type="http://schemas.openxmlformats.org/officeDocument/2006/relationships/tags" Target="../tags/tag105.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99.bin"/><Relationship Id="rId2" Type="http://schemas.openxmlformats.org/officeDocument/2006/relationships/slideMaster" Target="../slideMasters/slideMaster3.xml"/><Relationship Id="rId1" Type="http://schemas.openxmlformats.org/officeDocument/2006/relationships/tags" Target="../tags/tag106.xml"/><Relationship Id="rId4" Type="http://schemas.openxmlformats.org/officeDocument/2006/relationships/image" Target="../media/image7.emf"/></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100.bin"/></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101.bin"/><Relationship Id="rId2" Type="http://schemas.openxmlformats.org/officeDocument/2006/relationships/slideMaster" Target="../slideMasters/slideMaster3.xml"/><Relationship Id="rId1" Type="http://schemas.openxmlformats.org/officeDocument/2006/relationships/tags" Target="../tags/tag109.xml"/><Relationship Id="rId4" Type="http://schemas.openxmlformats.org/officeDocument/2006/relationships/image" Target="../media/image7.emf"/></Relationships>
</file>

<file path=ppt/slideLayouts/_rels/slideLayout104.xml.rels><?xml version="1.0" encoding="UTF-8" standalone="yes"?>
<Relationships xmlns="http://schemas.openxmlformats.org/package/2006/relationships"><Relationship Id="rId3" Type="http://schemas.openxmlformats.org/officeDocument/2006/relationships/oleObject" Target="../embeddings/oleObject102.bin"/><Relationship Id="rId2" Type="http://schemas.openxmlformats.org/officeDocument/2006/relationships/slideMaster" Target="../slideMasters/slideMaster3.xml"/><Relationship Id="rId1" Type="http://schemas.openxmlformats.org/officeDocument/2006/relationships/tags" Target="../tags/tag110.xml"/><Relationship Id="rId4" Type="http://schemas.openxmlformats.org/officeDocument/2006/relationships/image" Target="../media/image7.emf"/></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103.bin"/><Relationship Id="rId2" Type="http://schemas.openxmlformats.org/officeDocument/2006/relationships/slideMaster" Target="../slideMasters/slideMaster3.xml"/><Relationship Id="rId1" Type="http://schemas.openxmlformats.org/officeDocument/2006/relationships/tags" Target="../tags/tag111.xml"/><Relationship Id="rId4" Type="http://schemas.openxmlformats.org/officeDocument/2006/relationships/image" Target="../media/image7.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104.bin"/><Relationship Id="rId2" Type="http://schemas.openxmlformats.org/officeDocument/2006/relationships/slideMaster" Target="../slideMasters/slideMaster3.xml"/><Relationship Id="rId1" Type="http://schemas.openxmlformats.org/officeDocument/2006/relationships/tags" Target="../tags/tag112.xml"/><Relationship Id="rId4" Type="http://schemas.openxmlformats.org/officeDocument/2006/relationships/image" Target="../media/image7.emf"/></Relationships>
</file>

<file path=ppt/slideLayouts/_rels/slideLayout107.xml.rels><?xml version="1.0" encoding="UTF-8" standalone="yes"?>
<Relationships xmlns="http://schemas.openxmlformats.org/package/2006/relationships"><Relationship Id="rId3" Type="http://schemas.openxmlformats.org/officeDocument/2006/relationships/oleObject" Target="../embeddings/oleObject105.bin"/><Relationship Id="rId2" Type="http://schemas.openxmlformats.org/officeDocument/2006/relationships/slideMaster" Target="../slideMasters/slideMaster3.xml"/><Relationship Id="rId1" Type="http://schemas.openxmlformats.org/officeDocument/2006/relationships/tags" Target="../tags/tag113.xml"/><Relationship Id="rId4" Type="http://schemas.openxmlformats.org/officeDocument/2006/relationships/image" Target="../media/image7.emf"/></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4.xml"/><Relationship Id="rId1" Type="http://schemas.openxmlformats.org/officeDocument/2006/relationships/themeOverride" Target="../theme/themeOverride4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06.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5.xml"/><Relationship Id="rId1" Type="http://schemas.openxmlformats.org/officeDocument/2006/relationships/themeOverride" Target="../theme/themeOverride45.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07.bin"/></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7.emf"/></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6.xml"/><Relationship Id="rId1" Type="http://schemas.openxmlformats.org/officeDocument/2006/relationships/themeOverride" Target="../theme/themeOverride4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08.bin"/></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7.xml"/><Relationship Id="rId1" Type="http://schemas.openxmlformats.org/officeDocument/2006/relationships/themeOverride" Target="../theme/themeOverride4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09.bin"/></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8.xml"/><Relationship Id="rId1" Type="http://schemas.openxmlformats.org/officeDocument/2006/relationships/themeOverride" Target="../theme/themeOverride48.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10.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9.xml"/><Relationship Id="rId1" Type="http://schemas.openxmlformats.org/officeDocument/2006/relationships/themeOverride" Target="../theme/themeOverride49.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11.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0.xml"/><Relationship Id="rId1" Type="http://schemas.openxmlformats.org/officeDocument/2006/relationships/themeOverride" Target="../theme/themeOverride50.xml"/><Relationship Id="rId6" Type="http://schemas.openxmlformats.org/officeDocument/2006/relationships/image" Target="../media/image9.png"/><Relationship Id="rId5" Type="http://schemas.openxmlformats.org/officeDocument/2006/relationships/image" Target="../media/image11.emf"/><Relationship Id="rId4" Type="http://schemas.openxmlformats.org/officeDocument/2006/relationships/oleObject" Target="../embeddings/oleObject112.bin"/></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113.bin"/><Relationship Id="rId2" Type="http://schemas.openxmlformats.org/officeDocument/2006/relationships/slideMaster" Target="../slideMasters/slideMaster3.xml"/><Relationship Id="rId1" Type="http://schemas.openxmlformats.org/officeDocument/2006/relationships/tags" Target="../tags/tag121.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2.xml"/><Relationship Id="rId1" Type="http://schemas.openxmlformats.org/officeDocument/2006/relationships/themeOverride" Target="../theme/themeOverride51.xml"/><Relationship Id="rId6" Type="http://schemas.openxmlformats.org/officeDocument/2006/relationships/image" Target="../media/image12.png"/><Relationship Id="rId5" Type="http://schemas.openxmlformats.org/officeDocument/2006/relationships/image" Target="../media/image7.emf"/><Relationship Id="rId4" Type="http://schemas.openxmlformats.org/officeDocument/2006/relationships/oleObject" Target="../embeddings/oleObject114.bin"/></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115.bin"/><Relationship Id="rId2" Type="http://schemas.openxmlformats.org/officeDocument/2006/relationships/slideMaster" Target="../slideMasters/slideMaster3.xml"/><Relationship Id="rId1" Type="http://schemas.openxmlformats.org/officeDocument/2006/relationships/tags" Target="../tags/tag123.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4.xml"/><Relationship Id="rId1" Type="http://schemas.openxmlformats.org/officeDocument/2006/relationships/themeOverride" Target="../theme/themeOverride52.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116.bin"/></Relationships>
</file>

<file path=ppt/slideLayouts/_rels/slideLayout119.xml.rels><?xml version="1.0" encoding="UTF-8" standalone="yes"?>
<Relationships xmlns="http://schemas.openxmlformats.org/package/2006/relationships"><Relationship Id="rId3" Type="http://schemas.openxmlformats.org/officeDocument/2006/relationships/oleObject" Target="../embeddings/oleObject117.bin"/><Relationship Id="rId2" Type="http://schemas.openxmlformats.org/officeDocument/2006/relationships/slideMaster" Target="../slideMasters/slideMaster3.xml"/><Relationship Id="rId1" Type="http://schemas.openxmlformats.org/officeDocument/2006/relationships/tags" Target="../tags/tag125.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xml"/><Relationship Id="rId1" Type="http://schemas.openxmlformats.org/officeDocument/2006/relationships/themeOverride" Target="../theme/themeOverride1.xml"/><Relationship Id="rId5" Type="http://schemas.openxmlformats.org/officeDocument/2006/relationships/image" Target="../media/image7.emf"/><Relationship Id="rId4" Type="http://schemas.openxmlformats.org/officeDocument/2006/relationships/oleObject" Target="../embeddings/oleObject9.bin"/></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6.xml"/><Relationship Id="rId1" Type="http://schemas.openxmlformats.org/officeDocument/2006/relationships/themeOverride" Target="../theme/themeOverride53.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118.bin"/></Relationships>
</file>

<file path=ppt/slideLayouts/_rels/slideLayout121.xml.rels><?xml version="1.0" encoding="UTF-8" standalone="yes"?>
<Relationships xmlns="http://schemas.openxmlformats.org/package/2006/relationships"><Relationship Id="rId3" Type="http://schemas.openxmlformats.org/officeDocument/2006/relationships/oleObject" Target="../embeddings/oleObject119.bin"/><Relationship Id="rId2" Type="http://schemas.openxmlformats.org/officeDocument/2006/relationships/slideMaster" Target="../slideMasters/slideMaster3.xml"/><Relationship Id="rId1" Type="http://schemas.openxmlformats.org/officeDocument/2006/relationships/tags" Target="../tags/tag127.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8.xml"/><Relationship Id="rId1" Type="http://schemas.openxmlformats.org/officeDocument/2006/relationships/themeOverride" Target="../theme/themeOverride54.xml"/><Relationship Id="rId5" Type="http://schemas.openxmlformats.org/officeDocument/2006/relationships/image" Target="../media/image7.emf"/><Relationship Id="rId4" Type="http://schemas.openxmlformats.org/officeDocument/2006/relationships/oleObject" Target="../embeddings/oleObject120.bin"/></Relationships>
</file>

<file path=ppt/slideLayouts/_rels/slideLayout123.xml.rels><?xml version="1.0" encoding="UTF-8" standalone="yes"?>
<Relationships xmlns="http://schemas.openxmlformats.org/package/2006/relationships"><Relationship Id="rId3" Type="http://schemas.openxmlformats.org/officeDocument/2006/relationships/oleObject" Target="../embeddings/oleObject121.bin"/><Relationship Id="rId2" Type="http://schemas.openxmlformats.org/officeDocument/2006/relationships/slideMaster" Target="../slideMasters/slideMaster3.xml"/><Relationship Id="rId1" Type="http://schemas.openxmlformats.org/officeDocument/2006/relationships/tags" Target="../tags/tag129.xml"/><Relationship Id="rId4" Type="http://schemas.openxmlformats.org/officeDocument/2006/relationships/image" Target="../media/image7.emf"/></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Master" Target="../slideMasters/slideMaster3.xml"/><Relationship Id="rId1" Type="http://schemas.openxmlformats.org/officeDocument/2006/relationships/tags" Target="../tags/tag130.xml"/><Relationship Id="rId5" Type="http://schemas.openxmlformats.org/officeDocument/2006/relationships/image" Target="../media/image13.png"/><Relationship Id="rId4" Type="http://schemas.openxmlformats.org/officeDocument/2006/relationships/image" Target="../media/image5.emf"/></Relationships>
</file>

<file path=ppt/slideLayouts/_rels/slideLayout125.xml.rels><?xml version="1.0" encoding="UTF-8" standalone="yes"?>
<Relationships xmlns="http://schemas.openxmlformats.org/package/2006/relationships"><Relationship Id="rId3" Type="http://schemas.openxmlformats.org/officeDocument/2006/relationships/oleObject" Target="../embeddings/oleObject123.bin"/><Relationship Id="rId2" Type="http://schemas.openxmlformats.org/officeDocument/2006/relationships/slideMaster" Target="../slideMasters/slideMaster3.xml"/><Relationship Id="rId1" Type="http://schemas.openxmlformats.org/officeDocument/2006/relationships/tags" Target="../tags/tag131.xml"/><Relationship Id="rId4" Type="http://schemas.openxmlformats.org/officeDocument/2006/relationships/image" Target="../media/image7.emf"/></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2.xml"/><Relationship Id="rId1" Type="http://schemas.openxmlformats.org/officeDocument/2006/relationships/themeOverride" Target="../theme/themeOverride55.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124.bin"/></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3.xml"/><Relationship Id="rId1" Type="http://schemas.openxmlformats.org/officeDocument/2006/relationships/themeOverride" Target="../theme/themeOverride56.xml"/><Relationship Id="rId5" Type="http://schemas.openxmlformats.org/officeDocument/2006/relationships/image" Target="../media/image7.emf"/><Relationship Id="rId4" Type="http://schemas.openxmlformats.org/officeDocument/2006/relationships/oleObject" Target="../embeddings/oleObject125.bin"/></Relationships>
</file>

<file path=ppt/slideLayouts/_rels/slideLayout128.xml.rels><?xml version="1.0" encoding="UTF-8" standalone="yes"?>
<Relationships xmlns="http://schemas.openxmlformats.org/package/2006/relationships"><Relationship Id="rId3" Type="http://schemas.openxmlformats.org/officeDocument/2006/relationships/oleObject" Target="../embeddings/oleObject126.bin"/><Relationship Id="rId2" Type="http://schemas.openxmlformats.org/officeDocument/2006/relationships/slideMaster" Target="../slideMasters/slideMaster3.xml"/><Relationship Id="rId1" Type="http://schemas.openxmlformats.org/officeDocument/2006/relationships/tags" Target="../tags/tag134.xml"/><Relationship Id="rId4" Type="http://schemas.openxmlformats.org/officeDocument/2006/relationships/image" Target="../media/image7.emf"/></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127.bin"/><Relationship Id="rId2" Type="http://schemas.openxmlformats.org/officeDocument/2006/relationships/slideMaster" Target="../slideMasters/slideMaster3.xml"/><Relationship Id="rId1" Type="http://schemas.openxmlformats.org/officeDocument/2006/relationships/tags" Target="../tags/tag135.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0.bin"/></Relationships>
</file>

<file path=ppt/slideLayouts/_rels/slideLayout130.xml.rels><?xml version="1.0" encoding="UTF-8" standalone="yes"?>
<Relationships xmlns="http://schemas.openxmlformats.org/package/2006/relationships"><Relationship Id="rId3" Type="http://schemas.openxmlformats.org/officeDocument/2006/relationships/oleObject" Target="../embeddings/oleObject128.bin"/><Relationship Id="rId2" Type="http://schemas.openxmlformats.org/officeDocument/2006/relationships/slideMaster" Target="../slideMasters/slideMaster3.xml"/><Relationship Id="rId1" Type="http://schemas.openxmlformats.org/officeDocument/2006/relationships/tags" Target="../tags/tag136.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131.xml.rels><?xml version="1.0" encoding="UTF-8" standalone="yes"?>
<Relationships xmlns="http://schemas.openxmlformats.org/package/2006/relationships"><Relationship Id="rId3" Type="http://schemas.openxmlformats.org/officeDocument/2006/relationships/oleObject" Target="../embeddings/oleObject129.bin"/><Relationship Id="rId2" Type="http://schemas.openxmlformats.org/officeDocument/2006/relationships/slideMaster" Target="../slideMasters/slideMaster3.xml"/><Relationship Id="rId1" Type="http://schemas.openxmlformats.org/officeDocument/2006/relationships/tags" Target="../tags/tag137.xml"/><Relationship Id="rId4" Type="http://schemas.openxmlformats.org/officeDocument/2006/relationships/image" Target="../media/image7.emf"/></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hemeOverride" Target="../theme/themeOverride57.xml"/><Relationship Id="rId6" Type="http://schemas.openxmlformats.org/officeDocument/2006/relationships/image" Target="../media/image4.emf"/><Relationship Id="rId5" Type="http://schemas.openxmlformats.org/officeDocument/2006/relationships/oleObject" Target="../embeddings/oleObject130.bin"/><Relationship Id="rId4"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0.xml"/><Relationship Id="rId1" Type="http://schemas.openxmlformats.org/officeDocument/2006/relationships/themeOverride" Target="../theme/themeOverride58.xml"/><Relationship Id="rId5" Type="http://schemas.openxmlformats.org/officeDocument/2006/relationships/image" Target="../media/image4.emf"/><Relationship Id="rId4" Type="http://schemas.openxmlformats.org/officeDocument/2006/relationships/oleObject" Target="../embeddings/oleObject131.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1.xml"/><Relationship Id="rId1" Type="http://schemas.openxmlformats.org/officeDocument/2006/relationships/themeOverride" Target="../theme/themeOverride59.xml"/><Relationship Id="rId5" Type="http://schemas.openxmlformats.org/officeDocument/2006/relationships/image" Target="../media/image4.emf"/><Relationship Id="rId4" Type="http://schemas.openxmlformats.org/officeDocument/2006/relationships/oleObject" Target="../embeddings/oleObject132.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2.xml"/><Relationship Id="rId1" Type="http://schemas.openxmlformats.org/officeDocument/2006/relationships/themeOverride" Target="../theme/themeOverride60.xml"/><Relationship Id="rId6" Type="http://schemas.openxmlformats.org/officeDocument/2006/relationships/image" Target="../media/image8.png"/><Relationship Id="rId5" Type="http://schemas.openxmlformats.org/officeDocument/2006/relationships/image" Target="../media/image4.emf"/><Relationship Id="rId4" Type="http://schemas.openxmlformats.org/officeDocument/2006/relationships/oleObject" Target="../embeddings/oleObject133.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image" Target="../media/image4.emf"/><Relationship Id="rId4" Type="http://schemas.openxmlformats.org/officeDocument/2006/relationships/oleObject" Target="../embeddings/oleObject134.bin"/></Relationships>
</file>

<file path=ppt/slideLayouts/_rels/slideLayout137.xml.rels><?xml version="1.0" encoding="UTF-8" standalone="yes"?>
<Relationships xmlns="http://schemas.openxmlformats.org/package/2006/relationships"><Relationship Id="rId3" Type="http://schemas.openxmlformats.org/officeDocument/2006/relationships/oleObject" Target="../embeddings/oleObject135.bin"/><Relationship Id="rId2" Type="http://schemas.openxmlformats.org/officeDocument/2006/relationships/slideMaster" Target="../slideMasters/slideMaster3.xml"/><Relationship Id="rId1" Type="http://schemas.openxmlformats.org/officeDocument/2006/relationships/tags" Target="../tags/tag145.xml"/><Relationship Id="rId4" Type="http://schemas.openxmlformats.org/officeDocument/2006/relationships/image" Target="../media/image4.emf"/></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136.bin"/><Relationship Id="rId2" Type="http://schemas.openxmlformats.org/officeDocument/2006/relationships/slideMaster" Target="../slideMasters/slideMaster3.xml"/><Relationship Id="rId1" Type="http://schemas.openxmlformats.org/officeDocument/2006/relationships/tags" Target="../tags/tag146.xml"/><Relationship Id="rId4" Type="http://schemas.openxmlformats.org/officeDocument/2006/relationships/image" Target="../media/image4.emf"/></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7.xml"/><Relationship Id="rId1" Type="http://schemas.openxmlformats.org/officeDocument/2006/relationships/themeOverride" Target="../theme/themeOverride61.xml"/><Relationship Id="rId6" Type="http://schemas.openxmlformats.org/officeDocument/2006/relationships/image" Target="../media/image8.png"/><Relationship Id="rId5" Type="http://schemas.openxmlformats.org/officeDocument/2006/relationships/image" Target="../media/image4.emf"/><Relationship Id="rId4" Type="http://schemas.openxmlformats.org/officeDocument/2006/relationships/oleObject" Target="../embeddings/oleObject137.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themeOverride" Target="../theme/themeOverride3.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1.bin"/></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8.xml"/><Relationship Id="rId1" Type="http://schemas.openxmlformats.org/officeDocument/2006/relationships/themeOverride" Target="../theme/themeOverride62.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138.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hemeOverride" Target="../theme/themeOverride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2.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6.xml"/><Relationship Id="rId1" Type="http://schemas.openxmlformats.org/officeDocument/2006/relationships/themeOverride" Target="../theme/themeOverride5.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3.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hemeOverride" Target="../theme/themeOverride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4.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themeOverride" Target="../theme/themeOverride7.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15.bin"/></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themeOverride" Target="../theme/themeOverride8.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17.bin"/></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themeOverride" Target="../theme/themeOverride9.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19.bin"/></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23.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themeOverride" Target="../theme/themeOverride10.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21.bin"/></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25.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6.xml"/><Relationship Id="rId1" Type="http://schemas.openxmlformats.org/officeDocument/2006/relationships/themeOverride" Target="../theme/themeOverride11.xml"/><Relationship Id="rId5" Type="http://schemas.openxmlformats.org/officeDocument/2006/relationships/image" Target="../media/image7.emf"/><Relationship Id="rId4" Type="http://schemas.openxmlformats.org/officeDocument/2006/relationships/oleObject" Target="../embeddings/oleObject23.bin"/></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27.xml"/><Relationship Id="rId4" Type="http://schemas.openxmlformats.org/officeDocument/2006/relationships/image" Target="../media/image7.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28.xml"/><Relationship Id="rId5" Type="http://schemas.openxmlformats.org/officeDocument/2006/relationships/image" Target="../media/image13.png"/><Relationship Id="rId4" Type="http://schemas.openxmlformats.org/officeDocument/2006/relationships/image" Target="../media/image1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7.emf"/></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hemeOverride" Target="../theme/themeOverride12.xml"/><Relationship Id="rId5" Type="http://schemas.openxmlformats.org/officeDocument/2006/relationships/image" Target="../media/image7.emf"/><Relationship Id="rId4" Type="http://schemas.openxmlformats.org/officeDocument/2006/relationships/oleObject" Target="../embeddings/oleObject28.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32.bin"/></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7.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38.xml"/><Relationship Id="rId4" Type="http://schemas.openxmlformats.org/officeDocument/2006/relationships/image" Target="../media/image7.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39.xml"/><Relationship Id="rId4" Type="http://schemas.openxmlformats.org/officeDocument/2006/relationships/image" Target="../media/image7.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40.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tags" Target="../tags/tag41.xml"/><Relationship Id="rId4" Type="http://schemas.openxmlformats.org/officeDocument/2006/relationships/image" Target="../media/image7.emf"/></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2.xml"/><Relationship Id="rId1" Type="http://schemas.openxmlformats.org/officeDocument/2006/relationships/themeOverride" Target="../theme/themeOverride13.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38.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themeOverride" Target="../theme/themeOverride1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39.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hemeOverride" Target="../theme/themeOverride15.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40.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themeOverride" Target="../theme/themeOverride1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41.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6.xml"/><Relationship Id="rId1" Type="http://schemas.openxmlformats.org/officeDocument/2006/relationships/themeOverride" Target="../theme/themeOverride1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42.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hemeOverride" Target="../theme/themeOverride18.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43.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8.xml"/><Relationship Id="rId1" Type="http://schemas.openxmlformats.org/officeDocument/2006/relationships/themeOverride" Target="../theme/themeOverride19.xml"/><Relationship Id="rId6" Type="http://schemas.openxmlformats.org/officeDocument/2006/relationships/image" Target="../media/image9.png"/><Relationship Id="rId5" Type="http://schemas.openxmlformats.org/officeDocument/2006/relationships/image" Target="../media/image11.emf"/><Relationship Id="rId4" Type="http://schemas.openxmlformats.org/officeDocument/2006/relationships/oleObject" Target="../embeddings/oleObject44.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2.xml"/><Relationship Id="rId1" Type="http://schemas.openxmlformats.org/officeDocument/2006/relationships/tags" Target="../tags/tag49.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hemeOverride" Target="../theme/themeOverride20.xml"/><Relationship Id="rId6" Type="http://schemas.openxmlformats.org/officeDocument/2006/relationships/image" Target="../media/image12.png"/><Relationship Id="rId5" Type="http://schemas.openxmlformats.org/officeDocument/2006/relationships/image" Target="../media/image7.emf"/><Relationship Id="rId4" Type="http://schemas.openxmlformats.org/officeDocument/2006/relationships/oleObject" Target="../embeddings/oleObject46.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2.xml"/><Relationship Id="rId1" Type="http://schemas.openxmlformats.org/officeDocument/2006/relationships/tags" Target="../tags/tag51.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2.xml"/><Relationship Id="rId1" Type="http://schemas.openxmlformats.org/officeDocument/2006/relationships/themeOverride" Target="../theme/themeOverride21.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48.bin"/></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2.xml"/><Relationship Id="rId1" Type="http://schemas.openxmlformats.org/officeDocument/2006/relationships/tags" Target="../tags/tag53.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4.xml"/><Relationship Id="rId1" Type="http://schemas.openxmlformats.org/officeDocument/2006/relationships/themeOverride" Target="../theme/themeOverride22.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50.bin"/></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2.xml"/><Relationship Id="rId1" Type="http://schemas.openxmlformats.org/officeDocument/2006/relationships/tags" Target="../tags/tag55.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6.xml"/><Relationship Id="rId1" Type="http://schemas.openxmlformats.org/officeDocument/2006/relationships/themeOverride" Target="../theme/themeOverride23.xml"/><Relationship Id="rId5" Type="http://schemas.openxmlformats.org/officeDocument/2006/relationships/image" Target="../media/image7.emf"/><Relationship Id="rId4" Type="http://schemas.openxmlformats.org/officeDocument/2006/relationships/oleObject" Target="../embeddings/oleObject52.bin"/></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2.xml"/><Relationship Id="rId1" Type="http://schemas.openxmlformats.org/officeDocument/2006/relationships/tags" Target="../tags/tag57.xml"/><Relationship Id="rId4" Type="http://schemas.openxmlformats.org/officeDocument/2006/relationships/image" Target="../media/image7.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2.xml"/><Relationship Id="rId1" Type="http://schemas.openxmlformats.org/officeDocument/2006/relationships/tags" Target="../tags/tag58.xml"/><Relationship Id="rId5" Type="http://schemas.openxmlformats.org/officeDocument/2006/relationships/image" Target="../media/image13.png"/><Relationship Id="rId4" Type="http://schemas.openxmlformats.org/officeDocument/2006/relationships/image" Target="../media/image5.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7.emf"/></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0.xml"/><Relationship Id="rId1" Type="http://schemas.openxmlformats.org/officeDocument/2006/relationships/themeOverride" Target="../theme/themeOverride24.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56.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themeOverride" Target="../theme/themeOverride25.xml"/><Relationship Id="rId5" Type="http://schemas.openxmlformats.org/officeDocument/2006/relationships/image" Target="../media/image7.emf"/><Relationship Id="rId4" Type="http://schemas.openxmlformats.org/officeDocument/2006/relationships/oleObject" Target="../embeddings/oleObject57.bin"/></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Master" Target="../slideMasters/slideMaster2.xml"/><Relationship Id="rId1" Type="http://schemas.openxmlformats.org/officeDocument/2006/relationships/tags" Target="../tags/tag62.xml"/><Relationship Id="rId4" Type="http://schemas.openxmlformats.org/officeDocument/2006/relationships/image" Target="../media/image7.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2.xml"/><Relationship Id="rId1" Type="http://schemas.openxmlformats.org/officeDocument/2006/relationships/tags" Target="../tags/tag63.xml"/><Relationship Id="rId4" Type="http://schemas.openxmlformats.org/officeDocument/2006/relationships/image" Target="../media/image7.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2.xml"/><Relationship Id="rId1" Type="http://schemas.openxmlformats.org/officeDocument/2006/relationships/tags" Target="../tags/tag64.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Master" Target="../slideMasters/slideMaster2.xml"/><Relationship Id="rId1" Type="http://schemas.openxmlformats.org/officeDocument/2006/relationships/tags" Target="../tags/tag65.xml"/><Relationship Id="rId4" Type="http://schemas.openxmlformats.org/officeDocument/2006/relationships/image" Target="../media/image7.emf"/></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hemeOverride" Target="../theme/themeOverride26.xml"/><Relationship Id="rId6" Type="http://schemas.openxmlformats.org/officeDocument/2006/relationships/image" Target="../media/image4.emf"/><Relationship Id="rId5" Type="http://schemas.openxmlformats.org/officeDocument/2006/relationships/oleObject" Target="../embeddings/oleObject62.bin"/><Relationship Id="rId4"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8.xml"/><Relationship Id="rId1" Type="http://schemas.openxmlformats.org/officeDocument/2006/relationships/themeOverride" Target="../theme/themeOverride27.xml"/><Relationship Id="rId5" Type="http://schemas.openxmlformats.org/officeDocument/2006/relationships/image" Target="../media/image4.emf"/><Relationship Id="rId4" Type="http://schemas.openxmlformats.org/officeDocument/2006/relationships/oleObject" Target="../embeddings/oleObject63.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9.xml"/><Relationship Id="rId1" Type="http://schemas.openxmlformats.org/officeDocument/2006/relationships/themeOverride" Target="../theme/themeOverride28.xml"/><Relationship Id="rId5" Type="http://schemas.openxmlformats.org/officeDocument/2006/relationships/image" Target="../media/image4.emf"/><Relationship Id="rId4" Type="http://schemas.openxmlformats.org/officeDocument/2006/relationships/oleObject" Target="../embeddings/oleObject64.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0.xml"/><Relationship Id="rId1" Type="http://schemas.openxmlformats.org/officeDocument/2006/relationships/themeOverride" Target="../theme/themeOverride29.xml"/><Relationship Id="rId6" Type="http://schemas.openxmlformats.org/officeDocument/2006/relationships/image" Target="../media/image8.png"/><Relationship Id="rId5" Type="http://schemas.openxmlformats.org/officeDocument/2006/relationships/image" Target="../media/image4.emf"/><Relationship Id="rId4" Type="http://schemas.openxmlformats.org/officeDocument/2006/relationships/oleObject" Target="../embeddings/oleObject65.bin"/></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4.emf"/><Relationship Id="rId4" Type="http://schemas.openxmlformats.org/officeDocument/2006/relationships/oleObject" Target="../embeddings/oleObject66.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4.bin"/></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67.bin"/><Relationship Id="rId2" Type="http://schemas.openxmlformats.org/officeDocument/2006/relationships/slideMaster" Target="../slideMasters/slideMaster2.xml"/><Relationship Id="rId1" Type="http://schemas.openxmlformats.org/officeDocument/2006/relationships/tags" Target="../tags/tag73.xml"/><Relationship Id="rId4" Type="http://schemas.openxmlformats.org/officeDocument/2006/relationships/image" Target="../media/image4.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Master" Target="../slideMasters/slideMaster2.xml"/><Relationship Id="rId1" Type="http://schemas.openxmlformats.org/officeDocument/2006/relationships/tags" Target="../tags/tag74.xml"/><Relationship Id="rId4" Type="http://schemas.openxmlformats.org/officeDocument/2006/relationships/image" Target="../media/image4.emf"/></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hemeOverride" Target="../theme/themeOverride30.xml"/><Relationship Id="rId6" Type="http://schemas.openxmlformats.org/officeDocument/2006/relationships/image" Target="../media/image8.png"/><Relationship Id="rId5" Type="http://schemas.openxmlformats.org/officeDocument/2006/relationships/image" Target="../media/image4.emf"/><Relationship Id="rId4" Type="http://schemas.openxmlformats.org/officeDocument/2006/relationships/oleObject" Target="../embeddings/oleObject69.bin"/></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hemeOverride" Target="../theme/themeOverride31.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70.bin"/></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72.bin"/></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Master" Target="../slideMasters/slideMaster3.xml"/><Relationship Id="rId1" Type="http://schemas.openxmlformats.org/officeDocument/2006/relationships/tags" Target="../tags/tag80.xml"/><Relationship Id="rId4" Type="http://schemas.openxmlformats.org/officeDocument/2006/relationships/image" Target="../media/image7.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Master" Target="../slideMasters/slideMaster3.xml"/><Relationship Id="rId1" Type="http://schemas.openxmlformats.org/officeDocument/2006/relationships/tags" Target="../tags/tag81.xml"/><Relationship Id="rId4" Type="http://schemas.openxmlformats.org/officeDocument/2006/relationships/image" Target="../media/image7.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Master" Target="../slideMasters/slideMaster3.xml"/><Relationship Id="rId1" Type="http://schemas.openxmlformats.org/officeDocument/2006/relationships/tags" Target="../tags/tag82.xml"/><Relationship Id="rId4" Type="http://schemas.openxmlformats.org/officeDocument/2006/relationships/image" Target="../media/image7.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Master" Target="../slideMasters/slideMaster3.xml"/><Relationship Id="rId1" Type="http://schemas.openxmlformats.org/officeDocument/2006/relationships/tags" Target="../tags/tag83.xml"/><Relationship Id="rId4" Type="http://schemas.openxmlformats.org/officeDocument/2006/relationships/image" Target="../media/image7.emf"/></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4.xml"/><Relationship Id="rId1" Type="http://schemas.openxmlformats.org/officeDocument/2006/relationships/themeOverride" Target="../theme/themeOverride32.xml"/><Relationship Id="rId5" Type="http://schemas.openxmlformats.org/officeDocument/2006/relationships/image" Target="../media/image7.emf"/><Relationship Id="rId4" Type="http://schemas.openxmlformats.org/officeDocument/2006/relationships/oleObject" Target="../embeddings/oleObject77.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7.emf"/></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5.xml"/><Relationship Id="rId1" Type="http://schemas.openxmlformats.org/officeDocument/2006/relationships/themeOverride" Target="../theme/themeOverride33.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78.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6.xml"/><Relationship Id="rId1" Type="http://schemas.openxmlformats.org/officeDocument/2006/relationships/themeOverride" Target="../theme/themeOverride3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79.bin"/></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7.xml"/><Relationship Id="rId1" Type="http://schemas.openxmlformats.org/officeDocument/2006/relationships/themeOverride" Target="../theme/themeOverride35.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80.bin"/></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8.xml"/><Relationship Id="rId1" Type="http://schemas.openxmlformats.org/officeDocument/2006/relationships/themeOverride" Target="../theme/themeOverride36.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81.bin"/></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9.xml"/><Relationship Id="rId1" Type="http://schemas.openxmlformats.org/officeDocument/2006/relationships/themeOverride" Target="../theme/themeOverride3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82.bin"/></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0.xml"/><Relationship Id="rId1" Type="http://schemas.openxmlformats.org/officeDocument/2006/relationships/themeOverride" Target="../theme/themeOverride38.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83.bin"/></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Master" Target="../slideMasters/slideMaster3.xml"/><Relationship Id="rId1" Type="http://schemas.openxmlformats.org/officeDocument/2006/relationships/tags" Target="../tags/tag91.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2.xml"/><Relationship Id="rId1" Type="http://schemas.openxmlformats.org/officeDocument/2006/relationships/themeOverride" Target="../theme/themeOverride39.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oleObject" Target="../embeddings/oleObject85.bin"/></Relationships>
</file>

<file path=ppt/slideLayouts/_rels/slideLayout88.xml.rels><?xml version="1.0" encoding="UTF-8" standalone="yes"?>
<Relationships xmlns="http://schemas.openxmlformats.org/package/2006/relationships"><Relationship Id="rId3" Type="http://schemas.openxmlformats.org/officeDocument/2006/relationships/oleObject" Target="../embeddings/oleObject86.bin"/><Relationship Id="rId2" Type="http://schemas.openxmlformats.org/officeDocument/2006/relationships/slideMaster" Target="../slideMasters/slideMaster3.xml"/><Relationship Id="rId1" Type="http://schemas.openxmlformats.org/officeDocument/2006/relationships/tags" Target="../tags/tag93.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4.xml"/><Relationship Id="rId1" Type="http://schemas.openxmlformats.org/officeDocument/2006/relationships/themeOverride" Target="../theme/themeOverride40.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87.bin"/></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7.emf"/></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88.bin"/><Relationship Id="rId2" Type="http://schemas.openxmlformats.org/officeDocument/2006/relationships/slideMaster" Target="../slideMasters/slideMaster3.xml"/><Relationship Id="rId1" Type="http://schemas.openxmlformats.org/officeDocument/2006/relationships/tags" Target="../tags/tag95.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6.xml"/><Relationship Id="rId1" Type="http://schemas.openxmlformats.org/officeDocument/2006/relationships/themeOverride" Target="../theme/themeOverride41.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89.bin"/></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Master" Target="../slideMasters/slideMaster3.xml"/><Relationship Id="rId1" Type="http://schemas.openxmlformats.org/officeDocument/2006/relationships/tags" Target="../tags/tag97.xml"/><Relationship Id="rId5" Type="http://schemas.openxmlformats.org/officeDocument/2006/relationships/image" Target="../media/image10.png"/><Relationship Id="rId4" Type="http://schemas.openxmlformats.org/officeDocument/2006/relationships/image" Target="../media/image7.emf"/></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8.xml"/><Relationship Id="rId1" Type="http://schemas.openxmlformats.org/officeDocument/2006/relationships/themeOverride" Target="../theme/themeOverride42.xml"/><Relationship Id="rId5" Type="http://schemas.openxmlformats.org/officeDocument/2006/relationships/image" Target="../media/image7.emf"/><Relationship Id="rId4" Type="http://schemas.openxmlformats.org/officeDocument/2006/relationships/oleObject" Target="../embeddings/oleObject91.bin"/></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Master" Target="../slideMasters/slideMaster3.xml"/><Relationship Id="rId1" Type="http://schemas.openxmlformats.org/officeDocument/2006/relationships/tags" Target="../tags/tag99.xml"/><Relationship Id="rId4" Type="http://schemas.openxmlformats.org/officeDocument/2006/relationships/image" Target="../media/image7.emf"/></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Master" Target="../slideMasters/slideMaster3.xml"/><Relationship Id="rId1" Type="http://schemas.openxmlformats.org/officeDocument/2006/relationships/tags" Target="../tags/tag100.xml"/><Relationship Id="rId5" Type="http://schemas.openxmlformats.org/officeDocument/2006/relationships/image" Target="../media/image13.png"/><Relationship Id="rId4" Type="http://schemas.openxmlformats.org/officeDocument/2006/relationships/image" Target="../media/image11.emf"/></Relationships>
</file>

<file path=ppt/slideLayouts/_rels/slideLayout96.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Master" Target="../slideMasters/slideMaster3.xml"/><Relationship Id="rId1" Type="http://schemas.openxmlformats.org/officeDocument/2006/relationships/tags" Target="../tags/tag101.xml"/><Relationship Id="rId4" Type="http://schemas.openxmlformats.org/officeDocument/2006/relationships/image" Target="../media/image7.emf"/></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Master" Target="../slideMasters/slideMaster3.xml"/><Relationship Id="rId1" Type="http://schemas.openxmlformats.org/officeDocument/2006/relationships/tags" Target="../tags/tag102.xml"/><Relationship Id="rId4" Type="http://schemas.openxmlformats.org/officeDocument/2006/relationships/image" Target="../media/image7.emf"/></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3.xml"/><Relationship Id="rId1" Type="http://schemas.openxmlformats.org/officeDocument/2006/relationships/themeOverride" Target="../theme/themeOverride43.xml"/><Relationship Id="rId5" Type="http://schemas.openxmlformats.org/officeDocument/2006/relationships/image" Target="../media/image7.emf"/><Relationship Id="rId4" Type="http://schemas.openxmlformats.org/officeDocument/2006/relationships/oleObject" Target="../embeddings/oleObject96.bin"/></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97.bin"/><Relationship Id="rId2" Type="http://schemas.openxmlformats.org/officeDocument/2006/relationships/slideMaster" Target="../slideMasters/slideMaster3.xml"/><Relationship Id="rId1" Type="http://schemas.openxmlformats.org/officeDocument/2006/relationships/tags" Target="../tags/tag104.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AA928B56-82EE-4CEF-A6B7-DFAAA56C0BD3}"/>
              </a:ext>
            </a:extLst>
          </p:cNvPr>
          <p:cNvSpPr/>
          <p:nvPr/>
        </p:nvSpPr>
        <p:spPr>
          <a:xfrm>
            <a:off x="1" y="678672"/>
            <a:ext cx="121920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D2FFCBEA-5CD7-4A96-BFC5-2DF1AB59D500}"/>
              </a:ext>
            </a:extLst>
          </p:cNvPr>
          <p:cNvSpPr/>
          <p:nvPr/>
        </p:nvSpPr>
        <p:spPr>
          <a:xfrm>
            <a:off x="10259683" y="0"/>
            <a:ext cx="1932317" cy="1030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122" name="Picture 2" descr="Massachusetts Department of Mental Health | Mass.gov">
            <a:extLst>
              <a:ext uri="{FF2B5EF4-FFF2-40B4-BE49-F238E27FC236}">
                <a16:creationId xmlns:a16="http://schemas.microsoft.com/office/drawing/2014/main" id="{678ED085-A7FF-4537-8415-1B5A2DBA06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65902" y="5349875"/>
            <a:ext cx="1584140" cy="1398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086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extLst>
              <p:ext uri="{D42A27DB-BD31-4B8C-83A1-F6EECF244321}">
                <p14:modId xmlns:p14="http://schemas.microsoft.com/office/powerpoint/2010/main" val="24778319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1618195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11235031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18599864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583185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0456224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1118899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3944932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93738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670148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139913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extLst>
              <p:ext uri="{D42A27DB-BD31-4B8C-83A1-F6EECF244321}">
                <p14:modId xmlns:p14="http://schemas.microsoft.com/office/powerpoint/2010/main" val="371211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33787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60809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63916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86621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177609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978505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60451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816082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031421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873477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extLst>
              <p:ext uri="{D42A27DB-BD31-4B8C-83A1-F6EECF244321}">
                <p14:modId xmlns:p14="http://schemas.microsoft.com/office/powerpoint/2010/main" val="36450950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05058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73743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4723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487887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1212712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63574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0419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742774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342883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2918683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557203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extLst>
              <p:ext uri="{D42A27DB-BD31-4B8C-83A1-F6EECF244321}">
                <p14:modId xmlns:p14="http://schemas.microsoft.com/office/powerpoint/2010/main" val="2726666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842776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705709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647665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6883971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333176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34553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41128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2518439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744556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9993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71816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extLst>
              <p:ext uri="{D42A27DB-BD31-4B8C-83A1-F6EECF244321}">
                <p14:modId xmlns:p14="http://schemas.microsoft.com/office/powerpoint/2010/main" val="18201990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92263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18816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extLst>
              <p:ext uri="{D42A27DB-BD31-4B8C-83A1-F6EECF244321}">
                <p14:modId xmlns:p14="http://schemas.microsoft.com/office/powerpoint/2010/main" val="2869121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6514967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extLst>
              <p:ext uri="{D42A27DB-BD31-4B8C-83A1-F6EECF244321}">
                <p14:modId xmlns:p14="http://schemas.microsoft.com/office/powerpoint/2010/main" val="3175110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235241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extLst>
              <p:ext uri="{D42A27DB-BD31-4B8C-83A1-F6EECF244321}">
                <p14:modId xmlns:p14="http://schemas.microsoft.com/office/powerpoint/2010/main" val="28848631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32809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extLst>
              <p:ext uri="{D42A27DB-BD31-4B8C-83A1-F6EECF244321}">
                <p14:modId xmlns:p14="http://schemas.microsoft.com/office/powerpoint/2010/main" val="1123079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672577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extLst>
              <p:ext uri="{D42A27DB-BD31-4B8C-83A1-F6EECF244321}">
                <p14:modId xmlns:p14="http://schemas.microsoft.com/office/powerpoint/2010/main" val="465792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7FC66FF9-0EBE-4712-A107-7C736776C0EF}" type="slidenum">
              <a:rPr lang="en-US" smtClean="0"/>
              <a:t>‹#›</a:t>
            </a:fld>
            <a:endParaRPr lang="en-US"/>
          </a:p>
        </p:txBody>
      </p:sp>
    </p:spTree>
    <p:extLst>
      <p:ext uri="{BB962C8B-B14F-4D97-AF65-F5344CB8AC3E}">
        <p14:creationId xmlns:p14="http://schemas.microsoft.com/office/powerpoint/2010/main" val="3906504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5323267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92082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extLst>
              <p:ext uri="{D42A27DB-BD31-4B8C-83A1-F6EECF244321}">
                <p14:modId xmlns:p14="http://schemas.microsoft.com/office/powerpoint/2010/main" val="107565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extLst>
              <p:ext uri="{D42A27DB-BD31-4B8C-83A1-F6EECF244321}">
                <p14:modId xmlns:p14="http://schemas.microsoft.com/office/powerpoint/2010/main" val="4275339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928717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extLst>
              <p:ext uri="{D42A27DB-BD31-4B8C-83A1-F6EECF244321}">
                <p14:modId xmlns:p14="http://schemas.microsoft.com/office/powerpoint/2010/main" val="3428225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extLst>
              <p:ext uri="{D42A27DB-BD31-4B8C-83A1-F6EECF244321}">
                <p14:modId xmlns:p14="http://schemas.microsoft.com/office/powerpoint/2010/main" val="626657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002801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extLst>
              <p:ext uri="{D42A27DB-BD31-4B8C-83A1-F6EECF244321}">
                <p14:modId xmlns:p14="http://schemas.microsoft.com/office/powerpoint/2010/main" val="2621560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extLst>
              <p:ext uri="{D42A27DB-BD31-4B8C-83A1-F6EECF244321}">
                <p14:modId xmlns:p14="http://schemas.microsoft.com/office/powerpoint/2010/main" val="24999694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05580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extLst>
              <p:ext uri="{D42A27DB-BD31-4B8C-83A1-F6EECF244321}">
                <p14:modId xmlns:p14="http://schemas.microsoft.com/office/powerpoint/2010/main" val="2400365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514158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extLst>
              <p:ext uri="{D42A27DB-BD31-4B8C-83A1-F6EECF244321}">
                <p14:modId xmlns:p14="http://schemas.microsoft.com/office/powerpoint/2010/main" val="2436609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3FD489-996D-4E48-9455-8E9918E5EF9D}"/>
              </a:ext>
            </a:extLst>
          </p:cNvPr>
          <p:cNvSpPr>
            <a:spLocks noGrp="1"/>
          </p:cNvSpPr>
          <p:nvPr>
            <p:ph type="sldNum" sz="quarter" idx="10"/>
          </p:nvPr>
        </p:nvSpPr>
        <p:spPr/>
        <p:txBody>
          <a:bodyPr/>
          <a:lstStyle/>
          <a:p>
            <a:fld id="{7FC66FF9-0EBE-4712-A107-7C736776C0EF}" type="slidenum">
              <a:rPr lang="en-US" smtClean="0"/>
              <a:t>‹#›</a:t>
            </a:fld>
            <a:endParaRPr lang="en-US"/>
          </a:p>
        </p:txBody>
      </p:sp>
      <p:sp>
        <p:nvSpPr>
          <p:cNvPr id="4" name="Rectangle 3">
            <a:extLst>
              <a:ext uri="{FF2B5EF4-FFF2-40B4-BE49-F238E27FC236}">
                <a16:creationId xmlns:a16="http://schemas.microsoft.com/office/drawing/2014/main" id="{9D6DD97A-D76A-49EE-8CC4-F0CC5E732351}"/>
              </a:ext>
            </a:extLst>
          </p:cNvPr>
          <p:cNvSpPr/>
          <p:nvPr userDrawn="1"/>
        </p:nvSpPr>
        <p:spPr>
          <a:xfrm>
            <a:off x="0" y="884415"/>
            <a:ext cx="12192000" cy="10735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6203B7-86EE-45D9-9A03-95EF59367B0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06776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extLst>
              <p:ext uri="{D42A27DB-BD31-4B8C-83A1-F6EECF244321}">
                <p14:modId xmlns:p14="http://schemas.microsoft.com/office/powerpoint/2010/main" val="32565695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extLst>
              <p:ext uri="{D42A27DB-BD31-4B8C-83A1-F6EECF244321}">
                <p14:modId xmlns:p14="http://schemas.microsoft.com/office/powerpoint/2010/main" val="35498777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02310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extLst>
              <p:ext uri="{D42A27DB-BD31-4B8C-83A1-F6EECF244321}">
                <p14:modId xmlns:p14="http://schemas.microsoft.com/office/powerpoint/2010/main" val="12555261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686104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extLst>
              <p:ext uri="{D42A27DB-BD31-4B8C-83A1-F6EECF244321}">
                <p14:modId xmlns:p14="http://schemas.microsoft.com/office/powerpoint/2010/main" val="118124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899412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extLst>
              <p:ext uri="{D42A27DB-BD31-4B8C-83A1-F6EECF244321}">
                <p14:modId xmlns:p14="http://schemas.microsoft.com/office/powerpoint/2010/main" val="17851913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extLst>
              <p:ext uri="{D42A27DB-BD31-4B8C-83A1-F6EECF244321}">
                <p14:modId xmlns:p14="http://schemas.microsoft.com/office/powerpoint/2010/main" val="3504511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extLst>
              <p:ext uri="{D42A27DB-BD31-4B8C-83A1-F6EECF244321}">
                <p14:modId xmlns:p14="http://schemas.microsoft.com/office/powerpoint/2010/main" val="26541522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extLst>
              <p:ext uri="{D42A27DB-BD31-4B8C-83A1-F6EECF244321}">
                <p14:modId xmlns:p14="http://schemas.microsoft.com/office/powerpoint/2010/main" val="12236711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43C440E-F8F8-D046-B29F-42F4BE19458B}"/>
              </a:ext>
            </a:extLst>
          </p:cNvPr>
          <p:cNvSpPr>
            <a:spLocks noGrp="1"/>
          </p:cNvSpPr>
          <p:nvPr>
            <p:ph type="pic" sz="quarter" idx="10"/>
          </p:nvPr>
        </p:nvSpPr>
        <p:spPr>
          <a:xfrm>
            <a:off x="1526391"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1">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
        <p:nvSpPr>
          <p:cNvPr id="14" name="Picture Placeholder 13">
            <a:extLst>
              <a:ext uri="{FF2B5EF4-FFF2-40B4-BE49-F238E27FC236}">
                <a16:creationId xmlns:a16="http://schemas.microsoft.com/office/drawing/2014/main" id="{4ECE85ED-EEBF-EA43-B643-F31317B7990C}"/>
              </a:ext>
            </a:extLst>
          </p:cNvPr>
          <p:cNvSpPr>
            <a:spLocks noGrp="1"/>
          </p:cNvSpPr>
          <p:nvPr>
            <p:ph type="pic" sz="quarter" idx="11"/>
          </p:nvPr>
        </p:nvSpPr>
        <p:spPr>
          <a:xfrm>
            <a:off x="5285330"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2">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
        <p:nvSpPr>
          <p:cNvPr id="15" name="Picture Placeholder 14">
            <a:extLst>
              <a:ext uri="{FF2B5EF4-FFF2-40B4-BE49-F238E27FC236}">
                <a16:creationId xmlns:a16="http://schemas.microsoft.com/office/drawing/2014/main" id="{9EAC1F7C-DEB3-F041-A01B-3974591F11CC}"/>
              </a:ext>
            </a:extLst>
          </p:cNvPr>
          <p:cNvSpPr>
            <a:spLocks noGrp="1"/>
          </p:cNvSpPr>
          <p:nvPr>
            <p:ph type="pic" sz="quarter" idx="12"/>
          </p:nvPr>
        </p:nvSpPr>
        <p:spPr>
          <a:xfrm>
            <a:off x="8743108"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3">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Tree>
    <p:extLst>
      <p:ext uri="{BB962C8B-B14F-4D97-AF65-F5344CB8AC3E}">
        <p14:creationId xmlns:p14="http://schemas.microsoft.com/office/powerpoint/2010/main" val="34185064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extLst>
              <p:ext uri="{D42A27DB-BD31-4B8C-83A1-F6EECF244321}">
                <p14:modId xmlns:p14="http://schemas.microsoft.com/office/powerpoint/2010/main" val="27768282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extLst>
              <p:ext uri="{D42A27DB-BD31-4B8C-83A1-F6EECF244321}">
                <p14:modId xmlns:p14="http://schemas.microsoft.com/office/powerpoint/2010/main" val="26687568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223664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extLst>
              <p:ext uri="{D42A27DB-BD31-4B8C-83A1-F6EECF244321}">
                <p14:modId xmlns:p14="http://schemas.microsoft.com/office/powerpoint/2010/main" val="26073334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4829456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extLst>
              <p:ext uri="{D42A27DB-BD31-4B8C-83A1-F6EECF244321}">
                <p14:modId xmlns:p14="http://schemas.microsoft.com/office/powerpoint/2010/main" val="15354990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3922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extLst>
              <p:ext uri="{D42A27DB-BD31-4B8C-83A1-F6EECF244321}">
                <p14:modId xmlns:p14="http://schemas.microsoft.com/office/powerpoint/2010/main" val="4001999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604520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extLst>
              <p:ext uri="{D42A27DB-BD31-4B8C-83A1-F6EECF244321}">
                <p14:modId xmlns:p14="http://schemas.microsoft.com/office/powerpoint/2010/main" val="18210277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301659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extLst>
              <p:ext uri="{D42A27DB-BD31-4B8C-83A1-F6EECF244321}">
                <p14:modId xmlns:p14="http://schemas.microsoft.com/office/powerpoint/2010/main" val="3316997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905789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310685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42321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extLst>
              <p:ext uri="{D42A27DB-BD31-4B8C-83A1-F6EECF244321}">
                <p14:modId xmlns:p14="http://schemas.microsoft.com/office/powerpoint/2010/main" val="25020702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extLst>
              <p:ext uri="{D42A27DB-BD31-4B8C-83A1-F6EECF244321}">
                <p14:modId xmlns:p14="http://schemas.microsoft.com/office/powerpoint/2010/main" val="28236077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376992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53F34F3-3D02-4006-8A23-B9E3F9C6973A}"/>
              </a:ext>
            </a:extLst>
          </p:cNvPr>
          <p:cNvGraphicFramePr>
            <a:graphicFrameLocks noChangeAspect="1"/>
          </p:cNvGraphicFramePr>
          <p:nvPr userDrawn="1">
            <p:custDataLst>
              <p:tags r:id="rId1"/>
            </p:custDataLst>
            <p:extLst>
              <p:ext uri="{D42A27DB-BD31-4B8C-83A1-F6EECF244321}">
                <p14:modId xmlns:p14="http://schemas.microsoft.com/office/powerpoint/2010/main" val="159323416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4" name="Object 3" hidden="1">
                        <a:extLst>
                          <a:ext uri="{FF2B5EF4-FFF2-40B4-BE49-F238E27FC236}">
                            <a16:creationId xmlns:a16="http://schemas.microsoft.com/office/drawing/2014/main" id="{353F34F3-3D02-4006-8A23-B9E3F9C6973A}"/>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CBE1552-DCF3-4B3E-9BF5-EA62E9FF0057}"/>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65938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extLst>
              <p:ext uri="{D42A27DB-BD31-4B8C-83A1-F6EECF244321}">
                <p14:modId xmlns:p14="http://schemas.microsoft.com/office/powerpoint/2010/main" val="28237386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extLst>
              <p:ext uri="{D42A27DB-BD31-4B8C-83A1-F6EECF244321}">
                <p14:modId xmlns:p14="http://schemas.microsoft.com/office/powerpoint/2010/main" val="25920648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98095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extLst>
              <p:ext uri="{D42A27DB-BD31-4B8C-83A1-F6EECF244321}">
                <p14:modId xmlns:p14="http://schemas.microsoft.com/office/powerpoint/2010/main" val="1385983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extLst>
              <p:ext uri="{D42A27DB-BD31-4B8C-83A1-F6EECF244321}">
                <p14:modId xmlns:p14="http://schemas.microsoft.com/office/powerpoint/2010/main" val="15819215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56836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extLst>
              <p:ext uri="{D42A27DB-BD31-4B8C-83A1-F6EECF244321}">
                <p14:modId xmlns:p14="http://schemas.microsoft.com/office/powerpoint/2010/main" val="1195178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extLst>
              <p:ext uri="{D42A27DB-BD31-4B8C-83A1-F6EECF244321}">
                <p14:modId xmlns:p14="http://schemas.microsoft.com/office/powerpoint/2010/main" val="18950007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850758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extLst>
              <p:ext uri="{D42A27DB-BD31-4B8C-83A1-F6EECF244321}">
                <p14:modId xmlns:p14="http://schemas.microsoft.com/office/powerpoint/2010/main" val="11535298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1356666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extLst>
              <p:ext uri="{D42A27DB-BD31-4B8C-83A1-F6EECF244321}">
                <p14:modId xmlns:p14="http://schemas.microsoft.com/office/powerpoint/2010/main" val="2843027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extLst>
              <p:ext uri="{D42A27DB-BD31-4B8C-83A1-F6EECF244321}">
                <p14:modId xmlns:p14="http://schemas.microsoft.com/office/powerpoint/2010/main" val="1801355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239090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0710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extLst>
              <p:ext uri="{D42A27DB-BD31-4B8C-83A1-F6EECF244321}">
                <p14:modId xmlns:p14="http://schemas.microsoft.com/office/powerpoint/2010/main" val="3238017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6408276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extLst>
              <p:ext uri="{D42A27DB-BD31-4B8C-83A1-F6EECF244321}">
                <p14:modId xmlns:p14="http://schemas.microsoft.com/office/powerpoint/2010/main" val="32894299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extLst>
              <p:ext uri="{D42A27DB-BD31-4B8C-83A1-F6EECF244321}">
                <p14:modId xmlns:p14="http://schemas.microsoft.com/office/powerpoint/2010/main" val="956141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143665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extLst>
              <p:ext uri="{D42A27DB-BD31-4B8C-83A1-F6EECF244321}">
                <p14:modId xmlns:p14="http://schemas.microsoft.com/office/powerpoint/2010/main" val="3394145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6045338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703140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8277916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2928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87716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160771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1252606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70190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1757257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2615215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8673592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54486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487444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84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39172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336578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2909705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215021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793751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103273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203442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1535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extLst>
              <p:ext uri="{D42A27DB-BD31-4B8C-83A1-F6EECF244321}">
                <p14:modId xmlns:p14="http://schemas.microsoft.com/office/powerpoint/2010/main" val="24015847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166314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328575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296155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9317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718885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757599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74751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223518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2500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69214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extLst>
              <p:ext uri="{D42A27DB-BD31-4B8C-83A1-F6EECF244321}">
                <p14:modId xmlns:p14="http://schemas.microsoft.com/office/powerpoint/2010/main" val="1235578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25466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619457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424288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44703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925206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59178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4981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798281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556878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576803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2.xml"/><Relationship Id="rId21" Type="http://schemas.openxmlformats.org/officeDocument/2006/relationships/slideLayout" Target="../slideLayouts/slideLayout27.xml"/><Relationship Id="rId42" Type="http://schemas.openxmlformats.org/officeDocument/2006/relationships/slideLayout" Target="../slideLayouts/slideLayout48.xml"/><Relationship Id="rId47" Type="http://schemas.openxmlformats.org/officeDocument/2006/relationships/slideLayout" Target="../slideLayouts/slideLayout53.xml"/><Relationship Id="rId63" Type="http://schemas.openxmlformats.org/officeDocument/2006/relationships/slideLayout" Target="../slideLayouts/slideLayout69.xml"/><Relationship Id="rId68" Type="http://schemas.openxmlformats.org/officeDocument/2006/relationships/theme" Target="../theme/theme2.xml"/><Relationship Id="rId7" Type="http://schemas.openxmlformats.org/officeDocument/2006/relationships/slideLayout" Target="../slideLayouts/slideLayout13.xml"/><Relationship Id="rId71" Type="http://schemas.openxmlformats.org/officeDocument/2006/relationships/image" Target="../media/image4.emf"/><Relationship Id="rId2" Type="http://schemas.openxmlformats.org/officeDocument/2006/relationships/slideLayout" Target="../slideLayouts/slideLayout8.xml"/><Relationship Id="rId16" Type="http://schemas.openxmlformats.org/officeDocument/2006/relationships/slideLayout" Target="../slideLayouts/slideLayout22.xml"/><Relationship Id="rId29" Type="http://schemas.openxmlformats.org/officeDocument/2006/relationships/slideLayout" Target="../slideLayouts/slideLayout35.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32" Type="http://schemas.openxmlformats.org/officeDocument/2006/relationships/slideLayout" Target="../slideLayouts/slideLayout38.xml"/><Relationship Id="rId37" Type="http://schemas.openxmlformats.org/officeDocument/2006/relationships/slideLayout" Target="../slideLayouts/slideLayout43.xml"/><Relationship Id="rId40" Type="http://schemas.openxmlformats.org/officeDocument/2006/relationships/slideLayout" Target="../slideLayouts/slideLayout46.xml"/><Relationship Id="rId45" Type="http://schemas.openxmlformats.org/officeDocument/2006/relationships/slideLayout" Target="../slideLayouts/slideLayout51.xml"/><Relationship Id="rId53" Type="http://schemas.openxmlformats.org/officeDocument/2006/relationships/slideLayout" Target="../slideLayouts/slideLayout59.xml"/><Relationship Id="rId58" Type="http://schemas.openxmlformats.org/officeDocument/2006/relationships/slideLayout" Target="../slideLayouts/slideLayout64.xml"/><Relationship Id="rId66" Type="http://schemas.openxmlformats.org/officeDocument/2006/relationships/slideLayout" Target="../slideLayouts/slideLayout72.xml"/><Relationship Id="rId5" Type="http://schemas.openxmlformats.org/officeDocument/2006/relationships/slideLayout" Target="../slideLayouts/slideLayout11.xml"/><Relationship Id="rId61" Type="http://schemas.openxmlformats.org/officeDocument/2006/relationships/slideLayout" Target="../slideLayouts/slideLayout67.xml"/><Relationship Id="rId19" Type="http://schemas.openxmlformats.org/officeDocument/2006/relationships/slideLayout" Target="../slideLayouts/slideLayout2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slideLayout" Target="../slideLayouts/slideLayout36.xml"/><Relationship Id="rId35" Type="http://schemas.openxmlformats.org/officeDocument/2006/relationships/slideLayout" Target="../slideLayouts/slideLayout41.xml"/><Relationship Id="rId43" Type="http://schemas.openxmlformats.org/officeDocument/2006/relationships/slideLayout" Target="../slideLayouts/slideLayout49.xml"/><Relationship Id="rId48" Type="http://schemas.openxmlformats.org/officeDocument/2006/relationships/slideLayout" Target="../slideLayouts/slideLayout54.xml"/><Relationship Id="rId56" Type="http://schemas.openxmlformats.org/officeDocument/2006/relationships/slideLayout" Target="../slideLayouts/slideLayout62.xml"/><Relationship Id="rId64" Type="http://schemas.openxmlformats.org/officeDocument/2006/relationships/slideLayout" Target="../slideLayouts/slideLayout70.xml"/><Relationship Id="rId69" Type="http://schemas.openxmlformats.org/officeDocument/2006/relationships/tags" Target="../tags/tag5.xml"/><Relationship Id="rId8" Type="http://schemas.openxmlformats.org/officeDocument/2006/relationships/slideLayout" Target="../slideLayouts/slideLayout14.xml"/><Relationship Id="rId51" Type="http://schemas.openxmlformats.org/officeDocument/2006/relationships/slideLayout" Target="../slideLayouts/slideLayout57.xml"/><Relationship Id="rId3" Type="http://schemas.openxmlformats.org/officeDocument/2006/relationships/slideLayout" Target="../slideLayouts/slideLayout9.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33" Type="http://schemas.openxmlformats.org/officeDocument/2006/relationships/slideLayout" Target="../slideLayouts/slideLayout39.xml"/><Relationship Id="rId38" Type="http://schemas.openxmlformats.org/officeDocument/2006/relationships/slideLayout" Target="../slideLayouts/slideLayout44.xml"/><Relationship Id="rId46" Type="http://schemas.openxmlformats.org/officeDocument/2006/relationships/slideLayout" Target="../slideLayouts/slideLayout52.xml"/><Relationship Id="rId59" Type="http://schemas.openxmlformats.org/officeDocument/2006/relationships/slideLayout" Target="../slideLayouts/slideLayout65.xml"/><Relationship Id="rId67" Type="http://schemas.openxmlformats.org/officeDocument/2006/relationships/slideLayout" Target="../slideLayouts/slideLayout73.xml"/><Relationship Id="rId20" Type="http://schemas.openxmlformats.org/officeDocument/2006/relationships/slideLayout" Target="../slideLayouts/slideLayout26.xml"/><Relationship Id="rId41" Type="http://schemas.openxmlformats.org/officeDocument/2006/relationships/slideLayout" Target="../slideLayouts/slideLayout47.xml"/><Relationship Id="rId54" Type="http://schemas.openxmlformats.org/officeDocument/2006/relationships/slideLayout" Target="../slideLayouts/slideLayout60.xml"/><Relationship Id="rId62" Type="http://schemas.openxmlformats.org/officeDocument/2006/relationships/slideLayout" Target="../slideLayouts/slideLayout68.xml"/><Relationship Id="rId70"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slideLayout" Target="../slideLayouts/slideLayout12.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36" Type="http://schemas.openxmlformats.org/officeDocument/2006/relationships/slideLayout" Target="../slideLayouts/slideLayout42.xml"/><Relationship Id="rId49" Type="http://schemas.openxmlformats.org/officeDocument/2006/relationships/slideLayout" Target="../slideLayouts/slideLayout55.xml"/><Relationship Id="rId57" Type="http://schemas.openxmlformats.org/officeDocument/2006/relationships/slideLayout" Target="../slideLayouts/slideLayout63.xml"/><Relationship Id="rId10" Type="http://schemas.openxmlformats.org/officeDocument/2006/relationships/slideLayout" Target="../slideLayouts/slideLayout16.xml"/><Relationship Id="rId31" Type="http://schemas.openxmlformats.org/officeDocument/2006/relationships/slideLayout" Target="../slideLayouts/slideLayout37.xml"/><Relationship Id="rId44" Type="http://schemas.openxmlformats.org/officeDocument/2006/relationships/slideLayout" Target="../slideLayouts/slideLayout50.xml"/><Relationship Id="rId52" Type="http://schemas.openxmlformats.org/officeDocument/2006/relationships/slideLayout" Target="../slideLayouts/slideLayout58.xml"/><Relationship Id="rId60" Type="http://schemas.openxmlformats.org/officeDocument/2006/relationships/slideLayout" Target="../slideLayouts/slideLayout66.xml"/><Relationship Id="rId65" Type="http://schemas.openxmlformats.org/officeDocument/2006/relationships/slideLayout" Target="../slideLayouts/slideLayout71.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9" Type="http://schemas.openxmlformats.org/officeDocument/2006/relationships/slideLayout" Target="../slideLayouts/slideLayout45.xml"/><Relationship Id="rId34" Type="http://schemas.openxmlformats.org/officeDocument/2006/relationships/slideLayout" Target="../slideLayouts/slideLayout40.xml"/><Relationship Id="rId50" Type="http://schemas.openxmlformats.org/officeDocument/2006/relationships/slideLayout" Target="../slideLayouts/slideLayout56.xml"/><Relationship Id="rId55"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99.xml"/><Relationship Id="rId21" Type="http://schemas.openxmlformats.org/officeDocument/2006/relationships/slideLayout" Target="../slideLayouts/slideLayout94.xml"/><Relationship Id="rId42" Type="http://schemas.openxmlformats.org/officeDocument/2006/relationships/slideLayout" Target="../slideLayouts/slideLayout115.xml"/><Relationship Id="rId47" Type="http://schemas.openxmlformats.org/officeDocument/2006/relationships/slideLayout" Target="../slideLayouts/slideLayout120.xml"/><Relationship Id="rId63" Type="http://schemas.openxmlformats.org/officeDocument/2006/relationships/slideLayout" Target="../slideLayouts/slideLayout136.xml"/><Relationship Id="rId68" Type="http://schemas.openxmlformats.org/officeDocument/2006/relationships/theme" Target="../theme/theme3.xml"/><Relationship Id="rId7" Type="http://schemas.openxmlformats.org/officeDocument/2006/relationships/slideLayout" Target="../slideLayouts/slideLayout80.xml"/><Relationship Id="rId71" Type="http://schemas.openxmlformats.org/officeDocument/2006/relationships/image" Target="../media/image4.emf"/><Relationship Id="rId2" Type="http://schemas.openxmlformats.org/officeDocument/2006/relationships/slideLayout" Target="../slideLayouts/slideLayout75.xml"/><Relationship Id="rId16" Type="http://schemas.openxmlformats.org/officeDocument/2006/relationships/slideLayout" Target="../slideLayouts/slideLayout89.xml"/><Relationship Id="rId29" Type="http://schemas.openxmlformats.org/officeDocument/2006/relationships/slideLayout" Target="../slideLayouts/slideLayout102.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slideLayout" Target="../slideLayouts/slideLayout113.xml"/><Relationship Id="rId45" Type="http://schemas.openxmlformats.org/officeDocument/2006/relationships/slideLayout" Target="../slideLayouts/slideLayout118.xml"/><Relationship Id="rId53" Type="http://schemas.openxmlformats.org/officeDocument/2006/relationships/slideLayout" Target="../slideLayouts/slideLayout126.xml"/><Relationship Id="rId58" Type="http://schemas.openxmlformats.org/officeDocument/2006/relationships/slideLayout" Target="../slideLayouts/slideLayout131.xml"/><Relationship Id="rId66" Type="http://schemas.openxmlformats.org/officeDocument/2006/relationships/slideLayout" Target="../slideLayouts/slideLayout139.xml"/><Relationship Id="rId5" Type="http://schemas.openxmlformats.org/officeDocument/2006/relationships/slideLayout" Target="../slideLayouts/slideLayout78.xml"/><Relationship Id="rId61" Type="http://schemas.openxmlformats.org/officeDocument/2006/relationships/slideLayout" Target="../slideLayouts/slideLayout134.xml"/><Relationship Id="rId19" Type="http://schemas.openxmlformats.org/officeDocument/2006/relationships/slideLayout" Target="../slideLayouts/slideLayout9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slideLayout" Target="../slideLayouts/slideLayout116.xml"/><Relationship Id="rId48" Type="http://schemas.openxmlformats.org/officeDocument/2006/relationships/slideLayout" Target="../slideLayouts/slideLayout121.xml"/><Relationship Id="rId56" Type="http://schemas.openxmlformats.org/officeDocument/2006/relationships/slideLayout" Target="../slideLayouts/slideLayout129.xml"/><Relationship Id="rId64" Type="http://schemas.openxmlformats.org/officeDocument/2006/relationships/slideLayout" Target="../slideLayouts/slideLayout137.xml"/><Relationship Id="rId69" Type="http://schemas.openxmlformats.org/officeDocument/2006/relationships/tags" Target="../tags/tag77.xml"/><Relationship Id="rId8" Type="http://schemas.openxmlformats.org/officeDocument/2006/relationships/slideLayout" Target="../slideLayouts/slideLayout81.xml"/><Relationship Id="rId51" Type="http://schemas.openxmlformats.org/officeDocument/2006/relationships/slideLayout" Target="../slideLayouts/slideLayout124.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46" Type="http://schemas.openxmlformats.org/officeDocument/2006/relationships/slideLayout" Target="../slideLayouts/slideLayout119.xml"/><Relationship Id="rId59" Type="http://schemas.openxmlformats.org/officeDocument/2006/relationships/slideLayout" Target="../slideLayouts/slideLayout132.xml"/><Relationship Id="rId67" Type="http://schemas.openxmlformats.org/officeDocument/2006/relationships/slideLayout" Target="../slideLayouts/slideLayout140.xml"/><Relationship Id="rId20" Type="http://schemas.openxmlformats.org/officeDocument/2006/relationships/slideLayout" Target="../slideLayouts/slideLayout93.xml"/><Relationship Id="rId41" Type="http://schemas.openxmlformats.org/officeDocument/2006/relationships/slideLayout" Target="../slideLayouts/slideLayout114.xml"/><Relationship Id="rId54" Type="http://schemas.openxmlformats.org/officeDocument/2006/relationships/slideLayout" Target="../slideLayouts/slideLayout127.xml"/><Relationship Id="rId62" Type="http://schemas.openxmlformats.org/officeDocument/2006/relationships/slideLayout" Target="../slideLayouts/slideLayout135.xml"/><Relationship Id="rId70" Type="http://schemas.openxmlformats.org/officeDocument/2006/relationships/oleObject" Target="../embeddings/oleObject71.bin"/><Relationship Id="rId1" Type="http://schemas.openxmlformats.org/officeDocument/2006/relationships/slideLayout" Target="../slideLayouts/slideLayout74.xml"/><Relationship Id="rId6" Type="http://schemas.openxmlformats.org/officeDocument/2006/relationships/slideLayout" Target="../slideLayouts/slideLayout79.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49" Type="http://schemas.openxmlformats.org/officeDocument/2006/relationships/slideLayout" Target="../slideLayouts/slideLayout122.xml"/><Relationship Id="rId57" Type="http://schemas.openxmlformats.org/officeDocument/2006/relationships/slideLayout" Target="../slideLayouts/slideLayout130.xml"/><Relationship Id="rId10" Type="http://schemas.openxmlformats.org/officeDocument/2006/relationships/slideLayout" Target="../slideLayouts/slideLayout83.xml"/><Relationship Id="rId31" Type="http://schemas.openxmlformats.org/officeDocument/2006/relationships/slideLayout" Target="../slideLayouts/slideLayout104.xml"/><Relationship Id="rId44" Type="http://schemas.openxmlformats.org/officeDocument/2006/relationships/slideLayout" Target="../slideLayouts/slideLayout117.xml"/><Relationship Id="rId52" Type="http://schemas.openxmlformats.org/officeDocument/2006/relationships/slideLayout" Target="../slideLayouts/slideLayout125.xml"/><Relationship Id="rId60" Type="http://schemas.openxmlformats.org/officeDocument/2006/relationships/slideLayout" Target="../slideLayouts/slideLayout133.xml"/><Relationship Id="rId65" Type="http://schemas.openxmlformats.org/officeDocument/2006/relationships/slideLayout" Target="../slideLayouts/slideLayout138.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39" Type="http://schemas.openxmlformats.org/officeDocument/2006/relationships/slideLayout" Target="../slideLayouts/slideLayout112.xml"/><Relationship Id="rId34" Type="http://schemas.openxmlformats.org/officeDocument/2006/relationships/slideLayout" Target="../slideLayouts/slideLayout107.xml"/><Relationship Id="rId50" Type="http://schemas.openxmlformats.org/officeDocument/2006/relationships/slideLayout" Target="../slideLayouts/slideLayout123.xml"/><Relationship Id="rId55"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F4CA61E-8F77-3AE4-5114-5A84945CDD87}"/>
              </a:ext>
            </a:extLst>
          </p:cNvPr>
          <p:cNvGraphicFramePr>
            <a:graphicFrameLocks noChangeAspect="1"/>
          </p:cNvGraphicFramePr>
          <p:nvPr userDrawn="1">
            <p:custDataLst>
              <p:tags r:id="rId8"/>
            </p:custDataLst>
            <p:extLst>
              <p:ext uri="{D42A27DB-BD31-4B8C-83A1-F6EECF244321}">
                <p14:modId xmlns:p14="http://schemas.microsoft.com/office/powerpoint/2010/main" val="29362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4" hidden="1">
                        <a:extLst>
                          <a:ext uri="{FF2B5EF4-FFF2-40B4-BE49-F238E27FC236}">
                            <a16:creationId xmlns:a16="http://schemas.microsoft.com/office/drawing/2014/main" id="{3F4CA61E-8F77-3AE4-5114-5A84945CDD8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89614" y="311328"/>
            <a:ext cx="10766066" cy="573087"/>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89614"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49878" y="6356352"/>
            <a:ext cx="3697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66FF9-0EBE-4712-A107-7C736776C0EF}" type="slidenum">
              <a:rPr lang="en-US" smtClean="0"/>
              <a:t>‹#›</a:t>
            </a:fld>
            <a:endParaRPr lang="en-US"/>
          </a:p>
        </p:txBody>
      </p:sp>
      <p:sp>
        <p:nvSpPr>
          <p:cNvPr id="7" name="Rectangle 6"/>
          <p:cNvSpPr/>
          <p:nvPr/>
        </p:nvSpPr>
        <p:spPr>
          <a:xfrm>
            <a:off x="2838900" y="-3629"/>
            <a:ext cx="6531428" cy="359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C00000"/>
                </a:solidFill>
              </a:rPr>
              <a:t>DRAFT – FOR POLICY</a:t>
            </a:r>
            <a:r>
              <a:rPr lang="en-US" sz="1600" b="1" baseline="0">
                <a:solidFill>
                  <a:srgbClr val="C00000"/>
                </a:solidFill>
              </a:rPr>
              <a:t> AND DISCUSSION PURPOSES</a:t>
            </a:r>
            <a:endParaRPr lang="en-US" sz="1600" b="1">
              <a:solidFill>
                <a:srgbClr val="C00000"/>
              </a:solidFill>
            </a:endParaRPr>
          </a:p>
        </p:txBody>
      </p:sp>
      <p:cxnSp>
        <p:nvCxnSpPr>
          <p:cNvPr id="9" name="Straight Connector 8">
            <a:extLst>
              <a:ext uri="{FF2B5EF4-FFF2-40B4-BE49-F238E27FC236}">
                <a16:creationId xmlns:a16="http://schemas.microsoft.com/office/drawing/2014/main" id="{294C01F9-BD79-4ABF-B5D7-847D83347B72}"/>
              </a:ext>
            </a:extLst>
          </p:cNvPr>
          <p:cNvCxnSpPr>
            <a:cxnSpLocks/>
          </p:cNvCxnSpPr>
          <p:nvPr/>
        </p:nvCxnSpPr>
        <p:spPr>
          <a:xfrm>
            <a:off x="11005" y="901196"/>
            <a:ext cx="12180999" cy="486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pic>
        <p:nvPicPr>
          <p:cNvPr id="10" name="Picture 2" descr="Massachusetts Department of Mental Health | Mass.gov">
            <a:extLst>
              <a:ext uri="{FF2B5EF4-FFF2-40B4-BE49-F238E27FC236}">
                <a16:creationId xmlns:a16="http://schemas.microsoft.com/office/drawing/2014/main" id="{D8B22408-875D-4AEC-899F-C4CFAFBD2A95}"/>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1295273" y="186518"/>
            <a:ext cx="789778" cy="697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47762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9" r:id="rId3"/>
    <p:sldLayoutId id="2147483670" r:id="rId4"/>
    <p:sldLayoutId id="2147483671" r:id="rId5"/>
    <p:sldLayoutId id="2147483672" r:id="rId6"/>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extLst>
              <p:ext uri="{D42A27DB-BD31-4B8C-83A1-F6EECF244321}">
                <p14:modId xmlns:p14="http://schemas.microsoft.com/office/powerpoint/2010/main" val="27074727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userDrawn="1">
          <p15:clr>
            <a:srgbClr val="F26B43"/>
          </p15:clr>
        </p15:guide>
        <p15:guide id="2" pos="396" userDrawn="1">
          <p15:clr>
            <a:srgbClr val="F26B43"/>
          </p15:clr>
        </p15:guide>
        <p15:guide id="3" pos="7284" userDrawn="1">
          <p15:clr>
            <a:srgbClr val="F26B43"/>
          </p15:clr>
        </p15:guide>
        <p15:guide id="4" orient="horz" pos="379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06479936"/>
      </p:ext>
    </p:extLst>
  </p:cSld>
  <p:clrMap bg1="lt1" tx1="dk1" bg2="lt2" tx2="dk2" accent1="accent1" accent2="accent2" accent3="accent3" accent4="accent4" accent5="accent5" accent6="accent6" hlink="hlink" folHlink="folHlink"/>
  <p:sldLayoutIdLst>
    <p:sldLayoutId id="2147485186" r:id="rId1"/>
    <p:sldLayoutId id="2147485187" r:id="rId2"/>
    <p:sldLayoutId id="2147485188" r:id="rId3"/>
    <p:sldLayoutId id="2147485189" r:id="rId4"/>
    <p:sldLayoutId id="2147485190" r:id="rId5"/>
    <p:sldLayoutId id="2147485191" r:id="rId6"/>
    <p:sldLayoutId id="2147485192" r:id="rId7"/>
    <p:sldLayoutId id="2147485193" r:id="rId8"/>
    <p:sldLayoutId id="2147485194" r:id="rId9"/>
    <p:sldLayoutId id="2147485195" r:id="rId10"/>
    <p:sldLayoutId id="2147485196" r:id="rId11"/>
    <p:sldLayoutId id="2147485197" r:id="rId12"/>
    <p:sldLayoutId id="2147485198" r:id="rId13"/>
    <p:sldLayoutId id="2147485199" r:id="rId14"/>
    <p:sldLayoutId id="2147485200" r:id="rId15"/>
    <p:sldLayoutId id="2147485201" r:id="rId16"/>
    <p:sldLayoutId id="2147485202" r:id="rId17"/>
    <p:sldLayoutId id="2147485203" r:id="rId18"/>
    <p:sldLayoutId id="2147485204" r:id="rId19"/>
    <p:sldLayoutId id="2147485205" r:id="rId20"/>
    <p:sldLayoutId id="2147485206" r:id="rId21"/>
    <p:sldLayoutId id="2147485207" r:id="rId22"/>
    <p:sldLayoutId id="2147485208" r:id="rId23"/>
    <p:sldLayoutId id="2147485209" r:id="rId24"/>
    <p:sldLayoutId id="2147485210" r:id="rId25"/>
    <p:sldLayoutId id="2147485211" r:id="rId26"/>
    <p:sldLayoutId id="2147485212" r:id="rId27"/>
    <p:sldLayoutId id="2147485213" r:id="rId28"/>
    <p:sldLayoutId id="2147485214" r:id="rId29"/>
    <p:sldLayoutId id="2147485215" r:id="rId30"/>
    <p:sldLayoutId id="2147485216" r:id="rId31"/>
    <p:sldLayoutId id="2147485217" r:id="rId32"/>
    <p:sldLayoutId id="2147485218" r:id="rId33"/>
    <p:sldLayoutId id="2147485219" r:id="rId34"/>
    <p:sldLayoutId id="2147485220" r:id="rId35"/>
    <p:sldLayoutId id="2147485221" r:id="rId36"/>
    <p:sldLayoutId id="2147485222" r:id="rId37"/>
    <p:sldLayoutId id="2147485223" r:id="rId38"/>
    <p:sldLayoutId id="2147485224" r:id="rId39"/>
    <p:sldLayoutId id="2147485225" r:id="rId40"/>
    <p:sldLayoutId id="2147485226" r:id="rId41"/>
    <p:sldLayoutId id="2147485227" r:id="rId42"/>
    <p:sldLayoutId id="2147485228" r:id="rId43"/>
    <p:sldLayoutId id="2147485229" r:id="rId44"/>
    <p:sldLayoutId id="2147485230" r:id="rId45"/>
    <p:sldLayoutId id="2147485231" r:id="rId46"/>
    <p:sldLayoutId id="2147485232" r:id="rId47"/>
    <p:sldLayoutId id="2147485233" r:id="rId48"/>
    <p:sldLayoutId id="2147485234" r:id="rId49"/>
    <p:sldLayoutId id="2147485235" r:id="rId50"/>
    <p:sldLayoutId id="2147485236" r:id="rId51"/>
    <p:sldLayoutId id="2147485237" r:id="rId52"/>
    <p:sldLayoutId id="2147485238" r:id="rId53"/>
    <p:sldLayoutId id="2147485239" r:id="rId54"/>
    <p:sldLayoutId id="2147485240" r:id="rId55"/>
    <p:sldLayoutId id="2147485241" r:id="rId56"/>
    <p:sldLayoutId id="2147485242" r:id="rId57"/>
    <p:sldLayoutId id="2147485243" r:id="rId58"/>
    <p:sldLayoutId id="2147485244" r:id="rId59"/>
    <p:sldLayoutId id="2147485245" r:id="rId60"/>
    <p:sldLayoutId id="2147485246" r:id="rId61"/>
    <p:sldLayoutId id="2147485247" r:id="rId62"/>
    <p:sldLayoutId id="2147485248" r:id="rId63"/>
    <p:sldLayoutId id="2147485249" r:id="rId64"/>
    <p:sldLayoutId id="2147485250" r:id="rId65"/>
    <p:sldLayoutId id="2147485251" r:id="rId66"/>
    <p:sldLayoutId id="2147485252"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FD4F2-CC75-7A96-7F6A-431643A6838D}"/>
              </a:ext>
            </a:extLst>
          </p:cNvPr>
          <p:cNvSpPr>
            <a:spLocks noGrp="1"/>
          </p:cNvSpPr>
          <p:nvPr>
            <p:ph type="ctrTitle"/>
          </p:nvPr>
        </p:nvSpPr>
        <p:spPr>
          <a:xfrm>
            <a:off x="903515" y="1231692"/>
            <a:ext cx="10374085" cy="2594428"/>
          </a:xfrm>
        </p:spPr>
        <p:txBody>
          <a:bodyPr/>
          <a:lstStyle/>
          <a:p>
            <a:pPr algn="l"/>
            <a:r>
              <a:rPr lang="en-US" sz="6600" b="1" dirty="0">
                <a:latin typeface="+mn-lt"/>
                <a:ea typeface="Lato Light"/>
                <a:cs typeface="Calibri Light"/>
              </a:rPr>
              <a:t>Office of Behavioral Health Promotion and Prevention</a:t>
            </a:r>
            <a:endParaRPr lang="en-US" sz="6600" b="1" dirty="0">
              <a:latin typeface="+mn-lt"/>
              <a:ea typeface="Lato Light"/>
              <a:cs typeface="Lato Light"/>
            </a:endParaRPr>
          </a:p>
        </p:txBody>
      </p:sp>
      <p:sp>
        <p:nvSpPr>
          <p:cNvPr id="3" name="Subtitle 2">
            <a:extLst>
              <a:ext uri="{FF2B5EF4-FFF2-40B4-BE49-F238E27FC236}">
                <a16:creationId xmlns:a16="http://schemas.microsoft.com/office/drawing/2014/main" id="{8CE7E094-AAF1-5951-B502-34F74B8586F4}"/>
              </a:ext>
            </a:extLst>
          </p:cNvPr>
          <p:cNvSpPr>
            <a:spLocks noGrp="1"/>
          </p:cNvSpPr>
          <p:nvPr>
            <p:ph type="subTitle" idx="1"/>
          </p:nvPr>
        </p:nvSpPr>
        <p:spPr>
          <a:xfrm>
            <a:off x="1124415" y="4524470"/>
            <a:ext cx="3531220" cy="2066699"/>
          </a:xfrm>
        </p:spPr>
        <p:txBody>
          <a:bodyPr vert="horz" lIns="91440" tIns="45720" rIns="91440" bIns="45720" rtlCol="0" anchor="t">
            <a:normAutofit/>
          </a:bodyPr>
          <a:lstStyle/>
          <a:p>
            <a:pPr algn="l"/>
            <a:r>
              <a:rPr lang="en-US" dirty="0">
                <a:cs typeface="Calibri"/>
              </a:rPr>
              <a:t>Funmi Aguocha, PsyD </a:t>
            </a:r>
          </a:p>
          <a:p>
            <a:pPr algn="l"/>
            <a:r>
              <a:rPr lang="en-US" dirty="0">
                <a:cs typeface="Calibri"/>
              </a:rPr>
              <a:t>Assistant Commissioner </a:t>
            </a:r>
          </a:p>
          <a:p>
            <a:pPr algn="l"/>
            <a:r>
              <a:rPr lang="en-US" dirty="0">
                <a:cs typeface="Calibri"/>
              </a:rPr>
              <a:t>2024</a:t>
            </a:r>
          </a:p>
        </p:txBody>
      </p:sp>
      <p:cxnSp>
        <p:nvCxnSpPr>
          <p:cNvPr id="6" name="Straight Arrow Connector 5">
            <a:extLst>
              <a:ext uri="{FF2B5EF4-FFF2-40B4-BE49-F238E27FC236}">
                <a16:creationId xmlns:a16="http://schemas.microsoft.com/office/drawing/2014/main" id="{5CEA222A-D73E-1A1B-49F2-2555A277B326}"/>
              </a:ext>
            </a:extLst>
          </p:cNvPr>
          <p:cNvCxnSpPr/>
          <p:nvPr/>
        </p:nvCxnSpPr>
        <p:spPr>
          <a:xfrm flipV="1">
            <a:off x="1126042" y="4317149"/>
            <a:ext cx="6815252" cy="5574"/>
          </a:xfrm>
          <a:prstGeom prst="straightConnector1">
            <a:avLst/>
          </a:prstGeom>
          <a:ln w="28575"/>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CD64587-837D-D9A4-E3CC-030325434D58}"/>
              </a:ext>
            </a:extLst>
          </p:cNvPr>
          <p:cNvPicPr>
            <a:picLocks noChangeAspect="1"/>
          </p:cNvPicPr>
          <p:nvPr/>
        </p:nvPicPr>
        <p:blipFill>
          <a:blip r:embed="rId3"/>
          <a:stretch>
            <a:fillRect/>
          </a:stretch>
        </p:blipFill>
        <p:spPr>
          <a:xfrm>
            <a:off x="5334107" y="5088978"/>
            <a:ext cx="4877019" cy="1769022"/>
          </a:xfrm>
          <a:prstGeom prst="rect">
            <a:avLst/>
          </a:prstGeom>
        </p:spPr>
      </p:pic>
    </p:spTree>
    <p:extLst>
      <p:ext uri="{BB962C8B-B14F-4D97-AF65-F5344CB8AC3E}">
        <p14:creationId xmlns:p14="http://schemas.microsoft.com/office/powerpoint/2010/main" val="303059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sp>
        <p:nvSpPr>
          <p:cNvPr id="4" name="Title 1">
            <a:extLst>
              <a:ext uri="{FF2B5EF4-FFF2-40B4-BE49-F238E27FC236}">
                <a16:creationId xmlns:a16="http://schemas.microsoft.com/office/drawing/2014/main" id="{4EE2C5B2-3C76-6A61-C963-59BA91FFB260}"/>
              </a:ext>
            </a:extLst>
          </p:cNvPr>
          <p:cNvSpPr txBox="1">
            <a:spLocks/>
          </p:cNvSpPr>
          <p:nvPr/>
        </p:nvSpPr>
        <p:spPr>
          <a:xfrm>
            <a:off x="1263579" y="1365196"/>
            <a:ext cx="9664845" cy="514468"/>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defTabSz="813816">
              <a:spcAft>
                <a:spcPts val="600"/>
              </a:spcAft>
            </a:pPr>
            <a:r>
              <a:rPr lang="en-US" sz="2848" b="1" kern="1200" dirty="0">
                <a:solidFill>
                  <a:schemeClr val="tx1"/>
                </a:solidFill>
                <a:latin typeface="+mn-lt"/>
                <a:ea typeface="+mj-ea"/>
                <a:cs typeface="Calibri Light"/>
              </a:rPr>
              <a:t>Vision</a:t>
            </a:r>
            <a:endParaRPr lang="en-US" b="1" dirty="0">
              <a:latin typeface="+mn-lt"/>
              <a:cs typeface="Calibri Light"/>
            </a:endParaRPr>
          </a:p>
        </p:txBody>
      </p:sp>
      <p:sp>
        <p:nvSpPr>
          <p:cNvPr id="3" name="TextBox 2">
            <a:extLst>
              <a:ext uri="{FF2B5EF4-FFF2-40B4-BE49-F238E27FC236}">
                <a16:creationId xmlns:a16="http://schemas.microsoft.com/office/drawing/2014/main" id="{FACB8DF3-C992-5CC6-8464-7701EACACBD0}"/>
              </a:ext>
            </a:extLst>
          </p:cNvPr>
          <p:cNvSpPr txBox="1"/>
          <p:nvPr/>
        </p:nvSpPr>
        <p:spPr>
          <a:xfrm>
            <a:off x="1397000" y="2838450"/>
            <a:ext cx="961316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06908">
              <a:spcAft>
                <a:spcPts val="600"/>
              </a:spcAft>
            </a:pPr>
            <a:r>
              <a:rPr lang="en-US" sz="2400" kern="1200" dirty="0">
                <a:latin typeface="+mn-lt"/>
                <a:ea typeface="+mn-ea"/>
                <a:cs typeface="Calibri"/>
              </a:rPr>
              <a:t>Our vision is a thriving and resilient Commonwealth where behavioral health promotion and prevention are fully integrated into every aspect of community, fostering a culture of well-being, health equity, and empowerment where all can engage fully in life.</a:t>
            </a:r>
            <a:endParaRPr lang="en-US" sz="2400" dirty="0">
              <a:ea typeface="Calibri"/>
              <a:cs typeface="Calibri"/>
            </a:endParaRPr>
          </a:p>
        </p:txBody>
      </p:sp>
    </p:spTree>
    <p:extLst>
      <p:ext uri="{BB962C8B-B14F-4D97-AF65-F5344CB8AC3E}">
        <p14:creationId xmlns:p14="http://schemas.microsoft.com/office/powerpoint/2010/main" val="143472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sp>
        <p:nvSpPr>
          <p:cNvPr id="5" name="TextBox 4">
            <a:extLst>
              <a:ext uri="{FF2B5EF4-FFF2-40B4-BE49-F238E27FC236}">
                <a16:creationId xmlns:a16="http://schemas.microsoft.com/office/drawing/2014/main" id="{34036DA6-95BB-E1B7-72B1-32755EAF1FCA}"/>
              </a:ext>
            </a:extLst>
          </p:cNvPr>
          <p:cNvSpPr txBox="1"/>
          <p:nvPr/>
        </p:nvSpPr>
        <p:spPr>
          <a:xfrm>
            <a:off x="1415748" y="2314421"/>
            <a:ext cx="887470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06908">
              <a:spcAft>
                <a:spcPts val="600"/>
              </a:spcAft>
            </a:pPr>
            <a:r>
              <a:rPr lang="en-US" sz="2400" dirty="0">
                <a:highlight>
                  <a:srgbClr val="FFFFFF"/>
                </a:highlight>
                <a:latin typeface="Calibri"/>
                <a:ea typeface="+mn-lt"/>
                <a:cs typeface="Times New Roman"/>
              </a:rPr>
              <a:t>Our mission is to promote behavioral health and wellness with the Commonwealth’s residents. We are committed to statewide coordination and implementation of innovative, evidence-informed, data-driven, and trauma-informed strategies to advance behavioral health prevention. We aim to eliminate stigma, racial discrimination, and social inequities to strengthen the Commonwealth’s overall quality of life.</a:t>
            </a:r>
            <a:endParaRPr lang="en-US" sz="2400" dirty="0">
              <a:latin typeface="Calibri"/>
              <a:cs typeface="Times New Roman"/>
            </a:endParaRPr>
          </a:p>
        </p:txBody>
      </p:sp>
      <p:sp>
        <p:nvSpPr>
          <p:cNvPr id="6" name="TextBox 5">
            <a:extLst>
              <a:ext uri="{FF2B5EF4-FFF2-40B4-BE49-F238E27FC236}">
                <a16:creationId xmlns:a16="http://schemas.microsoft.com/office/drawing/2014/main" id="{8D3A5CAF-A8D3-0DB8-6DEB-D555167F6D54}"/>
              </a:ext>
            </a:extLst>
          </p:cNvPr>
          <p:cNvSpPr txBox="1"/>
          <p:nvPr/>
        </p:nvSpPr>
        <p:spPr>
          <a:xfrm>
            <a:off x="1046225" y="1063156"/>
            <a:ext cx="9350593" cy="5305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defTabSz="406908">
              <a:spcAft>
                <a:spcPts val="600"/>
              </a:spcAft>
            </a:pPr>
            <a:r>
              <a:rPr lang="en-US" sz="2848" b="1" kern="1200" dirty="0">
                <a:solidFill>
                  <a:schemeClr val="tx1"/>
                </a:solidFill>
                <a:highlight>
                  <a:srgbClr val="FFFFFF"/>
                </a:highlight>
                <a:latin typeface="+mn-lt"/>
                <a:ea typeface="+mn-ea"/>
                <a:cs typeface="Calibri"/>
              </a:rPr>
              <a:t>Mission</a:t>
            </a:r>
            <a:endParaRPr lang="en-US" sz="3200" b="1" dirty="0">
              <a:highlight>
                <a:srgbClr val="FFFFFF"/>
              </a:highlight>
              <a:cs typeface="Calibri"/>
            </a:endParaRPr>
          </a:p>
        </p:txBody>
      </p:sp>
    </p:spTree>
    <p:extLst>
      <p:ext uri="{BB962C8B-B14F-4D97-AF65-F5344CB8AC3E}">
        <p14:creationId xmlns:p14="http://schemas.microsoft.com/office/powerpoint/2010/main" val="267035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7E072-AC30-8BEA-1FBA-4563E3F428D2}"/>
              </a:ext>
            </a:extLst>
          </p:cNvPr>
          <p:cNvSpPr>
            <a:spLocks noGrp="1"/>
          </p:cNvSpPr>
          <p:nvPr>
            <p:ph type="title"/>
          </p:nvPr>
        </p:nvSpPr>
        <p:spPr/>
        <p:txBody>
          <a:bodyPr/>
          <a:lstStyle/>
          <a:p>
            <a:r>
              <a:rPr lang="en-US" b="1">
                <a:latin typeface="+mn-lt"/>
              </a:rPr>
              <a:t>Core</a:t>
            </a:r>
            <a:r>
              <a:rPr lang="en-US" b="1" dirty="0">
                <a:latin typeface="+mn-lt"/>
              </a:rPr>
              <a:t> values</a:t>
            </a:r>
          </a:p>
        </p:txBody>
      </p:sp>
      <p:graphicFrame>
        <p:nvGraphicFramePr>
          <p:cNvPr id="5" name="Content Placeholder 2">
            <a:extLst>
              <a:ext uri="{FF2B5EF4-FFF2-40B4-BE49-F238E27FC236}">
                <a16:creationId xmlns:a16="http://schemas.microsoft.com/office/drawing/2014/main" id="{599ED1B0-4940-0EC7-0899-CB90DA886976}"/>
              </a:ext>
            </a:extLst>
          </p:cNvPr>
          <p:cNvGraphicFramePr>
            <a:graphicFrameLocks noGrp="1"/>
          </p:cNvGraphicFramePr>
          <p:nvPr>
            <p:ph idx="1"/>
            <p:extLst>
              <p:ext uri="{D42A27DB-BD31-4B8C-83A1-F6EECF244321}">
                <p14:modId xmlns:p14="http://schemas.microsoft.com/office/powerpoint/2010/main" val="2840969597"/>
              </p:ext>
            </p:extLst>
          </p:nvPr>
        </p:nvGraphicFramePr>
        <p:xfrm>
          <a:off x="341667" y="1431285"/>
          <a:ext cx="11508665" cy="4777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9169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D96E-C53B-4D85-8544-0D750D51D54E}"/>
              </a:ext>
            </a:extLst>
          </p:cNvPr>
          <p:cNvSpPr>
            <a:spLocks noGrp="1"/>
          </p:cNvSpPr>
          <p:nvPr>
            <p:ph type="title"/>
          </p:nvPr>
        </p:nvSpPr>
        <p:spPr>
          <a:xfrm>
            <a:off x="5784979" y="1231343"/>
            <a:ext cx="5499968" cy="466828"/>
          </a:xfrm>
        </p:spPr>
        <p:txBody>
          <a:bodyPr anchor="t">
            <a:normAutofit fontScale="90000"/>
          </a:bodyPr>
          <a:lstStyle/>
          <a:p>
            <a:pPr algn="ctr"/>
            <a:r>
              <a:rPr lang="en-US" b="1" dirty="0">
                <a:latin typeface="+mn-lt"/>
              </a:rPr>
              <a:t>Health Equity Statement</a:t>
            </a:r>
          </a:p>
        </p:txBody>
      </p:sp>
      <p:pic>
        <p:nvPicPr>
          <p:cNvPr id="5" name="Picture 4" descr="White puzzle with one red piece">
            <a:extLst>
              <a:ext uri="{FF2B5EF4-FFF2-40B4-BE49-F238E27FC236}">
                <a16:creationId xmlns:a16="http://schemas.microsoft.com/office/drawing/2014/main" id="{74128549-3033-2231-39E8-64C66CB09A9D}"/>
              </a:ext>
            </a:extLst>
          </p:cNvPr>
          <p:cNvPicPr>
            <a:picLocks noChangeAspect="1"/>
          </p:cNvPicPr>
          <p:nvPr/>
        </p:nvPicPr>
        <p:blipFill>
          <a:blip r:embed="rId2"/>
          <a:srcRect l="29677" r="28073"/>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960D305-7C1B-5873-C816-7AFFDA955354}"/>
              </a:ext>
            </a:extLst>
          </p:cNvPr>
          <p:cNvSpPr>
            <a:spLocks noGrp="1"/>
          </p:cNvSpPr>
          <p:nvPr>
            <p:ph idx="1"/>
          </p:nvPr>
        </p:nvSpPr>
        <p:spPr>
          <a:xfrm>
            <a:off x="5589037" y="1698171"/>
            <a:ext cx="6288832" cy="5066523"/>
          </a:xfrm>
        </p:spPr>
        <p:txBody>
          <a:bodyPr vert="horz" lIns="91440" tIns="45720" rIns="91440" bIns="45720" rtlCol="0" anchor="t">
            <a:noAutofit/>
          </a:bodyPr>
          <a:lstStyle/>
          <a:p>
            <a:pPr marL="0" indent="0">
              <a:buNone/>
            </a:pPr>
            <a:r>
              <a:rPr lang="en-US" sz="2400" dirty="0"/>
              <a:t>We are committed to ensuring fair and just pathways for behavioral health promotion and prevention initiatives for all, centering those with historically marginalized identities, including people who identify as Black, Indigenous, and people of color (BIPOC), people with disabilities, people who are incarcerated, veterans, LGBTQ+, and non-English speaking individuals.  We prioritize accessibility, timeliness, affordability, cultural sensitivity, high-quality care, and eliminating inequities through community engagement, trauma-informed initiatives, and data-driven approaches. </a:t>
            </a:r>
            <a:r>
              <a:rPr lang="en-US" sz="2400"/>
              <a:t>We </a:t>
            </a:r>
            <a:r>
              <a:rPr lang="en-US" sz="2400" dirty="0"/>
              <a:t>advocate for policies that support behavioral health equity for all.</a:t>
            </a:r>
          </a:p>
        </p:txBody>
      </p:sp>
    </p:spTree>
    <p:extLst>
      <p:ext uri="{BB962C8B-B14F-4D97-AF65-F5344CB8AC3E}">
        <p14:creationId xmlns:p14="http://schemas.microsoft.com/office/powerpoint/2010/main" val="131212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5C3BC6-8BCB-9CDA-5C3F-BA903DB9F548}"/>
              </a:ext>
            </a:extLst>
          </p:cNvPr>
          <p:cNvSpPr txBox="1"/>
          <p:nvPr/>
        </p:nvSpPr>
        <p:spPr>
          <a:xfrm>
            <a:off x="3050628" y="3241706"/>
            <a:ext cx="6101254"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17407988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fuypWrCRfEMQjzrl1oxaU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1_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E5A22FBFC1D0418FF39BD92DE8CA7D" ma:contentTypeVersion="13" ma:contentTypeDescription="Create a new document." ma:contentTypeScope="" ma:versionID="1d1588757d62eb371603e0265e65bdc4">
  <xsd:schema xmlns:xsd="http://www.w3.org/2001/XMLSchema" xmlns:xs="http://www.w3.org/2001/XMLSchema" xmlns:p="http://schemas.microsoft.com/office/2006/metadata/properties" xmlns:ns2="21dc738b-c626-4e74-90f1-61c8a4636547" xmlns:ns3="92a47fd0-b856-4c69-9d81-875d3f008c62" targetNamespace="http://schemas.microsoft.com/office/2006/metadata/properties" ma:root="true" ma:fieldsID="f0add1e9f6a098c7ba602aa428a7dd27" ns2:_="" ns3:_="">
    <xsd:import namespace="21dc738b-c626-4e74-90f1-61c8a4636547"/>
    <xsd:import namespace="92a47fd0-b856-4c69-9d81-875d3f008c6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dc738b-c626-4e74-90f1-61c8a46365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a47fd0-b856-4c69-9d81-875d3f008c6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63e8153-b539-4e79-9eda-497c48cb0337}" ma:internalName="TaxCatchAll" ma:showField="CatchAllData" ma:web="92a47fd0-b856-4c69-9d81-875d3f008c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1dc738b-c626-4e74-90f1-61c8a4636547">
      <Terms xmlns="http://schemas.microsoft.com/office/infopath/2007/PartnerControls"/>
    </lcf76f155ced4ddcb4097134ff3c332f>
    <TaxCatchAll xmlns="92a47fd0-b856-4c69-9d81-875d3f008c62" xsi:nil="true"/>
    <SharedWithUsers xmlns="92a47fd0-b856-4c69-9d81-875d3f008c62">
      <UserInfo>
        <DisplayName/>
        <AccountId xsi:nil="true"/>
        <AccountType/>
      </UserInfo>
    </SharedWithUsers>
  </documentManagement>
</p:properties>
</file>

<file path=customXml/itemProps1.xml><?xml version="1.0" encoding="utf-8"?>
<ds:datastoreItem xmlns:ds="http://schemas.openxmlformats.org/officeDocument/2006/customXml" ds:itemID="{70ECD079-C23B-4F0B-8180-6712804B7A71}">
  <ds:schemaRefs>
    <ds:schemaRef ds:uri="21dc738b-c626-4e74-90f1-61c8a4636547"/>
    <ds:schemaRef ds:uri="92a47fd0-b856-4c69-9d81-875d3f008c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12B0B1B-9BEC-41B0-9362-60EC06CA26C6}">
  <ds:schemaRefs>
    <ds:schemaRef ds:uri="http://schemas.microsoft.com/sharepoint/v3/contenttype/forms"/>
  </ds:schemaRefs>
</ds:datastoreItem>
</file>

<file path=customXml/itemProps3.xml><?xml version="1.0" encoding="utf-8"?>
<ds:datastoreItem xmlns:ds="http://schemas.openxmlformats.org/officeDocument/2006/customXml" ds:itemID="{77F98DF3-655A-4A84-9CBD-F3D830528EE1}">
  <ds:schemaRefs>
    <ds:schemaRef ds:uri="http://schemas.microsoft.com/office/infopath/2007/PartnerControls"/>
    <ds:schemaRef ds:uri="http://schemas.microsoft.com/office/2006/metadata/properties"/>
    <ds:schemaRef ds:uri="http://schemas.microsoft.com/office/2006/documentManagement/types"/>
    <ds:schemaRef ds:uri="http://purl.org/dc/dcmitype/"/>
    <ds:schemaRef ds:uri="http://purl.org/dc/elements/1.1/"/>
    <ds:schemaRef ds:uri="http://purl.org/dc/terms/"/>
    <ds:schemaRef ds:uri="92a47fd0-b856-4c69-9d81-875d3f008c62"/>
    <ds:schemaRef ds:uri="http://schemas.openxmlformats.org/package/2006/metadata/core-properties"/>
    <ds:schemaRef ds:uri="21dc738b-c626-4e74-90f1-61c8a4636547"/>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33475</TotalTime>
  <Words>361</Words>
  <Application>Microsoft Office PowerPoint</Application>
  <PresentationFormat>Widescreen</PresentationFormat>
  <Paragraphs>22</Paragraphs>
  <Slides>6</Slides>
  <Notes>4</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6</vt:i4>
      </vt:variant>
    </vt:vector>
  </HeadingPairs>
  <TitlesOfParts>
    <vt:vector size="18" baseType="lpstr">
      <vt:lpstr>ＭＳ Ｐゴシック</vt:lpstr>
      <vt:lpstr>Arial</vt:lpstr>
      <vt:lpstr>Calibri</vt:lpstr>
      <vt:lpstr>Calibri Light</vt:lpstr>
      <vt:lpstr>Lato Light</vt:lpstr>
      <vt:lpstr>Segoe UI</vt:lpstr>
      <vt:lpstr>Trebuchet MS</vt:lpstr>
      <vt:lpstr>Wingdings</vt:lpstr>
      <vt:lpstr>Office Theme</vt:lpstr>
      <vt:lpstr>Executive Office of Health and Human Services Grid 16:9 - 25478</vt:lpstr>
      <vt:lpstr>1_Executive Office of Health and Human Services Grid 16:9 - 25478</vt:lpstr>
      <vt:lpstr>think-cell Slide</vt:lpstr>
      <vt:lpstr>Office of Behavioral Health Promotion and Prevention</vt:lpstr>
      <vt:lpstr>PowerPoint Presentation</vt:lpstr>
      <vt:lpstr>PowerPoint Presentation</vt:lpstr>
      <vt:lpstr>Core values</vt:lpstr>
      <vt:lpstr>Health Equity Statement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Behavioral Health Promotion and Prevention</dc:title>
  <dc:creator>Shane Lancer</dc:creator>
  <cp:lastModifiedBy>Aguocha, Funmi</cp:lastModifiedBy>
  <cp:revision>128</cp:revision>
  <cp:lastPrinted>2024-10-03T18:07:13Z</cp:lastPrinted>
  <dcterms:created xsi:type="dcterms:W3CDTF">2020-07-23T19:10:11Z</dcterms:created>
  <dcterms:modified xsi:type="dcterms:W3CDTF">2024-10-03T18:18:08Z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0x01010092E5A22FBFC1D0418FF39BD92DE8CA7D</vt:lpwstr>
  </property>
  <property fmtid="{D5CDD505-2E9C-101B-9397-08002B2CF9AE}" pid="3" name="Order">
    <vt:r8>8500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