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359" r:id="rId3"/>
    <p:sldId id="386" r:id="rId4"/>
    <p:sldId id="389" r:id="rId5"/>
    <p:sldId id="385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 varScale="1">
        <p:scale>
          <a:sx n="86" d="100"/>
          <a:sy n="86" d="100"/>
        </p:scale>
        <p:origin x="8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333948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7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Promotion and Prevention Commission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Kate Ginnis, </a:t>
            </a:r>
            <a:r>
              <a:rPr lang="en-US" sz="2400" b="1" dirty="0" err="1">
                <a:solidFill>
                  <a:srgbClr val="003366"/>
                </a:solidFill>
                <a:latin typeface="Calibri" pitchFamily="34" charset="0"/>
              </a:rPr>
              <a:t>MSW</a:t>
            </a: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, MPH, 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Senior Director of Child, Youth, and Family Policy and Programs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MassHealth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October 14, 2021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3:00-5:00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WebEx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24929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 and Introductions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6/10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Agency and Legislative Updates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Review of Commission Priorities and Next Steps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Confirmed Meeting Schedule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587679"/>
              </p:ext>
            </p:extLst>
          </p:nvPr>
        </p:nvGraphicFramePr>
        <p:xfrm>
          <a:off x="533400" y="1219200"/>
          <a:ext cx="8117840" cy="2921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14,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December 9,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February 10,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1, 2022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61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305800" cy="563231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Calibri" panose="020F0502020204030204" pitchFamily="34" charset="0"/>
              </a:rPr>
              <a:t>Expanded Summary of Behavioral Health Promotion and Upstream Prevention Commission’s Recommendations</a:t>
            </a:r>
            <a:endParaRPr lang="en-US" sz="1600" u="sng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Infuse Prevention, Promotion, and Results First Science into State Government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Employ data driven decision-making in the Legislature and State Agencies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a permanent Promote Prevent Commission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Adopt standardized concepts for evidence-based decision making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Innovate to Fund Promotion and Prevention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public-private partnerships at the state and local-level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Direct revenues from the sale of cannabis to fund community-based prevention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a Behavioral Health Promotion, Prevention, and Early Intervention Trust Fund (</a:t>
            </a:r>
            <a:r>
              <a:rPr lang="en-US" dirty="0" err="1">
                <a:latin typeface="Calibri" panose="020F0502020204030204" pitchFamily="34" charset="0"/>
              </a:rPr>
              <a:t>BeHaPPE</a:t>
            </a:r>
            <a:r>
              <a:rPr lang="en-US" dirty="0">
                <a:latin typeface="Calibri" panose="020F0502020204030204" pitchFamily="34" charset="0"/>
              </a:rPr>
              <a:t> Trust Fund)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Assess opiate manufactures and wholesalers to fund prevention and promotion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3"/>
            </a:pPr>
            <a:r>
              <a:rPr lang="en-US" b="1" dirty="0">
                <a:latin typeface="Calibri" panose="020F0502020204030204" pitchFamily="34" charset="0"/>
              </a:rPr>
              <a:t>Building Prevention Infrastructure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Strengthen and invest in community-level coalitions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Fund technical assistance for community prevention leaders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Support local youth commissions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and encourage data collection on local behavioral health issues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Promote-Prevent Commission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82479023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77200" cy="424731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4"/>
            </a:pPr>
            <a:r>
              <a:rPr lang="en-US" b="1" dirty="0">
                <a:latin typeface="Calibri" panose="020F0502020204030204" pitchFamily="34" charset="0"/>
              </a:rPr>
              <a:t>Investing in What Works: Evidence-based Prevention and Promotion Programming and Systems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Invest in evidence-based programming, promote family economic stability, and reauthorize the Prevention and Wellness Trust Fund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b="1" dirty="0">
                <a:latin typeface="Calibri" panose="020F0502020204030204" pitchFamily="34" charset="0"/>
              </a:rPr>
              <a:t>Prevention Workforce: Supporting Caregivers and Integrating Behavioral Health </a:t>
            </a:r>
            <a:endParaRPr lang="en-US" dirty="0">
              <a:latin typeface="Calibri" panose="020F0502020204030204" pitchFamily="34" charset="0"/>
            </a:endParaRP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behavioral health promotion and prevention education and support for law enforcement, healthcare staff, caregivers, and educators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Expand access to early intervention behavioral health services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6"/>
            </a:pPr>
            <a:r>
              <a:rPr lang="en-US" b="1" dirty="0">
                <a:latin typeface="Calibri" panose="020F0502020204030204" pitchFamily="34" charset="0"/>
              </a:rPr>
              <a:t>Promoting Behavioral Health in Schools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social-emotional learning for new educators 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Incorporate mental health promotion education into school health curriculums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Protect elementary students’ access to opportunities for recess and free-play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Promote-Prevent Commission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0339657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5157</TotalTime>
  <Words>342</Words>
  <Application>Microsoft Office PowerPoint</Application>
  <PresentationFormat>On-screen Show (4:3)</PresentationFormat>
  <Paragraphs>69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Confirmed Meeting Schedule</vt:lpstr>
      <vt:lpstr>Appendix: Promote-Prevent Commission Recommendations</vt:lpstr>
      <vt:lpstr>Appendix: Promote-Prevent Commission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599</cp:revision>
  <cp:lastPrinted>2019-11-13T19:25:56Z</cp:lastPrinted>
  <dcterms:created xsi:type="dcterms:W3CDTF">2014-04-27T20:43:35Z</dcterms:created>
  <dcterms:modified xsi:type="dcterms:W3CDTF">2021-10-14T15:08:39Z</dcterms:modified>
</cp:coreProperties>
</file>