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7" r:id="rId2"/>
    <p:sldId id="359" r:id="rId3"/>
    <p:sldId id="386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ine, Mark (ANF)" initials="FM" lastIdx="8" clrIdx="0"/>
  <p:cmAuthor id="1" name="Sanchez, Natalie (ANF)" initials="SN(" lastIdx="0" clrIdx="1"/>
  <p:cmAuthor id="2" name="O'Malley, Helen (ANF)" initials="OH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4897" autoAdjust="0"/>
    <p:restoredTop sz="94660"/>
  </p:normalViewPr>
  <p:slideViewPr>
    <p:cSldViewPr>
      <p:cViewPr varScale="1">
        <p:scale>
          <a:sx n="10" d="100"/>
          <a:sy n="10" d="100"/>
        </p:scale>
        <p:origin x="-180" y="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C91CD-EC66-4A18-8356-1EE436EAD520}" type="datetimeFigureOut">
              <a:rPr lang="en-US" smtClean="0"/>
              <a:pPr/>
              <a:t>12/9/2021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7DF2E-02ED-4A4C-8E06-6129E718A6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363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DB8D75-8256-4DE6-960E-3CB80FF15074}" type="datetimeFigureOut">
              <a:rPr lang="en-US" smtClean="0"/>
              <a:pPr/>
              <a:t>12/9/2021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B3A0E2F-76B9-417E-B0DC-AF868851F6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7906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84A392C-5817-4A90-AD3D-FFFF30B52D05}" type="slidenum">
              <a:rPr lang="en-US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373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2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102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2400">
                <a:latin typeface="+mj-lt"/>
                <a:cs typeface="Book Antiqu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238032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AEDD70FA-59E1-4157-923E-C4A67B08AD84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 anchor="b"/>
          <a:lstStyle>
            <a:lvl1pPr>
              <a:defRPr sz="2400">
                <a:latin typeface="+mj-lt"/>
                <a:cs typeface="Book Antiqu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78108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ags" Target="../tags/tag2.xml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p blue"/>
          <p:cNvPicPr>
            <a:picLocks noChangeAspect="1" noChangeArrowheads="1"/>
          </p:cNvPicPr>
          <p:nvPr/>
        </p:nvPicPr>
        <p:blipFill>
          <a:blip r:embed="rId6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3"/>
            <a:r>
              <a:rPr lang="en-US" altLang="en-US" dirty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1030" name="Picture 6" descr="best ver2b seal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5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0444F9EB-82AC-45E2-9B5F-E8C53921C51C}" type="slidenum">
              <a:rPr lang="en-US" sz="1000" smtClean="0">
                <a:solidFill>
                  <a:srgbClr val="000000"/>
                </a:solidFill>
              </a:r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</p:spTree>
    <p:extLst>
      <p:ext uri="{BB962C8B-B14F-4D97-AF65-F5344CB8AC3E}">
        <p14:creationId xmlns:p14="http://schemas.microsoft.com/office/powerpoint/2010/main" val="183858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</p:sldLayoutIdLst>
  <p:transition/>
  <p:hf hdr="0" ft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Arial" panose="020B0604020202020204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Courier New" panose="02070309020205020404" pitchFamily="49" charset="0"/>
        <a:buChar char="o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Arial" panose="020B0604020202020204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ChangeArrowheads="1"/>
          </p:cNvSpPr>
          <p:nvPr/>
        </p:nvSpPr>
        <p:spPr bwMode="auto">
          <a:xfrm>
            <a:off x="0" y="0"/>
            <a:ext cx="9144000" cy="3352800"/>
          </a:xfrm>
          <a:prstGeom prst="rect">
            <a:avLst/>
          </a:prstGeom>
          <a:solidFill>
            <a:srgbClr val="0033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31746" name="Rectangle 3"/>
          <p:cNvSpPr>
            <a:spLocks noChangeArrowheads="1"/>
          </p:cNvSpPr>
          <p:nvPr/>
        </p:nvSpPr>
        <p:spPr bwMode="white">
          <a:xfrm>
            <a:off x="533400" y="876300"/>
            <a:ext cx="6477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008" tIns="32004" rIns="64008" bIns="32004" anchor="ctr"/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3000" b="1" dirty="0">
                <a:solidFill>
                  <a:srgbClr val="FFFFFF"/>
                </a:solidFill>
                <a:latin typeface="Calibri" pitchFamily="34" charset="0"/>
              </a:rPr>
              <a:t>Community Behavioral Health</a:t>
            </a:r>
            <a:br>
              <a:rPr lang="en-US" sz="3000" b="1" dirty="0">
                <a:solidFill>
                  <a:srgbClr val="FFFFFF"/>
                </a:solidFill>
                <a:latin typeface="Calibri" pitchFamily="34" charset="0"/>
              </a:rPr>
            </a:br>
            <a:r>
              <a:rPr lang="en-US" sz="3000" b="1" dirty="0">
                <a:solidFill>
                  <a:srgbClr val="FFFFFF"/>
                </a:solidFill>
                <a:latin typeface="Calibri" pitchFamily="34" charset="0"/>
              </a:rPr>
              <a:t>Promotion and Prevention Commission</a:t>
            </a:r>
          </a:p>
        </p:txBody>
      </p:sp>
      <p:pic>
        <p:nvPicPr>
          <p:cNvPr id="3174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3112" y="819150"/>
            <a:ext cx="1487488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AEDD70FA-59E1-4157-923E-C4A67B08AD84}" type="slidenum">
              <a:rPr lang="en-US" smtClean="0"/>
              <a:pPr fontAlgn="base">
                <a:spcAft>
                  <a:spcPct val="0"/>
                </a:spcAft>
                <a:defRPr/>
              </a:pPr>
              <a:t>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4521200" y="6477000"/>
            <a:ext cx="1270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noFill/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3535501"/>
            <a:ext cx="8737600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i="1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3366"/>
                </a:solidFill>
                <a:latin typeface="Calibri" pitchFamily="34" charset="0"/>
              </a:rPr>
              <a:t>Kate Ginnis, </a:t>
            </a:r>
            <a:r>
              <a:rPr lang="en-US" sz="2400" b="1" dirty="0" err="1">
                <a:solidFill>
                  <a:srgbClr val="003366"/>
                </a:solidFill>
                <a:latin typeface="Calibri" pitchFamily="34" charset="0"/>
              </a:rPr>
              <a:t>MSW</a:t>
            </a:r>
            <a:r>
              <a:rPr lang="en-US" sz="2400" b="1" dirty="0">
                <a:solidFill>
                  <a:srgbClr val="003366"/>
                </a:solidFill>
                <a:latin typeface="Calibri" pitchFamily="34" charset="0"/>
              </a:rPr>
              <a:t>, MPH, MS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3366"/>
                </a:solidFill>
                <a:latin typeface="Calibri" pitchFamily="34" charset="0"/>
              </a:rPr>
              <a:t>Senior Director of Child, Youth, and Family Policy and Programs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3366"/>
                </a:solidFill>
                <a:latin typeface="Calibri" pitchFamily="34" charset="0"/>
              </a:rPr>
              <a:t>MassHealth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>
              <a:solidFill>
                <a:srgbClr val="003366"/>
              </a:solidFill>
              <a:latin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3366"/>
                </a:solidFill>
                <a:latin typeface="Calibri" pitchFamily="34" charset="0"/>
              </a:rPr>
              <a:t>December 9, 2021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3366"/>
                </a:solidFill>
                <a:latin typeface="Calibri" pitchFamily="34" charset="0"/>
              </a:rPr>
              <a:t>3:00-5:00 pm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>
              <a:solidFill>
                <a:srgbClr val="003366"/>
              </a:solidFill>
              <a:latin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3366"/>
                </a:solidFill>
                <a:latin typeface="Calibri" pitchFamily="34" charset="0"/>
              </a:rPr>
              <a:t>WebEx</a:t>
            </a:r>
          </a:p>
        </p:txBody>
      </p:sp>
    </p:spTree>
    <p:extLst>
      <p:ext uri="{BB962C8B-B14F-4D97-AF65-F5344CB8AC3E}">
        <p14:creationId xmlns:p14="http://schemas.microsoft.com/office/powerpoint/2010/main" val="196943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372612"/>
            <a:ext cx="8382000" cy="378565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</a:rPr>
              <a:t>Welcome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</a:rPr>
              <a:t>Approval of 10/14 Meeting Minutes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</a:rPr>
              <a:t>Overview of School-based Substance Use Disorder Prevention Programming</a:t>
            </a:r>
          </a:p>
          <a:p>
            <a:pPr marL="1371600" lvl="2" indent="-457200">
              <a:lnSpc>
                <a:spcPct val="150000"/>
              </a:lnSpc>
              <a:buFont typeface="+mj-lt"/>
              <a:buAutoNum type="alphaLcPeriod"/>
            </a:pP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</a:rPr>
              <a:t>BSAS Office of Youth and Young Adult Services</a:t>
            </a:r>
          </a:p>
          <a:p>
            <a:pPr marL="1371600" lvl="2" indent="-457200">
              <a:lnSpc>
                <a:spcPct val="150000"/>
              </a:lnSpc>
              <a:buFont typeface="+mj-lt"/>
              <a:buAutoNum type="alphaLcPeriod"/>
            </a:pP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</a:rPr>
              <a:t>SBIRT / CMHC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838200" y="109538"/>
            <a:ext cx="5029200" cy="762000"/>
          </a:xfrm>
        </p:spPr>
        <p:txBody>
          <a:bodyPr anchor="ctr"/>
          <a:lstStyle/>
          <a:p>
            <a:r>
              <a:rPr lang="en-US" dirty="0">
                <a:latin typeface="Calibri" panose="020F0502020204030204" pitchFamily="34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75220006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09538"/>
            <a:ext cx="5029200" cy="762000"/>
          </a:xfrm>
        </p:spPr>
        <p:txBody>
          <a:bodyPr anchor="ctr"/>
          <a:lstStyle/>
          <a:p>
            <a:r>
              <a:rPr lang="en-US" dirty="0">
                <a:latin typeface="Calibri" panose="020F0502020204030204" pitchFamily="34" charset="0"/>
              </a:rPr>
              <a:t>Confirmed Meeting Schedule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400061"/>
              </p:ext>
            </p:extLst>
          </p:nvPr>
        </p:nvGraphicFramePr>
        <p:xfrm>
          <a:off x="533400" y="1219200"/>
          <a:ext cx="8117840" cy="175260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5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112713" indent="0"/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1190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February 10,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5873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3:00-5:00 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latin typeface="Calibri" panose="020F0502020204030204" pitchFamily="34" charset="0"/>
                        </a:rPr>
                        <a:t>WebEx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4200">
                <a:tc gridSpan="3">
                  <a:txBody>
                    <a:bodyPr/>
                    <a:lstStyle/>
                    <a:p>
                      <a:pPr marL="1190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March 1, 2022 – </a:t>
                      </a:r>
                      <a:r>
                        <a:rPr lang="en-US" sz="2000" i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Submission of Annual Report to the Legislature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5873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dk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0" i="1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3146137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14D7C40-9E75-4CD2-9373-5136496C2625}"/>
              </a:ext>
            </a:extLst>
          </p:cNvPr>
          <p:cNvSpPr txBox="1"/>
          <p:nvPr/>
        </p:nvSpPr>
        <p:spPr>
          <a:xfrm>
            <a:off x="825191" y="4038600"/>
            <a:ext cx="7556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What are members’ thoughts on the meeting cadence for this Commission </a:t>
            </a:r>
            <a:r>
              <a:rPr lang="en-US" b="1" i="1">
                <a:latin typeface="Calibri" panose="020F0502020204030204" pitchFamily="34" charset="0"/>
                <a:cs typeface="Calibri" panose="020F0502020204030204" pitchFamily="34" charset="0"/>
              </a:rPr>
              <a:t>going forward?</a:t>
            </a:r>
            <a:endParaRPr lang="en-US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545020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heme/theme1.xml><?xml version="1.0" encoding="utf-8"?>
<a:theme xmlns:a="http://schemas.openxmlformats.org/drawingml/2006/main" name="1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5162</TotalTime>
  <Words>106</Words>
  <Application>Microsoft Office PowerPoint</Application>
  <PresentationFormat>On-screen Show (4:3)</PresentationFormat>
  <Paragraphs>29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Courier New</vt:lpstr>
      <vt:lpstr>1_Blue Presentation Template - MA HHS - small logos</vt:lpstr>
      <vt:lpstr>PowerPoint Presentation</vt:lpstr>
      <vt:lpstr>Agenda</vt:lpstr>
      <vt:lpstr>Confirmed Meeting Schedule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Gabriel.R.Cohen@MassMail.State.MA.US</dc:creator>
  <cp:lastModifiedBy>Cohen, Gabriel R. (EHS)</cp:lastModifiedBy>
  <cp:revision>603</cp:revision>
  <cp:lastPrinted>2019-11-13T19:25:56Z</cp:lastPrinted>
  <dcterms:created xsi:type="dcterms:W3CDTF">2014-04-27T20:43:35Z</dcterms:created>
  <dcterms:modified xsi:type="dcterms:W3CDTF">2021-12-09T20:03:42Z</dcterms:modified>
</cp:coreProperties>
</file>