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7" r:id="rId2"/>
    <p:sldId id="359" r:id="rId3"/>
    <p:sldId id="386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4897" autoAdjust="0"/>
    <p:restoredTop sz="94660"/>
  </p:normalViewPr>
  <p:slideViewPr>
    <p:cSldViewPr>
      <p:cViewPr varScale="1">
        <p:scale>
          <a:sx n="10" d="100"/>
          <a:sy n="10" d="100"/>
        </p:scale>
        <p:origin x="-180" y="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6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3"/>
            <a:r>
              <a:rPr lang="en-US" altLang="en-US" dirty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444F9EB-82AC-45E2-9B5F-E8C53921C51C}" type="slidenum">
              <a:rPr lang="en-US" sz="1000" smtClean="0">
                <a:solidFill>
                  <a:srgbClr val="000000"/>
                </a:solidFill>
              </a:r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transition/>
  <p:hf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Courier New" panose="02070309020205020404" pitchFamily="49" charset="0"/>
        <a:buChar char="o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533400" y="876300"/>
            <a:ext cx="64770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Community Behavioral Health</a:t>
            </a:r>
            <a:br>
              <a:rPr lang="en-US" sz="3000" b="1" dirty="0">
                <a:solidFill>
                  <a:srgbClr val="FFFFFF"/>
                </a:solidFill>
                <a:latin typeface="Calibri" pitchFamily="34" charset="0"/>
              </a:rPr>
            </a:b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Promotion and Prevention Commission</a:t>
            </a: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3112" y="81915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 smtClean="0"/>
              <a:pPr fontAlgn="base"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521200" y="6477000"/>
            <a:ext cx="1270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noFill/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535501"/>
            <a:ext cx="8737600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i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Kate Ginnis, </a:t>
            </a:r>
            <a:r>
              <a:rPr lang="en-US" sz="2400" b="1" dirty="0" err="1">
                <a:solidFill>
                  <a:srgbClr val="003366"/>
                </a:solidFill>
                <a:latin typeface="Calibri" pitchFamily="34" charset="0"/>
              </a:rPr>
              <a:t>MSW</a:t>
            </a: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, MPH, MS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Senior Director of Child, Youth, and Family Policy and Programs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MassHealth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December 9, 2021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3:00-5:00 pm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WebEx</a:t>
            </a: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2612"/>
            <a:ext cx="8382000" cy="378565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Welcome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Approval of 10/14 Meeting Minutes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Overview of School-based Substance Use Disorder Prevention Programming</a:t>
            </a:r>
          </a:p>
          <a:p>
            <a:pPr marL="1371600" lvl="2" indent="-457200">
              <a:lnSpc>
                <a:spcPct val="150000"/>
              </a:lnSpc>
              <a:buFont typeface="+mj-lt"/>
              <a:buAutoNum type="alphaL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BSAS Office of Youth and Young Adult Services</a:t>
            </a:r>
          </a:p>
          <a:p>
            <a:pPr marL="1371600" lvl="2" indent="-457200">
              <a:lnSpc>
                <a:spcPct val="150000"/>
              </a:lnSpc>
              <a:buFont typeface="+mj-lt"/>
              <a:buAutoNum type="alphaL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SBIRT / CMHC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Confirmed Meeting Schedule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400061"/>
              </p:ext>
            </p:extLst>
          </p:nvPr>
        </p:nvGraphicFramePr>
        <p:xfrm>
          <a:off x="533400" y="1219200"/>
          <a:ext cx="8117840" cy="17526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5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112713" indent="0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February 10,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>
                          <a:latin typeface="Calibri" panose="020F0502020204030204" pitchFamily="34" charset="0"/>
                        </a:rPr>
                        <a:t>WebEx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4200">
                <a:tc gridSpan="3"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1, 2022 – </a:t>
                      </a:r>
                      <a:r>
                        <a:rPr lang="en-US" sz="20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Submission of Annual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i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146137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14D7C40-9E75-4CD2-9373-5136496C2625}"/>
              </a:ext>
            </a:extLst>
          </p:cNvPr>
          <p:cNvSpPr txBox="1"/>
          <p:nvPr/>
        </p:nvSpPr>
        <p:spPr>
          <a:xfrm>
            <a:off x="825191" y="4038600"/>
            <a:ext cx="7556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What are members’ thoughts on the meeting cadence for this Commission </a:t>
            </a:r>
            <a:r>
              <a:rPr lang="en-US" b="1" i="1">
                <a:latin typeface="Calibri" panose="020F0502020204030204" pitchFamily="34" charset="0"/>
                <a:cs typeface="Calibri" panose="020F0502020204030204" pitchFamily="34" charset="0"/>
              </a:rPr>
              <a:t>going forward?</a:t>
            </a:r>
            <a:endParaRPr lang="en-US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54502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5162</TotalTime>
  <Words>106</Words>
  <Application>Microsoft Office PowerPoint</Application>
  <PresentationFormat>On-screen Show (4:3)</PresentationFormat>
  <Paragraphs>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Courier New</vt:lpstr>
      <vt:lpstr>1_Blue Presentation Template - MA HHS - small logos</vt:lpstr>
      <vt:lpstr>PowerPoint Presentation</vt:lpstr>
      <vt:lpstr>Agenda</vt:lpstr>
      <vt:lpstr>Confirmed Meeting Schedule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Cohen, Gabriel R. (EHS)</cp:lastModifiedBy>
  <cp:revision>603</cp:revision>
  <cp:lastPrinted>2019-11-13T19:25:56Z</cp:lastPrinted>
  <dcterms:created xsi:type="dcterms:W3CDTF">2014-04-27T20:43:35Z</dcterms:created>
  <dcterms:modified xsi:type="dcterms:W3CDTF">2021-12-09T20:03:42Z</dcterms:modified>
</cp:coreProperties>
</file>