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359" r:id="rId3"/>
    <p:sldId id="386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Promotion and Prevention Commission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Kate Ginnis, </a:t>
            </a:r>
            <a:r>
              <a:rPr lang="en-US" sz="2400" b="1" dirty="0" err="1">
                <a:solidFill>
                  <a:srgbClr val="003366"/>
                </a:solidFill>
                <a:latin typeface="Calibri" pitchFamily="34" charset="0"/>
              </a:rPr>
              <a:t>MSW</a:t>
            </a: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, MPH, 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Senior Director of Child, Youth, and Family Policy and Programs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MassHealth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December 17,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3:00-5:00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WebEx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433965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Welcome, Introductions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10/15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Update from Promotion and Prevention Subcommittee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Behavioral Health Components in the </a:t>
            </a:r>
            <a:r>
              <a:rPr lang="en-US" sz="2400" b="1" dirty="0" err="1">
                <a:solidFill>
                  <a:schemeClr val="dk1"/>
                </a:solidFill>
                <a:latin typeface="Calibri" panose="020F0502020204030204" pitchFamily="34" charset="0"/>
              </a:rPr>
              <a:t>FY21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 Budget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Workgroup Status Updates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Discussion of Commission Priorities for 2021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Discussion of Annual Report 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Next Steps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Confirmed 2020 Meeting Schedule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128780"/>
              </p:ext>
            </p:extLst>
          </p:nvPr>
        </p:nvGraphicFramePr>
        <p:xfrm>
          <a:off x="533400" y="1219200"/>
          <a:ext cx="8117840" cy="5257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 gridSpan="3"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Proposed Dates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February 11,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1, 2021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April 8,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June 10,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August 12,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14,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December 9,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February 10,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4980</TotalTime>
  <Words>144</Words>
  <Application>Microsoft Office PowerPoint</Application>
  <PresentationFormat>On-screen Show (4:3)</PresentationFormat>
  <Paragraphs>54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Confirmed 2020 Meeting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577</cp:revision>
  <cp:lastPrinted>2019-11-13T19:25:56Z</cp:lastPrinted>
  <dcterms:created xsi:type="dcterms:W3CDTF">2014-04-27T20:43:35Z</dcterms:created>
  <dcterms:modified xsi:type="dcterms:W3CDTF">2021-02-18T04:23:00Z</dcterms:modified>
</cp:coreProperties>
</file>