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57" r:id="rId2"/>
    <p:sldId id="359" r:id="rId3"/>
    <p:sldId id="386" r:id="rId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897" autoAdjust="0"/>
    <p:restoredTop sz="94660"/>
  </p:normalViewPr>
  <p:slideViewPr>
    <p:cSldViewPr>
      <p:cViewPr varScale="1">
        <p:scale>
          <a:sx n="114" d="100"/>
          <a:sy n="114" d="100"/>
        </p:scale>
        <p:origin x="112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C91CD-EC66-4A18-8356-1EE436EAD520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DB8D75-8256-4DE6-960E-3CB80FF15074}" type="datetimeFigureOut">
              <a:rPr lang="en-US" smtClean="0"/>
              <a:pPr/>
              <a:t>2/17/2021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102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ags" Target="../tags/tag2.xml"/><Relationship Id="rId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6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3"/>
            <a:r>
              <a:rPr lang="en-US" altLang="en-US" dirty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0444F9EB-82AC-45E2-9B5F-E8C53921C51C}" type="slidenum">
              <a:rPr lang="en-US" sz="1000" smtClean="0">
                <a:solidFill>
                  <a:srgbClr val="000000"/>
                </a:solidFill>
              </a:r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</p:sldLayoutIdLst>
  <p:transition/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Courier New" panose="02070309020205020404" pitchFamily="49" charset="0"/>
        <a:buChar char="o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533400" y="876300"/>
            <a:ext cx="64770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</a:rPr>
              <a:t>Community Behavioral Health</a:t>
            </a:r>
            <a:br>
              <a:rPr lang="en-US" sz="3000" b="1" dirty="0">
                <a:solidFill>
                  <a:srgbClr val="FFFFFF"/>
                </a:solidFill>
                <a:latin typeface="Calibri" pitchFamily="34" charset="0"/>
              </a:rPr>
            </a:br>
            <a:r>
              <a:rPr lang="en-US" sz="3000" b="1" dirty="0">
                <a:solidFill>
                  <a:srgbClr val="FFFFFF"/>
                </a:solidFill>
                <a:latin typeface="Calibri" pitchFamily="34" charset="0"/>
              </a:rPr>
              <a:t>Promotion and Prevention Commission</a:t>
            </a: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3112" y="819150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4521200" y="6477000"/>
            <a:ext cx="127000" cy="228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noFill/>
              <a:effectLst/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3535501"/>
            <a:ext cx="8737600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i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Kate Ginnis, </a:t>
            </a:r>
            <a:r>
              <a:rPr lang="en-US" sz="2400" b="1" dirty="0" err="1">
                <a:solidFill>
                  <a:srgbClr val="003366"/>
                </a:solidFill>
                <a:latin typeface="Calibri" pitchFamily="34" charset="0"/>
              </a:rPr>
              <a:t>MSW</a:t>
            </a: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, MPH, MS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Senior Director of Child, Youth, and Family Policy and Programs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MassHealth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December 17, 2020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3:00-5:00 pm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WebEx</a:t>
            </a:r>
          </a:p>
        </p:txBody>
      </p:sp>
    </p:spTree>
    <p:extLst>
      <p:ext uri="{BB962C8B-B14F-4D97-AF65-F5344CB8AC3E}">
        <p14:creationId xmlns:p14="http://schemas.microsoft.com/office/powerpoint/2010/main" val="196943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2612"/>
            <a:ext cx="8382000" cy="433965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Welcome, Introductions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Approval of 10/15 Meeting Minutes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Update from Promotion and Prevention Subcommittee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Behavioral Health Components in the </a:t>
            </a:r>
            <a:r>
              <a:rPr lang="en-US" sz="2400" b="1" dirty="0" err="1">
                <a:solidFill>
                  <a:schemeClr val="dk1"/>
                </a:solidFill>
                <a:latin typeface="Calibri" panose="020F0502020204030204" pitchFamily="34" charset="0"/>
              </a:rPr>
              <a:t>FY21</a:t>
            </a: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 Budget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Workgroup Status Updates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Discussion of Commission Priorities for 2021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Discussion of Annual Report 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Next Steps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>
                <a:latin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75220006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>
                <a:latin typeface="Calibri" panose="020F0502020204030204" pitchFamily="34" charset="0"/>
              </a:rPr>
              <a:t>Confirmed 2020 Meeting Schedule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128780"/>
              </p:ext>
            </p:extLst>
          </p:nvPr>
        </p:nvGraphicFramePr>
        <p:xfrm>
          <a:off x="533400" y="1219200"/>
          <a:ext cx="8117840" cy="525780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6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4200">
                <a:tc gridSpan="3">
                  <a:txBody>
                    <a:bodyPr/>
                    <a:lstStyle/>
                    <a:p>
                      <a:r>
                        <a:rPr lang="en-US" sz="2400" dirty="0">
                          <a:latin typeface="Calibri" panose="020F0502020204030204" pitchFamily="34" charset="0"/>
                        </a:rPr>
                        <a:t>Proposed Dates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</a:rPr>
                        <a:t>February 11, 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WebEx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200">
                <a:tc gridSpan="3"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March 1, 2021 – 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Submission of Annual Report to the Legislature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April 8, 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>
                          <a:latin typeface="Calibri" panose="020F0502020204030204" pitchFamily="34" charset="0"/>
                        </a:rPr>
                        <a:t>WebEx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June 10, 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>
                          <a:latin typeface="Calibri" panose="020F0502020204030204" pitchFamily="34" charset="0"/>
                        </a:rPr>
                        <a:t>WebEx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August 12, 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>
                          <a:latin typeface="Calibri" panose="020F0502020204030204" pitchFamily="34" charset="0"/>
                        </a:rPr>
                        <a:t>WebEx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October 14, 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>
                          <a:latin typeface="Calibri" panose="020F0502020204030204" pitchFamily="34" charset="0"/>
                        </a:rPr>
                        <a:t>WebEx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December 9, 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>
                          <a:latin typeface="Calibri" panose="020F0502020204030204" pitchFamily="34" charset="0"/>
                        </a:rPr>
                        <a:t>WebEx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February 10, 2022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>
                          <a:latin typeface="Calibri" panose="020F0502020204030204" pitchFamily="34" charset="0"/>
                        </a:rPr>
                        <a:t>WebEx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3545020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4980</TotalTime>
  <Words>144</Words>
  <Application>Microsoft Office PowerPoint</Application>
  <PresentationFormat>On-screen Show (4:3)</PresentationFormat>
  <Paragraphs>54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Courier New</vt:lpstr>
      <vt:lpstr>1_Blue Presentation Template - MA HHS - small logos</vt:lpstr>
      <vt:lpstr>PowerPoint Presentation</vt:lpstr>
      <vt:lpstr>Agenda</vt:lpstr>
      <vt:lpstr>Confirmed 2020 Meeting Schedule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Gabriel.R.Cohen@MassMail.State.MA.US</dc:creator>
  <cp:lastModifiedBy>Cohen, Gabriel R. (EHS)</cp:lastModifiedBy>
  <cp:revision>577</cp:revision>
  <cp:lastPrinted>2019-11-13T19:25:56Z</cp:lastPrinted>
  <dcterms:created xsi:type="dcterms:W3CDTF">2014-04-27T20:43:35Z</dcterms:created>
  <dcterms:modified xsi:type="dcterms:W3CDTF">2021-02-18T04:23:00Z</dcterms:modified>
</cp:coreProperties>
</file>