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7" r:id="rId2"/>
    <p:sldId id="359" r:id="rId3"/>
    <p:sldId id="384" r:id="rId4"/>
    <p:sldId id="385" r:id="rId5"/>
    <p:sldId id="386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4897" autoAdjust="0"/>
    <p:restoredTop sz="94660"/>
  </p:normalViewPr>
  <p:slideViewPr>
    <p:cSldViewPr>
      <p:cViewPr varScale="1">
        <p:scale>
          <a:sx n="94" d="100"/>
          <a:sy n="94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3/6/2020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3/6/2020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6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3"/>
            <a:r>
              <a:rPr lang="en-US" altLang="en-US" dirty="0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444F9EB-82AC-45E2-9B5F-E8C53921C51C}" type="slidenum">
              <a:rPr lang="en-US" sz="1000" smtClean="0">
                <a:solidFill>
                  <a:srgbClr val="000000"/>
                </a:solidFill>
              </a:r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transition/>
  <p:hf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Courier New" panose="02070309020205020404" pitchFamily="49" charset="0"/>
        <a:buChar char="o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533400" y="876300"/>
            <a:ext cx="64770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  <a:t>Community Behavioral Health</a:t>
            </a:r>
            <a:b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</a:br>
            <a: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  <a:t>Promotion </a:t>
            </a: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and </a:t>
            </a:r>
            <a: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  <a:t>Prevention Commission</a:t>
            </a:r>
            <a:endParaRPr lang="en-US" sz="30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3112" y="81915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 smtClean="0"/>
              <a:pPr fontAlgn="base"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521200" y="6477000"/>
            <a:ext cx="1270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noFill/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535501"/>
            <a:ext cx="8737600" cy="31700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Joan Mikula</a:t>
            </a:r>
            <a:endParaRPr lang="en-US" sz="2400" b="1" dirty="0">
              <a:solidFill>
                <a:srgbClr val="003366"/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Commissioner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Department of Mental Health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i="1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February 24, 2020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3:00-5:00 pm</a:t>
            </a:r>
            <a:endParaRPr lang="en-US" sz="24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 smtClean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One Ashburton Place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21st floor, CR 1 &amp; 2</a:t>
            </a:r>
            <a:endParaRPr lang="en-US" sz="2400" b="1" dirty="0">
              <a:solidFill>
                <a:srgbClr val="003366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2612"/>
            <a:ext cx="8382000" cy="304698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Welcome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Approval of Minutes from Previous Meeting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Discussion of Commission’s Annual Report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Continued 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Discussion of Commission </a:t>
            </a: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Priorities and Proposals</a:t>
            </a: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1200" b="1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Scheduling 2020 Meetings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Agenda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Updated Rubric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562039"/>
              </p:ext>
            </p:extLst>
          </p:nvPr>
        </p:nvGraphicFramePr>
        <p:xfrm>
          <a:off x="457198" y="1270000"/>
          <a:ext cx="8229602" cy="4213676"/>
        </p:xfrm>
        <a:graphic>
          <a:graphicData uri="http://schemas.openxmlformats.org/drawingml/2006/table">
            <a:tbl>
              <a:tblPr/>
              <a:tblGrid>
                <a:gridCol w="1319842"/>
                <a:gridCol w="1319842"/>
                <a:gridCol w="1319842"/>
                <a:gridCol w="1319842"/>
                <a:gridCol w="1319842"/>
                <a:gridCol w="1630392"/>
              </a:tblGrid>
              <a:tr h="1473200">
                <a:tc gridSpan="6">
                  <a:txBody>
                    <a:bodyPr/>
                    <a:lstStyle/>
                    <a:p>
                      <a:r>
                        <a:rPr lang="en-US" sz="1400" b="0" u="sng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Scale: 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= There is unclear evidence for meeting this criteria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 = There is partial evidence for meeting this criteria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= There is clear evidence for meeting this criteria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 panose="020F0502020204030204" pitchFamily="34" charset="0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473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/>
                        </a:rPr>
                        <a:t>Ideas 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Calibri"/>
                        </a:rPr>
                        <a:t>for Investments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Calibri"/>
                        </a:rPr>
                        <a:t>Focuses on upstream prevention using principles of prevention science and social determinants of health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Calibri"/>
                        </a:rPr>
                        <a:t>Addresses identified racial inequities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Calibri"/>
                        </a:rPr>
                        <a:t>Realistic and achievable for measureable outcomes and meaningful impact in the Commonwealth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Calibri"/>
                        </a:rPr>
                        <a:t>Enhances or builds local prevention infrastructure and capacity, with a focus on sustainability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Calibri"/>
                        </a:rPr>
                        <a:t>Incorporates meaningful community engagement, seeking stakeholders representative of the diversity of the community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119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0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0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0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0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0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0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0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0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0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0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52659" marR="52659" marT="52659" marB="526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9749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Proposal Template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219023"/>
              </p:ext>
            </p:extLst>
          </p:nvPr>
        </p:nvGraphicFramePr>
        <p:xfrm>
          <a:off x="762000" y="1295405"/>
          <a:ext cx="7467600" cy="5029200"/>
        </p:xfrm>
        <a:graphic>
          <a:graphicData uri="http://schemas.openxmlformats.org/drawingml/2006/table">
            <a:tbl>
              <a:tblPr firstRow="1" firstCol="1" bandRow="1"/>
              <a:tblGrid>
                <a:gridCol w="7467600"/>
              </a:tblGrid>
              <a:tr h="5486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Who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en-US" sz="1400" i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Details on anticipated reach, communities of focus, etc.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4658" marR="646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658" marR="64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What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–</a:t>
                      </a:r>
                      <a:r>
                        <a:rPr lang="en-US" sz="1400" i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Specifics on the proposal’s model, approach, etc.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4658" marR="646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658" marR="64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Where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en-US" sz="1400" i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Specifics on program’s geographic focus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4658" marR="646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658" marR="64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When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i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– Timeline and key milestones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4658" marR="646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658" marR="64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Why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en-US" sz="1400" i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Specifics on projected impact and existing evidence-base supporting the model or approach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4658" marR="646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658" marR="64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6976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Scheduling 2020 Meetings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939996"/>
              </p:ext>
            </p:extLst>
          </p:nvPr>
        </p:nvGraphicFramePr>
        <p:xfrm>
          <a:off x="533400" y="1219200"/>
          <a:ext cx="8077200" cy="52578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514600"/>
                <a:gridCol w="1752600"/>
                <a:gridCol w="3810000"/>
              </a:tblGrid>
              <a:tr h="584200">
                <a:tc gridSpan="3"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Proposed Dates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4200">
                <a:tc gridSpan="3"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March 1st – </a:t>
                      </a:r>
                      <a:r>
                        <a:rPr lang="en-US" sz="2000" i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Submission of Annual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April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One Ashburton Place, 21st floor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June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25</a:t>
                      </a:r>
                      <a:endParaRPr lang="en-US" sz="20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August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October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December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February 18,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4200">
                <a:tc gridSpan="3"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March 1st – </a:t>
                      </a:r>
                      <a:r>
                        <a:rPr lang="en-US" sz="2000" i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Submission of Annual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545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4546</TotalTime>
  <Words>266</Words>
  <Application>Microsoft Office PowerPoint</Application>
  <PresentationFormat>On-screen Show (4:3)</PresentationFormat>
  <Paragraphs>80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1_Blue Presentation Template - MA HHS - small logos</vt:lpstr>
      <vt:lpstr>PowerPoint Presentation</vt:lpstr>
      <vt:lpstr>Agenda</vt:lpstr>
      <vt:lpstr>Updated Rubric</vt:lpstr>
      <vt:lpstr>Proposal Template</vt:lpstr>
      <vt:lpstr>Scheduling 2020 Meetings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Gabriel Cohen</cp:lastModifiedBy>
  <cp:revision>552</cp:revision>
  <cp:lastPrinted>2019-11-13T19:25:56Z</cp:lastPrinted>
  <dcterms:created xsi:type="dcterms:W3CDTF">2014-04-27T20:43:35Z</dcterms:created>
  <dcterms:modified xsi:type="dcterms:W3CDTF">2020-03-06T15:07:00Z</dcterms:modified>
</cp:coreProperties>
</file>