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3.xml" ContentType="application/vnd.openxmlformats-officedocument.theme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4.xml" ContentType="application/vnd.openxmlformats-officedocument.theme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5.xml" ContentType="application/vnd.openxmlformats-officedocument.theme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theme/theme6.xml" ContentType="application/vnd.openxmlformats-officedocument.theme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heme/theme7.xml" ContentType="application/vnd.openxmlformats-officedocument.theme+xml"/>
  <Override PartName="/ppt/theme/theme8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66" r:id="rId2"/>
    <p:sldMasterId id="2147483674" r:id="rId3"/>
    <p:sldMasterId id="2147483682" r:id="rId4"/>
    <p:sldMasterId id="2147483690" r:id="rId5"/>
    <p:sldMasterId id="2147483698" r:id="rId6"/>
  </p:sldMasterIdLst>
  <p:notesMasterIdLst>
    <p:notesMasterId r:id="rId15"/>
  </p:notesMasterIdLst>
  <p:handoutMasterIdLst>
    <p:handoutMasterId r:id="rId16"/>
  </p:handoutMasterIdLst>
  <p:sldIdLst>
    <p:sldId id="257" r:id="rId7"/>
    <p:sldId id="359" r:id="rId8"/>
    <p:sldId id="384" r:id="rId9"/>
    <p:sldId id="385" r:id="rId10"/>
    <p:sldId id="386" r:id="rId11"/>
    <p:sldId id="387" r:id="rId12"/>
    <p:sldId id="388" r:id="rId13"/>
    <p:sldId id="383" r:id="rId14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Fine, Mark (ANF)" initials="FM" lastIdx="8" clrIdx="0"/>
  <p:cmAuthor id="1" name="Sanchez, Natalie (ANF)" initials="SN(" lastIdx="0" clrIdx="1"/>
  <p:cmAuthor id="2" name="O'Malley, Helen (ANF)" initials="OH" lastIdx="1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 horzBarState="maximized">
    <p:restoredLeft sz="14897" autoAdjust="0"/>
    <p:restoredTop sz="94660"/>
  </p:normalViewPr>
  <p:slideViewPr>
    <p:cSldViewPr>
      <p:cViewPr varScale="1">
        <p:scale>
          <a:sx n="94" d="100"/>
          <a:sy n="94" d="100"/>
        </p:scale>
        <p:origin x="-108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tableStyles" Target="tableStyles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commentAuthors" Target="commentAuthors.xml"/><Relationship Id="rId2" Type="http://schemas.openxmlformats.org/officeDocument/2006/relationships/slideMaster" Target="slideMasters/slideMaster2.xml"/><Relationship Id="rId16" Type="http://schemas.openxmlformats.org/officeDocument/2006/relationships/handoutMaster" Target="handoutMasters/handout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5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4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slide" Target="slides/slide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7FC91CD-EC66-4A18-8356-1EE436EAD520}" type="datetimeFigureOut">
              <a:rPr lang="en-US" smtClean="0"/>
              <a:pPr/>
              <a:t>3/5/2019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67DF2E-02ED-4A4C-8E06-6129E718A6A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336392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EBDB8D75-8256-4DE6-960E-3CB80FF15074}" type="datetimeFigureOut">
              <a:rPr lang="en-US" smtClean="0"/>
              <a:pPr/>
              <a:t>3/5/2019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9B3A0E2F-76B9-417E-B0DC-AF868851F63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479062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3994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384A392C-5817-4A90-AD3D-FFFF30B52D05}" type="slidenum">
              <a:rPr lang="en-US">
                <a:solidFill>
                  <a:srgbClr val="FFFFFF"/>
                </a:solidFill>
              </a:rPr>
              <a:pPr>
                <a:defRPr/>
              </a:pPr>
              <a:t>1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83736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B3A0E2F-76B9-417E-B0DC-AF868851F63D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54222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B3A0E2F-76B9-417E-B0DC-AF868851F63D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54222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B3A0E2F-76B9-417E-B0DC-AF868851F63D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54222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B3A0E2F-76B9-417E-B0DC-AF868851F63D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54222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B3A0E2F-76B9-417E-B0DC-AF868851F63D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54222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B3A0E2F-76B9-417E-B0DC-AF868851F63D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54222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B3A0E2F-76B9-417E-B0DC-AF868851F63D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51022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>
            <a:lvl1pPr>
              <a:defRPr sz="2400">
                <a:latin typeface="Book Antiqua" pitchFamily="18" charset="0"/>
                <a:cs typeface="Book Antiqua" pitchFamily="18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Content Placeholder 7"/>
          <p:cNvSpPr>
            <a:spLocks noGrp="1"/>
          </p:cNvSpPr>
          <p:nvPr>
            <p:ph sz="half" idx="1"/>
          </p:nvPr>
        </p:nvSpPr>
        <p:spPr>
          <a:xfrm>
            <a:off x="533400" y="1844566"/>
            <a:ext cx="8077200" cy="4556234"/>
          </a:xfrm>
          <a:ln w="6350" cmpd="sng"/>
        </p:spPr>
        <p:txBody>
          <a:bodyPr/>
          <a:lstStyle>
            <a:lvl1pPr>
              <a:buClrTx/>
              <a:buSzPct val="100000"/>
              <a:defRPr sz="2000">
                <a:solidFill>
                  <a:schemeClr val="tx1"/>
                </a:solidFill>
                <a:latin typeface="Book Antiqua" pitchFamily="18" charset="0"/>
              </a:defRPr>
            </a:lvl1pPr>
            <a:lvl2pPr>
              <a:buClrTx/>
              <a:buSzPct val="100000"/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Book Antiqua" pitchFamily="18" charset="0"/>
              </a:defRPr>
            </a:lvl2pPr>
            <a:lvl3pPr>
              <a:buNone/>
              <a:defRPr/>
            </a:lvl3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1223803224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600" y="109538"/>
            <a:ext cx="5664200" cy="762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219200"/>
            <a:ext cx="8153400" cy="5181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0853097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530475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algn="ctr" eaLnBrk="0" hangingPunct="0">
              <a:spcBef>
                <a:spcPct val="50000"/>
              </a:spcBef>
              <a:defRPr sz="1200" b="1">
                <a:solidFill>
                  <a:srgbClr val="FFFFFF"/>
                </a:solidFill>
                <a:latin typeface="+mn-lt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fld id="{2EFDF094-A201-43A5-B2A7-39F9C3BC1458}" type="datetime1">
              <a:rPr lang="en-US" smtClean="0"/>
              <a:t>3/5/2019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 eaLnBrk="0" hangingPunct="0">
              <a:spcBef>
                <a:spcPct val="50000"/>
              </a:spcBef>
              <a:defRPr sz="1200" b="1">
                <a:solidFill>
                  <a:srgbClr val="FFFFFF"/>
                </a:solidFill>
                <a:latin typeface="+mn-lt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algn="ctr" eaLnBrk="0" hangingPunct="0">
              <a:spcBef>
                <a:spcPct val="50000"/>
              </a:spcBef>
              <a:defRPr sz="1200" b="1">
                <a:solidFill>
                  <a:srgbClr val="FFFFFF"/>
                </a:solidFill>
                <a:latin typeface="+mn-lt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fld id="{525B1E92-C86F-4366-A76D-C560614973E7}" type="slidenum">
              <a:rPr lang="en-US"/>
              <a:pPr fontAlgn="base">
                <a:spcAft>
                  <a:spcPct val="0"/>
                </a:spcAft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857553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  <a:cs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Content Placeholder 7"/>
          <p:cNvSpPr>
            <a:spLocks noGrp="1"/>
          </p:cNvSpPr>
          <p:nvPr>
            <p:ph sz="half" idx="1"/>
          </p:nvPr>
        </p:nvSpPr>
        <p:spPr>
          <a:xfrm>
            <a:off x="533400" y="1939158"/>
            <a:ext cx="8077200" cy="4461641"/>
          </a:xfrm>
        </p:spPr>
        <p:txBody>
          <a:bodyPr/>
          <a:lstStyle>
            <a:lvl1pPr>
              <a:buClrTx/>
              <a:defRPr sz="2400">
                <a:solidFill>
                  <a:schemeClr val="tx1"/>
                </a:solidFill>
              </a:defRPr>
            </a:lvl1pPr>
            <a:lvl2pPr>
              <a:buClrTx/>
              <a:buFont typeface="Arial" pitchFamily="34" charset="0"/>
              <a:buChar char="•"/>
              <a:defRPr sz="2400">
                <a:solidFill>
                  <a:schemeClr val="tx1"/>
                </a:solidFill>
              </a:defRPr>
            </a:lvl2pPr>
            <a:lvl3pPr>
              <a:buNone/>
              <a:defRPr/>
            </a:lvl3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3334863005"/>
      </p:ext>
    </p:extLst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1770" y="109538"/>
            <a:ext cx="5549030" cy="762000"/>
          </a:xfrm>
        </p:spPr>
        <p:txBody>
          <a:bodyPr anchor="ctr"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1219200"/>
            <a:ext cx="4000500" cy="5181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219200"/>
            <a:ext cx="4000500" cy="5181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37095"/>
      </p:ext>
    </p:extLst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4386" y="109538"/>
            <a:ext cx="4837482" cy="762000"/>
          </a:xfrm>
        </p:spPr>
        <p:txBody>
          <a:bodyPr anchor="ctr"/>
          <a:lstStyle>
            <a:lvl1pPr>
              <a:defRPr>
                <a:latin typeface="+mj-lt"/>
                <a:cs typeface="Calibri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2060510"/>
      </p:ext>
    </p:extLst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613" y="109538"/>
            <a:ext cx="5564187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533400" y="1219200"/>
            <a:ext cx="4000500" cy="5181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219200"/>
            <a:ext cx="4000500" cy="5181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6225408"/>
      </p:ext>
    </p:extLst>
  </p:cSld>
  <p:clrMapOvr>
    <a:masterClrMapping/>
  </p:clrMapOvr>
  <p:transition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600" y="109538"/>
            <a:ext cx="5664200" cy="762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219200"/>
            <a:ext cx="8153400" cy="5181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84972494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1735379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algn="ctr" eaLnBrk="0" hangingPunct="0">
              <a:spcBef>
                <a:spcPct val="50000"/>
              </a:spcBef>
              <a:defRPr sz="1200" b="1">
                <a:solidFill>
                  <a:srgbClr val="FFFFFF"/>
                </a:solidFill>
                <a:latin typeface="+mn-lt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fld id="{DB91D2F7-DA6A-4842-9FAB-A8188B7AE815}" type="datetime1">
              <a:rPr lang="en-US" smtClean="0"/>
              <a:t>3/5/2019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 eaLnBrk="0" hangingPunct="0">
              <a:spcBef>
                <a:spcPct val="50000"/>
              </a:spcBef>
              <a:defRPr sz="1200" b="1">
                <a:solidFill>
                  <a:srgbClr val="FFFFFF"/>
                </a:solidFill>
                <a:latin typeface="+mn-lt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algn="ctr" eaLnBrk="0" hangingPunct="0">
              <a:spcBef>
                <a:spcPct val="50000"/>
              </a:spcBef>
              <a:defRPr sz="1200" b="1">
                <a:solidFill>
                  <a:srgbClr val="FFFFFF"/>
                </a:solidFill>
                <a:latin typeface="+mn-lt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fld id="{525B1E92-C86F-4366-A76D-C560614973E7}" type="slidenum">
              <a:rPr lang="en-US"/>
              <a:pPr fontAlgn="base">
                <a:spcAft>
                  <a:spcPct val="0"/>
                </a:spcAft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51430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1219200"/>
            <a:ext cx="4000500" cy="5181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219200"/>
            <a:ext cx="4000500" cy="5181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258114"/>
      </p:ext>
    </p:extLst>
  </p:cSld>
  <p:clrMapOvr>
    <a:masterClrMapping/>
  </p:clrMapOvr>
  <p:transition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  <a:cs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Content Placeholder 7"/>
          <p:cNvSpPr>
            <a:spLocks noGrp="1"/>
          </p:cNvSpPr>
          <p:nvPr>
            <p:ph sz="half" idx="1"/>
          </p:nvPr>
        </p:nvSpPr>
        <p:spPr>
          <a:xfrm>
            <a:off x="533400" y="1939158"/>
            <a:ext cx="8077200" cy="4461641"/>
          </a:xfrm>
        </p:spPr>
        <p:txBody>
          <a:bodyPr/>
          <a:lstStyle>
            <a:lvl1pPr>
              <a:buClrTx/>
              <a:defRPr sz="2400">
                <a:solidFill>
                  <a:schemeClr val="tx1"/>
                </a:solidFill>
              </a:defRPr>
            </a:lvl1pPr>
            <a:lvl2pPr>
              <a:buClrTx/>
              <a:buFont typeface="Arial" pitchFamily="34" charset="0"/>
              <a:buChar char="•"/>
              <a:defRPr sz="2400">
                <a:solidFill>
                  <a:schemeClr val="tx1"/>
                </a:solidFill>
              </a:defRPr>
            </a:lvl2pPr>
            <a:lvl3pPr>
              <a:buNone/>
              <a:defRPr/>
            </a:lvl3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1982537785"/>
      </p:ext>
    </p:extLst>
  </p:cSld>
  <p:clrMapOvr>
    <a:masterClrMapping/>
  </p:clrMapOvr>
  <p:transition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1770" y="109538"/>
            <a:ext cx="5549030" cy="762000"/>
          </a:xfrm>
        </p:spPr>
        <p:txBody>
          <a:bodyPr anchor="ctr"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1219200"/>
            <a:ext cx="4000500" cy="5181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219200"/>
            <a:ext cx="4000500" cy="5181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8925639"/>
      </p:ext>
    </p:extLst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4386" y="109538"/>
            <a:ext cx="4837482" cy="762000"/>
          </a:xfrm>
        </p:spPr>
        <p:txBody>
          <a:bodyPr anchor="ctr"/>
          <a:lstStyle>
            <a:lvl1pPr>
              <a:defRPr>
                <a:latin typeface="+mj-lt"/>
                <a:cs typeface="Calibri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6905148"/>
      </p:ext>
    </p:extLst>
  </p:cSld>
  <p:clrMapOvr>
    <a:masterClrMapping/>
  </p:clrMapOvr>
  <p:transition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613" y="109538"/>
            <a:ext cx="5564187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533400" y="1219200"/>
            <a:ext cx="4000500" cy="5181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219200"/>
            <a:ext cx="4000500" cy="5181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6432510"/>
      </p:ext>
    </p:extLst>
  </p:cSld>
  <p:clrMapOvr>
    <a:masterClrMapping/>
  </p:clrMapOvr>
  <p:transition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600" y="109538"/>
            <a:ext cx="5664200" cy="762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219200"/>
            <a:ext cx="8153400" cy="5181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0463995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2635897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algn="ctr" eaLnBrk="0" hangingPunct="0">
              <a:spcBef>
                <a:spcPct val="50000"/>
              </a:spcBef>
              <a:defRPr sz="1200" b="1">
                <a:solidFill>
                  <a:srgbClr val="FFFFFF"/>
                </a:solidFill>
                <a:latin typeface="+mn-lt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fld id="{3E8912BE-F1F1-4589-8959-44C80AF72F75}" type="datetime1">
              <a:rPr lang="en-US" smtClean="0"/>
              <a:t>3/5/2019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 eaLnBrk="0" hangingPunct="0">
              <a:spcBef>
                <a:spcPct val="50000"/>
              </a:spcBef>
              <a:defRPr sz="1200" b="1">
                <a:solidFill>
                  <a:srgbClr val="FFFFFF"/>
                </a:solidFill>
                <a:latin typeface="+mn-lt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algn="ctr" eaLnBrk="0" hangingPunct="0">
              <a:spcBef>
                <a:spcPct val="50000"/>
              </a:spcBef>
              <a:defRPr sz="1200" b="1">
                <a:solidFill>
                  <a:srgbClr val="FFFFFF"/>
                </a:solidFill>
                <a:latin typeface="+mn-lt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fld id="{525B1E92-C86F-4366-A76D-C560614973E7}" type="slidenum">
              <a:rPr lang="en-US"/>
              <a:pPr fontAlgn="base">
                <a:spcAft>
                  <a:spcPct val="0"/>
                </a:spcAft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931107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  <a:cs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Content Placeholder 7"/>
          <p:cNvSpPr>
            <a:spLocks noGrp="1"/>
          </p:cNvSpPr>
          <p:nvPr>
            <p:ph sz="half" idx="1"/>
          </p:nvPr>
        </p:nvSpPr>
        <p:spPr>
          <a:xfrm>
            <a:off x="533400" y="1939158"/>
            <a:ext cx="8077200" cy="4461641"/>
          </a:xfrm>
        </p:spPr>
        <p:txBody>
          <a:bodyPr/>
          <a:lstStyle>
            <a:lvl1pPr>
              <a:buClrTx/>
              <a:defRPr sz="2400">
                <a:solidFill>
                  <a:schemeClr val="tx1"/>
                </a:solidFill>
              </a:defRPr>
            </a:lvl1pPr>
            <a:lvl2pPr>
              <a:buClrTx/>
              <a:buFont typeface="Arial" pitchFamily="34" charset="0"/>
              <a:buChar char="•"/>
              <a:defRPr sz="2400">
                <a:solidFill>
                  <a:schemeClr val="tx1"/>
                </a:solidFill>
              </a:defRPr>
            </a:lvl2pPr>
            <a:lvl3pPr>
              <a:buNone/>
              <a:defRPr/>
            </a:lvl3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1513361432"/>
      </p:ext>
    </p:extLst>
  </p:cSld>
  <p:clrMapOvr>
    <a:masterClrMapping/>
  </p:clrMapOvr>
  <p:transition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1770" y="109538"/>
            <a:ext cx="5549030" cy="762000"/>
          </a:xfrm>
        </p:spPr>
        <p:txBody>
          <a:bodyPr anchor="ctr"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1219200"/>
            <a:ext cx="4000500" cy="5181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219200"/>
            <a:ext cx="4000500" cy="5181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2698809"/>
      </p:ext>
    </p:extLst>
  </p:cSld>
  <p:clrMapOvr>
    <a:masterClrMapping/>
  </p:clrMapOvr>
  <p:transition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4386" y="109538"/>
            <a:ext cx="4837482" cy="762000"/>
          </a:xfrm>
        </p:spPr>
        <p:txBody>
          <a:bodyPr anchor="ctr"/>
          <a:lstStyle>
            <a:lvl1pPr>
              <a:defRPr>
                <a:latin typeface="+mj-lt"/>
                <a:cs typeface="Calibri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9193756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  <a:cs typeface="Calibri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10846"/>
      </p:ext>
    </p:extLst>
  </p:cSld>
  <p:clrMapOvr>
    <a:masterClrMapping/>
  </p:clrMapOvr>
  <p:transition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613" y="109538"/>
            <a:ext cx="5564187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533400" y="1219200"/>
            <a:ext cx="4000500" cy="5181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219200"/>
            <a:ext cx="4000500" cy="5181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0631296"/>
      </p:ext>
    </p:extLst>
  </p:cSld>
  <p:clrMapOvr>
    <a:masterClrMapping/>
  </p:clrMapOvr>
  <p:transition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600" y="109538"/>
            <a:ext cx="5664200" cy="762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219200"/>
            <a:ext cx="8153400" cy="5181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53872870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2626867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algn="ctr" eaLnBrk="0" hangingPunct="0">
              <a:spcBef>
                <a:spcPct val="50000"/>
              </a:spcBef>
              <a:defRPr sz="1200" b="1">
                <a:solidFill>
                  <a:srgbClr val="FFFFFF"/>
                </a:solidFill>
                <a:latin typeface="+mn-lt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fld id="{37BF84DE-153A-4CF5-9F36-845C80ABDF29}" type="datetime1">
              <a:rPr lang="en-US" smtClean="0"/>
              <a:t>3/5/2019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 eaLnBrk="0" hangingPunct="0">
              <a:spcBef>
                <a:spcPct val="50000"/>
              </a:spcBef>
              <a:defRPr sz="1200" b="1">
                <a:solidFill>
                  <a:srgbClr val="FFFFFF"/>
                </a:solidFill>
                <a:latin typeface="+mn-lt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algn="ctr" eaLnBrk="0" hangingPunct="0">
              <a:spcBef>
                <a:spcPct val="50000"/>
              </a:spcBef>
              <a:defRPr sz="1200" b="1">
                <a:solidFill>
                  <a:srgbClr val="FFFFFF"/>
                </a:solidFill>
                <a:latin typeface="+mn-lt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fld id="{525B1E92-C86F-4366-A76D-C560614973E7}" type="slidenum">
              <a:rPr lang="en-US"/>
              <a:pPr fontAlgn="base">
                <a:spcAft>
                  <a:spcPct val="0"/>
                </a:spcAft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5099700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  <a:cs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Content Placeholder 7"/>
          <p:cNvSpPr>
            <a:spLocks noGrp="1"/>
          </p:cNvSpPr>
          <p:nvPr>
            <p:ph sz="half" idx="1"/>
          </p:nvPr>
        </p:nvSpPr>
        <p:spPr>
          <a:xfrm>
            <a:off x="533400" y="1939158"/>
            <a:ext cx="8077200" cy="4461641"/>
          </a:xfrm>
        </p:spPr>
        <p:txBody>
          <a:bodyPr/>
          <a:lstStyle>
            <a:lvl1pPr>
              <a:buClrTx/>
              <a:defRPr sz="2400">
                <a:solidFill>
                  <a:schemeClr val="tx1"/>
                </a:solidFill>
              </a:defRPr>
            </a:lvl1pPr>
            <a:lvl2pPr>
              <a:buClrTx/>
              <a:buFont typeface="Arial" pitchFamily="34" charset="0"/>
              <a:buChar char="•"/>
              <a:defRPr sz="2400">
                <a:solidFill>
                  <a:schemeClr val="tx1"/>
                </a:solidFill>
              </a:defRPr>
            </a:lvl2pPr>
            <a:lvl3pPr>
              <a:buNone/>
              <a:defRPr/>
            </a:lvl3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2139635825"/>
      </p:ext>
    </p:extLst>
  </p:cSld>
  <p:clrMapOvr>
    <a:masterClrMapping/>
  </p:clrMapOvr>
  <p:transition/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1770" y="109538"/>
            <a:ext cx="5549030" cy="762000"/>
          </a:xfrm>
        </p:spPr>
        <p:txBody>
          <a:bodyPr anchor="ctr"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1219200"/>
            <a:ext cx="4000500" cy="5181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219200"/>
            <a:ext cx="4000500" cy="5181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0857353"/>
      </p:ext>
    </p:extLst>
  </p:cSld>
  <p:clrMapOvr>
    <a:masterClrMapping/>
  </p:clrMapOvr>
  <p:transition/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4386" y="109538"/>
            <a:ext cx="4837482" cy="762000"/>
          </a:xfrm>
        </p:spPr>
        <p:txBody>
          <a:bodyPr anchor="ctr"/>
          <a:lstStyle>
            <a:lvl1pPr>
              <a:defRPr>
                <a:latin typeface="+mj-lt"/>
                <a:cs typeface="Calibri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1557602"/>
      </p:ext>
    </p:extLst>
  </p:cSld>
  <p:clrMapOvr>
    <a:masterClrMapping/>
  </p:clrMapOvr>
  <p:transition/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613" y="109538"/>
            <a:ext cx="5564187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533400" y="1219200"/>
            <a:ext cx="4000500" cy="5181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219200"/>
            <a:ext cx="4000500" cy="5181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5712820"/>
      </p:ext>
    </p:extLst>
  </p:cSld>
  <p:clrMapOvr>
    <a:masterClrMapping/>
  </p:clrMapOvr>
  <p:transition/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600" y="109538"/>
            <a:ext cx="5664200" cy="762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219200"/>
            <a:ext cx="8153400" cy="5181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823674477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806838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613" y="109538"/>
            <a:ext cx="5564187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533400" y="1219200"/>
            <a:ext cx="4000500" cy="5181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219200"/>
            <a:ext cx="4000500" cy="5181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4370112"/>
      </p:ext>
    </p:extLst>
  </p:cSld>
  <p:clrMapOvr>
    <a:masterClrMapping/>
  </p:clrMapOvr>
  <p:transition/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algn="ctr" eaLnBrk="0" hangingPunct="0">
              <a:spcBef>
                <a:spcPct val="50000"/>
              </a:spcBef>
              <a:defRPr sz="1200" b="1">
                <a:solidFill>
                  <a:srgbClr val="FFFFFF"/>
                </a:solidFill>
                <a:latin typeface="+mn-lt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fld id="{E0AE2F3A-3979-40D3-9136-390865EFC9C6}" type="datetime1">
              <a:rPr lang="en-US" smtClean="0"/>
              <a:t>3/5/2019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 eaLnBrk="0" hangingPunct="0">
              <a:spcBef>
                <a:spcPct val="50000"/>
              </a:spcBef>
              <a:defRPr sz="1200" b="1">
                <a:solidFill>
                  <a:srgbClr val="FFFFFF"/>
                </a:solidFill>
                <a:latin typeface="+mn-lt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algn="ctr" eaLnBrk="0" hangingPunct="0">
              <a:spcBef>
                <a:spcPct val="50000"/>
              </a:spcBef>
              <a:defRPr sz="1200" b="1">
                <a:solidFill>
                  <a:srgbClr val="FFFFFF"/>
                </a:solidFill>
                <a:latin typeface="+mn-lt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fld id="{525B1E92-C86F-4366-A76D-C560614973E7}" type="slidenum">
              <a:rPr lang="en-US"/>
              <a:pPr fontAlgn="base">
                <a:spcAft>
                  <a:spcPct val="0"/>
                </a:spcAft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00768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algn="ctr" eaLnBrk="0" hangingPunct="0">
              <a:spcBef>
                <a:spcPct val="50000"/>
              </a:spcBef>
              <a:defRPr sz="1200" b="1">
                <a:solidFill>
                  <a:srgbClr val="FFFFFF"/>
                </a:solidFill>
                <a:latin typeface="+mn-lt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fld id="{C6F64435-7CC7-47C8-9B00-BB27B7D672EE}" type="datetime1">
              <a:rPr lang="en-US" smtClean="0"/>
              <a:t>3/5/2019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 eaLnBrk="0" hangingPunct="0">
              <a:spcBef>
                <a:spcPct val="50000"/>
              </a:spcBef>
              <a:defRPr sz="1200" b="1">
                <a:solidFill>
                  <a:srgbClr val="FFFFFF"/>
                </a:solidFill>
                <a:latin typeface="+mn-lt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algn="ctr" eaLnBrk="0" hangingPunct="0">
              <a:spcBef>
                <a:spcPct val="50000"/>
              </a:spcBef>
              <a:defRPr sz="1200" b="1">
                <a:solidFill>
                  <a:srgbClr val="FFFFFF"/>
                </a:solidFill>
                <a:latin typeface="+mn-lt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fld id="{AEDD70FA-59E1-4157-923E-C4A67B08AD84}" type="slidenum">
              <a:rPr lang="en-US"/>
              <a:pPr fontAlgn="base">
                <a:spcAft>
                  <a:spcPct val="0"/>
                </a:spcAft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81087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  <a:cs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Content Placeholder 7"/>
          <p:cNvSpPr>
            <a:spLocks noGrp="1"/>
          </p:cNvSpPr>
          <p:nvPr>
            <p:ph sz="half" idx="1"/>
          </p:nvPr>
        </p:nvSpPr>
        <p:spPr>
          <a:xfrm>
            <a:off x="533400" y="1939158"/>
            <a:ext cx="8077200" cy="4461641"/>
          </a:xfrm>
        </p:spPr>
        <p:txBody>
          <a:bodyPr/>
          <a:lstStyle>
            <a:lvl1pPr>
              <a:buClrTx/>
              <a:defRPr sz="2400">
                <a:solidFill>
                  <a:schemeClr val="tx1"/>
                </a:solidFill>
              </a:defRPr>
            </a:lvl1pPr>
            <a:lvl2pPr>
              <a:buClrTx/>
              <a:buFont typeface="Arial" pitchFamily="34" charset="0"/>
              <a:buChar char="•"/>
              <a:defRPr sz="2400">
                <a:solidFill>
                  <a:schemeClr val="tx1"/>
                </a:solidFill>
              </a:defRPr>
            </a:lvl2pPr>
            <a:lvl3pPr>
              <a:buNone/>
              <a:defRPr/>
            </a:lvl3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1299886320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1770" y="109538"/>
            <a:ext cx="5549030" cy="762000"/>
          </a:xfrm>
        </p:spPr>
        <p:txBody>
          <a:bodyPr anchor="ctr"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1219200"/>
            <a:ext cx="4000500" cy="5181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219200"/>
            <a:ext cx="4000500" cy="5181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9027122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4386" y="109538"/>
            <a:ext cx="4837482" cy="762000"/>
          </a:xfrm>
        </p:spPr>
        <p:txBody>
          <a:bodyPr anchor="ctr"/>
          <a:lstStyle>
            <a:lvl1pPr>
              <a:defRPr>
                <a:latin typeface="+mj-lt"/>
                <a:cs typeface="Calibri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4378385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613" y="109538"/>
            <a:ext cx="5564187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533400" y="1219200"/>
            <a:ext cx="4000500" cy="5181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219200"/>
            <a:ext cx="4000500" cy="5181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5192584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ags" Target="../tags/tag2.xml"/><Relationship Id="rId3" Type="http://schemas.openxmlformats.org/officeDocument/2006/relationships/slideLayout" Target="../slideLayouts/slideLayout3.xml"/><Relationship Id="rId7" Type="http://schemas.openxmlformats.org/officeDocument/2006/relationships/tags" Target="../tags/tag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8.xml"/><Relationship Id="rId7" Type="http://schemas.openxmlformats.org/officeDocument/2006/relationships/slideLayout" Target="../slideLayouts/slideLayout12.xml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slideLayout" Target="../slideLayouts/slideLayout11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10.xml"/><Relationship Id="rId10" Type="http://schemas.openxmlformats.org/officeDocument/2006/relationships/tags" Target="../tags/tag4.xml"/><Relationship Id="rId4" Type="http://schemas.openxmlformats.org/officeDocument/2006/relationships/slideLayout" Target="../slideLayouts/slideLayout9.xml"/><Relationship Id="rId9" Type="http://schemas.openxmlformats.org/officeDocument/2006/relationships/tags" Target="../tags/tag3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theme" Target="../theme/theme3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17.xml"/><Relationship Id="rId10" Type="http://schemas.openxmlformats.org/officeDocument/2006/relationships/tags" Target="../tags/tag6.xml"/><Relationship Id="rId4" Type="http://schemas.openxmlformats.org/officeDocument/2006/relationships/slideLayout" Target="../slideLayouts/slideLayout16.xml"/><Relationship Id="rId9" Type="http://schemas.openxmlformats.org/officeDocument/2006/relationships/tags" Target="../tags/tag5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theme" Target="../theme/theme4.xml"/><Relationship Id="rId3" Type="http://schemas.openxmlformats.org/officeDocument/2006/relationships/slideLayout" Target="../slideLayouts/slideLayout22.xml"/><Relationship Id="rId7" Type="http://schemas.openxmlformats.org/officeDocument/2006/relationships/slideLayout" Target="../slideLayouts/slideLayout26.xml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21.xml"/><Relationship Id="rId1" Type="http://schemas.openxmlformats.org/officeDocument/2006/relationships/slideLayout" Target="../slideLayouts/slideLayout20.xml"/><Relationship Id="rId6" Type="http://schemas.openxmlformats.org/officeDocument/2006/relationships/slideLayout" Target="../slideLayouts/slideLayout25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24.xml"/><Relationship Id="rId10" Type="http://schemas.openxmlformats.org/officeDocument/2006/relationships/tags" Target="../tags/tag8.xml"/><Relationship Id="rId4" Type="http://schemas.openxmlformats.org/officeDocument/2006/relationships/slideLayout" Target="../slideLayouts/slideLayout23.xml"/><Relationship Id="rId9" Type="http://schemas.openxmlformats.org/officeDocument/2006/relationships/tags" Target="../tags/tag7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theme" Target="../theme/theme5.xml"/><Relationship Id="rId3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3.xml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28.xml"/><Relationship Id="rId1" Type="http://schemas.openxmlformats.org/officeDocument/2006/relationships/slideLayout" Target="../slideLayouts/slideLayout27.xml"/><Relationship Id="rId6" Type="http://schemas.openxmlformats.org/officeDocument/2006/relationships/slideLayout" Target="../slideLayouts/slideLayout32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31.xml"/><Relationship Id="rId10" Type="http://schemas.openxmlformats.org/officeDocument/2006/relationships/tags" Target="../tags/tag10.xml"/><Relationship Id="rId4" Type="http://schemas.openxmlformats.org/officeDocument/2006/relationships/slideLayout" Target="../slideLayouts/slideLayout30.xml"/><Relationship Id="rId9" Type="http://schemas.openxmlformats.org/officeDocument/2006/relationships/tags" Target="../tags/tag9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theme" Target="../theme/theme6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38.xml"/><Relationship Id="rId10" Type="http://schemas.openxmlformats.org/officeDocument/2006/relationships/tags" Target="../tags/tag12.xml"/><Relationship Id="rId4" Type="http://schemas.openxmlformats.org/officeDocument/2006/relationships/slideLayout" Target="../slideLayouts/slideLayout37.xml"/><Relationship Id="rId9" Type="http://schemas.openxmlformats.org/officeDocument/2006/relationships/tags" Target="../tags/tag1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top blue"/>
          <p:cNvPicPr>
            <a:picLocks noChangeAspect="1" noChangeArrowheads="1"/>
          </p:cNvPicPr>
          <p:nvPr/>
        </p:nvPicPr>
        <p:blipFill>
          <a:blip r:embed="rId9"/>
          <a:srcRect l="23065"/>
          <a:stretch>
            <a:fillRect/>
          </a:stretch>
        </p:blipFill>
        <p:spPr bwMode="auto">
          <a:xfrm>
            <a:off x="0" y="0"/>
            <a:ext cx="9150350" cy="930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white">
          <a:xfrm>
            <a:off x="736600" y="109538"/>
            <a:ext cx="5664200" cy="762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1219200"/>
            <a:ext cx="81534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5720" tIns="46038" rIns="45720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3"/>
            <a:r>
              <a:rPr lang="en-US" altLang="en-US" smtClean="0"/>
              <a:t>Third level</a:t>
            </a:r>
          </a:p>
        </p:txBody>
      </p:sp>
      <p:sp>
        <p:nvSpPr>
          <p:cNvPr id="3198981" name="Line 5"/>
          <p:cNvSpPr>
            <a:spLocks noChangeShapeType="1"/>
          </p:cNvSpPr>
          <p:nvPr/>
        </p:nvSpPr>
        <p:spPr bwMode="auto">
          <a:xfrm>
            <a:off x="-17463" y="6856413"/>
            <a:ext cx="9161463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lIns="45720" rIns="4572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1600" dirty="0">
              <a:solidFill>
                <a:srgbClr val="000000"/>
              </a:solidFill>
            </a:endParaRPr>
          </a:p>
        </p:txBody>
      </p:sp>
      <p:pic>
        <p:nvPicPr>
          <p:cNvPr id="1030" name="Picture 6" descr="best ver2b seal"/>
          <p:cNvPicPr>
            <a:picLocks noChangeAspect="1" noChangeArrowheads="1"/>
          </p:cNvPicPr>
          <p:nvPr/>
        </p:nvPicPr>
        <p:blipFill>
          <a:blip r:embed="rId10">
            <a:clrChange>
              <a:clrFrom>
                <a:srgbClr val="003264"/>
              </a:clrFrom>
              <a:clrTo>
                <a:srgbClr val="003264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400" y="157163"/>
            <a:ext cx="762000" cy="731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98985" name="Text Box 9"/>
          <p:cNvSpPr txBox="1">
            <a:spLocks noChangeArrowheads="1"/>
          </p:cNvSpPr>
          <p:nvPr/>
        </p:nvSpPr>
        <p:spPr bwMode="auto">
          <a:xfrm>
            <a:off x="4038600" y="6445250"/>
            <a:ext cx="10668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45720" rIns="45720"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fld id="{74C11B1E-D27A-4545-9113-CFB59631C2EA}" type="slidenum">
              <a:rPr lang="en-US" sz="1000">
                <a:solidFill>
                  <a:srgbClr val="000000"/>
                </a:solidFill>
              </a:rPr>
              <a:pPr algn="ctr" eaLnBrk="0" fontAlgn="base" hangingPunct="0">
                <a:spcBef>
                  <a:spcPct val="50000"/>
                </a:spcBef>
                <a:spcAft>
                  <a:spcPct val="0"/>
                </a:spcAft>
                <a:defRPr/>
              </a:pPr>
              <a:t>‹#›</a:t>
            </a:fld>
            <a:endParaRPr lang="en-US" sz="1000" dirty="0">
              <a:solidFill>
                <a:srgbClr val="000000"/>
              </a:solidFill>
            </a:endParaRPr>
          </a:p>
        </p:txBody>
      </p:sp>
      <p:sp>
        <p:nvSpPr>
          <p:cNvPr id="3198987" name="AcnSubjectTitle_ID_3198987" hidden="1"/>
          <p:cNvSpPr txBox="1">
            <a:spLocks noChangeArrowheads="1"/>
          </p:cNvSpPr>
          <p:nvPr>
            <p:custDataLst>
              <p:tags r:id="rId7"/>
            </p:custDataLst>
          </p:nvPr>
        </p:nvSpPr>
        <p:spPr bwMode="gray">
          <a:xfrm>
            <a:off x="836613" y="1420813"/>
            <a:ext cx="6985000" cy="2444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US" sz="1600" b="1" dirty="0">
                <a:solidFill>
                  <a:srgbClr val="000000"/>
                </a:solidFill>
              </a:rPr>
              <a:t>Subject Title</a:t>
            </a:r>
          </a:p>
        </p:txBody>
      </p:sp>
      <p:sp>
        <p:nvSpPr>
          <p:cNvPr id="3198988" name="AcnFootnote_ID_3198988" hidden="1"/>
          <p:cNvSpPr txBox="1">
            <a:spLocks noChangeArrowheads="1"/>
          </p:cNvSpPr>
          <p:nvPr>
            <p:custDataLst>
              <p:tags r:id="rId8"/>
            </p:custDataLst>
          </p:nvPr>
        </p:nvSpPr>
        <p:spPr bwMode="gray">
          <a:xfrm>
            <a:off x="836613" y="6254750"/>
            <a:ext cx="5564187" cy="3349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0" tIns="0" rIns="0" bIns="0" anchor="b">
            <a:spAutoFit/>
          </a:bodyPr>
          <a:lstStyle/>
          <a:p>
            <a:pPr marL="538163" indent="-5381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US" sz="1000" dirty="0">
                <a:solidFill>
                  <a:srgbClr val="000000"/>
                </a:solidFill>
              </a:rPr>
              <a:t>*	Footnote</a:t>
            </a:r>
          </a:p>
          <a:p>
            <a:pPr marL="538163" indent="-538163" fontAlgn="base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US" sz="1000" dirty="0">
                <a:solidFill>
                  <a:srgbClr val="000000"/>
                </a:solidFill>
              </a:rPr>
              <a:t>Source:	Source</a:t>
            </a:r>
          </a:p>
        </p:txBody>
      </p:sp>
    </p:spTree>
    <p:extLst>
      <p:ext uri="{BB962C8B-B14F-4D97-AF65-F5344CB8AC3E}">
        <p14:creationId xmlns:p14="http://schemas.microsoft.com/office/powerpoint/2010/main" val="18385823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ransition/>
  <p:hf sldNum="0" hdr="0"/>
  <p:txStyles>
    <p:titleStyle>
      <a:lvl1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2pPr>
      <a:lvl3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3pPr>
      <a:lvl4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4pPr>
      <a:lvl5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5pPr>
      <a:lvl6pPr marL="4572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6pPr>
      <a:lvl7pPr marL="9144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7pPr>
      <a:lvl8pPr marL="13716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8pPr>
      <a:lvl9pPr marL="18288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9pPr>
    </p:titleStyle>
    <p:bodyStyle>
      <a:lvl1pPr marL="381000" indent="-381000" algn="l" rtl="0" eaLnBrk="0" fontAlgn="base" hangingPunct="0">
        <a:spcBef>
          <a:spcPct val="0"/>
        </a:spcBef>
        <a:spcAft>
          <a:spcPts val="1200"/>
        </a:spcAft>
        <a:buClr>
          <a:srgbClr val="FFC000"/>
        </a:buClr>
        <a:buSzPct val="80000"/>
        <a:buFont typeface="Wingdings" pitchFamily="2" charset="2"/>
        <a:buChar char="n"/>
        <a:defRPr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1pPr>
      <a:lvl2pPr marL="568325" indent="-222250" algn="l" rtl="0" eaLnBrk="0" fontAlgn="base" hangingPunct="0">
        <a:spcBef>
          <a:spcPct val="0"/>
        </a:spcBef>
        <a:spcAft>
          <a:spcPts val="1200"/>
        </a:spcAft>
        <a:buClr>
          <a:srgbClr val="FFC000"/>
        </a:buClr>
        <a:buSzPct val="115000"/>
        <a:buFont typeface="Calibri" pitchFamily="34" charset="0"/>
        <a:buChar char="•"/>
        <a:defRPr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2pPr>
      <a:lvl3pPr marL="739775" indent="-342900" algn="l" rtl="0" eaLnBrk="0" fontAlgn="base" hangingPunct="0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AutoNum type="alphaUcPeriod"/>
        <a:defRPr>
          <a:solidFill>
            <a:schemeClr val="tx1"/>
          </a:solidFill>
          <a:latin typeface="+mn-lt"/>
          <a:ea typeface="Calibri" pitchFamily="34" charset="0"/>
          <a:cs typeface="Calibri" pitchFamily="34" charset="0"/>
        </a:defRPr>
      </a:lvl3pPr>
      <a:lvl4pPr marL="914400" indent="-346075" algn="l" rtl="0" eaLnBrk="0" fontAlgn="base" hangingPunct="0">
        <a:spcBef>
          <a:spcPct val="0"/>
        </a:spcBef>
        <a:spcAft>
          <a:spcPts val="1200"/>
        </a:spcAft>
        <a:buClr>
          <a:srgbClr val="FFC000"/>
        </a:buClr>
        <a:buFont typeface="Symbol" pitchFamily="18" charset="2"/>
        <a:buChar char=""/>
        <a:defRPr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4pPr>
      <a:lvl5pPr marL="1333500" indent="-304800" algn="l" rtl="0" eaLnBrk="0" fontAlgn="base" hangingPunct="0">
        <a:spcBef>
          <a:spcPct val="0"/>
        </a:spcBef>
        <a:spcAft>
          <a:spcPts val="1200"/>
        </a:spcAft>
        <a:buClr>
          <a:schemeClr val="tx1"/>
        </a:buClr>
        <a:buChar char="–"/>
        <a:defRPr sz="1600"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5pPr>
      <a:lvl6pPr marL="17907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6pPr>
      <a:lvl7pPr marL="22479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7pPr>
      <a:lvl8pPr marL="27051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8pPr>
      <a:lvl9pPr marL="31623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top blue"/>
          <p:cNvPicPr>
            <a:picLocks noChangeAspect="1" noChangeArrowheads="1"/>
          </p:cNvPicPr>
          <p:nvPr/>
        </p:nvPicPr>
        <p:blipFill>
          <a:blip r:embed="rId11"/>
          <a:srcRect l="23065"/>
          <a:stretch>
            <a:fillRect/>
          </a:stretch>
        </p:blipFill>
        <p:spPr bwMode="auto">
          <a:xfrm>
            <a:off x="0" y="0"/>
            <a:ext cx="9150350" cy="930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1" name="Rectangle 3"/>
          <p:cNvSpPr>
            <a:spLocks noGrp="1" noChangeArrowheads="1"/>
          </p:cNvSpPr>
          <p:nvPr>
            <p:ph type="title"/>
          </p:nvPr>
        </p:nvSpPr>
        <p:spPr bwMode="white">
          <a:xfrm>
            <a:off x="736600" y="109538"/>
            <a:ext cx="5664200" cy="762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1219200"/>
            <a:ext cx="81534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5720" tIns="46038" rIns="45720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3"/>
            <a:r>
              <a:rPr lang="en-US" altLang="en-US" smtClean="0"/>
              <a:t>Third level</a:t>
            </a:r>
          </a:p>
        </p:txBody>
      </p:sp>
      <p:sp>
        <p:nvSpPr>
          <p:cNvPr id="3198981" name="Line 5"/>
          <p:cNvSpPr>
            <a:spLocks noChangeShapeType="1"/>
          </p:cNvSpPr>
          <p:nvPr/>
        </p:nvSpPr>
        <p:spPr bwMode="auto">
          <a:xfrm>
            <a:off x="-17463" y="6856413"/>
            <a:ext cx="9161463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lIns="45720" rIns="4572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1600" dirty="0">
              <a:solidFill>
                <a:srgbClr val="000000"/>
              </a:solidFill>
            </a:endParaRPr>
          </a:p>
        </p:txBody>
      </p:sp>
      <p:pic>
        <p:nvPicPr>
          <p:cNvPr id="7174" name="Picture 6" descr="best ver2b seal"/>
          <p:cNvPicPr>
            <a:picLocks noChangeAspect="1" noChangeArrowheads="1"/>
          </p:cNvPicPr>
          <p:nvPr/>
        </p:nvPicPr>
        <p:blipFill>
          <a:blip r:embed="rId12">
            <a:clrChange>
              <a:clrFrom>
                <a:srgbClr val="003264"/>
              </a:clrFrom>
              <a:clrTo>
                <a:srgbClr val="003264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400" y="157163"/>
            <a:ext cx="762000" cy="731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98987" name="AcnSubjectTitle_ID_3198987" hidden="1"/>
          <p:cNvSpPr txBox="1">
            <a:spLocks noChangeArrowheads="1"/>
          </p:cNvSpPr>
          <p:nvPr>
            <p:custDataLst>
              <p:tags r:id="rId9"/>
            </p:custDataLst>
          </p:nvPr>
        </p:nvSpPr>
        <p:spPr bwMode="gray">
          <a:xfrm>
            <a:off x="836613" y="1420813"/>
            <a:ext cx="6985000" cy="2444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US" sz="1600" b="1" dirty="0">
                <a:solidFill>
                  <a:srgbClr val="000000"/>
                </a:solidFill>
              </a:rPr>
              <a:t>Subject Title</a:t>
            </a:r>
          </a:p>
        </p:txBody>
      </p:sp>
      <p:sp>
        <p:nvSpPr>
          <p:cNvPr id="3198988" name="AcnFootnote_ID_3198988" hidden="1"/>
          <p:cNvSpPr txBox="1">
            <a:spLocks noChangeArrowheads="1"/>
          </p:cNvSpPr>
          <p:nvPr>
            <p:custDataLst>
              <p:tags r:id="rId10"/>
            </p:custDataLst>
          </p:nvPr>
        </p:nvSpPr>
        <p:spPr bwMode="gray">
          <a:xfrm>
            <a:off x="836613" y="6254750"/>
            <a:ext cx="5564187" cy="3349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0" tIns="0" rIns="0" bIns="0" anchor="b">
            <a:spAutoFit/>
          </a:bodyPr>
          <a:lstStyle/>
          <a:p>
            <a:pPr marL="538163" indent="-5381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US" sz="1000" dirty="0">
                <a:solidFill>
                  <a:srgbClr val="000000"/>
                </a:solidFill>
              </a:rPr>
              <a:t>*	Footnote</a:t>
            </a:r>
          </a:p>
          <a:p>
            <a:pPr marL="538163" indent="-538163" fontAlgn="base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US" sz="1000" dirty="0">
                <a:solidFill>
                  <a:srgbClr val="000000"/>
                </a:solidFill>
              </a:rPr>
              <a:t>Source:	Source</a:t>
            </a:r>
          </a:p>
        </p:txBody>
      </p:sp>
      <p:sp>
        <p:nvSpPr>
          <p:cNvPr id="9" name="Text Box 9"/>
          <p:cNvSpPr txBox="1">
            <a:spLocks noChangeArrowheads="1"/>
          </p:cNvSpPr>
          <p:nvPr/>
        </p:nvSpPr>
        <p:spPr bwMode="auto">
          <a:xfrm>
            <a:off x="4038600" y="6445250"/>
            <a:ext cx="10668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45720" rIns="45720"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fld id="{6675420D-CD84-4F3B-B8B6-EF0F67C2EF0E}" type="slidenum">
              <a:rPr lang="en-US" sz="1000">
                <a:solidFill>
                  <a:srgbClr val="000000"/>
                </a:solidFill>
              </a:rPr>
              <a:pPr algn="ctr" eaLnBrk="0" fontAlgn="base" hangingPunct="0">
                <a:spcBef>
                  <a:spcPct val="50000"/>
                </a:spcBef>
                <a:spcAft>
                  <a:spcPct val="0"/>
                </a:spcAft>
                <a:defRPr/>
              </a:pPr>
              <a:t>‹#›</a:t>
            </a:fld>
            <a:endParaRPr lang="en-US" sz="1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46617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</p:sldLayoutIdLst>
  <p:transition/>
  <p:hf sldNum="0" hdr="0"/>
  <p:txStyles>
    <p:titleStyle>
      <a:lvl1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2pPr>
      <a:lvl3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3pPr>
      <a:lvl4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4pPr>
      <a:lvl5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5pPr>
      <a:lvl6pPr marL="4572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6pPr>
      <a:lvl7pPr marL="9144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7pPr>
      <a:lvl8pPr marL="13716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8pPr>
      <a:lvl9pPr marL="18288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9pPr>
    </p:titleStyle>
    <p:bodyStyle>
      <a:lvl1pPr marL="381000" indent="-381000" algn="l" rtl="0" eaLnBrk="0" fontAlgn="base" hangingPunct="0">
        <a:spcBef>
          <a:spcPct val="0"/>
        </a:spcBef>
        <a:spcAft>
          <a:spcPts val="1200"/>
        </a:spcAft>
        <a:buClr>
          <a:srgbClr val="FFC000"/>
        </a:buClr>
        <a:buSzPct val="80000"/>
        <a:buFont typeface="Wingdings" pitchFamily="2" charset="2"/>
        <a:buChar char="n"/>
        <a:defRPr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1pPr>
      <a:lvl2pPr marL="568325" indent="-222250" algn="l" rtl="0" eaLnBrk="0" fontAlgn="base" hangingPunct="0">
        <a:spcBef>
          <a:spcPct val="0"/>
        </a:spcBef>
        <a:spcAft>
          <a:spcPts val="1200"/>
        </a:spcAft>
        <a:buClr>
          <a:srgbClr val="FFC000"/>
        </a:buClr>
        <a:buSzPct val="115000"/>
        <a:buFont typeface="Calibri" pitchFamily="34" charset="0"/>
        <a:buChar char="•"/>
        <a:defRPr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2pPr>
      <a:lvl3pPr marL="739775" indent="-342900" algn="l" rtl="0" eaLnBrk="0" fontAlgn="base" hangingPunct="0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AutoNum type="alphaUcPeriod"/>
        <a:defRPr>
          <a:solidFill>
            <a:schemeClr val="tx1"/>
          </a:solidFill>
          <a:latin typeface="+mn-lt"/>
          <a:ea typeface="Calibri" pitchFamily="34" charset="0"/>
          <a:cs typeface="Calibri" pitchFamily="34" charset="0"/>
        </a:defRPr>
      </a:lvl3pPr>
      <a:lvl4pPr marL="914400" indent="-346075" algn="l" rtl="0" eaLnBrk="0" fontAlgn="base" hangingPunct="0">
        <a:spcBef>
          <a:spcPct val="0"/>
        </a:spcBef>
        <a:spcAft>
          <a:spcPts val="1200"/>
        </a:spcAft>
        <a:buClr>
          <a:srgbClr val="FFC000"/>
        </a:buClr>
        <a:buFont typeface="Symbol" pitchFamily="18" charset="2"/>
        <a:buChar char=""/>
        <a:defRPr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4pPr>
      <a:lvl5pPr marL="1333500" indent="-304800" algn="l" rtl="0" eaLnBrk="0" fontAlgn="base" hangingPunct="0">
        <a:spcBef>
          <a:spcPct val="0"/>
        </a:spcBef>
        <a:spcAft>
          <a:spcPts val="1200"/>
        </a:spcAft>
        <a:buClr>
          <a:schemeClr val="tx1"/>
        </a:buClr>
        <a:buChar char="–"/>
        <a:defRPr sz="1600"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5pPr>
      <a:lvl6pPr marL="17907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6pPr>
      <a:lvl7pPr marL="22479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7pPr>
      <a:lvl8pPr marL="27051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8pPr>
      <a:lvl9pPr marL="31623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top blue"/>
          <p:cNvPicPr>
            <a:picLocks noChangeAspect="1" noChangeArrowheads="1"/>
          </p:cNvPicPr>
          <p:nvPr/>
        </p:nvPicPr>
        <p:blipFill>
          <a:blip r:embed="rId11"/>
          <a:srcRect l="23065"/>
          <a:stretch>
            <a:fillRect/>
          </a:stretch>
        </p:blipFill>
        <p:spPr bwMode="auto">
          <a:xfrm>
            <a:off x="0" y="0"/>
            <a:ext cx="9150350" cy="930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1" name="Rectangle 3"/>
          <p:cNvSpPr>
            <a:spLocks noGrp="1" noChangeArrowheads="1"/>
          </p:cNvSpPr>
          <p:nvPr>
            <p:ph type="title"/>
          </p:nvPr>
        </p:nvSpPr>
        <p:spPr bwMode="white">
          <a:xfrm>
            <a:off x="736600" y="109538"/>
            <a:ext cx="5664200" cy="762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1219200"/>
            <a:ext cx="81534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5720" tIns="46038" rIns="45720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3"/>
            <a:r>
              <a:rPr lang="en-US" altLang="en-US" smtClean="0"/>
              <a:t>Third level</a:t>
            </a:r>
          </a:p>
        </p:txBody>
      </p:sp>
      <p:sp>
        <p:nvSpPr>
          <p:cNvPr id="3198981" name="Line 5"/>
          <p:cNvSpPr>
            <a:spLocks noChangeShapeType="1"/>
          </p:cNvSpPr>
          <p:nvPr/>
        </p:nvSpPr>
        <p:spPr bwMode="auto">
          <a:xfrm>
            <a:off x="-17463" y="6856413"/>
            <a:ext cx="9161463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lIns="45720" rIns="4572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1600" dirty="0">
              <a:solidFill>
                <a:srgbClr val="000000"/>
              </a:solidFill>
            </a:endParaRPr>
          </a:p>
        </p:txBody>
      </p:sp>
      <p:pic>
        <p:nvPicPr>
          <p:cNvPr id="7174" name="Picture 6" descr="best ver2b seal"/>
          <p:cNvPicPr>
            <a:picLocks noChangeAspect="1" noChangeArrowheads="1"/>
          </p:cNvPicPr>
          <p:nvPr/>
        </p:nvPicPr>
        <p:blipFill>
          <a:blip r:embed="rId12">
            <a:clrChange>
              <a:clrFrom>
                <a:srgbClr val="003264"/>
              </a:clrFrom>
              <a:clrTo>
                <a:srgbClr val="003264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400" y="157163"/>
            <a:ext cx="762000" cy="731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98987" name="AcnSubjectTitle_ID_3198987" hidden="1"/>
          <p:cNvSpPr txBox="1">
            <a:spLocks noChangeArrowheads="1"/>
          </p:cNvSpPr>
          <p:nvPr>
            <p:custDataLst>
              <p:tags r:id="rId9"/>
            </p:custDataLst>
          </p:nvPr>
        </p:nvSpPr>
        <p:spPr bwMode="gray">
          <a:xfrm>
            <a:off x="836613" y="1420813"/>
            <a:ext cx="6985000" cy="2444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US" sz="1600" b="1" dirty="0">
                <a:solidFill>
                  <a:srgbClr val="000000"/>
                </a:solidFill>
              </a:rPr>
              <a:t>Subject Title</a:t>
            </a:r>
          </a:p>
        </p:txBody>
      </p:sp>
      <p:sp>
        <p:nvSpPr>
          <p:cNvPr id="3198988" name="AcnFootnote_ID_3198988" hidden="1"/>
          <p:cNvSpPr txBox="1">
            <a:spLocks noChangeArrowheads="1"/>
          </p:cNvSpPr>
          <p:nvPr>
            <p:custDataLst>
              <p:tags r:id="rId10"/>
            </p:custDataLst>
          </p:nvPr>
        </p:nvSpPr>
        <p:spPr bwMode="gray">
          <a:xfrm>
            <a:off x="836613" y="6254750"/>
            <a:ext cx="5564187" cy="3349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0" tIns="0" rIns="0" bIns="0" anchor="b">
            <a:spAutoFit/>
          </a:bodyPr>
          <a:lstStyle/>
          <a:p>
            <a:pPr marL="538163" indent="-5381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US" sz="1000" dirty="0">
                <a:solidFill>
                  <a:srgbClr val="000000"/>
                </a:solidFill>
              </a:rPr>
              <a:t>*	Footnote</a:t>
            </a:r>
          </a:p>
          <a:p>
            <a:pPr marL="538163" indent="-538163" fontAlgn="base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US" sz="1000" dirty="0">
                <a:solidFill>
                  <a:srgbClr val="000000"/>
                </a:solidFill>
              </a:rPr>
              <a:t>Source:	Source</a:t>
            </a:r>
          </a:p>
        </p:txBody>
      </p:sp>
      <p:sp>
        <p:nvSpPr>
          <p:cNvPr id="9" name="Text Box 9"/>
          <p:cNvSpPr txBox="1">
            <a:spLocks noChangeArrowheads="1"/>
          </p:cNvSpPr>
          <p:nvPr/>
        </p:nvSpPr>
        <p:spPr bwMode="auto">
          <a:xfrm>
            <a:off x="4038600" y="6445250"/>
            <a:ext cx="10668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45720" rIns="45720"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fld id="{6675420D-CD84-4F3B-B8B6-EF0F67C2EF0E}" type="slidenum">
              <a:rPr lang="en-US" sz="1000">
                <a:solidFill>
                  <a:srgbClr val="000000"/>
                </a:solidFill>
              </a:rPr>
              <a:pPr algn="ctr" eaLnBrk="0" fontAlgn="base" hangingPunct="0">
                <a:spcBef>
                  <a:spcPct val="50000"/>
                </a:spcBef>
                <a:spcAft>
                  <a:spcPct val="0"/>
                </a:spcAft>
                <a:defRPr/>
              </a:pPr>
              <a:t>‹#›</a:t>
            </a:fld>
            <a:endParaRPr lang="en-US" sz="1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6626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</p:sldLayoutIdLst>
  <p:transition/>
  <p:hf sldNum="0" hdr="0"/>
  <p:txStyles>
    <p:titleStyle>
      <a:lvl1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2pPr>
      <a:lvl3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3pPr>
      <a:lvl4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4pPr>
      <a:lvl5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5pPr>
      <a:lvl6pPr marL="4572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6pPr>
      <a:lvl7pPr marL="9144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7pPr>
      <a:lvl8pPr marL="13716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8pPr>
      <a:lvl9pPr marL="18288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9pPr>
    </p:titleStyle>
    <p:bodyStyle>
      <a:lvl1pPr marL="381000" indent="-381000" algn="l" rtl="0" eaLnBrk="0" fontAlgn="base" hangingPunct="0">
        <a:spcBef>
          <a:spcPct val="0"/>
        </a:spcBef>
        <a:spcAft>
          <a:spcPts val="1200"/>
        </a:spcAft>
        <a:buClr>
          <a:srgbClr val="FFC000"/>
        </a:buClr>
        <a:buSzPct val="80000"/>
        <a:buFont typeface="Wingdings" pitchFamily="2" charset="2"/>
        <a:buChar char="n"/>
        <a:defRPr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1pPr>
      <a:lvl2pPr marL="568325" indent="-222250" algn="l" rtl="0" eaLnBrk="0" fontAlgn="base" hangingPunct="0">
        <a:spcBef>
          <a:spcPct val="0"/>
        </a:spcBef>
        <a:spcAft>
          <a:spcPts val="1200"/>
        </a:spcAft>
        <a:buClr>
          <a:srgbClr val="FFC000"/>
        </a:buClr>
        <a:buSzPct val="115000"/>
        <a:buFont typeface="Calibri" pitchFamily="34" charset="0"/>
        <a:buChar char="•"/>
        <a:defRPr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2pPr>
      <a:lvl3pPr marL="739775" indent="-342900" algn="l" rtl="0" eaLnBrk="0" fontAlgn="base" hangingPunct="0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AutoNum type="alphaUcPeriod"/>
        <a:defRPr>
          <a:solidFill>
            <a:schemeClr val="tx1"/>
          </a:solidFill>
          <a:latin typeface="+mn-lt"/>
          <a:ea typeface="Calibri" pitchFamily="34" charset="0"/>
          <a:cs typeface="Calibri" pitchFamily="34" charset="0"/>
        </a:defRPr>
      </a:lvl3pPr>
      <a:lvl4pPr marL="914400" indent="-346075" algn="l" rtl="0" eaLnBrk="0" fontAlgn="base" hangingPunct="0">
        <a:spcBef>
          <a:spcPct val="0"/>
        </a:spcBef>
        <a:spcAft>
          <a:spcPts val="1200"/>
        </a:spcAft>
        <a:buClr>
          <a:srgbClr val="FFC000"/>
        </a:buClr>
        <a:buFont typeface="Symbol" pitchFamily="18" charset="2"/>
        <a:buChar char=""/>
        <a:defRPr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4pPr>
      <a:lvl5pPr marL="1333500" indent="-304800" algn="l" rtl="0" eaLnBrk="0" fontAlgn="base" hangingPunct="0">
        <a:spcBef>
          <a:spcPct val="0"/>
        </a:spcBef>
        <a:spcAft>
          <a:spcPts val="1200"/>
        </a:spcAft>
        <a:buClr>
          <a:schemeClr val="tx1"/>
        </a:buClr>
        <a:buChar char="–"/>
        <a:defRPr sz="1600"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5pPr>
      <a:lvl6pPr marL="17907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6pPr>
      <a:lvl7pPr marL="22479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7pPr>
      <a:lvl8pPr marL="27051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8pPr>
      <a:lvl9pPr marL="31623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top blue"/>
          <p:cNvPicPr>
            <a:picLocks noChangeAspect="1" noChangeArrowheads="1"/>
          </p:cNvPicPr>
          <p:nvPr/>
        </p:nvPicPr>
        <p:blipFill>
          <a:blip r:embed="rId11"/>
          <a:srcRect l="23065"/>
          <a:stretch>
            <a:fillRect/>
          </a:stretch>
        </p:blipFill>
        <p:spPr bwMode="auto">
          <a:xfrm>
            <a:off x="0" y="0"/>
            <a:ext cx="9150350" cy="930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1" name="Rectangle 3"/>
          <p:cNvSpPr>
            <a:spLocks noGrp="1" noChangeArrowheads="1"/>
          </p:cNvSpPr>
          <p:nvPr>
            <p:ph type="title"/>
          </p:nvPr>
        </p:nvSpPr>
        <p:spPr bwMode="white">
          <a:xfrm>
            <a:off x="736600" y="109538"/>
            <a:ext cx="5664200" cy="762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1219200"/>
            <a:ext cx="81534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5720" tIns="46038" rIns="45720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3"/>
            <a:r>
              <a:rPr lang="en-US" altLang="en-US" smtClean="0"/>
              <a:t>Third level</a:t>
            </a:r>
          </a:p>
        </p:txBody>
      </p:sp>
      <p:sp>
        <p:nvSpPr>
          <p:cNvPr id="3198981" name="Line 5"/>
          <p:cNvSpPr>
            <a:spLocks noChangeShapeType="1"/>
          </p:cNvSpPr>
          <p:nvPr/>
        </p:nvSpPr>
        <p:spPr bwMode="auto">
          <a:xfrm>
            <a:off x="-17463" y="6856413"/>
            <a:ext cx="9161463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lIns="45720" rIns="4572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1600" dirty="0">
              <a:solidFill>
                <a:srgbClr val="000000"/>
              </a:solidFill>
            </a:endParaRPr>
          </a:p>
        </p:txBody>
      </p:sp>
      <p:pic>
        <p:nvPicPr>
          <p:cNvPr id="7174" name="Picture 6" descr="best ver2b seal"/>
          <p:cNvPicPr>
            <a:picLocks noChangeAspect="1" noChangeArrowheads="1"/>
          </p:cNvPicPr>
          <p:nvPr/>
        </p:nvPicPr>
        <p:blipFill>
          <a:blip r:embed="rId12">
            <a:clrChange>
              <a:clrFrom>
                <a:srgbClr val="003264"/>
              </a:clrFrom>
              <a:clrTo>
                <a:srgbClr val="003264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400" y="157163"/>
            <a:ext cx="762000" cy="731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98987" name="AcnSubjectTitle_ID_3198987" hidden="1"/>
          <p:cNvSpPr txBox="1">
            <a:spLocks noChangeArrowheads="1"/>
          </p:cNvSpPr>
          <p:nvPr>
            <p:custDataLst>
              <p:tags r:id="rId9"/>
            </p:custDataLst>
          </p:nvPr>
        </p:nvSpPr>
        <p:spPr bwMode="gray">
          <a:xfrm>
            <a:off x="836613" y="1420813"/>
            <a:ext cx="6985000" cy="2444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US" sz="1600" b="1" dirty="0">
                <a:solidFill>
                  <a:srgbClr val="000000"/>
                </a:solidFill>
              </a:rPr>
              <a:t>Subject Title</a:t>
            </a:r>
          </a:p>
        </p:txBody>
      </p:sp>
      <p:sp>
        <p:nvSpPr>
          <p:cNvPr id="3198988" name="AcnFootnote_ID_3198988" hidden="1"/>
          <p:cNvSpPr txBox="1">
            <a:spLocks noChangeArrowheads="1"/>
          </p:cNvSpPr>
          <p:nvPr>
            <p:custDataLst>
              <p:tags r:id="rId10"/>
            </p:custDataLst>
          </p:nvPr>
        </p:nvSpPr>
        <p:spPr bwMode="gray">
          <a:xfrm>
            <a:off x="836613" y="6254750"/>
            <a:ext cx="5564187" cy="3349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0" tIns="0" rIns="0" bIns="0" anchor="b">
            <a:spAutoFit/>
          </a:bodyPr>
          <a:lstStyle/>
          <a:p>
            <a:pPr marL="538163" indent="-5381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US" sz="1000" dirty="0">
                <a:solidFill>
                  <a:srgbClr val="000000"/>
                </a:solidFill>
              </a:rPr>
              <a:t>*	Footnote</a:t>
            </a:r>
          </a:p>
          <a:p>
            <a:pPr marL="538163" indent="-538163" fontAlgn="base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US" sz="1000" dirty="0">
                <a:solidFill>
                  <a:srgbClr val="000000"/>
                </a:solidFill>
              </a:rPr>
              <a:t>Source:	Source</a:t>
            </a:r>
          </a:p>
        </p:txBody>
      </p:sp>
      <p:sp>
        <p:nvSpPr>
          <p:cNvPr id="9" name="Text Box 9"/>
          <p:cNvSpPr txBox="1">
            <a:spLocks noChangeArrowheads="1"/>
          </p:cNvSpPr>
          <p:nvPr/>
        </p:nvSpPr>
        <p:spPr bwMode="auto">
          <a:xfrm>
            <a:off x="4038600" y="6445250"/>
            <a:ext cx="10668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45720" rIns="45720"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fld id="{6675420D-CD84-4F3B-B8B6-EF0F67C2EF0E}" type="slidenum">
              <a:rPr lang="en-US" sz="1000">
                <a:solidFill>
                  <a:srgbClr val="000000"/>
                </a:solidFill>
              </a:rPr>
              <a:pPr algn="ctr" eaLnBrk="0" fontAlgn="base" hangingPunct="0">
                <a:spcBef>
                  <a:spcPct val="50000"/>
                </a:spcBef>
                <a:spcAft>
                  <a:spcPct val="0"/>
                </a:spcAft>
                <a:defRPr/>
              </a:pPr>
              <a:t>‹#›</a:t>
            </a:fld>
            <a:endParaRPr lang="en-US" sz="1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11133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</p:sldLayoutIdLst>
  <p:transition/>
  <p:hf sldNum="0" hdr="0"/>
  <p:txStyles>
    <p:titleStyle>
      <a:lvl1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2pPr>
      <a:lvl3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3pPr>
      <a:lvl4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4pPr>
      <a:lvl5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5pPr>
      <a:lvl6pPr marL="4572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6pPr>
      <a:lvl7pPr marL="9144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7pPr>
      <a:lvl8pPr marL="13716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8pPr>
      <a:lvl9pPr marL="18288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9pPr>
    </p:titleStyle>
    <p:bodyStyle>
      <a:lvl1pPr marL="381000" indent="-381000" algn="l" rtl="0" eaLnBrk="0" fontAlgn="base" hangingPunct="0">
        <a:spcBef>
          <a:spcPct val="0"/>
        </a:spcBef>
        <a:spcAft>
          <a:spcPts val="1200"/>
        </a:spcAft>
        <a:buClr>
          <a:srgbClr val="FFC000"/>
        </a:buClr>
        <a:buSzPct val="80000"/>
        <a:buFont typeface="Wingdings" pitchFamily="2" charset="2"/>
        <a:buChar char="n"/>
        <a:defRPr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1pPr>
      <a:lvl2pPr marL="568325" indent="-222250" algn="l" rtl="0" eaLnBrk="0" fontAlgn="base" hangingPunct="0">
        <a:spcBef>
          <a:spcPct val="0"/>
        </a:spcBef>
        <a:spcAft>
          <a:spcPts val="1200"/>
        </a:spcAft>
        <a:buClr>
          <a:srgbClr val="FFC000"/>
        </a:buClr>
        <a:buSzPct val="115000"/>
        <a:buFont typeface="Calibri" pitchFamily="34" charset="0"/>
        <a:buChar char="•"/>
        <a:defRPr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2pPr>
      <a:lvl3pPr marL="739775" indent="-342900" algn="l" rtl="0" eaLnBrk="0" fontAlgn="base" hangingPunct="0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AutoNum type="alphaUcPeriod"/>
        <a:defRPr>
          <a:solidFill>
            <a:schemeClr val="tx1"/>
          </a:solidFill>
          <a:latin typeface="+mn-lt"/>
          <a:ea typeface="Calibri" pitchFamily="34" charset="0"/>
          <a:cs typeface="Calibri" pitchFamily="34" charset="0"/>
        </a:defRPr>
      </a:lvl3pPr>
      <a:lvl4pPr marL="914400" indent="-346075" algn="l" rtl="0" eaLnBrk="0" fontAlgn="base" hangingPunct="0">
        <a:spcBef>
          <a:spcPct val="0"/>
        </a:spcBef>
        <a:spcAft>
          <a:spcPts val="1200"/>
        </a:spcAft>
        <a:buClr>
          <a:srgbClr val="FFC000"/>
        </a:buClr>
        <a:buFont typeface="Symbol" pitchFamily="18" charset="2"/>
        <a:buChar char=""/>
        <a:defRPr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4pPr>
      <a:lvl5pPr marL="1333500" indent="-304800" algn="l" rtl="0" eaLnBrk="0" fontAlgn="base" hangingPunct="0">
        <a:spcBef>
          <a:spcPct val="0"/>
        </a:spcBef>
        <a:spcAft>
          <a:spcPts val="1200"/>
        </a:spcAft>
        <a:buClr>
          <a:schemeClr val="tx1"/>
        </a:buClr>
        <a:buChar char="–"/>
        <a:defRPr sz="1600"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5pPr>
      <a:lvl6pPr marL="17907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6pPr>
      <a:lvl7pPr marL="22479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7pPr>
      <a:lvl8pPr marL="27051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8pPr>
      <a:lvl9pPr marL="31623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top blue"/>
          <p:cNvPicPr>
            <a:picLocks noChangeAspect="1" noChangeArrowheads="1"/>
          </p:cNvPicPr>
          <p:nvPr/>
        </p:nvPicPr>
        <p:blipFill>
          <a:blip r:embed="rId11"/>
          <a:srcRect l="23065"/>
          <a:stretch>
            <a:fillRect/>
          </a:stretch>
        </p:blipFill>
        <p:spPr bwMode="auto">
          <a:xfrm>
            <a:off x="0" y="0"/>
            <a:ext cx="9150350" cy="930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1" name="Rectangle 3"/>
          <p:cNvSpPr>
            <a:spLocks noGrp="1" noChangeArrowheads="1"/>
          </p:cNvSpPr>
          <p:nvPr>
            <p:ph type="title"/>
          </p:nvPr>
        </p:nvSpPr>
        <p:spPr bwMode="white">
          <a:xfrm>
            <a:off x="736600" y="109538"/>
            <a:ext cx="5664200" cy="762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1219200"/>
            <a:ext cx="81534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5720" tIns="46038" rIns="45720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3"/>
            <a:r>
              <a:rPr lang="en-US" altLang="en-US" smtClean="0"/>
              <a:t>Third level</a:t>
            </a:r>
          </a:p>
        </p:txBody>
      </p:sp>
      <p:sp>
        <p:nvSpPr>
          <p:cNvPr id="3198981" name="Line 5"/>
          <p:cNvSpPr>
            <a:spLocks noChangeShapeType="1"/>
          </p:cNvSpPr>
          <p:nvPr/>
        </p:nvSpPr>
        <p:spPr bwMode="auto">
          <a:xfrm>
            <a:off x="-17463" y="6856413"/>
            <a:ext cx="9161463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lIns="45720" rIns="4572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1600" dirty="0">
              <a:solidFill>
                <a:srgbClr val="000000"/>
              </a:solidFill>
            </a:endParaRPr>
          </a:p>
        </p:txBody>
      </p:sp>
      <p:pic>
        <p:nvPicPr>
          <p:cNvPr id="7174" name="Picture 6" descr="best ver2b seal"/>
          <p:cNvPicPr>
            <a:picLocks noChangeAspect="1" noChangeArrowheads="1"/>
          </p:cNvPicPr>
          <p:nvPr/>
        </p:nvPicPr>
        <p:blipFill>
          <a:blip r:embed="rId12">
            <a:clrChange>
              <a:clrFrom>
                <a:srgbClr val="003264"/>
              </a:clrFrom>
              <a:clrTo>
                <a:srgbClr val="003264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400" y="157163"/>
            <a:ext cx="762000" cy="731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98987" name="AcnSubjectTitle_ID_3198987" hidden="1"/>
          <p:cNvSpPr txBox="1">
            <a:spLocks noChangeArrowheads="1"/>
          </p:cNvSpPr>
          <p:nvPr>
            <p:custDataLst>
              <p:tags r:id="rId9"/>
            </p:custDataLst>
          </p:nvPr>
        </p:nvSpPr>
        <p:spPr bwMode="gray">
          <a:xfrm>
            <a:off x="836613" y="1420813"/>
            <a:ext cx="6985000" cy="2444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US" sz="1600" b="1" dirty="0">
                <a:solidFill>
                  <a:srgbClr val="000000"/>
                </a:solidFill>
              </a:rPr>
              <a:t>Subject Title</a:t>
            </a:r>
          </a:p>
        </p:txBody>
      </p:sp>
      <p:sp>
        <p:nvSpPr>
          <p:cNvPr id="3198988" name="AcnFootnote_ID_3198988" hidden="1"/>
          <p:cNvSpPr txBox="1">
            <a:spLocks noChangeArrowheads="1"/>
          </p:cNvSpPr>
          <p:nvPr>
            <p:custDataLst>
              <p:tags r:id="rId10"/>
            </p:custDataLst>
          </p:nvPr>
        </p:nvSpPr>
        <p:spPr bwMode="gray">
          <a:xfrm>
            <a:off x="836613" y="6254750"/>
            <a:ext cx="5564187" cy="3349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0" tIns="0" rIns="0" bIns="0" anchor="b">
            <a:spAutoFit/>
          </a:bodyPr>
          <a:lstStyle/>
          <a:p>
            <a:pPr marL="538163" indent="-5381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US" sz="1000" dirty="0">
                <a:solidFill>
                  <a:srgbClr val="000000"/>
                </a:solidFill>
              </a:rPr>
              <a:t>*	Footnote</a:t>
            </a:r>
          </a:p>
          <a:p>
            <a:pPr marL="538163" indent="-538163" fontAlgn="base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US" sz="1000" dirty="0">
                <a:solidFill>
                  <a:srgbClr val="000000"/>
                </a:solidFill>
              </a:rPr>
              <a:t>Source:	Source</a:t>
            </a:r>
          </a:p>
        </p:txBody>
      </p:sp>
      <p:sp>
        <p:nvSpPr>
          <p:cNvPr id="9" name="Text Box 9"/>
          <p:cNvSpPr txBox="1">
            <a:spLocks noChangeArrowheads="1"/>
          </p:cNvSpPr>
          <p:nvPr/>
        </p:nvSpPr>
        <p:spPr bwMode="auto">
          <a:xfrm>
            <a:off x="4038600" y="6445250"/>
            <a:ext cx="10668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45720" rIns="45720"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fld id="{6675420D-CD84-4F3B-B8B6-EF0F67C2EF0E}" type="slidenum">
              <a:rPr lang="en-US" sz="1000">
                <a:solidFill>
                  <a:srgbClr val="000000"/>
                </a:solidFill>
              </a:rPr>
              <a:pPr algn="ctr" eaLnBrk="0" fontAlgn="base" hangingPunct="0">
                <a:spcBef>
                  <a:spcPct val="50000"/>
                </a:spcBef>
                <a:spcAft>
                  <a:spcPct val="0"/>
                </a:spcAft>
                <a:defRPr/>
              </a:pPr>
              <a:t>‹#›</a:t>
            </a:fld>
            <a:endParaRPr lang="en-US" sz="1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02915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</p:sldLayoutIdLst>
  <p:transition/>
  <p:hf sldNum="0" hdr="0"/>
  <p:txStyles>
    <p:titleStyle>
      <a:lvl1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2pPr>
      <a:lvl3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3pPr>
      <a:lvl4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4pPr>
      <a:lvl5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5pPr>
      <a:lvl6pPr marL="4572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6pPr>
      <a:lvl7pPr marL="9144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7pPr>
      <a:lvl8pPr marL="13716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8pPr>
      <a:lvl9pPr marL="18288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9pPr>
    </p:titleStyle>
    <p:bodyStyle>
      <a:lvl1pPr marL="381000" indent="-381000" algn="l" rtl="0" eaLnBrk="0" fontAlgn="base" hangingPunct="0">
        <a:spcBef>
          <a:spcPct val="0"/>
        </a:spcBef>
        <a:spcAft>
          <a:spcPts val="1200"/>
        </a:spcAft>
        <a:buClr>
          <a:srgbClr val="FFC000"/>
        </a:buClr>
        <a:buSzPct val="80000"/>
        <a:buFont typeface="Wingdings" pitchFamily="2" charset="2"/>
        <a:buChar char="n"/>
        <a:defRPr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1pPr>
      <a:lvl2pPr marL="568325" indent="-222250" algn="l" rtl="0" eaLnBrk="0" fontAlgn="base" hangingPunct="0">
        <a:spcBef>
          <a:spcPct val="0"/>
        </a:spcBef>
        <a:spcAft>
          <a:spcPts val="1200"/>
        </a:spcAft>
        <a:buClr>
          <a:srgbClr val="FFC000"/>
        </a:buClr>
        <a:buSzPct val="115000"/>
        <a:buFont typeface="Calibri" pitchFamily="34" charset="0"/>
        <a:buChar char="•"/>
        <a:defRPr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2pPr>
      <a:lvl3pPr marL="739775" indent="-342900" algn="l" rtl="0" eaLnBrk="0" fontAlgn="base" hangingPunct="0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AutoNum type="alphaUcPeriod"/>
        <a:defRPr>
          <a:solidFill>
            <a:schemeClr val="tx1"/>
          </a:solidFill>
          <a:latin typeface="+mn-lt"/>
          <a:ea typeface="Calibri" pitchFamily="34" charset="0"/>
          <a:cs typeface="Calibri" pitchFamily="34" charset="0"/>
        </a:defRPr>
      </a:lvl3pPr>
      <a:lvl4pPr marL="914400" indent="-346075" algn="l" rtl="0" eaLnBrk="0" fontAlgn="base" hangingPunct="0">
        <a:spcBef>
          <a:spcPct val="0"/>
        </a:spcBef>
        <a:spcAft>
          <a:spcPts val="1200"/>
        </a:spcAft>
        <a:buClr>
          <a:srgbClr val="FFC000"/>
        </a:buClr>
        <a:buFont typeface="Symbol" pitchFamily="18" charset="2"/>
        <a:buChar char=""/>
        <a:defRPr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4pPr>
      <a:lvl5pPr marL="1333500" indent="-304800" algn="l" rtl="0" eaLnBrk="0" fontAlgn="base" hangingPunct="0">
        <a:spcBef>
          <a:spcPct val="0"/>
        </a:spcBef>
        <a:spcAft>
          <a:spcPts val="1200"/>
        </a:spcAft>
        <a:buClr>
          <a:schemeClr val="tx1"/>
        </a:buClr>
        <a:buChar char="–"/>
        <a:defRPr sz="1600"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5pPr>
      <a:lvl6pPr marL="17907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6pPr>
      <a:lvl7pPr marL="22479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7pPr>
      <a:lvl8pPr marL="27051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8pPr>
      <a:lvl9pPr marL="31623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top blue"/>
          <p:cNvPicPr>
            <a:picLocks noChangeAspect="1" noChangeArrowheads="1"/>
          </p:cNvPicPr>
          <p:nvPr/>
        </p:nvPicPr>
        <p:blipFill>
          <a:blip r:embed="rId11"/>
          <a:srcRect l="23065"/>
          <a:stretch>
            <a:fillRect/>
          </a:stretch>
        </p:blipFill>
        <p:spPr bwMode="auto">
          <a:xfrm>
            <a:off x="0" y="0"/>
            <a:ext cx="9150350" cy="930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1" name="Rectangle 3"/>
          <p:cNvSpPr>
            <a:spLocks noGrp="1" noChangeArrowheads="1"/>
          </p:cNvSpPr>
          <p:nvPr>
            <p:ph type="title"/>
          </p:nvPr>
        </p:nvSpPr>
        <p:spPr bwMode="white">
          <a:xfrm>
            <a:off x="736600" y="109538"/>
            <a:ext cx="5664200" cy="762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1219200"/>
            <a:ext cx="81534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5720" tIns="46038" rIns="45720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3"/>
            <a:r>
              <a:rPr lang="en-US" altLang="en-US" smtClean="0"/>
              <a:t>Third level</a:t>
            </a:r>
          </a:p>
        </p:txBody>
      </p:sp>
      <p:sp>
        <p:nvSpPr>
          <p:cNvPr id="3198981" name="Line 5"/>
          <p:cNvSpPr>
            <a:spLocks noChangeShapeType="1"/>
          </p:cNvSpPr>
          <p:nvPr/>
        </p:nvSpPr>
        <p:spPr bwMode="auto">
          <a:xfrm>
            <a:off x="-17463" y="6856413"/>
            <a:ext cx="9161463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lIns="45720" rIns="4572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1600" dirty="0">
              <a:solidFill>
                <a:srgbClr val="000000"/>
              </a:solidFill>
            </a:endParaRPr>
          </a:p>
        </p:txBody>
      </p:sp>
      <p:pic>
        <p:nvPicPr>
          <p:cNvPr id="7174" name="Picture 6" descr="best ver2b seal"/>
          <p:cNvPicPr>
            <a:picLocks noChangeAspect="1" noChangeArrowheads="1"/>
          </p:cNvPicPr>
          <p:nvPr/>
        </p:nvPicPr>
        <p:blipFill>
          <a:blip r:embed="rId12">
            <a:clrChange>
              <a:clrFrom>
                <a:srgbClr val="003264"/>
              </a:clrFrom>
              <a:clrTo>
                <a:srgbClr val="003264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400" y="157163"/>
            <a:ext cx="762000" cy="731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98987" name="AcnSubjectTitle_ID_3198987" hidden="1"/>
          <p:cNvSpPr txBox="1">
            <a:spLocks noChangeArrowheads="1"/>
          </p:cNvSpPr>
          <p:nvPr>
            <p:custDataLst>
              <p:tags r:id="rId9"/>
            </p:custDataLst>
          </p:nvPr>
        </p:nvSpPr>
        <p:spPr bwMode="gray">
          <a:xfrm>
            <a:off x="836613" y="1420813"/>
            <a:ext cx="6985000" cy="2444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US" sz="1600" b="1" dirty="0">
                <a:solidFill>
                  <a:srgbClr val="000000"/>
                </a:solidFill>
              </a:rPr>
              <a:t>Subject Title</a:t>
            </a:r>
          </a:p>
        </p:txBody>
      </p:sp>
      <p:sp>
        <p:nvSpPr>
          <p:cNvPr id="3198988" name="AcnFootnote_ID_3198988" hidden="1"/>
          <p:cNvSpPr txBox="1">
            <a:spLocks noChangeArrowheads="1"/>
          </p:cNvSpPr>
          <p:nvPr>
            <p:custDataLst>
              <p:tags r:id="rId10"/>
            </p:custDataLst>
          </p:nvPr>
        </p:nvSpPr>
        <p:spPr bwMode="gray">
          <a:xfrm>
            <a:off x="836613" y="6254750"/>
            <a:ext cx="5564187" cy="3349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0" tIns="0" rIns="0" bIns="0" anchor="b">
            <a:spAutoFit/>
          </a:bodyPr>
          <a:lstStyle/>
          <a:p>
            <a:pPr marL="538163" indent="-5381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US" sz="1000" dirty="0">
                <a:solidFill>
                  <a:srgbClr val="000000"/>
                </a:solidFill>
              </a:rPr>
              <a:t>*	Footnote</a:t>
            </a:r>
          </a:p>
          <a:p>
            <a:pPr marL="538163" indent="-538163" fontAlgn="base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US" sz="1000" dirty="0">
                <a:solidFill>
                  <a:srgbClr val="000000"/>
                </a:solidFill>
              </a:rPr>
              <a:t>Source:	Source</a:t>
            </a:r>
          </a:p>
        </p:txBody>
      </p:sp>
      <p:sp>
        <p:nvSpPr>
          <p:cNvPr id="9" name="Text Box 9"/>
          <p:cNvSpPr txBox="1">
            <a:spLocks noChangeArrowheads="1"/>
          </p:cNvSpPr>
          <p:nvPr/>
        </p:nvSpPr>
        <p:spPr bwMode="auto">
          <a:xfrm>
            <a:off x="4038600" y="6445250"/>
            <a:ext cx="10668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45720" rIns="45720"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fld id="{6675420D-CD84-4F3B-B8B6-EF0F67C2EF0E}" type="slidenum">
              <a:rPr lang="en-US" sz="1000">
                <a:solidFill>
                  <a:srgbClr val="000000"/>
                </a:solidFill>
              </a:rPr>
              <a:pPr algn="ctr" eaLnBrk="0" fontAlgn="base" hangingPunct="0">
                <a:spcBef>
                  <a:spcPct val="50000"/>
                </a:spcBef>
                <a:spcAft>
                  <a:spcPct val="0"/>
                </a:spcAft>
                <a:defRPr/>
              </a:pPr>
              <a:t>‹#›</a:t>
            </a:fld>
            <a:endParaRPr lang="en-US" sz="1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24424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  <p:sldLayoutId id="2147483702" r:id="rId4"/>
    <p:sldLayoutId id="2147483703" r:id="rId5"/>
    <p:sldLayoutId id="2147483704" r:id="rId6"/>
    <p:sldLayoutId id="2147483705" r:id="rId7"/>
  </p:sldLayoutIdLst>
  <p:transition/>
  <p:hf sldNum="0" hdr="0"/>
  <p:txStyles>
    <p:titleStyle>
      <a:lvl1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2pPr>
      <a:lvl3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3pPr>
      <a:lvl4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4pPr>
      <a:lvl5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5pPr>
      <a:lvl6pPr marL="4572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6pPr>
      <a:lvl7pPr marL="9144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7pPr>
      <a:lvl8pPr marL="13716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8pPr>
      <a:lvl9pPr marL="18288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9pPr>
    </p:titleStyle>
    <p:bodyStyle>
      <a:lvl1pPr marL="381000" indent="-381000" algn="l" rtl="0" eaLnBrk="0" fontAlgn="base" hangingPunct="0">
        <a:spcBef>
          <a:spcPct val="0"/>
        </a:spcBef>
        <a:spcAft>
          <a:spcPts val="1200"/>
        </a:spcAft>
        <a:buClr>
          <a:srgbClr val="FFC000"/>
        </a:buClr>
        <a:buSzPct val="80000"/>
        <a:buFont typeface="Wingdings" pitchFamily="2" charset="2"/>
        <a:buChar char="n"/>
        <a:defRPr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1pPr>
      <a:lvl2pPr marL="568325" indent="-222250" algn="l" rtl="0" eaLnBrk="0" fontAlgn="base" hangingPunct="0">
        <a:spcBef>
          <a:spcPct val="0"/>
        </a:spcBef>
        <a:spcAft>
          <a:spcPts val="1200"/>
        </a:spcAft>
        <a:buClr>
          <a:srgbClr val="FFC000"/>
        </a:buClr>
        <a:buSzPct val="115000"/>
        <a:buFont typeface="Calibri" pitchFamily="34" charset="0"/>
        <a:buChar char="•"/>
        <a:defRPr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2pPr>
      <a:lvl3pPr marL="739775" indent="-342900" algn="l" rtl="0" eaLnBrk="0" fontAlgn="base" hangingPunct="0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AutoNum type="alphaUcPeriod"/>
        <a:defRPr>
          <a:solidFill>
            <a:schemeClr val="tx1"/>
          </a:solidFill>
          <a:latin typeface="+mn-lt"/>
          <a:ea typeface="Calibri" pitchFamily="34" charset="0"/>
          <a:cs typeface="Calibri" pitchFamily="34" charset="0"/>
        </a:defRPr>
      </a:lvl3pPr>
      <a:lvl4pPr marL="914400" indent="-346075" algn="l" rtl="0" eaLnBrk="0" fontAlgn="base" hangingPunct="0">
        <a:spcBef>
          <a:spcPct val="0"/>
        </a:spcBef>
        <a:spcAft>
          <a:spcPts val="1200"/>
        </a:spcAft>
        <a:buClr>
          <a:srgbClr val="FFC000"/>
        </a:buClr>
        <a:buFont typeface="Symbol" pitchFamily="18" charset="2"/>
        <a:buChar char=""/>
        <a:defRPr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4pPr>
      <a:lvl5pPr marL="1333500" indent="-304800" algn="l" rtl="0" eaLnBrk="0" fontAlgn="base" hangingPunct="0">
        <a:spcBef>
          <a:spcPct val="0"/>
        </a:spcBef>
        <a:spcAft>
          <a:spcPts val="1200"/>
        </a:spcAft>
        <a:buClr>
          <a:schemeClr val="tx1"/>
        </a:buClr>
        <a:buChar char="–"/>
        <a:defRPr sz="1600"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5pPr>
      <a:lvl6pPr marL="17907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6pPr>
      <a:lvl7pPr marL="22479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7pPr>
      <a:lvl8pPr marL="27051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8pPr>
      <a:lvl9pPr marL="31623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2"/>
          <p:cNvSpPr>
            <a:spLocks noChangeArrowheads="1"/>
          </p:cNvSpPr>
          <p:nvPr/>
        </p:nvSpPr>
        <p:spPr bwMode="auto">
          <a:xfrm>
            <a:off x="0" y="0"/>
            <a:ext cx="9144000" cy="3352800"/>
          </a:xfrm>
          <a:prstGeom prst="rect">
            <a:avLst/>
          </a:prstGeom>
          <a:solidFill>
            <a:srgbClr val="003366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endParaRPr lang="en-US" sz="1200" b="1" dirty="0">
              <a:solidFill>
                <a:srgbClr val="FFFFFF"/>
              </a:solidFill>
            </a:endParaRPr>
          </a:p>
        </p:txBody>
      </p:sp>
      <p:sp>
        <p:nvSpPr>
          <p:cNvPr id="31746" name="Rectangle 3"/>
          <p:cNvSpPr>
            <a:spLocks noChangeArrowheads="1"/>
          </p:cNvSpPr>
          <p:nvPr/>
        </p:nvSpPr>
        <p:spPr bwMode="white">
          <a:xfrm>
            <a:off x="152400" y="838200"/>
            <a:ext cx="6629400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4008" tIns="32004" rIns="64008" bIns="32004" anchor="ctr"/>
          <a:lstStyle/>
          <a:p>
            <a:pPr algn="ctr" fontAlgn="base">
              <a:spcBef>
                <a:spcPct val="0"/>
              </a:spcBef>
              <a:spcAft>
                <a:spcPts val="1000"/>
              </a:spcAft>
            </a:pPr>
            <a:r>
              <a:rPr lang="en-US" sz="2800" b="1" dirty="0" smtClean="0">
                <a:solidFill>
                  <a:srgbClr val="FFFFFF"/>
                </a:solidFill>
                <a:latin typeface="Calibri" pitchFamily="34" charset="0"/>
              </a:rPr>
              <a:t>Community Behavioral Health</a:t>
            </a:r>
            <a:br>
              <a:rPr lang="en-US" sz="2800" b="1" dirty="0" smtClean="0">
                <a:solidFill>
                  <a:srgbClr val="FFFFFF"/>
                </a:solidFill>
                <a:latin typeface="Calibri" pitchFamily="34" charset="0"/>
              </a:rPr>
            </a:br>
            <a:r>
              <a:rPr lang="en-US" sz="2800" b="1" dirty="0" smtClean="0">
                <a:solidFill>
                  <a:srgbClr val="FFFFFF"/>
                </a:solidFill>
                <a:latin typeface="Calibri" pitchFamily="34" charset="0"/>
              </a:rPr>
              <a:t>Promotion </a:t>
            </a:r>
            <a:r>
              <a:rPr lang="en-US" sz="2800" b="1" dirty="0">
                <a:solidFill>
                  <a:srgbClr val="FFFFFF"/>
                </a:solidFill>
                <a:latin typeface="Calibri" pitchFamily="34" charset="0"/>
              </a:rPr>
              <a:t>and </a:t>
            </a:r>
            <a:r>
              <a:rPr lang="en-US" sz="2800" b="1" dirty="0" smtClean="0">
                <a:solidFill>
                  <a:srgbClr val="FFFFFF"/>
                </a:solidFill>
                <a:latin typeface="Calibri" pitchFamily="34" charset="0"/>
              </a:rPr>
              <a:t>Prevention Commission</a:t>
            </a:r>
            <a:endParaRPr lang="en-US" sz="2800" b="1" dirty="0">
              <a:solidFill>
                <a:srgbClr val="FFFFFF"/>
              </a:solidFill>
              <a:latin typeface="Calibri" pitchFamily="34" charset="0"/>
            </a:endParaRPr>
          </a:p>
        </p:txBody>
      </p:sp>
      <p:pic>
        <p:nvPicPr>
          <p:cNvPr id="31747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705600" y="762000"/>
            <a:ext cx="1487488" cy="1543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extBox 9"/>
          <p:cNvSpPr txBox="1"/>
          <p:nvPr/>
        </p:nvSpPr>
        <p:spPr>
          <a:xfrm>
            <a:off x="222250" y="3896534"/>
            <a:ext cx="8737600" cy="286232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b="1" dirty="0" smtClean="0">
                <a:solidFill>
                  <a:srgbClr val="003366"/>
                </a:solidFill>
                <a:latin typeface="Calibri" panose="020F0502020204030204" pitchFamily="34" charset="0"/>
              </a:rPr>
              <a:t>Executive </a:t>
            </a:r>
            <a:r>
              <a:rPr lang="en-US" sz="2400" b="1" dirty="0">
                <a:solidFill>
                  <a:srgbClr val="003366"/>
                </a:solidFill>
                <a:latin typeface="Calibri" panose="020F0502020204030204" pitchFamily="34" charset="0"/>
              </a:rPr>
              <a:t>Office of Health &amp; Human Services</a:t>
            </a:r>
          </a:p>
          <a:p>
            <a:pPr algn="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b="1" dirty="0" smtClean="0">
                <a:solidFill>
                  <a:srgbClr val="003366"/>
                </a:solidFill>
                <a:latin typeface="Calibri" panose="020F0502020204030204" pitchFamily="34" charset="0"/>
              </a:rPr>
              <a:t>Marylou Sudders, Secretary</a:t>
            </a:r>
          </a:p>
          <a:p>
            <a:pPr algn="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600" b="1" i="1" dirty="0" smtClean="0">
              <a:solidFill>
                <a:schemeClr val="bg2">
                  <a:lumMod val="50000"/>
                </a:schemeClr>
              </a:solidFill>
              <a:latin typeface="Calibri" panose="020F0502020204030204" pitchFamily="34" charset="0"/>
            </a:endParaRPr>
          </a:p>
          <a:p>
            <a:pPr algn="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b="1" dirty="0" smtClean="0">
                <a:solidFill>
                  <a:srgbClr val="003366"/>
                </a:solidFill>
                <a:latin typeface="Calibri" pitchFamily="34" charset="0"/>
              </a:rPr>
              <a:t>February 25, 2019</a:t>
            </a:r>
          </a:p>
          <a:p>
            <a:pPr algn="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b="1" dirty="0" smtClean="0">
                <a:solidFill>
                  <a:srgbClr val="003366"/>
                </a:solidFill>
                <a:latin typeface="Calibri" pitchFamily="34" charset="0"/>
              </a:rPr>
              <a:t>3:00-5:00 pm</a:t>
            </a:r>
            <a:endParaRPr lang="en-US" sz="2400" b="1" dirty="0">
              <a:solidFill>
                <a:srgbClr val="003366"/>
              </a:solidFill>
              <a:latin typeface="Calibri" pitchFamily="34" charset="0"/>
            </a:endParaRPr>
          </a:p>
          <a:p>
            <a:pPr algn="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600" b="1" dirty="0" smtClean="0">
              <a:solidFill>
                <a:srgbClr val="003366"/>
              </a:solidFill>
              <a:latin typeface="Calibri" pitchFamily="34" charset="0"/>
            </a:endParaRPr>
          </a:p>
          <a:p>
            <a:pPr algn="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b="1" dirty="0" smtClean="0">
                <a:solidFill>
                  <a:srgbClr val="003366"/>
                </a:solidFill>
                <a:latin typeface="Calibri" pitchFamily="34" charset="0"/>
              </a:rPr>
              <a:t>One Ashburton Place</a:t>
            </a:r>
          </a:p>
          <a:p>
            <a:pPr algn="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b="1" dirty="0" smtClean="0">
                <a:solidFill>
                  <a:srgbClr val="003366"/>
                </a:solidFill>
                <a:latin typeface="Calibri" pitchFamily="34" charset="0"/>
              </a:rPr>
              <a:t>21st floor, CR 1 &amp; 2</a:t>
            </a:r>
            <a:endParaRPr lang="en-US" sz="2400" b="1" dirty="0">
              <a:solidFill>
                <a:srgbClr val="003366"/>
              </a:solidFill>
              <a:latin typeface="Calibri" pitchFamily="34" charset="0"/>
            </a:endParaRPr>
          </a:p>
        </p:txBody>
      </p:sp>
      <p:sp>
        <p:nvSpPr>
          <p:cNvPr id="2" name="Rectangle 1"/>
          <p:cNvSpPr/>
          <p:nvPr/>
        </p:nvSpPr>
        <p:spPr bwMode="auto">
          <a:xfrm>
            <a:off x="4406900" y="6471593"/>
            <a:ext cx="368300" cy="230832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45720" tIns="45720" rIns="4572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base">
              <a:spcAft>
                <a:spcPct val="0"/>
              </a:spcAft>
              <a:defRPr/>
            </a:pPr>
            <a:fld id="{8286FE22-48C2-4EAB-BE75-86036FB7C256}" type="datetime1">
              <a:rPr lang="en-US" smtClean="0"/>
              <a:t>3/5/2019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943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1295400"/>
            <a:ext cx="8077200" cy="2862322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400" b="1" dirty="0" smtClean="0">
                <a:solidFill>
                  <a:schemeClr val="dk1"/>
                </a:solidFill>
                <a:latin typeface="Calibri" panose="020F0502020204030204" pitchFamily="34" charset="0"/>
              </a:rPr>
              <a:t>Welcome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400" b="1" dirty="0" smtClean="0">
                <a:solidFill>
                  <a:schemeClr val="dk1"/>
                </a:solidFill>
                <a:latin typeface="Calibri" panose="020F0502020204030204" pitchFamily="34" charset="0"/>
              </a:rPr>
              <a:t>Review Updated Schedule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400" b="1" dirty="0" smtClean="0">
                <a:solidFill>
                  <a:schemeClr val="dk1"/>
                </a:solidFill>
                <a:latin typeface="Calibri" panose="020F0502020204030204" pitchFamily="34" charset="0"/>
              </a:rPr>
              <a:t>Review Recommendations from Behavioral Health Promotion and Upstream Prevention Final Report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400" b="1" dirty="0" smtClean="0">
                <a:solidFill>
                  <a:schemeClr val="dk1"/>
                </a:solidFill>
                <a:latin typeface="Calibri" panose="020F0502020204030204" pitchFamily="34" charset="0"/>
              </a:rPr>
              <a:t>Timeline</a:t>
            </a:r>
            <a:endParaRPr lang="en-US" sz="2400" b="1" dirty="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220006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1219200"/>
            <a:ext cx="8077200" cy="5632311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r>
              <a:rPr lang="en-US" b="1" u="sng" dirty="0" smtClean="0">
                <a:latin typeface="Calibri" panose="020F0502020204030204" pitchFamily="34" charset="0"/>
              </a:rPr>
              <a:t>Behavioral Health Promotion and Upstream Prevention Commission’s Summary</a:t>
            </a:r>
            <a:br>
              <a:rPr lang="en-US" b="1" u="sng" dirty="0" smtClean="0">
                <a:latin typeface="Calibri" panose="020F0502020204030204" pitchFamily="34" charset="0"/>
              </a:rPr>
            </a:br>
            <a:r>
              <a:rPr lang="en-US" b="1" u="sng" dirty="0" smtClean="0">
                <a:latin typeface="Calibri" panose="020F0502020204030204" pitchFamily="34" charset="0"/>
              </a:rPr>
              <a:t>of </a:t>
            </a:r>
            <a:r>
              <a:rPr lang="en-US" b="1" u="sng" dirty="0">
                <a:latin typeface="Calibri" panose="020F0502020204030204" pitchFamily="34" charset="0"/>
              </a:rPr>
              <a:t>Recommendations</a:t>
            </a:r>
            <a:endParaRPr lang="en-US" sz="1600" u="sng" dirty="0">
              <a:latin typeface="Calibri" panose="020F0502020204030204" pitchFamily="34" charset="0"/>
            </a:endParaRPr>
          </a:p>
          <a:p>
            <a:endParaRPr lang="en-US" dirty="0">
              <a:latin typeface="Calibri" panose="020F0502020204030204" pitchFamily="34" charset="0"/>
            </a:endParaRPr>
          </a:p>
          <a:p>
            <a:pPr lvl="0"/>
            <a:r>
              <a:rPr lang="en-US" b="1" dirty="0" smtClean="0">
                <a:latin typeface="Calibri" panose="020F0502020204030204" pitchFamily="34" charset="0"/>
              </a:rPr>
              <a:t>1.  Infuse Prevention, Promotion, and Results First Science into State Government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dirty="0" smtClean="0">
                <a:latin typeface="Calibri" panose="020F0502020204030204" pitchFamily="34" charset="0"/>
              </a:rPr>
              <a:t>Employ </a:t>
            </a:r>
            <a:r>
              <a:rPr lang="en-US" dirty="0">
                <a:latin typeface="Calibri" panose="020F0502020204030204" pitchFamily="34" charset="0"/>
              </a:rPr>
              <a:t>data driven decision-making in the Legislature and State </a:t>
            </a:r>
            <a:r>
              <a:rPr lang="en-US" dirty="0" smtClean="0">
                <a:latin typeface="Calibri" panose="020F0502020204030204" pitchFamily="34" charset="0"/>
              </a:rPr>
              <a:t>Agencies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dirty="0" smtClean="0">
                <a:latin typeface="Calibri" panose="020F0502020204030204" pitchFamily="34" charset="0"/>
              </a:rPr>
              <a:t>Establish </a:t>
            </a:r>
            <a:r>
              <a:rPr lang="en-US" dirty="0">
                <a:latin typeface="Calibri" panose="020F0502020204030204" pitchFamily="34" charset="0"/>
              </a:rPr>
              <a:t>a permanent Promote Prevent </a:t>
            </a:r>
            <a:r>
              <a:rPr lang="en-US" dirty="0" smtClean="0">
                <a:latin typeface="Calibri" panose="020F0502020204030204" pitchFamily="34" charset="0"/>
              </a:rPr>
              <a:t>Commission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dirty="0" smtClean="0">
                <a:latin typeface="Calibri" panose="020F0502020204030204" pitchFamily="34" charset="0"/>
              </a:rPr>
              <a:t>Adopt </a:t>
            </a:r>
            <a:r>
              <a:rPr lang="en-US" dirty="0">
                <a:latin typeface="Calibri" panose="020F0502020204030204" pitchFamily="34" charset="0"/>
              </a:rPr>
              <a:t>standardized concepts for evidence-based decision making </a:t>
            </a:r>
          </a:p>
          <a:p>
            <a:r>
              <a:rPr lang="en-US" dirty="0">
                <a:latin typeface="Calibri" panose="020F0502020204030204" pitchFamily="34" charset="0"/>
              </a:rPr>
              <a:t> </a:t>
            </a:r>
          </a:p>
          <a:p>
            <a:pPr lvl="0"/>
            <a:r>
              <a:rPr lang="en-US" b="1" dirty="0" smtClean="0">
                <a:latin typeface="Calibri" panose="020F0502020204030204" pitchFamily="34" charset="0"/>
              </a:rPr>
              <a:t>2.  Innovate to Fund Promotion and Prevention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dirty="0" smtClean="0">
                <a:latin typeface="Calibri" panose="020F0502020204030204" pitchFamily="34" charset="0"/>
              </a:rPr>
              <a:t>Establish </a:t>
            </a:r>
            <a:r>
              <a:rPr lang="en-US" dirty="0">
                <a:latin typeface="Calibri" panose="020F0502020204030204" pitchFamily="34" charset="0"/>
              </a:rPr>
              <a:t>public-private partnerships at the state and </a:t>
            </a:r>
            <a:r>
              <a:rPr lang="en-US" dirty="0" smtClean="0">
                <a:latin typeface="Calibri" panose="020F0502020204030204" pitchFamily="34" charset="0"/>
              </a:rPr>
              <a:t>local-level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dirty="0" smtClean="0">
                <a:latin typeface="Calibri" panose="020F0502020204030204" pitchFamily="34" charset="0"/>
              </a:rPr>
              <a:t>Direct </a:t>
            </a:r>
            <a:r>
              <a:rPr lang="en-US" dirty="0">
                <a:latin typeface="Calibri" panose="020F0502020204030204" pitchFamily="34" charset="0"/>
              </a:rPr>
              <a:t>revenues from the sale of cannabis to fund community-based </a:t>
            </a:r>
            <a:r>
              <a:rPr lang="en-US" dirty="0" smtClean="0">
                <a:latin typeface="Calibri" panose="020F0502020204030204" pitchFamily="34" charset="0"/>
              </a:rPr>
              <a:t>prevention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dirty="0" smtClean="0">
                <a:latin typeface="Calibri" panose="020F0502020204030204" pitchFamily="34" charset="0"/>
              </a:rPr>
              <a:t>Establish </a:t>
            </a:r>
            <a:r>
              <a:rPr lang="en-US" dirty="0">
                <a:latin typeface="Calibri" panose="020F0502020204030204" pitchFamily="34" charset="0"/>
              </a:rPr>
              <a:t>a Behavioral Health Promotion, Prevention, and Early Intervention Trust Fund (</a:t>
            </a:r>
            <a:r>
              <a:rPr lang="en-US" dirty="0" err="1">
                <a:latin typeface="Calibri" panose="020F0502020204030204" pitchFamily="34" charset="0"/>
              </a:rPr>
              <a:t>BeHaPPE</a:t>
            </a:r>
            <a:r>
              <a:rPr lang="en-US" dirty="0">
                <a:latin typeface="Calibri" panose="020F0502020204030204" pitchFamily="34" charset="0"/>
              </a:rPr>
              <a:t> Trust </a:t>
            </a:r>
            <a:r>
              <a:rPr lang="en-US" dirty="0" smtClean="0">
                <a:latin typeface="Calibri" panose="020F0502020204030204" pitchFamily="34" charset="0"/>
              </a:rPr>
              <a:t>Fund)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dirty="0" smtClean="0">
                <a:latin typeface="Calibri" panose="020F0502020204030204" pitchFamily="34" charset="0"/>
              </a:rPr>
              <a:t>Assess </a:t>
            </a:r>
            <a:r>
              <a:rPr lang="en-US" dirty="0">
                <a:latin typeface="Calibri" panose="020F0502020204030204" pitchFamily="34" charset="0"/>
              </a:rPr>
              <a:t>opiate manufactures and wholesalers to fund prevention and promotion </a:t>
            </a:r>
          </a:p>
          <a:p>
            <a:r>
              <a:rPr lang="en-US" dirty="0">
                <a:latin typeface="Calibri" panose="020F0502020204030204" pitchFamily="34" charset="0"/>
              </a:rPr>
              <a:t> </a:t>
            </a:r>
          </a:p>
          <a:p>
            <a:pPr lvl="0"/>
            <a:r>
              <a:rPr lang="en-US" b="1" dirty="0" smtClean="0">
                <a:latin typeface="Calibri" panose="020F0502020204030204" pitchFamily="34" charset="0"/>
              </a:rPr>
              <a:t>3.  Building Prevention Infrastructure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dirty="0" smtClean="0">
                <a:latin typeface="Calibri" panose="020F0502020204030204" pitchFamily="34" charset="0"/>
              </a:rPr>
              <a:t>Strengthen </a:t>
            </a:r>
            <a:r>
              <a:rPr lang="en-US" dirty="0">
                <a:latin typeface="Calibri" panose="020F0502020204030204" pitchFamily="34" charset="0"/>
              </a:rPr>
              <a:t>and invest in community-level </a:t>
            </a:r>
            <a:r>
              <a:rPr lang="en-US" dirty="0" smtClean="0">
                <a:latin typeface="Calibri" panose="020F0502020204030204" pitchFamily="34" charset="0"/>
              </a:rPr>
              <a:t>coalitions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dirty="0" smtClean="0">
                <a:latin typeface="Calibri" panose="020F0502020204030204" pitchFamily="34" charset="0"/>
              </a:rPr>
              <a:t>Fund </a:t>
            </a:r>
            <a:r>
              <a:rPr lang="en-US" dirty="0">
                <a:latin typeface="Calibri" panose="020F0502020204030204" pitchFamily="34" charset="0"/>
              </a:rPr>
              <a:t>technical assistance for community prevention </a:t>
            </a:r>
            <a:r>
              <a:rPr lang="en-US" dirty="0" smtClean="0">
                <a:latin typeface="Calibri" panose="020F0502020204030204" pitchFamily="34" charset="0"/>
              </a:rPr>
              <a:t>leaders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dirty="0" smtClean="0">
                <a:latin typeface="Calibri" panose="020F0502020204030204" pitchFamily="34" charset="0"/>
              </a:rPr>
              <a:t>Support </a:t>
            </a:r>
            <a:r>
              <a:rPr lang="en-US" dirty="0">
                <a:latin typeface="Calibri" panose="020F0502020204030204" pitchFamily="34" charset="0"/>
              </a:rPr>
              <a:t>local youth </a:t>
            </a:r>
            <a:r>
              <a:rPr lang="en-US" dirty="0" smtClean="0">
                <a:latin typeface="Calibri" panose="020F0502020204030204" pitchFamily="34" charset="0"/>
              </a:rPr>
              <a:t>commissions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dirty="0" smtClean="0">
                <a:latin typeface="Calibri" panose="020F0502020204030204" pitchFamily="34" charset="0"/>
              </a:rPr>
              <a:t>Advance </a:t>
            </a:r>
            <a:r>
              <a:rPr lang="en-US" dirty="0">
                <a:latin typeface="Calibri" panose="020F0502020204030204" pitchFamily="34" charset="0"/>
              </a:rPr>
              <a:t>and encourage data collection on local behavioral health </a:t>
            </a:r>
            <a:r>
              <a:rPr lang="en-US" dirty="0" smtClean="0">
                <a:latin typeface="Calibri" panose="020F0502020204030204" pitchFamily="34" charset="0"/>
              </a:rPr>
              <a:t>issues</a:t>
            </a:r>
            <a:endParaRPr lang="en-US" dirty="0">
              <a:latin typeface="Calibri" panose="020F0502020204030204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 of Recommendations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529213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1219200"/>
            <a:ext cx="8077200" cy="4247317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pPr lvl="0"/>
            <a:r>
              <a:rPr lang="en-US" b="1" dirty="0" smtClean="0">
                <a:latin typeface="Calibri" panose="020F0502020204030204" pitchFamily="34" charset="0"/>
              </a:rPr>
              <a:t>4.  Investing in What Works: Evidence-based Prevention and Promotion Programming and Systems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dirty="0" smtClean="0">
                <a:latin typeface="Calibri" panose="020F0502020204030204" pitchFamily="34" charset="0"/>
              </a:rPr>
              <a:t>Invest </a:t>
            </a:r>
            <a:r>
              <a:rPr lang="en-US" dirty="0">
                <a:latin typeface="Calibri" panose="020F0502020204030204" pitchFamily="34" charset="0"/>
              </a:rPr>
              <a:t>in evidence-based programming, promote family economic stability, and reauthorize the Prevention and Wellness Trust Fund </a:t>
            </a:r>
          </a:p>
          <a:p>
            <a:r>
              <a:rPr lang="en-US" dirty="0">
                <a:latin typeface="Calibri" panose="020F0502020204030204" pitchFamily="34" charset="0"/>
              </a:rPr>
              <a:t> </a:t>
            </a:r>
          </a:p>
          <a:p>
            <a:pPr lvl="0"/>
            <a:r>
              <a:rPr lang="en-US" b="1" dirty="0" smtClean="0">
                <a:latin typeface="Calibri" panose="020F0502020204030204" pitchFamily="34" charset="0"/>
              </a:rPr>
              <a:t>5.  Prevention Workforce: Supporting Caregivers and Integrating Behavioral Health </a:t>
            </a:r>
            <a:endParaRPr lang="en-US" dirty="0" smtClean="0">
              <a:latin typeface="Calibri" panose="020F0502020204030204" pitchFamily="34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dirty="0" smtClean="0">
                <a:latin typeface="Calibri" panose="020F0502020204030204" pitchFamily="34" charset="0"/>
              </a:rPr>
              <a:t>Advance </a:t>
            </a:r>
            <a:r>
              <a:rPr lang="en-US" dirty="0">
                <a:latin typeface="Calibri" panose="020F0502020204030204" pitchFamily="34" charset="0"/>
              </a:rPr>
              <a:t>behavioral health promotion and prevention education and support for law enforcement, healthcare staff, caregivers, and </a:t>
            </a:r>
            <a:r>
              <a:rPr lang="en-US" dirty="0" smtClean="0">
                <a:latin typeface="Calibri" panose="020F0502020204030204" pitchFamily="34" charset="0"/>
              </a:rPr>
              <a:t>educators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dirty="0" smtClean="0">
                <a:latin typeface="Calibri" panose="020F0502020204030204" pitchFamily="34" charset="0"/>
              </a:rPr>
              <a:t>Expand </a:t>
            </a:r>
            <a:r>
              <a:rPr lang="en-US" dirty="0">
                <a:latin typeface="Calibri" panose="020F0502020204030204" pitchFamily="34" charset="0"/>
              </a:rPr>
              <a:t>access to early intervention behavioral health services </a:t>
            </a:r>
          </a:p>
          <a:p>
            <a:r>
              <a:rPr lang="en-US" dirty="0">
                <a:latin typeface="Calibri" panose="020F0502020204030204" pitchFamily="34" charset="0"/>
              </a:rPr>
              <a:t> </a:t>
            </a:r>
          </a:p>
          <a:p>
            <a:pPr lvl="0"/>
            <a:r>
              <a:rPr lang="en-US" b="1" dirty="0" smtClean="0">
                <a:latin typeface="Calibri" panose="020F0502020204030204" pitchFamily="34" charset="0"/>
              </a:rPr>
              <a:t>6.  Promoting Behavioral Health in Schools</a:t>
            </a:r>
            <a:r>
              <a:rPr lang="en-US" dirty="0" smtClean="0">
                <a:latin typeface="Calibri" panose="020F0502020204030204" pitchFamily="34" charset="0"/>
              </a:rPr>
              <a:t>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dirty="0" smtClean="0">
                <a:latin typeface="Calibri" panose="020F0502020204030204" pitchFamily="34" charset="0"/>
              </a:rPr>
              <a:t>Advance </a:t>
            </a:r>
            <a:r>
              <a:rPr lang="en-US" dirty="0">
                <a:latin typeface="Calibri" panose="020F0502020204030204" pitchFamily="34" charset="0"/>
              </a:rPr>
              <a:t>social-emotional learning for new educators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dirty="0" smtClean="0">
                <a:latin typeface="Calibri" panose="020F0502020204030204" pitchFamily="34" charset="0"/>
              </a:rPr>
              <a:t>Incorporate </a:t>
            </a:r>
            <a:r>
              <a:rPr lang="en-US" dirty="0">
                <a:latin typeface="Calibri" panose="020F0502020204030204" pitchFamily="34" charset="0"/>
              </a:rPr>
              <a:t>mental health promotion education into school health </a:t>
            </a:r>
            <a:r>
              <a:rPr lang="en-US" dirty="0" smtClean="0">
                <a:latin typeface="Calibri" panose="020F0502020204030204" pitchFamily="34" charset="0"/>
              </a:rPr>
              <a:t>curriculums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dirty="0" smtClean="0">
                <a:latin typeface="Calibri" panose="020F0502020204030204" pitchFamily="34" charset="0"/>
              </a:rPr>
              <a:t>Protect </a:t>
            </a:r>
            <a:r>
              <a:rPr lang="en-US" dirty="0">
                <a:latin typeface="Calibri" panose="020F0502020204030204" pitchFamily="34" charset="0"/>
              </a:rPr>
              <a:t>elementary students’ access to opportunities for recess and free-play </a:t>
            </a:r>
          </a:p>
          <a:p>
            <a:r>
              <a:rPr lang="en-US" dirty="0">
                <a:latin typeface="Calibri" panose="020F0502020204030204" pitchFamily="34" charset="0"/>
              </a:rPr>
              <a:t> 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 of Recommendations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339657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 of Recommendations</a:t>
            </a:r>
            <a:endParaRPr lang="en-US" dirty="0"/>
          </a:p>
        </p:txBody>
      </p:sp>
      <p:pic>
        <p:nvPicPr>
          <p:cNvPr id="4" name="Picture 3" descr="graphic one v1.emf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788" t="7566" r="11631" b="15320"/>
          <a:stretch/>
        </p:blipFill>
        <p:spPr>
          <a:xfrm>
            <a:off x="838200" y="1295400"/>
            <a:ext cx="7397847" cy="4126162"/>
          </a:xfrm>
          <a:prstGeom prst="rect">
            <a:avLst/>
          </a:prstGeom>
        </p:spPr>
      </p:pic>
      <p:sp>
        <p:nvSpPr>
          <p:cNvPr id="5" name="Shape 106"/>
          <p:cNvSpPr txBox="1"/>
          <p:nvPr/>
        </p:nvSpPr>
        <p:spPr>
          <a:xfrm>
            <a:off x="3276600" y="5726362"/>
            <a:ext cx="5364569" cy="756353"/>
          </a:xfrm>
          <a:prstGeom prst="rect">
            <a:avLst/>
          </a:prstGeom>
          <a:noFill/>
          <a:ln>
            <a:noFill/>
          </a:ln>
        </p:spPr>
        <p:txBody>
          <a:bodyPr lIns="121900" tIns="121900" rIns="121900" bIns="121900" anchor="t" anchorCtr="0">
            <a:noAutofit/>
          </a:bodyPr>
          <a:lstStyle/>
          <a:p>
            <a:pPr>
              <a:lnSpc>
                <a:spcPct val="115000"/>
              </a:lnSpc>
              <a:buClr>
                <a:srgbClr val="000000"/>
              </a:buClr>
              <a:buSzPct val="110000"/>
            </a:pPr>
            <a:r>
              <a:rPr lang="en" sz="1000" b="1" dirty="0"/>
              <a:t>Source: </a:t>
            </a:r>
            <a:r>
              <a:rPr lang="en-US" sz="1000" dirty="0"/>
              <a:t>Adapted from: Institute of Medicine. (1994). </a:t>
            </a:r>
            <a:r>
              <a:rPr lang="en-US" sz="1000" i="1" dirty="0"/>
              <a:t>Reducing risks for mental disorders: Frontiers for preventive intervention research. </a:t>
            </a:r>
            <a:r>
              <a:rPr lang="en-US" sz="1000" dirty="0"/>
              <a:t>Washington, DC: National Academy Press.</a:t>
            </a:r>
            <a:endParaRPr lang="en" sz="1000" dirty="0"/>
          </a:p>
        </p:txBody>
      </p:sp>
    </p:spTree>
    <p:extLst>
      <p:ext uri="{BB962C8B-B14F-4D97-AF65-F5344CB8AC3E}">
        <p14:creationId xmlns:p14="http://schemas.microsoft.com/office/powerpoint/2010/main" val="364095795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 of Recommendations</a:t>
            </a:r>
            <a:endParaRPr lang="en-US" dirty="0"/>
          </a:p>
        </p:txBody>
      </p:sp>
      <p:sp>
        <p:nvSpPr>
          <p:cNvPr id="5" name="Shape 106"/>
          <p:cNvSpPr txBox="1"/>
          <p:nvPr/>
        </p:nvSpPr>
        <p:spPr>
          <a:xfrm>
            <a:off x="3276600" y="5726362"/>
            <a:ext cx="5364569" cy="756353"/>
          </a:xfrm>
          <a:prstGeom prst="rect">
            <a:avLst/>
          </a:prstGeom>
          <a:noFill/>
          <a:ln>
            <a:noFill/>
          </a:ln>
        </p:spPr>
        <p:txBody>
          <a:bodyPr lIns="121900" tIns="121900" rIns="121900" bIns="121900" anchor="t" anchorCtr="0">
            <a:noAutofit/>
          </a:bodyPr>
          <a:lstStyle/>
          <a:p>
            <a:pPr>
              <a:lnSpc>
                <a:spcPct val="115000"/>
              </a:lnSpc>
              <a:buClr>
                <a:srgbClr val="000000"/>
              </a:buClr>
              <a:buSzPct val="110000"/>
            </a:pPr>
            <a:r>
              <a:rPr lang="en" sz="1000" b="1" dirty="0"/>
              <a:t>Source: </a:t>
            </a:r>
            <a:r>
              <a:rPr lang="en-US" sz="1000" dirty="0"/>
              <a:t>Adapted from: Institute of Medicine. (1994). </a:t>
            </a:r>
            <a:r>
              <a:rPr lang="en-US" sz="1000" i="1" dirty="0"/>
              <a:t>Reducing risks for mental disorders: Frontiers for preventive intervention research. </a:t>
            </a:r>
            <a:r>
              <a:rPr lang="en-US" sz="1000" dirty="0"/>
              <a:t>Washington, DC: National Academy Press.</a:t>
            </a:r>
            <a:endParaRPr lang="en" sz="1000" dirty="0"/>
          </a:p>
        </p:txBody>
      </p:sp>
      <p:grpSp>
        <p:nvGrpSpPr>
          <p:cNvPr id="23" name="Group 22"/>
          <p:cNvGrpSpPr/>
          <p:nvPr/>
        </p:nvGrpSpPr>
        <p:grpSpPr>
          <a:xfrm>
            <a:off x="838200" y="1219200"/>
            <a:ext cx="7543800" cy="4114800"/>
            <a:chOff x="890367" y="166805"/>
            <a:chExt cx="10241280" cy="5712092"/>
          </a:xfrm>
        </p:grpSpPr>
        <p:grpSp>
          <p:nvGrpSpPr>
            <p:cNvPr id="24" name="Group 23"/>
            <p:cNvGrpSpPr/>
            <p:nvPr/>
          </p:nvGrpSpPr>
          <p:grpSpPr>
            <a:xfrm>
              <a:off x="890367" y="166805"/>
              <a:ext cx="10241280" cy="5712092"/>
              <a:chOff x="890367" y="166805"/>
              <a:chExt cx="10241280" cy="5712092"/>
            </a:xfrm>
          </p:grpSpPr>
          <p:pic>
            <p:nvPicPr>
              <p:cNvPr id="27" name="Picture 26" descr="graphic one v1.emf"/>
              <p:cNvPicPr>
                <a:picLocks noChangeAspect="1"/>
              </p:cNvPicPr>
              <p:nvPr/>
            </p:nvPicPr>
            <p:blipFill rotWithShape="1"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0788" t="7566" r="49651" b="15320"/>
              <a:stretch/>
            </p:blipFill>
            <p:spPr>
              <a:xfrm>
                <a:off x="890367" y="166805"/>
                <a:ext cx="5222334" cy="5712092"/>
              </a:xfrm>
              <a:prstGeom prst="rect">
                <a:avLst/>
              </a:prstGeom>
            </p:spPr>
          </p:pic>
          <p:pic>
            <p:nvPicPr>
              <p:cNvPr id="28" name="Picture 27" descr="graphic one v1.emf"/>
              <p:cNvPicPr>
                <a:picLocks noChangeAspect="1"/>
              </p:cNvPicPr>
              <p:nvPr/>
            </p:nvPicPr>
            <p:blipFill rotWithShape="1"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0788" t="76506" r="11631" b="15321"/>
              <a:stretch/>
            </p:blipFill>
            <p:spPr>
              <a:xfrm>
                <a:off x="890367" y="5273457"/>
                <a:ext cx="10241280" cy="605439"/>
              </a:xfrm>
              <a:prstGeom prst="rect">
                <a:avLst/>
              </a:prstGeom>
            </p:spPr>
          </p:pic>
        </p:grpSp>
        <p:sp>
          <p:nvSpPr>
            <p:cNvPr id="25" name="Right Arrow 24"/>
            <p:cNvSpPr/>
            <p:nvPr/>
          </p:nvSpPr>
          <p:spPr>
            <a:xfrm rot="10800000">
              <a:off x="6399496" y="1225334"/>
              <a:ext cx="3268557" cy="3439976"/>
            </a:xfrm>
            <a:prstGeom prst="rightArrow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7060148" y="2387544"/>
              <a:ext cx="2607906" cy="12387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80000"/>
                </a:lnSpc>
              </a:pPr>
              <a:r>
                <a:rPr lang="en-US" b="1" dirty="0">
                  <a:solidFill>
                    <a:schemeClr val="tx2"/>
                  </a:solidFill>
                  <a:latin typeface="Arial" charset="0"/>
                  <a:ea typeface="Arial" charset="0"/>
                  <a:cs typeface="Arial" charset="0"/>
                </a:rPr>
                <a:t>Commission is focused here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14169611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 of Recommendations</a:t>
            </a:r>
            <a:endParaRPr lang="en-US" dirty="0"/>
          </a:p>
        </p:txBody>
      </p:sp>
      <p:sp>
        <p:nvSpPr>
          <p:cNvPr id="5" name="Shape 106"/>
          <p:cNvSpPr txBox="1"/>
          <p:nvPr/>
        </p:nvSpPr>
        <p:spPr>
          <a:xfrm>
            <a:off x="3276600" y="5726362"/>
            <a:ext cx="5364569" cy="756353"/>
          </a:xfrm>
          <a:prstGeom prst="rect">
            <a:avLst/>
          </a:prstGeom>
          <a:noFill/>
          <a:ln>
            <a:noFill/>
          </a:ln>
        </p:spPr>
        <p:txBody>
          <a:bodyPr lIns="121900" tIns="121900" rIns="121900" bIns="121900" anchor="t" anchorCtr="0">
            <a:noAutofit/>
          </a:bodyPr>
          <a:lstStyle/>
          <a:p>
            <a:pPr>
              <a:lnSpc>
                <a:spcPct val="115000"/>
              </a:lnSpc>
              <a:buClr>
                <a:srgbClr val="000000"/>
              </a:buClr>
              <a:buSzPct val="110000"/>
            </a:pPr>
            <a:r>
              <a:rPr lang="en" sz="1000" b="1" dirty="0"/>
              <a:t>Source: </a:t>
            </a:r>
            <a:r>
              <a:rPr lang="en-US" sz="1000" dirty="0"/>
              <a:t>Adapted from: Institute of Medicine. (1994). </a:t>
            </a:r>
            <a:r>
              <a:rPr lang="en-US" sz="1000" i="1" dirty="0"/>
              <a:t>Reducing risks for mental disorders: Frontiers for preventive intervention research. </a:t>
            </a:r>
            <a:r>
              <a:rPr lang="en-US" sz="1000" dirty="0"/>
              <a:t>Washington, DC: National Academy Press.</a:t>
            </a:r>
            <a:endParaRPr lang="en" sz="1000" dirty="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501" r="29718" b="18271"/>
          <a:stretch/>
        </p:blipFill>
        <p:spPr>
          <a:xfrm>
            <a:off x="152400" y="1295400"/>
            <a:ext cx="6387077" cy="3886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405299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Timeline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4848604"/>
              </p:ext>
            </p:extLst>
          </p:nvPr>
        </p:nvGraphicFramePr>
        <p:xfrm>
          <a:off x="609600" y="1524000"/>
          <a:ext cx="8001000" cy="4480560"/>
        </p:xfrm>
        <a:graphic>
          <a:graphicData uri="http://schemas.openxmlformats.org/drawingml/2006/table">
            <a:tbl>
              <a:tblPr firstRow="1" bandRow="1">
                <a:tableStyleId>{2A488322-F2BA-4B5B-9748-0D474271808F}</a:tableStyleId>
              </a:tblPr>
              <a:tblGrid>
                <a:gridCol w="8001000"/>
              </a:tblGrid>
              <a:tr h="640080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Calibri" panose="020F0502020204030204" pitchFamily="34" charset="0"/>
                        </a:rPr>
                        <a:t>Key Dates</a:t>
                      </a:r>
                      <a:endParaRPr lang="en-US" sz="2400" dirty="0"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3366"/>
                    </a:solidFill>
                  </a:tcPr>
                </a:tc>
              </a:tr>
              <a:tr h="64008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March 1st – Submission of letter to the Legislature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64008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</a:rPr>
                        <a:t>April 8 from 3:00-5:00 pm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64008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</a:rPr>
                        <a:t>June 24 from 3:00-5:00 pm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64008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</a:rPr>
                        <a:t>September 23 from 3:00-5:00 pm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64008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</a:rPr>
                        <a:t>January 13, 2020 from 3:00-5:00 pm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64008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</a:rPr>
                        <a:t>February 24, 2020 from 3:00-5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4910622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TYLE" val="AcnSubjectTitle"/>
  <p:tag name="DATE" val="8/4/2008 11:33:24 AM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TYLE" val="AcnFootnote"/>
  <p:tag name="DATE" val="8/4/2008 11:33:25 AM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TYLE" val="AcnSubjectTitle"/>
  <p:tag name="DATE" val="8/4/2008 11:33:24 AM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TYLE" val="AcnFootnote"/>
  <p:tag name="DATE" val="8/4/2008 11:33:25 AM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TYLE" val="AcnFootnote"/>
  <p:tag name="DATE" val="8/4/2008 11:33:25 AM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TYLE" val="AcnSubjectTitle"/>
  <p:tag name="DATE" val="8/4/2008 11:33:24 AM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TYLE" val="AcnFootnote"/>
  <p:tag name="DATE" val="8/4/2008 11:33:25 AM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TYLE" val="AcnSubjectTitle"/>
  <p:tag name="DATE" val="8/4/2008 11:33:24 AM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TYLE" val="AcnFootnote"/>
  <p:tag name="DATE" val="8/4/2008 11:33:25 AM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TYLE" val="AcnSubjectTitle"/>
  <p:tag name="DATE" val="8/4/2008 11:33:24 AM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TYLE" val="AcnFootnote"/>
  <p:tag name="DATE" val="8/4/2008 11:33:25 AM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TYLE" val="AcnSubjectTitle"/>
  <p:tag name="DATE" val="8/4/2008 11:33:24 AM"/>
</p:tagLst>
</file>

<file path=ppt/theme/theme1.xml><?xml version="1.0" encoding="utf-8"?>
<a:theme xmlns:a="http://schemas.openxmlformats.org/drawingml/2006/main" name="1_Blue Presentation Template - MA HHS - small logos">
  <a:themeElements>
    <a:clrScheme name="">
      <a:dk1>
        <a:srgbClr val="000000"/>
      </a:dk1>
      <a:lt1>
        <a:srgbClr val="FFFFFF"/>
      </a:lt1>
      <a:dk2>
        <a:srgbClr val="003366"/>
      </a:dk2>
      <a:lt2>
        <a:srgbClr val="B4B4B4"/>
      </a:lt2>
      <a:accent1>
        <a:srgbClr val="FFFFCC"/>
      </a:accent1>
      <a:accent2>
        <a:srgbClr val="003399"/>
      </a:accent2>
      <a:accent3>
        <a:srgbClr val="FFFFFF"/>
      </a:accent3>
      <a:accent4>
        <a:srgbClr val="000000"/>
      </a:accent4>
      <a:accent5>
        <a:srgbClr val="FFFFE2"/>
      </a:accent5>
      <a:accent6>
        <a:srgbClr val="002D8A"/>
      </a:accent6>
      <a:hlink>
        <a:srgbClr val="CCCCFF"/>
      </a:hlink>
      <a:folHlink>
        <a:srgbClr val="FFFFFF"/>
      </a:folHlink>
    </a:clrScheme>
    <a:fontScheme name="1_Blue Presentation Template - MA HHS - small logo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45720" tIns="45720" rIns="4572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45720" tIns="45720" rIns="4572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1_Blue Presentation Template - MA HHS - small logo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lue Presentation Template - MA HHS - small logos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2_Blue Presentation Template - MA HHS - small logos">
  <a:themeElements>
    <a:clrScheme name="1_Blue Presentation Template - MA HHS - small logos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1_Blue Presentation Template - MA HHS - small logo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45720" tIns="45720" rIns="4572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45720" tIns="45720" rIns="4572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  <a:txDef>
      <a:spPr/>
      <a:bodyPr/>
      <a:lstStyle>
        <a:defPPr marL="0" indent="0">
          <a:buFont typeface="Wingdings" pitchFamily="2" charset="2"/>
          <a:buNone/>
          <a:defRPr sz="2400" dirty="0" smtClean="0">
            <a:solidFill>
              <a:schemeClr val="dk1"/>
            </a:solidFill>
            <a:latin typeface="Book Antiqua" pitchFamily="18" charset="0"/>
          </a:defRPr>
        </a:defPPr>
      </a:lstStyle>
    </a:txDef>
  </a:objectDefaults>
  <a:extraClrSchemeLst>
    <a:extraClrScheme>
      <a:clrScheme name="1_Blue Presentation Template - MA HHS - small logo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lue Presentation Template - MA HHS - small logos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3_Blue Presentation Template - MA HHS - small logos">
  <a:themeElements>
    <a:clrScheme name="">
      <a:dk1>
        <a:srgbClr val="000000"/>
      </a:dk1>
      <a:lt1>
        <a:srgbClr val="FFFFFF"/>
      </a:lt1>
      <a:dk2>
        <a:srgbClr val="003366"/>
      </a:dk2>
      <a:lt2>
        <a:srgbClr val="B4B4B4"/>
      </a:lt2>
      <a:accent1>
        <a:srgbClr val="FFFFCC"/>
      </a:accent1>
      <a:accent2>
        <a:srgbClr val="003399"/>
      </a:accent2>
      <a:accent3>
        <a:srgbClr val="FFFFFF"/>
      </a:accent3>
      <a:accent4>
        <a:srgbClr val="000000"/>
      </a:accent4>
      <a:accent5>
        <a:srgbClr val="FFFFE2"/>
      </a:accent5>
      <a:accent6>
        <a:srgbClr val="002D8A"/>
      </a:accent6>
      <a:hlink>
        <a:srgbClr val="CCCCFF"/>
      </a:hlink>
      <a:folHlink>
        <a:srgbClr val="FFFFFF"/>
      </a:folHlink>
    </a:clrScheme>
    <a:fontScheme name="1_Blue Presentation Template - MA HHS - small logo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45720" tIns="45720" rIns="4572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45720" tIns="45720" rIns="4572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  <a:txDef>
      <a:spPr/>
      <a:bodyPr/>
      <a:lstStyle>
        <a:defPPr marL="0" indent="0">
          <a:buFont typeface="Wingdings" pitchFamily="2" charset="2"/>
          <a:buNone/>
          <a:defRPr sz="2400" dirty="0" smtClean="0">
            <a:solidFill>
              <a:schemeClr val="dk1"/>
            </a:solidFill>
            <a:latin typeface="Book Antiqua" pitchFamily="18" charset="0"/>
          </a:defRPr>
        </a:defPPr>
      </a:lstStyle>
    </a:txDef>
  </a:objectDefaults>
  <a:extraClrSchemeLst>
    <a:extraClrScheme>
      <a:clrScheme name="1_Blue Presentation Template - MA HHS - small logo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lue Presentation Template - MA HHS - small logos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4_Blue Presentation Template - MA HHS - small logos">
  <a:themeElements>
    <a:clrScheme name="">
      <a:dk1>
        <a:srgbClr val="000000"/>
      </a:dk1>
      <a:lt1>
        <a:srgbClr val="FFFFFF"/>
      </a:lt1>
      <a:dk2>
        <a:srgbClr val="003366"/>
      </a:dk2>
      <a:lt2>
        <a:srgbClr val="B4B4B4"/>
      </a:lt2>
      <a:accent1>
        <a:srgbClr val="FFFFCC"/>
      </a:accent1>
      <a:accent2>
        <a:srgbClr val="003399"/>
      </a:accent2>
      <a:accent3>
        <a:srgbClr val="FFFFFF"/>
      </a:accent3>
      <a:accent4>
        <a:srgbClr val="000000"/>
      </a:accent4>
      <a:accent5>
        <a:srgbClr val="FFFFE2"/>
      </a:accent5>
      <a:accent6>
        <a:srgbClr val="002D8A"/>
      </a:accent6>
      <a:hlink>
        <a:srgbClr val="CCCCFF"/>
      </a:hlink>
      <a:folHlink>
        <a:srgbClr val="FFFFFF"/>
      </a:folHlink>
    </a:clrScheme>
    <a:fontScheme name="1_Blue Presentation Template - MA HHS - small logo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45720" tIns="45720" rIns="4572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45720" tIns="45720" rIns="4572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  <a:txDef>
      <a:spPr/>
      <a:bodyPr/>
      <a:lstStyle>
        <a:defPPr marL="0" indent="0">
          <a:buFont typeface="Wingdings" pitchFamily="2" charset="2"/>
          <a:buNone/>
          <a:defRPr sz="2400" dirty="0" smtClean="0">
            <a:solidFill>
              <a:schemeClr val="dk1"/>
            </a:solidFill>
            <a:latin typeface="Book Antiqua" pitchFamily="18" charset="0"/>
          </a:defRPr>
        </a:defPPr>
      </a:lstStyle>
    </a:txDef>
  </a:objectDefaults>
  <a:extraClrSchemeLst>
    <a:extraClrScheme>
      <a:clrScheme name="1_Blue Presentation Template - MA HHS - small logo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lue Presentation Template - MA HHS - small logos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5_Blue Presentation Template - MA HHS - small logos">
  <a:themeElements>
    <a:clrScheme name="">
      <a:dk1>
        <a:srgbClr val="000000"/>
      </a:dk1>
      <a:lt1>
        <a:srgbClr val="FFFFFF"/>
      </a:lt1>
      <a:dk2>
        <a:srgbClr val="003366"/>
      </a:dk2>
      <a:lt2>
        <a:srgbClr val="B4B4B4"/>
      </a:lt2>
      <a:accent1>
        <a:srgbClr val="FFFFCC"/>
      </a:accent1>
      <a:accent2>
        <a:srgbClr val="003399"/>
      </a:accent2>
      <a:accent3>
        <a:srgbClr val="FFFFFF"/>
      </a:accent3>
      <a:accent4>
        <a:srgbClr val="000000"/>
      </a:accent4>
      <a:accent5>
        <a:srgbClr val="FFFFE2"/>
      </a:accent5>
      <a:accent6>
        <a:srgbClr val="002D8A"/>
      </a:accent6>
      <a:hlink>
        <a:srgbClr val="CCCCFF"/>
      </a:hlink>
      <a:folHlink>
        <a:srgbClr val="FFFFFF"/>
      </a:folHlink>
    </a:clrScheme>
    <a:fontScheme name="1_Blue Presentation Template - MA HHS - small logo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45720" tIns="45720" rIns="4572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45720" tIns="45720" rIns="4572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  <a:txDef>
      <a:spPr/>
      <a:bodyPr/>
      <a:lstStyle>
        <a:defPPr marL="0" indent="0">
          <a:buFont typeface="Wingdings" pitchFamily="2" charset="2"/>
          <a:buNone/>
          <a:defRPr sz="2400" dirty="0" smtClean="0">
            <a:solidFill>
              <a:schemeClr val="dk1"/>
            </a:solidFill>
            <a:latin typeface="Book Antiqua" pitchFamily="18" charset="0"/>
          </a:defRPr>
        </a:defPPr>
      </a:lstStyle>
    </a:txDef>
  </a:objectDefaults>
  <a:extraClrSchemeLst>
    <a:extraClrScheme>
      <a:clrScheme name="1_Blue Presentation Template - MA HHS - small logo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lue Presentation Template - MA HHS - small logos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6_Blue Presentation Template - MA HHS - small logos">
  <a:themeElements>
    <a:clrScheme name="">
      <a:dk1>
        <a:srgbClr val="000000"/>
      </a:dk1>
      <a:lt1>
        <a:srgbClr val="FFFFFF"/>
      </a:lt1>
      <a:dk2>
        <a:srgbClr val="003366"/>
      </a:dk2>
      <a:lt2>
        <a:srgbClr val="B4B4B4"/>
      </a:lt2>
      <a:accent1>
        <a:srgbClr val="FFFFCC"/>
      </a:accent1>
      <a:accent2>
        <a:srgbClr val="003399"/>
      </a:accent2>
      <a:accent3>
        <a:srgbClr val="FFFFFF"/>
      </a:accent3>
      <a:accent4>
        <a:srgbClr val="000000"/>
      </a:accent4>
      <a:accent5>
        <a:srgbClr val="FFFFE2"/>
      </a:accent5>
      <a:accent6>
        <a:srgbClr val="002D8A"/>
      </a:accent6>
      <a:hlink>
        <a:srgbClr val="CCCCFF"/>
      </a:hlink>
      <a:folHlink>
        <a:srgbClr val="FFFFFF"/>
      </a:folHlink>
    </a:clrScheme>
    <a:fontScheme name="1_Blue Presentation Template - MA HHS - small logo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45720" tIns="45720" rIns="4572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45720" tIns="45720" rIns="4572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  <a:txDef>
      <a:spPr/>
      <a:bodyPr/>
      <a:lstStyle>
        <a:defPPr marL="0" indent="0">
          <a:buFont typeface="Wingdings" pitchFamily="2" charset="2"/>
          <a:buNone/>
          <a:defRPr sz="2400" dirty="0" smtClean="0">
            <a:solidFill>
              <a:schemeClr val="dk1"/>
            </a:solidFill>
            <a:latin typeface="Book Antiqua" pitchFamily="18" charset="0"/>
          </a:defRPr>
        </a:defPPr>
      </a:lstStyle>
    </a:txDef>
  </a:objectDefaults>
  <a:extraClrSchemeLst>
    <a:extraClrScheme>
      <a:clrScheme name="1_Blue Presentation Template - MA HHS - small logo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lue Presentation Template - MA HHS - small logos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4348</TotalTime>
  <Words>191</Words>
  <Application>Microsoft Office PowerPoint</Application>
  <PresentationFormat>On-screen Show (4:3)</PresentationFormat>
  <Paragraphs>70</Paragraphs>
  <Slides>8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6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1_Blue Presentation Template - MA HHS - small logos</vt:lpstr>
      <vt:lpstr>2_Blue Presentation Template - MA HHS - small logos</vt:lpstr>
      <vt:lpstr>3_Blue Presentation Template - MA HHS - small logos</vt:lpstr>
      <vt:lpstr>4_Blue Presentation Template - MA HHS - small logos</vt:lpstr>
      <vt:lpstr>5_Blue Presentation Template - MA HHS - small logos</vt:lpstr>
      <vt:lpstr>6_Blue Presentation Template - MA HHS - small logos</vt:lpstr>
      <vt:lpstr>PowerPoint Presentation</vt:lpstr>
      <vt:lpstr>Agenda</vt:lpstr>
      <vt:lpstr>Summary of Recommendations</vt:lpstr>
      <vt:lpstr>Summary of Recommendations</vt:lpstr>
      <vt:lpstr>Summary of Recommendations</vt:lpstr>
      <vt:lpstr>Summary of Recommendations</vt:lpstr>
      <vt:lpstr>Summary of Recommendations</vt:lpstr>
      <vt:lpstr>Timeline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Gabriel.R.Cohen@MassMail.State.MA.US</dc:creator>
  <cp:lastModifiedBy>Gabriel Cohen</cp:lastModifiedBy>
  <cp:revision>484</cp:revision>
  <cp:lastPrinted>2019-02-25T17:58:01Z</cp:lastPrinted>
  <dcterms:created xsi:type="dcterms:W3CDTF">2014-04-27T20:43:35Z</dcterms:created>
  <dcterms:modified xsi:type="dcterms:W3CDTF">2019-03-05T22:30:25Z</dcterms:modified>
</cp:coreProperties>
</file>