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7" r:id="rId2"/>
    <p:sldId id="359" r:id="rId3"/>
    <p:sldId id="384" r:id="rId4"/>
    <p:sldId id="383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897" autoAdjust="0"/>
    <p:restoredTop sz="94660"/>
  </p:normalViewPr>
  <p:slideViewPr>
    <p:cSldViewPr>
      <p:cViewPr>
        <p:scale>
          <a:sx n="100" d="100"/>
          <a:sy n="100" d="100"/>
        </p:scale>
        <p:origin x="-900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4/8/2019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4/8/2019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02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>
            <a:lvl1pPr>
              <a:defRPr sz="2400">
                <a:latin typeface="+mj-lt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6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3"/>
            <a:r>
              <a:rPr lang="en-US" altLang="en-US" dirty="0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0444F9EB-82AC-45E2-9B5F-E8C53921C51C}" type="slidenum">
              <a:rPr lang="en-US" sz="1000" smtClean="0">
                <a:solidFill>
                  <a:srgbClr val="000000"/>
                </a:solidFill>
              </a:r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ransition/>
  <p:hf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Courier New" panose="02070309020205020404" pitchFamily="49" charset="0"/>
        <a:buChar char="o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Arial" panose="020B0604020202020204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6294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Community Behavioral Health</a:t>
            </a:r>
            <a:b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</a:b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Promotion </a:t>
            </a:r>
            <a:r>
              <a:rPr lang="en-US" sz="3000" b="1" dirty="0">
                <a:solidFill>
                  <a:srgbClr val="FFFFFF"/>
                </a:solidFill>
                <a:latin typeface="Calibri" pitchFamily="34" charset="0"/>
              </a:rPr>
              <a:t>and </a:t>
            </a:r>
            <a:r>
              <a:rPr lang="en-US" sz="3000" b="1" dirty="0" smtClean="0">
                <a:solidFill>
                  <a:srgbClr val="FFFFFF"/>
                </a:solidFill>
                <a:latin typeface="Calibri" pitchFamily="34" charset="0"/>
              </a:rPr>
              <a:t>Prevention Commission</a:t>
            </a:r>
            <a:endParaRPr lang="en-US" sz="3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 smtClean="0"/>
              <a:pPr fontAlgn="base"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21200" y="6477000"/>
            <a:ext cx="127000" cy="228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noFill/>
              <a:effectLst/>
              <a:latin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535501"/>
            <a:ext cx="8737600" cy="31700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Joan Mikula</a:t>
            </a:r>
            <a:endParaRPr lang="en-US" sz="2400" b="1" dirty="0">
              <a:solidFill>
                <a:srgbClr val="003366"/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Commissioner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Department of Mental Health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April 8, 2019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3:00-5:00 pm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21st floor, CR </a:t>
            </a: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1 </a:t>
            </a: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&amp; </a:t>
            </a:r>
            <a:r>
              <a:rPr lang="en-US" sz="2400" b="1" dirty="0" smtClean="0">
                <a:solidFill>
                  <a:srgbClr val="003366"/>
                </a:solidFill>
                <a:latin typeface="Calibri" pitchFamily="34" charset="0"/>
              </a:rPr>
              <a:t>2</a:t>
            </a:r>
            <a:endParaRPr lang="en-US" sz="2400" b="1" dirty="0">
              <a:solidFill>
                <a:srgbClr val="0033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077200" cy="34163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Approval of Minutes from Previous Meetings</a:t>
            </a: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smtClean="0">
                <a:solidFill>
                  <a:schemeClr val="dk1"/>
                </a:solidFill>
                <a:latin typeface="Calibri" panose="020F0502020204030204" pitchFamily="34" charset="0"/>
              </a:rPr>
              <a:t>Presentations </a:t>
            </a: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from Safe and Supportive Schools Commission, Ellen Story Commission on Postpartum Depression, and Autism </a:t>
            </a:r>
            <a:r>
              <a:rPr lang="en-US" sz="2400" b="1" dirty="0">
                <a:solidFill>
                  <a:schemeClr val="dk1"/>
                </a:solidFill>
                <a:latin typeface="Calibri" panose="020F0502020204030204" pitchFamily="34" charset="0"/>
              </a:rPr>
              <a:t>Commission</a:t>
            </a:r>
            <a:endParaRPr lang="en-US" sz="2400" b="1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400" b="1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Timeline Review</a:t>
            </a:r>
            <a:endParaRPr lang="en-US" sz="24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Agenda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95400"/>
            <a:ext cx="8077200" cy="5293757"/>
          </a:xfrm>
          <a:prstGeom prst="rect">
            <a:avLst/>
          </a:prstGeom>
        </p:spPr>
        <p:txBody>
          <a:bodyPr wrap="square" numCol="2" rtlCol="0">
            <a:spAutoFit/>
          </a:bodyPr>
          <a:lstStyle/>
          <a:p>
            <a:pPr marL="0" lvl="1"/>
            <a:r>
              <a:rPr lang="en-US" sz="22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Rachelle Engler Bennett</a:t>
            </a:r>
          </a:p>
          <a:p>
            <a:pPr marL="0" lvl="1"/>
            <a:r>
              <a:rPr lang="en-US" sz="2200" i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Commission Co-Chair</a:t>
            </a:r>
          </a:p>
          <a:p>
            <a:pPr marL="0" lvl="1"/>
            <a:r>
              <a:rPr lang="en-US" sz="2200" i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Associate Commissioner, Department of Elementary and Secondary Education</a:t>
            </a:r>
            <a:endParaRPr lang="en-US" sz="2200" i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0" lvl="1"/>
            <a:endParaRPr lang="en-US" sz="1200" i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US" sz="2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0" lvl="1"/>
            <a:r>
              <a:rPr lang="en-US" sz="2200" b="1" dirty="0">
                <a:solidFill>
                  <a:schemeClr val="dk1"/>
                </a:solidFill>
                <a:latin typeface="Calibri" panose="020F0502020204030204" pitchFamily="34" charset="0"/>
              </a:rPr>
              <a:t>Cate McAnulty	</a:t>
            </a:r>
          </a:p>
          <a:p>
            <a:pPr marL="0" lvl="1"/>
            <a:r>
              <a:rPr lang="en-US" sz="2200" i="1" dirty="0">
                <a:solidFill>
                  <a:schemeClr val="dk1"/>
                </a:solidFill>
                <a:latin typeface="Calibri" panose="020F0502020204030204" pitchFamily="34" charset="0"/>
              </a:rPr>
              <a:t>Commission Director</a:t>
            </a:r>
          </a:p>
          <a:p>
            <a:pPr marL="0" lvl="1"/>
            <a:r>
              <a:rPr lang="en-US" sz="2200" i="1" dirty="0">
                <a:solidFill>
                  <a:schemeClr val="dk1"/>
                </a:solidFill>
                <a:latin typeface="Calibri" panose="020F0502020204030204" pitchFamily="34" charset="0"/>
              </a:rPr>
              <a:t>Chief of Staff, Office of Representative </a:t>
            </a:r>
            <a:r>
              <a:rPr lang="en-US" sz="2200" i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James J. </a:t>
            </a:r>
            <a:r>
              <a:rPr lang="en-US" sz="2200" i="1" dirty="0" err="1" smtClean="0">
                <a:solidFill>
                  <a:schemeClr val="dk1"/>
                </a:solidFill>
                <a:latin typeface="Calibri" panose="020F0502020204030204" pitchFamily="34" charset="0"/>
              </a:rPr>
              <a:t>O’Day</a:t>
            </a:r>
            <a:endParaRPr lang="en-US" sz="2200" i="1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0" lvl="1"/>
            <a:endParaRPr lang="en-US" sz="1200" i="1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0" lvl="1"/>
            <a:endParaRPr lang="en-US" sz="2200" i="1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0" lvl="1"/>
            <a:r>
              <a:rPr lang="en-US" sz="2200" b="1" dirty="0">
                <a:solidFill>
                  <a:schemeClr val="dk1"/>
                </a:solidFill>
                <a:latin typeface="Calibri" panose="020F0502020204030204" pitchFamily="34" charset="0"/>
              </a:rPr>
              <a:t>Carolyn J. Kain</a:t>
            </a:r>
          </a:p>
          <a:p>
            <a:pPr marL="0" lvl="1"/>
            <a:r>
              <a:rPr lang="en-US" sz="2200" i="1" dirty="0">
                <a:solidFill>
                  <a:schemeClr val="dk1"/>
                </a:solidFill>
                <a:latin typeface="Calibri" panose="020F0502020204030204" pitchFamily="34" charset="0"/>
              </a:rPr>
              <a:t>Executive Director</a:t>
            </a:r>
          </a:p>
          <a:p>
            <a:pPr marL="0" lvl="1"/>
            <a:r>
              <a:rPr lang="en-US" sz="2200" i="1" dirty="0">
                <a:solidFill>
                  <a:schemeClr val="dk1"/>
                </a:solidFill>
                <a:latin typeface="Calibri" panose="020F0502020204030204" pitchFamily="34" charset="0"/>
              </a:rPr>
              <a:t>Autism </a:t>
            </a:r>
            <a:r>
              <a:rPr lang="en-US" sz="2200" i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Commission</a:t>
            </a:r>
          </a:p>
          <a:p>
            <a:r>
              <a:rPr lang="en-US" sz="2200" b="1" dirty="0">
                <a:solidFill>
                  <a:schemeClr val="dk1"/>
                </a:solidFill>
                <a:latin typeface="Calibri" panose="020F0502020204030204" pitchFamily="34" charset="0"/>
              </a:rPr>
              <a:t>Safe and Supportive Schools Commission</a:t>
            </a:r>
          </a:p>
          <a:p>
            <a:endParaRPr lang="en-US" sz="2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US" sz="2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US" sz="2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US" sz="2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sz="2200" b="1" dirty="0">
                <a:solidFill>
                  <a:schemeClr val="dk1"/>
                </a:solidFill>
                <a:latin typeface="Calibri" panose="020F0502020204030204" pitchFamily="34" charset="0"/>
              </a:rPr>
              <a:t>Ellen Story Commission on Postpartum Depression</a:t>
            </a:r>
          </a:p>
          <a:p>
            <a:endParaRPr lang="en-US" sz="2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US" sz="2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US" sz="2200" b="1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r>
              <a:rPr lang="en-US" sz="2200" b="1" dirty="0">
                <a:solidFill>
                  <a:schemeClr val="dk1"/>
                </a:solidFill>
                <a:latin typeface="Calibri" panose="020F0502020204030204" pitchFamily="34" charset="0"/>
              </a:rPr>
              <a:t>Autism Commission</a:t>
            </a:r>
            <a:endParaRPr lang="en-US" sz="22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pPr marL="0" lvl="1"/>
            <a:endParaRPr lang="en-US" sz="2200" i="1" dirty="0" smtClean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Presenters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7760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09538"/>
            <a:ext cx="5029200" cy="762000"/>
          </a:xfrm>
        </p:spPr>
        <p:txBody>
          <a:bodyPr anchor="ctr"/>
          <a:lstStyle/>
          <a:p>
            <a:r>
              <a:rPr lang="en-US" dirty="0" smtClean="0">
                <a:latin typeface="Calibri" panose="020F0502020204030204" pitchFamily="34" charset="0"/>
              </a:rPr>
              <a:t>Timeline</a:t>
            </a:r>
            <a:endParaRPr lang="en-US" dirty="0"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912600"/>
              </p:ext>
            </p:extLst>
          </p:nvPr>
        </p:nvGraphicFramePr>
        <p:xfrm>
          <a:off x="609600" y="1524000"/>
          <a:ext cx="8001000" cy="384048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001000"/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anose="020F0502020204030204" pitchFamily="34" charset="0"/>
                        </a:rPr>
                        <a:t>Key Dates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66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June 24, 2019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September 23, 2019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January 13, 2020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February 24, 2020 from 3:00-5:00 pm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March 1st – Submission of Annual Report to the Legislature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106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4411</TotalTime>
  <Words>117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1_Blue Presentation Template - MA HHS - small logos</vt:lpstr>
      <vt:lpstr>PowerPoint Presentation</vt:lpstr>
      <vt:lpstr>Agenda</vt:lpstr>
      <vt:lpstr>Presenters</vt:lpstr>
      <vt:lpstr>Timeline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Gabriel.R.Cohen@MassMail.State.MA.US</dc:creator>
  <cp:lastModifiedBy>Gabriel Cohen</cp:lastModifiedBy>
  <cp:revision>506</cp:revision>
  <cp:lastPrinted>2019-02-25T17:58:01Z</cp:lastPrinted>
  <dcterms:created xsi:type="dcterms:W3CDTF">2014-04-27T20:43:35Z</dcterms:created>
  <dcterms:modified xsi:type="dcterms:W3CDTF">2019-04-08T16:36:17Z</dcterms:modified>
</cp:coreProperties>
</file>