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5"/>
  </p:notesMasterIdLst>
  <p:sldIdLst>
    <p:sldId id="256" r:id="rId5"/>
    <p:sldId id="324" r:id="rId6"/>
    <p:sldId id="258" r:id="rId7"/>
    <p:sldId id="350" r:id="rId8"/>
    <p:sldId id="259" r:id="rId9"/>
    <p:sldId id="318" r:id="rId10"/>
    <p:sldId id="351" r:id="rId11"/>
    <p:sldId id="280" r:id="rId12"/>
    <p:sldId id="337" r:id="rId13"/>
    <p:sldId id="344" r:id="rId14"/>
    <p:sldId id="283" r:id="rId15"/>
    <p:sldId id="338" r:id="rId16"/>
    <p:sldId id="323" r:id="rId17"/>
    <p:sldId id="307" r:id="rId18"/>
    <p:sldId id="346" r:id="rId19"/>
    <p:sldId id="286" r:id="rId20"/>
    <p:sldId id="292" r:id="rId21"/>
    <p:sldId id="308" r:id="rId22"/>
    <p:sldId id="290" r:id="rId23"/>
    <p:sldId id="343" r:id="rId24"/>
    <p:sldId id="282" r:id="rId25"/>
    <p:sldId id="340" r:id="rId26"/>
    <p:sldId id="272" r:id="rId27"/>
    <p:sldId id="348" r:id="rId28"/>
    <p:sldId id="339" r:id="rId29"/>
    <p:sldId id="347" r:id="rId30"/>
    <p:sldId id="265" r:id="rId31"/>
    <p:sldId id="266" r:id="rId32"/>
    <p:sldId id="345" r:id="rId33"/>
    <p:sldId id="313"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81EEE04-C043-0CBA-DC63-FDB924904A4F}" name="Reyes, Rachel (MBY)" initials="RR" userId="S::rachel.reyes@mass.gov::e4bbc976-73e5-478a-aef9-5be77b692d97" providerId="AD"/>
  <p188:author id="{C947291F-D383-AC0C-BA7C-A63AA6B4BE61}" name="Lafferty, Elizabeth (MBY)" initials="LE" userId="S::elizabeth.lafferty@mass.gov::58615069-65e6-4a7c-971a-208f256a835b" providerId="AD"/>
  <p188:author id="{FFEA144C-33FE-4FF3-E881-29E63E2D5DB3}" name="Eastman, Molly (MBY)" initials="EM" userId="S::molly.eastman@mass.gov::aa3bd255-f134-4808-8279-6a10929e19c9" providerId="AD"/>
  <p188:author id="{F99D8FDB-9A52-135B-8674-AA47AF32AEA1}" name="Garber, Adam (MBY)" initials="GA" userId="S::adam.garber@mass.gov::953a6251-8af9-4ac8-ad2a-2e6a525c2d65" providerId="AD"/>
  <p188:author id="{9AF0AFFA-DC1E-B261-DF43-A27BC93367BE}" name="Partelow, Amy (MBY)" initials="AP" userId="S::amy.partelow@mass.gov::22265179-b0dc-42ed-8925-a7c3778bac6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3447" autoAdjust="0"/>
  </p:normalViewPr>
  <p:slideViewPr>
    <p:cSldViewPr snapToGrid="0">
      <p:cViewPr varScale="1">
        <p:scale>
          <a:sx n="64" d="100"/>
          <a:sy n="64" d="100"/>
        </p:scale>
        <p:origin x="144" y="90"/>
      </p:cViewPr>
      <p:guideLst/>
    </p:cSldViewPr>
  </p:slideViewPr>
  <p:outlineViewPr>
    <p:cViewPr>
      <p:scale>
        <a:sx n="33" d="100"/>
        <a:sy n="33" d="100"/>
      </p:scale>
      <p:origin x="0" y="-1054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yes, Rachel (MBY)" userId="e4bbc976-73e5-478a-aef9-5be77b692d97" providerId="ADAL" clId="{ED2DD7BC-6DAA-4873-81D4-2843E0F0B163}"/>
    <pc:docChg chg="undo custSel addSld delSld modSld sldOrd">
      <pc:chgData name="Reyes, Rachel (MBY)" userId="e4bbc976-73e5-478a-aef9-5be77b692d97" providerId="ADAL" clId="{ED2DD7BC-6DAA-4873-81D4-2843E0F0B163}" dt="2026-09-23T23:30:53.197" v="4261" actId="20577"/>
      <pc:docMkLst>
        <pc:docMk/>
      </pc:docMkLst>
      <pc:sldChg chg="modSp mod">
        <pc:chgData name="Reyes, Rachel (MBY)" userId="e4bbc976-73e5-478a-aef9-5be77b692d97" providerId="ADAL" clId="{ED2DD7BC-6DAA-4873-81D4-2843E0F0B163}" dt="2026-09-23T23:05:02.934" v="3358" actId="15"/>
        <pc:sldMkLst>
          <pc:docMk/>
          <pc:sldMk cId="626643813" sldId="280"/>
        </pc:sldMkLst>
        <pc:spChg chg="mod">
          <ac:chgData name="Reyes, Rachel (MBY)" userId="e4bbc976-73e5-478a-aef9-5be77b692d97" providerId="ADAL" clId="{ED2DD7BC-6DAA-4873-81D4-2843E0F0B163}" dt="2026-09-23T23:05:02.934" v="3358" actId="15"/>
          <ac:spMkLst>
            <pc:docMk/>
            <pc:sldMk cId="626643813" sldId="280"/>
            <ac:spMk id="3" creationId="{A05385A0-096E-4CE0-C242-1AD07ECE8304}"/>
          </ac:spMkLst>
        </pc:spChg>
      </pc:sldChg>
      <pc:sldChg chg="modSp mod modCm">
        <pc:chgData name="Reyes, Rachel (MBY)" userId="e4bbc976-73e5-478a-aef9-5be77b692d97" providerId="ADAL" clId="{ED2DD7BC-6DAA-4873-81D4-2843E0F0B163}" dt="2026-09-23T23:22:07.319" v="4048" actId="20577"/>
        <pc:sldMkLst>
          <pc:docMk/>
          <pc:sldMk cId="4140075013" sldId="283"/>
        </pc:sldMkLst>
        <pc:spChg chg="mod">
          <ac:chgData name="Reyes, Rachel (MBY)" userId="e4bbc976-73e5-478a-aef9-5be77b692d97" providerId="ADAL" clId="{ED2DD7BC-6DAA-4873-81D4-2843E0F0B163}" dt="2026-09-23T23:22:07.319" v="4048" actId="20577"/>
          <ac:spMkLst>
            <pc:docMk/>
            <pc:sldMk cId="4140075013" sldId="283"/>
            <ac:spMk id="5" creationId="{18294EC6-746F-D66C-F655-926BCA23C340}"/>
          </ac:spMkLst>
        </pc:spChg>
        <pc:extLst>
          <p:ext xmlns:p="http://schemas.openxmlformats.org/presentationml/2006/main" uri="{D6D511B9-2390-475A-947B-AFAB55BFBCF1}">
            <pc226:cmChg xmlns:pc226="http://schemas.microsoft.com/office/powerpoint/2022/06/main/command" chg="mod">
              <pc226:chgData name="Reyes, Rachel (MBY)" userId="e4bbc976-73e5-478a-aef9-5be77b692d97" providerId="ADAL" clId="{ED2DD7BC-6DAA-4873-81D4-2843E0F0B163}" dt="2026-09-23T23:22:07.319" v="4048" actId="20577"/>
              <pc2:cmMkLst xmlns:pc2="http://schemas.microsoft.com/office/powerpoint/2019/9/main/command">
                <pc:docMk/>
                <pc:sldMk cId="4140075013" sldId="283"/>
                <pc2:cmMk id="{5070882E-58B4-4B55-8AD1-C6141F67E2D2}"/>
              </pc2:cmMkLst>
            </pc226:cmChg>
            <pc226:cmChg xmlns:pc226="http://schemas.microsoft.com/office/powerpoint/2022/06/main/command" chg="mod">
              <pc226:chgData name="Reyes, Rachel (MBY)" userId="e4bbc976-73e5-478a-aef9-5be77b692d97" providerId="ADAL" clId="{ED2DD7BC-6DAA-4873-81D4-2843E0F0B163}" dt="2026-09-23T23:22:07.319" v="4048" actId="20577"/>
              <pc2:cmMkLst xmlns:pc2="http://schemas.microsoft.com/office/powerpoint/2019/9/main/command">
                <pc:docMk/>
                <pc:sldMk cId="4140075013" sldId="283"/>
                <pc2:cmMk id="{A49B2E3E-E704-4FBD-93F2-CB6B8198FC70}"/>
              </pc2:cmMkLst>
            </pc226:cmChg>
          </p:ext>
        </pc:extLst>
      </pc:sldChg>
      <pc:sldChg chg="modSp mod">
        <pc:chgData name="Reyes, Rachel (MBY)" userId="e4bbc976-73e5-478a-aef9-5be77b692d97" providerId="ADAL" clId="{ED2DD7BC-6DAA-4873-81D4-2843E0F0B163}" dt="2026-09-23T23:30:53.197" v="4261" actId="20577"/>
        <pc:sldMkLst>
          <pc:docMk/>
          <pc:sldMk cId="4257371011" sldId="286"/>
        </pc:sldMkLst>
        <pc:spChg chg="mod">
          <ac:chgData name="Reyes, Rachel (MBY)" userId="e4bbc976-73e5-478a-aef9-5be77b692d97" providerId="ADAL" clId="{ED2DD7BC-6DAA-4873-81D4-2843E0F0B163}" dt="2026-09-23T23:30:53.197" v="4261" actId="20577"/>
          <ac:spMkLst>
            <pc:docMk/>
            <pc:sldMk cId="4257371011" sldId="286"/>
            <ac:spMk id="5" creationId="{79D79E24-61F7-9579-6365-79315BB7436E}"/>
          </ac:spMkLst>
        </pc:spChg>
      </pc:sldChg>
      <pc:sldChg chg="modSp mod">
        <pc:chgData name="Reyes, Rachel (MBY)" userId="e4bbc976-73e5-478a-aef9-5be77b692d97" providerId="ADAL" clId="{ED2DD7BC-6DAA-4873-81D4-2843E0F0B163}" dt="2026-09-23T23:22:52.861" v="4049" actId="13926"/>
        <pc:sldMkLst>
          <pc:docMk/>
          <pc:sldMk cId="4089108992" sldId="307"/>
        </pc:sldMkLst>
        <pc:graphicFrameChg chg="modGraphic">
          <ac:chgData name="Reyes, Rachel (MBY)" userId="e4bbc976-73e5-478a-aef9-5be77b692d97" providerId="ADAL" clId="{ED2DD7BC-6DAA-4873-81D4-2843E0F0B163}" dt="2026-09-23T23:22:52.861" v="4049" actId="13926"/>
          <ac:graphicFrameMkLst>
            <pc:docMk/>
            <pc:sldMk cId="4089108992" sldId="307"/>
            <ac:graphicFrameMk id="7" creationId="{A63B0BB4-6859-C3F8-1575-22677055D547}"/>
          </ac:graphicFrameMkLst>
        </pc:graphicFrameChg>
      </pc:sldChg>
      <pc:sldChg chg="modSp mod">
        <pc:chgData name="Reyes, Rachel (MBY)" userId="e4bbc976-73e5-478a-aef9-5be77b692d97" providerId="ADAL" clId="{ED2DD7BC-6DAA-4873-81D4-2843E0F0B163}" dt="2026-09-23T23:03:36.152" v="3250" actId="20577"/>
        <pc:sldMkLst>
          <pc:docMk/>
          <pc:sldMk cId="1145000062" sldId="318"/>
        </pc:sldMkLst>
        <pc:spChg chg="mod">
          <ac:chgData name="Reyes, Rachel (MBY)" userId="e4bbc976-73e5-478a-aef9-5be77b692d97" providerId="ADAL" clId="{ED2DD7BC-6DAA-4873-81D4-2843E0F0B163}" dt="2026-09-23T23:03:36.152" v="3250" actId="20577"/>
          <ac:spMkLst>
            <pc:docMk/>
            <pc:sldMk cId="1145000062" sldId="318"/>
            <ac:spMk id="3" creationId="{B2F1E80F-8A78-05DC-B2B3-EF1158985247}"/>
          </ac:spMkLst>
        </pc:spChg>
      </pc:sldChg>
      <pc:sldChg chg="modSp mod">
        <pc:chgData name="Reyes, Rachel (MBY)" userId="e4bbc976-73e5-478a-aef9-5be77b692d97" providerId="ADAL" clId="{ED2DD7BC-6DAA-4873-81D4-2843E0F0B163}" dt="2026-09-23T23:20:46.604" v="3996" actId="20577"/>
        <pc:sldMkLst>
          <pc:docMk/>
          <pc:sldMk cId="2239150473" sldId="337"/>
        </pc:sldMkLst>
        <pc:spChg chg="mod">
          <ac:chgData name="Reyes, Rachel (MBY)" userId="e4bbc976-73e5-478a-aef9-5be77b692d97" providerId="ADAL" clId="{ED2DD7BC-6DAA-4873-81D4-2843E0F0B163}" dt="2026-09-23T23:20:46.604" v="3996" actId="20577"/>
          <ac:spMkLst>
            <pc:docMk/>
            <pc:sldMk cId="2239150473" sldId="337"/>
            <ac:spMk id="5" creationId="{690393E8-4D65-D80F-8994-0076B59E5008}"/>
          </ac:spMkLst>
        </pc:spChg>
      </pc:sldChg>
      <pc:sldChg chg="modSp mod">
        <pc:chgData name="Reyes, Rachel (MBY)" userId="e4bbc976-73e5-478a-aef9-5be77b692d97" providerId="ADAL" clId="{ED2DD7BC-6DAA-4873-81D4-2843E0F0B163}" dt="2026-09-23T23:21:42.960" v="4012" actId="20577"/>
        <pc:sldMkLst>
          <pc:docMk/>
          <pc:sldMk cId="2375322305" sldId="344"/>
        </pc:sldMkLst>
        <pc:spChg chg="mod">
          <ac:chgData name="Reyes, Rachel (MBY)" userId="e4bbc976-73e5-478a-aef9-5be77b692d97" providerId="ADAL" clId="{ED2DD7BC-6DAA-4873-81D4-2843E0F0B163}" dt="2026-09-23T23:21:42.960" v="4012" actId="20577"/>
          <ac:spMkLst>
            <pc:docMk/>
            <pc:sldMk cId="2375322305" sldId="344"/>
            <ac:spMk id="3" creationId="{5137203E-078C-EF9B-CA65-81D40284858C}"/>
          </ac:spMkLst>
        </pc:spChg>
      </pc:sldChg>
      <pc:sldChg chg="modSp mod modCm">
        <pc:chgData name="Reyes, Rachel (MBY)" userId="e4bbc976-73e5-478a-aef9-5be77b692d97" providerId="ADAL" clId="{ED2DD7BC-6DAA-4873-81D4-2843E0F0B163}" dt="2026-09-23T23:26:46.555" v="4094" actId="20577"/>
        <pc:sldMkLst>
          <pc:docMk/>
          <pc:sldMk cId="575487269" sldId="346"/>
        </pc:sldMkLst>
        <pc:spChg chg="mod">
          <ac:chgData name="Reyes, Rachel (MBY)" userId="e4bbc976-73e5-478a-aef9-5be77b692d97" providerId="ADAL" clId="{ED2DD7BC-6DAA-4873-81D4-2843E0F0B163}" dt="2026-09-23T23:26:46.555" v="4094" actId="20577"/>
          <ac:spMkLst>
            <pc:docMk/>
            <pc:sldMk cId="575487269" sldId="346"/>
            <ac:spMk id="3" creationId="{6C315B4D-14E4-975F-A685-A78C711BD52C}"/>
          </ac:spMkLst>
        </pc:spChg>
        <pc:extLst>
          <p:ext xmlns:p="http://schemas.openxmlformats.org/presentationml/2006/main" uri="{D6D511B9-2390-475A-947B-AFAB55BFBCF1}">
            <pc226:cmChg xmlns:pc226="http://schemas.microsoft.com/office/powerpoint/2022/06/main/command" chg="mod">
              <pc226:chgData name="Reyes, Rachel (MBY)" userId="e4bbc976-73e5-478a-aef9-5be77b692d97" providerId="ADAL" clId="{ED2DD7BC-6DAA-4873-81D4-2843E0F0B163}" dt="2026-09-23T23:26:46.555" v="4094" actId="20577"/>
              <pc2:cmMkLst xmlns:pc2="http://schemas.microsoft.com/office/powerpoint/2019/9/main/command">
                <pc:docMk/>
                <pc:sldMk cId="575487269" sldId="346"/>
                <pc2:cmMk id="{1A7DF795-B7E3-430F-8D3B-0B9BBBBC983F}"/>
              </pc2:cmMkLst>
            </pc226:cmChg>
          </p:ext>
        </pc:extLst>
      </pc:sldChg>
      <pc:sldChg chg="modSp add mod ord">
        <pc:chgData name="Reyes, Rachel (MBY)" userId="e4bbc976-73e5-478a-aef9-5be77b692d97" providerId="ADAL" clId="{ED2DD7BC-6DAA-4873-81D4-2843E0F0B163}" dt="2026-09-23T23:00:20.297" v="3215" actId="20577"/>
        <pc:sldMkLst>
          <pc:docMk/>
          <pc:sldMk cId="3923549388" sldId="350"/>
        </pc:sldMkLst>
        <pc:spChg chg="mod">
          <ac:chgData name="Reyes, Rachel (MBY)" userId="e4bbc976-73e5-478a-aef9-5be77b692d97" providerId="ADAL" clId="{ED2DD7BC-6DAA-4873-81D4-2843E0F0B163}" dt="2026-09-23T17:29:37.132" v="651" actId="20577"/>
          <ac:spMkLst>
            <pc:docMk/>
            <pc:sldMk cId="3923549388" sldId="350"/>
            <ac:spMk id="2" creationId="{AA06AF73-0C41-3BEF-233F-BB49819A8431}"/>
          </ac:spMkLst>
        </pc:spChg>
        <pc:spChg chg="mod">
          <ac:chgData name="Reyes, Rachel (MBY)" userId="e4bbc976-73e5-478a-aef9-5be77b692d97" providerId="ADAL" clId="{ED2DD7BC-6DAA-4873-81D4-2843E0F0B163}" dt="2026-09-23T23:00:20.297" v="3215" actId="20577"/>
          <ac:spMkLst>
            <pc:docMk/>
            <pc:sldMk cId="3923549388" sldId="350"/>
            <ac:spMk id="3" creationId="{99370B64-EB69-4E77-EE40-C292F4458C31}"/>
          </ac:spMkLst>
        </pc:spChg>
      </pc:sldChg>
      <pc:sldChg chg="modSp add mod">
        <pc:chgData name="Reyes, Rachel (MBY)" userId="e4bbc976-73e5-478a-aef9-5be77b692d97" providerId="ADAL" clId="{ED2DD7BC-6DAA-4873-81D4-2843E0F0B163}" dt="2026-09-23T23:03:27.997" v="3227" actId="14100"/>
        <pc:sldMkLst>
          <pc:docMk/>
          <pc:sldMk cId="2219316270" sldId="351"/>
        </pc:sldMkLst>
        <pc:spChg chg="mod">
          <ac:chgData name="Reyes, Rachel (MBY)" userId="e4bbc976-73e5-478a-aef9-5be77b692d97" providerId="ADAL" clId="{ED2DD7BC-6DAA-4873-81D4-2843E0F0B163}" dt="2026-09-23T23:03:27.997" v="3227" actId="14100"/>
          <ac:spMkLst>
            <pc:docMk/>
            <pc:sldMk cId="2219316270" sldId="351"/>
            <ac:spMk id="3" creationId="{4F788C46-A3D7-81E0-4DA3-988AA0C8E14F}"/>
          </ac:spMkLst>
        </pc:spChg>
      </pc:sldChg>
    </pc:docChg>
  </pc:docChgLst>
  <pc:docChgLst>
    <pc:chgData name="Garber, Adam (MBY)" userId="S::adam.garber@mass.gov::953a6251-8af9-4ac8-ad2a-2e6a525c2d65" providerId="AD" clId="Web-{0BAEEC27-C310-0A32-18BE-AC4F71BF565B}"/>
    <pc:docChg chg="delSld">
      <pc:chgData name="Garber, Adam (MBY)" userId="S::adam.garber@mass.gov::953a6251-8af9-4ac8-ad2a-2e6a525c2d65" providerId="AD" clId="Web-{0BAEEC27-C310-0A32-18BE-AC4F71BF565B}" dt="2026-09-13T16:37:39.344" v="0"/>
      <pc:docMkLst>
        <pc:docMk/>
      </pc:docMkLst>
    </pc:docChg>
  </pc:docChgLst>
  <pc:docChgLst>
    <pc:chgData name="Eastman, Molly (MBY)" userId="S::molly.eastman@mass.gov::aa3bd255-f134-4808-8279-6a10929e19c9" providerId="AD" clId="Web-{EA77A1D3-8583-6B2F-6A38-83A4F2D2B6D0}"/>
    <pc:docChg chg="addSld">
      <pc:chgData name="Eastman, Molly (MBY)" userId="S::molly.eastman@mass.gov::aa3bd255-f134-4808-8279-6a10929e19c9" providerId="AD" clId="Web-{EA77A1D3-8583-6B2F-6A38-83A4F2D2B6D0}" dt="2026-09-10T20:34:27.482" v="0"/>
      <pc:docMkLst>
        <pc:docMk/>
      </pc:docMkLst>
    </pc:docChg>
  </pc:docChgLst>
  <pc:docChgLst>
    <pc:chgData name="Reyes, Rachel (MBY)" userId="S::rachel.reyes@mass.gov::e4bbc976-73e5-478a-aef9-5be77b692d97" providerId="AD" clId="Web-{A3615271-89CA-5445-944A-9461E741EF00}"/>
    <pc:docChg chg="modSld">
      <pc:chgData name="Reyes, Rachel (MBY)" userId="S::rachel.reyes@mass.gov::e4bbc976-73e5-478a-aef9-5be77b692d97" providerId="AD" clId="Web-{A3615271-89CA-5445-944A-9461E741EF00}" dt="2026-09-24T00:51:55.733" v="1921" actId="20577"/>
      <pc:docMkLst>
        <pc:docMk/>
      </pc:docMkLst>
      <pc:sldChg chg="modSp">
        <pc:chgData name="Reyes, Rachel (MBY)" userId="S::rachel.reyes@mass.gov::e4bbc976-73e5-478a-aef9-5be77b692d97" providerId="AD" clId="Web-{A3615271-89CA-5445-944A-9461E741EF00}" dt="2026-09-24T00:47:46.745" v="1768" actId="20577"/>
        <pc:sldMkLst>
          <pc:docMk/>
          <pc:sldMk cId="1311706841" sldId="265"/>
        </pc:sldMkLst>
        <pc:spChg chg="mod">
          <ac:chgData name="Reyes, Rachel (MBY)" userId="S::rachel.reyes@mass.gov::e4bbc976-73e5-478a-aef9-5be77b692d97" providerId="AD" clId="Web-{A3615271-89CA-5445-944A-9461E741EF00}" dt="2026-09-24T00:47:46.745" v="1768" actId="20577"/>
          <ac:spMkLst>
            <pc:docMk/>
            <pc:sldMk cId="1311706841" sldId="265"/>
            <ac:spMk id="3" creationId="{8F40776A-847A-095B-E393-398D2AEA019B}"/>
          </ac:spMkLst>
        </pc:spChg>
      </pc:sldChg>
      <pc:sldChg chg="modSp">
        <pc:chgData name="Reyes, Rachel (MBY)" userId="S::rachel.reyes@mass.gov::e4bbc976-73e5-478a-aef9-5be77b692d97" providerId="AD" clId="Web-{A3615271-89CA-5445-944A-9461E741EF00}" dt="2026-09-24T00:51:33.796" v="1899" actId="20577"/>
        <pc:sldMkLst>
          <pc:docMk/>
          <pc:sldMk cId="2486867363" sldId="266"/>
        </pc:sldMkLst>
        <pc:spChg chg="mod">
          <ac:chgData name="Reyes, Rachel (MBY)" userId="S::rachel.reyes@mass.gov::e4bbc976-73e5-478a-aef9-5be77b692d97" providerId="AD" clId="Web-{A3615271-89CA-5445-944A-9461E741EF00}" dt="2026-09-24T00:51:33.796" v="1899" actId="20577"/>
          <ac:spMkLst>
            <pc:docMk/>
            <pc:sldMk cId="2486867363" sldId="266"/>
            <ac:spMk id="2" creationId="{16B0F1AC-8C85-AD2F-EEEA-4D197BB406E9}"/>
          </ac:spMkLst>
        </pc:spChg>
      </pc:sldChg>
      <pc:sldChg chg="modSp">
        <pc:chgData name="Reyes, Rachel (MBY)" userId="S::rachel.reyes@mass.gov::e4bbc976-73e5-478a-aef9-5be77b692d97" providerId="AD" clId="Web-{A3615271-89CA-5445-944A-9461E741EF00}" dt="2026-09-24T00:39:59.253" v="1525" actId="20577"/>
        <pc:sldMkLst>
          <pc:docMk/>
          <pc:sldMk cId="610964202" sldId="272"/>
        </pc:sldMkLst>
        <pc:spChg chg="mod">
          <ac:chgData name="Reyes, Rachel (MBY)" userId="S::rachel.reyes@mass.gov::e4bbc976-73e5-478a-aef9-5be77b692d97" providerId="AD" clId="Web-{A3615271-89CA-5445-944A-9461E741EF00}" dt="2026-09-24T00:39:59.253" v="1525" actId="20577"/>
          <ac:spMkLst>
            <pc:docMk/>
            <pc:sldMk cId="610964202" sldId="272"/>
            <ac:spMk id="3" creationId="{A615A16C-8AA7-8F30-FA87-EF9ABE839CE3}"/>
          </ac:spMkLst>
        </pc:spChg>
      </pc:sldChg>
      <pc:sldChg chg="modSp">
        <pc:chgData name="Reyes, Rachel (MBY)" userId="S::rachel.reyes@mass.gov::e4bbc976-73e5-478a-aef9-5be77b692d97" providerId="AD" clId="Web-{A3615271-89CA-5445-944A-9461E741EF00}" dt="2026-09-24T00:34:40.155" v="1215" actId="20577"/>
        <pc:sldMkLst>
          <pc:docMk/>
          <pc:sldMk cId="2201301077" sldId="282"/>
        </pc:sldMkLst>
        <pc:spChg chg="mod">
          <ac:chgData name="Reyes, Rachel (MBY)" userId="S::rachel.reyes@mass.gov::e4bbc976-73e5-478a-aef9-5be77b692d97" providerId="AD" clId="Web-{A3615271-89CA-5445-944A-9461E741EF00}" dt="2026-09-24T00:34:40.155" v="1215" actId="20577"/>
          <ac:spMkLst>
            <pc:docMk/>
            <pc:sldMk cId="2201301077" sldId="282"/>
            <ac:spMk id="3" creationId="{F222E7CF-E9DD-4BA3-45D1-9901DA580800}"/>
          </ac:spMkLst>
        </pc:spChg>
      </pc:sldChg>
      <pc:sldChg chg="modSp">
        <pc:chgData name="Reyes, Rachel (MBY)" userId="S::rachel.reyes@mass.gov::e4bbc976-73e5-478a-aef9-5be77b692d97" providerId="AD" clId="Web-{A3615271-89CA-5445-944A-9461E741EF00}" dt="2026-09-24T00:26:23.868" v="543" actId="20577"/>
        <pc:sldMkLst>
          <pc:docMk/>
          <pc:sldMk cId="4257371011" sldId="286"/>
        </pc:sldMkLst>
        <pc:spChg chg="mod">
          <ac:chgData name="Reyes, Rachel (MBY)" userId="S::rachel.reyes@mass.gov::e4bbc976-73e5-478a-aef9-5be77b692d97" providerId="AD" clId="Web-{A3615271-89CA-5445-944A-9461E741EF00}" dt="2026-09-24T00:26:23.868" v="543" actId="20577"/>
          <ac:spMkLst>
            <pc:docMk/>
            <pc:sldMk cId="4257371011" sldId="286"/>
            <ac:spMk id="5" creationId="{79D79E24-61F7-9579-6365-79315BB7436E}"/>
          </ac:spMkLst>
        </pc:spChg>
      </pc:sldChg>
      <pc:sldChg chg="modSp modCm">
        <pc:chgData name="Reyes, Rachel (MBY)" userId="S::rachel.reyes@mass.gov::e4bbc976-73e5-478a-aef9-5be77b692d97" providerId="AD" clId="Web-{A3615271-89CA-5445-944A-9461E741EF00}" dt="2026-09-24T00:34:25.796" v="1210" actId="20577"/>
        <pc:sldMkLst>
          <pc:docMk/>
          <pc:sldMk cId="1578876781" sldId="290"/>
        </pc:sldMkLst>
        <pc:spChg chg="mod">
          <ac:chgData name="Reyes, Rachel (MBY)" userId="S::rachel.reyes@mass.gov::e4bbc976-73e5-478a-aef9-5be77b692d97" providerId="AD" clId="Web-{A3615271-89CA-5445-944A-9461E741EF00}" dt="2026-09-24T00:34:25.796" v="1210" actId="20577"/>
          <ac:spMkLst>
            <pc:docMk/>
            <pc:sldMk cId="1578876781" sldId="290"/>
            <ac:spMk id="5" creationId="{81534A0D-F795-6C54-E84C-5AE91706AB1D}"/>
          </ac:spMkLst>
        </pc:spChg>
        <pc:extLst>
          <p:ext xmlns:p="http://schemas.openxmlformats.org/presentationml/2006/main" uri="{D6D511B9-2390-475A-947B-AFAB55BFBCF1}">
            <pc226:cmChg xmlns:pc226="http://schemas.microsoft.com/office/powerpoint/2022/06/main/command" chg="mod">
              <pc226:chgData name="Reyes, Rachel (MBY)" userId="S::rachel.reyes@mass.gov::e4bbc976-73e5-478a-aef9-5be77b692d97" providerId="AD" clId="Web-{A3615271-89CA-5445-944A-9461E741EF00}" dt="2026-09-24T00:32:42.747" v="1209" actId="20577"/>
              <pc2:cmMkLst xmlns:pc2="http://schemas.microsoft.com/office/powerpoint/2019/9/main/command">
                <pc:docMk/>
                <pc:sldMk cId="1578876781" sldId="290"/>
                <pc2:cmMk id="{6B126A26-A82E-4908-8B40-BA8873F7AC3A}"/>
              </pc2:cmMkLst>
            </pc226:cmChg>
          </p:ext>
        </pc:extLst>
      </pc:sldChg>
      <pc:sldChg chg="modSp">
        <pc:chgData name="Reyes, Rachel (MBY)" userId="S::rachel.reyes@mass.gov::e4bbc976-73e5-478a-aef9-5be77b692d97" providerId="AD" clId="Web-{A3615271-89CA-5445-944A-9461E741EF00}" dt="2026-09-24T00:40:54.644" v="1547" actId="20577"/>
        <pc:sldMkLst>
          <pc:docMk/>
          <pc:sldMk cId="2717620341" sldId="292"/>
        </pc:sldMkLst>
        <pc:spChg chg="mod">
          <ac:chgData name="Reyes, Rachel (MBY)" userId="S::rachel.reyes@mass.gov::e4bbc976-73e5-478a-aef9-5be77b692d97" providerId="AD" clId="Web-{A3615271-89CA-5445-944A-9461E741EF00}" dt="2026-09-24T00:40:54.644" v="1547" actId="20577"/>
          <ac:spMkLst>
            <pc:docMk/>
            <pc:sldMk cId="2717620341" sldId="292"/>
            <ac:spMk id="3" creationId="{D81B75FD-99C9-DB8A-A8DB-DDAF02451938}"/>
          </ac:spMkLst>
        </pc:spChg>
      </pc:sldChg>
      <pc:sldChg chg="modSp">
        <pc:chgData name="Reyes, Rachel (MBY)" userId="S::rachel.reyes@mass.gov::e4bbc976-73e5-478a-aef9-5be77b692d97" providerId="AD" clId="Web-{A3615271-89CA-5445-944A-9461E741EF00}" dt="2026-09-24T00:41:39.661" v="1553"/>
        <pc:sldMkLst>
          <pc:docMk/>
          <pc:sldMk cId="185085438" sldId="308"/>
        </pc:sldMkLst>
        <pc:graphicFrameChg chg="mod modGraphic">
          <ac:chgData name="Reyes, Rachel (MBY)" userId="S::rachel.reyes@mass.gov::e4bbc976-73e5-478a-aef9-5be77b692d97" providerId="AD" clId="Web-{A3615271-89CA-5445-944A-9461E741EF00}" dt="2026-09-24T00:41:39.661" v="1553"/>
          <ac:graphicFrameMkLst>
            <pc:docMk/>
            <pc:sldMk cId="185085438" sldId="308"/>
            <ac:graphicFrameMk id="5" creationId="{195616DD-028E-1B73-7A8E-C0AC31568F55}"/>
          </ac:graphicFrameMkLst>
        </pc:graphicFrameChg>
      </pc:sldChg>
      <pc:sldChg chg="modSp">
        <pc:chgData name="Reyes, Rachel (MBY)" userId="S::rachel.reyes@mass.gov::e4bbc976-73e5-478a-aef9-5be77b692d97" providerId="AD" clId="Web-{A3615271-89CA-5445-944A-9461E741EF00}" dt="2026-09-24T00:51:55.733" v="1921" actId="20577"/>
        <pc:sldMkLst>
          <pc:docMk/>
          <pc:sldMk cId="1898372297" sldId="313"/>
        </pc:sldMkLst>
        <pc:spChg chg="mod">
          <ac:chgData name="Reyes, Rachel (MBY)" userId="S::rachel.reyes@mass.gov::e4bbc976-73e5-478a-aef9-5be77b692d97" providerId="AD" clId="Web-{A3615271-89CA-5445-944A-9461E741EF00}" dt="2026-09-24T00:51:55.733" v="1921" actId="20577"/>
          <ac:spMkLst>
            <pc:docMk/>
            <pc:sldMk cId="1898372297" sldId="313"/>
            <ac:spMk id="2" creationId="{4239BB05-7D3B-913D-3F64-259B242FD021}"/>
          </ac:spMkLst>
        </pc:spChg>
      </pc:sldChg>
      <pc:sldChg chg="modSp">
        <pc:chgData name="Reyes, Rachel (MBY)" userId="S::rachel.reyes@mass.gov::e4bbc976-73e5-478a-aef9-5be77b692d97" providerId="AD" clId="Web-{A3615271-89CA-5445-944A-9461E741EF00}" dt="2026-09-24T00:46:00.744" v="1616" actId="20577"/>
        <pc:sldMkLst>
          <pc:docMk/>
          <pc:sldMk cId="1416806645" sldId="339"/>
        </pc:sldMkLst>
        <pc:spChg chg="mod">
          <ac:chgData name="Reyes, Rachel (MBY)" userId="S::rachel.reyes@mass.gov::e4bbc976-73e5-478a-aef9-5be77b692d97" providerId="AD" clId="Web-{A3615271-89CA-5445-944A-9461E741EF00}" dt="2026-09-24T00:46:00.744" v="1616" actId="20577"/>
          <ac:spMkLst>
            <pc:docMk/>
            <pc:sldMk cId="1416806645" sldId="339"/>
            <ac:spMk id="3" creationId="{3A949B71-2309-E042-CC68-909242C6070A}"/>
          </ac:spMkLst>
        </pc:spChg>
      </pc:sldChg>
      <pc:sldChg chg="modSp">
        <pc:chgData name="Reyes, Rachel (MBY)" userId="S::rachel.reyes@mass.gov::e4bbc976-73e5-478a-aef9-5be77b692d97" providerId="AD" clId="Web-{A3615271-89CA-5445-944A-9461E741EF00}" dt="2026-09-24T00:51:47.014" v="1910" actId="20577"/>
        <pc:sldMkLst>
          <pc:docMk/>
          <pc:sldMk cId="2603073790" sldId="345"/>
        </pc:sldMkLst>
        <pc:spChg chg="mod">
          <ac:chgData name="Reyes, Rachel (MBY)" userId="S::rachel.reyes@mass.gov::e4bbc976-73e5-478a-aef9-5be77b692d97" providerId="AD" clId="Web-{A3615271-89CA-5445-944A-9461E741EF00}" dt="2026-09-24T00:51:47.014" v="1910" actId="20577"/>
          <ac:spMkLst>
            <pc:docMk/>
            <pc:sldMk cId="2603073790" sldId="345"/>
            <ac:spMk id="2" creationId="{CB42BF9F-EFF9-4446-3C11-546726A0DFD3}"/>
          </ac:spMkLst>
        </pc:spChg>
        <pc:spChg chg="mod">
          <ac:chgData name="Reyes, Rachel (MBY)" userId="S::rachel.reyes@mass.gov::e4bbc976-73e5-478a-aef9-5be77b692d97" providerId="AD" clId="Web-{A3615271-89CA-5445-944A-9461E741EF00}" dt="2026-09-24T00:51:26.405" v="1882" actId="20577"/>
          <ac:spMkLst>
            <pc:docMk/>
            <pc:sldMk cId="2603073790" sldId="345"/>
            <ac:spMk id="3" creationId="{539A38B7-8910-C534-E7D3-BA6671B59767}"/>
          </ac:spMkLst>
        </pc:spChg>
      </pc:sldChg>
      <pc:sldChg chg="modSp">
        <pc:chgData name="Reyes, Rachel (MBY)" userId="S::rachel.reyes@mass.gov::e4bbc976-73e5-478a-aef9-5be77b692d97" providerId="AD" clId="Web-{A3615271-89CA-5445-944A-9461E741EF00}" dt="2026-09-24T00:46:56.635" v="1677" actId="20577"/>
        <pc:sldMkLst>
          <pc:docMk/>
          <pc:sldMk cId="2761287528" sldId="347"/>
        </pc:sldMkLst>
        <pc:spChg chg="mod">
          <ac:chgData name="Reyes, Rachel (MBY)" userId="S::rachel.reyes@mass.gov::e4bbc976-73e5-478a-aef9-5be77b692d97" providerId="AD" clId="Web-{A3615271-89CA-5445-944A-9461E741EF00}" dt="2026-09-24T00:46:56.635" v="1677" actId="20577"/>
          <ac:spMkLst>
            <pc:docMk/>
            <pc:sldMk cId="2761287528" sldId="347"/>
            <ac:spMk id="3" creationId="{7467E453-1A48-0D4D-BB83-236883CEFE8B}"/>
          </ac:spMkLst>
        </pc:spChg>
      </pc:sldChg>
      <pc:sldChg chg="modSp">
        <pc:chgData name="Reyes, Rachel (MBY)" userId="S::rachel.reyes@mass.gov::e4bbc976-73e5-478a-aef9-5be77b692d97" providerId="AD" clId="Web-{A3615271-89CA-5445-944A-9461E741EF00}" dt="2026-09-23T21:24:43.678" v="157" actId="20577"/>
        <pc:sldMkLst>
          <pc:docMk/>
          <pc:sldMk cId="3923549388" sldId="350"/>
        </pc:sldMkLst>
        <pc:spChg chg="mod">
          <ac:chgData name="Reyes, Rachel (MBY)" userId="S::rachel.reyes@mass.gov::e4bbc976-73e5-478a-aef9-5be77b692d97" providerId="AD" clId="Web-{A3615271-89CA-5445-944A-9461E741EF00}" dt="2026-09-23T21:24:43.678" v="157" actId="20577"/>
          <ac:spMkLst>
            <pc:docMk/>
            <pc:sldMk cId="3923549388" sldId="350"/>
            <ac:spMk id="3" creationId="{99370B64-EB69-4E77-EE40-C292F4458C31}"/>
          </ac:spMkLst>
        </pc:spChg>
      </pc:sldChg>
    </pc:docChg>
  </pc:docChgLst>
  <pc:docChgLst>
    <pc:chgData name="Garber, Adam (MBY)" userId="S::adam.garber@mass.gov::953a6251-8af9-4ac8-ad2a-2e6a525c2d65" providerId="AD" clId="Web-{4234E2F8-1D49-5154-45E0-0B60C2A6E01C}"/>
    <pc:docChg chg="mod modSld">
      <pc:chgData name="Garber, Adam (MBY)" userId="S::adam.garber@mass.gov::953a6251-8af9-4ac8-ad2a-2e6a525c2d65" providerId="AD" clId="Web-{4234E2F8-1D49-5154-45E0-0B60C2A6E01C}" dt="2026-09-23T15:43:42.575" v="377" actId="20577"/>
      <pc:docMkLst>
        <pc:docMk/>
      </pc:docMkLst>
      <pc:sldChg chg="modSp modCm">
        <pc:chgData name="Garber, Adam (MBY)" userId="S::adam.garber@mass.gov::953a6251-8af9-4ac8-ad2a-2e6a525c2d65" providerId="AD" clId="Web-{4234E2F8-1D49-5154-45E0-0B60C2A6E01C}" dt="2026-09-23T15:34:01.427" v="118" actId="20577"/>
        <pc:sldMkLst>
          <pc:docMk/>
          <pc:sldMk cId="4140075013" sldId="283"/>
        </pc:sldMkLst>
        <pc:spChg chg="mod">
          <ac:chgData name="Garber, Adam (MBY)" userId="S::adam.garber@mass.gov::953a6251-8af9-4ac8-ad2a-2e6a525c2d65" providerId="AD" clId="Web-{4234E2F8-1D49-5154-45E0-0B60C2A6E01C}" dt="2026-09-23T15:34:01.427" v="118" actId="20577"/>
          <ac:spMkLst>
            <pc:docMk/>
            <pc:sldMk cId="4140075013" sldId="283"/>
            <ac:spMk id="5" creationId="{18294EC6-746F-D66C-F655-926BCA23C340}"/>
          </ac:spMkLst>
        </pc:spChg>
        <pc:extLst>
          <p:ext xmlns:p="http://schemas.openxmlformats.org/presentationml/2006/main" uri="{D6D511B9-2390-475A-947B-AFAB55BFBCF1}">
            <pc226:cmChg xmlns:pc226="http://schemas.microsoft.com/office/powerpoint/2022/06/main/command" chg="mod">
              <pc226:chgData name="Garber, Adam (MBY)" userId="S::adam.garber@mass.gov::953a6251-8af9-4ac8-ad2a-2e6a525c2d65" providerId="AD" clId="Web-{4234E2F8-1D49-5154-45E0-0B60C2A6E01C}" dt="2026-09-23T15:33:36.693" v="115" actId="20577"/>
              <pc2:cmMkLst xmlns:pc2="http://schemas.microsoft.com/office/powerpoint/2019/9/main/command">
                <pc:docMk/>
                <pc:sldMk cId="4140075013" sldId="283"/>
                <pc2:cmMk id="{5070882E-58B4-4B55-8AD1-C6141F67E2D2}"/>
              </pc2:cmMkLst>
            </pc226:cmChg>
            <pc226:cmChg xmlns:pc226="http://schemas.microsoft.com/office/powerpoint/2022/06/main/command" chg="mod">
              <pc226:chgData name="Garber, Adam (MBY)" userId="S::adam.garber@mass.gov::953a6251-8af9-4ac8-ad2a-2e6a525c2d65" providerId="AD" clId="Web-{4234E2F8-1D49-5154-45E0-0B60C2A6E01C}" dt="2026-09-23T15:33:36.693" v="115" actId="20577"/>
              <pc2:cmMkLst xmlns:pc2="http://schemas.microsoft.com/office/powerpoint/2019/9/main/command">
                <pc:docMk/>
                <pc:sldMk cId="4140075013" sldId="283"/>
                <pc2:cmMk id="{A49B2E3E-E704-4FBD-93F2-CB6B8198FC70}"/>
              </pc2:cmMkLst>
            </pc226:cmChg>
          </p:ext>
        </pc:extLst>
      </pc:sldChg>
      <pc:sldChg chg="modSp modCm">
        <pc:chgData name="Garber, Adam (MBY)" userId="S::adam.garber@mass.gov::953a6251-8af9-4ac8-ad2a-2e6a525c2d65" providerId="AD" clId="Web-{4234E2F8-1D49-5154-45E0-0B60C2A6E01C}" dt="2026-09-23T15:43:42.575" v="377" actId="20577"/>
        <pc:sldMkLst>
          <pc:docMk/>
          <pc:sldMk cId="2375322305" sldId="344"/>
        </pc:sldMkLst>
        <pc:spChg chg="mod">
          <ac:chgData name="Garber, Adam (MBY)" userId="S::adam.garber@mass.gov::953a6251-8af9-4ac8-ad2a-2e6a525c2d65" providerId="AD" clId="Web-{4234E2F8-1D49-5154-45E0-0B60C2A6E01C}" dt="2026-09-23T15:43:42.575" v="377" actId="20577"/>
          <ac:spMkLst>
            <pc:docMk/>
            <pc:sldMk cId="2375322305" sldId="344"/>
            <ac:spMk id="3" creationId="{5137203E-078C-EF9B-CA65-81D40284858C}"/>
          </ac:spMkLst>
        </pc:spChg>
        <pc:extLst>
          <p:ext xmlns:p="http://schemas.openxmlformats.org/presentationml/2006/main" uri="{D6D511B9-2390-475A-947B-AFAB55BFBCF1}">
            <pc226:cmChg xmlns:pc226="http://schemas.microsoft.com/office/powerpoint/2022/06/main/command" chg="mod">
              <pc226:chgData name="Garber, Adam (MBY)" userId="S::adam.garber@mass.gov::953a6251-8af9-4ac8-ad2a-2e6a525c2d65" providerId="AD" clId="Web-{4234E2F8-1D49-5154-45E0-0B60C2A6E01C}" dt="2026-09-23T15:31:00.581" v="45" actId="20577"/>
              <pc2:cmMkLst xmlns:pc2="http://schemas.microsoft.com/office/powerpoint/2019/9/main/command">
                <pc:docMk/>
                <pc:sldMk cId="2375322305" sldId="344"/>
                <pc2:cmMk id="{CEE69F3A-0120-4DCE-9CE5-EA4A7F796FFB}"/>
              </pc2:cmMkLst>
            </pc226:cmChg>
            <pc226:cmChg xmlns:pc226="http://schemas.microsoft.com/office/powerpoint/2022/06/main/command" chg="mod">
              <pc226:chgData name="Garber, Adam (MBY)" userId="S::adam.garber@mass.gov::953a6251-8af9-4ac8-ad2a-2e6a525c2d65" providerId="AD" clId="Web-{4234E2F8-1D49-5154-45E0-0B60C2A6E01C}" dt="2026-09-23T15:31:00.581" v="45" actId="20577"/>
              <pc2:cmMkLst xmlns:pc2="http://schemas.microsoft.com/office/powerpoint/2019/9/main/command">
                <pc:docMk/>
                <pc:sldMk cId="2375322305" sldId="344"/>
                <pc2:cmMk id="{C1C98A77-043A-4642-9CD8-1467E2487E2C}"/>
              </pc2:cmMkLst>
            </pc226:cmChg>
          </p:ext>
        </pc:extLst>
      </pc:sldChg>
      <pc:sldChg chg="modSp modCm">
        <pc:chgData name="Garber, Adam (MBY)" userId="S::adam.garber@mass.gov::953a6251-8af9-4ac8-ad2a-2e6a525c2d65" providerId="AD" clId="Web-{4234E2F8-1D49-5154-45E0-0B60C2A6E01C}" dt="2026-09-23T15:42:35.840" v="375" actId="20577"/>
        <pc:sldMkLst>
          <pc:docMk/>
          <pc:sldMk cId="575487269" sldId="346"/>
        </pc:sldMkLst>
        <pc:spChg chg="mod">
          <ac:chgData name="Garber, Adam (MBY)" userId="S::adam.garber@mass.gov::953a6251-8af9-4ac8-ad2a-2e6a525c2d65" providerId="AD" clId="Web-{4234E2F8-1D49-5154-45E0-0B60C2A6E01C}" dt="2026-09-23T15:42:35.840" v="375" actId="20577"/>
          <ac:spMkLst>
            <pc:docMk/>
            <pc:sldMk cId="575487269" sldId="346"/>
            <ac:spMk id="3" creationId="{6C315B4D-14E4-975F-A685-A78C711BD52C}"/>
          </ac:spMkLst>
        </pc:spChg>
        <pc:extLst>
          <p:ext xmlns:p="http://schemas.openxmlformats.org/presentationml/2006/main" uri="{D6D511B9-2390-475A-947B-AFAB55BFBCF1}">
            <pc226:cmChg xmlns:pc226="http://schemas.microsoft.com/office/powerpoint/2022/06/main/command" chg="mod">
              <pc226:chgData name="Garber, Adam (MBY)" userId="S::adam.garber@mass.gov::953a6251-8af9-4ac8-ad2a-2e6a525c2d65" providerId="AD" clId="Web-{4234E2F8-1D49-5154-45E0-0B60C2A6E01C}" dt="2026-09-23T15:42:26.590" v="374" actId="20577"/>
              <pc2:cmMkLst xmlns:pc2="http://schemas.microsoft.com/office/powerpoint/2019/9/main/command">
                <pc:docMk/>
                <pc:sldMk cId="575487269" sldId="346"/>
                <pc2:cmMk id="{1A7DF795-B7E3-430F-8D3B-0B9BBBBC983F}"/>
              </pc2:cmMkLst>
            </pc226:cmChg>
          </p:ext>
        </pc:extLst>
      </pc:sldChg>
    </pc:docChg>
  </pc:docChgLst>
  <pc:docChgLst>
    <pc:chgData name="Jones, Sandra (MBY)" userId="10f54543-962b-4e34-80e8-9fbd64fef643" providerId="ADAL" clId="{1C39261E-0344-47C5-A813-ABD1114334E1}"/>
    <pc:docChg chg="undo custSel addSld delSld modSld">
      <pc:chgData name="Jones, Sandra (MBY)" userId="10f54543-962b-4e34-80e8-9fbd64fef643" providerId="ADAL" clId="{1C39261E-0344-47C5-A813-ABD1114334E1}" dt="2026-09-24T14:30:47.275" v="97" actId="6549"/>
      <pc:docMkLst>
        <pc:docMk/>
      </pc:docMkLst>
      <pc:sldChg chg="modSp mod">
        <pc:chgData name="Jones, Sandra (MBY)" userId="10f54543-962b-4e34-80e8-9fbd64fef643" providerId="ADAL" clId="{1C39261E-0344-47C5-A813-ABD1114334E1}" dt="2026-09-24T14:11:49.855" v="19" actId="6549"/>
        <pc:sldMkLst>
          <pc:docMk/>
          <pc:sldMk cId="193153201" sldId="259"/>
        </pc:sldMkLst>
        <pc:spChg chg="mod">
          <ac:chgData name="Jones, Sandra (MBY)" userId="10f54543-962b-4e34-80e8-9fbd64fef643" providerId="ADAL" clId="{1C39261E-0344-47C5-A813-ABD1114334E1}" dt="2026-09-24T14:11:49.855" v="19" actId="6549"/>
          <ac:spMkLst>
            <pc:docMk/>
            <pc:sldMk cId="193153201" sldId="259"/>
            <ac:spMk id="2" creationId="{89FE31DD-EF4B-5C6F-A2CE-2C293BB160BB}"/>
          </ac:spMkLst>
        </pc:spChg>
      </pc:sldChg>
      <pc:sldChg chg="modSp mod">
        <pc:chgData name="Jones, Sandra (MBY)" userId="10f54543-962b-4e34-80e8-9fbd64fef643" providerId="ADAL" clId="{1C39261E-0344-47C5-A813-ABD1114334E1}" dt="2026-09-24T14:29:37.803" v="80" actId="20577"/>
        <pc:sldMkLst>
          <pc:docMk/>
          <pc:sldMk cId="1311706841" sldId="265"/>
        </pc:sldMkLst>
        <pc:spChg chg="mod">
          <ac:chgData name="Jones, Sandra (MBY)" userId="10f54543-962b-4e34-80e8-9fbd64fef643" providerId="ADAL" clId="{1C39261E-0344-47C5-A813-ABD1114334E1}" dt="2026-09-24T14:29:37.803" v="80" actId="20577"/>
          <ac:spMkLst>
            <pc:docMk/>
            <pc:sldMk cId="1311706841" sldId="265"/>
            <ac:spMk id="3" creationId="{8F40776A-847A-095B-E393-398D2AEA019B}"/>
          </ac:spMkLst>
        </pc:spChg>
      </pc:sldChg>
      <pc:sldChg chg="modSp add del mod">
        <pc:chgData name="Jones, Sandra (MBY)" userId="10f54543-962b-4e34-80e8-9fbd64fef643" providerId="ADAL" clId="{1C39261E-0344-47C5-A813-ABD1114334E1}" dt="2026-09-24T14:26:42.934" v="71" actId="20577"/>
        <pc:sldMkLst>
          <pc:docMk/>
          <pc:sldMk cId="610964202" sldId="272"/>
        </pc:sldMkLst>
        <pc:spChg chg="mod">
          <ac:chgData name="Jones, Sandra (MBY)" userId="10f54543-962b-4e34-80e8-9fbd64fef643" providerId="ADAL" clId="{1C39261E-0344-47C5-A813-ABD1114334E1}" dt="2026-09-24T14:26:42.934" v="71" actId="20577"/>
          <ac:spMkLst>
            <pc:docMk/>
            <pc:sldMk cId="610964202" sldId="272"/>
            <ac:spMk id="3" creationId="{A615A16C-8AA7-8F30-FA87-EF9ABE839CE3}"/>
          </ac:spMkLst>
        </pc:spChg>
      </pc:sldChg>
      <pc:sldChg chg="modSp mod">
        <pc:chgData name="Jones, Sandra (MBY)" userId="10f54543-962b-4e34-80e8-9fbd64fef643" providerId="ADAL" clId="{1C39261E-0344-47C5-A813-ABD1114334E1}" dt="2026-09-24T14:13:16.433" v="20" actId="6549"/>
        <pc:sldMkLst>
          <pc:docMk/>
          <pc:sldMk cId="626643813" sldId="280"/>
        </pc:sldMkLst>
        <pc:spChg chg="mod">
          <ac:chgData name="Jones, Sandra (MBY)" userId="10f54543-962b-4e34-80e8-9fbd64fef643" providerId="ADAL" clId="{1C39261E-0344-47C5-A813-ABD1114334E1}" dt="2026-09-24T14:13:16.433" v="20" actId="6549"/>
          <ac:spMkLst>
            <pc:docMk/>
            <pc:sldMk cId="626643813" sldId="280"/>
            <ac:spMk id="3" creationId="{A05385A0-096E-4CE0-C242-1AD07ECE8304}"/>
          </ac:spMkLst>
        </pc:spChg>
      </pc:sldChg>
      <pc:sldChg chg="modSp mod">
        <pc:chgData name="Jones, Sandra (MBY)" userId="10f54543-962b-4e34-80e8-9fbd64fef643" providerId="ADAL" clId="{1C39261E-0344-47C5-A813-ABD1114334E1}" dt="2026-09-24T14:17:31.184" v="48" actId="20577"/>
        <pc:sldMkLst>
          <pc:docMk/>
          <pc:sldMk cId="4140075013" sldId="283"/>
        </pc:sldMkLst>
        <pc:spChg chg="mod">
          <ac:chgData name="Jones, Sandra (MBY)" userId="10f54543-962b-4e34-80e8-9fbd64fef643" providerId="ADAL" clId="{1C39261E-0344-47C5-A813-ABD1114334E1}" dt="2026-09-24T14:17:31.184" v="48" actId="20577"/>
          <ac:spMkLst>
            <pc:docMk/>
            <pc:sldMk cId="4140075013" sldId="283"/>
            <ac:spMk id="5" creationId="{18294EC6-746F-D66C-F655-926BCA23C340}"/>
          </ac:spMkLst>
        </pc:spChg>
      </pc:sldChg>
      <pc:sldChg chg="modSp mod">
        <pc:chgData name="Jones, Sandra (MBY)" userId="10f54543-962b-4e34-80e8-9fbd64fef643" providerId="ADAL" clId="{1C39261E-0344-47C5-A813-ABD1114334E1}" dt="2026-09-24T14:20:23.499" v="56" actId="20577"/>
        <pc:sldMkLst>
          <pc:docMk/>
          <pc:sldMk cId="4257371011" sldId="286"/>
        </pc:sldMkLst>
        <pc:spChg chg="mod">
          <ac:chgData name="Jones, Sandra (MBY)" userId="10f54543-962b-4e34-80e8-9fbd64fef643" providerId="ADAL" clId="{1C39261E-0344-47C5-A813-ABD1114334E1}" dt="2026-09-24T14:20:23.499" v="56" actId="20577"/>
          <ac:spMkLst>
            <pc:docMk/>
            <pc:sldMk cId="4257371011" sldId="286"/>
            <ac:spMk id="5" creationId="{79D79E24-61F7-9579-6365-79315BB7436E}"/>
          </ac:spMkLst>
        </pc:spChg>
      </pc:sldChg>
      <pc:sldChg chg="modSp mod">
        <pc:chgData name="Jones, Sandra (MBY)" userId="10f54543-962b-4e34-80e8-9fbd64fef643" providerId="ADAL" clId="{1C39261E-0344-47C5-A813-ABD1114334E1}" dt="2026-09-24T14:22:30.240" v="62" actId="27636"/>
        <pc:sldMkLst>
          <pc:docMk/>
          <pc:sldMk cId="1578876781" sldId="290"/>
        </pc:sldMkLst>
        <pc:spChg chg="mod">
          <ac:chgData name="Jones, Sandra (MBY)" userId="10f54543-962b-4e34-80e8-9fbd64fef643" providerId="ADAL" clId="{1C39261E-0344-47C5-A813-ABD1114334E1}" dt="2026-09-24T14:22:30.240" v="62" actId="27636"/>
          <ac:spMkLst>
            <pc:docMk/>
            <pc:sldMk cId="1578876781" sldId="290"/>
            <ac:spMk id="5" creationId="{81534A0D-F795-6C54-E84C-5AE91706AB1D}"/>
          </ac:spMkLst>
        </pc:spChg>
      </pc:sldChg>
      <pc:sldChg chg="modSp mod">
        <pc:chgData name="Jones, Sandra (MBY)" userId="10f54543-962b-4e34-80e8-9fbd64fef643" providerId="ADAL" clId="{1C39261E-0344-47C5-A813-ABD1114334E1}" dt="2026-09-24T14:21:36.691" v="60" actId="20577"/>
        <pc:sldMkLst>
          <pc:docMk/>
          <pc:sldMk cId="2717620341" sldId="292"/>
        </pc:sldMkLst>
        <pc:spChg chg="mod">
          <ac:chgData name="Jones, Sandra (MBY)" userId="10f54543-962b-4e34-80e8-9fbd64fef643" providerId="ADAL" clId="{1C39261E-0344-47C5-A813-ABD1114334E1}" dt="2026-09-24T14:21:36.691" v="60" actId="20577"/>
          <ac:spMkLst>
            <pc:docMk/>
            <pc:sldMk cId="2717620341" sldId="292"/>
            <ac:spMk id="3" creationId="{D81B75FD-99C9-DB8A-A8DB-DDAF02451938}"/>
          </ac:spMkLst>
        </pc:spChg>
      </pc:sldChg>
      <pc:sldChg chg="addSp delSp modSp mod">
        <pc:chgData name="Jones, Sandra (MBY)" userId="10f54543-962b-4e34-80e8-9fbd64fef643" providerId="ADAL" clId="{1C39261E-0344-47C5-A813-ABD1114334E1}" dt="2026-09-24T14:23:28.085" v="67" actId="1076"/>
        <pc:sldMkLst>
          <pc:docMk/>
          <pc:sldMk cId="1394110934" sldId="338"/>
        </pc:sldMkLst>
        <pc:spChg chg="add mod">
          <ac:chgData name="Jones, Sandra (MBY)" userId="10f54543-962b-4e34-80e8-9fbd64fef643" providerId="ADAL" clId="{1C39261E-0344-47C5-A813-ABD1114334E1}" dt="2026-09-24T14:23:28.085" v="67" actId="1076"/>
          <ac:spMkLst>
            <pc:docMk/>
            <pc:sldMk cId="1394110934" sldId="338"/>
            <ac:spMk id="5" creationId="{3673E86D-2DD2-F419-0A45-C6E7B7DFD5CF}"/>
          </ac:spMkLst>
        </pc:spChg>
      </pc:sldChg>
      <pc:sldChg chg="modSp mod">
        <pc:chgData name="Jones, Sandra (MBY)" userId="10f54543-962b-4e34-80e8-9fbd64fef643" providerId="ADAL" clId="{1C39261E-0344-47C5-A813-ABD1114334E1}" dt="2026-09-24T14:28:11.551" v="73" actId="20577"/>
        <pc:sldMkLst>
          <pc:docMk/>
          <pc:sldMk cId="1416806645" sldId="339"/>
        </pc:sldMkLst>
        <pc:spChg chg="mod">
          <ac:chgData name="Jones, Sandra (MBY)" userId="10f54543-962b-4e34-80e8-9fbd64fef643" providerId="ADAL" clId="{1C39261E-0344-47C5-A813-ABD1114334E1}" dt="2026-09-24T14:28:11.551" v="73" actId="20577"/>
          <ac:spMkLst>
            <pc:docMk/>
            <pc:sldMk cId="1416806645" sldId="339"/>
            <ac:spMk id="3" creationId="{3A949B71-2309-E042-CC68-909242C6070A}"/>
          </ac:spMkLst>
        </pc:spChg>
      </pc:sldChg>
      <pc:sldChg chg="modSp">
        <pc:chgData name="Jones, Sandra (MBY)" userId="10f54543-962b-4e34-80e8-9fbd64fef643" providerId="ADAL" clId="{1C39261E-0344-47C5-A813-ABD1114334E1}" dt="2026-09-24T14:24:12.858" v="68"/>
        <pc:sldMkLst>
          <pc:docMk/>
          <pc:sldMk cId="47650046" sldId="340"/>
        </pc:sldMkLst>
        <pc:spChg chg="mod">
          <ac:chgData name="Jones, Sandra (MBY)" userId="10f54543-962b-4e34-80e8-9fbd64fef643" providerId="ADAL" clId="{1C39261E-0344-47C5-A813-ABD1114334E1}" dt="2026-09-24T14:24:12.858" v="68"/>
          <ac:spMkLst>
            <pc:docMk/>
            <pc:sldMk cId="47650046" sldId="340"/>
            <ac:spMk id="2" creationId="{D0FB9FFC-71C5-89A5-4F35-4E9B846CA81D}"/>
          </ac:spMkLst>
        </pc:spChg>
      </pc:sldChg>
      <pc:sldChg chg="modSp mod">
        <pc:chgData name="Jones, Sandra (MBY)" userId="10f54543-962b-4e34-80e8-9fbd64fef643" providerId="ADAL" clId="{1C39261E-0344-47C5-A813-ABD1114334E1}" dt="2026-09-24T14:17:07.867" v="47" actId="20577"/>
        <pc:sldMkLst>
          <pc:docMk/>
          <pc:sldMk cId="2375322305" sldId="344"/>
        </pc:sldMkLst>
        <pc:spChg chg="mod">
          <ac:chgData name="Jones, Sandra (MBY)" userId="10f54543-962b-4e34-80e8-9fbd64fef643" providerId="ADAL" clId="{1C39261E-0344-47C5-A813-ABD1114334E1}" dt="2026-09-24T14:17:07.867" v="47" actId="20577"/>
          <ac:spMkLst>
            <pc:docMk/>
            <pc:sldMk cId="2375322305" sldId="344"/>
            <ac:spMk id="3" creationId="{5137203E-078C-EF9B-CA65-81D40284858C}"/>
          </ac:spMkLst>
        </pc:spChg>
      </pc:sldChg>
      <pc:sldChg chg="modSp mod">
        <pc:chgData name="Jones, Sandra (MBY)" userId="10f54543-962b-4e34-80e8-9fbd64fef643" providerId="ADAL" clId="{1C39261E-0344-47C5-A813-ABD1114334E1}" dt="2026-09-24T14:30:47.275" v="97" actId="6549"/>
        <pc:sldMkLst>
          <pc:docMk/>
          <pc:sldMk cId="2603073790" sldId="345"/>
        </pc:sldMkLst>
        <pc:spChg chg="mod">
          <ac:chgData name="Jones, Sandra (MBY)" userId="10f54543-962b-4e34-80e8-9fbd64fef643" providerId="ADAL" clId="{1C39261E-0344-47C5-A813-ABD1114334E1}" dt="2026-09-24T14:30:47.275" v="97" actId="6549"/>
          <ac:spMkLst>
            <pc:docMk/>
            <pc:sldMk cId="2603073790" sldId="345"/>
            <ac:spMk id="3" creationId="{539A38B7-8910-C534-E7D3-BA6671B59767}"/>
          </ac:spMkLst>
        </pc:spChg>
      </pc:sldChg>
      <pc:sldChg chg="modSp mod">
        <pc:chgData name="Jones, Sandra (MBY)" userId="10f54543-962b-4e34-80e8-9fbd64fef643" providerId="ADAL" clId="{1C39261E-0344-47C5-A813-ABD1114334E1}" dt="2026-09-24T14:19:51.982" v="55" actId="27636"/>
        <pc:sldMkLst>
          <pc:docMk/>
          <pc:sldMk cId="575487269" sldId="346"/>
        </pc:sldMkLst>
        <pc:spChg chg="mod">
          <ac:chgData name="Jones, Sandra (MBY)" userId="10f54543-962b-4e34-80e8-9fbd64fef643" providerId="ADAL" clId="{1C39261E-0344-47C5-A813-ABD1114334E1}" dt="2026-09-24T14:19:51.982" v="55" actId="27636"/>
          <ac:spMkLst>
            <pc:docMk/>
            <pc:sldMk cId="575487269" sldId="346"/>
            <ac:spMk id="3" creationId="{6C315B4D-14E4-975F-A685-A78C711BD52C}"/>
          </ac:spMkLst>
        </pc:spChg>
      </pc:sldChg>
      <pc:sldChg chg="modSp mod">
        <pc:chgData name="Jones, Sandra (MBY)" userId="10f54543-962b-4e34-80e8-9fbd64fef643" providerId="ADAL" clId="{1C39261E-0344-47C5-A813-ABD1114334E1}" dt="2026-09-24T14:11:24.532" v="12" actId="6549"/>
        <pc:sldMkLst>
          <pc:docMk/>
          <pc:sldMk cId="3923549388" sldId="350"/>
        </pc:sldMkLst>
        <pc:spChg chg="mod">
          <ac:chgData name="Jones, Sandra (MBY)" userId="10f54543-962b-4e34-80e8-9fbd64fef643" providerId="ADAL" clId="{1C39261E-0344-47C5-A813-ABD1114334E1}" dt="2026-09-24T14:11:24.532" v="12" actId="6549"/>
          <ac:spMkLst>
            <pc:docMk/>
            <pc:sldMk cId="3923549388" sldId="350"/>
            <ac:spMk id="3" creationId="{99370B64-EB69-4E77-EE40-C292F4458C31}"/>
          </ac:spMkLst>
        </pc:spChg>
      </pc:sldChg>
    </pc:docChg>
  </pc:docChgLst>
  <pc:docChgLst>
    <pc:chgData name="Reyes, Rachel (MBY)" userId="S::rachel.reyes@mass.gov::e4bbc976-73e5-478a-aef9-5be77b692d97" providerId="AD" clId="Web-{9F88A2E9-9EAB-B945-00C1-2985CDEF76B7}"/>
    <pc:docChg chg="mod modSld">
      <pc:chgData name="Reyes, Rachel (MBY)" userId="S::rachel.reyes@mass.gov::e4bbc976-73e5-478a-aef9-5be77b692d97" providerId="AD" clId="Web-{9F88A2E9-9EAB-B945-00C1-2985CDEF76B7}" dt="2026-09-23T16:58:53.674" v="146" actId="20577"/>
      <pc:docMkLst>
        <pc:docMk/>
      </pc:docMkLst>
      <pc:sldChg chg="modSp">
        <pc:chgData name="Reyes, Rachel (MBY)" userId="S::rachel.reyes@mass.gov::e4bbc976-73e5-478a-aef9-5be77b692d97" providerId="AD" clId="Web-{9F88A2E9-9EAB-B945-00C1-2985CDEF76B7}" dt="2026-09-23T10:42:44" v="14" actId="20577"/>
        <pc:sldMkLst>
          <pc:docMk/>
          <pc:sldMk cId="626643813" sldId="280"/>
        </pc:sldMkLst>
        <pc:spChg chg="mod">
          <ac:chgData name="Reyes, Rachel (MBY)" userId="S::rachel.reyes@mass.gov::e4bbc976-73e5-478a-aef9-5be77b692d97" providerId="AD" clId="Web-{9F88A2E9-9EAB-B945-00C1-2985CDEF76B7}" dt="2026-09-23T10:42:44" v="14" actId="20577"/>
          <ac:spMkLst>
            <pc:docMk/>
            <pc:sldMk cId="626643813" sldId="280"/>
            <ac:spMk id="3" creationId="{A05385A0-096E-4CE0-C242-1AD07ECE8304}"/>
          </ac:spMkLst>
        </pc:spChg>
      </pc:sldChg>
      <pc:sldChg chg="modSp modCm">
        <pc:chgData name="Reyes, Rachel (MBY)" userId="S::rachel.reyes@mass.gov::e4bbc976-73e5-478a-aef9-5be77b692d97" providerId="AD" clId="Web-{9F88A2E9-9EAB-B945-00C1-2985CDEF76B7}" dt="2026-09-23T16:58:53.674" v="146" actId="20577"/>
        <pc:sldMkLst>
          <pc:docMk/>
          <pc:sldMk cId="2201301077" sldId="282"/>
        </pc:sldMkLst>
        <pc:spChg chg="mod">
          <ac:chgData name="Reyes, Rachel (MBY)" userId="S::rachel.reyes@mass.gov::e4bbc976-73e5-478a-aef9-5be77b692d97" providerId="AD" clId="Web-{9F88A2E9-9EAB-B945-00C1-2985CDEF76B7}" dt="2026-09-23T16:58:53.674" v="146" actId="20577"/>
          <ac:spMkLst>
            <pc:docMk/>
            <pc:sldMk cId="2201301077" sldId="282"/>
            <ac:spMk id="3" creationId="{F222E7CF-E9DD-4BA3-45D1-9901DA580800}"/>
          </ac:spMkLst>
        </pc:spChg>
        <pc:extLst>
          <p:ext xmlns:p="http://schemas.openxmlformats.org/presentationml/2006/main" uri="{D6D511B9-2390-475A-947B-AFAB55BFBCF1}">
            <pc226:cmChg xmlns:pc226="http://schemas.microsoft.com/office/powerpoint/2022/06/main/command" chg="mod">
              <pc226:chgData name="Reyes, Rachel (MBY)" userId="S::rachel.reyes@mass.gov::e4bbc976-73e5-478a-aef9-5be77b692d97" providerId="AD" clId="Web-{9F88A2E9-9EAB-B945-00C1-2985CDEF76B7}" dt="2026-09-23T16:58:42.471" v="145" actId="20577"/>
              <pc2:cmMkLst xmlns:pc2="http://schemas.microsoft.com/office/powerpoint/2019/9/main/command">
                <pc:docMk/>
                <pc:sldMk cId="2201301077" sldId="282"/>
                <pc2:cmMk id="{1F2D6D6B-DEB4-4732-BE13-C375349BA134}"/>
              </pc2:cmMkLst>
            </pc226:cmChg>
          </p:ext>
        </pc:extLst>
      </pc:sldChg>
      <pc:sldChg chg="modSp modCm">
        <pc:chgData name="Reyes, Rachel (MBY)" userId="S::rachel.reyes@mass.gov::e4bbc976-73e5-478a-aef9-5be77b692d97" providerId="AD" clId="Web-{9F88A2E9-9EAB-B945-00C1-2985CDEF76B7}" dt="2026-09-23T10:52:26.336" v="128" actId="20577"/>
        <pc:sldMkLst>
          <pc:docMk/>
          <pc:sldMk cId="4140075013" sldId="283"/>
        </pc:sldMkLst>
        <pc:spChg chg="mod">
          <ac:chgData name="Reyes, Rachel (MBY)" userId="S::rachel.reyes@mass.gov::e4bbc976-73e5-478a-aef9-5be77b692d97" providerId="AD" clId="Web-{9F88A2E9-9EAB-B945-00C1-2985CDEF76B7}" dt="2026-09-23T10:52:26.336" v="128" actId="20577"/>
          <ac:spMkLst>
            <pc:docMk/>
            <pc:sldMk cId="4140075013" sldId="283"/>
            <ac:spMk id="5" creationId="{18294EC6-746F-D66C-F655-926BCA23C340}"/>
          </ac:spMkLst>
        </pc:spChg>
        <pc:extLst>
          <p:ext xmlns:p="http://schemas.openxmlformats.org/presentationml/2006/main" uri="{D6D511B9-2390-475A-947B-AFAB55BFBCF1}">
            <pc226:cmChg xmlns:pc226="http://schemas.microsoft.com/office/powerpoint/2022/06/main/command" chg="mod">
              <pc226:chgData name="Reyes, Rachel (MBY)" userId="S::rachel.reyes@mass.gov::e4bbc976-73e5-478a-aef9-5be77b692d97" providerId="AD" clId="Web-{9F88A2E9-9EAB-B945-00C1-2985CDEF76B7}" dt="2026-09-23T10:52:20.617" v="127" actId="20577"/>
              <pc2:cmMkLst xmlns:pc2="http://schemas.microsoft.com/office/powerpoint/2019/9/main/command">
                <pc:docMk/>
                <pc:sldMk cId="4140075013" sldId="283"/>
                <pc2:cmMk id="{5070882E-58B4-4B55-8AD1-C6141F67E2D2}"/>
              </pc2:cmMkLst>
            </pc226:cmChg>
            <pc226:cmChg xmlns:pc226="http://schemas.microsoft.com/office/powerpoint/2022/06/main/command" chg="mod">
              <pc226:chgData name="Reyes, Rachel (MBY)" userId="S::rachel.reyes@mass.gov::e4bbc976-73e5-478a-aef9-5be77b692d97" providerId="AD" clId="Web-{9F88A2E9-9EAB-B945-00C1-2985CDEF76B7}" dt="2026-09-23T10:52:20.617" v="127" actId="20577"/>
              <pc2:cmMkLst xmlns:pc2="http://schemas.microsoft.com/office/powerpoint/2019/9/main/command">
                <pc:docMk/>
                <pc:sldMk cId="4140075013" sldId="283"/>
                <pc2:cmMk id="{A49B2E3E-E704-4FBD-93F2-CB6B8198FC70}"/>
              </pc2:cmMkLst>
            </pc226:cmChg>
          </p:ext>
        </pc:extLst>
      </pc:sldChg>
      <pc:sldChg chg="modSp">
        <pc:chgData name="Reyes, Rachel (MBY)" userId="S::rachel.reyes@mass.gov::e4bbc976-73e5-478a-aef9-5be77b692d97" providerId="AD" clId="Web-{9F88A2E9-9EAB-B945-00C1-2985CDEF76B7}" dt="2026-09-23T13:36:13.206" v="130"/>
        <pc:sldMkLst>
          <pc:docMk/>
          <pc:sldMk cId="185085438" sldId="308"/>
        </pc:sldMkLst>
        <pc:graphicFrameChg chg="mod modGraphic">
          <ac:chgData name="Reyes, Rachel (MBY)" userId="S::rachel.reyes@mass.gov::e4bbc976-73e5-478a-aef9-5be77b692d97" providerId="AD" clId="Web-{9F88A2E9-9EAB-B945-00C1-2985CDEF76B7}" dt="2026-09-23T13:36:13.206" v="130"/>
          <ac:graphicFrameMkLst>
            <pc:docMk/>
            <pc:sldMk cId="185085438" sldId="308"/>
            <ac:graphicFrameMk id="5" creationId="{195616DD-028E-1B73-7A8E-C0AC31568F55}"/>
          </ac:graphicFrameMkLst>
        </pc:graphicFrameChg>
      </pc:sldChg>
      <pc:sldChg chg="modSp modCm">
        <pc:chgData name="Reyes, Rachel (MBY)" userId="S::rachel.reyes@mass.gov::e4bbc976-73e5-478a-aef9-5be77b692d97" providerId="AD" clId="Web-{9F88A2E9-9EAB-B945-00C1-2985CDEF76B7}" dt="2026-09-23T10:41:54.468" v="3" actId="20577"/>
        <pc:sldMkLst>
          <pc:docMk/>
          <pc:sldMk cId="1145000062" sldId="318"/>
        </pc:sldMkLst>
        <pc:spChg chg="mod">
          <ac:chgData name="Reyes, Rachel (MBY)" userId="S::rachel.reyes@mass.gov::e4bbc976-73e5-478a-aef9-5be77b692d97" providerId="AD" clId="Web-{9F88A2E9-9EAB-B945-00C1-2985CDEF76B7}" dt="2026-09-23T10:41:54.468" v="3" actId="20577"/>
          <ac:spMkLst>
            <pc:docMk/>
            <pc:sldMk cId="1145000062" sldId="318"/>
            <ac:spMk id="3" creationId="{B2F1E80F-8A78-05DC-B2B3-EF1158985247}"/>
          </ac:spMkLst>
        </pc:spChg>
        <pc:extLst>
          <p:ext xmlns:p="http://schemas.openxmlformats.org/presentationml/2006/main" uri="{D6D511B9-2390-475A-947B-AFAB55BFBCF1}">
            <pc226:cmChg xmlns:pc226="http://schemas.microsoft.com/office/powerpoint/2022/06/main/command" chg="mod">
              <pc226:chgData name="Reyes, Rachel (MBY)" userId="S::rachel.reyes@mass.gov::e4bbc976-73e5-478a-aef9-5be77b692d97" providerId="AD" clId="Web-{9F88A2E9-9EAB-B945-00C1-2985CDEF76B7}" dt="2026-09-23T10:41:50.765" v="2" actId="20577"/>
              <pc2:cmMkLst xmlns:pc2="http://schemas.microsoft.com/office/powerpoint/2019/9/main/command">
                <pc:docMk/>
                <pc:sldMk cId="1145000062" sldId="318"/>
                <pc2:cmMk id="{4846C6A7-708F-43F6-BE09-D635805BF934}"/>
              </pc2:cmMkLst>
            </pc226:cmChg>
            <pc226:cmChg xmlns:pc226="http://schemas.microsoft.com/office/powerpoint/2022/06/main/command" chg="mod">
              <pc226:chgData name="Reyes, Rachel (MBY)" userId="S::rachel.reyes@mass.gov::e4bbc976-73e5-478a-aef9-5be77b692d97" providerId="AD" clId="Web-{9F88A2E9-9EAB-B945-00C1-2985CDEF76B7}" dt="2026-09-23T10:41:50.765" v="2" actId="20577"/>
              <pc2:cmMkLst xmlns:pc2="http://schemas.microsoft.com/office/powerpoint/2019/9/main/command">
                <pc:docMk/>
                <pc:sldMk cId="1145000062" sldId="318"/>
                <pc2:cmMk id="{B46AE2C4-7DED-464F-8098-64207A4B7FA1}"/>
              </pc2:cmMkLst>
            </pc226:cmChg>
          </p:ext>
        </pc:extLst>
      </pc:sldChg>
      <pc:sldChg chg="modSp">
        <pc:chgData name="Reyes, Rachel (MBY)" userId="S::rachel.reyes@mass.gov::e4bbc976-73e5-478a-aef9-5be77b692d97" providerId="AD" clId="Web-{9F88A2E9-9EAB-B945-00C1-2985CDEF76B7}" dt="2026-09-23T16:57:29.201" v="139" actId="20577"/>
        <pc:sldMkLst>
          <pc:docMk/>
          <pc:sldMk cId="3592298815" sldId="343"/>
        </pc:sldMkLst>
        <pc:spChg chg="mod">
          <ac:chgData name="Reyes, Rachel (MBY)" userId="S::rachel.reyes@mass.gov::e4bbc976-73e5-478a-aef9-5be77b692d97" providerId="AD" clId="Web-{9F88A2E9-9EAB-B945-00C1-2985CDEF76B7}" dt="2026-09-23T16:57:29.201" v="139" actId="20577"/>
          <ac:spMkLst>
            <pc:docMk/>
            <pc:sldMk cId="3592298815" sldId="343"/>
            <ac:spMk id="2" creationId="{A528163E-0DD0-7F78-8C11-BAADC056B94E}"/>
          </ac:spMkLst>
        </pc:spChg>
      </pc:sldChg>
    </pc:docChg>
  </pc:docChgLst>
  <pc:docChgLst>
    <pc:chgData name="Eastman, Molly (MBY)" userId="S::molly.eastman@mass.gov::aa3bd255-f134-4808-8279-6a10929e19c9" providerId="AD" clId="Web-{96BFBE40-C3C7-CEAE-9FF6-A1E2F7E77E61}"/>
    <pc:docChg chg="modSld">
      <pc:chgData name="Eastman, Molly (MBY)" userId="S::molly.eastman@mass.gov::aa3bd255-f134-4808-8279-6a10929e19c9" providerId="AD" clId="Web-{96BFBE40-C3C7-CEAE-9FF6-A1E2F7E77E61}" dt="2026-09-23T20:16:51.235" v="3" actId="1076"/>
      <pc:docMkLst>
        <pc:docMk/>
      </pc:docMkLst>
      <pc:sldChg chg="modSp modCm">
        <pc:chgData name="Eastman, Molly (MBY)" userId="S::molly.eastman@mass.gov::aa3bd255-f134-4808-8279-6a10929e19c9" providerId="AD" clId="Web-{96BFBE40-C3C7-CEAE-9FF6-A1E2F7E77E61}" dt="2026-09-23T20:16:51.235" v="3" actId="1076"/>
        <pc:sldMkLst>
          <pc:docMk/>
          <pc:sldMk cId="575487269" sldId="346"/>
        </pc:sldMkLst>
        <pc:spChg chg="mod">
          <ac:chgData name="Eastman, Molly (MBY)" userId="S::molly.eastman@mass.gov::aa3bd255-f134-4808-8279-6a10929e19c9" providerId="AD" clId="Web-{96BFBE40-C3C7-CEAE-9FF6-A1E2F7E77E61}" dt="2026-09-23T20:16:51.235" v="3" actId="1076"/>
          <ac:spMkLst>
            <pc:docMk/>
            <pc:sldMk cId="575487269" sldId="346"/>
            <ac:spMk id="3" creationId="{6C315B4D-14E4-975F-A685-A78C711BD52C}"/>
          </ac:spMkLst>
        </pc:spChg>
        <pc:extLst>
          <p:ext xmlns:p="http://schemas.openxmlformats.org/presentationml/2006/main" uri="{D6D511B9-2390-475A-947B-AFAB55BFBCF1}">
            <pc226:cmChg xmlns:pc226="http://schemas.microsoft.com/office/powerpoint/2022/06/main/command" chg="mod">
              <pc226:chgData name="Eastman, Molly (MBY)" userId="S::molly.eastman@mass.gov::aa3bd255-f134-4808-8279-6a10929e19c9" providerId="AD" clId="Web-{96BFBE40-C3C7-CEAE-9FF6-A1E2F7E77E61}" dt="2026-09-23T20:16:39.016" v="0" actId="20577"/>
              <pc2:cmMkLst xmlns:pc2="http://schemas.microsoft.com/office/powerpoint/2019/9/main/command">
                <pc:docMk/>
                <pc:sldMk cId="575487269" sldId="346"/>
                <pc2:cmMk id="{1A7DF795-B7E3-430F-8D3B-0B9BBBBC983F}"/>
              </pc2:cmMkLst>
            </pc226:cmChg>
          </p:ext>
        </pc:extLst>
      </pc:sldChg>
    </pc:docChg>
  </pc:docChgLst>
  <pc:docChgLst>
    <pc:chgData name="McCaffrey, Emily (MBY)" userId="b3005e07-7cdf-435a-9ed2-e5fef60e238e" providerId="ADAL" clId="{5087B67D-BBEB-44FA-9BCD-7E816E8DA668}"/>
    <pc:docChg chg="custSel modSld">
      <pc:chgData name="McCaffrey, Emily (MBY)" userId="b3005e07-7cdf-435a-9ed2-e5fef60e238e" providerId="ADAL" clId="{5087B67D-BBEB-44FA-9BCD-7E816E8DA668}" dt="2026-10-06T20:51:57.053" v="33" actId="27636"/>
      <pc:docMkLst>
        <pc:docMk/>
      </pc:docMkLst>
      <pc:sldChg chg="modSp mod">
        <pc:chgData name="McCaffrey, Emily (MBY)" userId="b3005e07-7cdf-435a-9ed2-e5fef60e238e" providerId="ADAL" clId="{5087B67D-BBEB-44FA-9BCD-7E816E8DA668}" dt="2026-10-06T20:50:26.122" v="21" actId="20577"/>
        <pc:sldMkLst>
          <pc:docMk/>
          <pc:sldMk cId="1311706841" sldId="265"/>
        </pc:sldMkLst>
        <pc:spChg chg="mod">
          <ac:chgData name="McCaffrey, Emily (MBY)" userId="b3005e07-7cdf-435a-9ed2-e5fef60e238e" providerId="ADAL" clId="{5087B67D-BBEB-44FA-9BCD-7E816E8DA668}" dt="2026-10-06T20:50:26.122" v="21" actId="20577"/>
          <ac:spMkLst>
            <pc:docMk/>
            <pc:sldMk cId="1311706841" sldId="265"/>
            <ac:spMk id="2" creationId="{83DE91C3-8028-4847-5BF7-D7FA3B6952C2}"/>
          </ac:spMkLst>
        </pc:spChg>
      </pc:sldChg>
      <pc:sldChg chg="modSp mod">
        <pc:chgData name="McCaffrey, Emily (MBY)" userId="b3005e07-7cdf-435a-9ed2-e5fef60e238e" providerId="ADAL" clId="{5087B67D-BBEB-44FA-9BCD-7E816E8DA668}" dt="2026-10-06T20:51:57.053" v="33" actId="27636"/>
        <pc:sldMkLst>
          <pc:docMk/>
          <pc:sldMk cId="4140075013" sldId="283"/>
        </pc:sldMkLst>
        <pc:spChg chg="mod">
          <ac:chgData name="McCaffrey, Emily (MBY)" userId="b3005e07-7cdf-435a-9ed2-e5fef60e238e" providerId="ADAL" clId="{5087B67D-BBEB-44FA-9BCD-7E816E8DA668}" dt="2026-10-06T20:51:57.053" v="33" actId="27636"/>
          <ac:spMkLst>
            <pc:docMk/>
            <pc:sldMk cId="4140075013" sldId="283"/>
            <ac:spMk id="2" creationId="{DC11B240-B156-7828-2B6F-2CB81457F5A9}"/>
          </ac:spMkLst>
        </pc:spChg>
      </pc:sldChg>
      <pc:sldChg chg="modSp mod">
        <pc:chgData name="McCaffrey, Emily (MBY)" userId="b3005e07-7cdf-435a-9ed2-e5fef60e238e" providerId="ADAL" clId="{5087B67D-BBEB-44FA-9BCD-7E816E8DA668}" dt="2026-10-06T20:50:04.524" v="10" actId="20577"/>
        <pc:sldMkLst>
          <pc:docMk/>
          <pc:sldMk cId="2375322305" sldId="344"/>
        </pc:sldMkLst>
        <pc:spChg chg="mod">
          <ac:chgData name="McCaffrey, Emily (MBY)" userId="b3005e07-7cdf-435a-9ed2-e5fef60e238e" providerId="ADAL" clId="{5087B67D-BBEB-44FA-9BCD-7E816E8DA668}" dt="2026-10-06T20:50:04.524" v="10" actId="20577"/>
          <ac:spMkLst>
            <pc:docMk/>
            <pc:sldMk cId="2375322305" sldId="344"/>
            <ac:spMk id="2" creationId="{73DA9E9A-81C0-E89A-798D-F4154F2EEB0E}"/>
          </ac:spMkLst>
        </pc:spChg>
      </pc:sldChg>
      <pc:sldChg chg="modSp mod">
        <pc:chgData name="McCaffrey, Emily (MBY)" userId="b3005e07-7cdf-435a-9ed2-e5fef60e238e" providerId="ADAL" clId="{5087B67D-BBEB-44FA-9BCD-7E816E8DA668}" dt="2026-10-06T20:50:38.629" v="31" actId="20577"/>
        <pc:sldMkLst>
          <pc:docMk/>
          <pc:sldMk cId="2603073790" sldId="345"/>
        </pc:sldMkLst>
        <pc:spChg chg="mod">
          <ac:chgData name="McCaffrey, Emily (MBY)" userId="b3005e07-7cdf-435a-9ed2-e5fef60e238e" providerId="ADAL" clId="{5087B67D-BBEB-44FA-9BCD-7E816E8DA668}" dt="2026-10-06T20:50:38.629" v="31" actId="20577"/>
          <ac:spMkLst>
            <pc:docMk/>
            <pc:sldMk cId="2603073790" sldId="345"/>
            <ac:spMk id="2" creationId="{CB42BF9F-EFF9-4446-3C11-546726A0DFD3}"/>
          </ac:spMkLst>
        </pc:spChg>
      </pc:sldChg>
    </pc:docChg>
  </pc:docChgLst>
  <pc:docChgLst>
    <pc:chgData name="Lafferty, Elizabeth (MBY)" userId="S::elizabeth.lafferty@mass.gov::58615069-65e6-4a7c-971a-208f256a835b" providerId="AD" clId="Web-{3EB50D9B-30F2-280C-5276-862BE02285E9}"/>
    <pc:docChg chg="modSld">
      <pc:chgData name="Lafferty, Elizabeth (MBY)" userId="S::elizabeth.lafferty@mass.gov::58615069-65e6-4a7c-971a-208f256a835b" providerId="AD" clId="Web-{3EB50D9B-30F2-280C-5276-862BE02285E9}" dt="2026-09-24T13:23:07.912" v="188"/>
      <pc:docMkLst>
        <pc:docMk/>
      </pc:docMkLst>
      <pc:sldChg chg="modNotes">
        <pc:chgData name="Lafferty, Elizabeth (MBY)" userId="S::elizabeth.lafferty@mass.gov::58615069-65e6-4a7c-971a-208f256a835b" providerId="AD" clId="Web-{3EB50D9B-30F2-280C-5276-862BE02285E9}" dt="2026-09-24T13:23:07.912" v="188"/>
        <pc:sldMkLst>
          <pc:docMk/>
          <pc:sldMk cId="1145000062" sldId="318"/>
        </pc:sldMkLst>
      </pc:sldChg>
    </pc:docChg>
  </pc:docChgLst>
  <pc:docChgLst>
    <pc:chgData name="Eastman, Molly (MBY)" userId="S::molly.eastman@mass.gov::aa3bd255-f134-4808-8279-6a10929e19c9" providerId="AD" clId="Web-{C182D72E-CD88-69A2-D43D-B4BCAED05A2A}"/>
    <pc:docChg chg="mod addSld delSld modSld sldOrd">
      <pc:chgData name="Eastman, Molly (MBY)" userId="S::molly.eastman@mass.gov::aa3bd255-f134-4808-8279-6a10929e19c9" providerId="AD" clId="Web-{C182D72E-CD88-69A2-D43D-B4BCAED05A2A}" dt="2026-09-18T18:07:31.012" v="2224" actId="20577"/>
      <pc:docMkLst>
        <pc:docMk/>
      </pc:docMkLst>
      <pc:sldChg chg="modSp">
        <pc:chgData name="Eastman, Molly (MBY)" userId="S::molly.eastman@mass.gov::aa3bd255-f134-4808-8279-6a10929e19c9" providerId="AD" clId="Web-{C182D72E-CD88-69A2-D43D-B4BCAED05A2A}" dt="2026-09-18T17:40:40.903" v="1266" actId="20577"/>
        <pc:sldMkLst>
          <pc:docMk/>
          <pc:sldMk cId="2222596948" sldId="258"/>
        </pc:sldMkLst>
        <pc:spChg chg="mod">
          <ac:chgData name="Eastman, Molly (MBY)" userId="S::molly.eastman@mass.gov::aa3bd255-f134-4808-8279-6a10929e19c9" providerId="AD" clId="Web-{C182D72E-CD88-69A2-D43D-B4BCAED05A2A}" dt="2026-09-18T17:40:40.903" v="1266" actId="20577"/>
          <ac:spMkLst>
            <pc:docMk/>
            <pc:sldMk cId="2222596948" sldId="258"/>
            <ac:spMk id="2" creationId="{58BCE78A-8636-F25F-BFB0-1F61C2FBA675}"/>
          </ac:spMkLst>
        </pc:spChg>
      </pc:sldChg>
      <pc:sldChg chg="modSp">
        <pc:chgData name="Eastman, Molly (MBY)" userId="S::molly.eastman@mass.gov::aa3bd255-f134-4808-8279-6a10929e19c9" providerId="AD" clId="Web-{C182D72E-CD88-69A2-D43D-B4BCAED05A2A}" dt="2026-09-18T18:03:38.635" v="2021" actId="20577"/>
        <pc:sldMkLst>
          <pc:docMk/>
          <pc:sldMk cId="610964202" sldId="272"/>
        </pc:sldMkLst>
        <pc:spChg chg="mod">
          <ac:chgData name="Eastman, Molly (MBY)" userId="S::molly.eastman@mass.gov::aa3bd255-f134-4808-8279-6a10929e19c9" providerId="AD" clId="Web-{C182D72E-CD88-69A2-D43D-B4BCAED05A2A}" dt="2026-09-18T17:37:59.417" v="1179" actId="20577"/>
          <ac:spMkLst>
            <pc:docMk/>
            <pc:sldMk cId="610964202" sldId="272"/>
            <ac:spMk id="2" creationId="{937DDBEA-4410-9FFB-F193-F3C6908789B3}"/>
          </ac:spMkLst>
        </pc:spChg>
        <pc:spChg chg="mod">
          <ac:chgData name="Eastman, Molly (MBY)" userId="S::molly.eastman@mass.gov::aa3bd255-f134-4808-8279-6a10929e19c9" providerId="AD" clId="Web-{C182D72E-CD88-69A2-D43D-B4BCAED05A2A}" dt="2026-09-18T18:03:38.635" v="2021" actId="20577"/>
          <ac:spMkLst>
            <pc:docMk/>
            <pc:sldMk cId="610964202" sldId="272"/>
            <ac:spMk id="3" creationId="{A615A16C-8AA7-8F30-FA87-EF9ABE839CE3}"/>
          </ac:spMkLst>
        </pc:spChg>
      </pc:sldChg>
      <pc:sldChg chg="modSp ord">
        <pc:chgData name="Eastman, Molly (MBY)" userId="S::molly.eastman@mass.gov::aa3bd255-f134-4808-8279-6a10929e19c9" providerId="AD" clId="Web-{C182D72E-CD88-69A2-D43D-B4BCAED05A2A}" dt="2026-09-18T17:46:53.625" v="1459" actId="20577"/>
        <pc:sldMkLst>
          <pc:docMk/>
          <pc:sldMk cId="626643813" sldId="280"/>
        </pc:sldMkLst>
        <pc:spChg chg="mod">
          <ac:chgData name="Eastman, Molly (MBY)" userId="S::molly.eastman@mass.gov::aa3bd255-f134-4808-8279-6a10929e19c9" providerId="AD" clId="Web-{C182D72E-CD88-69A2-D43D-B4BCAED05A2A}" dt="2026-09-18T17:46:53.625" v="1459" actId="20577"/>
          <ac:spMkLst>
            <pc:docMk/>
            <pc:sldMk cId="626643813" sldId="280"/>
            <ac:spMk id="3" creationId="{A05385A0-096E-4CE0-C242-1AD07ECE8304}"/>
          </ac:spMkLst>
        </pc:spChg>
      </pc:sldChg>
      <pc:sldChg chg="modSp modCm">
        <pc:chgData name="Eastman, Molly (MBY)" userId="S::molly.eastman@mass.gov::aa3bd255-f134-4808-8279-6a10929e19c9" providerId="AD" clId="Web-{C182D72E-CD88-69A2-D43D-B4BCAED05A2A}" dt="2026-09-18T18:02:56.291" v="2011" actId="20577"/>
        <pc:sldMkLst>
          <pc:docMk/>
          <pc:sldMk cId="2201301077" sldId="282"/>
        </pc:sldMkLst>
        <pc:spChg chg="mod">
          <ac:chgData name="Eastman, Molly (MBY)" userId="S::molly.eastman@mass.gov::aa3bd255-f134-4808-8279-6a10929e19c9" providerId="AD" clId="Web-{C182D72E-CD88-69A2-D43D-B4BCAED05A2A}" dt="2026-09-18T17:57:24.834" v="1780" actId="20577"/>
          <ac:spMkLst>
            <pc:docMk/>
            <pc:sldMk cId="2201301077" sldId="282"/>
            <ac:spMk id="2" creationId="{66176C9A-0945-9DB1-4918-F7AAD79EA46F}"/>
          </ac:spMkLst>
        </pc:spChg>
        <pc:spChg chg="mod">
          <ac:chgData name="Eastman, Molly (MBY)" userId="S::molly.eastman@mass.gov::aa3bd255-f134-4808-8279-6a10929e19c9" providerId="AD" clId="Web-{C182D72E-CD88-69A2-D43D-B4BCAED05A2A}" dt="2026-09-18T18:02:56.291" v="2011" actId="20577"/>
          <ac:spMkLst>
            <pc:docMk/>
            <pc:sldMk cId="2201301077" sldId="282"/>
            <ac:spMk id="3" creationId="{F222E7CF-E9DD-4BA3-45D1-9901DA580800}"/>
          </ac:spMkLst>
        </pc:spChg>
        <pc:extLst>
          <p:ext xmlns:p="http://schemas.openxmlformats.org/presentationml/2006/main" uri="{D6D511B9-2390-475A-947B-AFAB55BFBCF1}">
            <pc226:cmChg xmlns:pc226="http://schemas.microsoft.com/office/powerpoint/2022/06/main/command" chg="mod">
              <pc226:chgData name="Eastman, Molly (MBY)" userId="S::molly.eastman@mass.gov::aa3bd255-f134-4808-8279-6a10929e19c9" providerId="AD" clId="Web-{C182D72E-CD88-69A2-D43D-B4BCAED05A2A}" dt="2026-09-18T18:02:48.041" v="2010" actId="20577"/>
              <pc2:cmMkLst xmlns:pc2="http://schemas.microsoft.com/office/powerpoint/2019/9/main/command">
                <pc:docMk/>
                <pc:sldMk cId="2201301077" sldId="282"/>
                <pc2:cmMk id="{1F2D6D6B-DEB4-4732-BE13-C375349BA134}"/>
              </pc2:cmMkLst>
            </pc226:cmChg>
          </p:ext>
        </pc:extLst>
      </pc:sldChg>
      <pc:sldChg chg="modSp modCm">
        <pc:chgData name="Eastman, Molly (MBY)" userId="S::molly.eastman@mass.gov::aa3bd255-f134-4808-8279-6a10929e19c9" providerId="AD" clId="Web-{C182D72E-CD88-69A2-D43D-B4BCAED05A2A}" dt="2026-09-18T17:51:11.550" v="1623" actId="20577"/>
        <pc:sldMkLst>
          <pc:docMk/>
          <pc:sldMk cId="4140075013" sldId="283"/>
        </pc:sldMkLst>
        <pc:spChg chg="mod">
          <ac:chgData name="Eastman, Molly (MBY)" userId="S::molly.eastman@mass.gov::aa3bd255-f134-4808-8279-6a10929e19c9" providerId="AD" clId="Web-{C182D72E-CD88-69A2-D43D-B4BCAED05A2A}" dt="2026-09-18T16:53:10.238" v="871" actId="20577"/>
          <ac:spMkLst>
            <pc:docMk/>
            <pc:sldMk cId="4140075013" sldId="283"/>
            <ac:spMk id="2" creationId="{DC11B240-B156-7828-2B6F-2CB81457F5A9}"/>
          </ac:spMkLst>
        </pc:spChg>
        <pc:spChg chg="mod">
          <ac:chgData name="Eastman, Molly (MBY)" userId="S::molly.eastman@mass.gov::aa3bd255-f134-4808-8279-6a10929e19c9" providerId="AD" clId="Web-{C182D72E-CD88-69A2-D43D-B4BCAED05A2A}" dt="2026-09-18T17:51:11.550" v="1623" actId="20577"/>
          <ac:spMkLst>
            <pc:docMk/>
            <pc:sldMk cId="4140075013" sldId="283"/>
            <ac:spMk id="5" creationId="{18294EC6-746F-D66C-F655-926BCA23C340}"/>
          </ac:spMkLst>
        </pc:spChg>
        <pc:extLst>
          <p:ext xmlns:p="http://schemas.openxmlformats.org/presentationml/2006/main" uri="{D6D511B9-2390-475A-947B-AFAB55BFBCF1}">
            <pc226:cmChg xmlns:pc226="http://schemas.microsoft.com/office/powerpoint/2022/06/main/command" chg="mod">
              <pc226:chgData name="Eastman, Molly (MBY)" userId="S::molly.eastman@mass.gov::aa3bd255-f134-4808-8279-6a10929e19c9" providerId="AD" clId="Web-{C182D72E-CD88-69A2-D43D-B4BCAED05A2A}" dt="2026-09-18T17:51:11.550" v="1623" actId="20577"/>
              <pc2:cmMkLst xmlns:pc2="http://schemas.microsoft.com/office/powerpoint/2019/9/main/command">
                <pc:docMk/>
                <pc:sldMk cId="4140075013" sldId="283"/>
                <pc2:cmMk id="{A49B2E3E-E704-4FBD-93F2-CB6B8198FC70}"/>
              </pc2:cmMkLst>
            </pc226:cmChg>
          </p:ext>
        </pc:extLst>
      </pc:sldChg>
      <pc:sldChg chg="modSp">
        <pc:chgData name="Eastman, Molly (MBY)" userId="S::molly.eastman@mass.gov::aa3bd255-f134-4808-8279-6a10929e19c9" providerId="AD" clId="Web-{C182D72E-CD88-69A2-D43D-B4BCAED05A2A}" dt="2026-09-18T17:56:13.224" v="1726" actId="20577"/>
        <pc:sldMkLst>
          <pc:docMk/>
          <pc:sldMk cId="4257371011" sldId="286"/>
        </pc:sldMkLst>
        <pc:spChg chg="mod">
          <ac:chgData name="Eastman, Molly (MBY)" userId="S::molly.eastman@mass.gov::aa3bd255-f134-4808-8279-6a10929e19c9" providerId="AD" clId="Web-{C182D72E-CD88-69A2-D43D-B4BCAED05A2A}" dt="2026-09-18T17:56:13.224" v="1726" actId="20577"/>
          <ac:spMkLst>
            <pc:docMk/>
            <pc:sldMk cId="4257371011" sldId="286"/>
            <ac:spMk id="5" creationId="{79D79E24-61F7-9579-6365-79315BB7436E}"/>
          </ac:spMkLst>
        </pc:spChg>
      </pc:sldChg>
      <pc:sldChg chg="modSp modCm">
        <pc:chgData name="Eastman, Molly (MBY)" userId="S::molly.eastman@mass.gov::aa3bd255-f134-4808-8279-6a10929e19c9" providerId="AD" clId="Web-{C182D72E-CD88-69A2-D43D-B4BCAED05A2A}" dt="2026-09-18T17:57:00.475" v="1777" actId="20577"/>
        <pc:sldMkLst>
          <pc:docMk/>
          <pc:sldMk cId="1578876781" sldId="290"/>
        </pc:sldMkLst>
        <pc:spChg chg="mod">
          <ac:chgData name="Eastman, Molly (MBY)" userId="S::molly.eastman@mass.gov::aa3bd255-f134-4808-8279-6a10929e19c9" providerId="AD" clId="Web-{C182D72E-CD88-69A2-D43D-B4BCAED05A2A}" dt="2026-09-18T17:57:00.475" v="1777" actId="20577"/>
          <ac:spMkLst>
            <pc:docMk/>
            <pc:sldMk cId="1578876781" sldId="290"/>
            <ac:spMk id="5" creationId="{81534A0D-F795-6C54-E84C-5AE91706AB1D}"/>
          </ac:spMkLst>
        </pc:spChg>
        <pc:extLst>
          <p:ext xmlns:p="http://schemas.openxmlformats.org/presentationml/2006/main" uri="{D6D511B9-2390-475A-947B-AFAB55BFBCF1}">
            <pc226:cmChg xmlns:pc226="http://schemas.microsoft.com/office/powerpoint/2022/06/main/command" chg="mod">
              <pc226:chgData name="Eastman, Molly (MBY)" userId="S::molly.eastman@mass.gov::aa3bd255-f134-4808-8279-6a10929e19c9" providerId="AD" clId="Web-{C182D72E-CD88-69A2-D43D-B4BCAED05A2A}" dt="2026-09-18T17:56:50.912" v="1776" actId="20577"/>
              <pc2:cmMkLst xmlns:pc2="http://schemas.microsoft.com/office/powerpoint/2019/9/main/command">
                <pc:docMk/>
                <pc:sldMk cId="1578876781" sldId="290"/>
                <pc2:cmMk id="{6B126A26-A82E-4908-8B40-BA8873F7AC3A}"/>
              </pc2:cmMkLst>
            </pc226:cmChg>
          </p:ext>
        </pc:extLst>
      </pc:sldChg>
      <pc:sldChg chg="modSp">
        <pc:chgData name="Eastman, Molly (MBY)" userId="S::molly.eastman@mass.gov::aa3bd255-f134-4808-8279-6a10929e19c9" providerId="AD" clId="Web-{C182D72E-CD88-69A2-D43D-B4BCAED05A2A}" dt="2026-09-18T16:35:53.142" v="121" actId="20577"/>
        <pc:sldMkLst>
          <pc:docMk/>
          <pc:sldMk cId="2717620341" sldId="292"/>
        </pc:sldMkLst>
        <pc:spChg chg="mod">
          <ac:chgData name="Eastman, Molly (MBY)" userId="S::molly.eastman@mass.gov::aa3bd255-f134-4808-8279-6a10929e19c9" providerId="AD" clId="Web-{C182D72E-CD88-69A2-D43D-B4BCAED05A2A}" dt="2026-09-18T16:35:53.142" v="121" actId="20577"/>
          <ac:spMkLst>
            <pc:docMk/>
            <pc:sldMk cId="2717620341" sldId="292"/>
            <ac:spMk id="3" creationId="{D81B75FD-99C9-DB8A-A8DB-DDAF02451938}"/>
          </ac:spMkLst>
        </pc:spChg>
      </pc:sldChg>
      <pc:sldChg chg="modSp modCm">
        <pc:chgData name="Eastman, Molly (MBY)" userId="S::molly.eastman@mass.gov::aa3bd255-f134-4808-8279-6a10929e19c9" providerId="AD" clId="Web-{C182D72E-CD88-69A2-D43D-B4BCAED05A2A}" dt="2026-09-18T17:48:19.939" v="1493" actId="20577"/>
        <pc:sldMkLst>
          <pc:docMk/>
          <pc:sldMk cId="1145000062" sldId="318"/>
        </pc:sldMkLst>
        <pc:spChg chg="mod">
          <ac:chgData name="Eastman, Molly (MBY)" userId="S::molly.eastman@mass.gov::aa3bd255-f134-4808-8279-6a10929e19c9" providerId="AD" clId="Web-{C182D72E-CD88-69A2-D43D-B4BCAED05A2A}" dt="2026-09-18T17:48:19.939" v="1493" actId="20577"/>
          <ac:spMkLst>
            <pc:docMk/>
            <pc:sldMk cId="1145000062" sldId="318"/>
            <ac:spMk id="3" creationId="{B2F1E80F-8A78-05DC-B2B3-EF1158985247}"/>
          </ac:spMkLst>
        </pc:spChg>
        <pc:extLst>
          <p:ext xmlns:p="http://schemas.openxmlformats.org/presentationml/2006/main" uri="{D6D511B9-2390-475A-947B-AFAB55BFBCF1}">
            <pc226:cmChg xmlns:pc226="http://schemas.microsoft.com/office/powerpoint/2022/06/main/command" chg="mod">
              <pc226:chgData name="Eastman, Molly (MBY)" userId="S::molly.eastman@mass.gov::aa3bd255-f134-4808-8279-6a10929e19c9" providerId="AD" clId="Web-{C182D72E-CD88-69A2-D43D-B4BCAED05A2A}" dt="2026-09-18T17:45:30.749" v="1429" actId="20577"/>
              <pc2:cmMkLst xmlns:pc2="http://schemas.microsoft.com/office/powerpoint/2019/9/main/command">
                <pc:docMk/>
                <pc:sldMk cId="1145000062" sldId="318"/>
                <pc2:cmMk id="{4846C6A7-708F-43F6-BE09-D635805BF934}"/>
              </pc2:cmMkLst>
            </pc226:cmChg>
          </p:ext>
        </pc:extLst>
      </pc:sldChg>
      <pc:sldChg chg="modSp">
        <pc:chgData name="Eastman, Molly (MBY)" userId="S::molly.eastman@mass.gov::aa3bd255-f134-4808-8279-6a10929e19c9" providerId="AD" clId="Web-{C182D72E-CD88-69A2-D43D-B4BCAED05A2A}" dt="2026-09-18T17:40:04.043" v="1246" actId="20577"/>
        <pc:sldMkLst>
          <pc:docMk/>
          <pc:sldMk cId="1061455016" sldId="324"/>
        </pc:sldMkLst>
        <pc:spChg chg="mod">
          <ac:chgData name="Eastman, Molly (MBY)" userId="S::molly.eastman@mass.gov::aa3bd255-f134-4808-8279-6a10929e19c9" providerId="AD" clId="Web-{C182D72E-CD88-69A2-D43D-B4BCAED05A2A}" dt="2026-09-18T17:40:04.043" v="1246" actId="20577"/>
          <ac:spMkLst>
            <pc:docMk/>
            <pc:sldMk cId="1061455016" sldId="324"/>
            <ac:spMk id="2" creationId="{042657C4-5511-154B-28A8-02B4D41CE06A}"/>
          </ac:spMkLst>
        </pc:spChg>
      </pc:sldChg>
      <pc:sldChg chg="modSp">
        <pc:chgData name="Eastman, Molly (MBY)" userId="S::molly.eastman@mass.gov::aa3bd255-f134-4808-8279-6a10929e19c9" providerId="AD" clId="Web-{C182D72E-CD88-69A2-D43D-B4BCAED05A2A}" dt="2026-09-18T16:51:14.675" v="787" actId="20577"/>
        <pc:sldMkLst>
          <pc:docMk/>
          <pc:sldMk cId="2239150473" sldId="337"/>
        </pc:sldMkLst>
        <pc:spChg chg="mod">
          <ac:chgData name="Eastman, Molly (MBY)" userId="S::molly.eastman@mass.gov::aa3bd255-f134-4808-8279-6a10929e19c9" providerId="AD" clId="Web-{C182D72E-CD88-69A2-D43D-B4BCAED05A2A}" dt="2026-09-18T16:51:14.675" v="787" actId="20577"/>
          <ac:spMkLst>
            <pc:docMk/>
            <pc:sldMk cId="2239150473" sldId="337"/>
            <ac:spMk id="5" creationId="{690393E8-4D65-D80F-8994-0076B59E5008}"/>
          </ac:spMkLst>
        </pc:spChg>
      </pc:sldChg>
      <pc:sldChg chg="modSp modCm">
        <pc:chgData name="Eastman, Molly (MBY)" userId="S::molly.eastman@mass.gov::aa3bd255-f134-4808-8279-6a10929e19c9" providerId="AD" clId="Web-{C182D72E-CD88-69A2-D43D-B4BCAED05A2A}" dt="2026-09-18T18:04:15.557" v="2041" actId="20577"/>
        <pc:sldMkLst>
          <pc:docMk/>
          <pc:sldMk cId="1416806645" sldId="339"/>
        </pc:sldMkLst>
        <pc:spChg chg="mod">
          <ac:chgData name="Eastman, Molly (MBY)" userId="S::molly.eastman@mass.gov::aa3bd255-f134-4808-8279-6a10929e19c9" providerId="AD" clId="Web-{C182D72E-CD88-69A2-D43D-B4BCAED05A2A}" dt="2026-09-18T18:04:15.557" v="2041" actId="20577"/>
          <ac:spMkLst>
            <pc:docMk/>
            <pc:sldMk cId="1416806645" sldId="339"/>
            <ac:spMk id="3" creationId="{3A949B71-2309-E042-CC68-909242C6070A}"/>
          </ac:spMkLst>
        </pc:spChg>
        <pc:extLst>
          <p:ext xmlns:p="http://schemas.openxmlformats.org/presentationml/2006/main" uri="{D6D511B9-2390-475A-947B-AFAB55BFBCF1}">
            <pc226:cmChg xmlns:pc226="http://schemas.microsoft.com/office/powerpoint/2022/06/main/command" chg="mod">
              <pc226:chgData name="Eastman, Molly (MBY)" userId="S::molly.eastman@mass.gov::aa3bd255-f134-4808-8279-6a10929e19c9" providerId="AD" clId="Web-{C182D72E-CD88-69A2-D43D-B4BCAED05A2A}" dt="2026-09-18T18:04:04.120" v="2040" actId="20577"/>
              <pc2:cmMkLst xmlns:pc2="http://schemas.microsoft.com/office/powerpoint/2019/9/main/command">
                <pc:docMk/>
                <pc:sldMk cId="1416806645" sldId="339"/>
                <pc2:cmMk id="{A4CA7FCA-E5A9-4AC6-8F02-F33D02B426EE}"/>
              </pc2:cmMkLst>
            </pc226:cmChg>
          </p:ext>
        </pc:extLst>
      </pc:sldChg>
      <pc:sldChg chg="modSp">
        <pc:chgData name="Eastman, Molly (MBY)" userId="S::molly.eastman@mass.gov::aa3bd255-f134-4808-8279-6a10929e19c9" providerId="AD" clId="Web-{C182D72E-CD88-69A2-D43D-B4BCAED05A2A}" dt="2026-09-18T17:35:18.634" v="1106" actId="1076"/>
        <pc:sldMkLst>
          <pc:docMk/>
          <pc:sldMk cId="47650046" sldId="340"/>
        </pc:sldMkLst>
        <pc:spChg chg="mod">
          <ac:chgData name="Eastman, Molly (MBY)" userId="S::molly.eastman@mass.gov::aa3bd255-f134-4808-8279-6a10929e19c9" providerId="AD" clId="Web-{C182D72E-CD88-69A2-D43D-B4BCAED05A2A}" dt="2026-09-18T17:35:18.634" v="1106" actId="1076"/>
          <ac:spMkLst>
            <pc:docMk/>
            <pc:sldMk cId="47650046" sldId="340"/>
            <ac:spMk id="3" creationId="{BFD0DE91-1516-E51D-C95A-E57AE3706B09}"/>
          </ac:spMkLst>
        </pc:spChg>
      </pc:sldChg>
      <pc:sldChg chg="modSp ord modCm">
        <pc:chgData name="Eastman, Molly (MBY)" userId="S::molly.eastman@mass.gov::aa3bd255-f134-4808-8279-6a10929e19c9" providerId="AD" clId="Web-{C182D72E-CD88-69A2-D43D-B4BCAED05A2A}" dt="2026-09-18T17:51:03.706" v="1622" actId="20577"/>
        <pc:sldMkLst>
          <pc:docMk/>
          <pc:sldMk cId="2375322305" sldId="344"/>
        </pc:sldMkLst>
        <pc:spChg chg="mod">
          <ac:chgData name="Eastman, Molly (MBY)" userId="S::molly.eastman@mass.gov::aa3bd255-f134-4808-8279-6a10929e19c9" providerId="AD" clId="Web-{C182D72E-CD88-69A2-D43D-B4BCAED05A2A}" dt="2026-09-18T17:51:03.706" v="1622" actId="20577"/>
          <ac:spMkLst>
            <pc:docMk/>
            <pc:sldMk cId="2375322305" sldId="344"/>
            <ac:spMk id="3" creationId="{5137203E-078C-EF9B-CA65-81D40284858C}"/>
          </ac:spMkLst>
        </pc:spChg>
        <pc:extLst>
          <p:ext xmlns:p="http://schemas.openxmlformats.org/presentationml/2006/main" uri="{D6D511B9-2390-475A-947B-AFAB55BFBCF1}">
            <pc226:cmChg xmlns:pc226="http://schemas.microsoft.com/office/powerpoint/2022/06/main/command" chg="mod">
              <pc226:chgData name="Eastman, Molly (MBY)" userId="S::molly.eastman@mass.gov::aa3bd255-f134-4808-8279-6a10929e19c9" providerId="AD" clId="Web-{C182D72E-CD88-69A2-D43D-B4BCAED05A2A}" dt="2026-09-18T17:51:01.050" v="1621" actId="20577"/>
              <pc2:cmMkLst xmlns:pc2="http://schemas.microsoft.com/office/powerpoint/2019/9/main/command">
                <pc:docMk/>
                <pc:sldMk cId="2375322305" sldId="344"/>
                <pc2:cmMk id="{CEE69F3A-0120-4DCE-9CE5-EA4A7F796FFB}"/>
              </pc2:cmMkLst>
            </pc226:cmChg>
          </p:ext>
        </pc:extLst>
      </pc:sldChg>
      <pc:sldChg chg="modSp">
        <pc:chgData name="Eastman, Molly (MBY)" userId="S::molly.eastman@mass.gov::aa3bd255-f134-4808-8279-6a10929e19c9" providerId="AD" clId="Web-{C182D72E-CD88-69A2-D43D-B4BCAED05A2A}" dt="2026-09-18T18:07:31.012" v="2224" actId="20577"/>
        <pc:sldMkLst>
          <pc:docMk/>
          <pc:sldMk cId="2603073790" sldId="345"/>
        </pc:sldMkLst>
        <pc:spChg chg="mod">
          <ac:chgData name="Eastman, Molly (MBY)" userId="S::molly.eastman@mass.gov::aa3bd255-f134-4808-8279-6a10929e19c9" providerId="AD" clId="Web-{C182D72E-CD88-69A2-D43D-B4BCAED05A2A}" dt="2026-09-18T18:07:31.012" v="2224" actId="20577"/>
          <ac:spMkLst>
            <pc:docMk/>
            <pc:sldMk cId="2603073790" sldId="345"/>
            <ac:spMk id="3" creationId="{539A38B7-8910-C534-E7D3-BA6671B59767}"/>
          </ac:spMkLst>
        </pc:spChg>
      </pc:sldChg>
      <pc:sldChg chg="modSp modCm">
        <pc:chgData name="Eastman, Molly (MBY)" userId="S::molly.eastman@mass.gov::aa3bd255-f134-4808-8279-6a10929e19c9" providerId="AD" clId="Web-{C182D72E-CD88-69A2-D43D-B4BCAED05A2A}" dt="2026-09-18T17:53:45.520" v="1693" actId="20577"/>
        <pc:sldMkLst>
          <pc:docMk/>
          <pc:sldMk cId="575487269" sldId="346"/>
        </pc:sldMkLst>
        <pc:spChg chg="mod">
          <ac:chgData name="Eastman, Molly (MBY)" userId="S::molly.eastman@mass.gov::aa3bd255-f134-4808-8279-6a10929e19c9" providerId="AD" clId="Web-{C182D72E-CD88-69A2-D43D-B4BCAED05A2A}" dt="2026-09-18T17:53:45.520" v="1693" actId="20577"/>
          <ac:spMkLst>
            <pc:docMk/>
            <pc:sldMk cId="575487269" sldId="346"/>
            <ac:spMk id="3" creationId="{6C315B4D-14E4-975F-A685-A78C711BD52C}"/>
          </ac:spMkLst>
        </pc:spChg>
        <pc:extLst>
          <p:ext xmlns:p="http://schemas.openxmlformats.org/presentationml/2006/main" uri="{D6D511B9-2390-475A-947B-AFAB55BFBCF1}">
            <pc226:cmChg xmlns:pc226="http://schemas.microsoft.com/office/powerpoint/2022/06/main/command" chg="mod">
              <pc226:chgData name="Eastman, Molly (MBY)" userId="S::molly.eastman@mass.gov::aa3bd255-f134-4808-8279-6a10929e19c9" providerId="AD" clId="Web-{C182D72E-CD88-69A2-D43D-B4BCAED05A2A}" dt="2026-09-18T17:53:43.723" v="1691" actId="20577"/>
              <pc2:cmMkLst xmlns:pc2="http://schemas.microsoft.com/office/powerpoint/2019/9/main/command">
                <pc:docMk/>
                <pc:sldMk cId="575487269" sldId="346"/>
                <pc2:cmMk id="{1A7DF795-B7E3-430F-8D3B-0B9BBBBC983F}"/>
              </pc2:cmMkLst>
            </pc226:cmChg>
          </p:ext>
        </pc:extLst>
      </pc:sldChg>
      <pc:sldChg chg="modSp add replId">
        <pc:chgData name="Eastman, Molly (MBY)" userId="S::molly.eastman@mass.gov::aa3bd255-f134-4808-8279-6a10929e19c9" providerId="AD" clId="Web-{C182D72E-CD88-69A2-D43D-B4BCAED05A2A}" dt="2026-09-18T18:04:49.276" v="2042" actId="20577"/>
        <pc:sldMkLst>
          <pc:docMk/>
          <pc:sldMk cId="2761287528" sldId="347"/>
        </pc:sldMkLst>
        <pc:spChg chg="mod">
          <ac:chgData name="Eastman, Molly (MBY)" userId="S::molly.eastman@mass.gov::aa3bd255-f134-4808-8279-6a10929e19c9" providerId="AD" clId="Web-{C182D72E-CD88-69A2-D43D-B4BCAED05A2A}" dt="2026-09-18T18:04:49.276" v="2042" actId="20577"/>
          <ac:spMkLst>
            <pc:docMk/>
            <pc:sldMk cId="2761287528" sldId="347"/>
            <ac:spMk id="3" creationId="{7467E453-1A48-0D4D-BB83-236883CEFE8B}"/>
          </ac:spMkLst>
        </pc:spChg>
      </pc:sldChg>
    </pc:docChg>
  </pc:docChgLst>
  <pc:docChgLst>
    <pc:chgData name="Eastman, Molly (MBY)" userId="S::molly.eastman@mass.gov::aa3bd255-f134-4808-8279-6a10929e19c9" providerId="AD" clId="Web-{C451F199-ADE9-89F8-CCAE-653BF34BE9B8}"/>
    <pc:docChg chg="addSld modSld">
      <pc:chgData name="Eastman, Molly (MBY)" userId="S::molly.eastman@mass.gov::aa3bd255-f134-4808-8279-6a10929e19c9" providerId="AD" clId="Web-{C451F199-ADE9-89F8-CCAE-653BF34BE9B8}" dt="2026-09-23T20:15:11.573" v="790" actId="20577"/>
      <pc:docMkLst>
        <pc:docMk/>
      </pc:docMkLst>
      <pc:sldChg chg="modSp">
        <pc:chgData name="Eastman, Molly (MBY)" userId="S::molly.eastman@mass.gov::aa3bd255-f134-4808-8279-6a10929e19c9" providerId="AD" clId="Web-{C451F199-ADE9-89F8-CCAE-653BF34BE9B8}" dt="2026-09-23T15:37:44.078" v="632" actId="20577"/>
        <pc:sldMkLst>
          <pc:docMk/>
          <pc:sldMk cId="610964202" sldId="272"/>
        </pc:sldMkLst>
        <pc:spChg chg="mod">
          <ac:chgData name="Eastman, Molly (MBY)" userId="S::molly.eastman@mass.gov::aa3bd255-f134-4808-8279-6a10929e19c9" providerId="AD" clId="Web-{C451F199-ADE9-89F8-CCAE-653BF34BE9B8}" dt="2026-09-23T14:52:56.325" v="98" actId="20577"/>
          <ac:spMkLst>
            <pc:docMk/>
            <pc:sldMk cId="610964202" sldId="272"/>
            <ac:spMk id="2" creationId="{937DDBEA-4410-9FFB-F193-F3C6908789B3}"/>
          </ac:spMkLst>
        </pc:spChg>
        <pc:spChg chg="mod">
          <ac:chgData name="Eastman, Molly (MBY)" userId="S::molly.eastman@mass.gov::aa3bd255-f134-4808-8279-6a10929e19c9" providerId="AD" clId="Web-{C451F199-ADE9-89F8-CCAE-653BF34BE9B8}" dt="2026-09-23T15:37:44.078" v="632" actId="20577"/>
          <ac:spMkLst>
            <pc:docMk/>
            <pc:sldMk cId="610964202" sldId="272"/>
            <ac:spMk id="3" creationId="{A615A16C-8AA7-8F30-FA87-EF9ABE839CE3}"/>
          </ac:spMkLst>
        </pc:spChg>
      </pc:sldChg>
      <pc:sldChg chg="modSp">
        <pc:chgData name="Eastman, Molly (MBY)" userId="S::molly.eastman@mass.gov::aa3bd255-f134-4808-8279-6a10929e19c9" providerId="AD" clId="Web-{C451F199-ADE9-89F8-CCAE-653BF34BE9B8}" dt="2026-09-23T20:11:55.496" v="691" actId="1076"/>
        <pc:sldMkLst>
          <pc:docMk/>
          <pc:sldMk cId="626643813" sldId="280"/>
        </pc:sldMkLst>
        <pc:spChg chg="mod">
          <ac:chgData name="Eastman, Molly (MBY)" userId="S::molly.eastman@mass.gov::aa3bd255-f134-4808-8279-6a10929e19c9" providerId="AD" clId="Web-{C451F199-ADE9-89F8-CCAE-653BF34BE9B8}" dt="2026-09-23T20:11:55.496" v="691" actId="1076"/>
          <ac:spMkLst>
            <pc:docMk/>
            <pc:sldMk cId="626643813" sldId="280"/>
            <ac:spMk id="3" creationId="{A05385A0-096E-4CE0-C242-1AD07ECE8304}"/>
          </ac:spMkLst>
        </pc:spChg>
      </pc:sldChg>
      <pc:sldChg chg="modSp modCm">
        <pc:chgData name="Eastman, Molly (MBY)" userId="S::molly.eastman@mass.gov::aa3bd255-f134-4808-8279-6a10929e19c9" providerId="AD" clId="Web-{C451F199-ADE9-89F8-CCAE-653BF34BE9B8}" dt="2026-09-23T13:36:54.783" v="67" actId="20577"/>
        <pc:sldMkLst>
          <pc:docMk/>
          <pc:sldMk cId="2201301077" sldId="282"/>
        </pc:sldMkLst>
        <pc:spChg chg="mod">
          <ac:chgData name="Eastman, Molly (MBY)" userId="S::molly.eastman@mass.gov::aa3bd255-f134-4808-8279-6a10929e19c9" providerId="AD" clId="Web-{C451F199-ADE9-89F8-CCAE-653BF34BE9B8}" dt="2026-09-23T13:36:54.783" v="67" actId="20577"/>
          <ac:spMkLst>
            <pc:docMk/>
            <pc:sldMk cId="2201301077" sldId="282"/>
            <ac:spMk id="3" creationId="{F222E7CF-E9DD-4BA3-45D1-9901DA580800}"/>
          </ac:spMkLst>
        </pc:spChg>
        <pc:extLst>
          <p:ext xmlns:p="http://schemas.openxmlformats.org/presentationml/2006/main" uri="{D6D511B9-2390-475A-947B-AFAB55BFBCF1}">
            <pc226:cmChg xmlns:pc226="http://schemas.microsoft.com/office/powerpoint/2022/06/main/command" chg="mod">
              <pc226:chgData name="Eastman, Molly (MBY)" userId="S::molly.eastman@mass.gov::aa3bd255-f134-4808-8279-6a10929e19c9" providerId="AD" clId="Web-{C451F199-ADE9-89F8-CCAE-653BF34BE9B8}" dt="2026-09-23T13:36:46.595" v="65" actId="20577"/>
              <pc2:cmMkLst xmlns:pc2="http://schemas.microsoft.com/office/powerpoint/2019/9/main/command">
                <pc:docMk/>
                <pc:sldMk cId="2201301077" sldId="282"/>
                <pc2:cmMk id="{1F2D6D6B-DEB4-4732-BE13-C375349BA134}"/>
              </pc2:cmMkLst>
            </pc226:cmChg>
          </p:ext>
        </pc:extLst>
      </pc:sldChg>
      <pc:sldChg chg="modSp modCm">
        <pc:chgData name="Eastman, Molly (MBY)" userId="S::molly.eastman@mass.gov::aa3bd255-f134-4808-8279-6a10929e19c9" providerId="AD" clId="Web-{C451F199-ADE9-89F8-CCAE-653BF34BE9B8}" dt="2026-09-23T20:14:48.120" v="785" actId="20577"/>
        <pc:sldMkLst>
          <pc:docMk/>
          <pc:sldMk cId="4140075013" sldId="283"/>
        </pc:sldMkLst>
        <pc:spChg chg="mod">
          <ac:chgData name="Eastman, Molly (MBY)" userId="S::molly.eastman@mass.gov::aa3bd255-f134-4808-8279-6a10929e19c9" providerId="AD" clId="Web-{C451F199-ADE9-89F8-CCAE-653BF34BE9B8}" dt="2026-09-23T20:14:48.120" v="785" actId="20577"/>
          <ac:spMkLst>
            <pc:docMk/>
            <pc:sldMk cId="4140075013" sldId="283"/>
            <ac:spMk id="5" creationId="{18294EC6-746F-D66C-F655-926BCA23C340}"/>
          </ac:spMkLst>
        </pc:spChg>
        <pc:extLst>
          <p:ext xmlns:p="http://schemas.openxmlformats.org/presentationml/2006/main" uri="{D6D511B9-2390-475A-947B-AFAB55BFBCF1}">
            <pc226:cmChg xmlns:pc226="http://schemas.microsoft.com/office/powerpoint/2022/06/main/command" chg="mod">
              <pc226:chgData name="Eastman, Molly (MBY)" userId="S::molly.eastman@mass.gov::aa3bd255-f134-4808-8279-6a10929e19c9" providerId="AD" clId="Web-{C451F199-ADE9-89F8-CCAE-653BF34BE9B8}" dt="2026-09-23T20:14:46.167" v="784" actId="20577"/>
              <pc2:cmMkLst xmlns:pc2="http://schemas.microsoft.com/office/powerpoint/2019/9/main/command">
                <pc:docMk/>
                <pc:sldMk cId="4140075013" sldId="283"/>
                <pc2:cmMk id="{5070882E-58B4-4B55-8AD1-C6141F67E2D2}"/>
              </pc2:cmMkLst>
            </pc226:cmChg>
            <pc226:cmChg xmlns:pc226="http://schemas.microsoft.com/office/powerpoint/2022/06/main/command" chg="mod">
              <pc226:chgData name="Eastman, Molly (MBY)" userId="S::molly.eastman@mass.gov::aa3bd255-f134-4808-8279-6a10929e19c9" providerId="AD" clId="Web-{C451F199-ADE9-89F8-CCAE-653BF34BE9B8}" dt="2026-09-23T20:14:46.167" v="784" actId="20577"/>
              <pc2:cmMkLst xmlns:pc2="http://schemas.microsoft.com/office/powerpoint/2019/9/main/command">
                <pc:docMk/>
                <pc:sldMk cId="4140075013" sldId="283"/>
                <pc2:cmMk id="{A49B2E3E-E704-4FBD-93F2-CB6B8198FC70}"/>
              </pc2:cmMkLst>
            </pc226:cmChg>
          </p:ext>
        </pc:extLst>
      </pc:sldChg>
      <pc:sldChg chg="modSp modCm">
        <pc:chgData name="Eastman, Molly (MBY)" userId="S::molly.eastman@mass.gov::aa3bd255-f134-4808-8279-6a10929e19c9" providerId="AD" clId="Web-{C451F199-ADE9-89F8-CCAE-653BF34BE9B8}" dt="2026-09-23T15:28:01.093" v="623" actId="20577"/>
        <pc:sldMkLst>
          <pc:docMk/>
          <pc:sldMk cId="1145000062" sldId="318"/>
        </pc:sldMkLst>
        <pc:spChg chg="mod">
          <ac:chgData name="Eastman, Molly (MBY)" userId="S::molly.eastman@mass.gov::aa3bd255-f134-4808-8279-6a10929e19c9" providerId="AD" clId="Web-{C451F199-ADE9-89F8-CCAE-653BF34BE9B8}" dt="2026-09-23T15:28:01.093" v="623" actId="20577"/>
          <ac:spMkLst>
            <pc:docMk/>
            <pc:sldMk cId="1145000062" sldId="318"/>
            <ac:spMk id="3" creationId="{B2F1E80F-8A78-05DC-B2B3-EF1158985247}"/>
          </ac:spMkLst>
        </pc:spChg>
        <pc:extLst>
          <p:ext xmlns:p="http://schemas.openxmlformats.org/presentationml/2006/main" uri="{D6D511B9-2390-475A-947B-AFAB55BFBCF1}">
            <pc226:cmChg xmlns:pc226="http://schemas.microsoft.com/office/powerpoint/2022/06/main/command" chg="mod">
              <pc226:chgData name="Eastman, Molly (MBY)" userId="S::molly.eastman@mass.gov::aa3bd255-f134-4808-8279-6a10929e19c9" providerId="AD" clId="Web-{C451F199-ADE9-89F8-CCAE-653BF34BE9B8}" dt="2026-09-23T15:27:53.578" v="622" actId="20577"/>
              <pc2:cmMkLst xmlns:pc2="http://schemas.microsoft.com/office/powerpoint/2019/9/main/command">
                <pc:docMk/>
                <pc:sldMk cId="1145000062" sldId="318"/>
                <pc2:cmMk id="{4846C6A7-708F-43F6-BE09-D635805BF934}"/>
              </pc2:cmMkLst>
            </pc226:cmChg>
            <pc226:cmChg xmlns:pc226="http://schemas.microsoft.com/office/powerpoint/2022/06/main/command" chg="mod">
              <pc226:chgData name="Eastman, Molly (MBY)" userId="S::molly.eastman@mass.gov::aa3bd255-f134-4808-8279-6a10929e19c9" providerId="AD" clId="Web-{C451F199-ADE9-89F8-CCAE-653BF34BE9B8}" dt="2026-09-23T15:27:53.578" v="622" actId="20577"/>
              <pc2:cmMkLst xmlns:pc2="http://schemas.microsoft.com/office/powerpoint/2019/9/main/command">
                <pc:docMk/>
                <pc:sldMk cId="1145000062" sldId="318"/>
                <pc2:cmMk id="{B46AE2C4-7DED-464F-8098-64207A4B7FA1}"/>
              </pc2:cmMkLst>
            </pc226:cmChg>
          </p:ext>
        </pc:extLst>
      </pc:sldChg>
      <pc:sldChg chg="modSp">
        <pc:chgData name="Eastman, Molly (MBY)" userId="S::molly.eastman@mass.gov::aa3bd255-f134-4808-8279-6a10929e19c9" providerId="AD" clId="Web-{C451F199-ADE9-89F8-CCAE-653BF34BE9B8}" dt="2026-09-23T13:36:16.423" v="58" actId="20577"/>
        <pc:sldMkLst>
          <pc:docMk/>
          <pc:sldMk cId="1416806645" sldId="339"/>
        </pc:sldMkLst>
        <pc:spChg chg="mod">
          <ac:chgData name="Eastman, Molly (MBY)" userId="S::molly.eastman@mass.gov::aa3bd255-f134-4808-8279-6a10929e19c9" providerId="AD" clId="Web-{C451F199-ADE9-89F8-CCAE-653BF34BE9B8}" dt="2026-09-23T13:36:16.423" v="58" actId="20577"/>
          <ac:spMkLst>
            <pc:docMk/>
            <pc:sldMk cId="1416806645" sldId="339"/>
            <ac:spMk id="3" creationId="{3A949B71-2309-E042-CC68-909242C6070A}"/>
          </ac:spMkLst>
        </pc:spChg>
      </pc:sldChg>
      <pc:sldChg chg="modSp modCm">
        <pc:chgData name="Eastman, Molly (MBY)" userId="S::molly.eastman@mass.gov::aa3bd255-f134-4808-8279-6a10929e19c9" providerId="AD" clId="Web-{C451F199-ADE9-89F8-CCAE-653BF34BE9B8}" dt="2026-09-23T20:13:45.464" v="755" actId="20577"/>
        <pc:sldMkLst>
          <pc:docMk/>
          <pc:sldMk cId="2375322305" sldId="344"/>
        </pc:sldMkLst>
        <pc:spChg chg="mod">
          <ac:chgData name="Eastman, Molly (MBY)" userId="S::molly.eastman@mass.gov::aa3bd255-f134-4808-8279-6a10929e19c9" providerId="AD" clId="Web-{C451F199-ADE9-89F8-CCAE-653BF34BE9B8}" dt="2026-09-23T20:13:45.464" v="755" actId="20577"/>
          <ac:spMkLst>
            <pc:docMk/>
            <pc:sldMk cId="2375322305" sldId="344"/>
            <ac:spMk id="3" creationId="{5137203E-078C-EF9B-CA65-81D40284858C}"/>
          </ac:spMkLst>
        </pc:spChg>
        <pc:extLst>
          <p:ext xmlns:p="http://schemas.openxmlformats.org/presentationml/2006/main" uri="{D6D511B9-2390-475A-947B-AFAB55BFBCF1}">
            <pc226:cmChg xmlns:pc226="http://schemas.microsoft.com/office/powerpoint/2022/06/main/command" chg="mod">
              <pc226:chgData name="Eastman, Molly (MBY)" userId="S::molly.eastman@mass.gov::aa3bd255-f134-4808-8279-6a10929e19c9" providerId="AD" clId="Web-{C451F199-ADE9-89F8-CCAE-653BF34BE9B8}" dt="2026-09-23T20:13:39.058" v="754" actId="20577"/>
              <pc2:cmMkLst xmlns:pc2="http://schemas.microsoft.com/office/powerpoint/2019/9/main/command">
                <pc:docMk/>
                <pc:sldMk cId="2375322305" sldId="344"/>
                <pc2:cmMk id="{CEE69F3A-0120-4DCE-9CE5-EA4A7F796FFB}"/>
              </pc2:cmMkLst>
            </pc226:cmChg>
            <pc226:cmChg xmlns:pc226="http://schemas.microsoft.com/office/powerpoint/2022/06/main/command" chg="mod">
              <pc226:chgData name="Eastman, Molly (MBY)" userId="S::molly.eastman@mass.gov::aa3bd255-f134-4808-8279-6a10929e19c9" providerId="AD" clId="Web-{C451F199-ADE9-89F8-CCAE-653BF34BE9B8}" dt="2026-09-23T20:13:39.058" v="754" actId="20577"/>
              <pc2:cmMkLst xmlns:pc2="http://schemas.microsoft.com/office/powerpoint/2019/9/main/command">
                <pc:docMk/>
                <pc:sldMk cId="2375322305" sldId="344"/>
                <pc2:cmMk id="{C1C98A77-043A-4642-9CD8-1467E2487E2C}"/>
              </pc2:cmMkLst>
            </pc226:cmChg>
          </p:ext>
        </pc:extLst>
      </pc:sldChg>
      <pc:sldChg chg="modSp">
        <pc:chgData name="Eastman, Molly (MBY)" userId="S::molly.eastman@mass.gov::aa3bd255-f134-4808-8279-6a10929e19c9" providerId="AD" clId="Web-{C451F199-ADE9-89F8-CCAE-653BF34BE9B8}" dt="2026-09-23T13:35:52.814" v="50" actId="20577"/>
        <pc:sldMkLst>
          <pc:docMk/>
          <pc:sldMk cId="2603073790" sldId="345"/>
        </pc:sldMkLst>
        <pc:spChg chg="mod">
          <ac:chgData name="Eastman, Molly (MBY)" userId="S::molly.eastman@mass.gov::aa3bd255-f134-4808-8279-6a10929e19c9" providerId="AD" clId="Web-{C451F199-ADE9-89F8-CCAE-653BF34BE9B8}" dt="2026-09-23T13:35:52.814" v="50" actId="20577"/>
          <ac:spMkLst>
            <pc:docMk/>
            <pc:sldMk cId="2603073790" sldId="345"/>
            <ac:spMk id="3" creationId="{539A38B7-8910-C534-E7D3-BA6671B59767}"/>
          </ac:spMkLst>
        </pc:spChg>
      </pc:sldChg>
      <pc:sldChg chg="modSp modCm">
        <pc:chgData name="Eastman, Molly (MBY)" userId="S::molly.eastman@mass.gov::aa3bd255-f134-4808-8279-6a10929e19c9" providerId="AD" clId="Web-{C451F199-ADE9-89F8-CCAE-653BF34BE9B8}" dt="2026-09-23T20:15:11.573" v="790" actId="20577"/>
        <pc:sldMkLst>
          <pc:docMk/>
          <pc:sldMk cId="575487269" sldId="346"/>
        </pc:sldMkLst>
        <pc:spChg chg="mod">
          <ac:chgData name="Eastman, Molly (MBY)" userId="S::molly.eastman@mass.gov::aa3bd255-f134-4808-8279-6a10929e19c9" providerId="AD" clId="Web-{C451F199-ADE9-89F8-CCAE-653BF34BE9B8}" dt="2026-09-23T20:15:11.573" v="790" actId="20577"/>
          <ac:spMkLst>
            <pc:docMk/>
            <pc:sldMk cId="575487269" sldId="346"/>
            <ac:spMk id="3" creationId="{6C315B4D-14E4-975F-A685-A78C711BD52C}"/>
          </ac:spMkLst>
        </pc:spChg>
        <pc:extLst>
          <p:ext xmlns:p="http://schemas.openxmlformats.org/presentationml/2006/main" uri="{D6D511B9-2390-475A-947B-AFAB55BFBCF1}">
            <pc226:cmChg xmlns:pc226="http://schemas.microsoft.com/office/powerpoint/2022/06/main/command" chg="mod">
              <pc226:chgData name="Eastman, Molly (MBY)" userId="S::molly.eastman@mass.gov::aa3bd255-f134-4808-8279-6a10929e19c9" providerId="AD" clId="Web-{C451F199-ADE9-89F8-CCAE-653BF34BE9B8}" dt="2026-09-23T13:38:20.534" v="77" actId="20577"/>
              <pc2:cmMkLst xmlns:pc2="http://schemas.microsoft.com/office/powerpoint/2019/9/main/command">
                <pc:docMk/>
                <pc:sldMk cId="575487269" sldId="346"/>
                <pc2:cmMk id="{1A7DF795-B7E3-430F-8D3B-0B9BBBBC983F}"/>
              </pc2:cmMkLst>
            </pc226:cmChg>
          </p:ext>
        </pc:extLst>
      </pc:sldChg>
      <pc:sldChg chg="add replId">
        <pc:chgData name="Eastman, Molly (MBY)" userId="S::molly.eastman@mass.gov::aa3bd255-f134-4808-8279-6a10929e19c9" providerId="AD" clId="Web-{C451F199-ADE9-89F8-CCAE-653BF34BE9B8}" dt="2026-09-23T14:50:49.044" v="81"/>
        <pc:sldMkLst>
          <pc:docMk/>
          <pc:sldMk cId="2730323144" sldId="348"/>
        </pc:sldMkLst>
      </pc:sldChg>
      <pc:sldChg chg="modSp">
        <pc:chgData name="Eastman, Molly (MBY)" userId="S::molly.eastman@mass.gov::aa3bd255-f134-4808-8279-6a10929e19c9" providerId="AD" clId="Web-{C451F199-ADE9-89F8-CCAE-653BF34BE9B8}" dt="2026-09-23T20:11:28.746" v="689" actId="20577"/>
        <pc:sldMkLst>
          <pc:docMk/>
          <pc:sldMk cId="3923549388" sldId="350"/>
        </pc:sldMkLst>
        <pc:spChg chg="mod">
          <ac:chgData name="Eastman, Molly (MBY)" userId="S::molly.eastman@mass.gov::aa3bd255-f134-4808-8279-6a10929e19c9" providerId="AD" clId="Web-{C451F199-ADE9-89F8-CCAE-653BF34BE9B8}" dt="2026-09-23T20:11:28.746" v="689" actId="20577"/>
          <ac:spMkLst>
            <pc:docMk/>
            <pc:sldMk cId="3923549388" sldId="350"/>
            <ac:spMk id="3" creationId="{99370B64-EB69-4E77-EE40-C292F4458C31}"/>
          </ac:spMkLst>
        </pc:spChg>
      </pc:sldChg>
    </pc:docChg>
  </pc:docChgLst>
  <pc:docChgLst>
    <pc:chgData name="DeGregorio, Amelia (MBY)" userId="S::amelia.degregorio@mass.gov::4bc5358c-0a07-4fd5-9a76-8e58499b7d88" providerId="AD" clId="Web-{FC484C85-5F4C-E9E5-4012-DB9199EF90CF}"/>
    <pc:docChg chg="modSld">
      <pc:chgData name="DeGregorio, Amelia (MBY)" userId="S::amelia.degregorio@mass.gov::4bc5358c-0a07-4fd5-9a76-8e58499b7d88" providerId="AD" clId="Web-{FC484C85-5F4C-E9E5-4012-DB9199EF90CF}" dt="2026-09-23T15:51:59.945" v="15" actId="20577"/>
      <pc:docMkLst>
        <pc:docMk/>
      </pc:docMkLst>
      <pc:sldChg chg="modSp">
        <pc:chgData name="DeGregorio, Amelia (MBY)" userId="S::amelia.degregorio@mass.gov::4bc5358c-0a07-4fd5-9a76-8e58499b7d88" providerId="AD" clId="Web-{FC484C85-5F4C-E9E5-4012-DB9199EF90CF}" dt="2026-09-23T15:49:28.226" v="12" actId="20577"/>
        <pc:sldMkLst>
          <pc:docMk/>
          <pc:sldMk cId="626643813" sldId="280"/>
        </pc:sldMkLst>
        <pc:spChg chg="mod">
          <ac:chgData name="DeGregorio, Amelia (MBY)" userId="S::amelia.degregorio@mass.gov::4bc5358c-0a07-4fd5-9a76-8e58499b7d88" providerId="AD" clId="Web-{FC484C85-5F4C-E9E5-4012-DB9199EF90CF}" dt="2026-09-23T15:49:28.226" v="12" actId="20577"/>
          <ac:spMkLst>
            <pc:docMk/>
            <pc:sldMk cId="626643813" sldId="280"/>
            <ac:spMk id="3" creationId="{A05385A0-096E-4CE0-C242-1AD07ECE8304}"/>
          </ac:spMkLst>
        </pc:spChg>
      </pc:sldChg>
      <pc:sldChg chg="modSp modCm">
        <pc:chgData name="DeGregorio, Amelia (MBY)" userId="S::amelia.degregorio@mass.gov::4bc5358c-0a07-4fd5-9a76-8e58499b7d88" providerId="AD" clId="Web-{FC484C85-5F4C-E9E5-4012-DB9199EF90CF}" dt="2026-09-23T15:51:59.945" v="15" actId="20577"/>
        <pc:sldMkLst>
          <pc:docMk/>
          <pc:sldMk cId="2375322305" sldId="344"/>
        </pc:sldMkLst>
        <pc:spChg chg="mod">
          <ac:chgData name="DeGregorio, Amelia (MBY)" userId="S::amelia.degregorio@mass.gov::4bc5358c-0a07-4fd5-9a76-8e58499b7d88" providerId="AD" clId="Web-{FC484C85-5F4C-E9E5-4012-DB9199EF90CF}" dt="2026-09-23T15:51:59.945" v="15" actId="20577"/>
          <ac:spMkLst>
            <pc:docMk/>
            <pc:sldMk cId="2375322305" sldId="344"/>
            <ac:spMk id="3" creationId="{5137203E-078C-EF9B-CA65-81D40284858C}"/>
          </ac:spMkLst>
        </pc:spChg>
        <pc:extLst>
          <p:ext xmlns:p="http://schemas.openxmlformats.org/presentationml/2006/main" uri="{D6D511B9-2390-475A-947B-AFAB55BFBCF1}">
            <pc226:cmChg xmlns:pc226="http://schemas.microsoft.com/office/powerpoint/2022/06/main/command" chg="mod">
              <pc226:chgData name="DeGregorio, Amelia (MBY)" userId="S::amelia.degregorio@mass.gov::4bc5358c-0a07-4fd5-9a76-8e58499b7d88" providerId="AD" clId="Web-{FC484C85-5F4C-E9E5-4012-DB9199EF90CF}" dt="2026-09-23T15:51:59.945" v="15" actId="20577"/>
              <pc2:cmMkLst xmlns:pc2="http://schemas.microsoft.com/office/powerpoint/2019/9/main/command">
                <pc:docMk/>
                <pc:sldMk cId="2375322305" sldId="344"/>
                <pc2:cmMk id="{CEE69F3A-0120-4DCE-9CE5-EA4A7F796FFB}"/>
              </pc2:cmMkLst>
            </pc226:cmChg>
            <pc226:cmChg xmlns:pc226="http://schemas.microsoft.com/office/powerpoint/2022/06/main/command" chg="mod">
              <pc226:chgData name="DeGregorio, Amelia (MBY)" userId="S::amelia.degregorio@mass.gov::4bc5358c-0a07-4fd5-9a76-8e58499b7d88" providerId="AD" clId="Web-{FC484C85-5F4C-E9E5-4012-DB9199EF90CF}" dt="2026-09-23T15:51:59.945" v="15" actId="20577"/>
              <pc2:cmMkLst xmlns:pc2="http://schemas.microsoft.com/office/powerpoint/2019/9/main/command">
                <pc:docMk/>
                <pc:sldMk cId="2375322305" sldId="344"/>
                <pc2:cmMk id="{C1C98A77-043A-4642-9CD8-1467E2487E2C}"/>
              </pc2:cmMkLst>
            </pc226:cmChg>
          </p:ext>
        </pc:extLst>
      </pc:sldChg>
    </pc:docChg>
  </pc:docChgLst>
  <pc:docChgLst>
    <pc:chgData name="Reyes, Rachel (MBY)" userId="S::rachel.reyes@mass.gov::e4bbc976-73e5-478a-aef9-5be77b692d97" providerId="AD" clId="Web-{DA59A3E9-F7E0-5DB4-3F51-8E7D87BE0AC2}"/>
    <pc:docChg chg="modSld">
      <pc:chgData name="Reyes, Rachel (MBY)" userId="S::rachel.reyes@mass.gov::e4bbc976-73e5-478a-aef9-5be77b692d97" providerId="AD" clId="Web-{DA59A3E9-F7E0-5DB4-3F51-8E7D87BE0AC2}" dt="2026-09-24T14:12:06.607" v="3" actId="20577"/>
      <pc:docMkLst>
        <pc:docMk/>
      </pc:docMkLst>
      <pc:sldChg chg="modSp">
        <pc:chgData name="Reyes, Rachel (MBY)" userId="S::rachel.reyes@mass.gov::e4bbc976-73e5-478a-aef9-5be77b692d97" providerId="AD" clId="Web-{DA59A3E9-F7E0-5DB4-3F51-8E7D87BE0AC2}" dt="2026-09-24T14:11:39.387" v="0" actId="14100"/>
        <pc:sldMkLst>
          <pc:docMk/>
          <pc:sldMk cId="626643813" sldId="280"/>
        </pc:sldMkLst>
        <pc:spChg chg="mod">
          <ac:chgData name="Reyes, Rachel (MBY)" userId="S::rachel.reyes@mass.gov::e4bbc976-73e5-478a-aef9-5be77b692d97" providerId="AD" clId="Web-{DA59A3E9-F7E0-5DB4-3F51-8E7D87BE0AC2}" dt="2026-09-24T14:11:39.387" v="0" actId="14100"/>
          <ac:spMkLst>
            <pc:docMk/>
            <pc:sldMk cId="626643813" sldId="280"/>
            <ac:spMk id="3" creationId="{A05385A0-096E-4CE0-C242-1AD07ECE8304}"/>
          </ac:spMkLst>
        </pc:spChg>
      </pc:sldChg>
      <pc:sldChg chg="modSp">
        <pc:chgData name="Reyes, Rachel (MBY)" userId="S::rachel.reyes@mass.gov::e4bbc976-73e5-478a-aef9-5be77b692d97" providerId="AD" clId="Web-{DA59A3E9-F7E0-5DB4-3F51-8E7D87BE0AC2}" dt="2026-09-24T14:12:06.607" v="3" actId="20577"/>
        <pc:sldMkLst>
          <pc:docMk/>
          <pc:sldMk cId="2375322305" sldId="344"/>
        </pc:sldMkLst>
        <pc:spChg chg="mod">
          <ac:chgData name="Reyes, Rachel (MBY)" userId="S::rachel.reyes@mass.gov::e4bbc976-73e5-478a-aef9-5be77b692d97" providerId="AD" clId="Web-{DA59A3E9-F7E0-5DB4-3F51-8E7D87BE0AC2}" dt="2026-09-24T14:12:06.607" v="3" actId="20577"/>
          <ac:spMkLst>
            <pc:docMk/>
            <pc:sldMk cId="2375322305" sldId="344"/>
            <ac:spMk id="3" creationId="{5137203E-078C-EF9B-CA65-81D40284858C}"/>
          </ac:spMkLst>
        </pc:spChg>
      </pc:sldChg>
    </pc:docChg>
  </pc:docChgLst>
  <pc:docChgLst>
    <pc:chgData name="Lafferty, Elizabeth (MBY)" userId="S::elizabeth.lafferty@mass.gov::58615069-65e6-4a7c-971a-208f256a835b" providerId="AD" clId="Web-{97436EED-19A6-8004-2F90-C3DA13CACAE5}"/>
    <pc:docChg chg="mod modSld">
      <pc:chgData name="Lafferty, Elizabeth (MBY)" userId="S::elizabeth.lafferty@mass.gov::58615069-65e6-4a7c-971a-208f256a835b" providerId="AD" clId="Web-{97436EED-19A6-8004-2F90-C3DA13CACAE5}" dt="2026-09-23T15:49:26.330" v="5" actId="20577"/>
      <pc:docMkLst>
        <pc:docMk/>
      </pc:docMkLst>
      <pc:sldChg chg="modSp">
        <pc:chgData name="Lafferty, Elizabeth (MBY)" userId="S::elizabeth.lafferty@mass.gov::58615069-65e6-4a7c-971a-208f256a835b" providerId="AD" clId="Web-{97436EED-19A6-8004-2F90-C3DA13CACAE5}" dt="2026-09-23T15:49:26.330" v="5" actId="20577"/>
        <pc:sldMkLst>
          <pc:docMk/>
          <pc:sldMk cId="610964202" sldId="272"/>
        </pc:sldMkLst>
        <pc:spChg chg="mod">
          <ac:chgData name="Lafferty, Elizabeth (MBY)" userId="S::elizabeth.lafferty@mass.gov::58615069-65e6-4a7c-971a-208f256a835b" providerId="AD" clId="Web-{97436EED-19A6-8004-2F90-C3DA13CACAE5}" dt="2026-09-23T15:49:26.330" v="5" actId="20577"/>
          <ac:spMkLst>
            <pc:docMk/>
            <pc:sldMk cId="610964202" sldId="272"/>
            <ac:spMk id="3" creationId="{A615A16C-8AA7-8F30-FA87-EF9ABE839CE3}"/>
          </ac:spMkLst>
        </pc:spChg>
      </pc:sldChg>
    </pc:docChg>
  </pc:docChgLst>
  <pc:docChgLst>
    <pc:chgData name="Eastman, Molly (MBY)" userId="S::molly.eastman@mass.gov::aa3bd255-f134-4808-8279-6a10929e19c9" providerId="AD" clId="Web-{194EDECB-D6BF-FDEA-4FD4-DF7D47BCD3F0}"/>
    <pc:docChg chg="addSld delSld modSld sldOrd">
      <pc:chgData name="Eastman, Molly (MBY)" userId="S::molly.eastman@mass.gov::aa3bd255-f134-4808-8279-6a10929e19c9" providerId="AD" clId="Web-{194EDECB-D6BF-FDEA-4FD4-DF7D47BCD3F0}" dt="2026-09-17T19:53:02.327" v="2353"/>
      <pc:docMkLst>
        <pc:docMk/>
      </pc:docMkLst>
      <pc:sldChg chg="modSp">
        <pc:chgData name="Eastman, Molly (MBY)" userId="S::molly.eastman@mass.gov::aa3bd255-f134-4808-8279-6a10929e19c9" providerId="AD" clId="Web-{194EDECB-D6BF-FDEA-4FD4-DF7D47BCD3F0}" dt="2026-09-17T17:16:55.510" v="9" actId="20577"/>
        <pc:sldMkLst>
          <pc:docMk/>
          <pc:sldMk cId="486328236" sldId="256"/>
        </pc:sldMkLst>
        <pc:spChg chg="mod">
          <ac:chgData name="Eastman, Molly (MBY)" userId="S::molly.eastman@mass.gov::aa3bd255-f134-4808-8279-6a10929e19c9" providerId="AD" clId="Web-{194EDECB-D6BF-FDEA-4FD4-DF7D47BCD3F0}" dt="2026-09-17T17:16:55.510" v="9" actId="20577"/>
          <ac:spMkLst>
            <pc:docMk/>
            <pc:sldMk cId="486328236" sldId="256"/>
            <ac:spMk id="2" creationId="{2F4326C9-EE18-7C53-634E-E78AF60F6967}"/>
          </ac:spMkLst>
        </pc:spChg>
      </pc:sldChg>
      <pc:sldChg chg="modSp">
        <pc:chgData name="Eastman, Molly (MBY)" userId="S::molly.eastman@mass.gov::aa3bd255-f134-4808-8279-6a10929e19c9" providerId="AD" clId="Web-{194EDECB-D6BF-FDEA-4FD4-DF7D47BCD3F0}" dt="2026-09-17T17:32:20.290" v="758" actId="20577"/>
        <pc:sldMkLst>
          <pc:docMk/>
          <pc:sldMk cId="2222596948" sldId="258"/>
        </pc:sldMkLst>
        <pc:spChg chg="mod">
          <ac:chgData name="Eastman, Molly (MBY)" userId="S::molly.eastman@mass.gov::aa3bd255-f134-4808-8279-6a10929e19c9" providerId="AD" clId="Web-{194EDECB-D6BF-FDEA-4FD4-DF7D47BCD3F0}" dt="2026-09-17T17:32:20.290" v="758" actId="20577"/>
          <ac:spMkLst>
            <pc:docMk/>
            <pc:sldMk cId="2222596948" sldId="258"/>
            <ac:spMk id="2" creationId="{58BCE78A-8636-F25F-BFB0-1F61C2FBA675}"/>
          </ac:spMkLst>
        </pc:spChg>
      </pc:sldChg>
      <pc:sldChg chg="modSp">
        <pc:chgData name="Eastman, Molly (MBY)" userId="S::molly.eastman@mass.gov::aa3bd255-f134-4808-8279-6a10929e19c9" providerId="AD" clId="Web-{194EDECB-D6BF-FDEA-4FD4-DF7D47BCD3F0}" dt="2026-09-17T17:20:32.775" v="183" actId="20577"/>
        <pc:sldMkLst>
          <pc:docMk/>
          <pc:sldMk cId="193153201" sldId="259"/>
        </pc:sldMkLst>
        <pc:spChg chg="mod">
          <ac:chgData name="Eastman, Molly (MBY)" userId="S::molly.eastman@mass.gov::aa3bd255-f134-4808-8279-6a10929e19c9" providerId="AD" clId="Web-{194EDECB-D6BF-FDEA-4FD4-DF7D47BCD3F0}" dt="2026-09-17T17:20:32.775" v="183" actId="20577"/>
          <ac:spMkLst>
            <pc:docMk/>
            <pc:sldMk cId="193153201" sldId="259"/>
            <ac:spMk id="2" creationId="{89FE31DD-EF4B-5C6F-A2CE-2C293BB160BB}"/>
          </ac:spMkLst>
        </pc:spChg>
      </pc:sldChg>
      <pc:sldChg chg="modSp">
        <pc:chgData name="Eastman, Molly (MBY)" userId="S::molly.eastman@mass.gov::aa3bd255-f134-4808-8279-6a10929e19c9" providerId="AD" clId="Web-{194EDECB-D6BF-FDEA-4FD4-DF7D47BCD3F0}" dt="2026-09-17T19:33:35.563" v="1952" actId="20577"/>
        <pc:sldMkLst>
          <pc:docMk/>
          <pc:sldMk cId="1311706841" sldId="265"/>
        </pc:sldMkLst>
        <pc:spChg chg="mod">
          <ac:chgData name="Eastman, Molly (MBY)" userId="S::molly.eastman@mass.gov::aa3bd255-f134-4808-8279-6a10929e19c9" providerId="AD" clId="Web-{194EDECB-D6BF-FDEA-4FD4-DF7D47BCD3F0}" dt="2026-09-17T19:33:05.734" v="1901" actId="20577"/>
          <ac:spMkLst>
            <pc:docMk/>
            <pc:sldMk cId="1311706841" sldId="265"/>
            <ac:spMk id="2" creationId="{83DE91C3-8028-4847-5BF7-D7FA3B6952C2}"/>
          </ac:spMkLst>
        </pc:spChg>
        <pc:spChg chg="mod">
          <ac:chgData name="Eastman, Molly (MBY)" userId="S::molly.eastman@mass.gov::aa3bd255-f134-4808-8279-6a10929e19c9" providerId="AD" clId="Web-{194EDECB-D6BF-FDEA-4FD4-DF7D47BCD3F0}" dt="2026-09-17T19:33:35.563" v="1952" actId="20577"/>
          <ac:spMkLst>
            <pc:docMk/>
            <pc:sldMk cId="1311706841" sldId="265"/>
            <ac:spMk id="3" creationId="{8F40776A-847A-095B-E393-398D2AEA019B}"/>
          </ac:spMkLst>
        </pc:spChg>
      </pc:sldChg>
      <pc:sldChg chg="modSp">
        <pc:chgData name="Eastman, Molly (MBY)" userId="S::molly.eastman@mass.gov::aa3bd255-f134-4808-8279-6a10929e19c9" providerId="AD" clId="Web-{194EDECB-D6BF-FDEA-4FD4-DF7D47BCD3F0}" dt="2026-09-17T19:34:42.423" v="1966" actId="1076"/>
        <pc:sldMkLst>
          <pc:docMk/>
          <pc:sldMk cId="2486867363" sldId="266"/>
        </pc:sldMkLst>
        <pc:spChg chg="mod">
          <ac:chgData name="Eastman, Molly (MBY)" userId="S::molly.eastman@mass.gov::aa3bd255-f134-4808-8279-6a10929e19c9" providerId="AD" clId="Web-{194EDECB-D6BF-FDEA-4FD4-DF7D47BCD3F0}" dt="2026-09-17T19:34:17.970" v="1959" actId="20577"/>
          <ac:spMkLst>
            <pc:docMk/>
            <pc:sldMk cId="2486867363" sldId="266"/>
            <ac:spMk id="2" creationId="{16B0F1AC-8C85-AD2F-EEEA-4D197BB406E9}"/>
          </ac:spMkLst>
        </pc:spChg>
        <pc:spChg chg="mod">
          <ac:chgData name="Eastman, Molly (MBY)" userId="S::molly.eastman@mass.gov::aa3bd255-f134-4808-8279-6a10929e19c9" providerId="AD" clId="Web-{194EDECB-D6BF-FDEA-4FD4-DF7D47BCD3F0}" dt="2026-09-17T19:34:42.423" v="1966" actId="1076"/>
          <ac:spMkLst>
            <pc:docMk/>
            <pc:sldMk cId="2486867363" sldId="266"/>
            <ac:spMk id="3" creationId="{C2498FF2-8062-F4A8-87BB-2A1260BFFC2F}"/>
          </ac:spMkLst>
        </pc:spChg>
      </pc:sldChg>
      <pc:sldChg chg="modSp ord">
        <pc:chgData name="Eastman, Molly (MBY)" userId="S::molly.eastman@mass.gov::aa3bd255-f134-4808-8279-6a10929e19c9" providerId="AD" clId="Web-{194EDECB-D6BF-FDEA-4FD4-DF7D47BCD3F0}" dt="2026-09-17T19:32:36.515" v="1898" actId="20577"/>
        <pc:sldMkLst>
          <pc:docMk/>
          <pc:sldMk cId="610964202" sldId="272"/>
        </pc:sldMkLst>
        <pc:spChg chg="mod">
          <ac:chgData name="Eastman, Molly (MBY)" userId="S::molly.eastman@mass.gov::aa3bd255-f134-4808-8279-6a10929e19c9" providerId="AD" clId="Web-{194EDECB-D6BF-FDEA-4FD4-DF7D47BCD3F0}" dt="2026-09-17T19:32:36.515" v="1898" actId="20577"/>
          <ac:spMkLst>
            <pc:docMk/>
            <pc:sldMk cId="610964202" sldId="272"/>
            <ac:spMk id="2" creationId="{937DDBEA-4410-9FFB-F193-F3C6908789B3}"/>
          </ac:spMkLst>
        </pc:spChg>
      </pc:sldChg>
      <pc:sldChg chg="modSp ord">
        <pc:chgData name="Eastman, Molly (MBY)" userId="S::molly.eastman@mass.gov::aa3bd255-f134-4808-8279-6a10929e19c9" providerId="AD" clId="Web-{194EDECB-D6BF-FDEA-4FD4-DF7D47BCD3F0}" dt="2026-09-17T19:17:42.554" v="1586" actId="20577"/>
        <pc:sldMkLst>
          <pc:docMk/>
          <pc:sldMk cId="626643813" sldId="280"/>
        </pc:sldMkLst>
        <pc:spChg chg="mod">
          <ac:chgData name="Eastman, Molly (MBY)" userId="S::molly.eastman@mass.gov::aa3bd255-f134-4808-8279-6a10929e19c9" providerId="AD" clId="Web-{194EDECB-D6BF-FDEA-4FD4-DF7D47BCD3F0}" dt="2026-09-17T17:33:44.150" v="778" actId="20577"/>
          <ac:spMkLst>
            <pc:docMk/>
            <pc:sldMk cId="626643813" sldId="280"/>
            <ac:spMk id="2" creationId="{E59F00D4-A130-84D9-126D-021C6DF94902}"/>
          </ac:spMkLst>
        </pc:spChg>
        <pc:spChg chg="mod">
          <ac:chgData name="Eastman, Molly (MBY)" userId="S::molly.eastman@mass.gov::aa3bd255-f134-4808-8279-6a10929e19c9" providerId="AD" clId="Web-{194EDECB-D6BF-FDEA-4FD4-DF7D47BCD3F0}" dt="2026-09-17T19:17:42.554" v="1586" actId="20577"/>
          <ac:spMkLst>
            <pc:docMk/>
            <pc:sldMk cId="626643813" sldId="280"/>
            <ac:spMk id="3" creationId="{A05385A0-096E-4CE0-C242-1AD07ECE8304}"/>
          </ac:spMkLst>
        </pc:spChg>
      </pc:sldChg>
      <pc:sldChg chg="modSp">
        <pc:chgData name="Eastman, Molly (MBY)" userId="S::molly.eastman@mass.gov::aa3bd255-f134-4808-8279-6a10929e19c9" providerId="AD" clId="Web-{194EDECB-D6BF-FDEA-4FD4-DF7D47BCD3F0}" dt="2026-09-17T17:27:02.244" v="427" actId="20577"/>
        <pc:sldMkLst>
          <pc:docMk/>
          <pc:sldMk cId="2201301077" sldId="282"/>
        </pc:sldMkLst>
        <pc:spChg chg="mod">
          <ac:chgData name="Eastman, Molly (MBY)" userId="S::molly.eastman@mass.gov::aa3bd255-f134-4808-8279-6a10929e19c9" providerId="AD" clId="Web-{194EDECB-D6BF-FDEA-4FD4-DF7D47BCD3F0}" dt="2026-09-17T17:25:26.556" v="340" actId="20577"/>
          <ac:spMkLst>
            <pc:docMk/>
            <pc:sldMk cId="2201301077" sldId="282"/>
            <ac:spMk id="2" creationId="{66176C9A-0945-9DB1-4918-F7AAD79EA46F}"/>
          </ac:spMkLst>
        </pc:spChg>
        <pc:spChg chg="mod">
          <ac:chgData name="Eastman, Molly (MBY)" userId="S::molly.eastman@mass.gov::aa3bd255-f134-4808-8279-6a10929e19c9" providerId="AD" clId="Web-{194EDECB-D6BF-FDEA-4FD4-DF7D47BCD3F0}" dt="2026-09-17T17:27:02.244" v="427" actId="20577"/>
          <ac:spMkLst>
            <pc:docMk/>
            <pc:sldMk cId="2201301077" sldId="282"/>
            <ac:spMk id="3" creationId="{F222E7CF-E9DD-4BA3-45D1-9901DA580800}"/>
          </ac:spMkLst>
        </pc:spChg>
      </pc:sldChg>
      <pc:sldChg chg="modSp ord">
        <pc:chgData name="Eastman, Molly (MBY)" userId="S::molly.eastman@mass.gov::aa3bd255-f134-4808-8279-6a10929e19c9" providerId="AD" clId="Web-{194EDECB-D6BF-FDEA-4FD4-DF7D47BCD3F0}" dt="2026-09-17T19:40:43.092" v="2057" actId="20577"/>
        <pc:sldMkLst>
          <pc:docMk/>
          <pc:sldMk cId="4140075013" sldId="283"/>
        </pc:sldMkLst>
        <pc:spChg chg="mod">
          <ac:chgData name="Eastman, Molly (MBY)" userId="S::molly.eastman@mass.gov::aa3bd255-f134-4808-8279-6a10929e19c9" providerId="AD" clId="Web-{194EDECB-D6BF-FDEA-4FD4-DF7D47BCD3F0}" dt="2026-09-17T19:40:43.092" v="2057" actId="20577"/>
          <ac:spMkLst>
            <pc:docMk/>
            <pc:sldMk cId="4140075013" sldId="283"/>
            <ac:spMk id="5" creationId="{18294EC6-746F-D66C-F655-926BCA23C340}"/>
          </ac:spMkLst>
        </pc:spChg>
      </pc:sldChg>
      <pc:sldChg chg="modSp ord">
        <pc:chgData name="Eastman, Molly (MBY)" userId="S::molly.eastman@mass.gov::aa3bd255-f134-4808-8279-6a10929e19c9" providerId="AD" clId="Web-{194EDECB-D6BF-FDEA-4FD4-DF7D47BCD3F0}" dt="2026-09-17T19:52:56.154" v="2351"/>
        <pc:sldMkLst>
          <pc:docMk/>
          <pc:sldMk cId="4257371011" sldId="286"/>
        </pc:sldMkLst>
        <pc:spChg chg="mod">
          <ac:chgData name="Eastman, Molly (MBY)" userId="S::molly.eastman@mass.gov::aa3bd255-f134-4808-8279-6a10929e19c9" providerId="AD" clId="Web-{194EDECB-D6BF-FDEA-4FD4-DF7D47BCD3F0}" dt="2026-09-17T19:50:15.713" v="2231" actId="20577"/>
          <ac:spMkLst>
            <pc:docMk/>
            <pc:sldMk cId="4257371011" sldId="286"/>
            <ac:spMk id="2" creationId="{F38AE9E5-F343-C460-1677-1FA7A9973935}"/>
          </ac:spMkLst>
        </pc:spChg>
        <pc:spChg chg="mod">
          <ac:chgData name="Eastman, Molly (MBY)" userId="S::molly.eastman@mass.gov::aa3bd255-f134-4808-8279-6a10929e19c9" providerId="AD" clId="Web-{194EDECB-D6BF-FDEA-4FD4-DF7D47BCD3F0}" dt="2026-09-17T19:52:18.778" v="2341" actId="20577"/>
          <ac:spMkLst>
            <pc:docMk/>
            <pc:sldMk cId="4257371011" sldId="286"/>
            <ac:spMk id="5" creationId="{79D79E24-61F7-9579-6365-79315BB7436E}"/>
          </ac:spMkLst>
        </pc:spChg>
      </pc:sldChg>
      <pc:sldChg chg="modSp ord">
        <pc:chgData name="Eastman, Molly (MBY)" userId="S::molly.eastman@mass.gov::aa3bd255-f134-4808-8279-6a10929e19c9" providerId="AD" clId="Web-{194EDECB-D6BF-FDEA-4FD4-DF7D47BCD3F0}" dt="2026-09-17T19:49:22.931" v="2219" actId="20577"/>
        <pc:sldMkLst>
          <pc:docMk/>
          <pc:sldMk cId="1578876781" sldId="290"/>
        </pc:sldMkLst>
        <pc:spChg chg="mod">
          <ac:chgData name="Eastman, Molly (MBY)" userId="S::molly.eastman@mass.gov::aa3bd255-f134-4808-8279-6a10929e19c9" providerId="AD" clId="Web-{194EDECB-D6BF-FDEA-4FD4-DF7D47BCD3F0}" dt="2026-09-17T19:42:20.657" v="2101" actId="20577"/>
          <ac:spMkLst>
            <pc:docMk/>
            <pc:sldMk cId="1578876781" sldId="290"/>
            <ac:spMk id="2" creationId="{F896DC0D-D57D-A1E7-02F5-AB2517E5A788}"/>
          </ac:spMkLst>
        </pc:spChg>
        <pc:spChg chg="mod">
          <ac:chgData name="Eastman, Molly (MBY)" userId="S::molly.eastman@mass.gov::aa3bd255-f134-4808-8279-6a10929e19c9" providerId="AD" clId="Web-{194EDECB-D6BF-FDEA-4FD4-DF7D47BCD3F0}" dt="2026-09-17T19:49:22.931" v="2219" actId="20577"/>
          <ac:spMkLst>
            <pc:docMk/>
            <pc:sldMk cId="1578876781" sldId="290"/>
            <ac:spMk id="5" creationId="{81534A0D-F795-6C54-E84C-5AE91706AB1D}"/>
          </ac:spMkLst>
        </pc:spChg>
      </pc:sldChg>
      <pc:sldChg chg="modSp ord">
        <pc:chgData name="Eastman, Molly (MBY)" userId="S::molly.eastman@mass.gov::aa3bd255-f134-4808-8279-6a10929e19c9" providerId="AD" clId="Web-{194EDECB-D6BF-FDEA-4FD4-DF7D47BCD3F0}" dt="2026-09-17T19:53:00.326" v="2352"/>
        <pc:sldMkLst>
          <pc:docMk/>
          <pc:sldMk cId="2717620341" sldId="292"/>
        </pc:sldMkLst>
        <pc:spChg chg="mod">
          <ac:chgData name="Eastman, Molly (MBY)" userId="S::molly.eastman@mass.gov::aa3bd255-f134-4808-8279-6a10929e19c9" providerId="AD" clId="Web-{194EDECB-D6BF-FDEA-4FD4-DF7D47BCD3F0}" dt="2026-09-17T19:52:30.966" v="2348" actId="20577"/>
          <ac:spMkLst>
            <pc:docMk/>
            <pc:sldMk cId="2717620341" sldId="292"/>
            <ac:spMk id="2" creationId="{F9099E9B-8A04-D914-D450-112226CEC7E1}"/>
          </ac:spMkLst>
        </pc:spChg>
        <pc:spChg chg="mod">
          <ac:chgData name="Eastman, Molly (MBY)" userId="S::molly.eastman@mass.gov::aa3bd255-f134-4808-8279-6a10929e19c9" providerId="AD" clId="Web-{194EDECB-D6BF-FDEA-4FD4-DF7D47BCD3F0}" dt="2026-09-17T19:52:37.216" v="2350" actId="20577"/>
          <ac:spMkLst>
            <pc:docMk/>
            <pc:sldMk cId="2717620341" sldId="292"/>
            <ac:spMk id="3" creationId="{D81B75FD-99C9-DB8A-A8DB-DDAF02451938}"/>
          </ac:spMkLst>
        </pc:spChg>
      </pc:sldChg>
      <pc:sldChg chg="modSp ord">
        <pc:chgData name="Eastman, Molly (MBY)" userId="S::molly.eastman@mass.gov::aa3bd255-f134-4808-8279-6a10929e19c9" providerId="AD" clId="Web-{194EDECB-D6BF-FDEA-4FD4-DF7D47BCD3F0}" dt="2026-09-17T19:49:04.133" v="2217"/>
        <pc:sldMkLst>
          <pc:docMk/>
          <pc:sldMk cId="4089108992" sldId="307"/>
        </pc:sldMkLst>
        <pc:spChg chg="mod">
          <ac:chgData name="Eastman, Molly (MBY)" userId="S::molly.eastman@mass.gov::aa3bd255-f134-4808-8279-6a10929e19c9" providerId="AD" clId="Web-{194EDECB-D6BF-FDEA-4FD4-DF7D47BCD3F0}" dt="2026-09-17T17:31:39.634" v="755" actId="20577"/>
          <ac:spMkLst>
            <pc:docMk/>
            <pc:sldMk cId="4089108992" sldId="307"/>
            <ac:spMk id="2" creationId="{CE1270AD-7D78-96B2-6078-9294CE6AB1C5}"/>
          </ac:spMkLst>
        </pc:spChg>
        <pc:graphicFrameChg chg="mod modGraphic">
          <ac:chgData name="Eastman, Molly (MBY)" userId="S::molly.eastman@mass.gov::aa3bd255-f134-4808-8279-6a10929e19c9" providerId="AD" clId="Web-{194EDECB-D6BF-FDEA-4FD4-DF7D47BCD3F0}" dt="2026-09-17T17:30:47.806" v="710"/>
          <ac:graphicFrameMkLst>
            <pc:docMk/>
            <pc:sldMk cId="4089108992" sldId="307"/>
            <ac:graphicFrameMk id="7" creationId="{A63B0BB4-6859-C3F8-1575-22677055D547}"/>
          </ac:graphicFrameMkLst>
        </pc:graphicFrameChg>
      </pc:sldChg>
      <pc:sldChg chg="modSp ord">
        <pc:chgData name="Eastman, Molly (MBY)" userId="S::molly.eastman@mass.gov::aa3bd255-f134-4808-8279-6a10929e19c9" providerId="AD" clId="Web-{194EDECB-D6BF-FDEA-4FD4-DF7D47BCD3F0}" dt="2026-09-17T19:53:02.327" v="2353"/>
        <pc:sldMkLst>
          <pc:docMk/>
          <pc:sldMk cId="185085438" sldId="308"/>
        </pc:sldMkLst>
        <pc:graphicFrameChg chg="mod modGraphic">
          <ac:chgData name="Eastman, Molly (MBY)" userId="S::molly.eastman@mass.gov::aa3bd255-f134-4808-8279-6a10929e19c9" providerId="AD" clId="Web-{194EDECB-D6BF-FDEA-4FD4-DF7D47BCD3F0}" dt="2026-09-17T17:31:04.040" v="730"/>
          <ac:graphicFrameMkLst>
            <pc:docMk/>
            <pc:sldMk cId="185085438" sldId="308"/>
            <ac:graphicFrameMk id="5" creationId="{195616DD-028E-1B73-7A8E-C0AC31568F55}"/>
          </ac:graphicFrameMkLst>
        </pc:graphicFrameChg>
      </pc:sldChg>
      <pc:sldChg chg="modSp ord">
        <pc:chgData name="Eastman, Molly (MBY)" userId="S::molly.eastman@mass.gov::aa3bd255-f134-4808-8279-6a10929e19c9" providerId="AD" clId="Web-{194EDECB-D6BF-FDEA-4FD4-DF7D47BCD3F0}" dt="2026-09-17T18:06:07.554" v="1160" actId="20577"/>
        <pc:sldMkLst>
          <pc:docMk/>
          <pc:sldMk cId="1145000062" sldId="318"/>
        </pc:sldMkLst>
        <pc:spChg chg="mod">
          <ac:chgData name="Eastman, Molly (MBY)" userId="S::molly.eastman@mass.gov::aa3bd255-f134-4808-8279-6a10929e19c9" providerId="AD" clId="Web-{194EDECB-D6BF-FDEA-4FD4-DF7D47BCD3F0}" dt="2026-09-17T17:20:58.213" v="191" actId="20577"/>
          <ac:spMkLst>
            <pc:docMk/>
            <pc:sldMk cId="1145000062" sldId="318"/>
            <ac:spMk id="2" creationId="{69B891D3-2FC9-535E-8AF0-852B536E40BE}"/>
          </ac:spMkLst>
        </pc:spChg>
        <pc:spChg chg="mod">
          <ac:chgData name="Eastman, Molly (MBY)" userId="S::molly.eastman@mass.gov::aa3bd255-f134-4808-8279-6a10929e19c9" providerId="AD" clId="Web-{194EDECB-D6BF-FDEA-4FD4-DF7D47BCD3F0}" dt="2026-09-17T18:06:07.554" v="1160" actId="20577"/>
          <ac:spMkLst>
            <pc:docMk/>
            <pc:sldMk cId="1145000062" sldId="318"/>
            <ac:spMk id="3" creationId="{B2F1E80F-8A78-05DC-B2B3-EF1158985247}"/>
          </ac:spMkLst>
        </pc:spChg>
      </pc:sldChg>
      <pc:sldChg chg="modSp">
        <pc:chgData name="Eastman, Molly (MBY)" userId="S::molly.eastman@mass.gov::aa3bd255-f134-4808-8279-6a10929e19c9" providerId="AD" clId="Web-{194EDECB-D6BF-FDEA-4FD4-DF7D47BCD3F0}" dt="2026-09-17T19:48:12.289" v="2208" actId="20577"/>
        <pc:sldMkLst>
          <pc:docMk/>
          <pc:sldMk cId="525675448" sldId="323"/>
        </pc:sldMkLst>
        <pc:spChg chg="mod">
          <ac:chgData name="Eastman, Molly (MBY)" userId="S::molly.eastman@mass.gov::aa3bd255-f134-4808-8279-6a10929e19c9" providerId="AD" clId="Web-{194EDECB-D6BF-FDEA-4FD4-DF7D47BCD3F0}" dt="2026-09-17T19:42:13.188" v="2084" actId="20577"/>
          <ac:spMkLst>
            <pc:docMk/>
            <pc:sldMk cId="525675448" sldId="323"/>
            <ac:spMk id="2" creationId="{185BEF0E-427D-1951-1467-0B9A690250CA}"/>
          </ac:spMkLst>
        </pc:spChg>
        <pc:spChg chg="mod">
          <ac:chgData name="Eastman, Molly (MBY)" userId="S::molly.eastman@mass.gov::aa3bd255-f134-4808-8279-6a10929e19c9" providerId="AD" clId="Web-{194EDECB-D6BF-FDEA-4FD4-DF7D47BCD3F0}" dt="2026-09-17T19:48:12.289" v="2208" actId="20577"/>
          <ac:spMkLst>
            <pc:docMk/>
            <pc:sldMk cId="525675448" sldId="323"/>
            <ac:spMk id="3" creationId="{E338CC42-BE67-8EDA-90A8-4DBB433A9A09}"/>
          </ac:spMkLst>
        </pc:spChg>
      </pc:sldChg>
      <pc:sldChg chg="modSp ord">
        <pc:chgData name="Eastman, Molly (MBY)" userId="S::molly.eastman@mass.gov::aa3bd255-f134-4808-8279-6a10929e19c9" providerId="AD" clId="Web-{194EDECB-D6BF-FDEA-4FD4-DF7D47BCD3F0}" dt="2026-09-17T19:19:10.011" v="1622" actId="20577"/>
        <pc:sldMkLst>
          <pc:docMk/>
          <pc:sldMk cId="2239150473" sldId="337"/>
        </pc:sldMkLst>
        <pc:spChg chg="mod">
          <ac:chgData name="Eastman, Molly (MBY)" userId="S::molly.eastman@mass.gov::aa3bd255-f134-4808-8279-6a10929e19c9" providerId="AD" clId="Web-{194EDECB-D6BF-FDEA-4FD4-DF7D47BCD3F0}" dt="2026-09-17T19:19:10.011" v="1622" actId="20577"/>
          <ac:spMkLst>
            <pc:docMk/>
            <pc:sldMk cId="2239150473" sldId="337"/>
            <ac:spMk id="2" creationId="{E7C5301D-CA07-347C-4DDA-059B8F99E5AA}"/>
          </ac:spMkLst>
        </pc:spChg>
      </pc:sldChg>
      <pc:sldChg chg="modSp new">
        <pc:chgData name="Eastman, Molly (MBY)" userId="S::molly.eastman@mass.gov::aa3bd255-f134-4808-8279-6a10929e19c9" providerId="AD" clId="Web-{194EDECB-D6BF-FDEA-4FD4-DF7D47BCD3F0}" dt="2026-09-17T17:22:41.884" v="233" actId="1076"/>
        <pc:sldMkLst>
          <pc:docMk/>
          <pc:sldMk cId="1394110934" sldId="338"/>
        </pc:sldMkLst>
        <pc:spChg chg="mod">
          <ac:chgData name="Eastman, Molly (MBY)" userId="S::molly.eastman@mass.gov::aa3bd255-f134-4808-8279-6a10929e19c9" providerId="AD" clId="Web-{194EDECB-D6BF-FDEA-4FD4-DF7D47BCD3F0}" dt="2026-09-17T17:22:41.884" v="233" actId="1076"/>
          <ac:spMkLst>
            <pc:docMk/>
            <pc:sldMk cId="1394110934" sldId="338"/>
            <ac:spMk id="3" creationId="{E5301B01-2607-473B-94A1-A2849FF3DADB}"/>
          </ac:spMkLst>
        </pc:spChg>
      </pc:sldChg>
      <pc:sldChg chg="modSp add replId">
        <pc:chgData name="Eastman, Molly (MBY)" userId="S::molly.eastman@mass.gov::aa3bd255-f134-4808-8279-6a10929e19c9" providerId="AD" clId="Web-{194EDECB-D6BF-FDEA-4FD4-DF7D47BCD3F0}" dt="2026-09-17T19:41:35.500" v="2073" actId="20577"/>
        <pc:sldMkLst>
          <pc:docMk/>
          <pc:sldMk cId="1416806645" sldId="339"/>
        </pc:sldMkLst>
        <pc:spChg chg="mod">
          <ac:chgData name="Eastman, Molly (MBY)" userId="S::molly.eastman@mass.gov::aa3bd255-f134-4808-8279-6a10929e19c9" providerId="AD" clId="Web-{194EDECB-D6BF-FDEA-4FD4-DF7D47BCD3F0}" dt="2026-09-17T19:31:17.108" v="1845" actId="20577"/>
          <ac:spMkLst>
            <pc:docMk/>
            <pc:sldMk cId="1416806645" sldId="339"/>
            <ac:spMk id="2" creationId="{1A6A6FC3-EE33-6EEC-6CA1-155CF8F10E1E}"/>
          </ac:spMkLst>
        </pc:spChg>
        <pc:spChg chg="mod">
          <ac:chgData name="Eastman, Molly (MBY)" userId="S::molly.eastman@mass.gov::aa3bd255-f134-4808-8279-6a10929e19c9" providerId="AD" clId="Web-{194EDECB-D6BF-FDEA-4FD4-DF7D47BCD3F0}" dt="2026-09-17T19:41:35.500" v="2073" actId="20577"/>
          <ac:spMkLst>
            <pc:docMk/>
            <pc:sldMk cId="1416806645" sldId="339"/>
            <ac:spMk id="3" creationId="{3A949B71-2309-E042-CC68-909242C6070A}"/>
          </ac:spMkLst>
        </pc:spChg>
      </pc:sldChg>
      <pc:sldChg chg="modSp new">
        <pc:chgData name="Eastman, Molly (MBY)" userId="S::molly.eastman@mass.gov::aa3bd255-f134-4808-8279-6a10929e19c9" providerId="AD" clId="Web-{194EDECB-D6BF-FDEA-4FD4-DF7D47BCD3F0}" dt="2026-09-17T17:24:03.619" v="265" actId="1076"/>
        <pc:sldMkLst>
          <pc:docMk/>
          <pc:sldMk cId="47650046" sldId="340"/>
        </pc:sldMkLst>
        <pc:spChg chg="mod">
          <ac:chgData name="Eastman, Molly (MBY)" userId="S::molly.eastman@mass.gov::aa3bd255-f134-4808-8279-6a10929e19c9" providerId="AD" clId="Web-{194EDECB-D6BF-FDEA-4FD4-DF7D47BCD3F0}" dt="2026-09-17T17:24:03.619" v="265" actId="1076"/>
          <ac:spMkLst>
            <pc:docMk/>
            <pc:sldMk cId="47650046" sldId="340"/>
            <ac:spMk id="3" creationId="{BFD0DE91-1516-E51D-C95A-E57AE3706B09}"/>
          </ac:spMkLst>
        </pc:spChg>
      </pc:sldChg>
      <pc:sldChg chg="add replId">
        <pc:chgData name="Eastman, Molly (MBY)" userId="S::molly.eastman@mass.gov::aa3bd255-f134-4808-8279-6a10929e19c9" providerId="AD" clId="Web-{194EDECB-D6BF-FDEA-4FD4-DF7D47BCD3F0}" dt="2026-09-17T17:29:18.009" v="590"/>
        <pc:sldMkLst>
          <pc:docMk/>
          <pc:sldMk cId="3592298815" sldId="343"/>
        </pc:sldMkLst>
      </pc:sldChg>
      <pc:sldChg chg="modSp add replId">
        <pc:chgData name="Eastman, Molly (MBY)" userId="S::molly.eastman@mass.gov::aa3bd255-f134-4808-8279-6a10929e19c9" providerId="AD" clId="Web-{194EDECB-D6BF-FDEA-4FD4-DF7D47BCD3F0}" dt="2026-09-17T19:34:47.752" v="1967" actId="20577"/>
        <pc:sldMkLst>
          <pc:docMk/>
          <pc:sldMk cId="2603073790" sldId="345"/>
        </pc:sldMkLst>
        <pc:spChg chg="mod">
          <ac:chgData name="Eastman, Molly (MBY)" userId="S::molly.eastman@mass.gov::aa3bd255-f134-4808-8279-6a10929e19c9" providerId="AD" clId="Web-{194EDECB-D6BF-FDEA-4FD4-DF7D47BCD3F0}" dt="2026-09-17T19:34:47.752" v="1967" actId="20577"/>
          <ac:spMkLst>
            <pc:docMk/>
            <pc:sldMk cId="2603073790" sldId="345"/>
            <ac:spMk id="2" creationId="{CB42BF9F-EFF9-4446-3C11-546726A0DFD3}"/>
          </ac:spMkLst>
        </pc:spChg>
      </pc:sldChg>
      <pc:sldChg chg="modSp add replId">
        <pc:chgData name="Eastman, Molly (MBY)" userId="S::molly.eastman@mass.gov::aa3bd255-f134-4808-8279-6a10929e19c9" providerId="AD" clId="Web-{194EDECB-D6BF-FDEA-4FD4-DF7D47BCD3F0}" dt="2026-09-17T19:48:02.664" v="2207" actId="20577"/>
        <pc:sldMkLst>
          <pc:docMk/>
          <pc:sldMk cId="575487269" sldId="346"/>
        </pc:sldMkLst>
        <pc:spChg chg="mod">
          <ac:chgData name="Eastman, Molly (MBY)" userId="S::molly.eastman@mass.gov::aa3bd255-f134-4808-8279-6a10929e19c9" providerId="AD" clId="Web-{194EDECB-D6BF-FDEA-4FD4-DF7D47BCD3F0}" dt="2026-09-17T19:48:02.664" v="2207" actId="20577"/>
          <ac:spMkLst>
            <pc:docMk/>
            <pc:sldMk cId="575487269" sldId="346"/>
            <ac:spMk id="3" creationId="{6C315B4D-14E4-975F-A685-A78C711BD52C}"/>
          </ac:spMkLst>
        </pc:spChg>
      </pc:sldChg>
    </pc:docChg>
  </pc:docChgLst>
  <pc:docChgLst>
    <pc:chgData name="DeCosta, Michelle (MBY)" userId="S::michelle.decosta@mass.gov::6774b7e6-99d9-4a45-af11-c65001fbe799" providerId="AD" clId="Web-{BDE7C4EE-2DCC-AF10-30D6-710DFA4B26F8}"/>
    <pc:docChg chg="modSld">
      <pc:chgData name="DeCosta, Michelle (MBY)" userId="S::michelle.decosta@mass.gov::6774b7e6-99d9-4a45-af11-c65001fbe799" providerId="AD" clId="Web-{BDE7C4EE-2DCC-AF10-30D6-710DFA4B26F8}" dt="2026-09-23T14:17:24.276" v="12" actId="20577"/>
      <pc:docMkLst>
        <pc:docMk/>
      </pc:docMkLst>
      <pc:sldChg chg="modSp modCm">
        <pc:chgData name="DeCosta, Michelle (MBY)" userId="S::michelle.decosta@mass.gov::6774b7e6-99d9-4a45-af11-c65001fbe799" providerId="AD" clId="Web-{BDE7C4EE-2DCC-AF10-30D6-710DFA4B26F8}" dt="2026-09-23T14:17:24.276" v="12" actId="20577"/>
        <pc:sldMkLst>
          <pc:docMk/>
          <pc:sldMk cId="4140075013" sldId="283"/>
        </pc:sldMkLst>
        <pc:spChg chg="mod">
          <ac:chgData name="DeCosta, Michelle (MBY)" userId="S::michelle.decosta@mass.gov::6774b7e6-99d9-4a45-af11-c65001fbe799" providerId="AD" clId="Web-{BDE7C4EE-2DCC-AF10-30D6-710DFA4B26F8}" dt="2026-09-23T14:17:24.276" v="12" actId="20577"/>
          <ac:spMkLst>
            <pc:docMk/>
            <pc:sldMk cId="4140075013" sldId="283"/>
            <ac:spMk id="5" creationId="{18294EC6-746F-D66C-F655-926BCA23C340}"/>
          </ac:spMkLst>
        </pc:spChg>
        <pc:extLst>
          <p:ext xmlns:p="http://schemas.openxmlformats.org/presentationml/2006/main" uri="{D6D511B9-2390-475A-947B-AFAB55BFBCF1}">
            <pc226:cmChg xmlns:pc226="http://schemas.microsoft.com/office/powerpoint/2022/06/main/command" chg="mod">
              <pc226:chgData name="DeCosta, Michelle (MBY)" userId="S::michelle.decosta@mass.gov::6774b7e6-99d9-4a45-af11-c65001fbe799" providerId="AD" clId="Web-{BDE7C4EE-2DCC-AF10-30D6-710DFA4B26F8}" dt="2026-09-23T14:17:03.839" v="11" actId="20577"/>
              <pc2:cmMkLst xmlns:pc2="http://schemas.microsoft.com/office/powerpoint/2019/9/main/command">
                <pc:docMk/>
                <pc:sldMk cId="4140075013" sldId="283"/>
                <pc2:cmMk id="{5070882E-58B4-4B55-8AD1-C6141F67E2D2}"/>
              </pc2:cmMkLst>
            </pc226:cmChg>
            <pc226:cmChg xmlns:pc226="http://schemas.microsoft.com/office/powerpoint/2022/06/main/command" chg="mod">
              <pc226:chgData name="DeCosta, Michelle (MBY)" userId="S::michelle.decosta@mass.gov::6774b7e6-99d9-4a45-af11-c65001fbe799" providerId="AD" clId="Web-{BDE7C4EE-2DCC-AF10-30D6-710DFA4B26F8}" dt="2026-09-23T14:17:03.839" v="11" actId="20577"/>
              <pc2:cmMkLst xmlns:pc2="http://schemas.microsoft.com/office/powerpoint/2019/9/main/command">
                <pc:docMk/>
                <pc:sldMk cId="4140075013" sldId="283"/>
                <pc2:cmMk id="{A49B2E3E-E704-4FBD-93F2-CB6B8198FC70}"/>
              </pc2:cmMkLst>
            </pc226:cmChg>
          </p:ext>
        </pc:extLst>
      </pc:sldChg>
      <pc:sldChg chg="modSp modCm">
        <pc:chgData name="DeCosta, Michelle (MBY)" userId="S::michelle.decosta@mass.gov::6774b7e6-99d9-4a45-af11-c65001fbe799" providerId="AD" clId="Web-{BDE7C4EE-2DCC-AF10-30D6-710DFA4B26F8}" dt="2026-09-23T14:16:03.573" v="4" actId="20577"/>
        <pc:sldMkLst>
          <pc:docMk/>
          <pc:sldMk cId="2375322305" sldId="344"/>
        </pc:sldMkLst>
        <pc:spChg chg="mod">
          <ac:chgData name="DeCosta, Michelle (MBY)" userId="S::michelle.decosta@mass.gov::6774b7e6-99d9-4a45-af11-c65001fbe799" providerId="AD" clId="Web-{BDE7C4EE-2DCC-AF10-30D6-710DFA4B26F8}" dt="2026-09-23T14:16:03.573" v="4" actId="20577"/>
          <ac:spMkLst>
            <pc:docMk/>
            <pc:sldMk cId="2375322305" sldId="344"/>
            <ac:spMk id="3" creationId="{5137203E-078C-EF9B-CA65-81D40284858C}"/>
          </ac:spMkLst>
        </pc:spChg>
        <pc:extLst>
          <p:ext xmlns:p="http://schemas.openxmlformats.org/presentationml/2006/main" uri="{D6D511B9-2390-475A-947B-AFAB55BFBCF1}">
            <pc226:cmChg xmlns:pc226="http://schemas.microsoft.com/office/powerpoint/2022/06/main/command" chg="mod">
              <pc226:chgData name="DeCosta, Michelle (MBY)" userId="S::michelle.decosta@mass.gov::6774b7e6-99d9-4a45-af11-c65001fbe799" providerId="AD" clId="Web-{BDE7C4EE-2DCC-AF10-30D6-710DFA4B26F8}" dt="2026-09-23T14:15:44.448" v="3" actId="20577"/>
              <pc2:cmMkLst xmlns:pc2="http://schemas.microsoft.com/office/powerpoint/2019/9/main/command">
                <pc:docMk/>
                <pc:sldMk cId="2375322305" sldId="344"/>
                <pc2:cmMk id="{CEE69F3A-0120-4DCE-9CE5-EA4A7F796FFB}"/>
              </pc2:cmMkLst>
            </pc226:cmChg>
            <pc226:cmChg xmlns:pc226="http://schemas.microsoft.com/office/powerpoint/2022/06/main/command" chg="mod">
              <pc226:chgData name="DeCosta, Michelle (MBY)" userId="S::michelle.decosta@mass.gov::6774b7e6-99d9-4a45-af11-c65001fbe799" providerId="AD" clId="Web-{BDE7C4EE-2DCC-AF10-30D6-710DFA4B26F8}" dt="2026-09-23T14:15:44.448" v="3" actId="20577"/>
              <pc2:cmMkLst xmlns:pc2="http://schemas.microsoft.com/office/powerpoint/2019/9/main/command">
                <pc:docMk/>
                <pc:sldMk cId="2375322305" sldId="344"/>
                <pc2:cmMk id="{C1C98A77-043A-4642-9CD8-1467E2487E2C}"/>
              </pc2:cmMkLst>
            </pc226:cmChg>
          </p:ext>
        </pc:extLst>
      </pc:sldChg>
    </pc:docChg>
  </pc:docChgLst>
  <pc:docChgLst>
    <pc:chgData name="Eastman, Molly (MBY)" userId="S::molly.eastman@mass.gov::aa3bd255-f134-4808-8279-6a10929e19c9" providerId="AD" clId="Web-{DD57DC1E-6E9A-8A8E-8B3B-A332608DB16C}"/>
    <pc:docChg chg="addSld modSld sldOrd">
      <pc:chgData name="Eastman, Molly (MBY)" userId="S::molly.eastman@mass.gov::aa3bd255-f134-4808-8279-6a10929e19c9" providerId="AD" clId="Web-{DD57DC1E-6E9A-8A8E-8B3B-A332608DB16C}" dt="2026-09-08T17:00:52.763" v="2182" actId="20577"/>
      <pc:docMkLst>
        <pc:docMk/>
      </pc:docMkLst>
      <pc:sldChg chg="modSp">
        <pc:chgData name="Eastman, Molly (MBY)" userId="S::molly.eastman@mass.gov::aa3bd255-f134-4808-8279-6a10929e19c9" providerId="AD" clId="Web-{DD57DC1E-6E9A-8A8E-8B3B-A332608DB16C}" dt="2026-09-08T16:01:10.776" v="857" actId="20577"/>
        <pc:sldMkLst>
          <pc:docMk/>
          <pc:sldMk cId="486328236" sldId="256"/>
        </pc:sldMkLst>
        <pc:spChg chg="mod">
          <ac:chgData name="Eastman, Molly (MBY)" userId="S::molly.eastman@mass.gov::aa3bd255-f134-4808-8279-6a10929e19c9" providerId="AD" clId="Web-{DD57DC1E-6E9A-8A8E-8B3B-A332608DB16C}" dt="2026-09-08T16:01:10.776" v="857" actId="20577"/>
          <ac:spMkLst>
            <pc:docMk/>
            <pc:sldMk cId="486328236" sldId="256"/>
            <ac:spMk id="3" creationId="{7A229331-E338-3F6E-60B4-93E92695A0E8}"/>
          </ac:spMkLst>
        </pc:spChg>
      </pc:sldChg>
      <pc:sldChg chg="modSp">
        <pc:chgData name="Eastman, Molly (MBY)" userId="S::molly.eastman@mass.gov::aa3bd255-f134-4808-8279-6a10929e19c9" providerId="AD" clId="Web-{DD57DC1E-6E9A-8A8E-8B3B-A332608DB16C}" dt="2026-09-08T16:03:24.949" v="940" actId="20577"/>
        <pc:sldMkLst>
          <pc:docMk/>
          <pc:sldMk cId="610964202" sldId="272"/>
        </pc:sldMkLst>
        <pc:spChg chg="mod">
          <ac:chgData name="Eastman, Molly (MBY)" userId="S::molly.eastman@mass.gov::aa3bd255-f134-4808-8279-6a10929e19c9" providerId="AD" clId="Web-{DD57DC1E-6E9A-8A8E-8B3B-A332608DB16C}" dt="2026-09-08T16:03:24.949" v="940" actId="20577"/>
          <ac:spMkLst>
            <pc:docMk/>
            <pc:sldMk cId="610964202" sldId="272"/>
            <ac:spMk id="3" creationId="{A615A16C-8AA7-8F30-FA87-EF9ABE839CE3}"/>
          </ac:spMkLst>
        </pc:spChg>
      </pc:sldChg>
      <pc:sldChg chg="modSp">
        <pc:chgData name="Eastman, Molly (MBY)" userId="S::molly.eastman@mass.gov::aa3bd255-f134-4808-8279-6a10929e19c9" providerId="AD" clId="Web-{DD57DC1E-6E9A-8A8E-8B3B-A332608DB16C}" dt="2026-09-08T14:55:30.409" v="836" actId="20577"/>
        <pc:sldMkLst>
          <pc:docMk/>
          <pc:sldMk cId="4257371011" sldId="286"/>
        </pc:sldMkLst>
        <pc:spChg chg="mod">
          <ac:chgData name="Eastman, Molly (MBY)" userId="S::molly.eastman@mass.gov::aa3bd255-f134-4808-8279-6a10929e19c9" providerId="AD" clId="Web-{DD57DC1E-6E9A-8A8E-8B3B-A332608DB16C}" dt="2026-09-08T14:55:30.409" v="836" actId="20577"/>
          <ac:spMkLst>
            <pc:docMk/>
            <pc:sldMk cId="4257371011" sldId="286"/>
            <ac:spMk id="5" creationId="{79D79E24-61F7-9579-6365-79315BB7436E}"/>
          </ac:spMkLst>
        </pc:spChg>
      </pc:sldChg>
      <pc:sldChg chg="modSp">
        <pc:chgData name="Eastman, Molly (MBY)" userId="S::molly.eastman@mass.gov::aa3bd255-f134-4808-8279-6a10929e19c9" providerId="AD" clId="Web-{DD57DC1E-6E9A-8A8E-8B3B-A332608DB16C}" dt="2026-09-08T14:49:11.878" v="664" actId="20577"/>
        <pc:sldMkLst>
          <pc:docMk/>
          <pc:sldMk cId="2717620341" sldId="292"/>
        </pc:sldMkLst>
        <pc:spChg chg="mod">
          <ac:chgData name="Eastman, Molly (MBY)" userId="S::molly.eastman@mass.gov::aa3bd255-f134-4808-8279-6a10929e19c9" providerId="AD" clId="Web-{DD57DC1E-6E9A-8A8E-8B3B-A332608DB16C}" dt="2026-09-08T14:49:11.878" v="664" actId="20577"/>
          <ac:spMkLst>
            <pc:docMk/>
            <pc:sldMk cId="2717620341" sldId="292"/>
            <ac:spMk id="3" creationId="{D81B75FD-99C9-DB8A-A8DB-DDAF02451938}"/>
          </ac:spMkLst>
        </pc:spChg>
      </pc:sldChg>
      <pc:sldChg chg="addSp modSp">
        <pc:chgData name="Eastman, Molly (MBY)" userId="S::molly.eastman@mass.gov::aa3bd255-f134-4808-8279-6a10929e19c9" providerId="AD" clId="Web-{DD57DC1E-6E9A-8A8E-8B3B-A332608DB16C}" dt="2026-09-08T14:35:44.376" v="468" actId="1076"/>
        <pc:sldMkLst>
          <pc:docMk/>
          <pc:sldMk cId="4089108992" sldId="307"/>
        </pc:sldMkLst>
        <pc:spChg chg="add mod">
          <ac:chgData name="Eastman, Molly (MBY)" userId="S::molly.eastman@mass.gov::aa3bd255-f134-4808-8279-6a10929e19c9" providerId="AD" clId="Web-{DD57DC1E-6E9A-8A8E-8B3B-A332608DB16C}" dt="2026-09-08T14:35:44.376" v="468" actId="1076"/>
          <ac:spMkLst>
            <pc:docMk/>
            <pc:sldMk cId="4089108992" sldId="307"/>
            <ac:spMk id="2" creationId="{CE1270AD-7D78-96B2-6078-9294CE6AB1C5}"/>
          </ac:spMkLst>
        </pc:spChg>
        <pc:graphicFrameChg chg="mod modGraphic">
          <ac:chgData name="Eastman, Molly (MBY)" userId="S::molly.eastman@mass.gov::aa3bd255-f134-4808-8279-6a10929e19c9" providerId="AD" clId="Web-{DD57DC1E-6E9A-8A8E-8B3B-A332608DB16C}" dt="2026-09-08T14:35:09.360" v="443"/>
          <ac:graphicFrameMkLst>
            <pc:docMk/>
            <pc:sldMk cId="4089108992" sldId="307"/>
            <ac:graphicFrameMk id="7" creationId="{A63B0BB4-6859-C3F8-1575-22677055D547}"/>
          </ac:graphicFrameMkLst>
        </pc:graphicFrameChg>
      </pc:sldChg>
      <pc:sldChg chg="modSp">
        <pc:chgData name="Eastman, Molly (MBY)" userId="S::molly.eastman@mass.gov::aa3bd255-f134-4808-8279-6a10929e19c9" providerId="AD" clId="Web-{DD57DC1E-6E9A-8A8E-8B3B-A332608DB16C}" dt="2026-09-08T14:50:43.784" v="720"/>
        <pc:sldMkLst>
          <pc:docMk/>
          <pc:sldMk cId="185085438" sldId="308"/>
        </pc:sldMkLst>
        <pc:spChg chg="mod">
          <ac:chgData name="Eastman, Molly (MBY)" userId="S::molly.eastman@mass.gov::aa3bd255-f134-4808-8279-6a10929e19c9" providerId="AD" clId="Web-{DD57DC1E-6E9A-8A8E-8B3B-A332608DB16C}" dt="2026-09-08T14:50:32.487" v="694" actId="20577"/>
          <ac:spMkLst>
            <pc:docMk/>
            <pc:sldMk cId="185085438" sldId="308"/>
            <ac:spMk id="11" creationId="{043023D3-E757-CB9A-9D70-B663E195E8D9}"/>
          </ac:spMkLst>
        </pc:spChg>
        <pc:graphicFrameChg chg="mod modGraphic">
          <ac:chgData name="Eastman, Molly (MBY)" userId="S::molly.eastman@mass.gov::aa3bd255-f134-4808-8279-6a10929e19c9" providerId="AD" clId="Web-{DD57DC1E-6E9A-8A8E-8B3B-A332608DB16C}" dt="2026-09-08T14:50:43.784" v="720"/>
          <ac:graphicFrameMkLst>
            <pc:docMk/>
            <pc:sldMk cId="185085438" sldId="308"/>
            <ac:graphicFrameMk id="5" creationId="{195616DD-028E-1B73-7A8E-C0AC31568F55}"/>
          </ac:graphicFrameMkLst>
        </pc:graphicFrameChg>
      </pc:sldChg>
      <pc:sldChg chg="modSp">
        <pc:chgData name="Eastman, Molly (MBY)" userId="S::molly.eastman@mass.gov::aa3bd255-f134-4808-8279-6a10929e19c9" providerId="AD" clId="Web-{DD57DC1E-6E9A-8A8E-8B3B-A332608DB16C}" dt="2026-09-08T14:23:18.298" v="40" actId="20577"/>
        <pc:sldMkLst>
          <pc:docMk/>
          <pc:sldMk cId="525675448" sldId="323"/>
        </pc:sldMkLst>
        <pc:spChg chg="mod">
          <ac:chgData name="Eastman, Molly (MBY)" userId="S::molly.eastman@mass.gov::aa3bd255-f134-4808-8279-6a10929e19c9" providerId="AD" clId="Web-{DD57DC1E-6E9A-8A8E-8B3B-A332608DB16C}" dt="2026-09-08T14:23:18.298" v="40" actId="20577"/>
          <ac:spMkLst>
            <pc:docMk/>
            <pc:sldMk cId="525675448" sldId="323"/>
            <ac:spMk id="3" creationId="{E338CC42-BE67-8EDA-90A8-4DBB433A9A09}"/>
          </ac:spMkLst>
        </pc:spChg>
      </pc:sldChg>
    </pc:docChg>
  </pc:docChgLst>
  <pc:docChgLst>
    <pc:chgData name="Garber, Adam (MBY)" userId="S::adam.garber@mass.gov::953a6251-8af9-4ac8-ad2a-2e6a525c2d65" providerId="AD" clId="Web-{2DA7DD6A-4703-9F59-2E97-BEEEB4963CF1}"/>
    <pc:docChg chg="addSld modSld">
      <pc:chgData name="Garber, Adam (MBY)" userId="S::adam.garber@mass.gov::953a6251-8af9-4ac8-ad2a-2e6a525c2d65" providerId="AD" clId="Web-{2DA7DD6A-4703-9F59-2E97-BEEEB4963CF1}" dt="2026-09-11T20:36:39.174" v="135" actId="20577"/>
      <pc:docMkLst>
        <pc:docMk/>
      </pc:docMkLst>
      <pc:sldChg chg="add replId">
        <pc:chgData name="Garber, Adam (MBY)" userId="S::adam.garber@mass.gov::953a6251-8af9-4ac8-ad2a-2e6a525c2d65" providerId="AD" clId="Web-{2DA7DD6A-4703-9F59-2E97-BEEEB4963CF1}" dt="2026-09-11T20:32:28.331" v="0"/>
        <pc:sldMkLst>
          <pc:docMk/>
          <pc:sldMk cId="2239150473" sldId="337"/>
        </pc:sldMkLst>
      </pc:sldChg>
    </pc:docChg>
  </pc:docChgLst>
  <pc:docChgLst>
    <pc:chgData name="Eastman, Molly (MBY)" userId="S::molly.eastman@mass.gov::aa3bd255-f134-4808-8279-6a10929e19c9" providerId="AD" clId="Web-{EAC68909-D68C-A978-8BD4-4EFB312F93B9}"/>
    <pc:docChg chg="addSld delSld modSld">
      <pc:chgData name="Eastman, Molly (MBY)" userId="S::molly.eastman@mass.gov::aa3bd255-f134-4808-8279-6a10929e19c9" providerId="AD" clId="Web-{EAC68909-D68C-A978-8BD4-4EFB312F93B9}" dt="2026-09-09T20:03:53.312" v="205" actId="20577"/>
      <pc:docMkLst>
        <pc:docMk/>
      </pc:docMkLst>
      <pc:sldChg chg="modSp">
        <pc:chgData name="Eastman, Molly (MBY)" userId="S::molly.eastman@mass.gov::aa3bd255-f134-4808-8279-6a10929e19c9" providerId="AD" clId="Web-{EAC68909-D68C-A978-8BD4-4EFB312F93B9}" dt="2026-09-09T19:55:12.994" v="34" actId="20577"/>
        <pc:sldMkLst>
          <pc:docMk/>
          <pc:sldMk cId="610964202" sldId="272"/>
        </pc:sldMkLst>
        <pc:spChg chg="mod">
          <ac:chgData name="Eastman, Molly (MBY)" userId="S::molly.eastman@mass.gov::aa3bd255-f134-4808-8279-6a10929e19c9" providerId="AD" clId="Web-{EAC68909-D68C-A978-8BD4-4EFB312F93B9}" dt="2026-09-09T19:54:27.322" v="0" actId="20577"/>
          <ac:spMkLst>
            <pc:docMk/>
            <pc:sldMk cId="610964202" sldId="272"/>
            <ac:spMk id="2" creationId="{937DDBEA-4410-9FFB-F193-F3C6908789B3}"/>
          </ac:spMkLst>
        </pc:spChg>
        <pc:spChg chg="mod">
          <ac:chgData name="Eastman, Molly (MBY)" userId="S::molly.eastman@mass.gov::aa3bd255-f134-4808-8279-6a10929e19c9" providerId="AD" clId="Web-{EAC68909-D68C-A978-8BD4-4EFB312F93B9}" dt="2026-09-09T19:55:12.994" v="34" actId="20577"/>
          <ac:spMkLst>
            <pc:docMk/>
            <pc:sldMk cId="610964202" sldId="272"/>
            <ac:spMk id="3" creationId="{A615A16C-8AA7-8F30-FA87-EF9ABE839CE3}"/>
          </ac:spMkLst>
        </pc:spChg>
      </pc:sldChg>
      <pc:sldChg chg="modSp">
        <pc:chgData name="Eastman, Molly (MBY)" userId="S::molly.eastman@mass.gov::aa3bd255-f134-4808-8279-6a10929e19c9" providerId="AD" clId="Web-{EAC68909-D68C-A978-8BD4-4EFB312F93B9}" dt="2026-09-09T20:02:10.045" v="157" actId="20577"/>
        <pc:sldMkLst>
          <pc:docMk/>
          <pc:sldMk cId="185085438" sldId="308"/>
        </pc:sldMkLst>
        <pc:spChg chg="mod">
          <ac:chgData name="Eastman, Molly (MBY)" userId="S::molly.eastman@mass.gov::aa3bd255-f134-4808-8279-6a10929e19c9" providerId="AD" clId="Web-{EAC68909-D68C-A978-8BD4-4EFB312F93B9}" dt="2026-09-09T20:02:10.045" v="157" actId="20577"/>
          <ac:spMkLst>
            <pc:docMk/>
            <pc:sldMk cId="185085438" sldId="308"/>
            <ac:spMk id="11" creationId="{043023D3-E757-CB9A-9D70-B663E195E8D9}"/>
          </ac:spMkLst>
        </pc:spChg>
      </pc:sldChg>
      <pc:sldChg chg="modSp">
        <pc:chgData name="Eastman, Molly (MBY)" userId="S::molly.eastman@mass.gov::aa3bd255-f134-4808-8279-6a10929e19c9" providerId="AD" clId="Web-{EAC68909-D68C-A978-8BD4-4EFB312F93B9}" dt="2026-09-09T20:03:53.312" v="205" actId="20577"/>
        <pc:sldMkLst>
          <pc:docMk/>
          <pc:sldMk cId="1898372297" sldId="313"/>
        </pc:sldMkLst>
        <pc:spChg chg="mod">
          <ac:chgData name="Eastman, Molly (MBY)" userId="S::molly.eastman@mass.gov::aa3bd255-f134-4808-8279-6a10929e19c9" providerId="AD" clId="Web-{EAC68909-D68C-A978-8BD4-4EFB312F93B9}" dt="2026-09-09T20:03:33.734" v="182" actId="20577"/>
          <ac:spMkLst>
            <pc:docMk/>
            <pc:sldMk cId="1898372297" sldId="313"/>
            <ac:spMk id="2" creationId="{4239BB05-7D3B-913D-3F64-259B242FD021}"/>
          </ac:spMkLst>
        </pc:spChg>
        <pc:spChg chg="mod">
          <ac:chgData name="Eastman, Molly (MBY)" userId="S::molly.eastman@mass.gov::aa3bd255-f134-4808-8279-6a10929e19c9" providerId="AD" clId="Web-{EAC68909-D68C-A978-8BD4-4EFB312F93B9}" dt="2026-09-09T20:03:53.312" v="205" actId="20577"/>
          <ac:spMkLst>
            <pc:docMk/>
            <pc:sldMk cId="1898372297" sldId="313"/>
            <ac:spMk id="3" creationId="{38DD98E1-06E7-CC5A-F980-6682C7098E66}"/>
          </ac:spMkLst>
        </pc:spChg>
      </pc:sldChg>
    </pc:docChg>
  </pc:docChgLst>
  <pc:docChgLst>
    <pc:chgData name="DeGregorio, Amelia (MBY)" userId="S::amelia.degregorio@mass.gov::4bc5358c-0a07-4fd5-9a76-8e58499b7d88" providerId="AD" clId="Web-{42C7E17E-D67F-7B76-4E58-415AFE350623}"/>
    <pc:docChg chg="modSld">
      <pc:chgData name="DeGregorio, Amelia (MBY)" userId="S::amelia.degregorio@mass.gov::4bc5358c-0a07-4fd5-9a76-8e58499b7d88" providerId="AD" clId="Web-{42C7E17E-D67F-7B76-4E58-415AFE350623}" dt="2026-09-24T13:12:03.583" v="7"/>
      <pc:docMkLst>
        <pc:docMk/>
      </pc:docMkLst>
      <pc:sldChg chg="modNotes">
        <pc:chgData name="DeGregorio, Amelia (MBY)" userId="S::amelia.degregorio@mass.gov::4bc5358c-0a07-4fd5-9a76-8e58499b7d88" providerId="AD" clId="Web-{42C7E17E-D67F-7B76-4E58-415AFE350623}" dt="2026-09-24T13:11:58.364" v="6"/>
        <pc:sldMkLst>
          <pc:docMk/>
          <pc:sldMk cId="486328236" sldId="256"/>
        </pc:sldMkLst>
      </pc:sldChg>
      <pc:sldChg chg="modNotes">
        <pc:chgData name="DeGregorio, Amelia (MBY)" userId="S::amelia.degregorio@mass.gov::4bc5358c-0a07-4fd5-9a76-8e58499b7d88" providerId="AD" clId="Web-{42C7E17E-D67F-7B76-4E58-415AFE350623}" dt="2026-09-24T13:12:03.583" v="7"/>
        <pc:sldMkLst>
          <pc:docMk/>
          <pc:sldMk cId="1061455016" sldId="324"/>
        </pc:sldMkLst>
      </pc:sldChg>
      <pc:sldChg chg="modSp modCm">
        <pc:chgData name="DeGregorio, Amelia (MBY)" userId="S::amelia.degregorio@mass.gov::4bc5358c-0a07-4fd5-9a76-8e58499b7d88" providerId="AD" clId="Web-{42C7E17E-D67F-7B76-4E58-415AFE350623}" dt="2026-09-23T15:56:05.364" v="2" actId="20577"/>
        <pc:sldMkLst>
          <pc:docMk/>
          <pc:sldMk cId="2375322305" sldId="344"/>
        </pc:sldMkLst>
        <pc:spChg chg="mod">
          <ac:chgData name="DeGregorio, Amelia (MBY)" userId="S::amelia.degregorio@mass.gov::4bc5358c-0a07-4fd5-9a76-8e58499b7d88" providerId="AD" clId="Web-{42C7E17E-D67F-7B76-4E58-415AFE350623}" dt="2026-09-23T15:56:05.364" v="2" actId="20577"/>
          <ac:spMkLst>
            <pc:docMk/>
            <pc:sldMk cId="2375322305" sldId="344"/>
            <ac:spMk id="3" creationId="{5137203E-078C-EF9B-CA65-81D40284858C}"/>
          </ac:spMkLst>
        </pc:spChg>
        <pc:extLst>
          <p:ext xmlns:p="http://schemas.openxmlformats.org/presentationml/2006/main" uri="{D6D511B9-2390-475A-947B-AFAB55BFBCF1}">
            <pc226:cmChg xmlns:pc226="http://schemas.microsoft.com/office/powerpoint/2022/06/main/command" chg="mod">
              <pc226:chgData name="DeGregorio, Amelia (MBY)" userId="S::amelia.degregorio@mass.gov::4bc5358c-0a07-4fd5-9a76-8e58499b7d88" providerId="AD" clId="Web-{42C7E17E-D67F-7B76-4E58-415AFE350623}" dt="2026-09-23T15:55:37.614" v="1" actId="20577"/>
              <pc2:cmMkLst xmlns:pc2="http://schemas.microsoft.com/office/powerpoint/2019/9/main/command">
                <pc:docMk/>
                <pc:sldMk cId="2375322305" sldId="344"/>
                <pc2:cmMk id="{CEE69F3A-0120-4DCE-9CE5-EA4A7F796FFB}"/>
              </pc2:cmMkLst>
            </pc226:cmChg>
            <pc226:cmChg xmlns:pc226="http://schemas.microsoft.com/office/powerpoint/2022/06/main/command" chg="mod">
              <pc226:chgData name="DeGregorio, Amelia (MBY)" userId="S::amelia.degregorio@mass.gov::4bc5358c-0a07-4fd5-9a76-8e58499b7d88" providerId="AD" clId="Web-{42C7E17E-D67F-7B76-4E58-415AFE350623}" dt="2026-09-23T15:55:37.614" v="1" actId="20577"/>
              <pc2:cmMkLst xmlns:pc2="http://schemas.microsoft.com/office/powerpoint/2019/9/main/command">
                <pc:docMk/>
                <pc:sldMk cId="2375322305" sldId="344"/>
                <pc2:cmMk id="{C1C98A77-043A-4642-9CD8-1467E2487E2C}"/>
              </pc2:cmMkLst>
            </pc226:cmChg>
          </p:ext>
        </pc:extLst>
      </pc:sldChg>
    </pc:docChg>
  </pc:docChgLst>
  <pc:docChgLst>
    <pc:chgData name="DeGregorio, Amelia (MBY)" userId="S::amelia.degregorio@mass.gov::4bc5358c-0a07-4fd5-9a76-8e58499b7d88" providerId="AD" clId="Web-{CA1B2309-7E28-58CC-B842-BA5A0BCE3850}"/>
    <pc:docChg chg="modSld">
      <pc:chgData name="DeGregorio, Amelia (MBY)" userId="S::amelia.degregorio@mass.gov::4bc5358c-0a07-4fd5-9a76-8e58499b7d88" providerId="AD" clId="Web-{CA1B2309-7E28-58CC-B842-BA5A0BCE3850}" dt="2026-09-24T13:21:14.109" v="164"/>
      <pc:docMkLst>
        <pc:docMk/>
      </pc:docMkLst>
      <pc:sldChg chg="modNotes">
        <pc:chgData name="DeGregorio, Amelia (MBY)" userId="S::amelia.degregorio@mass.gov::4bc5358c-0a07-4fd5-9a76-8e58499b7d88" providerId="AD" clId="Web-{CA1B2309-7E28-58CC-B842-BA5A0BCE3850}" dt="2026-09-24T13:15:55.537" v="13"/>
        <pc:sldMkLst>
          <pc:docMk/>
          <pc:sldMk cId="486328236" sldId="256"/>
        </pc:sldMkLst>
      </pc:sldChg>
      <pc:sldChg chg="modNotes">
        <pc:chgData name="DeGregorio, Amelia (MBY)" userId="S::amelia.degregorio@mass.gov::4bc5358c-0a07-4fd5-9a76-8e58499b7d88" providerId="AD" clId="Web-{CA1B2309-7E28-58CC-B842-BA5A0BCE3850}" dt="2026-09-24T13:16:07.147" v="35"/>
        <pc:sldMkLst>
          <pc:docMk/>
          <pc:sldMk cId="2222596948" sldId="258"/>
        </pc:sldMkLst>
      </pc:sldChg>
      <pc:sldChg chg="modNotes">
        <pc:chgData name="DeGregorio, Amelia (MBY)" userId="S::amelia.degregorio@mass.gov::4bc5358c-0a07-4fd5-9a76-8e58499b7d88" providerId="AD" clId="Web-{CA1B2309-7E28-58CC-B842-BA5A0BCE3850}" dt="2026-09-24T13:16:16.022" v="42"/>
        <pc:sldMkLst>
          <pc:docMk/>
          <pc:sldMk cId="193153201" sldId="259"/>
        </pc:sldMkLst>
      </pc:sldChg>
      <pc:sldChg chg="modNotes">
        <pc:chgData name="DeGregorio, Amelia (MBY)" userId="S::amelia.degregorio@mass.gov::4bc5358c-0a07-4fd5-9a76-8e58499b7d88" providerId="AD" clId="Web-{CA1B2309-7E28-58CC-B842-BA5A0BCE3850}" dt="2026-09-24T13:20:02.654" v="131"/>
        <pc:sldMkLst>
          <pc:docMk/>
          <pc:sldMk cId="1311706841" sldId="265"/>
        </pc:sldMkLst>
      </pc:sldChg>
      <pc:sldChg chg="modNotes">
        <pc:chgData name="DeGregorio, Amelia (MBY)" userId="S::amelia.degregorio@mass.gov::4bc5358c-0a07-4fd5-9a76-8e58499b7d88" providerId="AD" clId="Web-{CA1B2309-7E28-58CC-B842-BA5A0BCE3850}" dt="2026-09-24T13:20:15.717" v="133"/>
        <pc:sldMkLst>
          <pc:docMk/>
          <pc:sldMk cId="2486867363" sldId="266"/>
        </pc:sldMkLst>
      </pc:sldChg>
      <pc:sldChg chg="modNotes">
        <pc:chgData name="DeGregorio, Amelia (MBY)" userId="S::amelia.degregorio@mass.gov::4bc5358c-0a07-4fd5-9a76-8e58499b7d88" providerId="AD" clId="Web-{CA1B2309-7E28-58CC-B842-BA5A0BCE3850}" dt="2026-09-24T13:18:43.745" v="118"/>
        <pc:sldMkLst>
          <pc:docMk/>
          <pc:sldMk cId="610964202" sldId="272"/>
        </pc:sldMkLst>
      </pc:sldChg>
      <pc:sldChg chg="modNotes">
        <pc:chgData name="DeGregorio, Amelia (MBY)" userId="S::amelia.degregorio@mass.gov::4bc5358c-0a07-4fd5-9a76-8e58499b7d88" providerId="AD" clId="Web-{CA1B2309-7E28-58CC-B842-BA5A0BCE3850}" dt="2026-09-24T13:16:27.475" v="50"/>
        <pc:sldMkLst>
          <pc:docMk/>
          <pc:sldMk cId="626643813" sldId="280"/>
        </pc:sldMkLst>
      </pc:sldChg>
      <pc:sldChg chg="modNotes">
        <pc:chgData name="DeGregorio, Amelia (MBY)" userId="S::amelia.degregorio@mass.gov::4bc5358c-0a07-4fd5-9a76-8e58499b7d88" providerId="AD" clId="Web-{CA1B2309-7E28-58CC-B842-BA5A0BCE3850}" dt="2026-09-24T13:18:02.134" v="110"/>
        <pc:sldMkLst>
          <pc:docMk/>
          <pc:sldMk cId="2201301077" sldId="282"/>
        </pc:sldMkLst>
      </pc:sldChg>
      <pc:sldChg chg="modNotes">
        <pc:chgData name="DeGregorio, Amelia (MBY)" userId="S::amelia.degregorio@mass.gov::4bc5358c-0a07-4fd5-9a76-8e58499b7d88" providerId="AD" clId="Web-{CA1B2309-7E28-58CC-B842-BA5A0BCE3850}" dt="2026-09-24T13:16:46.367" v="57"/>
        <pc:sldMkLst>
          <pc:docMk/>
          <pc:sldMk cId="4140075013" sldId="283"/>
        </pc:sldMkLst>
      </pc:sldChg>
      <pc:sldChg chg="modNotes">
        <pc:chgData name="DeGregorio, Amelia (MBY)" userId="S::amelia.degregorio@mass.gov::4bc5358c-0a07-4fd5-9a76-8e58499b7d88" providerId="AD" clId="Web-{CA1B2309-7E28-58CC-B842-BA5A0BCE3850}" dt="2026-09-24T13:17:34.055" v="83"/>
        <pc:sldMkLst>
          <pc:docMk/>
          <pc:sldMk cId="4257371011" sldId="286"/>
        </pc:sldMkLst>
      </pc:sldChg>
      <pc:sldChg chg="modNotes">
        <pc:chgData name="DeGregorio, Amelia (MBY)" userId="S::amelia.degregorio@mass.gov::4bc5358c-0a07-4fd5-9a76-8e58499b7d88" providerId="AD" clId="Web-{CA1B2309-7E28-58CC-B842-BA5A0BCE3850}" dt="2026-09-24T13:17:54.181" v="100"/>
        <pc:sldMkLst>
          <pc:docMk/>
          <pc:sldMk cId="1578876781" sldId="290"/>
        </pc:sldMkLst>
      </pc:sldChg>
      <pc:sldChg chg="modNotes">
        <pc:chgData name="DeGregorio, Amelia (MBY)" userId="S::amelia.degregorio@mass.gov::4bc5358c-0a07-4fd5-9a76-8e58499b7d88" providerId="AD" clId="Web-{CA1B2309-7E28-58CC-B842-BA5A0BCE3850}" dt="2026-09-24T13:17:38.571" v="87"/>
        <pc:sldMkLst>
          <pc:docMk/>
          <pc:sldMk cId="2717620341" sldId="292"/>
        </pc:sldMkLst>
      </pc:sldChg>
      <pc:sldChg chg="modNotes">
        <pc:chgData name="DeGregorio, Amelia (MBY)" userId="S::amelia.degregorio@mass.gov::4bc5358c-0a07-4fd5-9a76-8e58499b7d88" providerId="AD" clId="Web-{CA1B2309-7E28-58CC-B842-BA5A0BCE3850}" dt="2026-09-24T13:17:20.899" v="69"/>
        <pc:sldMkLst>
          <pc:docMk/>
          <pc:sldMk cId="4089108992" sldId="307"/>
        </pc:sldMkLst>
      </pc:sldChg>
      <pc:sldChg chg="modNotes">
        <pc:chgData name="DeGregorio, Amelia (MBY)" userId="S::amelia.degregorio@mass.gov::4bc5358c-0a07-4fd5-9a76-8e58499b7d88" providerId="AD" clId="Web-{CA1B2309-7E28-58CC-B842-BA5A0BCE3850}" dt="2026-09-24T13:17:48.837" v="93"/>
        <pc:sldMkLst>
          <pc:docMk/>
          <pc:sldMk cId="185085438" sldId="308"/>
        </pc:sldMkLst>
      </pc:sldChg>
      <pc:sldChg chg="modNotes">
        <pc:chgData name="DeGregorio, Amelia (MBY)" userId="S::amelia.degregorio@mass.gov::4bc5358c-0a07-4fd5-9a76-8e58499b7d88" providerId="AD" clId="Web-{CA1B2309-7E28-58CC-B842-BA5A0BCE3850}" dt="2026-09-24T13:20:28.420" v="140"/>
        <pc:sldMkLst>
          <pc:docMk/>
          <pc:sldMk cId="1898372297" sldId="313"/>
        </pc:sldMkLst>
      </pc:sldChg>
      <pc:sldChg chg="modNotes">
        <pc:chgData name="DeGregorio, Amelia (MBY)" userId="S::amelia.degregorio@mass.gov::4bc5358c-0a07-4fd5-9a76-8e58499b7d88" providerId="AD" clId="Web-{CA1B2309-7E28-58CC-B842-BA5A0BCE3850}" dt="2026-09-24T13:21:14.109" v="164"/>
        <pc:sldMkLst>
          <pc:docMk/>
          <pc:sldMk cId="1145000062" sldId="318"/>
        </pc:sldMkLst>
      </pc:sldChg>
      <pc:sldChg chg="modNotes">
        <pc:chgData name="DeGregorio, Amelia (MBY)" userId="S::amelia.degregorio@mass.gov::4bc5358c-0a07-4fd5-9a76-8e58499b7d88" providerId="AD" clId="Web-{CA1B2309-7E28-58CC-B842-BA5A0BCE3850}" dt="2026-09-24T13:17:16.602" v="63"/>
        <pc:sldMkLst>
          <pc:docMk/>
          <pc:sldMk cId="525675448" sldId="323"/>
        </pc:sldMkLst>
      </pc:sldChg>
      <pc:sldChg chg="modNotes">
        <pc:chgData name="DeGregorio, Amelia (MBY)" userId="S::amelia.degregorio@mass.gov::4bc5358c-0a07-4fd5-9a76-8e58499b7d88" providerId="AD" clId="Web-{CA1B2309-7E28-58CC-B842-BA5A0BCE3850}" dt="2026-09-24T13:16:01.725" v="26"/>
        <pc:sldMkLst>
          <pc:docMk/>
          <pc:sldMk cId="1061455016" sldId="324"/>
        </pc:sldMkLst>
      </pc:sldChg>
      <pc:sldChg chg="modNotes">
        <pc:chgData name="DeGregorio, Amelia (MBY)" userId="S::amelia.degregorio@mass.gov::4bc5358c-0a07-4fd5-9a76-8e58499b7d88" providerId="AD" clId="Web-{CA1B2309-7E28-58CC-B842-BA5A0BCE3850}" dt="2026-09-24T13:16:34.429" v="53"/>
        <pc:sldMkLst>
          <pc:docMk/>
          <pc:sldMk cId="2239150473" sldId="337"/>
        </pc:sldMkLst>
      </pc:sldChg>
      <pc:sldChg chg="modNotes">
        <pc:chgData name="DeGregorio, Amelia (MBY)" userId="S::amelia.degregorio@mass.gov::4bc5358c-0a07-4fd5-9a76-8e58499b7d88" providerId="AD" clId="Web-{CA1B2309-7E28-58CC-B842-BA5A0BCE3850}" dt="2026-09-24T13:16:50.789" v="59"/>
        <pc:sldMkLst>
          <pc:docMk/>
          <pc:sldMk cId="1394110934" sldId="338"/>
        </pc:sldMkLst>
      </pc:sldChg>
      <pc:sldChg chg="modNotes">
        <pc:chgData name="DeGregorio, Amelia (MBY)" userId="S::amelia.degregorio@mass.gov::4bc5358c-0a07-4fd5-9a76-8e58499b7d88" providerId="AD" clId="Web-{CA1B2309-7E28-58CC-B842-BA5A0BCE3850}" dt="2026-09-24T13:19:54.872" v="123"/>
        <pc:sldMkLst>
          <pc:docMk/>
          <pc:sldMk cId="1416806645" sldId="339"/>
        </pc:sldMkLst>
      </pc:sldChg>
      <pc:sldChg chg="modNotes">
        <pc:chgData name="DeGregorio, Amelia (MBY)" userId="S::amelia.degregorio@mass.gov::4bc5358c-0a07-4fd5-9a76-8e58499b7d88" providerId="AD" clId="Web-{CA1B2309-7E28-58CC-B842-BA5A0BCE3850}" dt="2026-09-24T13:18:38.823" v="113"/>
        <pc:sldMkLst>
          <pc:docMk/>
          <pc:sldMk cId="47650046" sldId="340"/>
        </pc:sldMkLst>
      </pc:sldChg>
      <pc:sldChg chg="modNotes">
        <pc:chgData name="DeGregorio, Amelia (MBY)" userId="S::amelia.degregorio@mass.gov::4bc5358c-0a07-4fd5-9a76-8e58499b7d88" providerId="AD" clId="Web-{CA1B2309-7E28-58CC-B842-BA5A0BCE3850}" dt="2026-09-24T13:17:57.634" v="103"/>
        <pc:sldMkLst>
          <pc:docMk/>
          <pc:sldMk cId="3592298815" sldId="343"/>
        </pc:sldMkLst>
      </pc:sldChg>
      <pc:sldChg chg="modNotes">
        <pc:chgData name="DeGregorio, Amelia (MBY)" userId="S::amelia.degregorio@mass.gov::4bc5358c-0a07-4fd5-9a76-8e58499b7d88" providerId="AD" clId="Web-{CA1B2309-7E28-58CC-B842-BA5A0BCE3850}" dt="2026-09-24T13:20:20.826" v="137"/>
        <pc:sldMkLst>
          <pc:docMk/>
          <pc:sldMk cId="2603073790" sldId="345"/>
        </pc:sldMkLst>
      </pc:sldChg>
      <pc:sldChg chg="modNotes">
        <pc:chgData name="DeGregorio, Amelia (MBY)" userId="S::amelia.degregorio@mass.gov::4bc5358c-0a07-4fd5-9a76-8e58499b7d88" providerId="AD" clId="Web-{CA1B2309-7E28-58CC-B842-BA5A0BCE3850}" dt="2026-09-24T13:17:29.212" v="79"/>
        <pc:sldMkLst>
          <pc:docMk/>
          <pc:sldMk cId="575487269" sldId="346"/>
        </pc:sldMkLst>
      </pc:sldChg>
      <pc:sldChg chg="modNotes">
        <pc:chgData name="DeGregorio, Amelia (MBY)" userId="S::amelia.degregorio@mass.gov::4bc5358c-0a07-4fd5-9a76-8e58499b7d88" providerId="AD" clId="Web-{CA1B2309-7E28-58CC-B842-BA5A0BCE3850}" dt="2026-09-24T13:19:58.185" v="127"/>
        <pc:sldMkLst>
          <pc:docMk/>
          <pc:sldMk cId="2761287528" sldId="347"/>
        </pc:sldMkLst>
      </pc:sldChg>
      <pc:sldChg chg="modNotes">
        <pc:chgData name="DeGregorio, Amelia (MBY)" userId="S::amelia.degregorio@mass.gov::4bc5358c-0a07-4fd5-9a76-8e58499b7d88" providerId="AD" clId="Web-{CA1B2309-7E28-58CC-B842-BA5A0BCE3850}" dt="2026-09-24T13:19:49.325" v="121"/>
        <pc:sldMkLst>
          <pc:docMk/>
          <pc:sldMk cId="2730323144" sldId="348"/>
        </pc:sldMkLst>
      </pc:sldChg>
      <pc:sldChg chg="modNotes">
        <pc:chgData name="DeGregorio, Amelia (MBY)" userId="S::amelia.degregorio@mass.gov::4bc5358c-0a07-4fd5-9a76-8e58499b7d88" providerId="AD" clId="Web-{CA1B2309-7E28-58CC-B842-BA5A0BCE3850}" dt="2026-09-24T13:16:11.412" v="40"/>
        <pc:sldMkLst>
          <pc:docMk/>
          <pc:sldMk cId="3923549388" sldId="350"/>
        </pc:sldMkLst>
      </pc:sldChg>
      <pc:sldChg chg="modNotes">
        <pc:chgData name="DeGregorio, Amelia (MBY)" userId="S::amelia.degregorio@mass.gov::4bc5358c-0a07-4fd5-9a76-8e58499b7d88" providerId="AD" clId="Web-{CA1B2309-7E28-58CC-B842-BA5A0BCE3850}" dt="2026-09-24T13:16:23.303" v="48"/>
        <pc:sldMkLst>
          <pc:docMk/>
          <pc:sldMk cId="2219316270" sldId="351"/>
        </pc:sldMkLst>
      </pc:sldChg>
    </pc:docChg>
  </pc:docChgLst>
  <pc:docChgLst>
    <pc:chgData name="Eastman, Molly (MBY)" userId="S::molly.eastman@mass.gov::aa3bd255-f134-4808-8279-6a10929e19c9" providerId="AD" clId="Web-{4526415B-D145-C3E3-E04D-0D876FD7C23C}"/>
    <pc:docChg chg="modSld">
      <pc:chgData name="Eastman, Molly (MBY)" userId="S::molly.eastman@mass.gov::aa3bd255-f134-4808-8279-6a10929e19c9" providerId="AD" clId="Web-{4526415B-D145-C3E3-E04D-0D876FD7C23C}" dt="2026-09-21T14:04:00.168" v="0" actId="20577"/>
      <pc:docMkLst>
        <pc:docMk/>
      </pc:docMkLst>
      <pc:sldChg chg="modSp">
        <pc:chgData name="Eastman, Molly (MBY)" userId="S::molly.eastman@mass.gov::aa3bd255-f134-4808-8279-6a10929e19c9" providerId="AD" clId="Web-{4526415B-D145-C3E3-E04D-0D876FD7C23C}" dt="2026-09-21T14:04:00.168" v="0" actId="20577"/>
        <pc:sldMkLst>
          <pc:docMk/>
          <pc:sldMk cId="1061455016" sldId="324"/>
        </pc:sldMkLst>
        <pc:spChg chg="mod">
          <ac:chgData name="Eastman, Molly (MBY)" userId="S::molly.eastman@mass.gov::aa3bd255-f134-4808-8279-6a10929e19c9" providerId="AD" clId="Web-{4526415B-D145-C3E3-E04D-0D876FD7C23C}" dt="2026-09-21T14:04:00.168" v="0" actId="20577"/>
          <ac:spMkLst>
            <pc:docMk/>
            <pc:sldMk cId="1061455016" sldId="324"/>
            <ac:spMk id="2" creationId="{042657C4-5511-154B-28A8-02B4D41CE06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9B9EAF-0153-4066-89A1-EA453AE42166}" type="datetimeFigureOut">
              <a:rPr lang="en-US" smtClean="0"/>
              <a:t>10/6/2026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6CB8E8-3829-48B1-A3F0-15D9A7D62E2E}" type="slidenum">
              <a:rPr lang="en-US" smtClean="0"/>
              <a:t>‹#›</a:t>
            </a:fld>
            <a:endParaRPr lang="en-US"/>
          </a:p>
        </p:txBody>
      </p:sp>
    </p:spTree>
    <p:extLst>
      <p:ext uri="{BB962C8B-B14F-4D97-AF65-F5344CB8AC3E}">
        <p14:creationId xmlns:p14="http://schemas.microsoft.com/office/powerpoint/2010/main" val="13692744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Adam or Rachel? </a:t>
            </a:r>
            <a:endParaRPr lang="en-US"/>
          </a:p>
        </p:txBody>
      </p:sp>
      <p:sp>
        <p:nvSpPr>
          <p:cNvPr id="4" name="Slide Number Placeholder 3"/>
          <p:cNvSpPr>
            <a:spLocks noGrp="1"/>
          </p:cNvSpPr>
          <p:nvPr>
            <p:ph type="sldNum" sz="quarter" idx="5"/>
          </p:nvPr>
        </p:nvSpPr>
        <p:spPr/>
        <p:txBody>
          <a:bodyPr/>
          <a:lstStyle/>
          <a:p>
            <a:fld id="{7C6CB8E8-3829-48B1-A3F0-15D9A7D62E2E}" type="slidenum">
              <a:rPr lang="en-US" smtClean="0"/>
              <a:t>1</a:t>
            </a:fld>
            <a:endParaRPr lang="en-US"/>
          </a:p>
        </p:txBody>
      </p:sp>
    </p:spTree>
    <p:extLst>
      <p:ext uri="{BB962C8B-B14F-4D97-AF65-F5344CB8AC3E}">
        <p14:creationId xmlns:p14="http://schemas.microsoft.com/office/powerpoint/2010/main" val="39450098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Adam or Rachel? </a:t>
            </a:r>
            <a:endParaRPr lang="en-US"/>
          </a:p>
        </p:txBody>
      </p:sp>
      <p:sp>
        <p:nvSpPr>
          <p:cNvPr id="4" name="Slide Number Placeholder 3"/>
          <p:cNvSpPr>
            <a:spLocks noGrp="1"/>
          </p:cNvSpPr>
          <p:nvPr>
            <p:ph type="sldNum" sz="quarter" idx="5"/>
          </p:nvPr>
        </p:nvSpPr>
        <p:spPr/>
        <p:txBody>
          <a:bodyPr/>
          <a:lstStyle/>
          <a:p>
            <a:fld id="{7C6CB8E8-3829-48B1-A3F0-15D9A7D62E2E}" type="slidenum">
              <a:rPr lang="en-US" smtClean="0"/>
              <a:t>2</a:t>
            </a:fld>
            <a:endParaRPr lang="en-US"/>
          </a:p>
        </p:txBody>
      </p:sp>
    </p:spTree>
    <p:extLst>
      <p:ext uri="{BB962C8B-B14F-4D97-AF65-F5344CB8AC3E}">
        <p14:creationId xmlns:p14="http://schemas.microsoft.com/office/powerpoint/2010/main" val="41696977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Adam or Rachel? </a:t>
            </a:r>
          </a:p>
        </p:txBody>
      </p:sp>
      <p:sp>
        <p:nvSpPr>
          <p:cNvPr id="4" name="Slide Number Placeholder 3"/>
          <p:cNvSpPr>
            <a:spLocks noGrp="1"/>
          </p:cNvSpPr>
          <p:nvPr>
            <p:ph type="sldNum" sz="quarter" idx="5"/>
          </p:nvPr>
        </p:nvSpPr>
        <p:spPr/>
        <p:txBody>
          <a:bodyPr/>
          <a:lstStyle/>
          <a:p>
            <a:fld id="{7C6CB8E8-3829-48B1-A3F0-15D9A7D62E2E}" type="slidenum">
              <a:rPr lang="en-US" smtClean="0"/>
              <a:t>3</a:t>
            </a:fld>
            <a:endParaRPr lang="en-US"/>
          </a:p>
        </p:txBody>
      </p:sp>
    </p:spTree>
    <p:extLst>
      <p:ext uri="{BB962C8B-B14F-4D97-AF65-F5344CB8AC3E}">
        <p14:creationId xmlns:p14="http://schemas.microsoft.com/office/powerpoint/2010/main" val="1134259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Rachel </a:t>
            </a:r>
          </a:p>
        </p:txBody>
      </p:sp>
      <p:sp>
        <p:nvSpPr>
          <p:cNvPr id="4" name="Slide Number Placeholder 3"/>
          <p:cNvSpPr>
            <a:spLocks noGrp="1"/>
          </p:cNvSpPr>
          <p:nvPr>
            <p:ph type="sldNum" sz="quarter" idx="5"/>
          </p:nvPr>
        </p:nvSpPr>
        <p:spPr/>
        <p:txBody>
          <a:bodyPr/>
          <a:lstStyle/>
          <a:p>
            <a:fld id="{7C6CB8E8-3829-48B1-A3F0-15D9A7D62E2E}" type="slidenum">
              <a:rPr lang="en-US" smtClean="0"/>
              <a:t>4</a:t>
            </a:fld>
            <a:endParaRPr lang="en-US"/>
          </a:p>
        </p:txBody>
      </p:sp>
    </p:spTree>
    <p:extLst>
      <p:ext uri="{BB962C8B-B14F-4D97-AF65-F5344CB8AC3E}">
        <p14:creationId xmlns:p14="http://schemas.microsoft.com/office/powerpoint/2010/main" val="16154159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Bron </a:t>
            </a:r>
          </a:p>
        </p:txBody>
      </p:sp>
      <p:sp>
        <p:nvSpPr>
          <p:cNvPr id="4" name="Slide Number Placeholder 3"/>
          <p:cNvSpPr>
            <a:spLocks noGrp="1"/>
          </p:cNvSpPr>
          <p:nvPr>
            <p:ph type="sldNum" sz="quarter" idx="5"/>
          </p:nvPr>
        </p:nvSpPr>
        <p:spPr/>
        <p:txBody>
          <a:bodyPr/>
          <a:lstStyle/>
          <a:p>
            <a:fld id="{7C6CB8E8-3829-48B1-A3F0-15D9A7D62E2E}" type="slidenum">
              <a:rPr lang="en-US" smtClean="0"/>
              <a:t>5</a:t>
            </a:fld>
            <a:endParaRPr lang="en-US"/>
          </a:p>
        </p:txBody>
      </p:sp>
    </p:spTree>
    <p:extLst>
      <p:ext uri="{BB962C8B-B14F-4D97-AF65-F5344CB8AC3E}">
        <p14:creationId xmlns:p14="http://schemas.microsoft.com/office/powerpoint/2010/main" val="12254982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Bron (Stop </a:t>
            </a:r>
            <a:r>
              <a:rPr lang="en-US" err="1">
                <a:latin typeface="Calibri"/>
                <a:ea typeface="Calibri"/>
                <a:cs typeface="Calibri"/>
              </a:rPr>
              <a:t>powerpoint</a:t>
            </a:r>
            <a:r>
              <a:rPr lang="en-US">
                <a:latin typeface="Calibri"/>
                <a:ea typeface="Calibri"/>
                <a:cs typeface="Calibri"/>
              </a:rPr>
              <a:t> and share the Word Document listing all Draft documentation) </a:t>
            </a:r>
            <a:endParaRPr lang="en-US"/>
          </a:p>
          <a:p>
            <a:r>
              <a:rPr lang="en-US">
                <a:latin typeface="Calibri"/>
                <a:ea typeface="Calibri"/>
                <a:cs typeface="Calibri"/>
              </a:rPr>
              <a:t>Our goal is to have all forms/reports fillable.  They are all currently in Draft Status as soon as they are all accessible we will add them to the CCS Hub. </a:t>
            </a:r>
            <a:endParaRPr lang="en-US"/>
          </a:p>
        </p:txBody>
      </p:sp>
      <p:sp>
        <p:nvSpPr>
          <p:cNvPr id="4" name="Slide Number Placeholder 3"/>
          <p:cNvSpPr>
            <a:spLocks noGrp="1"/>
          </p:cNvSpPr>
          <p:nvPr>
            <p:ph type="sldNum" sz="quarter" idx="5"/>
          </p:nvPr>
        </p:nvSpPr>
        <p:spPr/>
        <p:txBody>
          <a:bodyPr/>
          <a:lstStyle/>
          <a:p>
            <a:fld id="{7C6CB8E8-3829-48B1-A3F0-15D9A7D62E2E}" type="slidenum">
              <a:rPr lang="en-US" smtClean="0"/>
              <a:t>6</a:t>
            </a:fld>
            <a:endParaRPr lang="en-US"/>
          </a:p>
        </p:txBody>
      </p:sp>
    </p:spTree>
    <p:extLst>
      <p:ext uri="{BB962C8B-B14F-4D97-AF65-F5344CB8AC3E}">
        <p14:creationId xmlns:p14="http://schemas.microsoft.com/office/powerpoint/2010/main" val="7035189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Bron </a:t>
            </a:r>
          </a:p>
        </p:txBody>
      </p:sp>
      <p:sp>
        <p:nvSpPr>
          <p:cNvPr id="4" name="Slide Number Placeholder 3"/>
          <p:cNvSpPr>
            <a:spLocks noGrp="1"/>
          </p:cNvSpPr>
          <p:nvPr>
            <p:ph type="sldNum" sz="quarter" idx="5"/>
          </p:nvPr>
        </p:nvSpPr>
        <p:spPr/>
        <p:txBody>
          <a:bodyPr/>
          <a:lstStyle/>
          <a:p>
            <a:fld id="{7C6CB8E8-3829-48B1-A3F0-15D9A7D62E2E}" type="slidenum">
              <a:rPr lang="en-US" smtClean="0"/>
              <a:t>7</a:t>
            </a:fld>
            <a:endParaRPr lang="en-US"/>
          </a:p>
        </p:txBody>
      </p:sp>
    </p:spTree>
    <p:extLst>
      <p:ext uri="{BB962C8B-B14F-4D97-AF65-F5344CB8AC3E}">
        <p14:creationId xmlns:p14="http://schemas.microsoft.com/office/powerpoint/2010/main" val="41843041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Bron </a:t>
            </a:r>
          </a:p>
        </p:txBody>
      </p:sp>
      <p:sp>
        <p:nvSpPr>
          <p:cNvPr id="4" name="Slide Number Placeholder 3"/>
          <p:cNvSpPr>
            <a:spLocks noGrp="1"/>
          </p:cNvSpPr>
          <p:nvPr>
            <p:ph type="sldNum" sz="quarter" idx="5"/>
          </p:nvPr>
        </p:nvSpPr>
        <p:spPr/>
        <p:txBody>
          <a:bodyPr/>
          <a:lstStyle/>
          <a:p>
            <a:fld id="{7C6CB8E8-3829-48B1-A3F0-15D9A7D62E2E}" type="slidenum">
              <a:rPr lang="en-US" smtClean="0"/>
              <a:t>8</a:t>
            </a:fld>
            <a:endParaRPr lang="en-US"/>
          </a:p>
        </p:txBody>
      </p:sp>
    </p:spTree>
    <p:extLst>
      <p:ext uri="{BB962C8B-B14F-4D97-AF65-F5344CB8AC3E}">
        <p14:creationId xmlns:p14="http://schemas.microsoft.com/office/powerpoint/2010/main" val="28631167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Bron </a:t>
            </a:r>
          </a:p>
        </p:txBody>
      </p:sp>
      <p:sp>
        <p:nvSpPr>
          <p:cNvPr id="4" name="Slide Number Placeholder 3"/>
          <p:cNvSpPr>
            <a:spLocks noGrp="1"/>
          </p:cNvSpPr>
          <p:nvPr>
            <p:ph type="sldNum" sz="quarter" idx="5"/>
          </p:nvPr>
        </p:nvSpPr>
        <p:spPr/>
        <p:txBody>
          <a:bodyPr/>
          <a:lstStyle/>
          <a:p>
            <a:fld id="{7C6CB8E8-3829-48B1-A3F0-15D9A7D62E2E}" type="slidenum">
              <a:rPr lang="en-US" smtClean="0"/>
              <a:t>9</a:t>
            </a:fld>
            <a:endParaRPr lang="en-US"/>
          </a:p>
        </p:txBody>
      </p:sp>
    </p:spTree>
    <p:extLst>
      <p:ext uri="{BB962C8B-B14F-4D97-AF65-F5344CB8AC3E}">
        <p14:creationId xmlns:p14="http://schemas.microsoft.com/office/powerpoint/2010/main" val="14594753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Bron </a:t>
            </a:r>
          </a:p>
        </p:txBody>
      </p:sp>
      <p:sp>
        <p:nvSpPr>
          <p:cNvPr id="4" name="Slide Number Placeholder 3"/>
          <p:cNvSpPr>
            <a:spLocks noGrp="1"/>
          </p:cNvSpPr>
          <p:nvPr>
            <p:ph type="sldNum" sz="quarter" idx="5"/>
          </p:nvPr>
        </p:nvSpPr>
        <p:spPr/>
        <p:txBody>
          <a:bodyPr/>
          <a:lstStyle/>
          <a:p>
            <a:fld id="{7C6CB8E8-3829-48B1-A3F0-15D9A7D62E2E}" type="slidenum">
              <a:rPr lang="en-US" smtClean="0"/>
              <a:t>10</a:t>
            </a:fld>
            <a:endParaRPr lang="en-US"/>
          </a:p>
        </p:txBody>
      </p:sp>
    </p:spTree>
    <p:extLst>
      <p:ext uri="{BB962C8B-B14F-4D97-AF65-F5344CB8AC3E}">
        <p14:creationId xmlns:p14="http://schemas.microsoft.com/office/powerpoint/2010/main" val="1758584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Bron </a:t>
            </a:r>
          </a:p>
        </p:txBody>
      </p:sp>
      <p:sp>
        <p:nvSpPr>
          <p:cNvPr id="4" name="Slide Number Placeholder 3"/>
          <p:cNvSpPr>
            <a:spLocks noGrp="1"/>
          </p:cNvSpPr>
          <p:nvPr>
            <p:ph type="sldNum" sz="quarter" idx="5"/>
          </p:nvPr>
        </p:nvSpPr>
        <p:spPr/>
        <p:txBody>
          <a:bodyPr/>
          <a:lstStyle/>
          <a:p>
            <a:fld id="{7C6CB8E8-3829-48B1-A3F0-15D9A7D62E2E}" type="slidenum">
              <a:rPr lang="en-US" smtClean="0"/>
              <a:t>11</a:t>
            </a:fld>
            <a:endParaRPr lang="en-US"/>
          </a:p>
        </p:txBody>
      </p:sp>
    </p:spTree>
    <p:extLst>
      <p:ext uri="{BB962C8B-B14F-4D97-AF65-F5344CB8AC3E}">
        <p14:creationId xmlns:p14="http://schemas.microsoft.com/office/powerpoint/2010/main" val="26457705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Amelia </a:t>
            </a:r>
          </a:p>
        </p:txBody>
      </p:sp>
      <p:sp>
        <p:nvSpPr>
          <p:cNvPr id="4" name="Slide Number Placeholder 3"/>
          <p:cNvSpPr>
            <a:spLocks noGrp="1"/>
          </p:cNvSpPr>
          <p:nvPr>
            <p:ph type="sldNum" sz="quarter" idx="5"/>
          </p:nvPr>
        </p:nvSpPr>
        <p:spPr/>
        <p:txBody>
          <a:bodyPr/>
          <a:lstStyle/>
          <a:p>
            <a:fld id="{7C6CB8E8-3829-48B1-A3F0-15D9A7D62E2E}" type="slidenum">
              <a:rPr lang="en-US" smtClean="0"/>
              <a:t>12</a:t>
            </a:fld>
            <a:endParaRPr lang="en-US"/>
          </a:p>
        </p:txBody>
      </p:sp>
    </p:spTree>
    <p:extLst>
      <p:ext uri="{BB962C8B-B14F-4D97-AF65-F5344CB8AC3E}">
        <p14:creationId xmlns:p14="http://schemas.microsoft.com/office/powerpoint/2010/main" val="35250673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Amelia </a:t>
            </a:r>
          </a:p>
        </p:txBody>
      </p:sp>
      <p:sp>
        <p:nvSpPr>
          <p:cNvPr id="4" name="Slide Number Placeholder 3"/>
          <p:cNvSpPr>
            <a:spLocks noGrp="1"/>
          </p:cNvSpPr>
          <p:nvPr>
            <p:ph type="sldNum" sz="quarter" idx="5"/>
          </p:nvPr>
        </p:nvSpPr>
        <p:spPr/>
        <p:txBody>
          <a:bodyPr/>
          <a:lstStyle/>
          <a:p>
            <a:fld id="{7C6CB8E8-3829-48B1-A3F0-15D9A7D62E2E}" type="slidenum">
              <a:rPr lang="en-US" smtClean="0"/>
              <a:t>13</a:t>
            </a:fld>
            <a:endParaRPr lang="en-US"/>
          </a:p>
        </p:txBody>
      </p:sp>
    </p:spTree>
    <p:extLst>
      <p:ext uri="{BB962C8B-B14F-4D97-AF65-F5344CB8AC3E}">
        <p14:creationId xmlns:p14="http://schemas.microsoft.com/office/powerpoint/2010/main" val="27652222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Amelia </a:t>
            </a:r>
          </a:p>
        </p:txBody>
      </p:sp>
      <p:sp>
        <p:nvSpPr>
          <p:cNvPr id="4" name="Slide Number Placeholder 3"/>
          <p:cNvSpPr>
            <a:spLocks noGrp="1"/>
          </p:cNvSpPr>
          <p:nvPr>
            <p:ph type="sldNum" sz="quarter" idx="5"/>
          </p:nvPr>
        </p:nvSpPr>
        <p:spPr/>
        <p:txBody>
          <a:bodyPr/>
          <a:lstStyle/>
          <a:p>
            <a:fld id="{7C6CB8E8-3829-48B1-A3F0-15D9A7D62E2E}" type="slidenum">
              <a:rPr lang="en-US" smtClean="0"/>
              <a:t>14</a:t>
            </a:fld>
            <a:endParaRPr lang="en-US"/>
          </a:p>
        </p:txBody>
      </p:sp>
    </p:spTree>
    <p:extLst>
      <p:ext uri="{BB962C8B-B14F-4D97-AF65-F5344CB8AC3E}">
        <p14:creationId xmlns:p14="http://schemas.microsoft.com/office/powerpoint/2010/main" val="1758700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Amelia </a:t>
            </a:r>
          </a:p>
        </p:txBody>
      </p:sp>
      <p:sp>
        <p:nvSpPr>
          <p:cNvPr id="4" name="Slide Number Placeholder 3"/>
          <p:cNvSpPr>
            <a:spLocks noGrp="1"/>
          </p:cNvSpPr>
          <p:nvPr>
            <p:ph type="sldNum" sz="quarter" idx="5"/>
          </p:nvPr>
        </p:nvSpPr>
        <p:spPr/>
        <p:txBody>
          <a:bodyPr/>
          <a:lstStyle/>
          <a:p>
            <a:fld id="{7C6CB8E8-3829-48B1-A3F0-15D9A7D62E2E}" type="slidenum">
              <a:rPr lang="en-US" smtClean="0"/>
              <a:t>15</a:t>
            </a:fld>
            <a:endParaRPr lang="en-US"/>
          </a:p>
        </p:txBody>
      </p:sp>
    </p:spTree>
    <p:extLst>
      <p:ext uri="{BB962C8B-B14F-4D97-AF65-F5344CB8AC3E}">
        <p14:creationId xmlns:p14="http://schemas.microsoft.com/office/powerpoint/2010/main" val="37562229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Amelia </a:t>
            </a:r>
          </a:p>
        </p:txBody>
      </p:sp>
      <p:sp>
        <p:nvSpPr>
          <p:cNvPr id="4" name="Slide Number Placeholder 3"/>
          <p:cNvSpPr>
            <a:spLocks noGrp="1"/>
          </p:cNvSpPr>
          <p:nvPr>
            <p:ph type="sldNum" sz="quarter" idx="5"/>
          </p:nvPr>
        </p:nvSpPr>
        <p:spPr/>
        <p:txBody>
          <a:bodyPr/>
          <a:lstStyle/>
          <a:p>
            <a:fld id="{7C6CB8E8-3829-48B1-A3F0-15D9A7D62E2E}" type="slidenum">
              <a:rPr lang="en-US" smtClean="0"/>
              <a:t>16</a:t>
            </a:fld>
            <a:endParaRPr lang="en-US"/>
          </a:p>
        </p:txBody>
      </p:sp>
    </p:spTree>
    <p:extLst>
      <p:ext uri="{BB962C8B-B14F-4D97-AF65-F5344CB8AC3E}">
        <p14:creationId xmlns:p14="http://schemas.microsoft.com/office/powerpoint/2010/main" val="14514429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Amelia </a:t>
            </a:r>
          </a:p>
        </p:txBody>
      </p:sp>
      <p:sp>
        <p:nvSpPr>
          <p:cNvPr id="4" name="Slide Number Placeholder 3"/>
          <p:cNvSpPr>
            <a:spLocks noGrp="1"/>
          </p:cNvSpPr>
          <p:nvPr>
            <p:ph type="sldNum" sz="quarter" idx="5"/>
          </p:nvPr>
        </p:nvSpPr>
        <p:spPr/>
        <p:txBody>
          <a:bodyPr/>
          <a:lstStyle/>
          <a:p>
            <a:fld id="{7C6CB8E8-3829-48B1-A3F0-15D9A7D62E2E}" type="slidenum">
              <a:rPr lang="en-US" smtClean="0"/>
              <a:t>17</a:t>
            </a:fld>
            <a:endParaRPr lang="en-US"/>
          </a:p>
        </p:txBody>
      </p:sp>
    </p:spTree>
    <p:extLst>
      <p:ext uri="{BB962C8B-B14F-4D97-AF65-F5344CB8AC3E}">
        <p14:creationId xmlns:p14="http://schemas.microsoft.com/office/powerpoint/2010/main" val="25578573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Amelia </a:t>
            </a:r>
          </a:p>
        </p:txBody>
      </p:sp>
      <p:sp>
        <p:nvSpPr>
          <p:cNvPr id="4" name="Slide Number Placeholder 3"/>
          <p:cNvSpPr>
            <a:spLocks noGrp="1"/>
          </p:cNvSpPr>
          <p:nvPr>
            <p:ph type="sldNum" sz="quarter" idx="5"/>
          </p:nvPr>
        </p:nvSpPr>
        <p:spPr/>
        <p:txBody>
          <a:bodyPr/>
          <a:lstStyle/>
          <a:p>
            <a:fld id="{7C6CB8E8-3829-48B1-A3F0-15D9A7D62E2E}" type="slidenum">
              <a:rPr lang="en-US" smtClean="0"/>
              <a:t>18</a:t>
            </a:fld>
            <a:endParaRPr lang="en-US"/>
          </a:p>
        </p:txBody>
      </p:sp>
    </p:spTree>
    <p:extLst>
      <p:ext uri="{BB962C8B-B14F-4D97-AF65-F5344CB8AC3E}">
        <p14:creationId xmlns:p14="http://schemas.microsoft.com/office/powerpoint/2010/main" val="30031941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Amelia </a:t>
            </a:r>
          </a:p>
        </p:txBody>
      </p:sp>
      <p:sp>
        <p:nvSpPr>
          <p:cNvPr id="4" name="Slide Number Placeholder 3"/>
          <p:cNvSpPr>
            <a:spLocks noGrp="1"/>
          </p:cNvSpPr>
          <p:nvPr>
            <p:ph type="sldNum" sz="quarter" idx="5"/>
          </p:nvPr>
        </p:nvSpPr>
        <p:spPr/>
        <p:txBody>
          <a:bodyPr/>
          <a:lstStyle/>
          <a:p>
            <a:fld id="{7C6CB8E8-3829-48B1-A3F0-15D9A7D62E2E}" type="slidenum">
              <a:rPr lang="en-US" smtClean="0"/>
              <a:t>19</a:t>
            </a:fld>
            <a:endParaRPr lang="en-US"/>
          </a:p>
        </p:txBody>
      </p:sp>
    </p:spTree>
    <p:extLst>
      <p:ext uri="{BB962C8B-B14F-4D97-AF65-F5344CB8AC3E}">
        <p14:creationId xmlns:p14="http://schemas.microsoft.com/office/powerpoint/2010/main" val="26085011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Amelia </a:t>
            </a:r>
          </a:p>
        </p:txBody>
      </p:sp>
      <p:sp>
        <p:nvSpPr>
          <p:cNvPr id="4" name="Slide Number Placeholder 3"/>
          <p:cNvSpPr>
            <a:spLocks noGrp="1"/>
          </p:cNvSpPr>
          <p:nvPr>
            <p:ph type="sldNum" sz="quarter" idx="5"/>
          </p:nvPr>
        </p:nvSpPr>
        <p:spPr/>
        <p:txBody>
          <a:bodyPr/>
          <a:lstStyle/>
          <a:p>
            <a:fld id="{7C6CB8E8-3829-48B1-A3F0-15D9A7D62E2E}" type="slidenum">
              <a:rPr lang="en-US" smtClean="0"/>
              <a:t>20</a:t>
            </a:fld>
            <a:endParaRPr lang="en-US"/>
          </a:p>
        </p:txBody>
      </p:sp>
    </p:spTree>
    <p:extLst>
      <p:ext uri="{BB962C8B-B14F-4D97-AF65-F5344CB8AC3E}">
        <p14:creationId xmlns:p14="http://schemas.microsoft.com/office/powerpoint/2010/main" val="868133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Amelia </a:t>
            </a:r>
          </a:p>
        </p:txBody>
      </p:sp>
      <p:sp>
        <p:nvSpPr>
          <p:cNvPr id="4" name="Slide Number Placeholder 3"/>
          <p:cNvSpPr>
            <a:spLocks noGrp="1"/>
          </p:cNvSpPr>
          <p:nvPr>
            <p:ph type="sldNum" sz="quarter" idx="5"/>
          </p:nvPr>
        </p:nvSpPr>
        <p:spPr/>
        <p:txBody>
          <a:bodyPr/>
          <a:lstStyle/>
          <a:p>
            <a:fld id="{7C6CB8E8-3829-48B1-A3F0-15D9A7D62E2E}" type="slidenum">
              <a:rPr lang="en-US" smtClean="0"/>
              <a:t>21</a:t>
            </a:fld>
            <a:endParaRPr lang="en-US"/>
          </a:p>
        </p:txBody>
      </p:sp>
    </p:spTree>
    <p:extLst>
      <p:ext uri="{BB962C8B-B14F-4D97-AF65-F5344CB8AC3E}">
        <p14:creationId xmlns:p14="http://schemas.microsoft.com/office/powerpoint/2010/main" val="8433785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Rachel </a:t>
            </a:r>
          </a:p>
        </p:txBody>
      </p:sp>
      <p:sp>
        <p:nvSpPr>
          <p:cNvPr id="4" name="Slide Number Placeholder 3"/>
          <p:cNvSpPr>
            <a:spLocks noGrp="1"/>
          </p:cNvSpPr>
          <p:nvPr>
            <p:ph type="sldNum" sz="quarter" idx="5"/>
          </p:nvPr>
        </p:nvSpPr>
        <p:spPr/>
        <p:txBody>
          <a:bodyPr/>
          <a:lstStyle/>
          <a:p>
            <a:fld id="{7C6CB8E8-3829-48B1-A3F0-15D9A7D62E2E}" type="slidenum">
              <a:rPr lang="en-US" smtClean="0"/>
              <a:t>22</a:t>
            </a:fld>
            <a:endParaRPr lang="en-US"/>
          </a:p>
        </p:txBody>
      </p:sp>
    </p:spTree>
    <p:extLst>
      <p:ext uri="{BB962C8B-B14F-4D97-AF65-F5344CB8AC3E}">
        <p14:creationId xmlns:p14="http://schemas.microsoft.com/office/powerpoint/2010/main" val="26709909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Rachel </a:t>
            </a:r>
          </a:p>
        </p:txBody>
      </p:sp>
      <p:sp>
        <p:nvSpPr>
          <p:cNvPr id="4" name="Slide Number Placeholder 3"/>
          <p:cNvSpPr>
            <a:spLocks noGrp="1"/>
          </p:cNvSpPr>
          <p:nvPr>
            <p:ph type="sldNum" sz="quarter" idx="5"/>
          </p:nvPr>
        </p:nvSpPr>
        <p:spPr/>
        <p:txBody>
          <a:bodyPr/>
          <a:lstStyle/>
          <a:p>
            <a:fld id="{7C6CB8E8-3829-48B1-A3F0-15D9A7D62E2E}" type="slidenum">
              <a:rPr lang="en-US" smtClean="0"/>
              <a:t>23</a:t>
            </a:fld>
            <a:endParaRPr lang="en-US"/>
          </a:p>
        </p:txBody>
      </p:sp>
    </p:spTree>
    <p:extLst>
      <p:ext uri="{BB962C8B-B14F-4D97-AF65-F5344CB8AC3E}">
        <p14:creationId xmlns:p14="http://schemas.microsoft.com/office/powerpoint/2010/main" val="2893410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Rachel </a:t>
            </a:r>
          </a:p>
        </p:txBody>
      </p:sp>
      <p:sp>
        <p:nvSpPr>
          <p:cNvPr id="4" name="Slide Number Placeholder 3"/>
          <p:cNvSpPr>
            <a:spLocks noGrp="1"/>
          </p:cNvSpPr>
          <p:nvPr>
            <p:ph type="sldNum" sz="quarter" idx="5"/>
          </p:nvPr>
        </p:nvSpPr>
        <p:spPr/>
        <p:txBody>
          <a:bodyPr/>
          <a:lstStyle/>
          <a:p>
            <a:fld id="{7C6CB8E8-3829-48B1-A3F0-15D9A7D62E2E}" type="slidenum">
              <a:rPr lang="en-US" smtClean="0"/>
              <a:t>24</a:t>
            </a:fld>
            <a:endParaRPr lang="en-US"/>
          </a:p>
        </p:txBody>
      </p:sp>
    </p:spTree>
    <p:extLst>
      <p:ext uri="{BB962C8B-B14F-4D97-AF65-F5344CB8AC3E}">
        <p14:creationId xmlns:p14="http://schemas.microsoft.com/office/powerpoint/2010/main" val="21132507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Adam </a:t>
            </a:r>
          </a:p>
        </p:txBody>
      </p:sp>
      <p:sp>
        <p:nvSpPr>
          <p:cNvPr id="4" name="Slide Number Placeholder 3"/>
          <p:cNvSpPr>
            <a:spLocks noGrp="1"/>
          </p:cNvSpPr>
          <p:nvPr>
            <p:ph type="sldNum" sz="quarter" idx="5"/>
          </p:nvPr>
        </p:nvSpPr>
        <p:spPr/>
        <p:txBody>
          <a:bodyPr/>
          <a:lstStyle/>
          <a:p>
            <a:fld id="{7C6CB8E8-3829-48B1-A3F0-15D9A7D62E2E}" type="slidenum">
              <a:rPr lang="en-US" smtClean="0"/>
              <a:t>25</a:t>
            </a:fld>
            <a:endParaRPr lang="en-US"/>
          </a:p>
        </p:txBody>
      </p:sp>
    </p:spTree>
    <p:extLst>
      <p:ext uri="{BB962C8B-B14F-4D97-AF65-F5344CB8AC3E}">
        <p14:creationId xmlns:p14="http://schemas.microsoft.com/office/powerpoint/2010/main" val="8241077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Adam </a:t>
            </a:r>
          </a:p>
        </p:txBody>
      </p:sp>
      <p:sp>
        <p:nvSpPr>
          <p:cNvPr id="4" name="Slide Number Placeholder 3"/>
          <p:cNvSpPr>
            <a:spLocks noGrp="1"/>
          </p:cNvSpPr>
          <p:nvPr>
            <p:ph type="sldNum" sz="quarter" idx="5"/>
          </p:nvPr>
        </p:nvSpPr>
        <p:spPr/>
        <p:txBody>
          <a:bodyPr/>
          <a:lstStyle/>
          <a:p>
            <a:fld id="{7C6CB8E8-3829-48B1-A3F0-15D9A7D62E2E}" type="slidenum">
              <a:rPr lang="en-US" smtClean="0"/>
              <a:t>26</a:t>
            </a:fld>
            <a:endParaRPr lang="en-US"/>
          </a:p>
        </p:txBody>
      </p:sp>
    </p:spTree>
    <p:extLst>
      <p:ext uri="{BB962C8B-B14F-4D97-AF65-F5344CB8AC3E}">
        <p14:creationId xmlns:p14="http://schemas.microsoft.com/office/powerpoint/2010/main" val="19767662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Adam </a:t>
            </a:r>
          </a:p>
        </p:txBody>
      </p:sp>
      <p:sp>
        <p:nvSpPr>
          <p:cNvPr id="4" name="Slide Number Placeholder 3"/>
          <p:cNvSpPr>
            <a:spLocks noGrp="1"/>
          </p:cNvSpPr>
          <p:nvPr>
            <p:ph type="sldNum" sz="quarter" idx="5"/>
          </p:nvPr>
        </p:nvSpPr>
        <p:spPr/>
        <p:txBody>
          <a:bodyPr/>
          <a:lstStyle/>
          <a:p>
            <a:fld id="{7C6CB8E8-3829-48B1-A3F0-15D9A7D62E2E}" type="slidenum">
              <a:rPr lang="en-US" smtClean="0"/>
              <a:t>27</a:t>
            </a:fld>
            <a:endParaRPr lang="en-US"/>
          </a:p>
        </p:txBody>
      </p:sp>
    </p:spTree>
    <p:extLst>
      <p:ext uri="{BB962C8B-B14F-4D97-AF65-F5344CB8AC3E}">
        <p14:creationId xmlns:p14="http://schemas.microsoft.com/office/powerpoint/2010/main" val="6679006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Bron </a:t>
            </a:r>
          </a:p>
        </p:txBody>
      </p:sp>
      <p:sp>
        <p:nvSpPr>
          <p:cNvPr id="4" name="Slide Number Placeholder 3"/>
          <p:cNvSpPr>
            <a:spLocks noGrp="1"/>
          </p:cNvSpPr>
          <p:nvPr>
            <p:ph type="sldNum" sz="quarter" idx="5"/>
          </p:nvPr>
        </p:nvSpPr>
        <p:spPr/>
        <p:txBody>
          <a:bodyPr/>
          <a:lstStyle/>
          <a:p>
            <a:fld id="{7C6CB8E8-3829-48B1-A3F0-15D9A7D62E2E}" type="slidenum">
              <a:rPr lang="en-US" smtClean="0"/>
              <a:t>28</a:t>
            </a:fld>
            <a:endParaRPr lang="en-US"/>
          </a:p>
        </p:txBody>
      </p:sp>
    </p:spTree>
    <p:extLst>
      <p:ext uri="{BB962C8B-B14F-4D97-AF65-F5344CB8AC3E}">
        <p14:creationId xmlns:p14="http://schemas.microsoft.com/office/powerpoint/2010/main" val="28825555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Bron </a:t>
            </a:r>
          </a:p>
        </p:txBody>
      </p:sp>
      <p:sp>
        <p:nvSpPr>
          <p:cNvPr id="4" name="Slide Number Placeholder 3"/>
          <p:cNvSpPr>
            <a:spLocks noGrp="1"/>
          </p:cNvSpPr>
          <p:nvPr>
            <p:ph type="sldNum" sz="quarter" idx="5"/>
          </p:nvPr>
        </p:nvSpPr>
        <p:spPr/>
        <p:txBody>
          <a:bodyPr/>
          <a:lstStyle/>
          <a:p>
            <a:fld id="{7C6CB8E8-3829-48B1-A3F0-15D9A7D62E2E}" type="slidenum">
              <a:rPr lang="en-US" smtClean="0"/>
              <a:t>29</a:t>
            </a:fld>
            <a:endParaRPr lang="en-US"/>
          </a:p>
        </p:txBody>
      </p:sp>
    </p:spTree>
    <p:extLst>
      <p:ext uri="{BB962C8B-B14F-4D97-AF65-F5344CB8AC3E}">
        <p14:creationId xmlns:p14="http://schemas.microsoft.com/office/powerpoint/2010/main" val="33628274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Bron </a:t>
            </a:r>
          </a:p>
        </p:txBody>
      </p:sp>
      <p:sp>
        <p:nvSpPr>
          <p:cNvPr id="4" name="Slide Number Placeholder 3"/>
          <p:cNvSpPr>
            <a:spLocks noGrp="1"/>
          </p:cNvSpPr>
          <p:nvPr>
            <p:ph type="sldNum" sz="quarter" idx="5"/>
          </p:nvPr>
        </p:nvSpPr>
        <p:spPr/>
        <p:txBody>
          <a:bodyPr/>
          <a:lstStyle/>
          <a:p>
            <a:fld id="{7C6CB8E8-3829-48B1-A3F0-15D9A7D62E2E}" type="slidenum">
              <a:rPr lang="en-US" smtClean="0"/>
              <a:t>30</a:t>
            </a:fld>
            <a:endParaRPr lang="en-US"/>
          </a:p>
        </p:txBody>
      </p:sp>
    </p:spTree>
    <p:extLst>
      <p:ext uri="{BB962C8B-B14F-4D97-AF65-F5344CB8AC3E}">
        <p14:creationId xmlns:p14="http://schemas.microsoft.com/office/powerpoint/2010/main" val="3923834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10/6/2026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10/6/2026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10/6/2026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1E3DC-89A1-0A48-5EA2-1176A1D3EF3E}"/>
              </a:ext>
            </a:extLst>
          </p:cNvPr>
          <p:cNvSpPr>
            <a:spLocks noGrp="1"/>
          </p:cNvSpPr>
          <p:nvPr>
            <p:ph type="ctrTitle"/>
          </p:nvPr>
        </p:nvSpPr>
        <p:spPr>
          <a:xfrm>
            <a:off x="955589" y="1214438"/>
            <a:ext cx="6779741" cy="2387600"/>
          </a:xfrm>
        </p:spPr>
        <p:txBody>
          <a:bodyPr anchor="b"/>
          <a:lstStyle>
            <a:lvl1pPr algn="l">
              <a:defRPr sz="6000"/>
            </a:lvl1pPr>
          </a:lstStyle>
          <a:p>
            <a:r>
              <a:rPr lang="en-US"/>
              <a:t>Click to edit Master title style</a:t>
            </a:r>
          </a:p>
        </p:txBody>
      </p:sp>
      <p:sp>
        <p:nvSpPr>
          <p:cNvPr id="3" name="Subtitle 2">
            <a:extLst>
              <a:ext uri="{FF2B5EF4-FFF2-40B4-BE49-F238E27FC236}">
                <a16:creationId xmlns:a16="http://schemas.microsoft.com/office/drawing/2014/main" id="{A6AEFB6D-FC34-C55B-4CCF-4ADB41DB1D62}"/>
              </a:ext>
            </a:extLst>
          </p:cNvPr>
          <p:cNvSpPr>
            <a:spLocks noGrp="1"/>
          </p:cNvSpPr>
          <p:nvPr>
            <p:ph type="subTitle" idx="1"/>
          </p:nvPr>
        </p:nvSpPr>
        <p:spPr>
          <a:xfrm>
            <a:off x="955589" y="3836816"/>
            <a:ext cx="6779741" cy="685757"/>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2832893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F9F37-9D77-F903-72AC-782D9FF0BC7E}"/>
              </a:ext>
            </a:extLst>
          </p:cNvPr>
          <p:cNvSpPr>
            <a:spLocks noGrp="1"/>
          </p:cNvSpPr>
          <p:nvPr>
            <p:ph type="title"/>
          </p:nvPr>
        </p:nvSpPr>
        <p:spPr>
          <a:xfrm>
            <a:off x="838200" y="141823"/>
            <a:ext cx="10515600" cy="784934"/>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A86A325C-3428-DA49-035F-E9957B656E26}"/>
              </a:ext>
            </a:extLst>
          </p:cNvPr>
          <p:cNvSpPr>
            <a:spLocks noGrp="1"/>
          </p:cNvSpPr>
          <p:nvPr>
            <p:ph idx="1"/>
          </p:nvPr>
        </p:nvSpPr>
        <p:spPr>
          <a:xfrm>
            <a:off x="838200" y="1606378"/>
            <a:ext cx="10515600" cy="45705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64886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6A325C-3428-DA49-035F-E9957B656E26}"/>
              </a:ext>
            </a:extLst>
          </p:cNvPr>
          <p:cNvSpPr>
            <a:spLocks noGrp="1"/>
          </p:cNvSpPr>
          <p:nvPr>
            <p:ph idx="1"/>
          </p:nvPr>
        </p:nvSpPr>
        <p:spPr>
          <a:xfrm>
            <a:off x="838200" y="1606378"/>
            <a:ext cx="10515600" cy="45705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97453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913F76-9DAF-1138-F257-18351ED858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999F9FD-A9EF-F622-73EB-CE914AB9D5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69A73E-9A29-D970-8109-053672767E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B15BFFF-F878-B540-A2F8-FD4EEC1D7958}" type="datetimeFigureOut">
              <a:rPr lang="en-US" smtClean="0"/>
              <a:t>10/6/2026</a:t>
            </a:fld>
            <a:endParaRPr lang="en-US"/>
          </a:p>
        </p:txBody>
      </p:sp>
      <p:sp>
        <p:nvSpPr>
          <p:cNvPr id="5" name="Footer Placeholder 4">
            <a:extLst>
              <a:ext uri="{FF2B5EF4-FFF2-40B4-BE49-F238E27FC236}">
                <a16:creationId xmlns:a16="http://schemas.microsoft.com/office/drawing/2014/main" id="{235C9121-C391-2953-434F-A8820BD0C3C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94D769A-A804-84F9-A0AF-6D2A68C2EA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D4E5DB5-5EF1-EC4E-98A2-721C3BD0F74C}" type="slidenum">
              <a:rPr lang="en-US" smtClean="0"/>
              <a:t>‹#›</a:t>
            </a:fld>
            <a:endParaRPr lang="en-US"/>
          </a:p>
        </p:txBody>
      </p:sp>
    </p:spTree>
    <p:extLst>
      <p:ext uri="{BB962C8B-B14F-4D97-AF65-F5344CB8AC3E}">
        <p14:creationId xmlns:p14="http://schemas.microsoft.com/office/powerpoint/2010/main" val="1101467295"/>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49" r:id="rId11"/>
    <p:sldLayoutId id="2147483650" r:id="rId12"/>
    <p:sldLayoutId id="2147483656"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hyperlink" Target="https://massgov-my.sharepoint.com/:x:/r/personal/sandra_jones_mass_gov/_layouts/15/Doc.aspx?sourcedoc=%7B6B42BCA1-30FF-4390-AC39-584F9DBB72E8%7D&amp;file=Transition_Reporting_Template%20-%20Copy.xlsx&amp;action=default&amp;mobileredirect=true" TargetMode="External"/><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s://inclusivecareersandcommunity.mass.gov/" TargetMode="External"/><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hyperlink" Target="https://www.mass.gov/info-details/comprehensive-career-services-information-hub" TargetMode="External"/><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hyperlink" Target="mailto:MBY-CCS-Info@mass.gov" TargetMode="External"/><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326C9-EE18-7C53-634E-E78AF60F6967}"/>
              </a:ext>
            </a:extLst>
          </p:cNvPr>
          <p:cNvSpPr>
            <a:spLocks noGrp="1"/>
          </p:cNvSpPr>
          <p:nvPr>
            <p:ph type="ctrTitle"/>
          </p:nvPr>
        </p:nvSpPr>
        <p:spPr/>
        <p:txBody>
          <a:bodyPr>
            <a:normAutofit fontScale="90000"/>
          </a:bodyPr>
          <a:lstStyle/>
          <a:p>
            <a:r>
              <a:rPr lang="en-US" dirty="0"/>
              <a:t>CCS Contract Requirements: Reporting</a:t>
            </a:r>
          </a:p>
        </p:txBody>
      </p:sp>
      <p:sp>
        <p:nvSpPr>
          <p:cNvPr id="3" name="Subtitle 2">
            <a:extLst>
              <a:ext uri="{FF2B5EF4-FFF2-40B4-BE49-F238E27FC236}">
                <a16:creationId xmlns:a16="http://schemas.microsoft.com/office/drawing/2014/main" id="{7A229331-E338-3F6E-60B4-93E92695A0E8}"/>
              </a:ext>
            </a:extLst>
          </p:cNvPr>
          <p:cNvSpPr>
            <a:spLocks noGrp="1"/>
          </p:cNvSpPr>
          <p:nvPr>
            <p:ph type="subTitle" idx="1"/>
          </p:nvPr>
        </p:nvSpPr>
        <p:spPr/>
        <p:txBody>
          <a:bodyPr vert="horz" lIns="91440" tIns="45720" rIns="91440" bIns="45720" rtlCol="0" anchor="t">
            <a:normAutofit fontScale="85000" lnSpcReduction="20000"/>
          </a:bodyPr>
          <a:lstStyle/>
          <a:p>
            <a:pPr algn="l"/>
            <a:r>
              <a:rPr lang="en-US"/>
              <a:t>Provider Training – Fall 2026</a:t>
            </a:r>
          </a:p>
          <a:p>
            <a:pPr algn="l"/>
            <a:r>
              <a:rPr lang="en-US"/>
              <a:t>9/24/26 &amp; 10/8/26</a:t>
            </a:r>
          </a:p>
          <a:p>
            <a:pPr algn="l"/>
            <a:endParaRPr lang="en-US"/>
          </a:p>
        </p:txBody>
      </p:sp>
    </p:spTree>
    <p:extLst>
      <p:ext uri="{BB962C8B-B14F-4D97-AF65-F5344CB8AC3E}">
        <p14:creationId xmlns:p14="http://schemas.microsoft.com/office/powerpoint/2010/main" val="4863282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FC5084E-80F1-C344-DBAA-2EB1CF018222}"/>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Agenda</a:t>
            </a:r>
          </a:p>
        </p:txBody>
      </p:sp>
      <p:sp>
        <p:nvSpPr>
          <p:cNvPr id="2" name="Content Placeholder 1">
            <a:extLst>
              <a:ext uri="{FF2B5EF4-FFF2-40B4-BE49-F238E27FC236}">
                <a16:creationId xmlns:a16="http://schemas.microsoft.com/office/drawing/2014/main" id="{042657C4-5511-154B-28A8-02B4D41CE06A}"/>
              </a:ext>
            </a:extLst>
          </p:cNvPr>
          <p:cNvSpPr>
            <a:spLocks noGrp="1"/>
          </p:cNvSpPr>
          <p:nvPr>
            <p:ph idx="1"/>
          </p:nvPr>
        </p:nvSpPr>
        <p:spPr>
          <a:xfrm>
            <a:off x="384048" y="1606378"/>
            <a:ext cx="10969752" cy="4570585"/>
          </a:xfrm>
        </p:spPr>
        <p:txBody>
          <a:bodyPr vert="horz" lIns="91440" tIns="45720" rIns="91440" bIns="45720" rtlCol="0" anchor="t">
            <a:normAutofit/>
          </a:bodyPr>
          <a:lstStyle/>
          <a:p>
            <a:pPr marL="0" indent="0">
              <a:lnSpc>
                <a:spcPts val="3750"/>
              </a:lnSpc>
              <a:buNone/>
            </a:pPr>
            <a:r>
              <a:rPr lang="en-US">
                <a:solidFill>
                  <a:srgbClr val="000000"/>
                </a:solidFill>
              </a:rPr>
              <a:t>Welcome – Rachel Reyes, Director of Career Services Operations</a:t>
            </a:r>
          </a:p>
          <a:p>
            <a:pPr marL="0" indent="0" fontAlgn="base">
              <a:lnSpc>
                <a:spcPts val="3750"/>
              </a:lnSpc>
              <a:buNone/>
            </a:pPr>
            <a:r>
              <a:rPr lang="en-US">
                <a:solidFill>
                  <a:srgbClr val="000000"/>
                </a:solidFill>
              </a:rPr>
              <a:t>Overview – Adam Garber, Senior Career Services Director​</a:t>
            </a:r>
          </a:p>
          <a:p>
            <a:pPr marL="0" indent="0" fontAlgn="base">
              <a:lnSpc>
                <a:spcPts val="3750"/>
              </a:lnSpc>
              <a:buNone/>
            </a:pPr>
            <a:endParaRPr lang="en-US">
              <a:solidFill>
                <a:srgbClr val="000000"/>
              </a:solidFill>
              <a:cs typeface="Segoe UI"/>
            </a:endParaRPr>
          </a:p>
          <a:p>
            <a:pPr marL="0" indent="0" fontAlgn="base">
              <a:lnSpc>
                <a:spcPts val="3750"/>
              </a:lnSpc>
              <a:buNone/>
            </a:pPr>
            <a:r>
              <a:rPr lang="en-US">
                <a:solidFill>
                  <a:srgbClr val="000000"/>
                </a:solidFill>
              </a:rPr>
              <a:t>​Content Presenters:</a:t>
            </a:r>
            <a:endParaRPr lang="en-US">
              <a:solidFill>
                <a:srgbClr val="000000"/>
              </a:solidFill>
              <a:cs typeface="Segoe UI"/>
            </a:endParaRPr>
          </a:p>
          <a:p>
            <a:pPr marL="0" indent="0" fontAlgn="base">
              <a:lnSpc>
                <a:spcPts val="3750"/>
              </a:lnSpc>
              <a:buNone/>
            </a:pPr>
            <a:r>
              <a:rPr lang="en-US">
                <a:solidFill>
                  <a:srgbClr val="000000"/>
                </a:solidFill>
              </a:rPr>
              <a:t>Bronwen Lafferty, Business Improvement Partner​</a:t>
            </a:r>
            <a:endParaRPr lang="en-US">
              <a:solidFill>
                <a:srgbClr val="000000"/>
              </a:solidFill>
              <a:cs typeface="Segoe UI"/>
            </a:endParaRPr>
          </a:p>
          <a:p>
            <a:pPr marL="0" indent="0">
              <a:lnSpc>
                <a:spcPts val="3750"/>
              </a:lnSpc>
              <a:buNone/>
            </a:pPr>
            <a:r>
              <a:rPr lang="en-US"/>
              <a:t>Amelia DeGregorio, Business Improvement Partner </a:t>
            </a:r>
          </a:p>
          <a:p>
            <a:pPr marL="0" indent="0">
              <a:buNone/>
            </a:pPr>
            <a:endParaRPr lang="en-US"/>
          </a:p>
        </p:txBody>
      </p:sp>
    </p:spTree>
    <p:extLst>
      <p:ext uri="{BB962C8B-B14F-4D97-AF65-F5344CB8AC3E}">
        <p14:creationId xmlns:p14="http://schemas.microsoft.com/office/powerpoint/2010/main" val="1061455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58D5FC3-0B40-36B9-87BF-66F582434113}"/>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Learning Objectives</a:t>
            </a:r>
          </a:p>
        </p:txBody>
      </p:sp>
      <p:sp>
        <p:nvSpPr>
          <p:cNvPr id="2" name="Content Placeholder 1">
            <a:extLst>
              <a:ext uri="{FF2B5EF4-FFF2-40B4-BE49-F238E27FC236}">
                <a16:creationId xmlns:a16="http://schemas.microsoft.com/office/drawing/2014/main" id="{58BCE78A-8636-F25F-BFB0-1F61C2FBA675}"/>
              </a:ext>
            </a:extLst>
          </p:cNvPr>
          <p:cNvSpPr>
            <a:spLocks noGrp="1"/>
          </p:cNvSpPr>
          <p:nvPr>
            <p:ph idx="1"/>
          </p:nvPr>
        </p:nvSpPr>
        <p:spPr/>
        <p:txBody>
          <a:bodyPr vert="horz" lIns="91440" tIns="45720" rIns="91440" bIns="45720" rtlCol="0" anchor="t">
            <a:normAutofit/>
          </a:bodyPr>
          <a:lstStyle/>
          <a:p>
            <a:pPr marL="0" indent="0">
              <a:buNone/>
            </a:pPr>
            <a:r>
              <a:rPr lang="en-US" b="1"/>
              <a:t>Learning Objectives </a:t>
            </a:r>
          </a:p>
          <a:p>
            <a:r>
              <a:rPr lang="en-US"/>
              <a:t>Participants will leave with an understanding of required reports, forms and plans for Employment &amp; Transition Services</a:t>
            </a:r>
          </a:p>
          <a:p>
            <a:r>
              <a:rPr lang="en-US"/>
              <a:t>Participants will leave understanding the connection between required reporting and processing billing</a:t>
            </a:r>
          </a:p>
          <a:p>
            <a:r>
              <a:rPr lang="en-US"/>
              <a:t>Participants will leave understanding the Language Interpretation service approval process for Employment &amp; Transition Services </a:t>
            </a:r>
          </a:p>
          <a:p>
            <a:r>
              <a:rPr lang="en-US"/>
              <a:t>Participants will leave with Reminders and Best Practices for reporting   </a:t>
            </a:r>
          </a:p>
        </p:txBody>
      </p:sp>
    </p:spTree>
    <p:extLst>
      <p:ext uri="{BB962C8B-B14F-4D97-AF65-F5344CB8AC3E}">
        <p14:creationId xmlns:p14="http://schemas.microsoft.com/office/powerpoint/2010/main" val="22225969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45A584-18F0-D1F4-388A-BECB27609D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06AF73-0C41-3BEF-233F-BB49819A8431}"/>
              </a:ext>
            </a:extLst>
          </p:cNvPr>
          <p:cNvSpPr>
            <a:spLocks noGrp="1"/>
          </p:cNvSpPr>
          <p:nvPr>
            <p:ph type="title"/>
          </p:nvPr>
        </p:nvSpPr>
        <p:spPr>
          <a:xfrm>
            <a:off x="785241" y="169037"/>
            <a:ext cx="11484864" cy="784934"/>
          </a:xfrm>
        </p:spPr>
        <p:txBody>
          <a:bodyPr>
            <a:normAutofit/>
          </a:bodyPr>
          <a:lstStyle/>
          <a:p>
            <a:r>
              <a:rPr lang="en-US"/>
              <a:t>Things in Process</a:t>
            </a:r>
          </a:p>
        </p:txBody>
      </p:sp>
      <p:sp>
        <p:nvSpPr>
          <p:cNvPr id="3" name="Content Placeholder 2">
            <a:extLst>
              <a:ext uri="{FF2B5EF4-FFF2-40B4-BE49-F238E27FC236}">
                <a16:creationId xmlns:a16="http://schemas.microsoft.com/office/drawing/2014/main" id="{99370B64-EB69-4E77-EE40-C292F4458C31}"/>
              </a:ext>
            </a:extLst>
          </p:cNvPr>
          <p:cNvSpPr>
            <a:spLocks noGrp="1"/>
          </p:cNvSpPr>
          <p:nvPr>
            <p:ph idx="1"/>
          </p:nvPr>
        </p:nvSpPr>
        <p:spPr>
          <a:xfrm>
            <a:off x="242373" y="1114425"/>
            <a:ext cx="11578152" cy="5740246"/>
          </a:xfrm>
        </p:spPr>
        <p:txBody>
          <a:bodyPr vert="horz" lIns="91440" tIns="45720" rIns="91440" bIns="45720" rtlCol="0" anchor="t">
            <a:noAutofit/>
          </a:bodyPr>
          <a:lstStyle/>
          <a:p>
            <a:pPr fontAlgn="base"/>
            <a:r>
              <a:rPr lang="en-US" sz="1800" dirty="0"/>
              <a:t>CCS Employment Services and Transition Services Contract Amounts will be verified with providers before October 1. Start-up funding amounts by line item will be verified at the same time.</a:t>
            </a:r>
          </a:p>
          <a:p>
            <a:pPr fontAlgn="base"/>
            <a:r>
              <a:rPr lang="en-US" sz="1800" dirty="0"/>
              <a:t>We have been evaluating your FTE/budget asks, analyzing historical spend and outcomes and mapping coverage to ensure all participants have the choice of several providers for ES and TS. We are also considering carryover participants in the final starting budget amounts. We will be asking your program to verify the carryover participants and COs that are needed. </a:t>
            </a:r>
          </a:p>
          <a:p>
            <a:pPr fontAlgn="base"/>
            <a:r>
              <a:rPr lang="en-US" sz="1800" dirty="0"/>
              <a:t>All Startup fund requests can be submitted as an invoice (guidance/language will be provided) and paid via Payment Voucher once contracts are signed and active (not EIM). MassAbilty will issue payment in one lump sum for startup funds. Providers are asked to maintain records of expenditure in case of future audit. </a:t>
            </a:r>
          </a:p>
          <a:p>
            <a:pPr fontAlgn="base"/>
            <a:r>
              <a:rPr lang="en-US" sz="1800" dirty="0"/>
              <a:t>CMDB has been upgraded to include all the new CCS language. Final testing in process and once completed, contracts will be issued. Watch for emails notifying you that your contracts have been initiated. </a:t>
            </a:r>
          </a:p>
          <a:p>
            <a:pPr fontAlgn="base"/>
            <a:r>
              <a:rPr lang="en-US" sz="1800" dirty="0"/>
              <a:t>EIM is currently being updated to include all the new services, billing codes and rates and it not completed yet. We will be holding an additional training on EIM and Invoice/Payment Voucher processes once the process is completed on October 29th 1-2:30. New Providers: please ensure that you have enrolled in EIM                                     and completed the required trainings before the 29th. </a:t>
            </a:r>
          </a:p>
          <a:p>
            <a:pPr fontAlgn="base"/>
            <a:r>
              <a:rPr lang="en-US" sz="1800" dirty="0"/>
              <a:t>OnBase Contract Orders are not yet functional. Providers will receive an email with a spreadsheet verifying                 all the COs that will be provided for each of your contracts from your managing Area Director. Please                    continue to provide services while we work through the technological issues. Similarly, new referrals                            will be sent via Referral Form and promissory email verifying service, service dates and amount.                                      </a:t>
            </a:r>
          </a:p>
          <a:p>
            <a:pPr fontAlgn="base"/>
            <a:endParaRPr lang="en-US" sz="1600" dirty="0"/>
          </a:p>
        </p:txBody>
      </p:sp>
    </p:spTree>
    <p:extLst>
      <p:ext uri="{BB962C8B-B14F-4D97-AF65-F5344CB8AC3E}">
        <p14:creationId xmlns:p14="http://schemas.microsoft.com/office/powerpoint/2010/main" val="3923549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42B7179-63C5-DCBC-FE0E-B6DF88F9C17F}"/>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Reports, forms and plans</a:t>
            </a:r>
          </a:p>
        </p:txBody>
      </p:sp>
      <p:sp>
        <p:nvSpPr>
          <p:cNvPr id="2" name="Content Placeholder 1">
            <a:extLst>
              <a:ext uri="{FF2B5EF4-FFF2-40B4-BE49-F238E27FC236}">
                <a16:creationId xmlns:a16="http://schemas.microsoft.com/office/drawing/2014/main" id="{89FE31DD-EF4B-5C6F-A2CE-2C293BB160BB}"/>
              </a:ext>
            </a:extLst>
          </p:cNvPr>
          <p:cNvSpPr>
            <a:spLocks noGrp="1"/>
          </p:cNvSpPr>
          <p:nvPr>
            <p:ph idx="1"/>
          </p:nvPr>
        </p:nvSpPr>
        <p:spPr>
          <a:xfrm>
            <a:off x="536448" y="2632372"/>
            <a:ext cx="10515600" cy="1267451"/>
          </a:xfrm>
        </p:spPr>
        <p:txBody>
          <a:bodyPr vert="horz" lIns="91440" tIns="45720" rIns="91440" bIns="45720" rtlCol="0" anchor="t">
            <a:normAutofit/>
          </a:bodyPr>
          <a:lstStyle/>
          <a:p>
            <a:pPr marL="457200" lvl="1" indent="0" algn="ctr">
              <a:buNone/>
            </a:pPr>
            <a:r>
              <a:rPr lang="en-US" sz="4400" b="1" dirty="0"/>
              <a:t>Reports, Forms, and Plans</a:t>
            </a:r>
          </a:p>
          <a:p>
            <a:pPr marL="0" indent="0">
              <a:buNone/>
            </a:pPr>
            <a:endParaRPr lang="en-US" dirty="0"/>
          </a:p>
        </p:txBody>
      </p:sp>
    </p:spTree>
    <p:extLst>
      <p:ext uri="{BB962C8B-B14F-4D97-AF65-F5344CB8AC3E}">
        <p14:creationId xmlns:p14="http://schemas.microsoft.com/office/powerpoint/2010/main" val="1931532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B07DF-5D04-1D54-7983-DD2ED8EED8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B891D3-2FC9-535E-8AF0-852B536E40BE}"/>
              </a:ext>
            </a:extLst>
          </p:cNvPr>
          <p:cNvSpPr>
            <a:spLocks noGrp="1"/>
          </p:cNvSpPr>
          <p:nvPr>
            <p:ph type="title"/>
          </p:nvPr>
        </p:nvSpPr>
        <p:spPr>
          <a:xfrm>
            <a:off x="785241" y="169037"/>
            <a:ext cx="11484864" cy="784934"/>
          </a:xfrm>
        </p:spPr>
        <p:txBody>
          <a:bodyPr>
            <a:normAutofit fontScale="90000"/>
          </a:bodyPr>
          <a:lstStyle/>
          <a:p>
            <a:r>
              <a:rPr lang="en-US"/>
              <a:t>Employment Services – Required Forms &amp; Reports </a:t>
            </a:r>
          </a:p>
        </p:txBody>
      </p:sp>
      <p:sp>
        <p:nvSpPr>
          <p:cNvPr id="3" name="Content Placeholder 2">
            <a:extLst>
              <a:ext uri="{FF2B5EF4-FFF2-40B4-BE49-F238E27FC236}">
                <a16:creationId xmlns:a16="http://schemas.microsoft.com/office/drawing/2014/main" id="{B2F1E80F-8A78-05DC-B2B3-EF1158985247}"/>
              </a:ext>
            </a:extLst>
          </p:cNvPr>
          <p:cNvSpPr>
            <a:spLocks noGrp="1"/>
          </p:cNvSpPr>
          <p:nvPr>
            <p:ph idx="1"/>
          </p:nvPr>
        </p:nvSpPr>
        <p:spPr>
          <a:xfrm>
            <a:off x="285750" y="1495424"/>
            <a:ext cx="11308534" cy="5188453"/>
          </a:xfrm>
        </p:spPr>
        <p:txBody>
          <a:bodyPr vert="horz" lIns="91440" tIns="45720" rIns="91440" bIns="45720" rtlCol="0" anchor="t">
            <a:noAutofit/>
          </a:bodyPr>
          <a:lstStyle/>
          <a:p>
            <a:pPr fontAlgn="base"/>
            <a:r>
              <a:rPr lang="en-US" sz="2000"/>
              <a:t>Monthly progress notes </a:t>
            </a:r>
          </a:p>
          <a:p>
            <a:pPr lvl="1" fontAlgn="base"/>
            <a:r>
              <a:rPr lang="en-US" sz="2000"/>
              <a:t>Required for Employment Services &amp; SES (same note template) and SUPPEX (different template) </a:t>
            </a:r>
          </a:p>
          <a:p>
            <a:pPr lvl="1" fontAlgn="base"/>
            <a:r>
              <a:rPr lang="en-US" sz="2000"/>
              <a:t>Provider documents progress made over the previous month</a:t>
            </a:r>
          </a:p>
          <a:p>
            <a:pPr fontAlgn="base"/>
            <a:r>
              <a:rPr lang="en-US" sz="2000"/>
              <a:t>Employment/Placement Plan</a:t>
            </a:r>
          </a:p>
          <a:p>
            <a:pPr lvl="1" fontAlgn="base"/>
            <a:r>
              <a:rPr lang="en-US" sz="2000"/>
              <a:t>Provider completes the Employment/Placement Plan after the intake with the job seeker</a:t>
            </a:r>
          </a:p>
          <a:p>
            <a:pPr lvl="1"/>
            <a:r>
              <a:rPr lang="en-US" sz="2000"/>
              <a:t>Plan informs next steps; required for the Bundle only</a:t>
            </a:r>
          </a:p>
          <a:p>
            <a:pPr fontAlgn="base"/>
            <a:r>
              <a:rPr lang="en-US" sz="2000"/>
              <a:t>Job Search Plan</a:t>
            </a:r>
          </a:p>
          <a:p>
            <a:pPr lvl="1"/>
            <a:r>
              <a:rPr lang="en-US" sz="2000"/>
              <a:t>Provider completes after referral for hourly job search support is made and the 3- hour "get-to-know-you" period is complete</a:t>
            </a:r>
          </a:p>
          <a:p>
            <a:r>
              <a:rPr lang="en-US" sz="2000"/>
              <a:t>Coaching Plan</a:t>
            </a:r>
          </a:p>
          <a:p>
            <a:pPr lvl="1" fontAlgn="base"/>
            <a:r>
              <a:rPr lang="en-US" sz="2000"/>
              <a:t>Provider completes after the referral for hourly Job Coaching is made and the 3-hour                       “get-to-know-you” period is complete  </a:t>
            </a:r>
          </a:p>
        </p:txBody>
      </p:sp>
    </p:spTree>
    <p:extLst>
      <p:ext uri="{BB962C8B-B14F-4D97-AF65-F5344CB8AC3E}">
        <p14:creationId xmlns:p14="http://schemas.microsoft.com/office/powerpoint/2010/main" val="1145000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8FD01-EFE3-EF9B-AB4C-6B41EE2068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408F61-05EF-343C-D867-58BA7C308668}"/>
              </a:ext>
            </a:extLst>
          </p:cNvPr>
          <p:cNvSpPr>
            <a:spLocks noGrp="1"/>
          </p:cNvSpPr>
          <p:nvPr>
            <p:ph type="title"/>
          </p:nvPr>
        </p:nvSpPr>
        <p:spPr>
          <a:xfrm>
            <a:off x="785241" y="169037"/>
            <a:ext cx="11484864" cy="784934"/>
          </a:xfrm>
        </p:spPr>
        <p:txBody>
          <a:bodyPr>
            <a:normAutofit fontScale="90000"/>
          </a:bodyPr>
          <a:lstStyle/>
          <a:p>
            <a:r>
              <a:rPr lang="en-US" dirty="0"/>
              <a:t>Employment Services – Required Forms &amp; Reports </a:t>
            </a:r>
          </a:p>
        </p:txBody>
      </p:sp>
      <p:sp>
        <p:nvSpPr>
          <p:cNvPr id="3" name="Content Placeholder 2">
            <a:extLst>
              <a:ext uri="{FF2B5EF4-FFF2-40B4-BE49-F238E27FC236}">
                <a16:creationId xmlns:a16="http://schemas.microsoft.com/office/drawing/2014/main" id="{4F788C46-A3D7-81E0-4DA3-988AA0C8E14F}"/>
              </a:ext>
            </a:extLst>
          </p:cNvPr>
          <p:cNvSpPr>
            <a:spLocks noGrp="1"/>
          </p:cNvSpPr>
          <p:nvPr>
            <p:ph idx="1"/>
          </p:nvPr>
        </p:nvSpPr>
        <p:spPr>
          <a:xfrm>
            <a:off x="428625" y="1638300"/>
            <a:ext cx="11165659" cy="5045578"/>
          </a:xfrm>
        </p:spPr>
        <p:txBody>
          <a:bodyPr vert="horz" lIns="91440" tIns="45720" rIns="91440" bIns="45720" rtlCol="0" anchor="t">
            <a:noAutofit/>
          </a:bodyPr>
          <a:lstStyle/>
          <a:p>
            <a:pPr fontAlgn="base"/>
            <a:r>
              <a:rPr lang="en-US" sz="2000"/>
              <a:t>Work Experience Summary</a:t>
            </a:r>
          </a:p>
          <a:p>
            <a:pPr lvl="1"/>
            <a:r>
              <a:rPr lang="en-US" sz="2000"/>
              <a:t>Completed at the end of the Work Experience </a:t>
            </a:r>
          </a:p>
          <a:p>
            <a:r>
              <a:rPr lang="en-US" sz="2000"/>
              <a:t>Job Placement Form    </a:t>
            </a:r>
          </a:p>
          <a:p>
            <a:pPr lvl="1" fontAlgn="base"/>
            <a:r>
              <a:rPr lang="en-US" sz="2000"/>
              <a:t>Provider completes and sends to the Counselor within 5 days of the job seeker starting their job</a:t>
            </a:r>
          </a:p>
          <a:p>
            <a:pPr fontAlgn="base"/>
            <a:r>
              <a:rPr lang="en-US" sz="2000"/>
              <a:t>Sustained Employment Incentive Form</a:t>
            </a:r>
          </a:p>
          <a:p>
            <a:pPr lvl="1" fontAlgn="base"/>
            <a:r>
              <a:rPr lang="en-US" sz="2000"/>
              <a:t>Provider completes and sends to the Counselor at the job seeker’s 90th day of employment</a:t>
            </a:r>
          </a:p>
          <a:p>
            <a:pPr fontAlgn="base"/>
            <a:r>
              <a:rPr lang="en-US" sz="2000"/>
              <a:t>Monthly Statistical reporting Excel – Employment, SES, SUPPEX</a:t>
            </a:r>
          </a:p>
          <a:p>
            <a:pPr lvl="1" fontAlgn="base"/>
            <a:r>
              <a:rPr lang="en-US" sz="2000"/>
              <a:t>Monthly statistical report submitted with fiscal and performance data each month</a:t>
            </a:r>
          </a:p>
          <a:p>
            <a:pPr lvl="1" fontAlgn="base"/>
            <a:r>
              <a:rPr lang="en-US" sz="2000"/>
              <a:t>Employment, SES &amp; SUPPEX are all separate Excel reports  </a:t>
            </a:r>
          </a:p>
        </p:txBody>
      </p:sp>
    </p:spTree>
    <p:extLst>
      <p:ext uri="{BB962C8B-B14F-4D97-AF65-F5344CB8AC3E}">
        <p14:creationId xmlns:p14="http://schemas.microsoft.com/office/powerpoint/2010/main" val="22193162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07A94-BF68-A730-48D4-AB6B04EFC5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9F00D4-A130-84D9-126D-021C6DF94902}"/>
              </a:ext>
            </a:extLst>
          </p:cNvPr>
          <p:cNvSpPr>
            <a:spLocks noGrp="1"/>
          </p:cNvSpPr>
          <p:nvPr>
            <p:ph type="title"/>
          </p:nvPr>
        </p:nvSpPr>
        <p:spPr>
          <a:xfrm>
            <a:off x="356616" y="141823"/>
            <a:ext cx="11484864" cy="784934"/>
          </a:xfrm>
        </p:spPr>
        <p:txBody>
          <a:bodyPr>
            <a:normAutofit/>
          </a:bodyPr>
          <a:lstStyle/>
          <a:p>
            <a:r>
              <a:rPr lang="en-US"/>
              <a:t>Employment Services Forms &amp; Reports Continued</a:t>
            </a:r>
          </a:p>
        </p:txBody>
      </p:sp>
      <p:sp>
        <p:nvSpPr>
          <p:cNvPr id="3" name="Content Placeholder 2">
            <a:extLst>
              <a:ext uri="{FF2B5EF4-FFF2-40B4-BE49-F238E27FC236}">
                <a16:creationId xmlns:a16="http://schemas.microsoft.com/office/drawing/2014/main" id="{A05385A0-096E-4CE0-C242-1AD07ECE8304}"/>
              </a:ext>
            </a:extLst>
          </p:cNvPr>
          <p:cNvSpPr>
            <a:spLocks noGrp="1"/>
          </p:cNvSpPr>
          <p:nvPr>
            <p:ph idx="1"/>
          </p:nvPr>
        </p:nvSpPr>
        <p:spPr>
          <a:xfrm>
            <a:off x="203991" y="1298761"/>
            <a:ext cx="11473659" cy="5159189"/>
          </a:xfrm>
        </p:spPr>
        <p:txBody>
          <a:bodyPr vert="horz" lIns="91440" tIns="45720" rIns="91440" bIns="45720" rtlCol="0" anchor="t">
            <a:normAutofit lnSpcReduction="10000"/>
          </a:bodyPr>
          <a:lstStyle/>
          <a:p>
            <a:r>
              <a:rPr lang="en-US" sz="2000" dirty="0"/>
              <a:t>The following do not need to be submitted each month but are required when billing certain benchmarks </a:t>
            </a:r>
          </a:p>
          <a:p>
            <a:pPr lvl="1" fontAlgn="base"/>
            <a:r>
              <a:rPr lang="en-US" sz="2000" dirty="0"/>
              <a:t>Employment/Placement plan (required to bill Initiation of the Placement Bundle) </a:t>
            </a:r>
          </a:p>
          <a:p>
            <a:pPr lvl="1" fontAlgn="base"/>
            <a:r>
              <a:rPr lang="en-US" sz="2000" dirty="0"/>
              <a:t>Job Search support plan (required when providing Job Search hourly supports)</a:t>
            </a:r>
          </a:p>
          <a:p>
            <a:pPr lvl="1"/>
            <a:r>
              <a:rPr lang="en-US" sz="2000" dirty="0"/>
              <a:t>Coaching plan (required when providing Job Coaching hourly supports)</a:t>
            </a:r>
          </a:p>
          <a:p>
            <a:pPr lvl="1"/>
            <a:r>
              <a:rPr lang="en-US" sz="2000" dirty="0"/>
              <a:t>Work Experience Summary </a:t>
            </a:r>
            <a:r>
              <a:rPr lang="en-US" sz="1700" dirty="0"/>
              <a:t>(required at the conclusion of the WE)</a:t>
            </a:r>
          </a:p>
          <a:p>
            <a:pPr lvl="1" fontAlgn="base"/>
            <a:r>
              <a:rPr lang="en-US" sz="2000" dirty="0"/>
              <a:t>Job Placement Form (required to bill Early Stabilization Incentive) </a:t>
            </a:r>
          </a:p>
          <a:p>
            <a:pPr lvl="1" fontAlgn="base"/>
            <a:r>
              <a:rPr lang="en-US" sz="2000" dirty="0"/>
              <a:t>Sustained Employment Incentive Form (required to bill Sustained Employment Incentive)</a:t>
            </a:r>
          </a:p>
          <a:p>
            <a:pPr marL="457200" lvl="1" indent="0">
              <a:buNone/>
            </a:pPr>
            <a:endParaRPr lang="en-US" sz="2000" dirty="0"/>
          </a:p>
          <a:p>
            <a:pPr>
              <a:buFont typeface="Arial"/>
              <a:buChar char="•"/>
            </a:pPr>
            <a:r>
              <a:rPr lang="en-US" sz="2000" dirty="0"/>
              <a:t>Provider staff should send the following forms directly to the referring counselor when complete or date reached  (do not wait until the 15th of the following month)</a:t>
            </a:r>
          </a:p>
          <a:p>
            <a:pPr lvl="1">
              <a:buFont typeface="Arial"/>
              <a:buChar char="•"/>
            </a:pPr>
            <a:r>
              <a:rPr lang="en-US" sz="1600" dirty="0"/>
              <a:t>Job Search Plan </a:t>
            </a:r>
          </a:p>
          <a:p>
            <a:pPr lvl="1">
              <a:buFont typeface="Arial"/>
              <a:buChar char="•"/>
            </a:pPr>
            <a:r>
              <a:rPr lang="en-US" sz="1600" dirty="0"/>
              <a:t>Coaching Plan </a:t>
            </a:r>
          </a:p>
          <a:p>
            <a:pPr lvl="1">
              <a:buFont typeface="Arial"/>
              <a:buChar char="•"/>
            </a:pPr>
            <a:r>
              <a:rPr lang="en-US" sz="1600" dirty="0"/>
              <a:t>Placement Plan</a:t>
            </a:r>
          </a:p>
          <a:p>
            <a:pPr lvl="1">
              <a:buFont typeface="Arial"/>
              <a:buChar char="•"/>
            </a:pPr>
            <a:r>
              <a:rPr lang="en-US" sz="1600" dirty="0"/>
              <a:t>Work Experience Summary</a:t>
            </a:r>
          </a:p>
          <a:p>
            <a:pPr lvl="1">
              <a:buFont typeface="Arial"/>
              <a:buChar char="•"/>
            </a:pPr>
            <a:r>
              <a:rPr lang="en-US" sz="1600" dirty="0"/>
              <a:t>Job Placement  Form </a:t>
            </a:r>
          </a:p>
          <a:p>
            <a:pPr lvl="1">
              <a:buFont typeface="Arial"/>
              <a:buChar char="•"/>
            </a:pPr>
            <a:r>
              <a:rPr lang="en-US" sz="1600" dirty="0"/>
              <a:t>Incentive Form</a:t>
            </a:r>
          </a:p>
          <a:p>
            <a:pPr marL="0" indent="0">
              <a:buNone/>
            </a:pPr>
            <a:endParaRPr lang="en-US" sz="2000" dirty="0"/>
          </a:p>
        </p:txBody>
      </p:sp>
    </p:spTree>
    <p:extLst>
      <p:ext uri="{BB962C8B-B14F-4D97-AF65-F5344CB8AC3E}">
        <p14:creationId xmlns:p14="http://schemas.microsoft.com/office/powerpoint/2010/main" val="626643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DB111-4305-3C86-7ECC-8C15AD4503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C5301D-CA07-347C-4DDA-059B8F99E5AA}"/>
              </a:ext>
            </a:extLst>
          </p:cNvPr>
          <p:cNvSpPr>
            <a:spLocks noGrp="1"/>
          </p:cNvSpPr>
          <p:nvPr>
            <p:ph type="title"/>
          </p:nvPr>
        </p:nvSpPr>
        <p:spPr/>
        <p:txBody>
          <a:bodyPr>
            <a:normAutofit/>
          </a:bodyPr>
          <a:lstStyle/>
          <a:p>
            <a:r>
              <a:rPr lang="en-US"/>
              <a:t>Transition Services Required Forms &amp; Reports</a:t>
            </a:r>
          </a:p>
        </p:txBody>
      </p:sp>
      <p:sp>
        <p:nvSpPr>
          <p:cNvPr id="5" name="Content Placeholder 4">
            <a:extLst>
              <a:ext uri="{FF2B5EF4-FFF2-40B4-BE49-F238E27FC236}">
                <a16:creationId xmlns:a16="http://schemas.microsoft.com/office/drawing/2014/main" id="{690393E8-4D65-D80F-8994-0076B59E5008}"/>
              </a:ext>
            </a:extLst>
          </p:cNvPr>
          <p:cNvSpPr>
            <a:spLocks noGrp="1"/>
          </p:cNvSpPr>
          <p:nvPr>
            <p:ph idx="1"/>
          </p:nvPr>
        </p:nvSpPr>
        <p:spPr>
          <a:xfrm>
            <a:off x="433040" y="1407595"/>
            <a:ext cx="10247108" cy="4658932"/>
          </a:xfrm>
        </p:spPr>
        <p:txBody>
          <a:bodyPr vert="horz" lIns="91440" tIns="45720" rIns="91440" bIns="45720" rtlCol="0" anchor="t">
            <a:normAutofit fontScale="85000" lnSpcReduction="20000"/>
          </a:bodyPr>
          <a:lstStyle/>
          <a:p>
            <a:pPr fontAlgn="base"/>
            <a:r>
              <a:rPr lang="en-US"/>
              <a:t>Transition Services Monthly Statistical Excel </a:t>
            </a:r>
          </a:p>
          <a:p>
            <a:pPr fontAlgn="base"/>
            <a:r>
              <a:rPr lang="en-US"/>
              <a:t>Supplemental SDR tracking attendance by service/date for each participant (part of the Statistical Report)</a:t>
            </a:r>
          </a:p>
          <a:p>
            <a:pPr fontAlgn="base"/>
            <a:r>
              <a:rPr lang="en-US"/>
              <a:t>Potential Eligible (PE) Intake and Service Plan form</a:t>
            </a:r>
          </a:p>
          <a:p>
            <a:pPr lvl="1" fontAlgn="base"/>
            <a:r>
              <a:rPr lang="en-US"/>
              <a:t>Intake and Service Plan form for participation in Transition Services collected by the provider in partnership with families, schools, community organizations, etc. </a:t>
            </a:r>
          </a:p>
          <a:p>
            <a:pPr lvl="1" fontAlgn="base"/>
            <a:r>
              <a:rPr lang="en-US"/>
              <a:t>The consent form and information is required for enrollment in Transition Services for students who are Potentially Eligible (PE) along with documentation of disability or self attestation of disability (included in Intake Form</a:t>
            </a:r>
          </a:p>
          <a:p>
            <a:pPr lvl="1" fontAlgn="base"/>
            <a:r>
              <a:rPr lang="en-US"/>
              <a:t>Form is being updated by MassAbility Legal to include self-attestation of disability</a:t>
            </a:r>
          </a:p>
          <a:p>
            <a:pPr lvl="1"/>
            <a:r>
              <a:rPr lang="en-US"/>
              <a:t>Required for billing</a:t>
            </a:r>
          </a:p>
          <a:p>
            <a:pPr fontAlgn="base"/>
            <a:r>
              <a:rPr lang="en-US"/>
              <a:t>CS (VR) Referral form</a:t>
            </a:r>
          </a:p>
          <a:p>
            <a:pPr lvl="1" fontAlgn="base"/>
            <a:r>
              <a:rPr lang="en-US"/>
              <a:t>Completed by the MassAbility Counselor and sent to the provider</a:t>
            </a:r>
          </a:p>
          <a:p>
            <a:pPr lvl="1" fontAlgn="base"/>
            <a:r>
              <a:rPr lang="en-US"/>
              <a:t>CS/VR students are eligible for MassAbility services and have an open case</a:t>
            </a:r>
          </a:p>
          <a:p>
            <a:pPr lvl="1" fontAlgn="base"/>
            <a:r>
              <a:rPr lang="en-US"/>
              <a:t>CS/VR students do not need to be entered into the PE portal</a:t>
            </a:r>
          </a:p>
          <a:p>
            <a:pPr lvl="1" fontAlgn="base"/>
            <a:r>
              <a:rPr lang="en-US"/>
              <a:t>CS/VR students must be documented as such on the Monthly report</a:t>
            </a:r>
          </a:p>
          <a:p>
            <a:endParaRPr lang="en-US"/>
          </a:p>
        </p:txBody>
      </p:sp>
    </p:spTree>
    <p:extLst>
      <p:ext uri="{BB962C8B-B14F-4D97-AF65-F5344CB8AC3E}">
        <p14:creationId xmlns:p14="http://schemas.microsoft.com/office/powerpoint/2010/main" val="22391504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9A77F-57FF-38AE-4A7A-7F8DB6795C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DA9E9A-81C0-E89A-798D-F4154F2EEB0E}"/>
              </a:ext>
            </a:extLst>
          </p:cNvPr>
          <p:cNvSpPr>
            <a:spLocks noGrp="1"/>
          </p:cNvSpPr>
          <p:nvPr>
            <p:ph type="title"/>
          </p:nvPr>
        </p:nvSpPr>
        <p:spPr>
          <a:xfrm>
            <a:off x="356616" y="141823"/>
            <a:ext cx="11484864" cy="784934"/>
          </a:xfrm>
        </p:spPr>
        <p:txBody>
          <a:bodyPr>
            <a:normAutofit/>
          </a:bodyPr>
          <a:lstStyle/>
          <a:p>
            <a:r>
              <a:rPr lang="en-US" dirty="0"/>
              <a:t>Required Forms &amp; Reports Continued</a:t>
            </a:r>
          </a:p>
        </p:txBody>
      </p:sp>
      <p:sp>
        <p:nvSpPr>
          <p:cNvPr id="3" name="Content Placeholder 2">
            <a:extLst>
              <a:ext uri="{FF2B5EF4-FFF2-40B4-BE49-F238E27FC236}">
                <a16:creationId xmlns:a16="http://schemas.microsoft.com/office/drawing/2014/main" id="{5137203E-078C-EF9B-CA65-81D40284858C}"/>
              </a:ext>
            </a:extLst>
          </p:cNvPr>
          <p:cNvSpPr>
            <a:spLocks noGrp="1"/>
          </p:cNvSpPr>
          <p:nvPr>
            <p:ph idx="1"/>
          </p:nvPr>
        </p:nvSpPr>
        <p:spPr>
          <a:xfrm>
            <a:off x="138391" y="1269626"/>
            <a:ext cx="10691534" cy="5150223"/>
          </a:xfrm>
        </p:spPr>
        <p:txBody>
          <a:bodyPr vert="horz" lIns="91440" tIns="45720" rIns="91440" bIns="45720" rtlCol="0" anchor="t">
            <a:normAutofit/>
          </a:bodyPr>
          <a:lstStyle/>
          <a:p>
            <a:pPr fontAlgn="base"/>
            <a:r>
              <a:rPr lang="en-US" sz="1800" dirty="0"/>
              <a:t>The following must be submitted each month:</a:t>
            </a:r>
            <a:endParaRPr lang="en-US" dirty="0"/>
          </a:p>
          <a:p>
            <a:pPr marL="800100" lvl="1" indent="-342900">
              <a:buAutoNum type="arabicPeriod"/>
            </a:pPr>
            <a:r>
              <a:rPr lang="en-US" sz="1800" dirty="0"/>
              <a:t>EIM SDR submitted for Employment Services that occurred the previous month</a:t>
            </a:r>
          </a:p>
          <a:p>
            <a:pPr marL="800100" lvl="1" indent="-342900">
              <a:buAutoNum type="arabicPeriod"/>
            </a:pPr>
            <a:r>
              <a:rPr lang="en-US" sz="1800" dirty="0"/>
              <a:t>Monthly progress note for each job seeker**</a:t>
            </a:r>
          </a:p>
          <a:p>
            <a:pPr marL="800100" lvl="1" indent="-342900">
              <a:buAutoNum type="arabicPeriod"/>
            </a:pPr>
            <a:r>
              <a:rPr lang="en-US" sz="1800" dirty="0"/>
              <a:t>Monthly Statistical Reporting Excel**</a:t>
            </a:r>
          </a:p>
          <a:p>
            <a:pPr marL="800100" lvl="1" indent="-342900">
              <a:buAutoNum type="arabicPeriod"/>
            </a:pPr>
            <a:r>
              <a:rPr lang="en-US" sz="1800" dirty="0"/>
              <a:t>All plans, summaries, forms (besides monthly notes) should be sent directly to Counselor </a:t>
            </a:r>
          </a:p>
          <a:p>
            <a:pPr marL="457200" lvl="1" indent="0">
              <a:buNone/>
            </a:pPr>
            <a:r>
              <a:rPr lang="en-US" sz="1800" dirty="0"/>
              <a:t>**Please send 1 e-mail with all the monthly progress notes and the statistical report together:</a:t>
            </a:r>
          </a:p>
          <a:p>
            <a:pPr lvl="2"/>
            <a:r>
              <a:rPr lang="en-US" sz="1800" dirty="0"/>
              <a:t>E-mail recipients – Managing Office Fiscal Mailbox, Managing Area Director/Contract Manager</a:t>
            </a:r>
          </a:p>
          <a:p>
            <a:pPr lvl="2"/>
            <a:r>
              <a:rPr lang="en-US" sz="1800" dirty="0"/>
              <a:t>Please organize monthly progress notes by Office served/Counselor using Zip Files</a:t>
            </a:r>
            <a:endParaRPr lang="en-US" dirty="0"/>
          </a:p>
          <a:p>
            <a:pPr lvl="3"/>
            <a:r>
              <a:rPr lang="en-US" dirty="0"/>
              <a:t>This is especially important for statewide contracts that serve more than one office</a:t>
            </a:r>
          </a:p>
          <a:p>
            <a:pPr lvl="3"/>
            <a:r>
              <a:rPr lang="en-US" dirty="0"/>
              <a:t>Example: If serving Fitchburg, Worcester, and Southbridge – 3 folders should be created/labeled and notes should be filed accordingly and send in 1 e-mail </a:t>
            </a:r>
          </a:p>
          <a:p>
            <a:pPr lvl="3"/>
            <a:r>
              <a:rPr lang="en-US" dirty="0"/>
              <a:t>OSS will </a:t>
            </a:r>
            <a:r>
              <a:rPr lang="en-US" sz="1700" dirty="0"/>
              <a:t>record receipt of notes/report and will forward on to local office OSS who will share with respective Counselors </a:t>
            </a:r>
          </a:p>
          <a:p>
            <a:pPr lvl="2"/>
            <a:r>
              <a:rPr lang="en-US" sz="1800" dirty="0"/>
              <a:t>Please send 1 e-mail including all progress notes and statistical report per contract** </a:t>
            </a:r>
          </a:p>
          <a:p>
            <a:pPr lvl="3"/>
            <a:r>
              <a:rPr lang="en-US" sz="1600" dirty="0"/>
              <a:t>1 for ES, 1 for SES, 1 for SUPPEX</a:t>
            </a:r>
            <a:r>
              <a:rPr lang="en-US" dirty="0"/>
              <a:t> (if applicable) </a:t>
            </a:r>
          </a:p>
          <a:p>
            <a:pPr lvl="2"/>
            <a:r>
              <a:rPr lang="en-US" sz="1800" dirty="0"/>
              <a:t>MassAbility will be providing a naming convention for all reporting and providers will be requested to save documents according to this naming convention</a:t>
            </a:r>
          </a:p>
        </p:txBody>
      </p:sp>
    </p:spTree>
    <p:extLst>
      <p:ext uri="{BB962C8B-B14F-4D97-AF65-F5344CB8AC3E}">
        <p14:creationId xmlns:p14="http://schemas.microsoft.com/office/powerpoint/2010/main" val="2375322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F2662-F770-577F-7B79-BA5DE5BEA1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11B240-B156-7828-2B6F-2CB81457F5A9}"/>
              </a:ext>
            </a:extLst>
          </p:cNvPr>
          <p:cNvSpPr>
            <a:spLocks noGrp="1"/>
          </p:cNvSpPr>
          <p:nvPr>
            <p:ph type="title"/>
          </p:nvPr>
        </p:nvSpPr>
        <p:spPr/>
        <p:txBody>
          <a:bodyPr>
            <a:normAutofit fontScale="90000"/>
          </a:bodyPr>
          <a:lstStyle/>
          <a:p>
            <a:r>
              <a:rPr lang="en-US" dirty="0"/>
              <a:t>Transition Services- Required Forms &amp; Reports</a:t>
            </a:r>
          </a:p>
        </p:txBody>
      </p:sp>
      <p:sp>
        <p:nvSpPr>
          <p:cNvPr id="5" name="Content Placeholder 4">
            <a:extLst>
              <a:ext uri="{FF2B5EF4-FFF2-40B4-BE49-F238E27FC236}">
                <a16:creationId xmlns:a16="http://schemas.microsoft.com/office/drawing/2014/main" id="{18294EC6-746F-D66C-F655-926BCA23C340}"/>
              </a:ext>
            </a:extLst>
          </p:cNvPr>
          <p:cNvSpPr>
            <a:spLocks noGrp="1"/>
          </p:cNvSpPr>
          <p:nvPr>
            <p:ph idx="1"/>
          </p:nvPr>
        </p:nvSpPr>
        <p:spPr>
          <a:xfrm>
            <a:off x="142875" y="1104900"/>
            <a:ext cx="11221968" cy="5303976"/>
          </a:xfrm>
        </p:spPr>
        <p:txBody>
          <a:bodyPr vert="horz" lIns="91440" tIns="45720" rIns="91440" bIns="45720" rtlCol="0" anchor="t">
            <a:normAutofit/>
          </a:bodyPr>
          <a:lstStyle/>
          <a:p>
            <a:pPr fontAlgn="base"/>
            <a:r>
              <a:rPr lang="en-US" sz="1800" dirty="0"/>
              <a:t>The following must be submitted each month to process billing:</a:t>
            </a:r>
            <a:endParaRPr lang="en-US" dirty="0"/>
          </a:p>
          <a:p>
            <a:pPr lvl="2" fontAlgn="base"/>
            <a:r>
              <a:rPr lang="en-US" sz="1800" dirty="0"/>
              <a:t>EIM SDR submitted for Transition Services that occurred the previous month</a:t>
            </a:r>
          </a:p>
          <a:p>
            <a:pPr lvl="2"/>
            <a:r>
              <a:rPr lang="en-US" sz="1800" dirty="0"/>
              <a:t>Monthly Statistical Report (Excel) &amp; Supplemental Transition Services SDR (Excel)</a:t>
            </a:r>
          </a:p>
          <a:p>
            <a:pPr lvl="3"/>
            <a:r>
              <a:rPr lang="en-US" dirty="0">
                <a:ea typeface="+mn-lt"/>
                <a:cs typeface="+mn-lt"/>
                <a:hlinkClick r:id="rId3"/>
              </a:rPr>
              <a:t>Transition Services Supplemental SDR</a:t>
            </a:r>
            <a:r>
              <a:rPr lang="en-US" dirty="0">
                <a:ea typeface="+mn-lt"/>
                <a:cs typeface="+mn-lt"/>
              </a:rPr>
              <a:t> </a:t>
            </a:r>
          </a:p>
          <a:p>
            <a:pPr lvl="3"/>
            <a:r>
              <a:rPr lang="en-US" dirty="0">
                <a:ea typeface="+mn-lt"/>
                <a:cs typeface="+mn-lt"/>
              </a:rPr>
              <a:t>E-mail recipients – Managing Office Fiscal Mailbox, Managing Area Director/Contract Manager</a:t>
            </a:r>
          </a:p>
          <a:p>
            <a:pPr lvl="3"/>
            <a:r>
              <a:rPr lang="en-US" dirty="0">
                <a:ea typeface="+mn-lt"/>
                <a:cs typeface="+mn-lt"/>
              </a:rPr>
              <a:t>Providers</a:t>
            </a:r>
            <a:r>
              <a:rPr lang="en-US" sz="1800" dirty="0"/>
              <a:t> are expected to send VR/CS Active student progress notes to managing OSS</a:t>
            </a:r>
            <a:endParaRPr lang="en-US" dirty="0"/>
          </a:p>
          <a:p>
            <a:pPr lvl="3" fontAlgn="base"/>
            <a:r>
              <a:rPr lang="en-US" dirty="0"/>
              <a:t>All notes must be e-mailed by the provider to the managing OSS in one e-mail and with VR/CS Active student progress notes organized by office/counselor in Zip files no later than the 15th of the month  </a:t>
            </a:r>
          </a:p>
          <a:p>
            <a:pPr lvl="3" fontAlgn="base"/>
            <a:r>
              <a:rPr lang="en-US" dirty="0"/>
              <a:t>This is especially important for statewide contracts that serve more than one office </a:t>
            </a:r>
          </a:p>
          <a:p>
            <a:pPr lvl="3" fontAlgn="base"/>
            <a:r>
              <a:rPr lang="en-US" dirty="0"/>
              <a:t>This allows the OSS to record receipt of notes and forward onto local office OSS who will share with respective Counselors </a:t>
            </a:r>
          </a:p>
          <a:p>
            <a:pPr lvl="2" fontAlgn="base"/>
            <a:r>
              <a:rPr lang="en-US" sz="1800" dirty="0"/>
              <a:t>Monthly progress notes are </a:t>
            </a:r>
            <a:r>
              <a:rPr lang="en-US" sz="1800" u="sng" dirty="0"/>
              <a:t>no longer </a:t>
            </a:r>
            <a:r>
              <a:rPr lang="en-US" sz="1800" dirty="0"/>
              <a:t>required for PE students</a:t>
            </a:r>
          </a:p>
          <a:p>
            <a:pPr lvl="2"/>
            <a:r>
              <a:rPr lang="en-US" sz="1800" dirty="0"/>
              <a:t>MassAbility will be providing a naming convention for all reporting and providers will be             requested to save documents according to this naming convention</a:t>
            </a:r>
          </a:p>
          <a:p>
            <a:pPr marL="457200" lvl="1" indent="0" algn="ctr">
              <a:buNone/>
            </a:pPr>
            <a:endParaRPr lang="en-US" sz="1800" i="1" dirty="0"/>
          </a:p>
          <a:p>
            <a:pPr marL="457200" lvl="1" indent="0" algn="ctr">
              <a:buNone/>
            </a:pPr>
            <a:r>
              <a:rPr lang="en-US" sz="1800" i="1" dirty="0"/>
              <a:t>Reminder: Potentially Eligible students must be entered into the PE Portal and in                                    approved status to be able to receive Transition Services.  </a:t>
            </a:r>
          </a:p>
          <a:p>
            <a:pPr lvl="2" fontAlgn="base"/>
            <a:endParaRPr lang="en-US" dirty="0"/>
          </a:p>
          <a:p>
            <a:pPr marL="0" indent="0">
              <a:buNone/>
            </a:pPr>
            <a:endParaRPr lang="en-US" dirty="0"/>
          </a:p>
        </p:txBody>
      </p:sp>
    </p:spTree>
    <p:extLst>
      <p:ext uri="{BB962C8B-B14F-4D97-AF65-F5344CB8AC3E}">
        <p14:creationId xmlns:p14="http://schemas.microsoft.com/office/powerpoint/2010/main" val="41400750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14662-6691-E8A9-5DDD-38097DD01892}"/>
              </a:ext>
            </a:extLst>
          </p:cNvPr>
          <p:cNvSpPr>
            <a:spLocks noGrp="1"/>
          </p:cNvSpPr>
          <p:nvPr>
            <p:ph type="title"/>
          </p:nvPr>
        </p:nvSpPr>
        <p:spPr>
          <a:xfrm>
            <a:off x="838200" y="-784934"/>
            <a:ext cx="10515600" cy="784934"/>
          </a:xfrm>
        </p:spPr>
        <p:txBody>
          <a:bodyPr vert="horz" lIns="91440" tIns="45720" rIns="91440" bIns="45720" rtlCol="0" anchor="b">
            <a:normAutofit/>
          </a:bodyPr>
          <a:lstStyle/>
          <a:p>
            <a:r>
              <a:rPr lang="en-US" dirty="0"/>
              <a:t>The connection between billing and reporting</a:t>
            </a:r>
          </a:p>
        </p:txBody>
      </p:sp>
      <p:sp>
        <p:nvSpPr>
          <p:cNvPr id="5" name="TextBox 4">
            <a:extLst>
              <a:ext uri="{FF2B5EF4-FFF2-40B4-BE49-F238E27FC236}">
                <a16:creationId xmlns:a16="http://schemas.microsoft.com/office/drawing/2014/main" id="{3673E86D-2DD2-F419-0A45-C6E7B7DFD5CF}"/>
              </a:ext>
            </a:extLst>
          </p:cNvPr>
          <p:cNvSpPr txBox="1"/>
          <p:nvPr/>
        </p:nvSpPr>
        <p:spPr>
          <a:xfrm>
            <a:off x="810591" y="110580"/>
            <a:ext cx="6096000" cy="769441"/>
          </a:xfrm>
          <a:prstGeom prst="rect">
            <a:avLst/>
          </a:prstGeom>
          <a:noFill/>
        </p:spPr>
        <p:txBody>
          <a:bodyPr wrap="square">
            <a:spAutoFit/>
          </a:bodyPr>
          <a:lstStyle/>
          <a:p>
            <a:r>
              <a:rPr lang="en-US" sz="4400" dirty="0">
                <a:solidFill>
                  <a:schemeClr val="bg1"/>
                </a:solidFill>
              </a:rPr>
              <a:t>MassAbility</a:t>
            </a:r>
            <a:endParaRPr lang="en-US" dirty="0">
              <a:solidFill>
                <a:schemeClr val="bg1"/>
              </a:solidFill>
            </a:endParaRPr>
          </a:p>
        </p:txBody>
      </p:sp>
      <p:sp>
        <p:nvSpPr>
          <p:cNvPr id="3" name="Content Placeholder 2">
            <a:extLst>
              <a:ext uri="{FF2B5EF4-FFF2-40B4-BE49-F238E27FC236}">
                <a16:creationId xmlns:a16="http://schemas.microsoft.com/office/drawing/2014/main" id="{E5301B01-2607-473B-94A1-A2849FF3DADB}"/>
              </a:ext>
              <a:ext uri="{C183D7F6-B498-43B3-948B-1728B52AA6E4}">
                <adec:decorative xmlns:adec="http://schemas.microsoft.com/office/drawing/2017/decorative" val="1"/>
              </a:ext>
            </a:extLst>
          </p:cNvPr>
          <p:cNvSpPr>
            <a:spLocks noGrp="1"/>
          </p:cNvSpPr>
          <p:nvPr>
            <p:ph idx="1"/>
          </p:nvPr>
        </p:nvSpPr>
        <p:spPr>
          <a:xfrm>
            <a:off x="1191591" y="2710726"/>
            <a:ext cx="10515600" cy="4570585"/>
          </a:xfrm>
        </p:spPr>
        <p:txBody>
          <a:bodyPr vert="horz" lIns="91440" tIns="45720" rIns="91440" bIns="45720" rtlCol="0" anchor="t">
            <a:normAutofit/>
          </a:bodyPr>
          <a:lstStyle/>
          <a:p>
            <a:pPr marL="0" indent="0">
              <a:buNone/>
            </a:pPr>
            <a:r>
              <a:rPr lang="en-US" sz="3800" b="1" dirty="0"/>
              <a:t>The Connection Between Billing &amp; Reporting</a:t>
            </a:r>
          </a:p>
          <a:p>
            <a:endParaRPr lang="en-US" dirty="0"/>
          </a:p>
        </p:txBody>
      </p:sp>
    </p:spTree>
    <p:extLst>
      <p:ext uri="{BB962C8B-B14F-4D97-AF65-F5344CB8AC3E}">
        <p14:creationId xmlns:p14="http://schemas.microsoft.com/office/powerpoint/2010/main" val="1394110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96366-9B6E-1806-2AEE-607192533B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5BEF0E-427D-1951-1467-0B9A690250CA}"/>
              </a:ext>
            </a:extLst>
          </p:cNvPr>
          <p:cNvSpPr>
            <a:spLocks noGrp="1"/>
          </p:cNvSpPr>
          <p:nvPr>
            <p:ph type="title"/>
          </p:nvPr>
        </p:nvSpPr>
        <p:spPr/>
        <p:txBody>
          <a:bodyPr/>
          <a:lstStyle/>
          <a:p>
            <a:r>
              <a:rPr lang="en-US"/>
              <a:t>Employment Services</a:t>
            </a:r>
          </a:p>
        </p:txBody>
      </p:sp>
      <p:sp>
        <p:nvSpPr>
          <p:cNvPr id="3" name="Content Placeholder 2">
            <a:extLst>
              <a:ext uri="{FF2B5EF4-FFF2-40B4-BE49-F238E27FC236}">
                <a16:creationId xmlns:a16="http://schemas.microsoft.com/office/drawing/2014/main" id="{E338CC42-BE67-8EDA-90A8-4DBB433A9A09}"/>
              </a:ext>
            </a:extLst>
          </p:cNvPr>
          <p:cNvSpPr>
            <a:spLocks noGrp="1"/>
          </p:cNvSpPr>
          <p:nvPr>
            <p:ph idx="1"/>
          </p:nvPr>
        </p:nvSpPr>
        <p:spPr>
          <a:xfrm>
            <a:off x="274637" y="1400003"/>
            <a:ext cx="10515600" cy="4570585"/>
          </a:xfrm>
        </p:spPr>
        <p:txBody>
          <a:bodyPr vert="horz" lIns="91440" tIns="45720" rIns="91440" bIns="45720" rtlCol="0" anchor="t">
            <a:normAutofit/>
          </a:bodyPr>
          <a:lstStyle/>
          <a:p>
            <a:r>
              <a:rPr lang="en-US"/>
              <a:t>Provider completes authorized/contracted service(s) or benchmark(s) during the month</a:t>
            </a:r>
          </a:p>
          <a:p>
            <a:pPr lvl="1"/>
            <a:r>
              <a:rPr lang="en-US"/>
              <a:t>Contract Orders are required to bill for all Employment services, incentives and reimbursement </a:t>
            </a:r>
          </a:p>
          <a:p>
            <a:pPr lvl="1"/>
            <a:r>
              <a:rPr lang="en-US"/>
              <a:t>If issues with </a:t>
            </a:r>
            <a:r>
              <a:rPr lang="en-US" err="1"/>
              <a:t>MassAbility's</a:t>
            </a:r>
            <a:r>
              <a:rPr lang="en-US"/>
              <a:t> case management system cause a delay in CO generation, e-mail authorization will be accepted as a work-around in lieu of COs</a:t>
            </a:r>
          </a:p>
        </p:txBody>
      </p:sp>
    </p:spTree>
    <p:extLst>
      <p:ext uri="{BB962C8B-B14F-4D97-AF65-F5344CB8AC3E}">
        <p14:creationId xmlns:p14="http://schemas.microsoft.com/office/powerpoint/2010/main" val="5256754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903E2E-3C1A-EF5D-4451-19BCAEF8C47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24AA600-4961-68FE-5773-F05C731D7237}"/>
              </a:ext>
            </a:extLst>
          </p:cNvPr>
          <p:cNvSpPr>
            <a:spLocks noGrp="1"/>
          </p:cNvSpPr>
          <p:nvPr>
            <p:ph type="ctrTitle"/>
          </p:nvPr>
        </p:nvSpPr>
        <p:spPr>
          <a:xfrm>
            <a:off x="1524000" y="-2387600"/>
            <a:ext cx="9144000" cy="2387600"/>
          </a:xfrm>
        </p:spPr>
        <p:txBody>
          <a:bodyPr vert="horz" lIns="91440" tIns="45720" rIns="91440" bIns="45720" rtlCol="0" anchor="b">
            <a:normAutofit/>
          </a:bodyPr>
          <a:lstStyle/>
          <a:p>
            <a:r>
              <a:rPr lang="en-US" dirty="0"/>
              <a:t>chart</a:t>
            </a:r>
          </a:p>
        </p:txBody>
      </p:sp>
      <p:graphicFrame>
        <p:nvGraphicFramePr>
          <p:cNvPr id="7" name="Table 6">
            <a:extLst>
              <a:ext uri="{FF2B5EF4-FFF2-40B4-BE49-F238E27FC236}">
                <a16:creationId xmlns:a16="http://schemas.microsoft.com/office/drawing/2014/main" id="{A63B0BB4-6859-C3F8-1575-22677055D547}"/>
              </a:ext>
            </a:extLst>
          </p:cNvPr>
          <p:cNvGraphicFramePr>
            <a:graphicFrameLocks noGrp="1"/>
          </p:cNvGraphicFramePr>
          <p:nvPr>
            <p:extLst>
              <p:ext uri="{D42A27DB-BD31-4B8C-83A1-F6EECF244321}">
                <p14:modId xmlns:p14="http://schemas.microsoft.com/office/powerpoint/2010/main" val="1022870541"/>
              </p:ext>
            </p:extLst>
          </p:nvPr>
        </p:nvGraphicFramePr>
        <p:xfrm>
          <a:off x="153644" y="24589"/>
          <a:ext cx="11334834" cy="6326680"/>
        </p:xfrm>
        <a:graphic>
          <a:graphicData uri="http://schemas.openxmlformats.org/drawingml/2006/table">
            <a:tbl>
              <a:tblPr firstRow="1"/>
              <a:tblGrid>
                <a:gridCol w="2845588">
                  <a:extLst>
                    <a:ext uri="{9D8B030D-6E8A-4147-A177-3AD203B41FA5}">
                      <a16:colId xmlns:a16="http://schemas.microsoft.com/office/drawing/2014/main" val="4108294475"/>
                    </a:ext>
                  </a:extLst>
                </a:gridCol>
                <a:gridCol w="1618334">
                  <a:extLst>
                    <a:ext uri="{9D8B030D-6E8A-4147-A177-3AD203B41FA5}">
                      <a16:colId xmlns:a16="http://schemas.microsoft.com/office/drawing/2014/main" val="1630831338"/>
                    </a:ext>
                  </a:extLst>
                </a:gridCol>
                <a:gridCol w="3392578">
                  <a:extLst>
                    <a:ext uri="{9D8B030D-6E8A-4147-A177-3AD203B41FA5}">
                      <a16:colId xmlns:a16="http://schemas.microsoft.com/office/drawing/2014/main" val="2384389991"/>
                    </a:ext>
                  </a:extLst>
                </a:gridCol>
                <a:gridCol w="1036533">
                  <a:extLst>
                    <a:ext uri="{9D8B030D-6E8A-4147-A177-3AD203B41FA5}">
                      <a16:colId xmlns:a16="http://schemas.microsoft.com/office/drawing/2014/main" val="728106776"/>
                    </a:ext>
                  </a:extLst>
                </a:gridCol>
                <a:gridCol w="2441801">
                  <a:extLst>
                    <a:ext uri="{9D8B030D-6E8A-4147-A177-3AD203B41FA5}">
                      <a16:colId xmlns:a16="http://schemas.microsoft.com/office/drawing/2014/main" val="3632165417"/>
                    </a:ext>
                  </a:extLst>
                </a:gridCol>
              </a:tblGrid>
              <a:tr h="545378">
                <a:tc>
                  <a:txBody>
                    <a:bodyPr/>
                    <a:lstStyle/>
                    <a:p>
                      <a:pPr marL="0" marR="0" indent="0" algn="l" rtl="0" fontAlgn="base">
                        <a:lnSpc>
                          <a:spcPts val="1350"/>
                        </a:lnSpc>
                        <a:buNone/>
                      </a:pPr>
                      <a:r>
                        <a:rPr lang="en-US" sz="1400" b="1" i="0">
                          <a:effectLst/>
                          <a:latin typeface="Aptos"/>
                        </a:rPr>
                        <a:t>Employment Services   Component</a:t>
                      </a:r>
                      <a:r>
                        <a:rPr lang="en-US" sz="1400" b="0" i="0">
                          <a:effectLst/>
                          <a:latin typeface="Aptos"/>
                        </a:rPr>
                        <a:t> </a:t>
                      </a:r>
                    </a:p>
                  </a:txBody>
                  <a:tcPr marL="84039" marR="84039" marT="42019" marB="42019" anchor="ctr">
                    <a:lnL>
                      <a:noFill/>
                    </a:lnL>
                    <a:lnR>
                      <a:noFill/>
                    </a:lnR>
                    <a:lnT>
                      <a:noFill/>
                    </a:lnT>
                    <a:lnB w="9525" cap="flat" cmpd="sng" algn="ctr">
                      <a:solidFill>
                        <a:srgbClr val="E08965"/>
                      </a:solidFill>
                      <a:prstDash val="solid"/>
                      <a:round/>
                      <a:headEnd type="none" w="med" len="med"/>
                      <a:tailEnd type="none" w="med" len="med"/>
                    </a:lnB>
                    <a:noFill/>
                  </a:tcPr>
                </a:tc>
                <a:tc>
                  <a:txBody>
                    <a:bodyPr/>
                    <a:lstStyle/>
                    <a:p>
                      <a:pPr marL="0" marR="0" indent="0" algn="l" rtl="0" fontAlgn="base">
                        <a:lnSpc>
                          <a:spcPts val="1350"/>
                        </a:lnSpc>
                        <a:buNone/>
                      </a:pPr>
                      <a:r>
                        <a:rPr lang="en-US" sz="1400" b="1" i="0">
                          <a:effectLst/>
                          <a:latin typeface="Aptos"/>
                        </a:rPr>
                        <a:t>Rate Type</a:t>
                      </a:r>
                      <a:r>
                        <a:rPr lang="en-US" sz="1400" b="0" i="0">
                          <a:effectLst/>
                          <a:latin typeface="Aptos"/>
                        </a:rPr>
                        <a:t> </a:t>
                      </a:r>
                    </a:p>
                  </a:txBody>
                  <a:tcPr marL="84039" marR="84039" marT="42019" marB="42019" anchor="ctr">
                    <a:lnL>
                      <a:noFill/>
                    </a:lnL>
                    <a:lnR>
                      <a:noFill/>
                    </a:lnR>
                    <a:lnT>
                      <a:noFill/>
                    </a:lnT>
                    <a:lnB w="9525" cap="flat" cmpd="sng" algn="ctr">
                      <a:solidFill>
                        <a:srgbClr val="E08965"/>
                      </a:solidFill>
                      <a:prstDash val="solid"/>
                      <a:round/>
                      <a:headEnd type="none" w="med" len="med"/>
                      <a:tailEnd type="none" w="med" len="med"/>
                    </a:lnB>
                    <a:noFill/>
                  </a:tcPr>
                </a:tc>
                <a:tc>
                  <a:txBody>
                    <a:bodyPr/>
                    <a:lstStyle/>
                    <a:p>
                      <a:pPr marL="0" marR="0" indent="0" algn="l" rtl="0" fontAlgn="base">
                        <a:lnSpc>
                          <a:spcPts val="1350"/>
                        </a:lnSpc>
                        <a:buNone/>
                      </a:pPr>
                      <a:r>
                        <a:rPr lang="en-US" sz="1400" b="1" i="0">
                          <a:effectLst/>
                          <a:latin typeface="Aptos"/>
                        </a:rPr>
                        <a:t>Trigger</a:t>
                      </a:r>
                      <a:r>
                        <a:rPr lang="en-US" sz="1400" b="0" i="0">
                          <a:effectLst/>
                          <a:latin typeface="Aptos"/>
                        </a:rPr>
                        <a:t> </a:t>
                      </a:r>
                    </a:p>
                  </a:txBody>
                  <a:tcPr marL="84039" marR="84039" marT="42019" marB="42019" anchor="ctr">
                    <a:lnL>
                      <a:noFill/>
                    </a:lnL>
                    <a:lnR>
                      <a:noFill/>
                    </a:lnR>
                    <a:lnT>
                      <a:noFill/>
                    </a:lnT>
                    <a:lnB w="9525" cap="flat" cmpd="sng" algn="ctr">
                      <a:solidFill>
                        <a:srgbClr val="C09365"/>
                      </a:solidFill>
                      <a:prstDash val="solid"/>
                      <a:round/>
                      <a:headEnd type="none" w="med" len="med"/>
                      <a:tailEnd type="none" w="med" len="med"/>
                    </a:lnB>
                    <a:noFill/>
                  </a:tcPr>
                </a:tc>
                <a:tc>
                  <a:txBody>
                    <a:bodyPr/>
                    <a:lstStyle/>
                    <a:p>
                      <a:pPr marL="0" marR="0" indent="0" algn="l" rtl="0" fontAlgn="base">
                        <a:lnSpc>
                          <a:spcPts val="1350"/>
                        </a:lnSpc>
                        <a:buNone/>
                      </a:pPr>
                      <a:r>
                        <a:rPr lang="en-US" sz="1400" b="1" i="0">
                          <a:effectLst/>
                          <a:latin typeface="Aptos"/>
                        </a:rPr>
                        <a:t>Amount</a:t>
                      </a:r>
                      <a:r>
                        <a:rPr lang="en-US" sz="1400" b="0" i="0">
                          <a:effectLst/>
                          <a:latin typeface="Aptos"/>
                        </a:rPr>
                        <a:t> </a:t>
                      </a:r>
                    </a:p>
                  </a:txBody>
                  <a:tcPr marL="84039" marR="84039" marT="42019" marB="42019" anchor="ctr">
                    <a:lnL>
                      <a:noFill/>
                    </a:lnL>
                    <a:lnR>
                      <a:noFill/>
                    </a:lnR>
                    <a:lnT>
                      <a:noFill/>
                    </a:lnT>
                    <a:lnB w="9525" cap="flat" cmpd="sng" algn="ctr">
                      <a:solidFill>
                        <a:srgbClr val="E09365"/>
                      </a:solidFill>
                      <a:prstDash val="solid"/>
                      <a:round/>
                      <a:headEnd type="none" w="med" len="med"/>
                      <a:tailEnd type="none" w="med" len="med"/>
                    </a:lnB>
                    <a:noFill/>
                  </a:tcPr>
                </a:tc>
                <a:tc>
                  <a:txBody>
                    <a:bodyPr/>
                    <a:lstStyle/>
                    <a:p>
                      <a:pPr lvl="0" algn="l">
                        <a:lnSpc>
                          <a:spcPct val="100000"/>
                        </a:lnSpc>
                        <a:spcBef>
                          <a:spcPts val="0"/>
                        </a:spcBef>
                        <a:spcAft>
                          <a:spcPts val="0"/>
                        </a:spcAft>
                        <a:buNone/>
                      </a:pPr>
                      <a:r>
                        <a:rPr lang="en-US" sz="1400" b="1" i="0" u="none" strike="noStrike" noProof="0">
                          <a:solidFill>
                            <a:srgbClr val="000000"/>
                          </a:solidFill>
                          <a:effectLst/>
                          <a:latin typeface="Calibri"/>
                          <a:ea typeface="Calibri"/>
                          <a:cs typeface="Calibri"/>
                        </a:rPr>
                        <a:t>Provider Deliverables Required</a:t>
                      </a:r>
                      <a:endParaRPr lang="en-US" sz="1400" b="0" i="0" u="none" strike="noStrike" noProof="0">
                        <a:effectLst/>
                        <a:latin typeface="Calibri"/>
                        <a:ea typeface="Calibri"/>
                        <a:cs typeface="Calibri"/>
                      </a:endParaRPr>
                    </a:p>
                    <a:p>
                      <a:pPr marL="0" marR="0" lvl="0" indent="0" algn="l">
                        <a:lnSpc>
                          <a:spcPts val="1350"/>
                        </a:lnSpc>
                        <a:buNone/>
                      </a:pPr>
                      <a:endParaRPr lang="en-US" sz="1400" b="0" i="0">
                        <a:effectLst/>
                        <a:latin typeface="Aptos"/>
                      </a:endParaRPr>
                    </a:p>
                  </a:txBody>
                  <a:tcPr marL="84039" marR="84039" marT="42019" marB="42019" anchor="ctr">
                    <a:lnL>
                      <a:noFill/>
                    </a:lnL>
                    <a:lnR>
                      <a:noFill/>
                    </a:lnR>
                    <a:lnT>
                      <a:noFill/>
                    </a:lnT>
                    <a:lnB w="9525" cap="flat" cmpd="sng" algn="ctr">
                      <a:solidFill>
                        <a:srgbClr val="809265"/>
                      </a:solidFill>
                      <a:prstDash val="solid"/>
                      <a:round/>
                      <a:headEnd type="none" w="med" len="med"/>
                      <a:tailEnd type="none" w="med" len="med"/>
                    </a:lnB>
                    <a:noFill/>
                  </a:tcPr>
                </a:tc>
                <a:extLst>
                  <a:ext uri="{0D108BD9-81ED-4DB2-BD59-A6C34878D82A}">
                    <a16:rowId xmlns:a16="http://schemas.microsoft.com/office/drawing/2014/main" val="1333340625"/>
                  </a:ext>
                </a:extLst>
              </a:tr>
              <a:tr h="656932">
                <a:tc>
                  <a:txBody>
                    <a:bodyPr/>
                    <a:lstStyle/>
                    <a:p>
                      <a:pPr marL="0" marR="0" indent="0" algn="l" rtl="0" fontAlgn="base">
                        <a:lnSpc>
                          <a:spcPts val="1350"/>
                        </a:lnSpc>
                        <a:buNone/>
                      </a:pPr>
                      <a:r>
                        <a:rPr lang="en-US" sz="1400" b="1" i="0">
                          <a:effectLst/>
                          <a:latin typeface="Aptos"/>
                        </a:rPr>
                        <a:t>Job Development &amp; Placement </a:t>
                      </a:r>
                      <a:r>
                        <a:rPr lang="en-US" sz="1400" b="0" i="0">
                          <a:effectLst/>
                          <a:latin typeface="Aptos"/>
                        </a:rPr>
                        <a:t> </a:t>
                      </a:r>
                    </a:p>
                  </a:txBody>
                  <a:tcPr marL="84039" marR="84039" marT="42019" marB="42019" anchor="ctr">
                    <a:lnL>
                      <a:noFill/>
                    </a:lnL>
                    <a:lnR>
                      <a:noFill/>
                    </a:lnR>
                    <a:lnT w="9525" cap="flat" cmpd="sng" algn="ctr">
                      <a:solidFill>
                        <a:srgbClr val="E08965"/>
                      </a:solidFill>
                      <a:prstDash val="solid"/>
                      <a:round/>
                      <a:headEnd type="none" w="med" len="med"/>
                      <a:tailEnd type="none" w="med" len="med"/>
                    </a:lnT>
                    <a:lnB w="9525" cap="flat" cmpd="sng" algn="ctr">
                      <a:solidFill>
                        <a:srgbClr val="C09E65"/>
                      </a:solidFill>
                      <a:prstDash val="solid"/>
                      <a:round/>
                      <a:headEnd type="none" w="med" len="med"/>
                      <a:tailEnd type="none" w="med" len="med"/>
                    </a:lnB>
                    <a:noFill/>
                  </a:tcPr>
                </a:tc>
                <a:tc>
                  <a:txBody>
                    <a:bodyPr/>
                    <a:lstStyle/>
                    <a:p>
                      <a:pPr marL="0" marR="0" indent="0" algn="l" rtl="0" fontAlgn="base">
                        <a:lnSpc>
                          <a:spcPts val="1350"/>
                        </a:lnSpc>
                        <a:buNone/>
                      </a:pPr>
                      <a:r>
                        <a:rPr lang="en-US" sz="1400" b="0" i="0">
                          <a:effectLst/>
                          <a:latin typeface="Aptos"/>
                        </a:rPr>
                        <a:t>Milestone 1* </a:t>
                      </a:r>
                    </a:p>
                  </a:txBody>
                  <a:tcPr marL="84039" marR="84039" marT="42019" marB="42019" anchor="ctr">
                    <a:lnL>
                      <a:noFill/>
                    </a:lnL>
                    <a:lnR>
                      <a:noFill/>
                    </a:lnR>
                    <a:lnT w="9525" cap="flat" cmpd="sng" algn="ctr">
                      <a:solidFill>
                        <a:srgbClr val="E08965"/>
                      </a:solidFill>
                      <a:prstDash val="solid"/>
                      <a:round/>
                      <a:headEnd type="none" w="med" len="med"/>
                      <a:tailEnd type="none" w="med" len="med"/>
                    </a:lnT>
                    <a:lnB w="9525" cap="flat" cmpd="sng" algn="ctr">
                      <a:solidFill>
                        <a:srgbClr val="809F65"/>
                      </a:solidFill>
                      <a:prstDash val="solid"/>
                      <a:round/>
                      <a:headEnd type="none" w="med" len="med"/>
                      <a:tailEnd type="none" w="med" len="med"/>
                    </a:lnB>
                    <a:noFill/>
                  </a:tcPr>
                </a:tc>
                <a:tc>
                  <a:txBody>
                    <a:bodyPr/>
                    <a:lstStyle/>
                    <a:p>
                      <a:pPr marL="0" marR="0" indent="0" algn="l" rtl="0" fontAlgn="base">
                        <a:lnSpc>
                          <a:spcPts val="1350"/>
                        </a:lnSpc>
                        <a:buNone/>
                      </a:pPr>
                      <a:r>
                        <a:rPr lang="en-US" sz="1400" b="0" i="0">
                          <a:effectLst/>
                          <a:latin typeface="Aptos"/>
                        </a:rPr>
                        <a:t>Employment Plan Developed </a:t>
                      </a:r>
                    </a:p>
                  </a:txBody>
                  <a:tcPr marL="84039" marR="84039" marT="42019" marB="42019" anchor="ctr">
                    <a:lnL>
                      <a:noFill/>
                    </a:lnL>
                    <a:lnR>
                      <a:noFill/>
                    </a:lnR>
                    <a:lnT w="9525" cap="flat" cmpd="sng" algn="ctr">
                      <a:solidFill>
                        <a:srgbClr val="C09365"/>
                      </a:solidFill>
                      <a:prstDash val="solid"/>
                      <a:round/>
                      <a:headEnd type="none" w="med" len="med"/>
                      <a:tailEnd type="none" w="med" len="med"/>
                    </a:lnT>
                    <a:lnB w="9525" cap="flat" cmpd="sng" algn="ctr">
                      <a:solidFill>
                        <a:srgbClr val="40A565"/>
                      </a:solidFill>
                      <a:prstDash val="solid"/>
                      <a:round/>
                      <a:headEnd type="none" w="med" len="med"/>
                      <a:tailEnd type="none" w="med" len="med"/>
                    </a:lnB>
                    <a:noFill/>
                  </a:tcPr>
                </a:tc>
                <a:tc>
                  <a:txBody>
                    <a:bodyPr/>
                    <a:lstStyle/>
                    <a:p>
                      <a:pPr marL="0" marR="0" indent="0" algn="l" rtl="0" fontAlgn="base">
                        <a:lnSpc>
                          <a:spcPts val="1350"/>
                        </a:lnSpc>
                        <a:buNone/>
                      </a:pPr>
                      <a:r>
                        <a:rPr lang="en-US" sz="1400" b="1" i="0">
                          <a:effectLst/>
                          <a:latin typeface="Aptos"/>
                        </a:rPr>
                        <a:t>$2,998^</a:t>
                      </a:r>
                      <a:r>
                        <a:rPr lang="en-US" sz="1400" b="0" i="0">
                          <a:effectLst/>
                          <a:latin typeface="Aptos"/>
                        </a:rPr>
                        <a:t> </a:t>
                      </a:r>
                    </a:p>
                  </a:txBody>
                  <a:tcPr marL="84039" marR="84039" marT="42019" marB="42019" anchor="ctr">
                    <a:lnL>
                      <a:noFill/>
                    </a:lnL>
                    <a:lnR>
                      <a:noFill/>
                    </a:lnR>
                    <a:lnT w="9525" cap="flat" cmpd="sng" algn="ctr">
                      <a:solidFill>
                        <a:srgbClr val="E09365"/>
                      </a:solidFill>
                      <a:prstDash val="solid"/>
                      <a:round/>
                      <a:headEnd type="none" w="med" len="med"/>
                      <a:tailEnd type="none" w="med" len="med"/>
                    </a:lnT>
                    <a:lnB w="9525" cap="flat" cmpd="sng" algn="ctr">
                      <a:solidFill>
                        <a:srgbClr val="40A565"/>
                      </a:solidFill>
                      <a:prstDash val="solid"/>
                      <a:round/>
                      <a:headEnd type="none" w="med" len="med"/>
                      <a:tailEnd type="none" w="med" len="med"/>
                    </a:lnB>
                    <a:noFill/>
                  </a:tcPr>
                </a:tc>
                <a:tc>
                  <a:txBody>
                    <a:bodyPr/>
                    <a:lstStyle/>
                    <a:p>
                      <a:pPr marL="0" marR="0" indent="0" algn="l" rtl="0" fontAlgn="base">
                        <a:buNone/>
                      </a:pPr>
                      <a:r>
                        <a:rPr lang="en-US" sz="1400" b="0" i="0" u="none" strike="noStrike" noProof="0">
                          <a:solidFill>
                            <a:schemeClr val="tx1"/>
                          </a:solidFill>
                          <a:effectLst/>
                          <a:latin typeface="Calibri"/>
                          <a:ea typeface="Calibri"/>
                          <a:cs typeface="Calibri"/>
                        </a:rPr>
                        <a:t>Placement Plan to MassAbility Counselor; Expectation of 10 business days of receiving Contract Order</a:t>
                      </a:r>
                      <a:endParaRPr lang="en-US" sz="1400" b="0" i="0" u="none" strike="noStrike" noProof="0">
                        <a:effectLst/>
                        <a:latin typeface="Calibri"/>
                        <a:ea typeface="Calibri"/>
                        <a:cs typeface="Calibri"/>
                      </a:endParaRPr>
                    </a:p>
                    <a:p>
                      <a:pPr marL="0" marR="0" lvl="0" indent="0" algn="l">
                        <a:lnSpc>
                          <a:spcPts val="1350"/>
                        </a:lnSpc>
                        <a:buNone/>
                      </a:pPr>
                      <a:endParaRPr lang="en-US" sz="1400" b="0" i="0">
                        <a:effectLst/>
                        <a:latin typeface="Aptos"/>
                      </a:endParaRPr>
                    </a:p>
                  </a:txBody>
                  <a:tcPr marL="84039" marR="84039" marT="42019" marB="42019" anchor="ctr">
                    <a:lnL>
                      <a:noFill/>
                    </a:lnL>
                    <a:lnR>
                      <a:noFill/>
                    </a:lnR>
                    <a:lnT w="9525" cap="flat" cmpd="sng" algn="ctr">
                      <a:solidFill>
                        <a:srgbClr val="809265"/>
                      </a:solidFill>
                      <a:prstDash val="solid"/>
                      <a:round/>
                      <a:headEnd type="none" w="med" len="med"/>
                      <a:tailEnd type="none" w="med" len="med"/>
                    </a:lnT>
                    <a:lnB w="9525" cap="flat" cmpd="sng" algn="ctr">
                      <a:solidFill>
                        <a:srgbClr val="E0B065"/>
                      </a:solidFill>
                      <a:prstDash val="solid"/>
                      <a:round/>
                      <a:headEnd type="none" w="med" len="med"/>
                      <a:tailEnd type="none" w="med" len="med"/>
                    </a:lnB>
                    <a:noFill/>
                  </a:tcPr>
                </a:tc>
                <a:extLst>
                  <a:ext uri="{0D108BD9-81ED-4DB2-BD59-A6C34878D82A}">
                    <a16:rowId xmlns:a16="http://schemas.microsoft.com/office/drawing/2014/main" val="1982405639"/>
                  </a:ext>
                </a:extLst>
              </a:tr>
              <a:tr h="656932">
                <a:tc>
                  <a:txBody>
                    <a:bodyPr/>
                    <a:lstStyle/>
                    <a:p>
                      <a:pPr marL="0" marR="0" indent="0" algn="l" rtl="0" fontAlgn="base">
                        <a:lnSpc>
                          <a:spcPts val="1350"/>
                        </a:lnSpc>
                        <a:buNone/>
                      </a:pPr>
                      <a:endParaRPr lang="en-US" sz="1400" b="0" i="0">
                        <a:effectLst/>
                        <a:latin typeface="Aptos"/>
                      </a:endParaRPr>
                    </a:p>
                    <a:p>
                      <a:pPr marL="0" marR="0" lvl="0" indent="0" algn="l">
                        <a:lnSpc>
                          <a:spcPts val="1350"/>
                        </a:lnSpc>
                        <a:buNone/>
                      </a:pPr>
                      <a:endParaRPr lang="en-US" sz="1400" b="0" i="0">
                        <a:effectLst/>
                        <a:latin typeface="Aptos"/>
                      </a:endParaRPr>
                    </a:p>
                    <a:p>
                      <a:pPr marL="0" marR="0" lvl="0" indent="0" algn="l">
                        <a:lnSpc>
                          <a:spcPts val="1350"/>
                        </a:lnSpc>
                        <a:buNone/>
                      </a:pPr>
                      <a:r>
                        <a:rPr lang="en-US" sz="1400" b="0" i="0">
                          <a:effectLst/>
                          <a:latin typeface="Aptos"/>
                        </a:rPr>
                        <a:t>*=</a:t>
                      </a:r>
                      <a:r>
                        <a:rPr lang="en-US" sz="1200" b="0" i="0" u="none" strike="noStrike" noProof="0">
                          <a:solidFill>
                            <a:srgbClr val="000000"/>
                          </a:solidFill>
                          <a:effectLst/>
                          <a:latin typeface="Aptos"/>
                        </a:rPr>
                        <a:t>Part of $7,496* milestone rate </a:t>
                      </a:r>
                      <a:endParaRPr lang="en-US" sz="1400" b="0" i="0">
                        <a:effectLst/>
                        <a:latin typeface="Aptos"/>
                      </a:endParaRPr>
                    </a:p>
                  </a:txBody>
                  <a:tcPr marL="84039" marR="84039" marT="42019" marB="42019" anchor="ctr">
                    <a:lnL>
                      <a:noFill/>
                    </a:lnL>
                    <a:lnR>
                      <a:noFill/>
                    </a:lnR>
                    <a:lnT w="9525" cap="flat" cmpd="sng" algn="ctr">
                      <a:solidFill>
                        <a:srgbClr val="C09E65"/>
                      </a:solidFill>
                      <a:prstDash val="solid"/>
                      <a:round/>
                      <a:headEnd type="none" w="med" len="med"/>
                      <a:tailEnd type="none" w="med" len="med"/>
                    </a:lnT>
                    <a:lnB w="9525" cap="flat" cmpd="sng" algn="ctr">
                      <a:solidFill>
                        <a:srgbClr val="C0AF65"/>
                      </a:solidFill>
                      <a:prstDash val="solid"/>
                      <a:round/>
                      <a:headEnd type="none" w="med" len="med"/>
                      <a:tailEnd type="none" w="med" len="med"/>
                    </a:lnB>
                    <a:noFill/>
                  </a:tcPr>
                </a:tc>
                <a:tc>
                  <a:txBody>
                    <a:bodyPr/>
                    <a:lstStyle/>
                    <a:p>
                      <a:pPr marL="0" marR="0" indent="0" algn="l" rtl="0" fontAlgn="base">
                        <a:lnSpc>
                          <a:spcPts val="1350"/>
                        </a:lnSpc>
                        <a:buNone/>
                      </a:pPr>
                      <a:r>
                        <a:rPr lang="en-US" sz="1400" b="0" i="0">
                          <a:effectLst/>
                          <a:latin typeface="Aptos"/>
                        </a:rPr>
                        <a:t>Milestone 2*</a:t>
                      </a:r>
                    </a:p>
                  </a:txBody>
                  <a:tcPr marL="84039" marR="84039" marT="42019" marB="42019" anchor="ctr">
                    <a:lnL>
                      <a:noFill/>
                    </a:lnL>
                    <a:lnR>
                      <a:noFill/>
                    </a:lnR>
                    <a:lnT w="9525" cap="flat" cmpd="sng" algn="ctr">
                      <a:solidFill>
                        <a:srgbClr val="809F65"/>
                      </a:solidFill>
                      <a:prstDash val="solid"/>
                      <a:round/>
                      <a:headEnd type="none" w="med" len="med"/>
                      <a:tailEnd type="none" w="med" len="med"/>
                    </a:lnT>
                    <a:lnB w="9525" cap="flat" cmpd="sng" algn="ctr">
                      <a:solidFill>
                        <a:srgbClr val="80AD65"/>
                      </a:solidFill>
                      <a:prstDash val="solid"/>
                      <a:round/>
                      <a:headEnd type="none" w="med" len="med"/>
                      <a:tailEnd type="none" w="med" len="med"/>
                    </a:lnB>
                    <a:noFill/>
                  </a:tcPr>
                </a:tc>
                <a:tc>
                  <a:txBody>
                    <a:bodyPr/>
                    <a:lstStyle/>
                    <a:p>
                      <a:pPr marL="0" marR="0" indent="0" algn="l" rtl="0" fontAlgn="base">
                        <a:lnSpc>
                          <a:spcPts val="1350"/>
                        </a:lnSpc>
                        <a:buNone/>
                      </a:pPr>
                      <a:r>
                        <a:rPr lang="en-US" sz="1400" b="0" i="0">
                          <a:effectLst/>
                          <a:latin typeface="Aptos"/>
                        </a:rPr>
                        <a:t>30-Day Employment Retention </a:t>
                      </a:r>
                    </a:p>
                  </a:txBody>
                  <a:tcPr marL="84039" marR="84039" marT="42019" marB="42019" anchor="ctr">
                    <a:lnL>
                      <a:noFill/>
                    </a:lnL>
                    <a:lnR>
                      <a:noFill/>
                    </a:lnR>
                    <a:lnT w="9525" cap="flat" cmpd="sng" algn="ctr">
                      <a:solidFill>
                        <a:srgbClr val="40A565"/>
                      </a:solidFill>
                      <a:prstDash val="solid"/>
                      <a:round/>
                      <a:headEnd type="none" w="med" len="med"/>
                      <a:tailEnd type="none" w="med" len="med"/>
                    </a:lnT>
                    <a:lnB w="9525" cap="flat" cmpd="sng" algn="ctr">
                      <a:solidFill>
                        <a:srgbClr val="20B565"/>
                      </a:solidFill>
                      <a:prstDash val="solid"/>
                      <a:round/>
                      <a:headEnd type="none" w="med" len="med"/>
                      <a:tailEnd type="none" w="med" len="med"/>
                    </a:lnB>
                    <a:noFill/>
                  </a:tcPr>
                </a:tc>
                <a:tc>
                  <a:txBody>
                    <a:bodyPr/>
                    <a:lstStyle/>
                    <a:p>
                      <a:pPr marL="0" marR="0" indent="0" algn="l" rtl="0" fontAlgn="base">
                        <a:lnSpc>
                          <a:spcPts val="1350"/>
                        </a:lnSpc>
                        <a:buNone/>
                      </a:pPr>
                      <a:r>
                        <a:rPr lang="en-US" sz="1400" b="1" i="0">
                          <a:effectLst/>
                          <a:latin typeface="Aptos"/>
                        </a:rPr>
                        <a:t>$4,498^</a:t>
                      </a:r>
                      <a:r>
                        <a:rPr lang="en-US" sz="1400" b="0" i="0">
                          <a:effectLst/>
                          <a:latin typeface="Aptos"/>
                        </a:rPr>
                        <a:t> </a:t>
                      </a:r>
                    </a:p>
                  </a:txBody>
                  <a:tcPr marL="84039" marR="84039" marT="42019" marB="42019" anchor="ctr">
                    <a:lnL>
                      <a:noFill/>
                    </a:lnL>
                    <a:lnR>
                      <a:noFill/>
                    </a:lnR>
                    <a:lnT w="9525" cap="flat" cmpd="sng" algn="ctr">
                      <a:solidFill>
                        <a:srgbClr val="40A565"/>
                      </a:solidFill>
                      <a:prstDash val="solid"/>
                      <a:round/>
                      <a:headEnd type="none" w="med" len="med"/>
                      <a:tailEnd type="none" w="med" len="med"/>
                    </a:lnT>
                    <a:lnB w="9525" cap="flat" cmpd="sng" algn="ctr">
                      <a:solidFill>
                        <a:srgbClr val="E0B765"/>
                      </a:solidFill>
                      <a:prstDash val="solid"/>
                      <a:round/>
                      <a:headEnd type="none" w="med" len="med"/>
                      <a:tailEnd type="none" w="med" len="med"/>
                    </a:lnB>
                    <a:noFill/>
                  </a:tcPr>
                </a:tc>
                <a:tc>
                  <a:txBody>
                    <a:bodyPr/>
                    <a:lstStyle/>
                    <a:p>
                      <a:pPr algn="l" fontAlgn="b">
                        <a:buNone/>
                      </a:pPr>
                      <a:r>
                        <a:rPr lang="en-US" sz="1400" b="0" i="0" u="none" strike="noStrike">
                          <a:solidFill>
                            <a:schemeClr val="tx1"/>
                          </a:solidFill>
                          <a:effectLst/>
                          <a:latin typeface="Calibri"/>
                        </a:rPr>
                        <a:t>Monthly progress note indicating 30 day job retention</a:t>
                      </a:r>
                    </a:p>
                  </a:txBody>
                  <a:tcPr marL="84039" marR="84039" marT="42019" marB="42019" anchor="ctr">
                    <a:lnL>
                      <a:noFill/>
                    </a:lnL>
                    <a:lnR>
                      <a:noFill/>
                    </a:lnR>
                    <a:lnT w="9525" cap="flat" cmpd="sng" algn="ctr">
                      <a:solidFill>
                        <a:srgbClr val="E0B065"/>
                      </a:solidFill>
                      <a:prstDash val="solid"/>
                      <a:round/>
                      <a:headEnd type="none" w="med" len="med"/>
                      <a:tailEnd type="none" w="med" len="med"/>
                    </a:lnT>
                    <a:lnB w="9525" cap="flat" cmpd="sng" algn="ctr">
                      <a:solidFill>
                        <a:srgbClr val="00BD65"/>
                      </a:solidFill>
                      <a:prstDash val="solid"/>
                      <a:round/>
                      <a:headEnd type="none" w="med" len="med"/>
                      <a:tailEnd type="none" w="med" len="med"/>
                    </a:lnB>
                    <a:noFill/>
                  </a:tcPr>
                </a:tc>
                <a:extLst>
                  <a:ext uri="{0D108BD9-81ED-4DB2-BD59-A6C34878D82A}">
                    <a16:rowId xmlns:a16="http://schemas.microsoft.com/office/drawing/2014/main" val="2932044597"/>
                  </a:ext>
                </a:extLst>
              </a:tr>
              <a:tr h="545378">
                <a:tc>
                  <a:txBody>
                    <a:bodyPr/>
                    <a:lstStyle/>
                    <a:p>
                      <a:pPr marL="0" marR="0" indent="0" algn="l" rtl="0" fontAlgn="base">
                        <a:lnSpc>
                          <a:spcPts val="1350"/>
                        </a:lnSpc>
                        <a:buNone/>
                      </a:pPr>
                      <a:r>
                        <a:rPr lang="en-US" sz="1400" b="1" i="0">
                          <a:effectLst/>
                          <a:latin typeface="Aptos"/>
                        </a:rPr>
                        <a:t>Job Search Support  </a:t>
                      </a:r>
                      <a:r>
                        <a:rPr lang="en-US" sz="1400" b="0" i="0">
                          <a:effectLst/>
                          <a:latin typeface="Aptos"/>
                        </a:rPr>
                        <a:t> </a:t>
                      </a:r>
                    </a:p>
                  </a:txBody>
                  <a:tcPr marL="84039" marR="84039" marT="42019" marB="42019" anchor="ctr">
                    <a:lnL>
                      <a:noFill/>
                    </a:lnL>
                    <a:lnR>
                      <a:noFill/>
                    </a:lnR>
                    <a:lnT w="9525" cap="flat" cmpd="sng" algn="ctr">
                      <a:solidFill>
                        <a:srgbClr val="C0AF65"/>
                      </a:solidFill>
                      <a:prstDash val="solid"/>
                      <a:round/>
                      <a:headEnd type="none" w="med" len="med"/>
                      <a:tailEnd type="none" w="med" len="med"/>
                    </a:lnT>
                    <a:lnB w="9525" cap="flat" cmpd="sng" algn="ctr">
                      <a:solidFill>
                        <a:srgbClr val="60BE65"/>
                      </a:solidFill>
                      <a:prstDash val="solid"/>
                      <a:round/>
                      <a:headEnd type="none" w="med" len="med"/>
                      <a:tailEnd type="none" w="med" len="med"/>
                    </a:lnB>
                    <a:noFill/>
                  </a:tcPr>
                </a:tc>
                <a:tc>
                  <a:txBody>
                    <a:bodyPr/>
                    <a:lstStyle/>
                    <a:p>
                      <a:pPr marL="0" marR="0" indent="0" algn="l" rtl="0" fontAlgn="base">
                        <a:lnSpc>
                          <a:spcPts val="1350"/>
                        </a:lnSpc>
                        <a:buNone/>
                      </a:pPr>
                      <a:r>
                        <a:rPr lang="en-US" sz="1400" b="0" i="0">
                          <a:effectLst/>
                          <a:latin typeface="Aptos"/>
                        </a:rPr>
                        <a:t>Hourly </a:t>
                      </a:r>
                    </a:p>
                  </a:txBody>
                  <a:tcPr marL="84039" marR="84039" marT="42019" marB="42019" anchor="ctr">
                    <a:lnL>
                      <a:noFill/>
                    </a:lnL>
                    <a:lnR>
                      <a:noFill/>
                    </a:lnR>
                    <a:lnT w="9525" cap="flat" cmpd="sng" algn="ctr">
                      <a:solidFill>
                        <a:srgbClr val="80AD65"/>
                      </a:solidFill>
                      <a:prstDash val="solid"/>
                      <a:round/>
                      <a:headEnd type="none" w="med" len="med"/>
                      <a:tailEnd type="none" w="med" len="med"/>
                    </a:lnT>
                    <a:lnB w="9525" cap="flat" cmpd="sng" algn="ctr">
                      <a:solidFill>
                        <a:srgbClr val="40C165"/>
                      </a:solidFill>
                      <a:prstDash val="solid"/>
                      <a:round/>
                      <a:headEnd type="none" w="med" len="med"/>
                      <a:tailEnd type="none" w="med" len="med"/>
                    </a:lnB>
                    <a:noFill/>
                  </a:tcPr>
                </a:tc>
                <a:tc>
                  <a:txBody>
                    <a:bodyPr/>
                    <a:lstStyle/>
                    <a:p>
                      <a:pPr marL="0" marR="0" indent="0" algn="l" rtl="0" fontAlgn="base">
                        <a:lnSpc>
                          <a:spcPts val="1350"/>
                        </a:lnSpc>
                        <a:buNone/>
                      </a:pPr>
                      <a:r>
                        <a:rPr lang="en-US" sz="1400" b="0" i="0">
                          <a:effectLst/>
                          <a:latin typeface="Aptos"/>
                        </a:rPr>
                        <a:t>Authorized Job Search Supports delivered </a:t>
                      </a:r>
                    </a:p>
                  </a:txBody>
                  <a:tcPr marL="84039" marR="84039" marT="42019" marB="42019" anchor="ctr">
                    <a:lnL>
                      <a:noFill/>
                    </a:lnL>
                    <a:lnR>
                      <a:noFill/>
                    </a:lnR>
                    <a:lnT w="9525" cap="flat" cmpd="sng" algn="ctr">
                      <a:solidFill>
                        <a:srgbClr val="20B565"/>
                      </a:solidFill>
                      <a:prstDash val="solid"/>
                      <a:round/>
                      <a:headEnd type="none" w="med" len="med"/>
                      <a:tailEnd type="none" w="med" len="med"/>
                    </a:lnT>
                    <a:lnB w="9525" cap="flat" cmpd="sng" algn="ctr">
                      <a:solidFill>
                        <a:srgbClr val="60BE65"/>
                      </a:solidFill>
                      <a:prstDash val="solid"/>
                      <a:round/>
                      <a:headEnd type="none" w="med" len="med"/>
                      <a:tailEnd type="none" w="med" len="med"/>
                    </a:lnB>
                    <a:noFill/>
                  </a:tcPr>
                </a:tc>
                <a:tc>
                  <a:txBody>
                    <a:bodyPr/>
                    <a:lstStyle/>
                    <a:p>
                      <a:pPr marL="0" marR="0" indent="0" algn="l" rtl="0" fontAlgn="base">
                        <a:lnSpc>
                          <a:spcPts val="1350"/>
                        </a:lnSpc>
                        <a:buNone/>
                      </a:pPr>
                      <a:r>
                        <a:rPr lang="en-US" sz="1400" b="1" i="0">
                          <a:effectLst/>
                          <a:latin typeface="Aptos"/>
                        </a:rPr>
                        <a:t>$60.80^</a:t>
                      </a:r>
                      <a:r>
                        <a:rPr lang="en-US" sz="1400" b="0" i="0">
                          <a:effectLst/>
                          <a:latin typeface="Aptos"/>
                        </a:rPr>
                        <a:t> </a:t>
                      </a:r>
                    </a:p>
                  </a:txBody>
                  <a:tcPr marL="84039" marR="84039" marT="42019" marB="42019" anchor="ctr">
                    <a:lnL>
                      <a:noFill/>
                    </a:lnL>
                    <a:lnR>
                      <a:noFill/>
                    </a:lnR>
                    <a:lnT w="9525" cap="flat" cmpd="sng" algn="ctr">
                      <a:solidFill>
                        <a:srgbClr val="E0B765"/>
                      </a:solidFill>
                      <a:prstDash val="solid"/>
                      <a:round/>
                      <a:headEnd type="none" w="med" len="med"/>
                      <a:tailEnd type="none" w="med" len="med"/>
                    </a:lnT>
                    <a:lnB w="9525" cap="flat" cmpd="sng" algn="ctr">
                      <a:solidFill>
                        <a:srgbClr val="20C065"/>
                      </a:solidFill>
                      <a:prstDash val="solid"/>
                      <a:round/>
                      <a:headEnd type="none" w="med" len="med"/>
                      <a:tailEnd type="none" w="med" len="med"/>
                    </a:lnB>
                    <a:noFill/>
                  </a:tcPr>
                </a:tc>
                <a:tc>
                  <a:txBody>
                    <a:bodyPr/>
                    <a:lstStyle/>
                    <a:p>
                      <a:pPr marL="0" marR="0" indent="0" algn="l" rtl="0" fontAlgn="base">
                        <a:lnSpc>
                          <a:spcPts val="1350"/>
                        </a:lnSpc>
                        <a:buNone/>
                      </a:pPr>
                      <a:r>
                        <a:rPr lang="en-US" sz="1400" b="0" i="0">
                          <a:effectLst/>
                          <a:latin typeface="Aptos"/>
                        </a:rPr>
                        <a:t>Job Search plan and monthly progress note</a:t>
                      </a:r>
                    </a:p>
                  </a:txBody>
                  <a:tcPr marL="84039" marR="84039" marT="42019" marB="42019" anchor="ctr">
                    <a:lnL>
                      <a:noFill/>
                    </a:lnL>
                    <a:lnR>
                      <a:noFill/>
                    </a:lnR>
                    <a:lnT w="9525" cap="flat" cmpd="sng" algn="ctr">
                      <a:solidFill>
                        <a:srgbClr val="00BD65"/>
                      </a:solidFill>
                      <a:prstDash val="solid"/>
                      <a:round/>
                      <a:headEnd type="none" w="med" len="med"/>
                      <a:tailEnd type="none" w="med" len="med"/>
                    </a:lnT>
                    <a:lnB w="9525" cap="flat" cmpd="sng" algn="ctr">
                      <a:solidFill>
                        <a:srgbClr val="80C465"/>
                      </a:solidFill>
                      <a:prstDash val="solid"/>
                      <a:round/>
                      <a:headEnd type="none" w="med" len="med"/>
                      <a:tailEnd type="none" w="med" len="med"/>
                    </a:lnB>
                    <a:noFill/>
                  </a:tcPr>
                </a:tc>
                <a:extLst>
                  <a:ext uri="{0D108BD9-81ED-4DB2-BD59-A6C34878D82A}">
                    <a16:rowId xmlns:a16="http://schemas.microsoft.com/office/drawing/2014/main" val="232078326"/>
                  </a:ext>
                </a:extLst>
              </a:tr>
              <a:tr h="545378">
                <a:tc>
                  <a:txBody>
                    <a:bodyPr/>
                    <a:lstStyle/>
                    <a:p>
                      <a:pPr marL="0" marR="0" indent="0" algn="l" rtl="0" fontAlgn="base">
                        <a:lnSpc>
                          <a:spcPts val="1350"/>
                        </a:lnSpc>
                        <a:buNone/>
                      </a:pPr>
                      <a:r>
                        <a:rPr lang="en-US" sz="1400" b="1" i="0">
                          <a:effectLst/>
                          <a:latin typeface="Aptos"/>
                        </a:rPr>
                        <a:t>Work Experience</a:t>
                      </a:r>
                      <a:r>
                        <a:rPr lang="en-US" sz="1400" b="0" i="0">
                          <a:effectLst/>
                          <a:latin typeface="Aptos"/>
                        </a:rPr>
                        <a:t> </a:t>
                      </a:r>
                    </a:p>
                  </a:txBody>
                  <a:tcPr marL="84039" marR="84039" marT="42019" marB="42019" anchor="ctr">
                    <a:lnL>
                      <a:noFill/>
                    </a:lnL>
                    <a:lnR>
                      <a:noFill/>
                    </a:lnR>
                    <a:lnT w="9525" cap="flat" cmpd="sng" algn="ctr">
                      <a:solidFill>
                        <a:srgbClr val="60BE65"/>
                      </a:solidFill>
                      <a:prstDash val="solid"/>
                      <a:round/>
                      <a:headEnd type="none" w="med" len="med"/>
                      <a:tailEnd type="none" w="med" len="med"/>
                    </a:lnT>
                    <a:lnB w="9525" cap="flat" cmpd="sng" algn="ctr">
                      <a:solidFill>
                        <a:srgbClr val="00D464"/>
                      </a:solidFill>
                      <a:prstDash val="solid"/>
                      <a:round/>
                      <a:headEnd type="none" w="med" len="med"/>
                      <a:tailEnd type="none" w="med" len="med"/>
                    </a:lnB>
                    <a:noFill/>
                  </a:tcPr>
                </a:tc>
                <a:tc>
                  <a:txBody>
                    <a:bodyPr/>
                    <a:lstStyle/>
                    <a:p>
                      <a:pPr marL="0" marR="0" indent="0" algn="l" rtl="0" fontAlgn="base">
                        <a:lnSpc>
                          <a:spcPts val="1350"/>
                        </a:lnSpc>
                        <a:buNone/>
                      </a:pPr>
                      <a:r>
                        <a:rPr lang="en-US" sz="1400" b="0" i="0">
                          <a:effectLst/>
                          <a:latin typeface="Aptos"/>
                        </a:rPr>
                        <a:t>Hourly  </a:t>
                      </a:r>
                    </a:p>
                  </a:txBody>
                  <a:tcPr marL="84039" marR="84039" marT="42019" marB="42019" anchor="ctr">
                    <a:lnL>
                      <a:noFill/>
                    </a:lnL>
                    <a:lnR>
                      <a:noFill/>
                    </a:lnR>
                    <a:lnT w="9525" cap="flat" cmpd="sng" algn="ctr">
                      <a:solidFill>
                        <a:srgbClr val="40C165"/>
                      </a:solidFill>
                      <a:prstDash val="solid"/>
                      <a:round/>
                      <a:headEnd type="none" w="med" len="med"/>
                      <a:tailEnd type="none" w="med" len="med"/>
                    </a:lnT>
                    <a:lnB w="9525" cap="flat" cmpd="sng" algn="ctr">
                      <a:solidFill>
                        <a:srgbClr val="40D964"/>
                      </a:solidFill>
                      <a:prstDash val="solid"/>
                      <a:round/>
                      <a:headEnd type="none" w="med" len="med"/>
                      <a:tailEnd type="none" w="med" len="med"/>
                    </a:lnB>
                    <a:noFill/>
                  </a:tcPr>
                </a:tc>
                <a:tc>
                  <a:txBody>
                    <a:bodyPr/>
                    <a:lstStyle/>
                    <a:p>
                      <a:pPr marL="0" marR="0" indent="0" algn="l" rtl="0" fontAlgn="base">
                        <a:lnSpc>
                          <a:spcPts val="1350"/>
                        </a:lnSpc>
                        <a:buNone/>
                      </a:pPr>
                      <a:r>
                        <a:rPr lang="en-US" sz="1400" b="0" i="0">
                          <a:effectLst/>
                          <a:latin typeface="Aptos"/>
                        </a:rPr>
                        <a:t>Authorized Support hours delivered </a:t>
                      </a:r>
                    </a:p>
                  </a:txBody>
                  <a:tcPr marL="84039" marR="84039" marT="42019" marB="42019" anchor="ctr">
                    <a:lnL>
                      <a:noFill/>
                    </a:lnL>
                    <a:lnR>
                      <a:noFill/>
                    </a:lnR>
                    <a:lnT w="9525" cap="flat" cmpd="sng" algn="ctr">
                      <a:solidFill>
                        <a:srgbClr val="60BE65"/>
                      </a:solidFill>
                      <a:prstDash val="solid"/>
                      <a:round/>
                      <a:headEnd type="none" w="med" len="med"/>
                      <a:tailEnd type="none" w="med" len="med"/>
                    </a:lnT>
                    <a:lnB w="9525" cap="flat" cmpd="sng" algn="ctr">
                      <a:solidFill>
                        <a:srgbClr val="C0D264"/>
                      </a:solidFill>
                      <a:prstDash val="solid"/>
                      <a:round/>
                      <a:headEnd type="none" w="med" len="med"/>
                      <a:tailEnd type="none" w="med" len="med"/>
                    </a:lnB>
                    <a:noFill/>
                  </a:tcPr>
                </a:tc>
                <a:tc>
                  <a:txBody>
                    <a:bodyPr/>
                    <a:lstStyle/>
                    <a:p>
                      <a:pPr marL="0" marR="0" indent="0" algn="l" rtl="0" fontAlgn="base">
                        <a:lnSpc>
                          <a:spcPts val="1350"/>
                        </a:lnSpc>
                        <a:buNone/>
                      </a:pPr>
                      <a:r>
                        <a:rPr lang="en-US" sz="1400" b="1" i="0">
                          <a:effectLst/>
                          <a:latin typeface="Aptos"/>
                        </a:rPr>
                        <a:t>$60.80^</a:t>
                      </a:r>
                      <a:r>
                        <a:rPr lang="en-US" sz="1400" b="0" i="0">
                          <a:effectLst/>
                          <a:latin typeface="Aptos"/>
                        </a:rPr>
                        <a:t> </a:t>
                      </a:r>
                    </a:p>
                  </a:txBody>
                  <a:tcPr marL="84039" marR="84039" marT="42019" marB="42019" anchor="ctr">
                    <a:lnL>
                      <a:noFill/>
                    </a:lnL>
                    <a:lnR>
                      <a:noFill/>
                    </a:lnR>
                    <a:lnT w="9525" cap="flat" cmpd="sng" algn="ctr">
                      <a:solidFill>
                        <a:srgbClr val="20C065"/>
                      </a:solidFill>
                      <a:prstDash val="solid"/>
                      <a:round/>
                      <a:headEnd type="none" w="med" len="med"/>
                      <a:tailEnd type="none" w="med" len="med"/>
                    </a:lnT>
                    <a:lnB w="9525" cap="flat" cmpd="sng" algn="ctr">
                      <a:solidFill>
                        <a:srgbClr val="60DF64"/>
                      </a:solidFill>
                      <a:prstDash val="solid"/>
                      <a:round/>
                      <a:headEnd type="none" w="med" len="med"/>
                      <a:tailEnd type="none" w="med" len="med"/>
                    </a:lnB>
                    <a:noFill/>
                  </a:tcPr>
                </a:tc>
                <a:tc>
                  <a:txBody>
                    <a:bodyPr/>
                    <a:lstStyle/>
                    <a:p>
                      <a:pPr marL="0" marR="0" indent="0" algn="l" rtl="0" fontAlgn="base">
                        <a:lnSpc>
                          <a:spcPts val="1350"/>
                        </a:lnSpc>
                        <a:buNone/>
                      </a:pPr>
                      <a:r>
                        <a:rPr lang="en-US" sz="1400" b="0" i="0">
                          <a:effectLst/>
                          <a:latin typeface="Aptos"/>
                        </a:rPr>
                        <a:t>Monthly progress note and evaluation </a:t>
                      </a:r>
                    </a:p>
                  </a:txBody>
                  <a:tcPr marL="84039" marR="84039" marT="42019" marB="42019" anchor="ctr">
                    <a:lnL>
                      <a:noFill/>
                    </a:lnL>
                    <a:lnR>
                      <a:noFill/>
                    </a:lnR>
                    <a:lnT w="9525" cap="flat" cmpd="sng" algn="ctr">
                      <a:solidFill>
                        <a:srgbClr val="80C465"/>
                      </a:solidFill>
                      <a:prstDash val="solid"/>
                      <a:round/>
                      <a:headEnd type="none" w="med" len="med"/>
                      <a:tailEnd type="none" w="med" len="med"/>
                    </a:lnT>
                    <a:lnB w="9525" cap="flat" cmpd="sng" algn="ctr">
                      <a:solidFill>
                        <a:srgbClr val="40DE64"/>
                      </a:solidFill>
                      <a:prstDash val="solid"/>
                      <a:round/>
                      <a:headEnd type="none" w="med" len="med"/>
                      <a:tailEnd type="none" w="med" len="med"/>
                    </a:lnB>
                    <a:noFill/>
                  </a:tcPr>
                </a:tc>
                <a:extLst>
                  <a:ext uri="{0D108BD9-81ED-4DB2-BD59-A6C34878D82A}">
                    <a16:rowId xmlns:a16="http://schemas.microsoft.com/office/drawing/2014/main" val="602489358"/>
                  </a:ext>
                </a:extLst>
              </a:tr>
              <a:tr h="623523">
                <a:tc>
                  <a:txBody>
                    <a:bodyPr/>
                    <a:lstStyle/>
                    <a:p>
                      <a:pPr marL="0" marR="0" indent="0" algn="l" rtl="0" fontAlgn="base">
                        <a:lnSpc>
                          <a:spcPts val="1350"/>
                        </a:lnSpc>
                        <a:buNone/>
                      </a:pPr>
                      <a:endParaRPr lang="en-US" sz="1400" b="1" i="0">
                        <a:effectLst/>
                        <a:latin typeface="Aptos"/>
                      </a:endParaRPr>
                    </a:p>
                  </a:txBody>
                  <a:tcPr marL="84039" marR="84039" marT="42019" marB="42019" anchor="ctr">
                    <a:lnL>
                      <a:noFill/>
                    </a:lnL>
                    <a:lnR>
                      <a:noFill/>
                    </a:lnR>
                    <a:lnT w="9525" cap="flat" cmpd="sng" algn="ctr">
                      <a:solidFill>
                        <a:srgbClr val="00D464"/>
                      </a:solidFill>
                      <a:prstDash val="solid"/>
                      <a:round/>
                      <a:headEnd type="none" w="med" len="med"/>
                      <a:tailEnd type="none" w="med" len="med"/>
                    </a:lnT>
                    <a:lnB w="9525" cap="flat" cmpd="sng" algn="ctr">
                      <a:solidFill>
                        <a:srgbClr val="A0DE64"/>
                      </a:solidFill>
                      <a:prstDash val="solid"/>
                      <a:round/>
                      <a:headEnd type="none" w="med" len="med"/>
                      <a:tailEnd type="none" w="med" len="med"/>
                    </a:lnB>
                    <a:noFill/>
                  </a:tcPr>
                </a:tc>
                <a:tc>
                  <a:txBody>
                    <a:bodyPr/>
                    <a:lstStyle/>
                    <a:p>
                      <a:pPr marL="0" marR="0" indent="0" algn="l" rtl="0" fontAlgn="base">
                        <a:lnSpc>
                          <a:spcPts val="1350"/>
                        </a:lnSpc>
                        <a:buNone/>
                      </a:pPr>
                      <a:r>
                        <a:rPr lang="en-US" sz="1400" b="0" i="0">
                          <a:effectLst/>
                          <a:latin typeface="Aptos"/>
                        </a:rPr>
                        <a:t>Add-on </a:t>
                      </a:r>
                    </a:p>
                  </a:txBody>
                  <a:tcPr marL="84039" marR="84039" marT="42019" marB="42019" anchor="ctr">
                    <a:lnL>
                      <a:noFill/>
                    </a:lnL>
                    <a:lnR>
                      <a:noFill/>
                    </a:lnR>
                    <a:lnT w="9525" cap="flat" cmpd="sng" algn="ctr">
                      <a:solidFill>
                        <a:srgbClr val="40D964"/>
                      </a:solidFill>
                      <a:prstDash val="solid"/>
                      <a:round/>
                      <a:headEnd type="none" w="med" len="med"/>
                      <a:tailEnd type="none" w="med" len="med"/>
                    </a:lnT>
                    <a:lnB w="9525" cap="flat" cmpd="sng" algn="ctr">
                      <a:solidFill>
                        <a:srgbClr val="A0DA64"/>
                      </a:solidFill>
                      <a:prstDash val="solid"/>
                      <a:round/>
                      <a:headEnd type="none" w="med" len="med"/>
                      <a:tailEnd type="none" w="med" len="med"/>
                    </a:lnB>
                    <a:noFill/>
                  </a:tcPr>
                </a:tc>
                <a:tc>
                  <a:txBody>
                    <a:bodyPr/>
                    <a:lstStyle/>
                    <a:p>
                      <a:pPr marL="0" marR="0" indent="0" algn="l" rtl="0" fontAlgn="base">
                        <a:lnSpc>
                          <a:spcPts val="1350"/>
                        </a:lnSpc>
                        <a:buNone/>
                      </a:pPr>
                      <a:r>
                        <a:rPr lang="en-US" sz="1400" b="0" i="0">
                          <a:effectLst/>
                          <a:latin typeface="Aptos"/>
                        </a:rPr>
                        <a:t>Reimburses Wages and fringe/benefits, when applicable  </a:t>
                      </a:r>
                    </a:p>
                  </a:txBody>
                  <a:tcPr marL="84039" marR="84039" marT="42019" marB="42019" anchor="ctr">
                    <a:lnL>
                      <a:noFill/>
                    </a:lnL>
                    <a:lnR>
                      <a:noFill/>
                    </a:lnR>
                    <a:lnT w="9525" cap="flat" cmpd="sng" algn="ctr">
                      <a:solidFill>
                        <a:srgbClr val="C0D264"/>
                      </a:solidFill>
                      <a:prstDash val="solid"/>
                      <a:round/>
                      <a:headEnd type="none" w="med" len="med"/>
                      <a:tailEnd type="none" w="med" len="med"/>
                    </a:lnT>
                    <a:lnB w="9525" cap="flat" cmpd="sng" algn="ctr">
                      <a:solidFill>
                        <a:srgbClr val="A0E864"/>
                      </a:solidFill>
                      <a:prstDash val="solid"/>
                      <a:round/>
                      <a:headEnd type="none" w="med" len="med"/>
                      <a:tailEnd type="none" w="med" len="med"/>
                    </a:lnB>
                    <a:noFill/>
                  </a:tcPr>
                </a:tc>
                <a:tc>
                  <a:txBody>
                    <a:bodyPr/>
                    <a:lstStyle/>
                    <a:p>
                      <a:pPr marL="0" marR="0" indent="0" algn="l" rtl="0" fontAlgn="base">
                        <a:lnSpc>
                          <a:spcPts val="1350"/>
                        </a:lnSpc>
                        <a:buNone/>
                      </a:pPr>
                      <a:r>
                        <a:rPr lang="en-US" sz="1400" b="1" i="0">
                          <a:effectLst/>
                          <a:latin typeface="Aptos"/>
                        </a:rPr>
                        <a:t>$20.00*</a:t>
                      </a:r>
                      <a:r>
                        <a:rPr lang="en-US" sz="1400" b="0" i="0">
                          <a:effectLst/>
                          <a:latin typeface="Aptos"/>
                        </a:rPr>
                        <a:t> </a:t>
                      </a:r>
                    </a:p>
                  </a:txBody>
                  <a:tcPr marL="84039" marR="84039" marT="42019" marB="42019" anchor="ctr">
                    <a:lnL>
                      <a:noFill/>
                    </a:lnL>
                    <a:lnR>
                      <a:noFill/>
                    </a:lnR>
                    <a:lnT w="9525" cap="flat" cmpd="sng" algn="ctr">
                      <a:solidFill>
                        <a:srgbClr val="60DF64"/>
                      </a:solidFill>
                      <a:prstDash val="solid"/>
                      <a:round/>
                      <a:headEnd type="none" w="med" len="med"/>
                      <a:tailEnd type="none" w="med" len="med"/>
                    </a:lnT>
                    <a:lnB w="9525" cap="flat" cmpd="sng" algn="ctr">
                      <a:solidFill>
                        <a:srgbClr val="E0EA64"/>
                      </a:solidFill>
                      <a:prstDash val="solid"/>
                      <a:round/>
                      <a:headEnd type="none" w="med" len="med"/>
                      <a:tailEnd type="none" w="med" len="med"/>
                    </a:lnB>
                    <a:noFill/>
                  </a:tcPr>
                </a:tc>
                <a:tc>
                  <a:txBody>
                    <a:bodyPr/>
                    <a:lstStyle/>
                    <a:p>
                      <a:pPr marL="0" marR="0" indent="0" algn="l" rtl="0" fontAlgn="base">
                        <a:lnSpc>
                          <a:spcPts val="1350"/>
                        </a:lnSpc>
                        <a:buNone/>
                      </a:pPr>
                      <a:r>
                        <a:rPr lang="en-US" sz="1400" b="0" i="0">
                          <a:effectLst/>
                          <a:latin typeface="Aptos"/>
                        </a:rPr>
                        <a:t>*Differential does not apply</a:t>
                      </a:r>
                    </a:p>
                  </a:txBody>
                  <a:tcPr marL="84039" marR="84039" marT="42019" marB="42019" anchor="ctr">
                    <a:lnL>
                      <a:noFill/>
                    </a:lnL>
                    <a:lnR>
                      <a:noFill/>
                    </a:lnR>
                    <a:lnT w="9525" cap="flat" cmpd="sng" algn="ctr">
                      <a:solidFill>
                        <a:srgbClr val="40DE64"/>
                      </a:solidFill>
                      <a:prstDash val="solid"/>
                      <a:round/>
                      <a:headEnd type="none" w="med" len="med"/>
                      <a:tailEnd type="none" w="med" len="med"/>
                    </a:lnT>
                    <a:lnB w="9525" cap="flat" cmpd="sng" algn="ctr">
                      <a:solidFill>
                        <a:srgbClr val="E0ED64"/>
                      </a:solidFill>
                      <a:prstDash val="solid"/>
                      <a:round/>
                      <a:headEnd type="none" w="med" len="med"/>
                      <a:tailEnd type="none" w="med" len="med"/>
                    </a:lnB>
                    <a:noFill/>
                  </a:tcPr>
                </a:tc>
                <a:extLst>
                  <a:ext uri="{0D108BD9-81ED-4DB2-BD59-A6C34878D82A}">
                    <a16:rowId xmlns:a16="http://schemas.microsoft.com/office/drawing/2014/main" val="2907544371"/>
                  </a:ext>
                </a:extLst>
              </a:tr>
              <a:tr h="548640">
                <a:tc>
                  <a:txBody>
                    <a:bodyPr/>
                    <a:lstStyle/>
                    <a:p>
                      <a:pPr marL="0" marR="0" indent="0" algn="l" rtl="0" fontAlgn="base">
                        <a:lnSpc>
                          <a:spcPts val="1350"/>
                        </a:lnSpc>
                        <a:buNone/>
                      </a:pPr>
                      <a:r>
                        <a:rPr lang="en-US" sz="1400" b="1" i="0">
                          <a:effectLst/>
                          <a:latin typeface="Aptos"/>
                        </a:rPr>
                        <a:t>Job Coaching </a:t>
                      </a:r>
                      <a:r>
                        <a:rPr lang="en-US" sz="1400" b="0" i="0">
                          <a:effectLst/>
                          <a:latin typeface="Aptos"/>
                        </a:rPr>
                        <a:t> </a:t>
                      </a:r>
                    </a:p>
                  </a:txBody>
                  <a:tcPr marL="84039" marR="84039" marT="42019" marB="42019" anchor="ctr">
                    <a:lnL>
                      <a:noFill/>
                    </a:lnL>
                    <a:lnR>
                      <a:noFill/>
                    </a:lnR>
                    <a:lnT w="9525" cap="flat" cmpd="sng" algn="ctr">
                      <a:solidFill>
                        <a:srgbClr val="A0DE64"/>
                      </a:solidFill>
                      <a:prstDash val="solid"/>
                      <a:round/>
                      <a:headEnd type="none" w="med" len="med"/>
                      <a:tailEnd type="none" w="med" len="med"/>
                    </a:lnT>
                    <a:lnB w="9525" cap="flat" cmpd="sng" algn="ctr">
                      <a:solidFill>
                        <a:srgbClr val="40EA64"/>
                      </a:solidFill>
                      <a:prstDash val="solid"/>
                      <a:round/>
                      <a:headEnd type="none" w="med" len="med"/>
                      <a:tailEnd type="none" w="med" len="med"/>
                    </a:lnB>
                    <a:noFill/>
                  </a:tcPr>
                </a:tc>
                <a:tc>
                  <a:txBody>
                    <a:bodyPr/>
                    <a:lstStyle/>
                    <a:p>
                      <a:pPr marL="0" marR="0" indent="0" algn="l" rtl="0" fontAlgn="base">
                        <a:lnSpc>
                          <a:spcPts val="1350"/>
                        </a:lnSpc>
                        <a:buNone/>
                      </a:pPr>
                      <a:r>
                        <a:rPr lang="en-US" sz="1400" b="0" i="0">
                          <a:effectLst/>
                          <a:latin typeface="Aptos"/>
                        </a:rPr>
                        <a:t>Hourly </a:t>
                      </a:r>
                    </a:p>
                  </a:txBody>
                  <a:tcPr marL="84039" marR="84039" marT="42019" marB="42019" anchor="ctr">
                    <a:lnL>
                      <a:noFill/>
                    </a:lnL>
                    <a:lnR>
                      <a:noFill/>
                    </a:lnR>
                    <a:lnT w="9525" cap="flat" cmpd="sng" algn="ctr">
                      <a:solidFill>
                        <a:srgbClr val="A0DA64"/>
                      </a:solidFill>
                      <a:prstDash val="solid"/>
                      <a:round/>
                      <a:headEnd type="none" w="med" len="med"/>
                      <a:tailEnd type="none" w="med" len="med"/>
                    </a:lnT>
                    <a:lnB w="9525" cap="flat" cmpd="sng" algn="ctr">
                      <a:solidFill>
                        <a:srgbClr val="E0EF64"/>
                      </a:solidFill>
                      <a:prstDash val="solid"/>
                      <a:round/>
                      <a:headEnd type="none" w="med" len="med"/>
                      <a:tailEnd type="none" w="med" len="med"/>
                    </a:lnB>
                    <a:noFill/>
                  </a:tcPr>
                </a:tc>
                <a:tc>
                  <a:txBody>
                    <a:bodyPr/>
                    <a:lstStyle/>
                    <a:p>
                      <a:pPr marL="0" marR="0" indent="0" algn="l" rtl="0" fontAlgn="base">
                        <a:lnSpc>
                          <a:spcPts val="1350"/>
                        </a:lnSpc>
                        <a:buNone/>
                      </a:pPr>
                      <a:r>
                        <a:rPr lang="en-US" sz="1400" b="0" i="0">
                          <a:effectLst/>
                          <a:latin typeface="Aptos"/>
                        </a:rPr>
                        <a:t>Authorized Job Coaching hours delivered </a:t>
                      </a:r>
                    </a:p>
                  </a:txBody>
                  <a:tcPr marL="84039" marR="84039" marT="42019" marB="42019" anchor="ctr">
                    <a:lnL>
                      <a:noFill/>
                    </a:lnL>
                    <a:lnR>
                      <a:noFill/>
                    </a:lnR>
                    <a:lnT w="9525" cap="flat" cmpd="sng" algn="ctr">
                      <a:solidFill>
                        <a:srgbClr val="A0E864"/>
                      </a:solidFill>
                      <a:prstDash val="solid"/>
                      <a:round/>
                      <a:headEnd type="none" w="med" len="med"/>
                      <a:tailEnd type="none" w="med" len="med"/>
                    </a:lnT>
                    <a:lnB w="9525" cap="flat" cmpd="sng" algn="ctr">
                      <a:solidFill>
                        <a:srgbClr val="20F564"/>
                      </a:solidFill>
                      <a:prstDash val="solid"/>
                      <a:round/>
                      <a:headEnd type="none" w="med" len="med"/>
                      <a:tailEnd type="none" w="med" len="med"/>
                    </a:lnB>
                    <a:noFill/>
                  </a:tcPr>
                </a:tc>
                <a:tc>
                  <a:txBody>
                    <a:bodyPr/>
                    <a:lstStyle/>
                    <a:p>
                      <a:pPr marL="0" marR="0" indent="0" algn="l" rtl="0" fontAlgn="base">
                        <a:lnSpc>
                          <a:spcPts val="1350"/>
                        </a:lnSpc>
                        <a:buNone/>
                      </a:pPr>
                      <a:r>
                        <a:rPr lang="en-US" sz="1400" b="1" i="0">
                          <a:effectLst/>
                          <a:latin typeface="Aptos"/>
                        </a:rPr>
                        <a:t>$60.80^</a:t>
                      </a:r>
                      <a:endParaRPr lang="en-US" sz="1400" b="0" i="0">
                        <a:effectLst/>
                        <a:latin typeface="Aptos"/>
                      </a:endParaRPr>
                    </a:p>
                  </a:txBody>
                  <a:tcPr marL="84039" marR="84039" marT="42019" marB="42019" anchor="ctr">
                    <a:lnL>
                      <a:noFill/>
                    </a:lnL>
                    <a:lnR>
                      <a:noFill/>
                    </a:lnR>
                    <a:lnT w="9525" cap="flat" cmpd="sng" algn="ctr">
                      <a:solidFill>
                        <a:srgbClr val="E0EA64"/>
                      </a:solidFill>
                      <a:prstDash val="solid"/>
                      <a:round/>
                      <a:headEnd type="none" w="med" len="med"/>
                      <a:tailEnd type="none" w="med" len="med"/>
                    </a:lnT>
                    <a:lnB w="9525" cap="flat" cmpd="sng" algn="ctr">
                      <a:solidFill>
                        <a:srgbClr val="00F564"/>
                      </a:solidFill>
                      <a:prstDash val="solid"/>
                      <a:round/>
                      <a:headEnd type="none" w="med" len="med"/>
                      <a:tailEnd type="none" w="med" len="med"/>
                    </a:lnB>
                    <a:noFill/>
                  </a:tcPr>
                </a:tc>
                <a:tc>
                  <a:txBody>
                    <a:bodyPr/>
                    <a:lstStyle/>
                    <a:p>
                      <a:pPr marL="0" marR="0" indent="0" algn="l" rtl="0" fontAlgn="base">
                        <a:lnSpc>
                          <a:spcPts val="1350"/>
                        </a:lnSpc>
                        <a:buNone/>
                      </a:pPr>
                      <a:r>
                        <a:rPr lang="en-US" sz="1400" b="0" i="0">
                          <a:effectLst/>
                          <a:latin typeface="Aptos"/>
                        </a:rPr>
                        <a:t>Job Coaching plan</a:t>
                      </a:r>
                    </a:p>
                  </a:txBody>
                  <a:tcPr marL="84039" marR="84039" marT="42019" marB="42019" anchor="ctr">
                    <a:lnL>
                      <a:noFill/>
                    </a:lnL>
                    <a:lnR>
                      <a:noFill/>
                    </a:lnR>
                    <a:lnT w="9525" cap="flat" cmpd="sng" algn="ctr">
                      <a:solidFill>
                        <a:srgbClr val="E0ED64"/>
                      </a:solidFill>
                      <a:prstDash val="solid"/>
                      <a:round/>
                      <a:headEnd type="none" w="med" len="med"/>
                      <a:tailEnd type="none" w="med" len="med"/>
                    </a:lnT>
                    <a:lnB w="9525" cap="flat" cmpd="sng" algn="ctr">
                      <a:solidFill>
                        <a:srgbClr val="20F364"/>
                      </a:solidFill>
                      <a:prstDash val="solid"/>
                      <a:round/>
                      <a:headEnd type="none" w="med" len="med"/>
                      <a:tailEnd type="none" w="med" len="med"/>
                    </a:lnB>
                    <a:noFill/>
                  </a:tcPr>
                </a:tc>
                <a:extLst>
                  <a:ext uri="{0D108BD9-81ED-4DB2-BD59-A6C34878D82A}">
                    <a16:rowId xmlns:a16="http://schemas.microsoft.com/office/drawing/2014/main" val="2810174602"/>
                  </a:ext>
                </a:extLst>
              </a:tr>
              <a:tr h="793277">
                <a:tc>
                  <a:txBody>
                    <a:bodyPr/>
                    <a:lstStyle/>
                    <a:p>
                      <a:pPr marL="0" marR="0" indent="0" algn="l" rtl="0" fontAlgn="base">
                        <a:lnSpc>
                          <a:spcPts val="1350"/>
                        </a:lnSpc>
                        <a:buNone/>
                      </a:pPr>
                      <a:r>
                        <a:rPr lang="en-US" sz="1400" b="1" i="0">
                          <a:effectLst/>
                          <a:latin typeface="Aptos"/>
                        </a:rPr>
                        <a:t>Early Stabilization Incentive </a:t>
                      </a:r>
                      <a:r>
                        <a:rPr lang="en-US" sz="1400" b="0" i="0">
                          <a:effectLst/>
                          <a:latin typeface="Aptos"/>
                        </a:rPr>
                        <a:t> </a:t>
                      </a:r>
                    </a:p>
                    <a:p>
                      <a:pPr marL="0" marR="0" indent="0" algn="l" rtl="0" fontAlgn="base">
                        <a:lnSpc>
                          <a:spcPts val="1350"/>
                        </a:lnSpc>
                        <a:buNone/>
                      </a:pPr>
                      <a:r>
                        <a:rPr lang="en-US" sz="1400" b="0" i="0">
                          <a:effectLst/>
                          <a:latin typeface="+mn-lt"/>
                        </a:rPr>
                        <a:t>Applies to all  </a:t>
                      </a:r>
                    </a:p>
                    <a:p>
                      <a:pPr marL="0" marR="0" lvl="0" indent="0" algn="l" defTabSz="914400" rtl="0" eaLnBrk="1" fontAlgn="base" latinLnBrk="0" hangingPunct="1">
                        <a:lnSpc>
                          <a:spcPts val="1350"/>
                        </a:lnSpc>
                        <a:spcBef>
                          <a:spcPts val="0"/>
                        </a:spcBef>
                        <a:spcAft>
                          <a:spcPts val="0"/>
                        </a:spcAft>
                        <a:buClrTx/>
                        <a:buSzTx/>
                        <a:buFontTx/>
                        <a:buNone/>
                        <a:tabLst/>
                        <a:defRPr/>
                      </a:pPr>
                      <a:r>
                        <a:rPr lang="en-US" sz="1400" b="0" i="0">
                          <a:effectLst/>
                          <a:latin typeface="+mn-lt"/>
                        </a:rPr>
                        <a:t>service components</a:t>
                      </a:r>
                      <a:endParaRPr lang="en-US" sz="1400" b="0" i="0">
                        <a:effectLst/>
                        <a:latin typeface="Aptos"/>
                      </a:endParaRPr>
                    </a:p>
                  </a:txBody>
                  <a:tcPr marL="84039" marR="84039" marT="42019" marB="42019" anchor="ctr">
                    <a:lnL>
                      <a:noFill/>
                    </a:lnL>
                    <a:lnR>
                      <a:noFill/>
                    </a:lnR>
                    <a:lnT w="9525" cap="flat" cmpd="sng" algn="ctr">
                      <a:solidFill>
                        <a:srgbClr val="40EA64"/>
                      </a:solidFill>
                      <a:prstDash val="solid"/>
                      <a:round/>
                      <a:headEnd type="none" w="med" len="med"/>
                      <a:tailEnd type="none" w="med" len="med"/>
                    </a:lnT>
                    <a:lnB w="9525" cap="flat" cmpd="sng" algn="ctr">
                      <a:solidFill>
                        <a:srgbClr val="E0F764"/>
                      </a:solidFill>
                      <a:prstDash val="solid"/>
                      <a:round/>
                      <a:headEnd type="none" w="med" len="med"/>
                      <a:tailEnd type="none" w="med" len="med"/>
                    </a:lnB>
                    <a:noFill/>
                  </a:tcPr>
                </a:tc>
                <a:tc>
                  <a:txBody>
                    <a:bodyPr/>
                    <a:lstStyle/>
                    <a:p>
                      <a:pPr marL="0" marR="0" indent="0" algn="l" rtl="0" fontAlgn="base">
                        <a:lnSpc>
                          <a:spcPts val="1350"/>
                        </a:lnSpc>
                        <a:buNone/>
                      </a:pPr>
                      <a:r>
                        <a:rPr lang="en-US" sz="1400" b="0" i="0">
                          <a:effectLst/>
                          <a:latin typeface="Aptos"/>
                        </a:rPr>
                        <a:t>Outcome payment </a:t>
                      </a:r>
                    </a:p>
                  </a:txBody>
                  <a:tcPr marL="84039" marR="84039" marT="42019" marB="42019" anchor="ctr">
                    <a:lnL>
                      <a:noFill/>
                    </a:lnL>
                    <a:lnR>
                      <a:noFill/>
                    </a:lnR>
                    <a:lnT w="9525" cap="flat" cmpd="sng" algn="ctr">
                      <a:solidFill>
                        <a:srgbClr val="E0EF64"/>
                      </a:solidFill>
                      <a:prstDash val="solid"/>
                      <a:round/>
                      <a:headEnd type="none" w="med" len="med"/>
                      <a:tailEnd type="none" w="med" len="med"/>
                    </a:lnT>
                    <a:lnB w="9525" cap="flat" cmpd="sng" algn="ctr">
                      <a:solidFill>
                        <a:srgbClr val="E0F764"/>
                      </a:solidFill>
                      <a:prstDash val="solid"/>
                      <a:round/>
                      <a:headEnd type="none" w="med" len="med"/>
                      <a:tailEnd type="none" w="med" len="med"/>
                    </a:lnB>
                    <a:noFill/>
                  </a:tcPr>
                </a:tc>
                <a:tc>
                  <a:txBody>
                    <a:bodyPr/>
                    <a:lstStyle/>
                    <a:p>
                      <a:pPr marL="0" marR="0" indent="0" algn="l" rtl="0" fontAlgn="base">
                        <a:lnSpc>
                          <a:spcPts val="1350"/>
                        </a:lnSpc>
                        <a:buNone/>
                      </a:pPr>
                      <a:r>
                        <a:rPr lang="en-US" sz="1400" b="0" i="0">
                          <a:effectLst/>
                          <a:latin typeface="Aptos"/>
                        </a:rPr>
                        <a:t>Completion of 5 days of CIE </a:t>
                      </a:r>
                    </a:p>
                  </a:txBody>
                  <a:tcPr marL="84039" marR="84039" marT="42019" marB="42019" anchor="ctr">
                    <a:lnL>
                      <a:noFill/>
                    </a:lnL>
                    <a:lnR>
                      <a:noFill/>
                    </a:lnR>
                    <a:lnT w="9525" cap="flat" cmpd="sng" algn="ctr">
                      <a:solidFill>
                        <a:srgbClr val="20F564"/>
                      </a:solidFill>
                      <a:prstDash val="solid"/>
                      <a:round/>
                      <a:headEnd type="none" w="med" len="med"/>
                      <a:tailEnd type="none" w="med" len="med"/>
                    </a:lnT>
                    <a:lnB w="9525" cap="flat" cmpd="sng" algn="ctr">
                      <a:solidFill>
                        <a:srgbClr val="60FC64"/>
                      </a:solidFill>
                      <a:prstDash val="solid"/>
                      <a:round/>
                      <a:headEnd type="none" w="med" len="med"/>
                      <a:tailEnd type="none" w="med" len="med"/>
                    </a:lnB>
                    <a:noFill/>
                  </a:tcPr>
                </a:tc>
                <a:tc>
                  <a:txBody>
                    <a:bodyPr/>
                    <a:lstStyle/>
                    <a:p>
                      <a:pPr marL="0" marR="0" indent="0" algn="l" rtl="0" fontAlgn="base">
                        <a:lnSpc>
                          <a:spcPts val="1350"/>
                        </a:lnSpc>
                        <a:buNone/>
                      </a:pPr>
                      <a:r>
                        <a:rPr lang="en-US" sz="1400" b="1" i="0">
                          <a:effectLst/>
                          <a:latin typeface="Aptos"/>
                        </a:rPr>
                        <a:t>$250*</a:t>
                      </a:r>
                      <a:r>
                        <a:rPr lang="en-US" sz="1400" b="0" i="0">
                          <a:effectLst/>
                          <a:latin typeface="Aptos"/>
                        </a:rPr>
                        <a:t> </a:t>
                      </a:r>
                    </a:p>
                  </a:txBody>
                  <a:tcPr marL="84039" marR="84039" marT="42019" marB="42019" anchor="ctr">
                    <a:lnL>
                      <a:noFill/>
                    </a:lnL>
                    <a:lnR>
                      <a:noFill/>
                    </a:lnR>
                    <a:lnT w="9525" cap="flat" cmpd="sng" algn="ctr">
                      <a:solidFill>
                        <a:srgbClr val="00F564"/>
                      </a:solidFill>
                      <a:prstDash val="solid"/>
                      <a:round/>
                      <a:headEnd type="none" w="med" len="med"/>
                      <a:tailEnd type="none" w="med" len="med"/>
                    </a:lnT>
                    <a:lnB w="9525" cap="flat" cmpd="sng" algn="ctr">
                      <a:solidFill>
                        <a:srgbClr val="40FF64"/>
                      </a:solidFill>
                      <a:prstDash val="solid"/>
                      <a:round/>
                      <a:headEnd type="none" w="med" len="med"/>
                      <a:tailEnd type="none" w="med" len="med"/>
                    </a:lnB>
                    <a:noFill/>
                  </a:tcPr>
                </a:tc>
                <a:tc>
                  <a:txBody>
                    <a:bodyPr/>
                    <a:lstStyle/>
                    <a:p>
                      <a:pPr marL="0" marR="0" indent="0" algn="l" rtl="0" fontAlgn="base">
                        <a:lnSpc>
                          <a:spcPts val="1350"/>
                        </a:lnSpc>
                        <a:buNone/>
                      </a:pPr>
                      <a:r>
                        <a:rPr lang="en-US" sz="1400">
                          <a:solidFill>
                            <a:srgbClr val="000000"/>
                          </a:solidFill>
                          <a:effectLst/>
                          <a:latin typeface="Calibri"/>
                        </a:rPr>
                        <a:t>Placement Verification Form; </a:t>
                      </a:r>
                      <a:r>
                        <a:rPr lang="en-US" sz="1200" b="0" i="0" u="none" strike="noStrike" noProof="0">
                          <a:solidFill>
                            <a:srgbClr val="000000"/>
                          </a:solidFill>
                          <a:effectLst/>
                          <a:latin typeface="Aptos"/>
                        </a:rPr>
                        <a:t>*Differential does not apply</a:t>
                      </a:r>
                    </a:p>
                    <a:p>
                      <a:pPr marL="0" marR="0" lvl="0" indent="0" algn="l">
                        <a:lnSpc>
                          <a:spcPts val="1350"/>
                        </a:lnSpc>
                        <a:buNone/>
                      </a:pPr>
                      <a:r>
                        <a:rPr lang="en-US" sz="1400" b="0" i="0">
                          <a:effectLst/>
                          <a:latin typeface="Aptos"/>
                        </a:rPr>
                        <a:t>  </a:t>
                      </a:r>
                      <a:endParaRPr lang="en-US"/>
                    </a:p>
                  </a:txBody>
                  <a:tcPr marL="84039" marR="84039" marT="42019" marB="42019" anchor="ctr">
                    <a:lnL>
                      <a:noFill/>
                    </a:lnL>
                    <a:lnR>
                      <a:noFill/>
                    </a:lnR>
                    <a:lnT w="9525" cap="flat" cmpd="sng" algn="ctr">
                      <a:solidFill>
                        <a:srgbClr val="20F364"/>
                      </a:solidFill>
                      <a:prstDash val="solid"/>
                      <a:round/>
                      <a:headEnd type="none" w="med" len="med"/>
                      <a:tailEnd type="none" w="med" len="med"/>
                    </a:lnT>
                    <a:lnB w="9525" cap="flat" cmpd="sng" algn="ctr">
                      <a:solidFill>
                        <a:srgbClr val="200665"/>
                      </a:solidFill>
                      <a:prstDash val="solid"/>
                      <a:round/>
                      <a:headEnd type="none" w="med" len="med"/>
                      <a:tailEnd type="none" w="med" len="med"/>
                    </a:lnB>
                    <a:noFill/>
                  </a:tcPr>
                </a:tc>
                <a:extLst>
                  <a:ext uri="{0D108BD9-81ED-4DB2-BD59-A6C34878D82A}">
                    <a16:rowId xmlns:a16="http://schemas.microsoft.com/office/drawing/2014/main" val="1524196835"/>
                  </a:ext>
                </a:extLst>
              </a:tr>
              <a:tr h="793277">
                <a:tc>
                  <a:txBody>
                    <a:bodyPr/>
                    <a:lstStyle/>
                    <a:p>
                      <a:pPr marL="0" marR="0" indent="0" algn="l" rtl="0" fontAlgn="base">
                        <a:lnSpc>
                          <a:spcPts val="1350"/>
                        </a:lnSpc>
                        <a:buNone/>
                      </a:pPr>
                      <a:r>
                        <a:rPr lang="en-US" sz="1400" b="1" i="0">
                          <a:effectLst/>
                          <a:latin typeface="Aptos"/>
                        </a:rPr>
                        <a:t>Sustained Employment Incentive </a:t>
                      </a:r>
                      <a:r>
                        <a:rPr lang="en-US" sz="1400" b="0" i="0">
                          <a:effectLst/>
                          <a:latin typeface="+mn-lt"/>
                        </a:rPr>
                        <a:t>Applies only to JDP and JC  </a:t>
                      </a:r>
                      <a:endParaRPr lang="en-US" sz="1400" b="0" i="0">
                        <a:effectLst/>
                        <a:latin typeface="Aptos"/>
                      </a:endParaRPr>
                    </a:p>
                  </a:txBody>
                  <a:tcPr marL="84039" marR="84039" marT="42019" marB="42019" anchor="ctr">
                    <a:lnL>
                      <a:noFill/>
                    </a:lnL>
                    <a:lnR>
                      <a:noFill/>
                    </a:lnR>
                    <a:lnT w="9525" cap="flat" cmpd="sng" algn="ctr">
                      <a:solidFill>
                        <a:srgbClr val="E0F764"/>
                      </a:solidFill>
                      <a:prstDash val="solid"/>
                      <a:round/>
                      <a:headEnd type="none" w="med" len="med"/>
                      <a:tailEnd type="none" w="med" len="med"/>
                    </a:lnT>
                    <a:lnB>
                      <a:noFill/>
                    </a:lnB>
                    <a:noFill/>
                  </a:tcPr>
                </a:tc>
                <a:tc>
                  <a:txBody>
                    <a:bodyPr/>
                    <a:lstStyle/>
                    <a:p>
                      <a:pPr marL="0" marR="0" indent="0" algn="l" rtl="0" fontAlgn="base">
                        <a:lnSpc>
                          <a:spcPts val="1350"/>
                        </a:lnSpc>
                        <a:buNone/>
                      </a:pPr>
                      <a:r>
                        <a:rPr lang="en-US" sz="1400" b="0" i="0">
                          <a:effectLst/>
                          <a:latin typeface="Aptos"/>
                        </a:rPr>
                        <a:t>Outcome payment </a:t>
                      </a:r>
                    </a:p>
                  </a:txBody>
                  <a:tcPr marL="84039" marR="84039" marT="42019" marB="42019" anchor="ctr">
                    <a:lnL>
                      <a:noFill/>
                    </a:lnL>
                    <a:lnR>
                      <a:noFill/>
                    </a:lnR>
                    <a:lnT w="9525" cap="flat" cmpd="sng" algn="ctr">
                      <a:solidFill>
                        <a:srgbClr val="E0F764"/>
                      </a:solidFill>
                      <a:prstDash val="solid"/>
                      <a:round/>
                      <a:headEnd type="none" w="med" len="med"/>
                      <a:tailEnd type="none" w="med" len="med"/>
                    </a:lnT>
                    <a:lnB>
                      <a:noFill/>
                    </a:lnB>
                    <a:noFill/>
                  </a:tcPr>
                </a:tc>
                <a:tc>
                  <a:txBody>
                    <a:bodyPr/>
                    <a:lstStyle/>
                    <a:p>
                      <a:pPr marL="0" marR="0" indent="0" algn="l" rtl="0" fontAlgn="base">
                        <a:lnSpc>
                          <a:spcPts val="1350"/>
                        </a:lnSpc>
                        <a:buNone/>
                      </a:pPr>
                      <a:r>
                        <a:rPr lang="en-US" sz="1400" b="0" i="0">
                          <a:effectLst/>
                          <a:latin typeface="Aptos"/>
                        </a:rPr>
                        <a:t>90 days of CIE aligned with IPE </a:t>
                      </a:r>
                    </a:p>
                  </a:txBody>
                  <a:tcPr marL="84039" marR="84039" marT="42019" marB="42019" anchor="ctr">
                    <a:lnL>
                      <a:noFill/>
                    </a:lnL>
                    <a:lnR>
                      <a:noFill/>
                    </a:lnR>
                    <a:lnT w="9525" cap="flat" cmpd="sng" algn="ctr">
                      <a:solidFill>
                        <a:srgbClr val="60FC64"/>
                      </a:solidFill>
                      <a:prstDash val="solid"/>
                      <a:round/>
                      <a:headEnd type="none" w="med" len="med"/>
                      <a:tailEnd type="none" w="med" len="med"/>
                    </a:lnT>
                    <a:lnB>
                      <a:noFill/>
                    </a:lnB>
                    <a:noFill/>
                  </a:tcPr>
                </a:tc>
                <a:tc>
                  <a:txBody>
                    <a:bodyPr/>
                    <a:lstStyle/>
                    <a:p>
                      <a:pPr marL="0" marR="0" indent="0" algn="l" rtl="0" fontAlgn="base">
                        <a:lnSpc>
                          <a:spcPts val="1350"/>
                        </a:lnSpc>
                        <a:buNone/>
                      </a:pPr>
                      <a:r>
                        <a:rPr lang="en-US" sz="1400" b="1" i="0">
                          <a:effectLst/>
                          <a:latin typeface="Aptos"/>
                        </a:rPr>
                        <a:t>$1,000*</a:t>
                      </a:r>
                      <a:r>
                        <a:rPr lang="en-US" sz="1400" b="0" i="0">
                          <a:effectLst/>
                          <a:latin typeface="Aptos"/>
                        </a:rPr>
                        <a:t> </a:t>
                      </a:r>
                    </a:p>
                  </a:txBody>
                  <a:tcPr marL="84039" marR="84039" marT="42019" marB="42019" anchor="ctr">
                    <a:lnL>
                      <a:noFill/>
                    </a:lnL>
                    <a:lnR>
                      <a:noFill/>
                    </a:lnR>
                    <a:lnT w="9525" cap="flat" cmpd="sng" algn="ctr">
                      <a:solidFill>
                        <a:srgbClr val="40FF64"/>
                      </a:solidFill>
                      <a:prstDash val="solid"/>
                      <a:round/>
                      <a:headEnd type="none" w="med" len="med"/>
                      <a:tailEnd type="none" w="med" len="med"/>
                    </a:lnT>
                    <a:lnB>
                      <a:noFill/>
                    </a:lnB>
                    <a:noFill/>
                  </a:tcPr>
                </a:tc>
                <a:tc>
                  <a:txBody>
                    <a:bodyPr/>
                    <a:lstStyle/>
                    <a:p>
                      <a:pPr marL="0" marR="0" indent="0" algn="l" rtl="0" fontAlgn="base">
                        <a:lnSpc>
                          <a:spcPts val="1350"/>
                        </a:lnSpc>
                        <a:buNone/>
                      </a:pPr>
                      <a:r>
                        <a:rPr lang="en-US" sz="1400" b="0" i="0" dirty="0">
                          <a:effectLst/>
                          <a:latin typeface="Aptos"/>
                        </a:rPr>
                        <a:t>Sustained Employment Verification Form; </a:t>
                      </a:r>
                      <a:r>
                        <a:rPr lang="en-US" sz="1200" b="0" i="0" u="none" strike="noStrike" noProof="0" dirty="0">
                          <a:solidFill>
                            <a:srgbClr val="000000"/>
                          </a:solidFill>
                          <a:effectLst/>
                          <a:latin typeface="Aptos"/>
                        </a:rPr>
                        <a:t>*Differential does not apply</a:t>
                      </a:r>
                    </a:p>
                    <a:p>
                      <a:pPr marL="0" marR="0" lvl="0" indent="0" algn="l">
                        <a:lnSpc>
                          <a:spcPts val="1350"/>
                        </a:lnSpc>
                        <a:buNone/>
                      </a:pPr>
                      <a:endParaRPr lang="en-US" sz="1400" b="0" i="0" dirty="0">
                        <a:effectLst/>
                        <a:latin typeface="Aptos"/>
                      </a:endParaRPr>
                    </a:p>
                  </a:txBody>
                  <a:tcPr marL="84039" marR="84039" marT="42019" marB="42019" anchor="ctr">
                    <a:lnL>
                      <a:noFill/>
                    </a:lnL>
                    <a:lnR>
                      <a:noFill/>
                    </a:lnR>
                    <a:lnT w="9525" cap="flat" cmpd="sng" algn="ctr">
                      <a:solidFill>
                        <a:srgbClr val="200665"/>
                      </a:solidFill>
                      <a:prstDash val="solid"/>
                      <a:round/>
                      <a:headEnd type="none" w="med" len="med"/>
                      <a:tailEnd type="none" w="med" len="med"/>
                    </a:lnT>
                    <a:lnB>
                      <a:noFill/>
                    </a:lnB>
                    <a:noFill/>
                  </a:tcPr>
                </a:tc>
                <a:extLst>
                  <a:ext uri="{0D108BD9-81ED-4DB2-BD59-A6C34878D82A}">
                    <a16:rowId xmlns:a16="http://schemas.microsoft.com/office/drawing/2014/main" val="639730445"/>
                  </a:ext>
                </a:extLst>
              </a:tr>
            </a:tbl>
          </a:graphicData>
        </a:graphic>
      </p:graphicFrame>
      <p:sp>
        <p:nvSpPr>
          <p:cNvPr id="2" name="TextBox 1">
            <a:extLst>
              <a:ext uri="{FF2B5EF4-FFF2-40B4-BE49-F238E27FC236}">
                <a16:creationId xmlns:a16="http://schemas.microsoft.com/office/drawing/2014/main" id="{CE1270AD-7D78-96B2-6078-9294CE6AB1C5}"/>
              </a:ext>
            </a:extLst>
          </p:cNvPr>
          <p:cNvSpPr txBox="1"/>
          <p:nvPr/>
        </p:nvSpPr>
        <p:spPr>
          <a:xfrm>
            <a:off x="2164522" y="6300304"/>
            <a:ext cx="1088886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Aptos"/>
              </a:rPr>
              <a:t>^ = Dukes/Nantucket Differential Applies; Rates effective 7/1/26</a:t>
            </a:r>
          </a:p>
          <a:p>
            <a:pPr algn="ctr"/>
            <a:endParaRPr lang="en-US"/>
          </a:p>
        </p:txBody>
      </p:sp>
    </p:spTree>
    <p:extLst>
      <p:ext uri="{BB962C8B-B14F-4D97-AF65-F5344CB8AC3E}">
        <p14:creationId xmlns:p14="http://schemas.microsoft.com/office/powerpoint/2010/main" val="40891089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823F8-9408-3EE9-5D51-1938AD271D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711F66-CB3A-BFDE-C7AD-4D2C45F8182E}"/>
              </a:ext>
            </a:extLst>
          </p:cNvPr>
          <p:cNvSpPr>
            <a:spLocks noGrp="1"/>
          </p:cNvSpPr>
          <p:nvPr>
            <p:ph type="title"/>
          </p:nvPr>
        </p:nvSpPr>
        <p:spPr/>
        <p:txBody>
          <a:bodyPr/>
          <a:lstStyle/>
          <a:p>
            <a:r>
              <a:rPr lang="en-US" dirty="0"/>
              <a:t>Employment Services</a:t>
            </a:r>
          </a:p>
        </p:txBody>
      </p:sp>
      <p:sp>
        <p:nvSpPr>
          <p:cNvPr id="3" name="Content Placeholder 2">
            <a:extLst>
              <a:ext uri="{FF2B5EF4-FFF2-40B4-BE49-F238E27FC236}">
                <a16:creationId xmlns:a16="http://schemas.microsoft.com/office/drawing/2014/main" id="{6C315B4D-14E4-975F-A685-A78C711BD52C}"/>
              </a:ext>
            </a:extLst>
          </p:cNvPr>
          <p:cNvSpPr>
            <a:spLocks noGrp="1"/>
          </p:cNvSpPr>
          <p:nvPr>
            <p:ph idx="1"/>
          </p:nvPr>
        </p:nvSpPr>
        <p:spPr>
          <a:xfrm>
            <a:off x="241507" y="1146003"/>
            <a:ext cx="11222382" cy="5064297"/>
          </a:xfrm>
        </p:spPr>
        <p:txBody>
          <a:bodyPr vert="horz" lIns="91440" tIns="45720" rIns="91440" bIns="45720" rtlCol="0" anchor="t">
            <a:normAutofit lnSpcReduction="10000"/>
          </a:bodyPr>
          <a:lstStyle/>
          <a:p>
            <a:r>
              <a:rPr lang="en-US" dirty="0"/>
              <a:t>By the 15</a:t>
            </a:r>
            <a:r>
              <a:rPr lang="en-US" baseline="30000" dirty="0"/>
              <a:t>th</a:t>
            </a:r>
            <a:r>
              <a:rPr lang="en-US" dirty="0"/>
              <a:t> of the following month the service was provided, the Provider must enter billing into EIM and e-mail MassAbility managing office's Fiscal Inbox</a:t>
            </a:r>
          </a:p>
          <a:p>
            <a:pPr lvl="1"/>
            <a:r>
              <a:rPr lang="en-US" sz="2600" dirty="0"/>
              <a:t>More to come at EIM Training – October 29 1-2:40 pm</a:t>
            </a:r>
          </a:p>
          <a:p>
            <a:r>
              <a:rPr lang="en-US" dirty="0"/>
              <a:t>After receiving all required documentation from the provider no later than the 15th of the month, the OSS records, reviews, reconciles, seeks approval, documents, and ensures accuracy of billing and reporting</a:t>
            </a:r>
          </a:p>
          <a:p>
            <a:pPr lvl="1"/>
            <a:r>
              <a:rPr lang="en-US" dirty="0"/>
              <a:t>OSS team works diligently to process billing and aims to reconcile and initiate payment within 10-15 business days of SDR being Authorized </a:t>
            </a:r>
          </a:p>
          <a:p>
            <a:pPr lvl="1"/>
            <a:r>
              <a:rPr lang="en-US" dirty="0"/>
              <a:t>Of note, if there is reporting missing for individual participants, the Office may deny billing of those individuals.</a:t>
            </a:r>
          </a:p>
          <a:p>
            <a:pPr lvl="2"/>
            <a:r>
              <a:rPr lang="en-US" dirty="0"/>
              <a:t>In such cases, the Office will notify provider of the denial and provider can rectify and                    re-submit billing for that participant in a supplemental SDR.</a:t>
            </a:r>
          </a:p>
        </p:txBody>
      </p:sp>
    </p:spTree>
    <p:extLst>
      <p:ext uri="{BB962C8B-B14F-4D97-AF65-F5344CB8AC3E}">
        <p14:creationId xmlns:p14="http://schemas.microsoft.com/office/powerpoint/2010/main" val="5754872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2A1C6-27D5-1204-BC82-CEF1034A64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8AE9E5-F343-C460-1677-1FA7A9973935}"/>
              </a:ext>
            </a:extLst>
          </p:cNvPr>
          <p:cNvSpPr>
            <a:spLocks noGrp="1"/>
          </p:cNvSpPr>
          <p:nvPr>
            <p:ph type="title"/>
          </p:nvPr>
        </p:nvSpPr>
        <p:spPr/>
        <p:txBody>
          <a:bodyPr/>
          <a:lstStyle/>
          <a:p>
            <a:r>
              <a:rPr lang="en-US"/>
              <a:t>Transition Services</a:t>
            </a:r>
          </a:p>
        </p:txBody>
      </p:sp>
      <p:sp>
        <p:nvSpPr>
          <p:cNvPr id="5" name="Content Placeholder 4">
            <a:extLst>
              <a:ext uri="{FF2B5EF4-FFF2-40B4-BE49-F238E27FC236}">
                <a16:creationId xmlns:a16="http://schemas.microsoft.com/office/drawing/2014/main" id="{79D79E24-61F7-9579-6365-79315BB7436E}"/>
              </a:ext>
            </a:extLst>
          </p:cNvPr>
          <p:cNvSpPr>
            <a:spLocks noGrp="1"/>
          </p:cNvSpPr>
          <p:nvPr>
            <p:ph idx="1"/>
          </p:nvPr>
        </p:nvSpPr>
        <p:spPr>
          <a:xfrm>
            <a:off x="329184" y="1606378"/>
            <a:ext cx="11024616" cy="4570585"/>
          </a:xfrm>
        </p:spPr>
        <p:txBody>
          <a:bodyPr vert="horz" lIns="91440" tIns="45720" rIns="91440" bIns="45720" rtlCol="0" anchor="t">
            <a:normAutofit fontScale="92500" lnSpcReduction="20000"/>
          </a:bodyPr>
          <a:lstStyle/>
          <a:p>
            <a:r>
              <a:rPr lang="en-US" dirty="0"/>
              <a:t>Youth Career Camp &amp; Single Topic Training sessions </a:t>
            </a:r>
          </a:p>
          <a:p>
            <a:pPr lvl="1"/>
            <a:r>
              <a:rPr lang="en-US" sz="2100" dirty="0"/>
              <a:t>Recommendation: overrecruit and over register; minimum 4 students, maximum of 12</a:t>
            </a:r>
          </a:p>
          <a:p>
            <a:pPr lvl="1"/>
            <a:r>
              <a:rPr lang="en-US" sz="2100" dirty="0"/>
              <a:t>Career Camps and Single Service sessions always require 2 staff to be present</a:t>
            </a:r>
          </a:p>
          <a:p>
            <a:r>
              <a:rPr lang="en-US" dirty="0"/>
              <a:t>Work Based Learning Experience</a:t>
            </a:r>
          </a:p>
          <a:p>
            <a:pPr lvl="1"/>
            <a:r>
              <a:rPr lang="en-US" sz="2100" dirty="0"/>
              <a:t>Opportunities should be between 40-60 hours per student (1x/yr)</a:t>
            </a:r>
          </a:p>
          <a:p>
            <a:pPr lvl="1"/>
            <a:r>
              <a:rPr lang="en-US" sz="2000" dirty="0"/>
              <a:t>Billing for time spent finding, securing, or preparing the WBL is included in the session rate for the ramp up services (Work Readiness, Job Exploration, Self-Advocacy specifically)</a:t>
            </a:r>
          </a:p>
          <a:p>
            <a:pPr lvl="1"/>
            <a:r>
              <a:rPr lang="en-US" sz="2000" dirty="0"/>
              <a:t>Students are expected to participate in single service sessions or career camp prior to work based learning placement</a:t>
            </a:r>
          </a:p>
          <a:p>
            <a:pPr lvl="1"/>
            <a:r>
              <a:rPr lang="en-US" sz="2100" dirty="0"/>
              <a:t>Paid hourly </a:t>
            </a:r>
          </a:p>
          <a:p>
            <a:pPr lvl="2"/>
            <a:r>
              <a:rPr lang="en-US" sz="1700" dirty="0"/>
              <a:t>Work Based Learning Experience student wages &amp; fringe/benefits</a:t>
            </a:r>
          </a:p>
          <a:p>
            <a:pPr lvl="2"/>
            <a:r>
              <a:rPr lang="en-US" sz="1700" dirty="0"/>
              <a:t>Work Based Learning Provider Support</a:t>
            </a:r>
          </a:p>
          <a:p>
            <a:r>
              <a:rPr lang="en-US" sz="2400" dirty="0"/>
              <a:t>Transportation </a:t>
            </a:r>
          </a:p>
          <a:p>
            <a:pPr lvl="1"/>
            <a:r>
              <a:rPr lang="en-US" sz="2100" dirty="0"/>
              <a:t>Applies to in-person Career Camp and Single Sessions only</a:t>
            </a:r>
          </a:p>
          <a:p>
            <a:pPr lvl="1"/>
            <a:r>
              <a:rPr lang="en-US" sz="2100" dirty="0"/>
              <a:t>Paid at a Session rate, one-day or round-trip</a:t>
            </a:r>
          </a:p>
          <a:p>
            <a:pPr lvl="1"/>
            <a:endParaRPr lang="en-US" dirty="0"/>
          </a:p>
          <a:p>
            <a:pPr marL="914400" lvl="2" indent="0">
              <a:buNone/>
            </a:pPr>
            <a:endParaRPr lang="en-US" dirty="0"/>
          </a:p>
        </p:txBody>
      </p:sp>
    </p:spTree>
    <p:extLst>
      <p:ext uri="{BB962C8B-B14F-4D97-AF65-F5344CB8AC3E}">
        <p14:creationId xmlns:p14="http://schemas.microsoft.com/office/powerpoint/2010/main" val="42573710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99E9B-8A04-D914-D450-112226CEC7E1}"/>
              </a:ext>
            </a:extLst>
          </p:cNvPr>
          <p:cNvSpPr>
            <a:spLocks noGrp="1"/>
          </p:cNvSpPr>
          <p:nvPr>
            <p:ph type="title"/>
          </p:nvPr>
        </p:nvSpPr>
        <p:spPr/>
        <p:txBody>
          <a:bodyPr/>
          <a:lstStyle/>
          <a:p>
            <a:r>
              <a:rPr lang="en-US"/>
              <a:t>Transition Services </a:t>
            </a:r>
          </a:p>
        </p:txBody>
      </p:sp>
      <p:sp>
        <p:nvSpPr>
          <p:cNvPr id="3" name="Content Placeholder 2">
            <a:extLst>
              <a:ext uri="{FF2B5EF4-FFF2-40B4-BE49-F238E27FC236}">
                <a16:creationId xmlns:a16="http://schemas.microsoft.com/office/drawing/2014/main" id="{D81B75FD-99C9-DB8A-A8DB-DDAF02451938}"/>
              </a:ext>
            </a:extLst>
          </p:cNvPr>
          <p:cNvSpPr>
            <a:spLocks noGrp="1"/>
          </p:cNvSpPr>
          <p:nvPr>
            <p:ph idx="1"/>
          </p:nvPr>
        </p:nvSpPr>
        <p:spPr>
          <a:xfrm>
            <a:off x="248243" y="1323495"/>
            <a:ext cx="10684933" cy="4643156"/>
          </a:xfrm>
        </p:spPr>
        <p:txBody>
          <a:bodyPr vert="horz" lIns="91440" tIns="45720" rIns="91440" bIns="45720" rtlCol="0" anchor="t">
            <a:normAutofit fontScale="92500"/>
          </a:bodyPr>
          <a:lstStyle/>
          <a:p>
            <a:pPr fontAlgn="base"/>
            <a:r>
              <a:rPr lang="en-US" dirty="0"/>
              <a:t>In-person sessions are reimbursed at the applicable in-person group or hourly rate</a:t>
            </a:r>
          </a:p>
          <a:p>
            <a:pPr fontAlgn="base"/>
            <a:r>
              <a:rPr lang="en-US" dirty="0"/>
              <a:t>Virtual sessions are reimbursed at seventy-five percent (75%) of the corresponding in-person rate</a:t>
            </a:r>
          </a:p>
          <a:p>
            <a:pPr fontAlgn="base"/>
            <a:r>
              <a:rPr lang="en-US" dirty="0"/>
              <a:t>Blended or partially virtual sessions may be billed as in-person sessions</a:t>
            </a:r>
          </a:p>
          <a:p>
            <a:r>
              <a:rPr lang="en-US" dirty="0"/>
              <a:t>Hourly supports to students on Work Based Learning sites is billed hourly</a:t>
            </a:r>
          </a:p>
          <a:p>
            <a:r>
              <a:rPr lang="en-US" dirty="0"/>
              <a:t>Paid work based learning must be paid at $15.00 per hour with applicable tax and fringe. 3rd party payroll services companies                    are acceptable but reimbursement rate remains at $20.00 per hour. </a:t>
            </a:r>
          </a:p>
          <a:p>
            <a:endParaRPr lang="en-US" dirty="0"/>
          </a:p>
          <a:p>
            <a:pPr marL="0" indent="0">
              <a:buNone/>
            </a:pPr>
            <a:endParaRPr lang="en-US" dirty="0"/>
          </a:p>
        </p:txBody>
      </p:sp>
    </p:spTree>
    <p:extLst>
      <p:ext uri="{BB962C8B-B14F-4D97-AF65-F5344CB8AC3E}">
        <p14:creationId xmlns:p14="http://schemas.microsoft.com/office/powerpoint/2010/main" val="27176203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6EA1E-E4B2-81A3-5CCB-5292FCE59E03}"/>
              </a:ext>
            </a:extLst>
          </p:cNvPr>
          <p:cNvSpPr>
            <a:spLocks noGrp="1"/>
          </p:cNvSpPr>
          <p:nvPr>
            <p:ph type="ctrTitle"/>
          </p:nvPr>
        </p:nvSpPr>
        <p:spPr>
          <a:xfrm>
            <a:off x="1524000" y="-2387600"/>
            <a:ext cx="9144000" cy="2387600"/>
          </a:xfrm>
        </p:spPr>
        <p:txBody>
          <a:bodyPr vert="horz" lIns="91440" tIns="45720" rIns="91440" bIns="45720" rtlCol="0" anchor="b">
            <a:normAutofit/>
          </a:bodyPr>
          <a:lstStyle/>
          <a:p>
            <a:r>
              <a:rPr lang="en-US" dirty="0"/>
              <a:t>Additional chart</a:t>
            </a:r>
          </a:p>
        </p:txBody>
      </p:sp>
      <p:graphicFrame>
        <p:nvGraphicFramePr>
          <p:cNvPr id="5" name="Content Placeholder 2">
            <a:extLst>
              <a:ext uri="{FF2B5EF4-FFF2-40B4-BE49-F238E27FC236}">
                <a16:creationId xmlns:a16="http://schemas.microsoft.com/office/drawing/2014/main" id="{195616DD-028E-1B73-7A8E-C0AC31568F55}"/>
              </a:ext>
            </a:extLst>
          </p:cNvPr>
          <p:cNvGraphicFramePr>
            <a:graphicFrameLocks/>
          </p:cNvGraphicFramePr>
          <p:nvPr>
            <p:extLst>
              <p:ext uri="{D42A27DB-BD31-4B8C-83A1-F6EECF244321}">
                <p14:modId xmlns:p14="http://schemas.microsoft.com/office/powerpoint/2010/main" val="3900491444"/>
              </p:ext>
            </p:extLst>
          </p:nvPr>
        </p:nvGraphicFramePr>
        <p:xfrm>
          <a:off x="203200" y="206068"/>
          <a:ext cx="11800078" cy="5663076"/>
        </p:xfrm>
        <a:graphic>
          <a:graphicData uri="http://schemas.openxmlformats.org/drawingml/2006/table">
            <a:tbl>
              <a:tblPr firstRow="1"/>
              <a:tblGrid>
                <a:gridCol w="2972181">
                  <a:extLst>
                    <a:ext uri="{9D8B030D-6E8A-4147-A177-3AD203B41FA5}">
                      <a16:colId xmlns:a16="http://schemas.microsoft.com/office/drawing/2014/main" val="3914954940"/>
                    </a:ext>
                  </a:extLst>
                </a:gridCol>
                <a:gridCol w="2334029">
                  <a:extLst>
                    <a:ext uri="{9D8B030D-6E8A-4147-A177-3AD203B41FA5}">
                      <a16:colId xmlns:a16="http://schemas.microsoft.com/office/drawing/2014/main" val="3925127644"/>
                    </a:ext>
                  </a:extLst>
                </a:gridCol>
                <a:gridCol w="4856284">
                  <a:extLst>
                    <a:ext uri="{9D8B030D-6E8A-4147-A177-3AD203B41FA5}">
                      <a16:colId xmlns:a16="http://schemas.microsoft.com/office/drawing/2014/main" val="2897410300"/>
                    </a:ext>
                  </a:extLst>
                </a:gridCol>
                <a:gridCol w="1637584">
                  <a:extLst>
                    <a:ext uri="{9D8B030D-6E8A-4147-A177-3AD203B41FA5}">
                      <a16:colId xmlns:a16="http://schemas.microsoft.com/office/drawing/2014/main" val="2833512902"/>
                    </a:ext>
                  </a:extLst>
                </a:gridCol>
              </a:tblGrid>
              <a:tr h="470101">
                <a:tc>
                  <a:txBody>
                    <a:bodyPr/>
                    <a:lstStyle/>
                    <a:p>
                      <a:pPr marL="0" marR="0" indent="0" algn="l" rtl="0" fontAlgn="base">
                        <a:lnSpc>
                          <a:spcPts val="1350"/>
                        </a:lnSpc>
                        <a:buNone/>
                      </a:pPr>
                      <a:r>
                        <a:rPr lang="en-US" sz="1600" b="1" i="0">
                          <a:solidFill>
                            <a:srgbClr val="000000"/>
                          </a:solidFill>
                          <a:effectLst/>
                          <a:latin typeface="Aptos"/>
                        </a:rPr>
                        <a:t>Transition Services  Component</a:t>
                      </a:r>
                      <a:r>
                        <a:rPr lang="en-US" sz="1600" b="0" i="0">
                          <a:solidFill>
                            <a:srgbClr val="000000"/>
                          </a:solidFill>
                          <a:effectLst/>
                          <a:latin typeface="Aptos"/>
                        </a:rPr>
                        <a:t> </a:t>
                      </a:r>
                      <a:endParaRPr lang="en-US" sz="1200" b="0" i="0">
                        <a:solidFill>
                          <a:srgbClr val="000000"/>
                        </a:solidFill>
                        <a:effectLst/>
                        <a:latin typeface="Segoe UI"/>
                      </a:endParaRPr>
                    </a:p>
                  </a:txBody>
                  <a:tcPr marL="78433" marR="78433" marT="39217" marB="39217" anchor="ctr">
                    <a:lnL>
                      <a:noFill/>
                    </a:lnL>
                    <a:lnR>
                      <a:noFill/>
                    </a:lnR>
                    <a:lnT>
                      <a:noFill/>
                    </a:lnT>
                    <a:lnB w="9525" cap="flat" cmpd="sng" algn="ctr">
                      <a:solidFill>
                        <a:srgbClr val="001309"/>
                      </a:solidFill>
                      <a:prstDash val="solid"/>
                      <a:round/>
                      <a:headEnd type="none" w="med" len="med"/>
                      <a:tailEnd type="none" w="med" len="med"/>
                    </a:lnB>
                    <a:noFill/>
                  </a:tcPr>
                </a:tc>
                <a:tc>
                  <a:txBody>
                    <a:bodyPr/>
                    <a:lstStyle/>
                    <a:p>
                      <a:pPr marL="0" marR="0" indent="0" algn="l" rtl="0" fontAlgn="base">
                        <a:lnSpc>
                          <a:spcPts val="1350"/>
                        </a:lnSpc>
                        <a:buNone/>
                      </a:pPr>
                      <a:r>
                        <a:rPr lang="en-US" sz="1600" b="1" i="0">
                          <a:solidFill>
                            <a:srgbClr val="000000"/>
                          </a:solidFill>
                          <a:effectLst/>
                          <a:latin typeface="Aptos"/>
                        </a:rPr>
                        <a:t>Rate Type</a:t>
                      </a:r>
                      <a:r>
                        <a:rPr lang="en-US" sz="1600" b="0" i="0">
                          <a:solidFill>
                            <a:srgbClr val="000000"/>
                          </a:solidFill>
                          <a:effectLst/>
                          <a:latin typeface="Aptos"/>
                        </a:rPr>
                        <a:t> </a:t>
                      </a:r>
                      <a:endParaRPr lang="en-US" sz="1200" b="0" i="0">
                        <a:solidFill>
                          <a:srgbClr val="000000"/>
                        </a:solidFill>
                        <a:effectLst/>
                        <a:latin typeface="Segoe UI"/>
                      </a:endParaRPr>
                    </a:p>
                  </a:txBody>
                  <a:tcPr marL="78433" marR="78433" marT="39217" marB="39217" anchor="ctr">
                    <a:lnL>
                      <a:noFill/>
                    </a:lnL>
                    <a:lnR>
                      <a:noFill/>
                    </a:lnR>
                    <a:lnT>
                      <a:noFill/>
                    </a:lnT>
                    <a:lnB w="9525" cap="flat" cmpd="sng" algn="ctr">
                      <a:solidFill>
                        <a:srgbClr val="E01209"/>
                      </a:solidFill>
                      <a:prstDash val="solid"/>
                      <a:round/>
                      <a:headEnd type="none" w="med" len="med"/>
                      <a:tailEnd type="none" w="med" len="med"/>
                    </a:lnB>
                    <a:noFill/>
                  </a:tcPr>
                </a:tc>
                <a:tc>
                  <a:txBody>
                    <a:bodyPr/>
                    <a:lstStyle/>
                    <a:p>
                      <a:pPr marL="0" marR="0" indent="0" algn="l" rtl="0" fontAlgn="base">
                        <a:lnSpc>
                          <a:spcPts val="1350"/>
                        </a:lnSpc>
                        <a:buNone/>
                      </a:pPr>
                      <a:r>
                        <a:rPr lang="en-US" sz="1600" b="1" i="0">
                          <a:solidFill>
                            <a:srgbClr val="000000"/>
                          </a:solidFill>
                          <a:effectLst/>
                          <a:latin typeface="Aptos"/>
                        </a:rPr>
                        <a:t>Trigger</a:t>
                      </a:r>
                      <a:r>
                        <a:rPr lang="en-US" sz="1600" b="0" i="0">
                          <a:solidFill>
                            <a:srgbClr val="000000"/>
                          </a:solidFill>
                          <a:effectLst/>
                          <a:latin typeface="Aptos"/>
                        </a:rPr>
                        <a:t> </a:t>
                      </a:r>
                      <a:endParaRPr lang="en-US" sz="1200" b="0" i="0">
                        <a:solidFill>
                          <a:srgbClr val="000000"/>
                        </a:solidFill>
                        <a:effectLst/>
                        <a:latin typeface="Segoe UI"/>
                      </a:endParaRPr>
                    </a:p>
                  </a:txBody>
                  <a:tcPr marL="78433" marR="78433" marT="39217" marB="39217" anchor="ctr">
                    <a:lnL>
                      <a:noFill/>
                    </a:lnL>
                    <a:lnR>
                      <a:noFill/>
                    </a:lnR>
                    <a:lnT>
                      <a:noFill/>
                    </a:lnT>
                    <a:lnB w="9525" cap="flat" cmpd="sng" algn="ctr">
                      <a:solidFill>
                        <a:srgbClr val="C01209"/>
                      </a:solidFill>
                      <a:prstDash val="solid"/>
                      <a:round/>
                      <a:headEnd type="none" w="med" len="med"/>
                      <a:tailEnd type="none" w="med" len="med"/>
                    </a:lnB>
                    <a:noFill/>
                  </a:tcPr>
                </a:tc>
                <a:tc>
                  <a:txBody>
                    <a:bodyPr/>
                    <a:lstStyle/>
                    <a:p>
                      <a:pPr marL="0" marR="0" indent="0" algn="l" rtl="0" fontAlgn="base">
                        <a:lnSpc>
                          <a:spcPts val="1350"/>
                        </a:lnSpc>
                        <a:buNone/>
                      </a:pPr>
                      <a:r>
                        <a:rPr lang="en-US" sz="1600" b="1" i="0">
                          <a:solidFill>
                            <a:srgbClr val="000000"/>
                          </a:solidFill>
                          <a:effectLst/>
                          <a:latin typeface="Aptos"/>
                        </a:rPr>
                        <a:t>Amount</a:t>
                      </a:r>
                      <a:r>
                        <a:rPr lang="en-US" sz="1600" b="0" i="0">
                          <a:solidFill>
                            <a:srgbClr val="000000"/>
                          </a:solidFill>
                          <a:effectLst/>
                          <a:latin typeface="Aptos"/>
                        </a:rPr>
                        <a:t> </a:t>
                      </a:r>
                      <a:endParaRPr lang="en-US" sz="1200" b="0" i="0">
                        <a:solidFill>
                          <a:srgbClr val="000000"/>
                        </a:solidFill>
                        <a:effectLst/>
                        <a:latin typeface="Segoe UI"/>
                      </a:endParaRPr>
                    </a:p>
                  </a:txBody>
                  <a:tcPr marL="78433" marR="78433" marT="39217" marB="39217" anchor="ctr">
                    <a:lnL>
                      <a:noFill/>
                    </a:lnL>
                    <a:lnR>
                      <a:noFill/>
                    </a:lnR>
                    <a:lnT>
                      <a:noFill/>
                    </a:lnT>
                    <a:lnB w="9525" cap="flat" cmpd="sng" algn="ctr">
                      <a:solidFill>
                        <a:srgbClr val="001309"/>
                      </a:solidFill>
                      <a:prstDash val="solid"/>
                      <a:round/>
                      <a:headEnd type="none" w="med" len="med"/>
                      <a:tailEnd type="none" w="med" len="med"/>
                    </a:lnB>
                    <a:noFill/>
                  </a:tcPr>
                </a:tc>
                <a:extLst>
                  <a:ext uri="{0D108BD9-81ED-4DB2-BD59-A6C34878D82A}">
                    <a16:rowId xmlns:a16="http://schemas.microsoft.com/office/drawing/2014/main" val="3583047098"/>
                  </a:ext>
                </a:extLst>
              </a:tr>
              <a:tr h="666887">
                <a:tc>
                  <a:txBody>
                    <a:bodyPr/>
                    <a:lstStyle/>
                    <a:p>
                      <a:pPr marL="0" marR="0" indent="0" algn="l" rtl="0" fontAlgn="base">
                        <a:lnSpc>
                          <a:spcPts val="1350"/>
                        </a:lnSpc>
                        <a:buNone/>
                      </a:pPr>
                      <a:r>
                        <a:rPr lang="en-US" sz="1600" b="1" i="0">
                          <a:solidFill>
                            <a:srgbClr val="000000"/>
                          </a:solidFill>
                          <a:effectLst/>
                          <a:latin typeface="Aptos"/>
                        </a:rPr>
                        <a:t>Youth Career Camp: </a:t>
                      </a:r>
                      <a:r>
                        <a:rPr lang="en-US" sz="1600" b="0" i="0">
                          <a:solidFill>
                            <a:srgbClr val="000000"/>
                          </a:solidFill>
                          <a:effectLst/>
                          <a:latin typeface="Aptos"/>
                        </a:rPr>
                        <a:t> </a:t>
                      </a:r>
                      <a:endParaRPr lang="en-US" sz="1200" b="0" i="0">
                        <a:solidFill>
                          <a:srgbClr val="000000"/>
                        </a:solidFill>
                        <a:effectLst/>
                        <a:latin typeface="Segoe UI"/>
                      </a:endParaRPr>
                    </a:p>
                    <a:p>
                      <a:pPr marL="0" marR="0" indent="0" algn="l" rtl="0" fontAlgn="base">
                        <a:lnSpc>
                          <a:spcPts val="1350"/>
                        </a:lnSpc>
                        <a:buNone/>
                      </a:pPr>
                      <a:r>
                        <a:rPr lang="en-US" sz="1600" b="1" i="0">
                          <a:solidFill>
                            <a:srgbClr val="000000"/>
                          </a:solidFill>
                          <a:effectLst/>
                          <a:latin typeface="Aptos"/>
                        </a:rPr>
                        <a:t>In-person</a:t>
                      </a:r>
                      <a:r>
                        <a:rPr lang="en-US" sz="1600" b="0" i="0">
                          <a:solidFill>
                            <a:srgbClr val="000000"/>
                          </a:solidFill>
                          <a:effectLst/>
                          <a:latin typeface="Aptos"/>
                        </a:rPr>
                        <a:t> </a:t>
                      </a:r>
                      <a:endParaRPr lang="en-US" sz="1200" b="0" i="0">
                        <a:solidFill>
                          <a:srgbClr val="000000"/>
                        </a:solidFill>
                        <a:effectLst/>
                        <a:latin typeface="Segoe UI"/>
                      </a:endParaRPr>
                    </a:p>
                  </a:txBody>
                  <a:tcPr marL="78433" marR="78433" marT="39217" marB="39217" anchor="ctr">
                    <a:lnL>
                      <a:noFill/>
                    </a:lnL>
                    <a:lnR>
                      <a:noFill/>
                    </a:lnR>
                    <a:lnT w="9525" cap="flat" cmpd="sng" algn="ctr">
                      <a:solidFill>
                        <a:srgbClr val="001309"/>
                      </a:solidFill>
                      <a:prstDash val="solid"/>
                      <a:round/>
                      <a:headEnd type="none" w="med" len="med"/>
                      <a:tailEnd type="none" w="med" len="med"/>
                    </a:lnT>
                    <a:lnB w="9525" cap="flat" cmpd="sng" algn="ctr">
                      <a:solidFill>
                        <a:srgbClr val="001309"/>
                      </a:solidFill>
                      <a:prstDash val="solid"/>
                      <a:round/>
                      <a:headEnd type="none" w="med" len="med"/>
                      <a:tailEnd type="none" w="med" len="med"/>
                    </a:lnB>
                    <a:noFill/>
                  </a:tcPr>
                </a:tc>
                <a:tc>
                  <a:txBody>
                    <a:bodyPr/>
                    <a:lstStyle/>
                    <a:p>
                      <a:pPr marL="0" marR="0" indent="0" algn="l" rtl="0" fontAlgn="base">
                        <a:lnSpc>
                          <a:spcPts val="1350"/>
                        </a:lnSpc>
                        <a:buNone/>
                      </a:pPr>
                      <a:r>
                        <a:rPr lang="en-US" sz="1600" b="0" i="0">
                          <a:solidFill>
                            <a:srgbClr val="000000"/>
                          </a:solidFill>
                          <a:effectLst/>
                          <a:latin typeface="Aptos"/>
                        </a:rPr>
                        <a:t>Group Session  </a:t>
                      </a:r>
                      <a:endParaRPr lang="en-US" sz="1200" b="0" i="0">
                        <a:solidFill>
                          <a:srgbClr val="000000"/>
                        </a:solidFill>
                        <a:effectLst/>
                        <a:latin typeface="Segoe UI"/>
                      </a:endParaRPr>
                    </a:p>
                  </a:txBody>
                  <a:tcPr marL="78433" marR="78433" marT="39217" marB="39217" anchor="ctr">
                    <a:lnL>
                      <a:noFill/>
                    </a:lnL>
                    <a:lnR>
                      <a:noFill/>
                    </a:lnR>
                    <a:lnT w="9525" cap="flat" cmpd="sng" algn="ctr">
                      <a:solidFill>
                        <a:srgbClr val="E01209"/>
                      </a:solidFill>
                      <a:prstDash val="solid"/>
                      <a:round/>
                      <a:headEnd type="none" w="med" len="med"/>
                      <a:tailEnd type="none" w="med" len="med"/>
                    </a:lnT>
                    <a:lnB w="9525" cap="flat" cmpd="sng" algn="ctr">
                      <a:solidFill>
                        <a:srgbClr val="001409"/>
                      </a:solidFill>
                      <a:prstDash val="solid"/>
                      <a:round/>
                      <a:headEnd type="none" w="med" len="med"/>
                      <a:tailEnd type="none" w="med" len="med"/>
                    </a:lnB>
                    <a:noFill/>
                  </a:tcPr>
                </a:tc>
                <a:tc>
                  <a:txBody>
                    <a:bodyPr/>
                    <a:lstStyle/>
                    <a:p>
                      <a:pPr marL="0" marR="0" indent="0" algn="l" rtl="0" fontAlgn="base">
                        <a:lnSpc>
                          <a:spcPts val="1350"/>
                        </a:lnSpc>
                        <a:buNone/>
                      </a:pPr>
                      <a:r>
                        <a:rPr lang="en-US" sz="1600" b="0" i="0">
                          <a:solidFill>
                            <a:srgbClr val="000000"/>
                          </a:solidFill>
                          <a:effectLst/>
                          <a:latin typeface="Aptos"/>
                        </a:rPr>
                        <a:t>Paid per session. Camp day is 2 sessions  ^</a:t>
                      </a:r>
                      <a:endParaRPr lang="en-US" sz="1200" b="0" i="0">
                        <a:solidFill>
                          <a:srgbClr val="000000"/>
                        </a:solidFill>
                        <a:effectLst/>
                        <a:latin typeface="Segoe UI"/>
                      </a:endParaRPr>
                    </a:p>
                  </a:txBody>
                  <a:tcPr marL="78433" marR="78433" marT="39217" marB="39217" anchor="ctr">
                    <a:lnL>
                      <a:noFill/>
                    </a:lnL>
                    <a:lnR>
                      <a:noFill/>
                    </a:lnR>
                    <a:lnT w="9525" cap="flat" cmpd="sng" algn="ctr">
                      <a:solidFill>
                        <a:srgbClr val="C01209"/>
                      </a:solidFill>
                      <a:prstDash val="solid"/>
                      <a:round/>
                      <a:headEnd type="none" w="med" len="med"/>
                      <a:tailEnd type="none" w="med" len="med"/>
                    </a:lnT>
                    <a:lnB w="9525" cap="flat" cmpd="sng" algn="ctr">
                      <a:solidFill>
                        <a:srgbClr val="001409"/>
                      </a:solidFill>
                      <a:prstDash val="solid"/>
                      <a:round/>
                      <a:headEnd type="none" w="med" len="med"/>
                      <a:tailEnd type="none" w="med" len="med"/>
                    </a:lnB>
                    <a:noFill/>
                  </a:tcPr>
                </a:tc>
                <a:tc>
                  <a:txBody>
                    <a:bodyPr/>
                    <a:lstStyle/>
                    <a:p>
                      <a:pPr marL="0" marR="0" indent="0" algn="l" rtl="0" fontAlgn="base">
                        <a:lnSpc>
                          <a:spcPts val="1350"/>
                        </a:lnSpc>
                        <a:buNone/>
                      </a:pPr>
                      <a:r>
                        <a:rPr lang="en-US" sz="1600" b="1" i="0">
                          <a:solidFill>
                            <a:srgbClr val="000000"/>
                          </a:solidFill>
                          <a:effectLst/>
                          <a:latin typeface="Aptos"/>
                        </a:rPr>
                        <a:t>$1,532.93</a:t>
                      </a:r>
                      <a:r>
                        <a:rPr lang="en-US" sz="1600" b="0" i="0">
                          <a:solidFill>
                            <a:srgbClr val="000000"/>
                          </a:solidFill>
                          <a:effectLst/>
                          <a:latin typeface="Aptos"/>
                        </a:rPr>
                        <a:t> </a:t>
                      </a:r>
                      <a:endParaRPr lang="en-US" sz="1200" b="0" i="0">
                        <a:solidFill>
                          <a:srgbClr val="000000"/>
                        </a:solidFill>
                        <a:effectLst/>
                        <a:latin typeface="Segoe UI"/>
                      </a:endParaRPr>
                    </a:p>
                  </a:txBody>
                  <a:tcPr marL="78433" marR="78433" marT="39217" marB="39217" anchor="ctr">
                    <a:lnL>
                      <a:noFill/>
                    </a:lnL>
                    <a:lnR>
                      <a:noFill/>
                    </a:lnR>
                    <a:lnT w="9525" cap="flat" cmpd="sng" algn="ctr">
                      <a:solidFill>
                        <a:srgbClr val="001309"/>
                      </a:solidFill>
                      <a:prstDash val="solid"/>
                      <a:round/>
                      <a:headEnd type="none" w="med" len="med"/>
                      <a:tailEnd type="none" w="med" len="med"/>
                    </a:lnT>
                    <a:lnB w="9525" cap="flat" cmpd="sng" algn="ctr">
                      <a:solidFill>
                        <a:srgbClr val="A01A09"/>
                      </a:solidFill>
                      <a:prstDash val="solid"/>
                      <a:round/>
                      <a:headEnd type="none" w="med" len="med"/>
                      <a:tailEnd type="none" w="med" len="med"/>
                    </a:lnB>
                    <a:noFill/>
                  </a:tcPr>
                </a:tc>
                <a:extLst>
                  <a:ext uri="{0D108BD9-81ED-4DB2-BD59-A6C34878D82A}">
                    <a16:rowId xmlns:a16="http://schemas.microsoft.com/office/drawing/2014/main" val="622437917"/>
                  </a:ext>
                </a:extLst>
              </a:tr>
              <a:tr h="470101">
                <a:tc>
                  <a:txBody>
                    <a:bodyPr/>
                    <a:lstStyle/>
                    <a:p>
                      <a:pPr marL="0" marR="0" indent="0" algn="l" rtl="0" fontAlgn="base">
                        <a:lnSpc>
                          <a:spcPts val="1350"/>
                        </a:lnSpc>
                        <a:buNone/>
                      </a:pPr>
                      <a:r>
                        <a:rPr lang="en-US" sz="1600" b="1" i="0">
                          <a:solidFill>
                            <a:srgbClr val="000000"/>
                          </a:solidFill>
                          <a:effectLst/>
                          <a:latin typeface="Aptos"/>
                        </a:rPr>
                        <a:t>Youth Career Camp: Virtual</a:t>
                      </a:r>
                      <a:r>
                        <a:rPr lang="en-US" sz="1600" b="0" i="0">
                          <a:solidFill>
                            <a:srgbClr val="000000"/>
                          </a:solidFill>
                          <a:effectLst/>
                          <a:latin typeface="Aptos"/>
                        </a:rPr>
                        <a:t> </a:t>
                      </a:r>
                      <a:endParaRPr lang="en-US" sz="1200" b="0" i="0">
                        <a:solidFill>
                          <a:srgbClr val="000000"/>
                        </a:solidFill>
                        <a:effectLst/>
                        <a:latin typeface="Segoe UI"/>
                      </a:endParaRPr>
                    </a:p>
                  </a:txBody>
                  <a:tcPr marL="78433" marR="78433" marT="39217" marB="39217" anchor="ctr">
                    <a:lnL>
                      <a:noFill/>
                    </a:lnL>
                    <a:lnR>
                      <a:noFill/>
                    </a:lnR>
                    <a:lnT w="9525" cap="flat" cmpd="sng" algn="ctr">
                      <a:solidFill>
                        <a:srgbClr val="001309"/>
                      </a:solidFill>
                      <a:prstDash val="solid"/>
                      <a:round/>
                      <a:headEnd type="none" w="med" len="med"/>
                      <a:tailEnd type="none" w="med" len="med"/>
                    </a:lnT>
                    <a:lnB w="9525" cap="flat" cmpd="sng" algn="ctr">
                      <a:solidFill>
                        <a:srgbClr val="A01A09"/>
                      </a:solidFill>
                      <a:prstDash val="solid"/>
                      <a:round/>
                      <a:headEnd type="none" w="med" len="med"/>
                      <a:tailEnd type="none" w="med" len="med"/>
                    </a:lnB>
                    <a:noFill/>
                  </a:tcPr>
                </a:tc>
                <a:tc>
                  <a:txBody>
                    <a:bodyPr/>
                    <a:lstStyle/>
                    <a:p>
                      <a:pPr marL="0" marR="0" indent="0" algn="l" rtl="0" fontAlgn="base">
                        <a:lnSpc>
                          <a:spcPts val="1350"/>
                        </a:lnSpc>
                        <a:buNone/>
                      </a:pPr>
                      <a:r>
                        <a:rPr lang="en-US" sz="1600" b="0" i="0">
                          <a:solidFill>
                            <a:srgbClr val="000000"/>
                          </a:solidFill>
                          <a:effectLst/>
                          <a:latin typeface="Aptos"/>
                        </a:rPr>
                        <a:t>Group Session  </a:t>
                      </a:r>
                      <a:endParaRPr lang="en-US" sz="1200" b="0" i="0">
                        <a:solidFill>
                          <a:srgbClr val="000000"/>
                        </a:solidFill>
                        <a:effectLst/>
                        <a:latin typeface="Segoe UI"/>
                      </a:endParaRPr>
                    </a:p>
                  </a:txBody>
                  <a:tcPr marL="78433" marR="78433" marT="39217" marB="39217" anchor="ctr">
                    <a:lnL>
                      <a:noFill/>
                    </a:lnL>
                    <a:lnR>
                      <a:noFill/>
                    </a:lnR>
                    <a:lnT w="9525" cap="flat" cmpd="sng" algn="ctr">
                      <a:solidFill>
                        <a:srgbClr val="001409"/>
                      </a:solidFill>
                      <a:prstDash val="solid"/>
                      <a:round/>
                      <a:headEnd type="none" w="med" len="med"/>
                      <a:tailEnd type="none" w="med" len="med"/>
                    </a:lnT>
                    <a:lnB w="9525" cap="flat" cmpd="sng" algn="ctr">
                      <a:solidFill>
                        <a:srgbClr val="A01A09"/>
                      </a:solidFill>
                      <a:prstDash val="solid"/>
                      <a:round/>
                      <a:headEnd type="none" w="med" len="med"/>
                      <a:tailEnd type="none" w="med" len="med"/>
                    </a:lnB>
                    <a:noFill/>
                  </a:tcPr>
                </a:tc>
                <a:tc>
                  <a:txBody>
                    <a:bodyPr/>
                    <a:lstStyle/>
                    <a:p>
                      <a:pPr marL="0" marR="0" indent="0" algn="l" rtl="0" fontAlgn="base">
                        <a:lnSpc>
                          <a:spcPts val="1350"/>
                        </a:lnSpc>
                        <a:buNone/>
                      </a:pPr>
                      <a:r>
                        <a:rPr lang="en-US" sz="1600" b="0" i="0">
                          <a:solidFill>
                            <a:srgbClr val="000000"/>
                          </a:solidFill>
                          <a:effectLst/>
                          <a:latin typeface="Aptos"/>
                        </a:rPr>
                        <a:t>Paid per session. Camp day is 2 sessions  ^</a:t>
                      </a:r>
                      <a:endParaRPr lang="en-US" sz="1200" b="0" i="0">
                        <a:solidFill>
                          <a:srgbClr val="000000"/>
                        </a:solidFill>
                        <a:effectLst/>
                        <a:latin typeface="Segoe UI"/>
                      </a:endParaRPr>
                    </a:p>
                  </a:txBody>
                  <a:tcPr marL="78433" marR="78433" marT="39217" marB="39217" anchor="ctr">
                    <a:lnL>
                      <a:noFill/>
                    </a:lnL>
                    <a:lnR>
                      <a:noFill/>
                    </a:lnR>
                    <a:lnT w="9525" cap="flat" cmpd="sng" algn="ctr">
                      <a:solidFill>
                        <a:srgbClr val="001409"/>
                      </a:solidFill>
                      <a:prstDash val="solid"/>
                      <a:round/>
                      <a:headEnd type="none" w="med" len="med"/>
                      <a:tailEnd type="none" w="med" len="med"/>
                    </a:lnT>
                    <a:lnB w="9525" cap="flat" cmpd="sng" algn="ctr">
                      <a:solidFill>
                        <a:srgbClr val="A01A09"/>
                      </a:solidFill>
                      <a:prstDash val="solid"/>
                      <a:round/>
                      <a:headEnd type="none" w="med" len="med"/>
                      <a:tailEnd type="none" w="med" len="med"/>
                    </a:lnB>
                    <a:noFill/>
                  </a:tcPr>
                </a:tc>
                <a:tc>
                  <a:txBody>
                    <a:bodyPr/>
                    <a:lstStyle/>
                    <a:p>
                      <a:pPr marL="0" marR="0" indent="0" algn="l" rtl="0" fontAlgn="base">
                        <a:lnSpc>
                          <a:spcPts val="1350"/>
                        </a:lnSpc>
                        <a:buNone/>
                      </a:pPr>
                      <a:r>
                        <a:rPr lang="en-US" sz="1600" b="1" i="0">
                          <a:solidFill>
                            <a:srgbClr val="000000"/>
                          </a:solidFill>
                          <a:effectLst/>
                          <a:latin typeface="Aptos"/>
                        </a:rPr>
                        <a:t>$1,149.70</a:t>
                      </a:r>
                      <a:r>
                        <a:rPr lang="en-US" sz="1600" b="0" i="0">
                          <a:solidFill>
                            <a:srgbClr val="000000"/>
                          </a:solidFill>
                          <a:effectLst/>
                          <a:latin typeface="Aptos"/>
                        </a:rPr>
                        <a:t> </a:t>
                      </a:r>
                      <a:endParaRPr lang="en-US" sz="1200" b="0" i="0">
                        <a:solidFill>
                          <a:srgbClr val="000000"/>
                        </a:solidFill>
                        <a:effectLst/>
                        <a:latin typeface="Segoe UI"/>
                      </a:endParaRPr>
                    </a:p>
                  </a:txBody>
                  <a:tcPr marL="78433" marR="78433" marT="39217" marB="39217" anchor="ctr">
                    <a:lnL>
                      <a:noFill/>
                    </a:lnL>
                    <a:lnR>
                      <a:noFill/>
                    </a:lnR>
                    <a:lnT w="9525" cap="flat" cmpd="sng" algn="ctr">
                      <a:solidFill>
                        <a:srgbClr val="A01A09"/>
                      </a:solidFill>
                      <a:prstDash val="solid"/>
                      <a:round/>
                      <a:headEnd type="none" w="med" len="med"/>
                      <a:tailEnd type="none" w="med" len="med"/>
                    </a:lnT>
                    <a:lnB w="9525" cap="flat" cmpd="sng" algn="ctr">
                      <a:solidFill>
                        <a:srgbClr val="40DA08"/>
                      </a:solidFill>
                      <a:prstDash val="solid"/>
                      <a:round/>
                      <a:headEnd type="none" w="med" len="med"/>
                      <a:tailEnd type="none" w="med" len="med"/>
                    </a:lnB>
                    <a:noFill/>
                  </a:tcPr>
                </a:tc>
                <a:extLst>
                  <a:ext uri="{0D108BD9-81ED-4DB2-BD59-A6C34878D82A}">
                    <a16:rowId xmlns:a16="http://schemas.microsoft.com/office/drawing/2014/main" val="814311200"/>
                  </a:ext>
                </a:extLst>
              </a:tr>
              <a:tr h="666887">
                <a:tc>
                  <a:txBody>
                    <a:bodyPr/>
                    <a:lstStyle/>
                    <a:p>
                      <a:pPr marL="0" marR="0" indent="0" algn="l" rtl="0" fontAlgn="base">
                        <a:lnSpc>
                          <a:spcPts val="1350"/>
                        </a:lnSpc>
                        <a:buNone/>
                      </a:pPr>
                      <a:r>
                        <a:rPr lang="en-US" sz="1600" b="1" i="0">
                          <a:solidFill>
                            <a:srgbClr val="000000"/>
                          </a:solidFill>
                          <a:effectLst/>
                          <a:latin typeface="Aptos"/>
                        </a:rPr>
                        <a:t>Single Topic Training: </a:t>
                      </a:r>
                      <a:r>
                        <a:rPr lang="en-US" sz="1600" b="0" i="0">
                          <a:solidFill>
                            <a:srgbClr val="000000"/>
                          </a:solidFill>
                          <a:effectLst/>
                          <a:latin typeface="Aptos"/>
                        </a:rPr>
                        <a:t> </a:t>
                      </a:r>
                      <a:endParaRPr lang="en-US" sz="1200" b="0" i="0">
                        <a:solidFill>
                          <a:srgbClr val="000000"/>
                        </a:solidFill>
                        <a:effectLst/>
                        <a:latin typeface="Segoe UI"/>
                      </a:endParaRPr>
                    </a:p>
                    <a:p>
                      <a:pPr marL="0" marR="0" indent="0" algn="l" rtl="0" fontAlgn="base">
                        <a:lnSpc>
                          <a:spcPts val="1350"/>
                        </a:lnSpc>
                        <a:buNone/>
                      </a:pPr>
                      <a:r>
                        <a:rPr lang="en-US" sz="1600" b="1" i="0">
                          <a:solidFill>
                            <a:srgbClr val="000000"/>
                          </a:solidFill>
                          <a:effectLst/>
                          <a:latin typeface="Aptos"/>
                        </a:rPr>
                        <a:t>In-person </a:t>
                      </a:r>
                      <a:r>
                        <a:rPr lang="en-US" sz="1600" b="0" i="0">
                          <a:solidFill>
                            <a:srgbClr val="000000"/>
                          </a:solidFill>
                          <a:effectLst/>
                          <a:latin typeface="Aptos"/>
                        </a:rPr>
                        <a:t> </a:t>
                      </a:r>
                      <a:endParaRPr lang="en-US" sz="1200" b="0" i="0">
                        <a:solidFill>
                          <a:srgbClr val="000000"/>
                        </a:solidFill>
                        <a:effectLst/>
                        <a:latin typeface="Segoe UI"/>
                      </a:endParaRPr>
                    </a:p>
                  </a:txBody>
                  <a:tcPr marL="78433" marR="78433" marT="39217" marB="39217" anchor="ctr">
                    <a:lnL>
                      <a:noFill/>
                    </a:lnL>
                    <a:lnR>
                      <a:noFill/>
                    </a:lnR>
                    <a:lnT w="9525" cap="flat" cmpd="sng" algn="ctr">
                      <a:solidFill>
                        <a:srgbClr val="A01A09"/>
                      </a:solidFill>
                      <a:prstDash val="solid"/>
                      <a:round/>
                      <a:headEnd type="none" w="med" len="med"/>
                      <a:tailEnd type="none" w="med" len="med"/>
                    </a:lnT>
                    <a:lnB w="9525" cap="flat" cmpd="sng" algn="ctr">
                      <a:solidFill>
                        <a:srgbClr val="40DA08"/>
                      </a:solidFill>
                      <a:prstDash val="solid"/>
                      <a:round/>
                      <a:headEnd type="none" w="med" len="med"/>
                      <a:tailEnd type="none" w="med" len="med"/>
                    </a:lnB>
                    <a:noFill/>
                  </a:tcPr>
                </a:tc>
                <a:tc>
                  <a:txBody>
                    <a:bodyPr/>
                    <a:lstStyle/>
                    <a:p>
                      <a:pPr marL="0" marR="0" indent="0" algn="l" rtl="0" fontAlgn="base">
                        <a:lnSpc>
                          <a:spcPts val="1350"/>
                        </a:lnSpc>
                        <a:buNone/>
                      </a:pPr>
                      <a:r>
                        <a:rPr lang="en-US" sz="1600" b="0" i="0">
                          <a:solidFill>
                            <a:srgbClr val="000000"/>
                          </a:solidFill>
                          <a:effectLst/>
                          <a:latin typeface="Aptos"/>
                        </a:rPr>
                        <a:t>Hourly </a:t>
                      </a:r>
                      <a:endParaRPr lang="en-US" sz="1200" b="0" i="0">
                        <a:solidFill>
                          <a:srgbClr val="000000"/>
                        </a:solidFill>
                        <a:effectLst/>
                        <a:latin typeface="Segoe UI"/>
                      </a:endParaRPr>
                    </a:p>
                  </a:txBody>
                  <a:tcPr marL="78433" marR="78433" marT="39217" marB="39217" anchor="ctr">
                    <a:lnL>
                      <a:noFill/>
                    </a:lnL>
                    <a:lnR>
                      <a:noFill/>
                    </a:lnR>
                    <a:lnT w="9525" cap="flat" cmpd="sng" algn="ctr">
                      <a:solidFill>
                        <a:srgbClr val="A01A09"/>
                      </a:solidFill>
                      <a:prstDash val="solid"/>
                      <a:round/>
                      <a:headEnd type="none" w="med" len="med"/>
                      <a:tailEnd type="none" w="med" len="med"/>
                    </a:lnT>
                    <a:lnB w="9525" cap="flat" cmpd="sng" algn="ctr">
                      <a:solidFill>
                        <a:srgbClr val="00F008"/>
                      </a:solidFill>
                      <a:prstDash val="solid"/>
                      <a:round/>
                      <a:headEnd type="none" w="med" len="med"/>
                      <a:tailEnd type="none" w="med" len="med"/>
                    </a:lnB>
                    <a:noFill/>
                  </a:tcPr>
                </a:tc>
                <a:tc>
                  <a:txBody>
                    <a:bodyPr/>
                    <a:lstStyle/>
                    <a:p>
                      <a:pPr marL="0" marR="0" indent="0" algn="l" rtl="0" fontAlgn="base">
                        <a:lnSpc>
                          <a:spcPts val="1350"/>
                        </a:lnSpc>
                        <a:buNone/>
                      </a:pPr>
                      <a:r>
                        <a:rPr lang="en-US" sz="1600" b="0" i="0">
                          <a:solidFill>
                            <a:srgbClr val="000000"/>
                          </a:solidFill>
                          <a:effectLst/>
                          <a:latin typeface="Aptos"/>
                        </a:rPr>
                        <a:t>^</a:t>
                      </a:r>
                    </a:p>
                  </a:txBody>
                  <a:tcPr marL="78433" marR="78433" marT="39217" marB="39217" anchor="ctr">
                    <a:lnL>
                      <a:noFill/>
                    </a:lnL>
                    <a:lnR>
                      <a:noFill/>
                    </a:lnR>
                    <a:lnT w="9525" cap="flat" cmpd="sng" algn="ctr">
                      <a:solidFill>
                        <a:srgbClr val="A01A09"/>
                      </a:solidFill>
                      <a:prstDash val="solid"/>
                      <a:round/>
                      <a:headEnd type="none" w="med" len="med"/>
                      <a:tailEnd type="none" w="med" len="med"/>
                    </a:lnT>
                    <a:lnB w="9525" cap="flat" cmpd="sng" algn="ctr">
                      <a:solidFill>
                        <a:srgbClr val="A0E908"/>
                      </a:solidFill>
                      <a:prstDash val="solid"/>
                      <a:round/>
                      <a:headEnd type="none" w="med" len="med"/>
                      <a:tailEnd type="none" w="med" len="med"/>
                    </a:lnB>
                    <a:noFill/>
                  </a:tcPr>
                </a:tc>
                <a:tc>
                  <a:txBody>
                    <a:bodyPr/>
                    <a:lstStyle/>
                    <a:p>
                      <a:pPr marL="0" marR="0" indent="0" algn="l" rtl="0" fontAlgn="base">
                        <a:lnSpc>
                          <a:spcPts val="1350"/>
                        </a:lnSpc>
                        <a:buNone/>
                      </a:pPr>
                      <a:r>
                        <a:rPr lang="en-US" sz="1600" b="1" i="0">
                          <a:solidFill>
                            <a:srgbClr val="000000"/>
                          </a:solidFill>
                          <a:effectLst/>
                          <a:latin typeface="Aptos"/>
                        </a:rPr>
                        <a:t>$613.17</a:t>
                      </a:r>
                      <a:r>
                        <a:rPr lang="en-US" sz="1600" b="0" i="0">
                          <a:solidFill>
                            <a:srgbClr val="000000"/>
                          </a:solidFill>
                          <a:effectLst/>
                          <a:latin typeface="Aptos"/>
                        </a:rPr>
                        <a:t> </a:t>
                      </a:r>
                      <a:endParaRPr lang="en-US" sz="1200" b="0" i="0">
                        <a:solidFill>
                          <a:srgbClr val="000000"/>
                        </a:solidFill>
                        <a:effectLst/>
                        <a:latin typeface="Segoe UI"/>
                      </a:endParaRPr>
                    </a:p>
                  </a:txBody>
                  <a:tcPr marL="78433" marR="78433" marT="39217" marB="39217" anchor="ctr">
                    <a:lnL>
                      <a:noFill/>
                    </a:lnL>
                    <a:lnR>
                      <a:noFill/>
                    </a:lnR>
                    <a:lnT w="9525" cap="flat" cmpd="sng" algn="ctr">
                      <a:solidFill>
                        <a:srgbClr val="40DA08"/>
                      </a:solidFill>
                      <a:prstDash val="solid"/>
                      <a:round/>
                      <a:headEnd type="none" w="med" len="med"/>
                      <a:tailEnd type="none" w="med" len="med"/>
                    </a:lnT>
                    <a:lnB w="9525" cap="flat" cmpd="sng" algn="ctr">
                      <a:solidFill>
                        <a:srgbClr val="A0F708"/>
                      </a:solidFill>
                      <a:prstDash val="solid"/>
                      <a:round/>
                      <a:headEnd type="none" w="med" len="med"/>
                      <a:tailEnd type="none" w="med" len="med"/>
                    </a:lnB>
                    <a:noFill/>
                  </a:tcPr>
                </a:tc>
                <a:extLst>
                  <a:ext uri="{0D108BD9-81ED-4DB2-BD59-A6C34878D82A}">
                    <a16:rowId xmlns:a16="http://schemas.microsoft.com/office/drawing/2014/main" val="2895253138"/>
                  </a:ext>
                </a:extLst>
              </a:tr>
              <a:tr h="470101">
                <a:tc>
                  <a:txBody>
                    <a:bodyPr/>
                    <a:lstStyle/>
                    <a:p>
                      <a:pPr marL="0" marR="0" indent="0" algn="l" rtl="0" fontAlgn="base">
                        <a:lnSpc>
                          <a:spcPts val="1350"/>
                        </a:lnSpc>
                        <a:buNone/>
                      </a:pPr>
                      <a:r>
                        <a:rPr lang="en-US" sz="1600" b="1" i="0">
                          <a:solidFill>
                            <a:srgbClr val="000000"/>
                          </a:solidFill>
                          <a:effectLst/>
                          <a:latin typeface="Aptos"/>
                        </a:rPr>
                        <a:t>Single Topic Training: Virtual </a:t>
                      </a:r>
                      <a:r>
                        <a:rPr lang="en-US" sz="1600" b="0" i="0">
                          <a:solidFill>
                            <a:srgbClr val="000000"/>
                          </a:solidFill>
                          <a:effectLst/>
                          <a:latin typeface="Aptos"/>
                        </a:rPr>
                        <a:t> </a:t>
                      </a:r>
                      <a:endParaRPr lang="en-US" sz="1200" b="0" i="0">
                        <a:solidFill>
                          <a:srgbClr val="000000"/>
                        </a:solidFill>
                        <a:effectLst/>
                        <a:latin typeface="Segoe UI"/>
                      </a:endParaRPr>
                    </a:p>
                  </a:txBody>
                  <a:tcPr marL="78433" marR="78433" marT="39217" marB="39217" anchor="ctr">
                    <a:lnL>
                      <a:noFill/>
                    </a:lnL>
                    <a:lnR>
                      <a:noFill/>
                    </a:lnR>
                    <a:lnT w="9525" cap="flat" cmpd="sng" algn="ctr">
                      <a:solidFill>
                        <a:srgbClr val="40DA08"/>
                      </a:solidFill>
                      <a:prstDash val="solid"/>
                      <a:round/>
                      <a:headEnd type="none" w="med" len="med"/>
                      <a:tailEnd type="none" w="med" len="med"/>
                    </a:lnT>
                    <a:lnB w="9525" cap="flat" cmpd="sng" algn="ctr">
                      <a:solidFill>
                        <a:srgbClr val="40D908"/>
                      </a:solidFill>
                      <a:prstDash val="solid"/>
                      <a:round/>
                      <a:headEnd type="none" w="med" len="med"/>
                      <a:tailEnd type="none" w="med" len="med"/>
                    </a:lnB>
                    <a:noFill/>
                  </a:tcPr>
                </a:tc>
                <a:tc>
                  <a:txBody>
                    <a:bodyPr/>
                    <a:lstStyle/>
                    <a:p>
                      <a:pPr marL="0" marR="0" indent="0" algn="l" rtl="0" fontAlgn="base">
                        <a:lnSpc>
                          <a:spcPts val="1350"/>
                        </a:lnSpc>
                        <a:buNone/>
                      </a:pPr>
                      <a:r>
                        <a:rPr lang="en-US" sz="1600" b="0" i="0">
                          <a:solidFill>
                            <a:srgbClr val="000000"/>
                          </a:solidFill>
                          <a:effectLst/>
                          <a:latin typeface="Aptos"/>
                        </a:rPr>
                        <a:t>Hourly </a:t>
                      </a:r>
                      <a:endParaRPr lang="en-US" sz="1200" b="0" i="0">
                        <a:solidFill>
                          <a:srgbClr val="000000"/>
                        </a:solidFill>
                        <a:effectLst/>
                        <a:latin typeface="Segoe UI"/>
                      </a:endParaRPr>
                    </a:p>
                  </a:txBody>
                  <a:tcPr marL="78433" marR="78433" marT="39217" marB="39217" anchor="ctr">
                    <a:lnL>
                      <a:noFill/>
                    </a:lnL>
                    <a:lnR>
                      <a:noFill/>
                    </a:lnR>
                    <a:lnT w="9525" cap="flat" cmpd="sng" algn="ctr">
                      <a:solidFill>
                        <a:srgbClr val="00F008"/>
                      </a:solidFill>
                      <a:prstDash val="solid"/>
                      <a:round/>
                      <a:headEnd type="none" w="med" len="med"/>
                      <a:tailEnd type="none" w="med" len="med"/>
                    </a:lnT>
                    <a:lnB w="9525" cap="flat" cmpd="sng" algn="ctr">
                      <a:solidFill>
                        <a:srgbClr val="40F508"/>
                      </a:solidFill>
                      <a:prstDash val="solid"/>
                      <a:round/>
                      <a:headEnd type="none" w="med" len="med"/>
                      <a:tailEnd type="none" w="med" len="med"/>
                    </a:lnB>
                    <a:noFill/>
                  </a:tcPr>
                </a:tc>
                <a:tc>
                  <a:txBody>
                    <a:bodyPr/>
                    <a:lstStyle/>
                    <a:p>
                      <a:pPr marL="0" marR="0" indent="0" algn="l" rtl="0" fontAlgn="base">
                        <a:lnSpc>
                          <a:spcPts val="1350"/>
                        </a:lnSpc>
                        <a:buNone/>
                      </a:pPr>
                      <a:r>
                        <a:rPr lang="en-US" sz="1600" b="0" i="0">
                          <a:solidFill>
                            <a:srgbClr val="000000"/>
                          </a:solidFill>
                          <a:effectLst/>
                          <a:latin typeface="Aptos"/>
                        </a:rPr>
                        <a:t>^</a:t>
                      </a:r>
                    </a:p>
                  </a:txBody>
                  <a:tcPr marL="78433" marR="78433" marT="39217" marB="39217" anchor="ctr">
                    <a:lnL>
                      <a:noFill/>
                    </a:lnL>
                    <a:lnR>
                      <a:noFill/>
                    </a:lnR>
                    <a:lnT w="9525" cap="flat" cmpd="sng" algn="ctr">
                      <a:solidFill>
                        <a:srgbClr val="A0E908"/>
                      </a:solidFill>
                      <a:prstDash val="solid"/>
                      <a:round/>
                      <a:headEnd type="none" w="med" len="med"/>
                      <a:tailEnd type="none" w="med" len="med"/>
                    </a:lnT>
                    <a:lnB w="9525" cap="flat" cmpd="sng" algn="ctr">
                      <a:solidFill>
                        <a:srgbClr val="E086AE"/>
                      </a:solidFill>
                      <a:prstDash val="solid"/>
                      <a:round/>
                      <a:headEnd type="none" w="med" len="med"/>
                      <a:tailEnd type="none" w="med" len="med"/>
                    </a:lnB>
                    <a:noFill/>
                  </a:tcPr>
                </a:tc>
                <a:tc>
                  <a:txBody>
                    <a:bodyPr/>
                    <a:lstStyle/>
                    <a:p>
                      <a:pPr marL="0" marR="0" indent="0" algn="l" rtl="0" fontAlgn="base">
                        <a:lnSpc>
                          <a:spcPts val="1350"/>
                        </a:lnSpc>
                        <a:buNone/>
                      </a:pPr>
                      <a:r>
                        <a:rPr lang="en-US" sz="1600" b="1" i="0">
                          <a:solidFill>
                            <a:srgbClr val="000000"/>
                          </a:solidFill>
                          <a:effectLst/>
                          <a:latin typeface="Aptos"/>
                        </a:rPr>
                        <a:t>$459.88</a:t>
                      </a:r>
                      <a:r>
                        <a:rPr lang="en-US" sz="1600" b="0" i="0">
                          <a:solidFill>
                            <a:srgbClr val="000000"/>
                          </a:solidFill>
                          <a:effectLst/>
                          <a:latin typeface="Aptos"/>
                        </a:rPr>
                        <a:t> </a:t>
                      </a:r>
                      <a:endParaRPr lang="en-US" sz="1200" b="0" i="0">
                        <a:solidFill>
                          <a:srgbClr val="000000"/>
                        </a:solidFill>
                        <a:effectLst/>
                        <a:latin typeface="Segoe UI"/>
                      </a:endParaRPr>
                    </a:p>
                  </a:txBody>
                  <a:tcPr marL="78433" marR="78433" marT="39217" marB="39217" anchor="ctr">
                    <a:lnL>
                      <a:noFill/>
                    </a:lnL>
                    <a:lnR>
                      <a:noFill/>
                    </a:lnR>
                    <a:lnT w="9525" cap="flat" cmpd="sng" algn="ctr">
                      <a:solidFill>
                        <a:srgbClr val="A0F708"/>
                      </a:solidFill>
                      <a:prstDash val="solid"/>
                      <a:round/>
                      <a:headEnd type="none" w="med" len="med"/>
                      <a:tailEnd type="none" w="med" len="med"/>
                    </a:lnT>
                    <a:lnB w="9525" cap="flat" cmpd="sng" algn="ctr">
                      <a:solidFill>
                        <a:srgbClr val="8085AE"/>
                      </a:solidFill>
                      <a:prstDash val="solid"/>
                      <a:round/>
                      <a:headEnd type="none" w="med" len="med"/>
                      <a:tailEnd type="none" w="med" len="med"/>
                    </a:lnB>
                    <a:noFill/>
                  </a:tcPr>
                </a:tc>
                <a:extLst>
                  <a:ext uri="{0D108BD9-81ED-4DB2-BD59-A6C34878D82A}">
                    <a16:rowId xmlns:a16="http://schemas.microsoft.com/office/drawing/2014/main" val="437344152"/>
                  </a:ext>
                </a:extLst>
              </a:tr>
              <a:tr h="666887">
                <a:tc>
                  <a:txBody>
                    <a:bodyPr/>
                    <a:lstStyle/>
                    <a:p>
                      <a:pPr marL="0" marR="0" indent="0" algn="l" rtl="0" fontAlgn="base">
                        <a:lnSpc>
                          <a:spcPts val="1350"/>
                        </a:lnSpc>
                        <a:buNone/>
                      </a:pPr>
                      <a:r>
                        <a:rPr lang="en-US" sz="1600" b="1" i="0">
                          <a:solidFill>
                            <a:srgbClr val="000000"/>
                          </a:solidFill>
                          <a:effectLst/>
                          <a:latin typeface="Aptos"/>
                        </a:rPr>
                        <a:t>Work Based Learning Experience</a:t>
                      </a:r>
                      <a:r>
                        <a:rPr lang="en-US" sz="1600" b="0" i="0">
                          <a:solidFill>
                            <a:srgbClr val="000000"/>
                          </a:solidFill>
                          <a:effectLst/>
                          <a:latin typeface="Aptos"/>
                        </a:rPr>
                        <a:t> </a:t>
                      </a:r>
                      <a:endParaRPr lang="en-US" sz="1200" b="0" i="0">
                        <a:solidFill>
                          <a:srgbClr val="000000"/>
                        </a:solidFill>
                        <a:effectLst/>
                        <a:latin typeface="Segoe UI"/>
                      </a:endParaRPr>
                    </a:p>
                  </a:txBody>
                  <a:tcPr marL="78433" marR="78433" marT="39217" marB="39217" anchor="ctr">
                    <a:lnL>
                      <a:noFill/>
                    </a:lnL>
                    <a:lnR>
                      <a:noFill/>
                    </a:lnR>
                    <a:lnT w="9525" cap="flat" cmpd="sng" algn="ctr">
                      <a:solidFill>
                        <a:srgbClr val="40D908"/>
                      </a:solidFill>
                      <a:prstDash val="solid"/>
                      <a:round/>
                      <a:headEnd type="none" w="med" len="med"/>
                      <a:tailEnd type="none" w="med" len="med"/>
                    </a:lnT>
                    <a:lnB w="9525" cap="flat" cmpd="sng" algn="ctr">
                      <a:solidFill>
                        <a:srgbClr val="C090AE"/>
                      </a:solidFill>
                      <a:prstDash val="solid"/>
                      <a:round/>
                      <a:headEnd type="none" w="med" len="med"/>
                      <a:tailEnd type="none" w="med" len="med"/>
                    </a:lnB>
                    <a:noFill/>
                  </a:tcPr>
                </a:tc>
                <a:tc>
                  <a:txBody>
                    <a:bodyPr/>
                    <a:lstStyle/>
                    <a:p>
                      <a:pPr marL="0" marR="0" indent="0" algn="l" rtl="0" fontAlgn="base">
                        <a:lnSpc>
                          <a:spcPts val="1350"/>
                        </a:lnSpc>
                        <a:buNone/>
                      </a:pPr>
                      <a:r>
                        <a:rPr lang="en-US" sz="1600" b="0" i="0">
                          <a:solidFill>
                            <a:srgbClr val="000000"/>
                          </a:solidFill>
                          <a:effectLst/>
                          <a:latin typeface="Aptos"/>
                        </a:rPr>
                        <a:t>Hourly  </a:t>
                      </a:r>
                      <a:endParaRPr lang="en-US" sz="1200" b="0" i="0">
                        <a:solidFill>
                          <a:srgbClr val="000000"/>
                        </a:solidFill>
                        <a:effectLst/>
                        <a:latin typeface="Segoe UI"/>
                      </a:endParaRPr>
                    </a:p>
                  </a:txBody>
                  <a:tcPr marL="78433" marR="78433" marT="39217" marB="39217" anchor="ctr">
                    <a:lnL>
                      <a:noFill/>
                    </a:lnL>
                    <a:lnR>
                      <a:noFill/>
                    </a:lnR>
                    <a:lnT w="9525" cap="flat" cmpd="sng" algn="ctr">
                      <a:solidFill>
                        <a:srgbClr val="40F508"/>
                      </a:solidFill>
                      <a:prstDash val="solid"/>
                      <a:round/>
                      <a:headEnd type="none" w="med" len="med"/>
                      <a:tailEnd type="none" w="med" len="med"/>
                    </a:lnT>
                    <a:lnB w="9525" cap="flat" cmpd="sng" algn="ctr">
                      <a:solidFill>
                        <a:srgbClr val="A098AE"/>
                      </a:solidFill>
                      <a:prstDash val="solid"/>
                      <a:round/>
                      <a:headEnd type="none" w="med" len="med"/>
                      <a:tailEnd type="none" w="med" len="med"/>
                    </a:lnB>
                    <a:noFill/>
                  </a:tcPr>
                </a:tc>
                <a:tc>
                  <a:txBody>
                    <a:bodyPr/>
                    <a:lstStyle/>
                    <a:p>
                      <a:pPr marL="0" marR="0" indent="0" algn="l" rtl="0" fontAlgn="base">
                        <a:lnSpc>
                          <a:spcPts val="1350"/>
                        </a:lnSpc>
                        <a:buNone/>
                      </a:pPr>
                      <a:r>
                        <a:rPr lang="en-US" sz="1600" b="0" i="0">
                          <a:solidFill>
                            <a:srgbClr val="000000"/>
                          </a:solidFill>
                          <a:effectLst/>
                          <a:latin typeface="Aptos"/>
                        </a:rPr>
                        <a:t>Authorized Support hours delivered ^</a:t>
                      </a:r>
                      <a:endParaRPr lang="en-US" sz="1200" b="0" i="0">
                        <a:solidFill>
                          <a:srgbClr val="000000"/>
                        </a:solidFill>
                        <a:effectLst/>
                        <a:latin typeface="Segoe UI"/>
                      </a:endParaRPr>
                    </a:p>
                  </a:txBody>
                  <a:tcPr marL="78433" marR="78433" marT="39217" marB="39217" anchor="ctr">
                    <a:lnL>
                      <a:noFill/>
                    </a:lnL>
                    <a:lnR>
                      <a:noFill/>
                    </a:lnR>
                    <a:lnT w="9525" cap="flat" cmpd="sng" algn="ctr">
                      <a:solidFill>
                        <a:srgbClr val="E086AE"/>
                      </a:solidFill>
                      <a:prstDash val="solid"/>
                      <a:round/>
                      <a:headEnd type="none" w="med" len="med"/>
                      <a:tailEnd type="none" w="med" len="med"/>
                    </a:lnT>
                    <a:lnB w="9525" cap="flat" cmpd="sng" algn="ctr">
                      <a:solidFill>
                        <a:srgbClr val="4093AE"/>
                      </a:solidFill>
                      <a:prstDash val="solid"/>
                      <a:round/>
                      <a:headEnd type="none" w="med" len="med"/>
                      <a:tailEnd type="none" w="med" len="med"/>
                    </a:lnB>
                    <a:noFill/>
                  </a:tcPr>
                </a:tc>
                <a:tc>
                  <a:txBody>
                    <a:bodyPr/>
                    <a:lstStyle/>
                    <a:p>
                      <a:pPr marL="0" marR="0" indent="0" algn="l" rtl="0" fontAlgn="base">
                        <a:lnSpc>
                          <a:spcPts val="1350"/>
                        </a:lnSpc>
                        <a:buNone/>
                      </a:pPr>
                      <a:r>
                        <a:rPr lang="en-US" sz="1600" b="1" i="0">
                          <a:solidFill>
                            <a:srgbClr val="000000"/>
                          </a:solidFill>
                          <a:effectLst/>
                          <a:latin typeface="Aptos"/>
                        </a:rPr>
                        <a:t>$60.80 </a:t>
                      </a:r>
                      <a:r>
                        <a:rPr lang="en-US" sz="1600" b="0" i="0">
                          <a:solidFill>
                            <a:srgbClr val="000000"/>
                          </a:solidFill>
                          <a:effectLst/>
                          <a:latin typeface="Aptos"/>
                        </a:rPr>
                        <a:t> </a:t>
                      </a:r>
                      <a:endParaRPr lang="en-US" sz="1200" b="0" i="0">
                        <a:solidFill>
                          <a:srgbClr val="000000"/>
                        </a:solidFill>
                        <a:effectLst/>
                        <a:latin typeface="Segoe UI"/>
                      </a:endParaRPr>
                    </a:p>
                  </a:txBody>
                  <a:tcPr marL="78433" marR="78433" marT="39217" marB="39217" anchor="ctr">
                    <a:lnL>
                      <a:noFill/>
                    </a:lnL>
                    <a:lnR>
                      <a:noFill/>
                    </a:lnR>
                    <a:lnT w="9525" cap="flat" cmpd="sng" algn="ctr">
                      <a:solidFill>
                        <a:srgbClr val="8085AE"/>
                      </a:solidFill>
                      <a:prstDash val="solid"/>
                      <a:round/>
                      <a:headEnd type="none" w="med" len="med"/>
                      <a:tailEnd type="none" w="med" len="med"/>
                    </a:lnT>
                    <a:lnB w="9525" cap="flat" cmpd="sng" algn="ctr">
                      <a:solidFill>
                        <a:srgbClr val="A0A5AE"/>
                      </a:solidFill>
                      <a:prstDash val="solid"/>
                      <a:round/>
                      <a:headEnd type="none" w="med" len="med"/>
                      <a:tailEnd type="none" w="med" len="med"/>
                    </a:lnB>
                    <a:noFill/>
                  </a:tcPr>
                </a:tc>
                <a:extLst>
                  <a:ext uri="{0D108BD9-81ED-4DB2-BD59-A6C34878D82A}">
                    <a16:rowId xmlns:a16="http://schemas.microsoft.com/office/drawing/2014/main" val="3630332020"/>
                  </a:ext>
                </a:extLst>
              </a:tr>
              <a:tr h="470101">
                <a:tc>
                  <a:txBody>
                    <a:bodyPr/>
                    <a:lstStyle/>
                    <a:p>
                      <a:pPr marL="0" marR="0" indent="0" algn="l" rtl="0" fontAlgn="base">
                        <a:lnSpc>
                          <a:spcPts val="1350"/>
                        </a:lnSpc>
                        <a:buNone/>
                      </a:pPr>
                      <a:endParaRPr lang="en-US" sz="1600" b="1" i="0">
                        <a:solidFill>
                          <a:srgbClr val="000000"/>
                        </a:solidFill>
                        <a:effectLst/>
                        <a:latin typeface="Aptos"/>
                      </a:endParaRPr>
                    </a:p>
                  </a:txBody>
                  <a:tcPr marL="78433" marR="78433" marT="39217" marB="39217" anchor="ctr">
                    <a:lnL>
                      <a:noFill/>
                    </a:lnL>
                    <a:lnR>
                      <a:noFill/>
                    </a:lnR>
                    <a:lnT w="9525" cap="flat" cmpd="sng" algn="ctr">
                      <a:solidFill>
                        <a:srgbClr val="C090AE"/>
                      </a:solidFill>
                      <a:prstDash val="solid"/>
                      <a:round/>
                      <a:headEnd type="none" w="med" len="med"/>
                      <a:tailEnd type="none" w="med" len="med"/>
                    </a:lnT>
                    <a:lnB w="9525" cap="flat" cmpd="sng" algn="ctr">
                      <a:solidFill>
                        <a:srgbClr val="4092AE"/>
                      </a:solidFill>
                      <a:prstDash val="solid"/>
                      <a:round/>
                      <a:headEnd type="none" w="med" len="med"/>
                      <a:tailEnd type="none" w="med" len="med"/>
                    </a:lnB>
                    <a:noFill/>
                  </a:tcPr>
                </a:tc>
                <a:tc>
                  <a:txBody>
                    <a:bodyPr/>
                    <a:lstStyle/>
                    <a:p>
                      <a:pPr marL="0" marR="0" indent="0" algn="l" rtl="0" fontAlgn="base">
                        <a:lnSpc>
                          <a:spcPts val="1350"/>
                        </a:lnSpc>
                        <a:buNone/>
                      </a:pPr>
                      <a:r>
                        <a:rPr lang="en-US" sz="1600" b="0" i="0">
                          <a:solidFill>
                            <a:srgbClr val="000000"/>
                          </a:solidFill>
                          <a:effectLst/>
                          <a:latin typeface="Aptos"/>
                        </a:rPr>
                        <a:t>Add-on </a:t>
                      </a:r>
                      <a:endParaRPr lang="en-US" sz="1200" b="0" i="0">
                        <a:solidFill>
                          <a:srgbClr val="000000"/>
                        </a:solidFill>
                        <a:effectLst/>
                        <a:latin typeface="Segoe UI"/>
                      </a:endParaRPr>
                    </a:p>
                  </a:txBody>
                  <a:tcPr marL="78433" marR="78433" marT="39217" marB="39217" anchor="ctr">
                    <a:lnL>
                      <a:noFill/>
                    </a:lnL>
                    <a:lnR>
                      <a:noFill/>
                    </a:lnR>
                    <a:lnT w="9525" cap="flat" cmpd="sng" algn="ctr">
                      <a:solidFill>
                        <a:srgbClr val="A098AE"/>
                      </a:solidFill>
                      <a:prstDash val="solid"/>
                      <a:round/>
                      <a:headEnd type="none" w="med" len="med"/>
                      <a:tailEnd type="none" w="med" len="med"/>
                    </a:lnT>
                    <a:lnB w="9525" cap="flat" cmpd="sng" algn="ctr">
                      <a:solidFill>
                        <a:srgbClr val="4093AE"/>
                      </a:solidFill>
                      <a:prstDash val="solid"/>
                      <a:round/>
                      <a:headEnd type="none" w="med" len="med"/>
                      <a:tailEnd type="none" w="med" len="med"/>
                    </a:lnB>
                    <a:noFill/>
                  </a:tcPr>
                </a:tc>
                <a:tc>
                  <a:txBody>
                    <a:bodyPr/>
                    <a:lstStyle/>
                    <a:p>
                      <a:pPr marL="0" marR="0" indent="0" algn="l" rtl="0" fontAlgn="base">
                        <a:lnSpc>
                          <a:spcPts val="1350"/>
                        </a:lnSpc>
                        <a:buNone/>
                      </a:pPr>
                      <a:r>
                        <a:rPr lang="en-US" sz="1600" b="0" i="0">
                          <a:solidFill>
                            <a:srgbClr val="000000"/>
                          </a:solidFill>
                          <a:effectLst/>
                          <a:latin typeface="Aptos"/>
                        </a:rPr>
                        <a:t>Reimburses Wages and fringe/benefits, when applicable  * No differential </a:t>
                      </a:r>
                      <a:endParaRPr lang="en-US" sz="1200" b="0" i="0">
                        <a:solidFill>
                          <a:srgbClr val="000000"/>
                        </a:solidFill>
                        <a:effectLst/>
                        <a:latin typeface="Segoe UI"/>
                      </a:endParaRPr>
                    </a:p>
                  </a:txBody>
                  <a:tcPr marL="78433" marR="78433" marT="39217" marB="39217" anchor="ctr">
                    <a:lnL>
                      <a:noFill/>
                    </a:lnL>
                    <a:lnR>
                      <a:noFill/>
                    </a:lnR>
                    <a:lnT w="9525" cap="flat" cmpd="sng" algn="ctr">
                      <a:solidFill>
                        <a:srgbClr val="4093AE"/>
                      </a:solidFill>
                      <a:prstDash val="solid"/>
                      <a:round/>
                      <a:headEnd type="none" w="med" len="med"/>
                      <a:tailEnd type="none" w="med" len="med"/>
                    </a:lnT>
                    <a:lnB w="9525" cap="flat" cmpd="sng" algn="ctr">
                      <a:solidFill>
                        <a:srgbClr val="A0DBAE"/>
                      </a:solidFill>
                      <a:prstDash val="solid"/>
                      <a:round/>
                      <a:headEnd type="none" w="med" len="med"/>
                      <a:tailEnd type="none" w="med" len="med"/>
                    </a:lnB>
                    <a:noFill/>
                  </a:tcPr>
                </a:tc>
                <a:tc>
                  <a:txBody>
                    <a:bodyPr/>
                    <a:lstStyle/>
                    <a:p>
                      <a:pPr marL="0" marR="0" indent="0" algn="l" rtl="0" fontAlgn="base">
                        <a:lnSpc>
                          <a:spcPts val="1350"/>
                        </a:lnSpc>
                        <a:buNone/>
                      </a:pPr>
                      <a:r>
                        <a:rPr lang="en-US" sz="1600" b="1" i="0">
                          <a:solidFill>
                            <a:srgbClr val="000000"/>
                          </a:solidFill>
                          <a:effectLst/>
                          <a:latin typeface="Aptos"/>
                        </a:rPr>
                        <a:t>$20.00</a:t>
                      </a:r>
                      <a:r>
                        <a:rPr lang="en-US" sz="1600" b="0" i="0">
                          <a:solidFill>
                            <a:srgbClr val="000000"/>
                          </a:solidFill>
                          <a:effectLst/>
                          <a:latin typeface="Aptos"/>
                        </a:rPr>
                        <a:t> </a:t>
                      </a:r>
                      <a:endParaRPr lang="en-US" sz="1200" b="0" i="0">
                        <a:solidFill>
                          <a:srgbClr val="000000"/>
                        </a:solidFill>
                        <a:effectLst/>
                        <a:latin typeface="Segoe UI"/>
                      </a:endParaRPr>
                    </a:p>
                  </a:txBody>
                  <a:tcPr marL="78433" marR="78433" marT="39217" marB="39217" anchor="ctr">
                    <a:lnL>
                      <a:noFill/>
                    </a:lnL>
                    <a:lnR>
                      <a:noFill/>
                    </a:lnR>
                    <a:lnT w="9525" cap="flat" cmpd="sng" algn="ctr">
                      <a:solidFill>
                        <a:srgbClr val="A0A5AE"/>
                      </a:solidFill>
                      <a:prstDash val="solid"/>
                      <a:round/>
                      <a:headEnd type="none" w="med" len="med"/>
                      <a:tailEnd type="none" w="med" len="med"/>
                    </a:lnT>
                    <a:lnB w="9525" cap="flat" cmpd="sng" algn="ctr">
                      <a:solidFill>
                        <a:srgbClr val="80E8AE"/>
                      </a:solidFill>
                      <a:prstDash val="solid"/>
                      <a:round/>
                      <a:headEnd type="none" w="med" len="med"/>
                      <a:tailEnd type="none" w="med" len="med"/>
                    </a:lnB>
                    <a:noFill/>
                  </a:tcPr>
                </a:tc>
                <a:extLst>
                  <a:ext uri="{0D108BD9-81ED-4DB2-BD59-A6C34878D82A}">
                    <a16:rowId xmlns:a16="http://schemas.microsoft.com/office/drawing/2014/main" val="196791184"/>
                  </a:ext>
                </a:extLst>
              </a:tr>
              <a:tr h="524764">
                <a:tc>
                  <a:txBody>
                    <a:bodyPr/>
                    <a:lstStyle/>
                    <a:p>
                      <a:pPr marL="0" marR="0" indent="0" algn="l" rtl="0" fontAlgn="base">
                        <a:lnSpc>
                          <a:spcPts val="1569"/>
                        </a:lnSpc>
                        <a:spcAft>
                          <a:spcPts val="800"/>
                        </a:spcAft>
                        <a:buNone/>
                      </a:pPr>
                      <a:r>
                        <a:rPr lang="en-US" sz="1600" b="1" i="0">
                          <a:solidFill>
                            <a:srgbClr val="3333FF"/>
                          </a:solidFill>
                          <a:effectLst/>
                          <a:latin typeface="Aptos"/>
                        </a:rPr>
                        <a:t>Per Group Session Add-on</a:t>
                      </a:r>
                      <a:r>
                        <a:rPr lang="en-US" sz="1600" b="0" i="0">
                          <a:solidFill>
                            <a:srgbClr val="3333FF"/>
                          </a:solidFill>
                          <a:effectLst/>
                          <a:latin typeface="Aptos"/>
                        </a:rPr>
                        <a:t> </a:t>
                      </a:r>
                      <a:endParaRPr lang="en-US" sz="1200" b="0" i="0">
                        <a:solidFill>
                          <a:srgbClr val="000000"/>
                        </a:solidFill>
                        <a:effectLst/>
                        <a:latin typeface="Segoe UI"/>
                      </a:endParaRPr>
                    </a:p>
                  </a:txBody>
                  <a:tcPr marL="78433" marR="78433" marT="39217" marB="39217" anchor="ctr">
                    <a:lnL>
                      <a:noFill/>
                    </a:lnL>
                    <a:lnR>
                      <a:noFill/>
                    </a:lnR>
                    <a:lnT w="9525" cap="flat" cmpd="sng" algn="ctr">
                      <a:solidFill>
                        <a:srgbClr val="4092AE"/>
                      </a:solidFill>
                      <a:prstDash val="solid"/>
                      <a:round/>
                      <a:headEnd type="none" w="med" len="med"/>
                      <a:tailEnd type="none" w="med" len="med"/>
                    </a:lnT>
                    <a:lnB w="9525" cap="flat" cmpd="sng" algn="ctr">
                      <a:solidFill>
                        <a:srgbClr val="60E9AE"/>
                      </a:solidFill>
                      <a:prstDash val="solid"/>
                      <a:round/>
                      <a:headEnd type="none" w="med" len="med"/>
                      <a:tailEnd type="none" w="med" len="med"/>
                    </a:lnB>
                    <a:noFill/>
                  </a:tcPr>
                </a:tc>
                <a:tc>
                  <a:txBody>
                    <a:bodyPr/>
                    <a:lstStyle/>
                    <a:p>
                      <a:pPr marL="0" marR="0" indent="0" algn="l" rtl="0" fontAlgn="base">
                        <a:lnSpc>
                          <a:spcPts val="1569"/>
                        </a:lnSpc>
                        <a:spcAft>
                          <a:spcPts val="800"/>
                        </a:spcAft>
                        <a:buNone/>
                      </a:pPr>
                      <a:endParaRPr lang="en-US" sz="1600" b="0" i="0">
                        <a:solidFill>
                          <a:srgbClr val="3333FF"/>
                        </a:solidFill>
                        <a:effectLst/>
                        <a:latin typeface="Aptos"/>
                      </a:endParaRPr>
                    </a:p>
                  </a:txBody>
                  <a:tcPr marL="78433" marR="78433" marT="39217" marB="39217" anchor="ctr">
                    <a:lnL>
                      <a:noFill/>
                    </a:lnL>
                    <a:lnR>
                      <a:noFill/>
                    </a:lnR>
                    <a:lnT w="9525" cap="flat" cmpd="sng" algn="ctr">
                      <a:solidFill>
                        <a:srgbClr val="4093AE"/>
                      </a:solidFill>
                      <a:prstDash val="solid"/>
                      <a:round/>
                      <a:headEnd type="none" w="med" len="med"/>
                      <a:tailEnd type="none" w="med" len="med"/>
                    </a:lnT>
                    <a:lnB w="9525" cap="flat" cmpd="sng" algn="ctr">
                      <a:solidFill>
                        <a:srgbClr val="40F0AE"/>
                      </a:solidFill>
                      <a:prstDash val="solid"/>
                      <a:round/>
                      <a:headEnd type="none" w="med" len="med"/>
                      <a:tailEnd type="none" w="med" len="med"/>
                    </a:lnB>
                    <a:noFill/>
                  </a:tcPr>
                </a:tc>
                <a:tc>
                  <a:txBody>
                    <a:bodyPr/>
                    <a:lstStyle/>
                    <a:p>
                      <a:pPr marL="0" marR="0" indent="0" algn="l" rtl="0" fontAlgn="base">
                        <a:lnSpc>
                          <a:spcPts val="1569"/>
                        </a:lnSpc>
                        <a:spcAft>
                          <a:spcPts val="800"/>
                        </a:spcAft>
                        <a:buNone/>
                      </a:pPr>
                      <a:endParaRPr lang="en-US" sz="1600" b="0" i="0">
                        <a:solidFill>
                          <a:srgbClr val="3333FF"/>
                        </a:solidFill>
                        <a:effectLst/>
                        <a:latin typeface="Aptos"/>
                      </a:endParaRPr>
                    </a:p>
                  </a:txBody>
                  <a:tcPr marL="78433" marR="78433" marT="39217" marB="39217" anchor="ctr">
                    <a:lnL>
                      <a:noFill/>
                    </a:lnL>
                    <a:lnR>
                      <a:noFill/>
                    </a:lnR>
                    <a:lnT w="9525" cap="flat" cmpd="sng" algn="ctr">
                      <a:solidFill>
                        <a:srgbClr val="A0DBAE"/>
                      </a:solidFill>
                      <a:prstDash val="solid"/>
                      <a:round/>
                      <a:headEnd type="none" w="med" len="med"/>
                      <a:tailEnd type="none" w="med" len="med"/>
                    </a:lnT>
                    <a:lnB w="9525" cap="flat" cmpd="sng" algn="ctr">
                      <a:solidFill>
                        <a:srgbClr val="40F0AE"/>
                      </a:solidFill>
                      <a:prstDash val="solid"/>
                      <a:round/>
                      <a:headEnd type="none" w="med" len="med"/>
                      <a:tailEnd type="none" w="med" len="med"/>
                    </a:lnB>
                    <a:noFill/>
                  </a:tcPr>
                </a:tc>
                <a:tc>
                  <a:txBody>
                    <a:bodyPr/>
                    <a:lstStyle/>
                    <a:p>
                      <a:pPr marL="0" marR="0" indent="0" algn="l" rtl="0" fontAlgn="base">
                        <a:lnSpc>
                          <a:spcPts val="1569"/>
                        </a:lnSpc>
                        <a:spcAft>
                          <a:spcPts val="800"/>
                        </a:spcAft>
                        <a:buNone/>
                      </a:pPr>
                      <a:endParaRPr lang="en-US" sz="1600" b="0" i="0">
                        <a:solidFill>
                          <a:srgbClr val="3333FF"/>
                        </a:solidFill>
                        <a:effectLst/>
                        <a:latin typeface="Aptos"/>
                      </a:endParaRPr>
                    </a:p>
                  </a:txBody>
                  <a:tcPr marL="78433" marR="78433" marT="39217" marB="39217" anchor="ctr">
                    <a:lnL>
                      <a:noFill/>
                    </a:lnL>
                    <a:lnR>
                      <a:noFill/>
                    </a:lnR>
                    <a:lnT w="9525" cap="flat" cmpd="sng" algn="ctr">
                      <a:solidFill>
                        <a:srgbClr val="80E8AE"/>
                      </a:solidFill>
                      <a:prstDash val="solid"/>
                      <a:round/>
                      <a:headEnd type="none" w="med" len="med"/>
                      <a:tailEnd type="none" w="med" len="med"/>
                    </a:lnT>
                    <a:lnB w="9525" cap="flat" cmpd="sng" algn="ctr">
                      <a:solidFill>
                        <a:srgbClr val="60EFAE"/>
                      </a:solidFill>
                      <a:prstDash val="solid"/>
                      <a:round/>
                      <a:headEnd type="none" w="med" len="med"/>
                      <a:tailEnd type="none" w="med" len="med"/>
                    </a:lnB>
                    <a:noFill/>
                  </a:tcPr>
                </a:tc>
                <a:extLst>
                  <a:ext uri="{0D108BD9-81ED-4DB2-BD59-A6C34878D82A}">
                    <a16:rowId xmlns:a16="http://schemas.microsoft.com/office/drawing/2014/main" val="612919591"/>
                  </a:ext>
                </a:extLst>
              </a:tr>
              <a:tr h="524764">
                <a:tc>
                  <a:txBody>
                    <a:bodyPr/>
                    <a:lstStyle/>
                    <a:p>
                      <a:pPr marL="0" marR="0" indent="0" algn="l" rtl="0" fontAlgn="base">
                        <a:lnSpc>
                          <a:spcPts val="1569"/>
                        </a:lnSpc>
                        <a:spcAft>
                          <a:spcPts val="800"/>
                        </a:spcAft>
                        <a:buNone/>
                      </a:pPr>
                      <a:r>
                        <a:rPr lang="en-US" sz="1600" b="1" i="0">
                          <a:solidFill>
                            <a:srgbClr val="3333FF"/>
                          </a:solidFill>
                          <a:effectLst/>
                          <a:latin typeface="Aptos"/>
                        </a:rPr>
                        <a:t>Transportation </a:t>
                      </a:r>
                      <a:r>
                        <a:rPr lang="en-US" sz="1600" b="0" i="0">
                          <a:solidFill>
                            <a:srgbClr val="3333FF"/>
                          </a:solidFill>
                          <a:effectLst/>
                          <a:latin typeface="Aptos"/>
                        </a:rPr>
                        <a:t> </a:t>
                      </a:r>
                      <a:endParaRPr lang="en-US" sz="1200" b="0" i="0">
                        <a:solidFill>
                          <a:srgbClr val="000000"/>
                        </a:solidFill>
                        <a:effectLst/>
                        <a:latin typeface="Segoe UI"/>
                      </a:endParaRPr>
                    </a:p>
                  </a:txBody>
                  <a:tcPr marL="78433" marR="78433" marT="39217" marB="39217" anchor="ctr">
                    <a:lnL>
                      <a:noFill/>
                    </a:lnL>
                    <a:lnR>
                      <a:noFill/>
                    </a:lnR>
                    <a:lnT w="9525" cap="flat" cmpd="sng" algn="ctr">
                      <a:solidFill>
                        <a:srgbClr val="60E9AE"/>
                      </a:solidFill>
                      <a:prstDash val="solid"/>
                      <a:round/>
                      <a:headEnd type="none" w="med" len="med"/>
                      <a:tailEnd type="none" w="med" len="med"/>
                    </a:lnT>
                    <a:lnB w="9525" cap="flat" cmpd="sng" algn="ctr">
                      <a:solidFill>
                        <a:srgbClr val="C0E7AE"/>
                      </a:solidFill>
                      <a:prstDash val="solid"/>
                      <a:round/>
                      <a:headEnd type="none" w="med" len="med"/>
                      <a:tailEnd type="none" w="med" len="med"/>
                    </a:lnB>
                    <a:noFill/>
                  </a:tcPr>
                </a:tc>
                <a:tc>
                  <a:txBody>
                    <a:bodyPr/>
                    <a:lstStyle/>
                    <a:p>
                      <a:pPr marL="0" marR="0" indent="0" algn="l" rtl="0" fontAlgn="base">
                        <a:lnSpc>
                          <a:spcPts val="1569"/>
                        </a:lnSpc>
                        <a:spcAft>
                          <a:spcPts val="800"/>
                        </a:spcAft>
                        <a:buNone/>
                      </a:pPr>
                      <a:r>
                        <a:rPr lang="en-US" sz="1600" b="0" i="0">
                          <a:solidFill>
                            <a:srgbClr val="3333FF"/>
                          </a:solidFill>
                          <a:effectLst/>
                          <a:latin typeface="Aptos"/>
                        </a:rPr>
                        <a:t>Session </a:t>
                      </a:r>
                      <a:endParaRPr lang="en-US" sz="1200" b="0" i="0">
                        <a:solidFill>
                          <a:srgbClr val="000000"/>
                        </a:solidFill>
                        <a:effectLst/>
                        <a:latin typeface="Segoe UI"/>
                      </a:endParaRPr>
                    </a:p>
                  </a:txBody>
                  <a:tcPr marL="78433" marR="78433" marT="39217" marB="39217" anchor="ctr">
                    <a:lnL>
                      <a:noFill/>
                    </a:lnL>
                    <a:lnR>
                      <a:noFill/>
                    </a:lnR>
                    <a:lnT w="9525" cap="flat" cmpd="sng" algn="ctr">
                      <a:solidFill>
                        <a:srgbClr val="40F0AE"/>
                      </a:solidFill>
                      <a:prstDash val="solid"/>
                      <a:round/>
                      <a:headEnd type="none" w="med" len="med"/>
                      <a:tailEnd type="none" w="med" len="med"/>
                    </a:lnT>
                    <a:lnB w="9525" cap="flat" cmpd="sng" algn="ctr">
                      <a:solidFill>
                        <a:srgbClr val="20ECAE"/>
                      </a:solidFill>
                      <a:prstDash val="solid"/>
                      <a:round/>
                      <a:headEnd type="none" w="med" len="med"/>
                      <a:tailEnd type="none" w="med" len="med"/>
                    </a:lnB>
                    <a:noFill/>
                  </a:tcPr>
                </a:tc>
                <a:tc>
                  <a:txBody>
                    <a:bodyPr/>
                    <a:lstStyle/>
                    <a:p>
                      <a:pPr marL="0" marR="0" indent="0" algn="l" rtl="0" fontAlgn="base">
                        <a:lnSpc>
                          <a:spcPts val="1569"/>
                        </a:lnSpc>
                        <a:spcAft>
                          <a:spcPts val="800"/>
                        </a:spcAft>
                        <a:buNone/>
                      </a:pPr>
                      <a:r>
                        <a:rPr lang="en-US" sz="1600" b="0" i="0">
                          <a:solidFill>
                            <a:srgbClr val="3333FF"/>
                          </a:solidFill>
                          <a:effectLst/>
                          <a:latin typeface="Aptos"/>
                        </a:rPr>
                        <a:t>Applies to in-person Camp Day and Single Topic Trainings  </a:t>
                      </a:r>
                      <a:endParaRPr lang="en-US" sz="1200" b="0" i="0">
                        <a:solidFill>
                          <a:srgbClr val="000000"/>
                        </a:solidFill>
                        <a:effectLst/>
                        <a:latin typeface="Segoe UI"/>
                      </a:endParaRPr>
                    </a:p>
                  </a:txBody>
                  <a:tcPr marL="78433" marR="78433" marT="39217" marB="39217" anchor="ctr">
                    <a:lnL>
                      <a:noFill/>
                    </a:lnL>
                    <a:lnR>
                      <a:noFill/>
                    </a:lnR>
                    <a:lnT w="9525" cap="flat" cmpd="sng" algn="ctr">
                      <a:solidFill>
                        <a:srgbClr val="40F0AE"/>
                      </a:solidFill>
                      <a:prstDash val="solid"/>
                      <a:round/>
                      <a:headEnd type="none" w="med" len="med"/>
                      <a:tailEnd type="none" w="med" len="med"/>
                    </a:lnT>
                    <a:lnB w="9525" cap="flat" cmpd="sng" algn="ctr">
                      <a:solidFill>
                        <a:srgbClr val="20ECAE"/>
                      </a:solidFill>
                      <a:prstDash val="solid"/>
                      <a:round/>
                      <a:headEnd type="none" w="med" len="med"/>
                      <a:tailEnd type="none" w="med" len="med"/>
                    </a:lnB>
                    <a:noFill/>
                  </a:tcPr>
                </a:tc>
                <a:tc>
                  <a:txBody>
                    <a:bodyPr/>
                    <a:lstStyle/>
                    <a:p>
                      <a:pPr marL="0" marR="0" indent="0" algn="l" rtl="0" fontAlgn="base">
                        <a:lnSpc>
                          <a:spcPts val="1569"/>
                        </a:lnSpc>
                        <a:spcAft>
                          <a:spcPts val="800"/>
                        </a:spcAft>
                        <a:buNone/>
                      </a:pPr>
                      <a:r>
                        <a:rPr lang="en-US" sz="1600" b="0" i="0">
                          <a:solidFill>
                            <a:srgbClr val="3333FF"/>
                          </a:solidFill>
                          <a:effectLst/>
                          <a:latin typeface="Aptos"/>
                        </a:rPr>
                        <a:t>$168.94  </a:t>
                      </a:r>
                      <a:endParaRPr lang="en-US" sz="1200" b="0" i="0">
                        <a:solidFill>
                          <a:srgbClr val="000000"/>
                        </a:solidFill>
                        <a:effectLst/>
                        <a:latin typeface="Segoe UI"/>
                      </a:endParaRPr>
                    </a:p>
                  </a:txBody>
                  <a:tcPr marL="78433" marR="78433" marT="39217" marB="39217" anchor="ctr">
                    <a:lnL>
                      <a:noFill/>
                    </a:lnL>
                    <a:lnR>
                      <a:noFill/>
                    </a:lnR>
                    <a:lnT w="9525" cap="flat" cmpd="sng" algn="ctr">
                      <a:solidFill>
                        <a:srgbClr val="60EFAE"/>
                      </a:solidFill>
                      <a:prstDash val="solid"/>
                      <a:round/>
                      <a:headEnd type="none" w="med" len="med"/>
                      <a:tailEnd type="none" w="med" len="med"/>
                    </a:lnT>
                    <a:lnB w="9525" cap="flat" cmpd="sng" algn="ctr">
                      <a:solidFill>
                        <a:srgbClr val="E0FAAE"/>
                      </a:solidFill>
                      <a:prstDash val="solid"/>
                      <a:round/>
                      <a:headEnd type="none" w="med" len="med"/>
                      <a:tailEnd type="none" w="med" len="med"/>
                    </a:lnB>
                    <a:noFill/>
                  </a:tcPr>
                </a:tc>
                <a:extLst>
                  <a:ext uri="{0D108BD9-81ED-4DB2-BD59-A6C34878D82A}">
                    <a16:rowId xmlns:a16="http://schemas.microsoft.com/office/drawing/2014/main" val="3762436022"/>
                  </a:ext>
                </a:extLst>
              </a:tr>
              <a:tr h="732483">
                <a:tc>
                  <a:txBody>
                    <a:bodyPr/>
                    <a:lstStyle/>
                    <a:p>
                      <a:pPr marL="0" marR="0" indent="0" algn="l" rtl="0" fontAlgn="base">
                        <a:lnSpc>
                          <a:spcPts val="1569"/>
                        </a:lnSpc>
                        <a:spcAft>
                          <a:spcPts val="800"/>
                        </a:spcAft>
                        <a:buNone/>
                      </a:pPr>
                      <a:r>
                        <a:rPr lang="en-US" sz="1600" b="1" i="0">
                          <a:solidFill>
                            <a:srgbClr val="3333FF"/>
                          </a:solidFill>
                          <a:effectLst/>
                          <a:latin typeface="Aptos"/>
                        </a:rPr>
                        <a:t>Transportation </a:t>
                      </a:r>
                      <a:r>
                        <a:rPr lang="en-US" sz="1600" b="0" i="0">
                          <a:solidFill>
                            <a:srgbClr val="3333FF"/>
                          </a:solidFill>
                          <a:effectLst/>
                          <a:latin typeface="Aptos"/>
                        </a:rPr>
                        <a:t> </a:t>
                      </a:r>
                      <a:endParaRPr lang="en-US" sz="1200" b="0" i="0">
                        <a:solidFill>
                          <a:srgbClr val="000000"/>
                        </a:solidFill>
                        <a:effectLst/>
                        <a:latin typeface="Segoe UI"/>
                      </a:endParaRPr>
                    </a:p>
                  </a:txBody>
                  <a:tcPr marL="78433" marR="78433" marT="39217" marB="39217" anchor="ctr">
                    <a:lnL>
                      <a:noFill/>
                    </a:lnL>
                    <a:lnR>
                      <a:noFill/>
                    </a:lnR>
                    <a:lnT w="9525" cap="flat" cmpd="sng" algn="ctr">
                      <a:solidFill>
                        <a:srgbClr val="C0E7AE"/>
                      </a:solidFill>
                      <a:prstDash val="solid"/>
                      <a:round/>
                      <a:headEnd type="none" w="med" len="med"/>
                      <a:tailEnd type="none" w="med" len="med"/>
                    </a:lnT>
                    <a:lnB w="9525" cap="flat" cmpd="sng" algn="ctr">
                      <a:solidFill>
                        <a:srgbClr val="C0E7AE"/>
                      </a:solidFill>
                      <a:prstDash val="solid"/>
                      <a:round/>
                      <a:headEnd type="none" w="med" len="med"/>
                      <a:tailEnd type="none" w="med" len="med"/>
                    </a:lnB>
                    <a:noFill/>
                  </a:tcPr>
                </a:tc>
                <a:tc>
                  <a:txBody>
                    <a:bodyPr/>
                    <a:lstStyle/>
                    <a:p>
                      <a:pPr marL="0" marR="0" indent="0" algn="l" rtl="0" fontAlgn="base">
                        <a:lnSpc>
                          <a:spcPts val="1569"/>
                        </a:lnSpc>
                        <a:spcAft>
                          <a:spcPts val="800"/>
                        </a:spcAft>
                        <a:buNone/>
                      </a:pPr>
                      <a:r>
                        <a:rPr lang="en-US" sz="1600" b="0" i="0">
                          <a:solidFill>
                            <a:srgbClr val="3333FF"/>
                          </a:solidFill>
                          <a:effectLst/>
                          <a:latin typeface="Aptos"/>
                        </a:rPr>
                        <a:t>Session  </a:t>
                      </a:r>
                      <a:endParaRPr lang="en-US" sz="1200" b="0" i="0">
                        <a:solidFill>
                          <a:srgbClr val="000000"/>
                        </a:solidFill>
                        <a:effectLst/>
                        <a:latin typeface="Segoe UI"/>
                      </a:endParaRPr>
                    </a:p>
                  </a:txBody>
                  <a:tcPr marL="78433" marR="78433" marT="39217" marB="39217" anchor="ctr">
                    <a:lnL>
                      <a:noFill/>
                    </a:lnL>
                    <a:lnR>
                      <a:noFill/>
                    </a:lnR>
                    <a:lnT w="9525" cap="flat" cmpd="sng" algn="ctr">
                      <a:solidFill>
                        <a:srgbClr val="20ECAE"/>
                      </a:solidFill>
                      <a:prstDash val="solid"/>
                      <a:round/>
                      <a:headEnd type="none" w="med" len="med"/>
                      <a:tailEnd type="none" w="med" len="med"/>
                    </a:lnT>
                    <a:lnB w="9525" cap="flat" cmpd="sng" algn="ctr">
                      <a:solidFill>
                        <a:srgbClr val="20ECAE"/>
                      </a:solidFill>
                      <a:prstDash val="solid"/>
                      <a:round/>
                      <a:headEnd type="none" w="med" len="med"/>
                      <a:tailEnd type="none" w="med" len="med"/>
                    </a:lnB>
                    <a:noFill/>
                  </a:tcPr>
                </a:tc>
                <a:tc>
                  <a:txBody>
                    <a:bodyPr/>
                    <a:lstStyle/>
                    <a:p>
                      <a:pPr marL="0" marR="0" indent="0" algn="l" rtl="0" fontAlgn="base">
                        <a:lnSpc>
                          <a:spcPts val="1569"/>
                        </a:lnSpc>
                        <a:spcAft>
                          <a:spcPts val="800"/>
                        </a:spcAft>
                        <a:buNone/>
                      </a:pPr>
                      <a:r>
                        <a:rPr lang="en-US" sz="1600" b="0" i="0">
                          <a:solidFill>
                            <a:srgbClr val="3333FF"/>
                          </a:solidFill>
                          <a:effectLst/>
                          <a:latin typeface="Aptos"/>
                        </a:rPr>
                        <a:t>Applies to in-person Single Topic Trainings when delivered at school after the school day </a:t>
                      </a:r>
                      <a:endParaRPr lang="en-US" sz="1200" b="0" i="0">
                        <a:solidFill>
                          <a:srgbClr val="000000"/>
                        </a:solidFill>
                        <a:effectLst/>
                        <a:latin typeface="Segoe UI"/>
                      </a:endParaRPr>
                    </a:p>
                  </a:txBody>
                  <a:tcPr marL="78433" marR="78433" marT="39217" marB="39217" anchor="ctr">
                    <a:lnL>
                      <a:noFill/>
                    </a:lnL>
                    <a:lnR>
                      <a:noFill/>
                    </a:lnR>
                    <a:lnT w="9525" cap="flat" cmpd="sng" algn="ctr">
                      <a:solidFill>
                        <a:srgbClr val="20ECAE"/>
                      </a:solidFill>
                      <a:prstDash val="solid"/>
                      <a:round/>
                      <a:headEnd type="none" w="med" len="med"/>
                      <a:tailEnd type="none" w="med" len="med"/>
                    </a:lnT>
                    <a:lnB w="9525" cap="flat" cmpd="sng" algn="ctr">
                      <a:solidFill>
                        <a:srgbClr val="20ECAE"/>
                      </a:solidFill>
                      <a:prstDash val="solid"/>
                      <a:round/>
                      <a:headEnd type="none" w="med" len="med"/>
                      <a:tailEnd type="none" w="med" len="med"/>
                    </a:lnB>
                    <a:noFill/>
                  </a:tcPr>
                </a:tc>
                <a:tc>
                  <a:txBody>
                    <a:bodyPr/>
                    <a:lstStyle/>
                    <a:p>
                      <a:pPr marL="0" marR="0" indent="0" algn="l" rtl="0" fontAlgn="base">
                        <a:lnSpc>
                          <a:spcPts val="1569"/>
                        </a:lnSpc>
                        <a:spcAft>
                          <a:spcPts val="800"/>
                        </a:spcAft>
                        <a:buNone/>
                      </a:pPr>
                      <a:r>
                        <a:rPr lang="en-US" sz="1600" b="0" i="0" dirty="0">
                          <a:solidFill>
                            <a:srgbClr val="3333FF"/>
                          </a:solidFill>
                          <a:effectLst/>
                          <a:latin typeface="Aptos"/>
                        </a:rPr>
                        <a:t>$84.47  </a:t>
                      </a:r>
                      <a:endParaRPr lang="en-US" sz="1200" b="0" i="0" dirty="0">
                        <a:solidFill>
                          <a:srgbClr val="000000"/>
                        </a:solidFill>
                        <a:effectLst/>
                        <a:latin typeface="Segoe UI"/>
                      </a:endParaRPr>
                    </a:p>
                  </a:txBody>
                  <a:tcPr marL="78433" marR="78433" marT="39217" marB="39217" anchor="ctr">
                    <a:lnL>
                      <a:noFill/>
                    </a:lnL>
                    <a:lnR>
                      <a:noFill/>
                    </a:lnR>
                    <a:lnT w="9525" cap="flat" cmpd="sng" algn="ctr">
                      <a:solidFill>
                        <a:srgbClr val="E0FAAE"/>
                      </a:solidFill>
                      <a:prstDash val="solid"/>
                      <a:round/>
                      <a:headEnd type="none" w="med" len="med"/>
                      <a:tailEnd type="none" w="med" len="med"/>
                    </a:lnT>
                    <a:lnB w="9525" cap="flat" cmpd="sng" algn="ctr">
                      <a:solidFill>
                        <a:srgbClr val="E0FAAE"/>
                      </a:solidFill>
                      <a:prstDash val="solid"/>
                      <a:round/>
                      <a:headEnd type="none" w="med" len="med"/>
                      <a:tailEnd type="none" w="med" len="med"/>
                    </a:lnB>
                    <a:noFill/>
                  </a:tcPr>
                </a:tc>
                <a:extLst>
                  <a:ext uri="{0D108BD9-81ED-4DB2-BD59-A6C34878D82A}">
                    <a16:rowId xmlns:a16="http://schemas.microsoft.com/office/drawing/2014/main" val="2977497590"/>
                  </a:ext>
                </a:extLst>
              </a:tr>
            </a:tbl>
          </a:graphicData>
        </a:graphic>
      </p:graphicFrame>
      <p:sp>
        <p:nvSpPr>
          <p:cNvPr id="11" name="TextBox 10">
            <a:extLst>
              <a:ext uri="{FF2B5EF4-FFF2-40B4-BE49-F238E27FC236}">
                <a16:creationId xmlns:a16="http://schemas.microsoft.com/office/drawing/2014/main" id="{043023D3-E757-CB9A-9D70-B663E195E8D9}"/>
              </a:ext>
            </a:extLst>
          </p:cNvPr>
          <p:cNvSpPr txBox="1"/>
          <p:nvPr/>
        </p:nvSpPr>
        <p:spPr>
          <a:xfrm>
            <a:off x="1151232" y="6016644"/>
            <a:ext cx="10706641" cy="646331"/>
          </a:xfrm>
          <a:prstGeom prst="rect">
            <a:avLst/>
          </a:prstGeom>
          <a:noFill/>
        </p:spPr>
        <p:txBody>
          <a:bodyPr wrap="square" lIns="91440" tIns="45720" rIns="91440" bIns="45720" anchor="t">
            <a:spAutoFit/>
          </a:bodyPr>
          <a:lstStyle/>
          <a:p>
            <a:r>
              <a:rPr lang="en-US"/>
              <a:t> ^ = Differential applies for Dukes and Nantucket Counties; Does not apply to WBLE Tax &amp; Fringe</a:t>
            </a:r>
          </a:p>
          <a:p>
            <a:pPr algn="ctr"/>
            <a:r>
              <a:rPr lang="en-US"/>
              <a:t>Anticipate Chapter 257 Rate increase 1/1/27</a:t>
            </a:r>
          </a:p>
        </p:txBody>
      </p:sp>
    </p:spTree>
    <p:extLst>
      <p:ext uri="{BB962C8B-B14F-4D97-AF65-F5344CB8AC3E}">
        <p14:creationId xmlns:p14="http://schemas.microsoft.com/office/powerpoint/2010/main" val="1850854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F965A6-BB76-3399-F687-94B90CF8B6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96DC0D-D57D-A1E7-02F5-AB2517E5A788}"/>
              </a:ext>
            </a:extLst>
          </p:cNvPr>
          <p:cNvSpPr>
            <a:spLocks noGrp="1"/>
          </p:cNvSpPr>
          <p:nvPr>
            <p:ph type="title"/>
          </p:nvPr>
        </p:nvSpPr>
        <p:spPr/>
        <p:txBody>
          <a:bodyPr/>
          <a:lstStyle/>
          <a:p>
            <a:r>
              <a:rPr lang="en-US" dirty="0"/>
              <a:t>Transition Services</a:t>
            </a:r>
          </a:p>
        </p:txBody>
      </p:sp>
      <p:sp>
        <p:nvSpPr>
          <p:cNvPr id="5" name="Content Placeholder 4">
            <a:extLst>
              <a:ext uri="{FF2B5EF4-FFF2-40B4-BE49-F238E27FC236}">
                <a16:creationId xmlns:a16="http://schemas.microsoft.com/office/drawing/2014/main" id="{81534A0D-F795-6C54-E84C-5AE91706AB1D}"/>
              </a:ext>
            </a:extLst>
          </p:cNvPr>
          <p:cNvSpPr>
            <a:spLocks noGrp="1"/>
          </p:cNvSpPr>
          <p:nvPr>
            <p:ph idx="1"/>
          </p:nvPr>
        </p:nvSpPr>
        <p:spPr>
          <a:xfrm>
            <a:off x="345876" y="1149420"/>
            <a:ext cx="10697028" cy="4981823"/>
          </a:xfrm>
        </p:spPr>
        <p:txBody>
          <a:bodyPr vert="horz" lIns="91440" tIns="45720" rIns="91440" bIns="45720" rtlCol="0" anchor="t">
            <a:normAutofit fontScale="92500" lnSpcReduction="10000"/>
          </a:bodyPr>
          <a:lstStyle/>
          <a:p>
            <a:pPr fontAlgn="base"/>
            <a:r>
              <a:rPr lang="en-US" dirty="0"/>
              <a:t>All PE students must be submitted into the PE Portal and approved prior to provision of services. All services for PE students must be entered into the PE portal and approved by MassAbility prior to initiation of services</a:t>
            </a:r>
          </a:p>
          <a:p>
            <a:pPr lvl="1" fontAlgn="base"/>
            <a:r>
              <a:rPr lang="en-US" dirty="0"/>
              <a:t>PE Portal: </a:t>
            </a:r>
            <a:r>
              <a:rPr lang="en-US" dirty="0">
                <a:ea typeface="+mn-lt"/>
                <a:cs typeface="+mn-lt"/>
                <a:hlinkClick r:id="rId3"/>
              </a:rPr>
              <a:t>Home | MassAbility</a:t>
            </a:r>
            <a:endParaRPr lang="en-US" dirty="0"/>
          </a:p>
          <a:p>
            <a:pPr lvl="1"/>
            <a:r>
              <a:rPr lang="en-US" dirty="0"/>
              <a:t>Training on PE Portal: October 14 10-11:30.  Students can be served in </a:t>
            </a:r>
            <a:r>
              <a:rPr lang="en-US" b="1" dirty="0"/>
              <a:t>October only</a:t>
            </a:r>
            <a:r>
              <a:rPr lang="en-US" dirty="0"/>
              <a:t> prior to entry into the portal.  </a:t>
            </a:r>
          </a:p>
          <a:p>
            <a:pPr fontAlgn="base"/>
            <a:r>
              <a:rPr lang="en-US" dirty="0"/>
              <a:t>Contract Orders (COs) are </a:t>
            </a:r>
            <a:r>
              <a:rPr lang="en-US" u="sng" dirty="0"/>
              <a:t>no longer </a:t>
            </a:r>
            <a:r>
              <a:rPr lang="en-US" dirty="0"/>
              <a:t>required for CS/VR Active students</a:t>
            </a:r>
          </a:p>
          <a:p>
            <a:r>
              <a:rPr lang="en-US" dirty="0"/>
              <a:t>CS/VR Active students are NOT entered into the PE portal but providers must have a referral from the counselor to provide services</a:t>
            </a:r>
          </a:p>
          <a:p>
            <a:pPr fontAlgn="base"/>
            <a:r>
              <a:rPr lang="en-US" dirty="0"/>
              <a:t>Case IDs</a:t>
            </a:r>
          </a:p>
          <a:p>
            <a:pPr lvl="1" fontAlgn="base"/>
            <a:r>
              <a:rPr lang="en-US" dirty="0"/>
              <a:t>PE Students - providers should document and record PE student's Case ID           each when requesting services in the portal (required for billing)</a:t>
            </a:r>
          </a:p>
          <a:p>
            <a:pPr lvl="1" fontAlgn="base"/>
            <a:r>
              <a:rPr lang="en-US" dirty="0"/>
              <a:t>CS/VR Student Case IDs are found on the Referral Form sent from the Counselor </a:t>
            </a:r>
          </a:p>
          <a:p>
            <a:endParaRPr lang="en-US" dirty="0"/>
          </a:p>
        </p:txBody>
      </p:sp>
    </p:spTree>
    <p:extLst>
      <p:ext uri="{BB962C8B-B14F-4D97-AF65-F5344CB8AC3E}">
        <p14:creationId xmlns:p14="http://schemas.microsoft.com/office/powerpoint/2010/main" val="15788767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BF751-4845-1181-6D5D-12FC967F47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28163E-0DD0-7F78-8C11-BAADC056B94E}"/>
              </a:ext>
            </a:extLst>
          </p:cNvPr>
          <p:cNvSpPr>
            <a:spLocks noGrp="1"/>
          </p:cNvSpPr>
          <p:nvPr>
            <p:ph type="title"/>
          </p:nvPr>
        </p:nvSpPr>
        <p:spPr/>
        <p:txBody>
          <a:bodyPr/>
          <a:lstStyle/>
          <a:p>
            <a:r>
              <a:rPr lang="en-US" dirty="0"/>
              <a:t>MassAbility</a:t>
            </a:r>
          </a:p>
        </p:txBody>
      </p:sp>
      <p:sp>
        <p:nvSpPr>
          <p:cNvPr id="3" name="Content Placeholder 2">
            <a:extLst>
              <a:ext uri="{FF2B5EF4-FFF2-40B4-BE49-F238E27FC236}">
                <a16:creationId xmlns:a16="http://schemas.microsoft.com/office/drawing/2014/main" id="{BF1FB380-72AF-B03F-2CBC-1187F4BB45EC}"/>
              </a:ext>
            </a:extLst>
          </p:cNvPr>
          <p:cNvSpPr>
            <a:spLocks noGrp="1"/>
          </p:cNvSpPr>
          <p:nvPr>
            <p:ph idx="1"/>
          </p:nvPr>
        </p:nvSpPr>
        <p:spPr>
          <a:xfrm>
            <a:off x="3543852" y="2865335"/>
            <a:ext cx="6628296" cy="1577803"/>
          </a:xfrm>
        </p:spPr>
        <p:txBody>
          <a:bodyPr vert="horz" lIns="91440" tIns="45720" rIns="91440" bIns="45720" rtlCol="0" anchor="t">
            <a:normAutofit/>
          </a:bodyPr>
          <a:lstStyle/>
          <a:p>
            <a:pPr marL="0" indent="0">
              <a:buNone/>
            </a:pPr>
            <a:r>
              <a:rPr lang="en-US" sz="4000" b="1"/>
              <a:t>Language Interpretation </a:t>
            </a:r>
          </a:p>
        </p:txBody>
      </p:sp>
    </p:spTree>
    <p:extLst>
      <p:ext uri="{BB962C8B-B14F-4D97-AF65-F5344CB8AC3E}">
        <p14:creationId xmlns:p14="http://schemas.microsoft.com/office/powerpoint/2010/main" val="35922988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2F12D-23D0-6238-41DA-92A3C52A6F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176C9A-0945-9DB1-4918-F7AAD79EA46F}"/>
              </a:ext>
            </a:extLst>
          </p:cNvPr>
          <p:cNvSpPr>
            <a:spLocks noGrp="1"/>
          </p:cNvSpPr>
          <p:nvPr>
            <p:ph type="title"/>
          </p:nvPr>
        </p:nvSpPr>
        <p:spPr/>
        <p:txBody>
          <a:bodyPr>
            <a:normAutofit/>
          </a:bodyPr>
          <a:lstStyle/>
          <a:p>
            <a:r>
              <a:rPr lang="en-US"/>
              <a:t>Language Interpretation </a:t>
            </a:r>
          </a:p>
        </p:txBody>
      </p:sp>
      <p:sp>
        <p:nvSpPr>
          <p:cNvPr id="3" name="TextBox 2">
            <a:extLst>
              <a:ext uri="{FF2B5EF4-FFF2-40B4-BE49-F238E27FC236}">
                <a16:creationId xmlns:a16="http://schemas.microsoft.com/office/drawing/2014/main" id="{F222E7CF-E9DD-4BA3-45D1-9901DA580800}"/>
              </a:ext>
            </a:extLst>
          </p:cNvPr>
          <p:cNvSpPr txBox="1"/>
          <p:nvPr/>
        </p:nvSpPr>
        <p:spPr>
          <a:xfrm>
            <a:off x="252374" y="1001388"/>
            <a:ext cx="11278121" cy="6311772"/>
          </a:xfrm>
          <a:prstGeom prst="rect">
            <a:avLst/>
          </a:prstGeom>
          <a:noFill/>
        </p:spPr>
        <p:txBody>
          <a:bodyPr wrap="square" lIns="91440" tIns="45720" rIns="91440" bIns="45720" rtlCol="0" anchor="t">
            <a:spAutoFit/>
          </a:bodyPr>
          <a:lstStyle/>
          <a:p>
            <a:r>
              <a:rPr lang="en-US" sz="2400"/>
              <a:t>Process Flow for Service Approval </a:t>
            </a:r>
            <a:endParaRPr lang="en-US"/>
          </a:p>
          <a:p>
            <a:endParaRPr lang="en-US" b="1"/>
          </a:p>
          <a:p>
            <a:r>
              <a:rPr lang="en-US" b="1"/>
              <a:t>Employment Services: </a:t>
            </a:r>
            <a:endParaRPr lang="en-US"/>
          </a:p>
          <a:p>
            <a:pPr marL="342900" indent="-342900">
              <a:buAutoNum type="arabicPeriod"/>
            </a:pPr>
            <a:r>
              <a:rPr lang="en-US"/>
              <a:t>Counselor and provider discuss and agree on need for service</a:t>
            </a:r>
          </a:p>
          <a:p>
            <a:pPr marL="342900" indent="-342900">
              <a:buAutoNum type="arabicPeriod"/>
            </a:pPr>
            <a:r>
              <a:rPr lang="en-US"/>
              <a:t>Counselor writes and sends provider a CO for what the provider projects the service will cost</a:t>
            </a:r>
          </a:p>
          <a:p>
            <a:pPr marL="342900" indent="-342900">
              <a:buAutoNum type="arabicPeriod"/>
            </a:pPr>
            <a:r>
              <a:rPr lang="en-US"/>
              <a:t>See step 4</a:t>
            </a:r>
          </a:p>
          <a:p>
            <a:endParaRPr lang="en-US"/>
          </a:p>
          <a:p>
            <a:r>
              <a:rPr lang="en-US" b="1"/>
              <a:t>Transition Services:</a:t>
            </a:r>
          </a:p>
          <a:p>
            <a:pPr marL="342900" indent="-342900">
              <a:buAutoNum type="arabicPeriod"/>
            </a:pPr>
            <a:r>
              <a:rPr lang="en-US"/>
              <a:t>Provider identifies the need for language interpretation service</a:t>
            </a:r>
          </a:p>
          <a:p>
            <a:pPr marL="342900" indent="-342900">
              <a:buAutoNum type="arabicPeriod"/>
            </a:pPr>
            <a:r>
              <a:rPr lang="en-US"/>
              <a:t>See step 4</a:t>
            </a:r>
          </a:p>
          <a:p>
            <a:endParaRPr lang="en-US"/>
          </a:p>
          <a:p>
            <a:r>
              <a:rPr lang="en-US" b="1"/>
              <a:t>Both ES &amp; TS: </a:t>
            </a:r>
          </a:p>
          <a:p>
            <a:r>
              <a:rPr lang="en-US"/>
              <a:t>4. Provider procures service </a:t>
            </a:r>
          </a:p>
          <a:p>
            <a:r>
              <a:rPr lang="en-US"/>
              <a:t>5. Provider utilizes services</a:t>
            </a:r>
          </a:p>
          <a:p>
            <a:r>
              <a:rPr lang="en-US"/>
              <a:t>6. Provider receives invoice for the service and pays the invoice</a:t>
            </a:r>
          </a:p>
          <a:p>
            <a:r>
              <a:rPr lang="en-US"/>
              <a:t>7. Provider sends </a:t>
            </a:r>
            <a:r>
              <a:rPr lang="en-US" err="1"/>
              <a:t>MassAbility</a:t>
            </a:r>
            <a:r>
              <a:rPr lang="en-US"/>
              <a:t> OSS a paper invoice promptly to request reimbursement</a:t>
            </a:r>
          </a:p>
          <a:p>
            <a:pPr marL="285750" indent="-285750">
              <a:buFont typeface="Calibri"/>
              <a:buChar char="-"/>
            </a:pPr>
            <a:r>
              <a:rPr lang="en-US"/>
              <a:t>Please send to the Managing Office Fiscal Mailbox </a:t>
            </a:r>
          </a:p>
          <a:p>
            <a:pPr marL="285750" indent="-285750">
              <a:buFont typeface="Calibri"/>
              <a:buChar char="-"/>
            </a:pPr>
            <a:r>
              <a:rPr lang="en-US"/>
              <a:t>Does not have to be held until the 15th of the month</a:t>
            </a:r>
          </a:p>
          <a:p>
            <a:pPr marL="342900" indent="-342900">
              <a:buAutoNum type="arabicPeriod"/>
            </a:pPr>
            <a:endParaRPr lang="en-US"/>
          </a:p>
          <a:p>
            <a:r>
              <a:rPr lang="en-US"/>
              <a:t>More Information about Language Interpretation reimbursement: Mid-late October</a:t>
            </a:r>
          </a:p>
          <a:p>
            <a:pPr marL="285750" indent="-285750">
              <a:buFont typeface="Arial" panose="020B0604020202020204" pitchFamily="34" charset="0"/>
              <a:buChar char="•"/>
            </a:pPr>
            <a:endParaRPr lang="en-US"/>
          </a:p>
          <a:p>
            <a:endParaRPr lang="en-US">
              <a:highlight>
                <a:srgbClr val="FFFF00"/>
              </a:highlight>
            </a:endParaRPr>
          </a:p>
        </p:txBody>
      </p:sp>
    </p:spTree>
    <p:extLst>
      <p:ext uri="{BB962C8B-B14F-4D97-AF65-F5344CB8AC3E}">
        <p14:creationId xmlns:p14="http://schemas.microsoft.com/office/powerpoint/2010/main" val="22013010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B9FFC-71C5-89A5-4F35-4E9B846CA81D}"/>
              </a:ext>
            </a:extLst>
          </p:cNvPr>
          <p:cNvSpPr>
            <a:spLocks noGrp="1"/>
          </p:cNvSpPr>
          <p:nvPr>
            <p:ph type="title"/>
          </p:nvPr>
        </p:nvSpPr>
        <p:spPr/>
        <p:txBody>
          <a:bodyPr/>
          <a:lstStyle/>
          <a:p>
            <a:r>
              <a:rPr lang="en-US" dirty="0"/>
              <a:t>MassAbility</a:t>
            </a:r>
          </a:p>
        </p:txBody>
      </p:sp>
      <p:sp>
        <p:nvSpPr>
          <p:cNvPr id="3" name="Content Placeholder 2">
            <a:extLst>
              <a:ext uri="{FF2B5EF4-FFF2-40B4-BE49-F238E27FC236}">
                <a16:creationId xmlns:a16="http://schemas.microsoft.com/office/drawing/2014/main" id="{BFD0DE91-1516-E51D-C95A-E57AE3706B09}"/>
              </a:ext>
            </a:extLst>
          </p:cNvPr>
          <p:cNvSpPr>
            <a:spLocks noGrp="1"/>
          </p:cNvSpPr>
          <p:nvPr>
            <p:ph idx="1"/>
          </p:nvPr>
        </p:nvSpPr>
        <p:spPr>
          <a:xfrm>
            <a:off x="3742635" y="2644465"/>
            <a:ext cx="5093253" cy="1577803"/>
          </a:xfrm>
        </p:spPr>
        <p:txBody>
          <a:bodyPr vert="horz" lIns="91440" tIns="45720" rIns="91440" bIns="45720" rtlCol="0" anchor="t">
            <a:normAutofit fontScale="92500" lnSpcReduction="20000"/>
          </a:bodyPr>
          <a:lstStyle/>
          <a:p>
            <a:pPr marL="0" indent="0" algn="ctr">
              <a:buNone/>
            </a:pPr>
            <a:r>
              <a:rPr lang="en-US" sz="4000" b="1"/>
              <a:t>Best Practices </a:t>
            </a:r>
            <a:endParaRPr lang="en-US"/>
          </a:p>
          <a:p>
            <a:pPr marL="0" indent="0" algn="ctr">
              <a:buNone/>
            </a:pPr>
            <a:r>
              <a:rPr lang="en-US" sz="4000" b="1"/>
              <a:t>&amp; </a:t>
            </a:r>
          </a:p>
          <a:p>
            <a:pPr marL="0" indent="0" algn="ctr">
              <a:buNone/>
            </a:pPr>
            <a:r>
              <a:rPr lang="en-US" sz="4000" b="1"/>
              <a:t>Reminders</a:t>
            </a:r>
          </a:p>
          <a:p>
            <a:pPr marL="0" indent="0">
              <a:buNone/>
            </a:pPr>
            <a:endParaRPr lang="en-US" sz="4000" b="1"/>
          </a:p>
        </p:txBody>
      </p:sp>
    </p:spTree>
    <p:extLst>
      <p:ext uri="{BB962C8B-B14F-4D97-AF65-F5344CB8AC3E}">
        <p14:creationId xmlns:p14="http://schemas.microsoft.com/office/powerpoint/2010/main" val="476500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DDBEA-4410-9FFB-F193-F3C6908789B3}"/>
              </a:ext>
            </a:extLst>
          </p:cNvPr>
          <p:cNvSpPr>
            <a:spLocks noGrp="1"/>
          </p:cNvSpPr>
          <p:nvPr>
            <p:ph type="title"/>
          </p:nvPr>
        </p:nvSpPr>
        <p:spPr>
          <a:xfrm>
            <a:off x="785241" y="169037"/>
            <a:ext cx="11484864" cy="784934"/>
          </a:xfrm>
        </p:spPr>
        <p:txBody>
          <a:bodyPr>
            <a:normAutofit/>
          </a:bodyPr>
          <a:lstStyle/>
          <a:p>
            <a:r>
              <a:rPr lang="en-US"/>
              <a:t>WBLE &amp; WE Payroll</a:t>
            </a:r>
          </a:p>
        </p:txBody>
      </p:sp>
      <p:sp>
        <p:nvSpPr>
          <p:cNvPr id="3" name="Content Placeholder 2">
            <a:extLst>
              <a:ext uri="{FF2B5EF4-FFF2-40B4-BE49-F238E27FC236}">
                <a16:creationId xmlns:a16="http://schemas.microsoft.com/office/drawing/2014/main" id="{A615A16C-8AA7-8F30-FA87-EF9ABE839CE3}"/>
              </a:ext>
            </a:extLst>
          </p:cNvPr>
          <p:cNvSpPr>
            <a:spLocks noGrp="1"/>
          </p:cNvSpPr>
          <p:nvPr>
            <p:ph idx="1"/>
          </p:nvPr>
        </p:nvSpPr>
        <p:spPr>
          <a:xfrm>
            <a:off x="417268" y="1143707"/>
            <a:ext cx="10078144" cy="5420932"/>
          </a:xfrm>
        </p:spPr>
        <p:txBody>
          <a:bodyPr vert="horz" lIns="91440" tIns="45720" rIns="91440" bIns="45720" rtlCol="0" anchor="t">
            <a:normAutofit fontScale="92500" lnSpcReduction="10000"/>
          </a:bodyPr>
          <a:lstStyle/>
          <a:p>
            <a:pPr fontAlgn="base"/>
            <a:r>
              <a:rPr lang="en-US" dirty="0"/>
              <a:t>Job seekers completing Employment Services Work Experience &amp; students completing paid Transition Services WBLE are paid at minimum wage ($15/</a:t>
            </a:r>
            <a:r>
              <a:rPr lang="en-US" dirty="0" err="1"/>
              <a:t>hr</a:t>
            </a:r>
            <a:r>
              <a:rPr lang="en-US" dirty="0"/>
              <a:t>)</a:t>
            </a:r>
          </a:p>
          <a:p>
            <a:r>
              <a:rPr lang="en-US" dirty="0"/>
              <a:t>Providers are expected to </a:t>
            </a:r>
            <a:r>
              <a:rPr lang="en-US" b="1" dirty="0"/>
              <a:t>either </a:t>
            </a:r>
            <a:r>
              <a:rPr lang="en-US" dirty="0"/>
              <a:t>add job seeker/student to their payroll </a:t>
            </a:r>
            <a:r>
              <a:rPr lang="en-US" b="1" dirty="0"/>
              <a:t>OR </a:t>
            </a:r>
            <a:r>
              <a:rPr lang="en-US" dirty="0"/>
              <a:t>utilize a 3rd party payroll company (ex: ACE Employment) to process payroll, cover workers compensation, liability, etc. Please ensure that your company or the 3rd party payroll you choose to use will provide the certificate of Workers Comp and Liability coverage for each employment site. </a:t>
            </a:r>
          </a:p>
          <a:p>
            <a:r>
              <a:rPr lang="en-US" dirty="0"/>
              <a:t>If utilizing a 3rd party payroll company, the provider is expected to confirm allowable placement sites prior to setting up WBLE or WE sites</a:t>
            </a:r>
          </a:p>
          <a:p>
            <a:r>
              <a:rPr lang="en-US" dirty="0"/>
              <a:t>The provider will be reimbursed at $20/hour (hourly wage + tax/fringe, etc.) and is solely responsible for payment to the 3rd party payroll company. </a:t>
            </a:r>
          </a:p>
        </p:txBody>
      </p:sp>
    </p:spTree>
    <p:extLst>
      <p:ext uri="{BB962C8B-B14F-4D97-AF65-F5344CB8AC3E}">
        <p14:creationId xmlns:p14="http://schemas.microsoft.com/office/powerpoint/2010/main" val="6109642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4596C-31E9-0127-5353-6F5F95ED67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39C03A-980C-26E9-0C0B-4967F236C227}"/>
              </a:ext>
            </a:extLst>
          </p:cNvPr>
          <p:cNvSpPr>
            <a:spLocks noGrp="1"/>
          </p:cNvSpPr>
          <p:nvPr>
            <p:ph type="title"/>
          </p:nvPr>
        </p:nvSpPr>
        <p:spPr>
          <a:xfrm>
            <a:off x="785241" y="169037"/>
            <a:ext cx="11484864" cy="784934"/>
          </a:xfrm>
        </p:spPr>
        <p:txBody>
          <a:bodyPr>
            <a:normAutofit/>
          </a:bodyPr>
          <a:lstStyle/>
          <a:p>
            <a:r>
              <a:rPr lang="en-US"/>
              <a:t>Best Practices – ES Referral &amp; CO</a:t>
            </a:r>
          </a:p>
        </p:txBody>
      </p:sp>
      <p:sp>
        <p:nvSpPr>
          <p:cNvPr id="3" name="Content Placeholder 2">
            <a:extLst>
              <a:ext uri="{FF2B5EF4-FFF2-40B4-BE49-F238E27FC236}">
                <a16:creationId xmlns:a16="http://schemas.microsoft.com/office/drawing/2014/main" id="{800FDB75-A6CA-2053-523C-B6F64AB6DD4E}"/>
              </a:ext>
            </a:extLst>
          </p:cNvPr>
          <p:cNvSpPr>
            <a:spLocks noGrp="1"/>
          </p:cNvSpPr>
          <p:nvPr>
            <p:ph idx="1"/>
          </p:nvPr>
        </p:nvSpPr>
        <p:spPr>
          <a:xfrm>
            <a:off x="417268" y="1143707"/>
            <a:ext cx="10089188" cy="4570585"/>
          </a:xfrm>
        </p:spPr>
        <p:txBody>
          <a:bodyPr vert="horz" lIns="91440" tIns="45720" rIns="91440" bIns="45720" rtlCol="0" anchor="t">
            <a:normAutofit fontScale="85000" lnSpcReduction="10000"/>
          </a:bodyPr>
          <a:lstStyle/>
          <a:p>
            <a:pPr fontAlgn="base"/>
            <a:r>
              <a:rPr lang="en-US"/>
              <a:t>The Counselor will connect with the provider to discuss the potential referral and to schedule a 3-way meeting</a:t>
            </a:r>
          </a:p>
          <a:p>
            <a:pPr fontAlgn="base"/>
            <a:r>
              <a:rPr lang="en-US"/>
              <a:t>If after the 3-way meeting, all are in agreement about the service/plan, the Counselor completes the CO &amp; Referral and sends to the OSS in their office</a:t>
            </a:r>
          </a:p>
          <a:p>
            <a:pPr fontAlgn="base"/>
            <a:r>
              <a:rPr lang="en-US"/>
              <a:t>The OSS reviews the CO and Referral for accuracy and logs the CO on the tracker before sending to the provider with a CC to the managing office OSS</a:t>
            </a:r>
          </a:p>
          <a:p>
            <a:r>
              <a:rPr lang="en-US"/>
              <a:t>If system delays exist, email authorizations in lieu of COs are accepted </a:t>
            </a:r>
          </a:p>
          <a:p>
            <a:r>
              <a:rPr lang="en-US"/>
              <a:t>An active CO/fiscal authorization </a:t>
            </a:r>
            <a:r>
              <a:rPr lang="en-US" u="sng"/>
              <a:t>is required</a:t>
            </a:r>
            <a:r>
              <a:rPr lang="en-US"/>
              <a:t> before providing services</a:t>
            </a:r>
          </a:p>
          <a:p>
            <a:pPr fontAlgn="base"/>
            <a:endParaRPr lang="en-US"/>
          </a:p>
          <a:p>
            <a:pPr marL="0" indent="0" algn="ctr" fontAlgn="base">
              <a:buNone/>
            </a:pPr>
            <a:r>
              <a:rPr lang="en-US" i="1"/>
              <a:t>More information can be found in the ES Training (Referral Process)</a:t>
            </a:r>
          </a:p>
          <a:p>
            <a:pPr marL="0" indent="0" fontAlgn="base">
              <a:buNone/>
            </a:pPr>
            <a:endParaRPr lang="en-US"/>
          </a:p>
        </p:txBody>
      </p:sp>
    </p:spTree>
    <p:extLst>
      <p:ext uri="{BB962C8B-B14F-4D97-AF65-F5344CB8AC3E}">
        <p14:creationId xmlns:p14="http://schemas.microsoft.com/office/powerpoint/2010/main" val="27303231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E1BEDC-A0BD-A6C5-1622-EAC6993394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6A6FC3-EE33-6EEC-6CA1-155CF8F10E1E}"/>
              </a:ext>
            </a:extLst>
          </p:cNvPr>
          <p:cNvSpPr>
            <a:spLocks noGrp="1"/>
          </p:cNvSpPr>
          <p:nvPr>
            <p:ph type="title"/>
          </p:nvPr>
        </p:nvSpPr>
        <p:spPr>
          <a:xfrm>
            <a:off x="785241" y="169037"/>
            <a:ext cx="11484864" cy="784934"/>
          </a:xfrm>
        </p:spPr>
        <p:txBody>
          <a:bodyPr>
            <a:normAutofit/>
          </a:bodyPr>
          <a:lstStyle/>
          <a:p>
            <a:r>
              <a:rPr lang="en-US"/>
              <a:t>Best Practices – Employment &amp; Transition </a:t>
            </a:r>
          </a:p>
        </p:txBody>
      </p:sp>
      <p:sp>
        <p:nvSpPr>
          <p:cNvPr id="3" name="Content Placeholder 2">
            <a:extLst>
              <a:ext uri="{FF2B5EF4-FFF2-40B4-BE49-F238E27FC236}">
                <a16:creationId xmlns:a16="http://schemas.microsoft.com/office/drawing/2014/main" id="{3A949B71-2309-E042-CC68-909242C6070A}"/>
              </a:ext>
            </a:extLst>
          </p:cNvPr>
          <p:cNvSpPr>
            <a:spLocks noGrp="1"/>
          </p:cNvSpPr>
          <p:nvPr>
            <p:ph idx="1"/>
          </p:nvPr>
        </p:nvSpPr>
        <p:spPr>
          <a:xfrm>
            <a:off x="417268" y="1143707"/>
            <a:ext cx="10089188" cy="4570585"/>
          </a:xfrm>
        </p:spPr>
        <p:txBody>
          <a:bodyPr vert="horz" lIns="91440" tIns="45720" rIns="91440" bIns="45720" rtlCol="0" anchor="t">
            <a:normAutofit/>
          </a:bodyPr>
          <a:lstStyle/>
          <a:p>
            <a:r>
              <a:rPr lang="en-US" dirty="0"/>
              <a:t>All documentation &amp; EIM billing is due no later than the 15th of the month following when the service was provided </a:t>
            </a:r>
          </a:p>
          <a:p>
            <a:pPr lvl="1"/>
            <a:r>
              <a:rPr lang="en-US" dirty="0"/>
              <a:t>Additional EIM training: October 29 1 PM-2:30 PM</a:t>
            </a:r>
          </a:p>
          <a:p>
            <a:r>
              <a:rPr lang="en-US" dirty="0"/>
              <a:t>If supporting documentation, notes, reports, etc. are not submitted which are required to validate EIM billing within 5 business days of the SDR being Authorized, the managing office OSS will deny the billing.</a:t>
            </a:r>
          </a:p>
          <a:p>
            <a:r>
              <a:rPr lang="en-US" dirty="0"/>
              <a:t>Please send supporting documentation in Excel (no PDF)</a:t>
            </a:r>
          </a:p>
          <a:p>
            <a:r>
              <a:rPr lang="en-US" dirty="0"/>
              <a:t>All forms, templates, and statistical report templates will be found on the Hub: </a:t>
            </a:r>
            <a:r>
              <a:rPr lang="en-US" dirty="0">
                <a:solidFill>
                  <a:srgbClr val="0563C1"/>
                </a:solidFill>
                <a:latin typeface="Arial"/>
                <a:cs typeface="Arial"/>
                <a:hlinkClick r:id="rId3"/>
              </a:rPr>
              <a:t>Comprehensive Career Services Info Hub</a:t>
            </a:r>
            <a:endParaRPr lang="en-US" dirty="0"/>
          </a:p>
          <a:p>
            <a:pPr marL="0" indent="0">
              <a:buNone/>
            </a:pPr>
            <a:endParaRPr lang="en-US" dirty="0"/>
          </a:p>
          <a:p>
            <a:endParaRPr lang="en-US" dirty="0"/>
          </a:p>
          <a:p>
            <a:pPr lvl="1"/>
            <a:endParaRPr lang="en-US" dirty="0">
              <a:highlight>
                <a:srgbClr val="FFFF00"/>
              </a:highlight>
            </a:endParaRPr>
          </a:p>
          <a:p>
            <a:pPr marL="0" indent="0" fontAlgn="base">
              <a:buNone/>
            </a:pPr>
            <a:endParaRPr lang="en-US" dirty="0"/>
          </a:p>
        </p:txBody>
      </p:sp>
    </p:spTree>
    <p:extLst>
      <p:ext uri="{BB962C8B-B14F-4D97-AF65-F5344CB8AC3E}">
        <p14:creationId xmlns:p14="http://schemas.microsoft.com/office/powerpoint/2010/main" val="14168066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9F359-457D-7CEF-AEC6-F2488AF05F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7A0C39-08DA-55D5-4435-BDA47F8FCCB4}"/>
              </a:ext>
            </a:extLst>
          </p:cNvPr>
          <p:cNvSpPr>
            <a:spLocks noGrp="1"/>
          </p:cNvSpPr>
          <p:nvPr>
            <p:ph type="title"/>
          </p:nvPr>
        </p:nvSpPr>
        <p:spPr>
          <a:xfrm>
            <a:off x="785241" y="169037"/>
            <a:ext cx="11484864" cy="784934"/>
          </a:xfrm>
        </p:spPr>
        <p:txBody>
          <a:bodyPr>
            <a:normAutofit/>
          </a:bodyPr>
          <a:lstStyle/>
          <a:p>
            <a:r>
              <a:rPr lang="en-US" dirty="0"/>
              <a:t>Best Practices – Employment &amp; Transition </a:t>
            </a:r>
          </a:p>
        </p:txBody>
      </p:sp>
      <p:sp>
        <p:nvSpPr>
          <p:cNvPr id="3" name="Content Placeholder 2">
            <a:extLst>
              <a:ext uri="{FF2B5EF4-FFF2-40B4-BE49-F238E27FC236}">
                <a16:creationId xmlns:a16="http://schemas.microsoft.com/office/drawing/2014/main" id="{7467E453-1A48-0D4D-BB83-236883CEFE8B}"/>
              </a:ext>
            </a:extLst>
          </p:cNvPr>
          <p:cNvSpPr>
            <a:spLocks noGrp="1"/>
          </p:cNvSpPr>
          <p:nvPr>
            <p:ph idx="1"/>
          </p:nvPr>
        </p:nvSpPr>
        <p:spPr>
          <a:xfrm>
            <a:off x="417268" y="1143707"/>
            <a:ext cx="10089188" cy="4570585"/>
          </a:xfrm>
        </p:spPr>
        <p:txBody>
          <a:bodyPr vert="horz" lIns="91440" tIns="45720" rIns="91440" bIns="45720" rtlCol="0" anchor="t">
            <a:normAutofit/>
          </a:bodyPr>
          <a:lstStyle/>
          <a:p>
            <a:r>
              <a:rPr lang="en-US"/>
              <a:t>All billing in EIM must be Authorized in EIM </a:t>
            </a:r>
          </a:p>
          <a:p>
            <a:pPr lvl="1"/>
            <a:r>
              <a:rPr lang="en-US"/>
              <a:t>As of 10/1/26, providers should not keep billing in Draft status until OSS reviews; all billing must be authorized before OSS can review. </a:t>
            </a:r>
          </a:p>
          <a:p>
            <a:r>
              <a:rPr lang="en-US"/>
              <a:t>Reminder of ES billing requirements:</a:t>
            </a:r>
          </a:p>
          <a:p>
            <a:pPr lvl="1"/>
            <a:r>
              <a:rPr lang="en-US"/>
              <a:t>EIM SDR submission, progress notes for all job seekers, monthly statistical report(s) and plans or forms, when applicable </a:t>
            </a:r>
          </a:p>
          <a:p>
            <a:r>
              <a:rPr lang="en-US"/>
              <a:t>Reminder of TS billing requirements:</a:t>
            </a:r>
          </a:p>
          <a:p>
            <a:pPr lvl="1"/>
            <a:r>
              <a:rPr lang="en-US"/>
              <a:t>EIM SDR submission, progress notes for CS/VR students only, monthly statistical report, supplemental SDR </a:t>
            </a:r>
            <a:endParaRPr lang="en-US" sz="1200"/>
          </a:p>
          <a:p>
            <a:pPr lvl="1"/>
            <a:endParaRPr lang="en-US">
              <a:highlight>
                <a:srgbClr val="FFFF00"/>
              </a:highlight>
            </a:endParaRPr>
          </a:p>
        </p:txBody>
      </p:sp>
    </p:spTree>
    <p:extLst>
      <p:ext uri="{BB962C8B-B14F-4D97-AF65-F5344CB8AC3E}">
        <p14:creationId xmlns:p14="http://schemas.microsoft.com/office/powerpoint/2010/main" val="27612875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8B852-2A1F-EAD6-22DA-A089830E8F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DE91C3-8028-4847-5BF7-D7FA3B6952C2}"/>
              </a:ext>
            </a:extLst>
          </p:cNvPr>
          <p:cNvSpPr>
            <a:spLocks noGrp="1"/>
          </p:cNvSpPr>
          <p:nvPr>
            <p:ph type="title"/>
          </p:nvPr>
        </p:nvSpPr>
        <p:spPr/>
        <p:txBody>
          <a:bodyPr>
            <a:normAutofit fontScale="90000"/>
          </a:bodyPr>
          <a:lstStyle/>
          <a:p>
            <a:r>
              <a:rPr lang="en-US" sz="4200" dirty="0"/>
              <a:t>Best Practices – Employment &amp; Transition Continued </a:t>
            </a:r>
            <a:endParaRPr lang="en-US" sz="4200" dirty="0">
              <a:solidFill>
                <a:srgbClr val="000000"/>
              </a:solidFill>
            </a:endParaRPr>
          </a:p>
        </p:txBody>
      </p:sp>
      <p:sp>
        <p:nvSpPr>
          <p:cNvPr id="3" name="Content Placeholder 2">
            <a:extLst>
              <a:ext uri="{FF2B5EF4-FFF2-40B4-BE49-F238E27FC236}">
                <a16:creationId xmlns:a16="http://schemas.microsoft.com/office/drawing/2014/main" id="{8F40776A-847A-095B-E393-398D2AEA019B}"/>
              </a:ext>
            </a:extLst>
          </p:cNvPr>
          <p:cNvSpPr>
            <a:spLocks noGrp="1"/>
          </p:cNvSpPr>
          <p:nvPr>
            <p:ph idx="1"/>
          </p:nvPr>
        </p:nvSpPr>
        <p:spPr>
          <a:xfrm>
            <a:off x="278723" y="1391155"/>
            <a:ext cx="10515600" cy="4723895"/>
          </a:xfrm>
        </p:spPr>
        <p:txBody>
          <a:bodyPr vert="horz" lIns="91440" tIns="45720" rIns="91440" bIns="45720" rtlCol="0" anchor="t">
            <a:normAutofit fontScale="92500" lnSpcReduction="10000"/>
          </a:bodyPr>
          <a:lstStyle/>
          <a:p>
            <a:r>
              <a:rPr lang="en-US" dirty="0"/>
              <a:t>Reminder: Contracts are now Statewide  </a:t>
            </a:r>
          </a:p>
          <a:p>
            <a:pPr lvl="1"/>
            <a:r>
              <a:rPr lang="en-US" dirty="0"/>
              <a:t>There is 1 Employment Contract for the State</a:t>
            </a:r>
          </a:p>
          <a:p>
            <a:pPr lvl="1"/>
            <a:r>
              <a:rPr lang="en-US" dirty="0"/>
              <a:t>There will continue to be 1 Transition, 1 SES, and 1 SUPPEX Contract for the state </a:t>
            </a:r>
          </a:p>
          <a:p>
            <a:pPr lvl="1"/>
            <a:r>
              <a:rPr lang="en-US" dirty="0"/>
              <a:t>Each provider will have one Area Director who is serving as their Contract Manager and one Office Support Specialist dedicated to billing</a:t>
            </a:r>
          </a:p>
          <a:p>
            <a:pPr lvl="1"/>
            <a:r>
              <a:rPr lang="en-US" dirty="0"/>
              <a:t>Each provider will have one Business Improvement Partner dedicated to them</a:t>
            </a:r>
          </a:p>
          <a:p>
            <a:pPr marL="457200" lvl="1" indent="0">
              <a:buNone/>
            </a:pPr>
            <a:endParaRPr lang="en-US" dirty="0"/>
          </a:p>
          <a:p>
            <a:r>
              <a:rPr lang="en-US" dirty="0"/>
              <a:t>Providers should be intentional about scheduling meetings with all offices who utilize their services, not just the managing office</a:t>
            </a:r>
          </a:p>
          <a:p>
            <a:pPr lvl="1"/>
            <a:r>
              <a:rPr lang="en-US" dirty="0"/>
              <a:t>Meet regularly with Area Director and Unit Supervisor to discuss high level local office/area service delivery, referrals, etc.</a:t>
            </a:r>
          </a:p>
          <a:p>
            <a:pPr lvl="1"/>
            <a:r>
              <a:rPr lang="en-US" dirty="0"/>
              <a:t>Connect with Counselors, discuss your services/approach, and build relationships by attending staff meetings, etc. </a:t>
            </a:r>
          </a:p>
        </p:txBody>
      </p:sp>
    </p:spTree>
    <p:extLst>
      <p:ext uri="{BB962C8B-B14F-4D97-AF65-F5344CB8AC3E}">
        <p14:creationId xmlns:p14="http://schemas.microsoft.com/office/powerpoint/2010/main" val="13117068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ABF27A-8D91-2589-B131-F7741F80E4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B0F1AC-8C85-AD2F-EEEA-4D197BB406E9}"/>
              </a:ext>
            </a:extLst>
          </p:cNvPr>
          <p:cNvSpPr>
            <a:spLocks noGrp="1"/>
          </p:cNvSpPr>
          <p:nvPr>
            <p:ph type="title"/>
          </p:nvPr>
        </p:nvSpPr>
        <p:spPr/>
        <p:txBody>
          <a:bodyPr>
            <a:normAutofit/>
          </a:bodyPr>
          <a:lstStyle/>
          <a:p>
            <a:r>
              <a:rPr lang="en-US" dirty="0"/>
              <a:t>MassAbility</a:t>
            </a:r>
          </a:p>
        </p:txBody>
      </p:sp>
      <p:sp>
        <p:nvSpPr>
          <p:cNvPr id="3" name="Content Placeholder 2">
            <a:extLst>
              <a:ext uri="{FF2B5EF4-FFF2-40B4-BE49-F238E27FC236}">
                <a16:creationId xmlns:a16="http://schemas.microsoft.com/office/drawing/2014/main" id="{C2498FF2-8062-F4A8-87BB-2A1260BFFC2F}"/>
              </a:ext>
            </a:extLst>
          </p:cNvPr>
          <p:cNvSpPr>
            <a:spLocks noGrp="1"/>
          </p:cNvSpPr>
          <p:nvPr>
            <p:ph idx="1"/>
          </p:nvPr>
        </p:nvSpPr>
        <p:spPr>
          <a:xfrm>
            <a:off x="1489765" y="2710726"/>
            <a:ext cx="9444383" cy="3896933"/>
          </a:xfrm>
        </p:spPr>
        <p:txBody>
          <a:bodyPr vert="horz" lIns="91440" tIns="45720" rIns="91440" bIns="45720" rtlCol="0" anchor="t">
            <a:normAutofit/>
          </a:bodyPr>
          <a:lstStyle/>
          <a:p>
            <a:pPr marL="0" indent="0">
              <a:buNone/>
            </a:pPr>
            <a:r>
              <a:rPr lang="en-US" sz="3800" b="1">
                <a:latin typeface="Aptos Display"/>
              </a:rPr>
              <a:t>Continued Training &amp; Support for Providers</a:t>
            </a:r>
            <a:endParaRPr lang="en-US" b="1"/>
          </a:p>
          <a:p>
            <a:endParaRPr lang="en-US"/>
          </a:p>
        </p:txBody>
      </p:sp>
    </p:spTree>
    <p:extLst>
      <p:ext uri="{BB962C8B-B14F-4D97-AF65-F5344CB8AC3E}">
        <p14:creationId xmlns:p14="http://schemas.microsoft.com/office/powerpoint/2010/main" val="24868673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428F8-143A-5FEF-BE0B-88F8593B86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42BF9F-EFF9-4446-3C11-546726A0DFD3}"/>
              </a:ext>
            </a:extLst>
          </p:cNvPr>
          <p:cNvSpPr>
            <a:spLocks noGrp="1"/>
          </p:cNvSpPr>
          <p:nvPr>
            <p:ph type="title"/>
          </p:nvPr>
        </p:nvSpPr>
        <p:spPr/>
        <p:txBody>
          <a:bodyPr>
            <a:normAutofit/>
          </a:bodyPr>
          <a:lstStyle/>
          <a:p>
            <a:r>
              <a:rPr lang="en-US" dirty="0"/>
              <a:t>MassAbility Trainings</a:t>
            </a:r>
          </a:p>
        </p:txBody>
      </p:sp>
      <p:sp>
        <p:nvSpPr>
          <p:cNvPr id="3" name="Content Placeholder 2">
            <a:extLst>
              <a:ext uri="{FF2B5EF4-FFF2-40B4-BE49-F238E27FC236}">
                <a16:creationId xmlns:a16="http://schemas.microsoft.com/office/drawing/2014/main" id="{539A38B7-8910-C534-E7D3-BA6671B59767}"/>
              </a:ext>
            </a:extLst>
          </p:cNvPr>
          <p:cNvSpPr>
            <a:spLocks noGrp="1"/>
          </p:cNvSpPr>
          <p:nvPr>
            <p:ph idx="1"/>
          </p:nvPr>
        </p:nvSpPr>
        <p:spPr>
          <a:xfrm>
            <a:off x="221344" y="1074188"/>
            <a:ext cx="11773503" cy="5102775"/>
          </a:xfrm>
        </p:spPr>
        <p:txBody>
          <a:bodyPr vert="horz" lIns="91440" tIns="45720" rIns="91440" bIns="45720" rtlCol="0" anchor="t">
            <a:normAutofit/>
          </a:bodyPr>
          <a:lstStyle/>
          <a:p>
            <a:r>
              <a:rPr lang="en-US" sz="3200" dirty="0">
                <a:latin typeface="Aptos Display"/>
              </a:rPr>
              <a:t>Trainings</a:t>
            </a:r>
          </a:p>
          <a:p>
            <a:pPr lvl="1"/>
            <a:r>
              <a:rPr lang="en-US" sz="3200" dirty="0">
                <a:latin typeface="Aptos Display"/>
              </a:rPr>
              <a:t>October 14,10-11:30 am -  Transition Services PE Portal Training  </a:t>
            </a:r>
          </a:p>
          <a:p>
            <a:pPr lvl="1"/>
            <a:r>
              <a:rPr lang="en-US" sz="3200" dirty="0">
                <a:latin typeface="Aptos Display"/>
              </a:rPr>
              <a:t>October 29, 1-2:30 pm - EIM and Invoice Billing Processes for Employment &amp; Transition Services</a:t>
            </a:r>
          </a:p>
          <a:p>
            <a:r>
              <a:rPr lang="en-US" sz="3200" dirty="0">
                <a:latin typeface="Aptos Display"/>
              </a:rPr>
              <a:t>Communities of Practice </a:t>
            </a:r>
            <a:endParaRPr lang="en-US" sz="3200" dirty="0"/>
          </a:p>
          <a:p>
            <a:r>
              <a:rPr lang="en-US" sz="3200" dirty="0">
                <a:latin typeface="Aptos Display"/>
              </a:rPr>
              <a:t>Contract Managers/Area Directors</a:t>
            </a:r>
          </a:p>
          <a:p>
            <a:r>
              <a:rPr lang="en-US" sz="3200" dirty="0">
                <a:latin typeface="Aptos Display"/>
              </a:rPr>
              <a:t>Office Support Specialists </a:t>
            </a:r>
          </a:p>
          <a:p>
            <a:r>
              <a:rPr lang="en-US" sz="3200" dirty="0">
                <a:latin typeface="Aptos Display"/>
              </a:rPr>
              <a:t>Business Improvement Partners </a:t>
            </a:r>
          </a:p>
          <a:p>
            <a:pPr lvl="1"/>
            <a:r>
              <a:rPr lang="en-US" sz="3200" dirty="0">
                <a:ea typeface="+mn-lt"/>
                <a:cs typeface="+mn-lt"/>
              </a:rPr>
              <a:t>Email: </a:t>
            </a:r>
            <a:r>
              <a:rPr lang="en-US" sz="3200" dirty="0">
                <a:ea typeface="+mn-lt"/>
                <a:cs typeface="+mn-lt"/>
                <a:hlinkClick r:id="rId3"/>
              </a:rPr>
              <a:t>MBY-CCS-Info@mass.gov</a:t>
            </a:r>
            <a:endParaRPr lang="en-US" sz="3200" dirty="0">
              <a:latin typeface="Aptos Display"/>
            </a:endParaRPr>
          </a:p>
          <a:p>
            <a:endParaRPr lang="en-US" sz="3200" dirty="0"/>
          </a:p>
        </p:txBody>
      </p:sp>
    </p:spTree>
    <p:extLst>
      <p:ext uri="{BB962C8B-B14F-4D97-AF65-F5344CB8AC3E}">
        <p14:creationId xmlns:p14="http://schemas.microsoft.com/office/powerpoint/2010/main" val="26030737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905B4-BD04-9CB9-54AD-992BF3C43B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39BB05-7D3B-913D-3F64-259B242FD021}"/>
              </a:ext>
            </a:extLst>
          </p:cNvPr>
          <p:cNvSpPr>
            <a:spLocks noGrp="1"/>
          </p:cNvSpPr>
          <p:nvPr>
            <p:ph type="title"/>
          </p:nvPr>
        </p:nvSpPr>
        <p:spPr/>
        <p:txBody>
          <a:bodyPr>
            <a:normAutofit/>
          </a:bodyPr>
          <a:lstStyle/>
          <a:p>
            <a:r>
              <a:rPr lang="en-US" dirty="0"/>
              <a:t>MassAbility</a:t>
            </a:r>
          </a:p>
        </p:txBody>
      </p:sp>
      <p:sp>
        <p:nvSpPr>
          <p:cNvPr id="3" name="Content Placeholder 2">
            <a:extLst>
              <a:ext uri="{FF2B5EF4-FFF2-40B4-BE49-F238E27FC236}">
                <a16:creationId xmlns:a16="http://schemas.microsoft.com/office/drawing/2014/main" id="{38DD98E1-06E7-CC5A-F980-6682C7098E66}"/>
              </a:ext>
            </a:extLst>
          </p:cNvPr>
          <p:cNvSpPr>
            <a:spLocks noGrp="1"/>
          </p:cNvSpPr>
          <p:nvPr>
            <p:ph idx="1"/>
          </p:nvPr>
        </p:nvSpPr>
        <p:spPr>
          <a:xfrm>
            <a:off x="732367" y="2580045"/>
            <a:ext cx="10515600" cy="4570585"/>
          </a:xfrm>
        </p:spPr>
        <p:txBody>
          <a:bodyPr vert="horz" lIns="91440" tIns="45720" rIns="91440" bIns="45720" rtlCol="0" anchor="t">
            <a:normAutofit/>
          </a:bodyPr>
          <a:lstStyle/>
          <a:p>
            <a:pPr marL="0" indent="0" algn="ctr">
              <a:buNone/>
            </a:pPr>
            <a:r>
              <a:rPr lang="en-US" sz="4400"/>
              <a:t>Thank You</a:t>
            </a:r>
          </a:p>
          <a:p>
            <a:pPr marL="0" indent="0" algn="ctr">
              <a:buNone/>
            </a:pPr>
            <a:r>
              <a:rPr lang="en-US" sz="4400"/>
              <a:t>&amp;</a:t>
            </a:r>
          </a:p>
          <a:p>
            <a:pPr marL="0" indent="0" algn="ctr">
              <a:buNone/>
            </a:pPr>
            <a:r>
              <a:rPr lang="en-US" sz="4400"/>
              <a:t>Questions/Answers </a:t>
            </a:r>
          </a:p>
        </p:txBody>
      </p:sp>
    </p:spTree>
    <p:extLst>
      <p:ext uri="{BB962C8B-B14F-4D97-AF65-F5344CB8AC3E}">
        <p14:creationId xmlns:p14="http://schemas.microsoft.com/office/powerpoint/2010/main" val="18983722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00b7208-d186-4866-bf6c-4158936aa133">
      <Terms xmlns="http://schemas.microsoft.com/office/infopath/2007/PartnerControls"/>
    </lcf76f155ced4ddcb4097134ff3c332f>
    <TaxCatchAll xmlns="fb2cf4de-29fa-424e-b18e-cff0f97826b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3C320A4F3EACA42A46B30E2F2CC12E4" ma:contentTypeVersion="17" ma:contentTypeDescription="Create a new document." ma:contentTypeScope="" ma:versionID="6294d2897c3d324f9eff22697da26bab">
  <xsd:schema xmlns:xsd="http://www.w3.org/2001/XMLSchema" xmlns:xs="http://www.w3.org/2001/XMLSchema" xmlns:p="http://schemas.microsoft.com/office/2006/metadata/properties" xmlns:ns2="a00b7208-d186-4866-bf6c-4158936aa133" xmlns:ns3="fb2cf4de-29fa-424e-b18e-cff0f97826b5" targetNamespace="http://schemas.microsoft.com/office/2006/metadata/properties" ma:root="true" ma:fieldsID="38efcdf376859cad7c7d903c350476d3" ns2:_="" ns3:_="">
    <xsd:import namespace="a00b7208-d186-4866-bf6c-4158936aa133"/>
    <xsd:import namespace="fb2cf4de-29fa-424e-b18e-cff0f97826b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OCR"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0b7208-d186-4866-bf6c-4158936aa13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b2cf4de-29fa-424e-b18e-cff0f97826b5"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9cc73410-8405-4426-ba0f-d86d49b02b6b}" ma:internalName="TaxCatchAll" ma:showField="CatchAllData" ma:web="fb2cf4de-29fa-424e-b18e-cff0f97826b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5CFBD91-4C0E-42B3-AC75-13E9C56F4338}">
  <ds:schemaRefs>
    <ds:schemaRef ds:uri="a00b7208-d186-4866-bf6c-4158936aa133"/>
    <ds:schemaRef ds:uri="fb2cf4de-29fa-424e-b18e-cff0f97826b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0ED9B9B4-9863-4AFC-995B-B690490B4CA3}">
  <ds:schemaRefs>
    <ds:schemaRef ds:uri="a00b7208-d186-4866-bf6c-4158936aa133"/>
    <ds:schemaRef ds:uri="fb2cf4de-29fa-424e-b18e-cff0f97826b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E5F845F-C9F6-4163-877A-E6CBA5ECA004}">
  <ds:schemaRefs>
    <ds:schemaRef ds:uri="http://schemas.microsoft.com/sharepoint/v3/contenttype/forms"/>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otalTime>8</TotalTime>
  <Words>3251</Words>
  <Application>Microsoft Office PowerPoint</Application>
  <PresentationFormat>Widescreen</PresentationFormat>
  <Paragraphs>380</Paragraphs>
  <Slides>30</Slides>
  <Notes>30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Aptos</vt:lpstr>
      <vt:lpstr>Aptos Display</vt:lpstr>
      <vt:lpstr>Arial</vt:lpstr>
      <vt:lpstr>Calibri</vt:lpstr>
      <vt:lpstr>Segoe UI</vt:lpstr>
      <vt:lpstr>Office Theme</vt:lpstr>
      <vt:lpstr>CCS Contract Requirements: Reporting</vt:lpstr>
      <vt:lpstr>Agenda</vt:lpstr>
      <vt:lpstr>Learning Objectives</vt:lpstr>
      <vt:lpstr>Things in Process</vt:lpstr>
      <vt:lpstr>Reports, forms and plans</vt:lpstr>
      <vt:lpstr>Employment Services – Required Forms &amp; Reports </vt:lpstr>
      <vt:lpstr>Employment Services – Required Forms &amp; Reports </vt:lpstr>
      <vt:lpstr>Employment Services Forms &amp; Reports Continued</vt:lpstr>
      <vt:lpstr>Transition Services Required Forms &amp; Reports</vt:lpstr>
      <vt:lpstr>Required Forms &amp; Reports Continued</vt:lpstr>
      <vt:lpstr>Transition Services- Required Forms &amp; Reports</vt:lpstr>
      <vt:lpstr>The connection between billing and reporting</vt:lpstr>
      <vt:lpstr>Employment Services</vt:lpstr>
      <vt:lpstr>chart</vt:lpstr>
      <vt:lpstr>Employment Services</vt:lpstr>
      <vt:lpstr>Transition Services</vt:lpstr>
      <vt:lpstr>Transition Services </vt:lpstr>
      <vt:lpstr>Additional chart</vt:lpstr>
      <vt:lpstr>Transition Services</vt:lpstr>
      <vt:lpstr>MassAbility</vt:lpstr>
      <vt:lpstr>Language Interpretation </vt:lpstr>
      <vt:lpstr>MassAbility</vt:lpstr>
      <vt:lpstr>WBLE &amp; WE Payroll</vt:lpstr>
      <vt:lpstr>Best Practices – ES Referral &amp; CO</vt:lpstr>
      <vt:lpstr>Best Practices – Employment &amp; Transition </vt:lpstr>
      <vt:lpstr>Best Practices – Employment &amp; Transition </vt:lpstr>
      <vt:lpstr>Best Practices – Employment &amp; Transition Continued </vt:lpstr>
      <vt:lpstr>MassAbility</vt:lpstr>
      <vt:lpstr>MassAbility Trainings</vt:lpstr>
      <vt:lpstr>MassAbility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Malone, Sarah (MBY)</dc:creator>
  <cp:lastModifiedBy>McCaffrey, Emily (MBY)</cp:lastModifiedBy>
  <cp:revision>2</cp:revision>
  <dcterms:created xsi:type="dcterms:W3CDTF">2026-06-01T19:07:51Z</dcterms:created>
  <dcterms:modified xsi:type="dcterms:W3CDTF">2026-10-06T20:52:05Z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0x01010013C320A4F3EACA42A46B30E2F2CC12E4</vt:lpwstr>
  </property>
  <property fmtid="{D5CDD505-2E9C-101B-9397-08002B2CF9AE}" pid="3" name="MediaServiceImageTags">
    <vt:lpwstr/>
  </property>
</Properties>
</file>