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3.xml" ContentType="application/vnd.openxmlformats-officedocument.theme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  <p:sldMasterId id="2147483661" r:id="rId2"/>
    <p:sldMasterId id="2147483709" r:id="rId3"/>
    <p:sldMasterId id="2147483759" r:id="rId4"/>
  </p:sldMasterIdLst>
  <p:notesMasterIdLst>
    <p:notesMasterId r:id="rId47"/>
  </p:notesMasterIdLst>
  <p:handoutMasterIdLst>
    <p:handoutMasterId r:id="rId48"/>
  </p:handoutMasterIdLst>
  <p:sldIdLst>
    <p:sldId id="256" r:id="rId5"/>
    <p:sldId id="261" r:id="rId6"/>
    <p:sldId id="283" r:id="rId7"/>
    <p:sldId id="325" r:id="rId8"/>
    <p:sldId id="263" r:id="rId9"/>
    <p:sldId id="264" r:id="rId10"/>
    <p:sldId id="342" r:id="rId11"/>
    <p:sldId id="343" r:id="rId12"/>
    <p:sldId id="344" r:id="rId13"/>
    <p:sldId id="345" r:id="rId14"/>
    <p:sldId id="346" r:id="rId15"/>
    <p:sldId id="347" r:id="rId16"/>
    <p:sldId id="282" r:id="rId17"/>
    <p:sldId id="291" r:id="rId18"/>
    <p:sldId id="341" r:id="rId19"/>
    <p:sldId id="309" r:id="rId20"/>
    <p:sldId id="300" r:id="rId21"/>
    <p:sldId id="337" r:id="rId22"/>
    <p:sldId id="293" r:id="rId23"/>
    <p:sldId id="349" r:id="rId24"/>
    <p:sldId id="338" r:id="rId25"/>
    <p:sldId id="330" r:id="rId26"/>
    <p:sldId id="332" r:id="rId27"/>
    <p:sldId id="339" r:id="rId28"/>
    <p:sldId id="335" r:id="rId29"/>
    <p:sldId id="334" r:id="rId30"/>
    <p:sldId id="271" r:id="rId31"/>
    <p:sldId id="287" r:id="rId32"/>
    <p:sldId id="353" r:id="rId33"/>
    <p:sldId id="275" r:id="rId34"/>
    <p:sldId id="350" r:id="rId35"/>
    <p:sldId id="351" r:id="rId36"/>
    <p:sldId id="276" r:id="rId37"/>
    <p:sldId id="277" r:id="rId38"/>
    <p:sldId id="352" r:id="rId39"/>
    <p:sldId id="274" r:id="rId40"/>
    <p:sldId id="326" r:id="rId41"/>
    <p:sldId id="278" r:id="rId42"/>
    <p:sldId id="279" r:id="rId43"/>
    <p:sldId id="336" r:id="rId44"/>
    <p:sldId id="280" r:id="rId45"/>
    <p:sldId id="281" r:id="rId46"/>
  </p:sldIdLst>
  <p:sldSz cx="9144000" cy="6858000" type="screen4x3"/>
  <p:notesSz cx="9296400" cy="70104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3200" kern="1200">
        <a:solidFill>
          <a:schemeClr val="accent2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sz="3200" kern="1200">
        <a:solidFill>
          <a:schemeClr val="accent2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sz="3200" kern="1200">
        <a:solidFill>
          <a:schemeClr val="accent2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sz="3200" kern="1200">
        <a:solidFill>
          <a:schemeClr val="accent2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sz="3200" kern="1200">
        <a:solidFill>
          <a:schemeClr val="accent2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3200" kern="1200">
        <a:solidFill>
          <a:schemeClr val="accent2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sz="3200" kern="1200">
        <a:solidFill>
          <a:schemeClr val="accent2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sz="3200" kern="1200">
        <a:solidFill>
          <a:schemeClr val="accent2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sz="3200" kern="1200">
        <a:solidFill>
          <a:schemeClr val="accent2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208">
          <p15:clr>
            <a:srgbClr val="A4A3A4"/>
          </p15:clr>
        </p15:guide>
        <p15:guide id="2" pos="2928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97403"/>
    <a:srgbClr val="3333FF"/>
    <a:srgbClr val="333399"/>
    <a:srgbClr val="D37A03"/>
    <a:srgbClr val="000099"/>
    <a:srgbClr val="0066FF"/>
    <a:srgbClr val="CC3300"/>
    <a:srgbClr val="23236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napVertSplitter="1" vertBarState="minimized" horzBarState="maximized">
    <p:restoredLeft sz="18432" autoAdjust="0"/>
    <p:restoredTop sz="94671" autoAdjust="0"/>
  </p:normalViewPr>
  <p:slideViewPr>
    <p:cSldViewPr>
      <p:cViewPr varScale="1">
        <p:scale>
          <a:sx n="81" d="100"/>
          <a:sy n="81" d="100"/>
        </p:scale>
        <p:origin x="1334" y="6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notesViewPr>
    <p:cSldViewPr>
      <p:cViewPr>
        <p:scale>
          <a:sx n="125" d="100"/>
          <a:sy n="125" d="100"/>
        </p:scale>
        <p:origin x="-72" y="366"/>
      </p:cViewPr>
      <p:guideLst>
        <p:guide orient="horz" pos="2208"/>
        <p:guide pos="292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slide" Target="slides/slide38.xml"/><Relationship Id="rId47" Type="http://schemas.openxmlformats.org/officeDocument/2006/relationships/notesMaster" Target="notesMasters/notesMaster1.xml"/><Relationship Id="rId50" Type="http://schemas.openxmlformats.org/officeDocument/2006/relationships/viewProps" Target="view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slide" Target="slides/slide42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41" Type="http://schemas.openxmlformats.org/officeDocument/2006/relationships/slide" Target="slides/slide3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slide" Target="slides/slide4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slide" Target="slides/slide40.xml"/><Relationship Id="rId52" Type="http://schemas.openxmlformats.org/officeDocument/2006/relationships/tableStyles" Target="tableStyle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slide" Target="slides/slide39.xml"/><Relationship Id="rId48" Type="http://schemas.openxmlformats.org/officeDocument/2006/relationships/handoutMaster" Target="handoutMasters/handoutMaster1.xml"/><Relationship Id="rId8" Type="http://schemas.openxmlformats.org/officeDocument/2006/relationships/slide" Target="slides/slide4.xml"/><Relationship Id="rId51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#1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19FB34D-E87E-4DF8-8EBF-01F68342833D}" type="doc">
      <dgm:prSet loTypeId="urn:microsoft.com/office/officeart/2009/3/layout/DescendingProcess" loCatId="process" qsTypeId="urn:microsoft.com/office/officeart/2005/8/quickstyle/simple1#1" qsCatId="simple" csTypeId="urn:microsoft.com/office/officeart/2005/8/colors/accent1_2#1" csCatId="accent1" phldr="1"/>
      <dgm:spPr/>
      <dgm:t>
        <a:bodyPr/>
        <a:lstStyle/>
        <a:p>
          <a:endParaRPr lang="en-US"/>
        </a:p>
      </dgm:t>
    </dgm:pt>
    <dgm:pt modelId="{AA697323-E7AD-4F5F-B01C-7268DCB2F80F}">
      <dgm:prSet phldrT="[Text]" custT="1"/>
      <dgm:spPr/>
      <dgm:t>
        <a:bodyPr/>
        <a:lstStyle/>
        <a:p>
          <a:pPr algn="l"/>
          <a:endParaRPr lang="en-US" sz="1600" i="1" dirty="0"/>
        </a:p>
      </dgm:t>
    </dgm:pt>
    <dgm:pt modelId="{196E5CD6-6735-462B-8B6C-F7697622EC0F}" type="sibTrans" cxnId="{1FC16584-7A9E-4BD0-BC58-03603D24405C}">
      <dgm:prSet/>
      <dgm:spPr/>
      <dgm:t>
        <a:bodyPr/>
        <a:lstStyle/>
        <a:p>
          <a:endParaRPr lang="en-US"/>
        </a:p>
      </dgm:t>
    </dgm:pt>
    <dgm:pt modelId="{9AECC127-8696-4E48-A4CF-B00C2D074389}" type="parTrans" cxnId="{1FC16584-7A9E-4BD0-BC58-03603D24405C}">
      <dgm:prSet/>
      <dgm:spPr/>
      <dgm:t>
        <a:bodyPr/>
        <a:lstStyle/>
        <a:p>
          <a:endParaRPr lang="en-US"/>
        </a:p>
      </dgm:t>
    </dgm:pt>
    <dgm:pt modelId="{B70F2E45-40A9-420D-8DB0-C7D661E71E63}">
      <dgm:prSet/>
      <dgm:spPr/>
      <dgm:t>
        <a:bodyPr/>
        <a:lstStyle/>
        <a:p>
          <a:endParaRPr lang="en-US" dirty="0"/>
        </a:p>
      </dgm:t>
    </dgm:pt>
    <dgm:pt modelId="{B5B9ABCE-594E-4890-983F-ED8BDE6A7F14}" type="parTrans" cxnId="{A7A21EE2-658C-4297-ADE3-5DD3856F90EF}">
      <dgm:prSet/>
      <dgm:spPr/>
      <dgm:t>
        <a:bodyPr/>
        <a:lstStyle/>
        <a:p>
          <a:endParaRPr lang="en-US"/>
        </a:p>
      </dgm:t>
    </dgm:pt>
    <dgm:pt modelId="{AE3F7D07-9814-442A-89ED-D372560EFE60}" type="sibTrans" cxnId="{A7A21EE2-658C-4297-ADE3-5DD3856F90EF}">
      <dgm:prSet/>
      <dgm:spPr>
        <a:scene3d>
          <a:camera prst="orthographicFront"/>
          <a:lightRig rig="threePt" dir="t"/>
        </a:scene3d>
        <a:sp3d>
          <a:bevelT/>
          <a:bevelB prst="angle"/>
        </a:sp3d>
      </dgm:spPr>
      <dgm:t>
        <a:bodyPr/>
        <a:lstStyle/>
        <a:p>
          <a:endParaRPr lang="en-US"/>
        </a:p>
      </dgm:t>
    </dgm:pt>
    <dgm:pt modelId="{0B7AD918-9399-44CF-A21F-5D04E9BA3B74}">
      <dgm:prSet/>
      <dgm:spPr/>
      <dgm:t>
        <a:bodyPr/>
        <a:lstStyle/>
        <a:p>
          <a:endParaRPr lang="en-US" dirty="0"/>
        </a:p>
      </dgm:t>
    </dgm:pt>
    <dgm:pt modelId="{642C1217-AF8B-4798-8387-36FCAD91026C}" type="parTrans" cxnId="{E13CB228-8D27-4FC2-9501-CCCB72A505FC}">
      <dgm:prSet/>
      <dgm:spPr/>
      <dgm:t>
        <a:bodyPr/>
        <a:lstStyle/>
        <a:p>
          <a:endParaRPr lang="en-US"/>
        </a:p>
      </dgm:t>
    </dgm:pt>
    <dgm:pt modelId="{DBA7746E-57E9-4E64-A0B9-552AAA0C4A4E}" type="sibTrans" cxnId="{E13CB228-8D27-4FC2-9501-CCCB72A505FC}">
      <dgm:prSet/>
      <dgm:spPr>
        <a:scene3d>
          <a:camera prst="orthographicFront"/>
          <a:lightRig rig="threePt" dir="t"/>
        </a:scene3d>
        <a:sp3d>
          <a:bevelT/>
          <a:bevelB prst="angle"/>
        </a:sp3d>
      </dgm:spPr>
      <dgm:t>
        <a:bodyPr/>
        <a:lstStyle/>
        <a:p>
          <a:endParaRPr lang="en-US"/>
        </a:p>
      </dgm:t>
    </dgm:pt>
    <dgm:pt modelId="{0D1CB2F5-C977-4C8E-B3D5-83674CD8AA0D}">
      <dgm:prSet/>
      <dgm:spPr/>
      <dgm:t>
        <a:bodyPr/>
        <a:lstStyle/>
        <a:p>
          <a:endParaRPr lang="en-US" dirty="0"/>
        </a:p>
      </dgm:t>
    </dgm:pt>
    <dgm:pt modelId="{845F5630-D4C2-4FAF-9AF8-95D2468DF3C5}" type="parTrans" cxnId="{98C0AD83-44F3-4DA4-9636-C4A7051BF4E9}">
      <dgm:prSet/>
      <dgm:spPr/>
      <dgm:t>
        <a:bodyPr/>
        <a:lstStyle/>
        <a:p>
          <a:endParaRPr lang="en-US"/>
        </a:p>
      </dgm:t>
    </dgm:pt>
    <dgm:pt modelId="{71DB19A6-C8B1-4122-AA8A-8A0D10842FA7}" type="sibTrans" cxnId="{98C0AD83-44F3-4DA4-9636-C4A7051BF4E9}">
      <dgm:prSet custLinFactX="831675" custLinFactY="300000" custLinFactNeighborX="900000" custLinFactNeighborY="395931"/>
      <dgm:spPr>
        <a:scene3d>
          <a:camera prst="orthographicFront"/>
          <a:lightRig rig="threePt" dir="t"/>
        </a:scene3d>
        <a:sp3d>
          <a:bevelT/>
          <a:bevelB prst="angle"/>
        </a:sp3d>
      </dgm:spPr>
      <dgm:t>
        <a:bodyPr/>
        <a:lstStyle/>
        <a:p>
          <a:endParaRPr lang="en-US"/>
        </a:p>
      </dgm:t>
    </dgm:pt>
    <dgm:pt modelId="{4851CB56-A8EF-4547-8359-52E16269A24E}">
      <dgm:prSet/>
      <dgm:spPr/>
      <dgm:t>
        <a:bodyPr/>
        <a:lstStyle/>
        <a:p>
          <a:endParaRPr lang="en-US" dirty="0"/>
        </a:p>
      </dgm:t>
    </dgm:pt>
    <dgm:pt modelId="{D04DD2FF-4390-4FCA-BE66-A49B106B17B0}" type="parTrans" cxnId="{F1B5ED01-1A13-4B76-8B7C-0C1B1A521CEC}">
      <dgm:prSet/>
      <dgm:spPr/>
      <dgm:t>
        <a:bodyPr/>
        <a:lstStyle/>
        <a:p>
          <a:endParaRPr lang="en-US"/>
        </a:p>
      </dgm:t>
    </dgm:pt>
    <dgm:pt modelId="{2419E510-2991-4DEF-BF56-49DEAC356A7B}" type="sibTrans" cxnId="{F1B5ED01-1A13-4B76-8B7C-0C1B1A521CEC}">
      <dgm:prSet/>
      <dgm:spPr>
        <a:scene3d>
          <a:camera prst="orthographicFront"/>
          <a:lightRig rig="threePt" dir="t"/>
        </a:scene3d>
        <a:sp3d>
          <a:bevelT/>
          <a:bevelB prst="angle"/>
        </a:sp3d>
      </dgm:spPr>
      <dgm:t>
        <a:bodyPr/>
        <a:lstStyle/>
        <a:p>
          <a:endParaRPr lang="en-US"/>
        </a:p>
      </dgm:t>
    </dgm:pt>
    <dgm:pt modelId="{69ED4B1D-A8E1-4921-ABFF-21A78651F38D}">
      <dgm:prSet/>
      <dgm:spPr/>
      <dgm:t>
        <a:bodyPr/>
        <a:lstStyle/>
        <a:p>
          <a:endParaRPr lang="en-US" dirty="0"/>
        </a:p>
      </dgm:t>
    </dgm:pt>
    <dgm:pt modelId="{4C856D90-7F89-4ABB-8C12-373D509CB05E}" type="parTrans" cxnId="{77FDD51F-0218-4960-BCF0-04852E074D38}">
      <dgm:prSet/>
      <dgm:spPr/>
      <dgm:t>
        <a:bodyPr/>
        <a:lstStyle/>
        <a:p>
          <a:endParaRPr lang="en-US"/>
        </a:p>
      </dgm:t>
    </dgm:pt>
    <dgm:pt modelId="{E1F22F7D-6D95-4AD9-B178-4B2A555FA459}" type="sibTrans" cxnId="{77FDD51F-0218-4960-BCF0-04852E074D38}">
      <dgm:prSet/>
      <dgm:spPr>
        <a:scene3d>
          <a:camera prst="orthographicFront"/>
          <a:lightRig rig="threePt" dir="t"/>
        </a:scene3d>
        <a:sp3d>
          <a:bevelT/>
          <a:bevelB prst="angle"/>
        </a:sp3d>
      </dgm:spPr>
      <dgm:t>
        <a:bodyPr/>
        <a:lstStyle/>
        <a:p>
          <a:endParaRPr lang="en-US"/>
        </a:p>
      </dgm:t>
    </dgm:pt>
    <dgm:pt modelId="{8C07E4F4-3BC4-42A3-92F9-4F26F12C6033}" type="pres">
      <dgm:prSet presAssocID="{919FB34D-E87E-4DF8-8EBF-01F68342833D}" presName="Name0" presStyleCnt="0">
        <dgm:presLayoutVars>
          <dgm:chMax val="7"/>
          <dgm:chPref val="5"/>
        </dgm:presLayoutVars>
      </dgm:prSet>
      <dgm:spPr/>
      <dgm:t>
        <a:bodyPr/>
        <a:lstStyle/>
        <a:p>
          <a:endParaRPr lang="en-US"/>
        </a:p>
      </dgm:t>
    </dgm:pt>
    <dgm:pt modelId="{E6404435-A08E-48CF-BE2A-2AB8B862D87C}" type="pres">
      <dgm:prSet presAssocID="{919FB34D-E87E-4DF8-8EBF-01F68342833D}" presName="arrowNode" presStyleLbl="node1" presStyleIdx="0" presStyleCnt="1" custAng="734954" custScaleX="180575" custLinFactNeighborX="-5682" custLinFactNeighborY="199"/>
      <dgm:spPr>
        <a:solidFill>
          <a:srgbClr val="0070C0"/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7800000"/>
          </a:lightRig>
        </a:scene3d>
        <a:sp3d>
          <a:bevelT w="139700" h="139700"/>
        </a:sp3d>
      </dgm:spPr>
      <dgm:t>
        <a:bodyPr/>
        <a:lstStyle/>
        <a:p>
          <a:endParaRPr lang="en-US"/>
        </a:p>
      </dgm:t>
    </dgm:pt>
    <dgm:pt modelId="{17C6C905-83A5-472B-936A-4F471D23B458}" type="pres">
      <dgm:prSet presAssocID="{AA697323-E7AD-4F5F-B01C-7268DCB2F80F}" presName="txNode1" presStyleLbl="revTx" presStyleIdx="0" presStyleCnt="6" custScaleX="162191" custLinFactX="100000" custLinFactNeighborX="137946" custLinFactNeighborY="6546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E25DE20-0C58-41EC-98DE-C60338683E21}" type="pres">
      <dgm:prSet presAssocID="{B70F2E45-40A9-420D-8DB0-C7D661E71E63}" presName="txNode2" presStyleLbl="revTx" presStyleIdx="1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0A6D0E3-F424-4560-85AB-7AA78A6974F0}" type="pres">
      <dgm:prSet presAssocID="{AE3F7D07-9814-442A-89ED-D372560EFE60}" presName="dotNode2" presStyleCnt="0"/>
      <dgm:spPr/>
    </dgm:pt>
    <dgm:pt modelId="{52B0BEC4-C93D-408E-8FC4-C8A4FD0B27EF}" type="pres">
      <dgm:prSet presAssocID="{AE3F7D07-9814-442A-89ED-D372560EFE60}" presName="dotRepeatNode" presStyleLbl="fgShp" presStyleIdx="0" presStyleCnt="4" custLinFactX="700000" custLinFactY="300000" custLinFactNeighborX="733372" custLinFactNeighborY="336896"/>
      <dgm:spPr/>
      <dgm:t>
        <a:bodyPr/>
        <a:lstStyle/>
        <a:p>
          <a:endParaRPr lang="en-US"/>
        </a:p>
      </dgm:t>
    </dgm:pt>
    <dgm:pt modelId="{5DF89BFF-944B-43A7-B579-21096E550DF3}" type="pres">
      <dgm:prSet presAssocID="{0B7AD918-9399-44CF-A21F-5D04E9BA3B74}" presName="txNode3" presStyleLbl="revTx" presStyleIdx="2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3542496-6792-40C0-A14B-1398E3F22DDE}" type="pres">
      <dgm:prSet presAssocID="{DBA7746E-57E9-4E64-A0B9-552AAA0C4A4E}" presName="dotNode3" presStyleCnt="0"/>
      <dgm:spPr/>
    </dgm:pt>
    <dgm:pt modelId="{BE232E4D-13D1-42A6-99F2-7363C11AC1F8}" type="pres">
      <dgm:prSet presAssocID="{DBA7746E-57E9-4E64-A0B9-552AAA0C4A4E}" presName="dotRepeatNode" presStyleLbl="fgShp" presStyleIdx="1" presStyleCnt="4" custLinFactX="700000" custLinFactY="200000" custLinFactNeighborX="736443" custLinFactNeighborY="281832"/>
      <dgm:spPr/>
      <dgm:t>
        <a:bodyPr/>
        <a:lstStyle/>
        <a:p>
          <a:endParaRPr lang="en-US"/>
        </a:p>
      </dgm:t>
    </dgm:pt>
    <dgm:pt modelId="{9EBC2B9A-9B9F-478D-A890-F2078A5B02D3}" type="pres">
      <dgm:prSet presAssocID="{4851CB56-A8EF-4547-8359-52E16269A24E}" presName="txNode4" presStyleLbl="revTx" presStyleIdx="3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A209BA2-81E5-4CFD-850C-6E5A55FAD4E3}" type="pres">
      <dgm:prSet presAssocID="{2419E510-2991-4DEF-BF56-49DEAC356A7B}" presName="dotNode4" presStyleCnt="0"/>
      <dgm:spPr/>
    </dgm:pt>
    <dgm:pt modelId="{5875350E-2ABA-466F-B2A6-316496046521}" type="pres">
      <dgm:prSet presAssocID="{2419E510-2991-4DEF-BF56-49DEAC356A7B}" presName="dotRepeatNode" presStyleLbl="fgShp" presStyleIdx="2" presStyleCnt="4" custLinFactX="-103057" custLinFactY="-212612" custLinFactNeighborX="-200000" custLinFactNeighborY="-300000"/>
      <dgm:spPr/>
      <dgm:t>
        <a:bodyPr/>
        <a:lstStyle/>
        <a:p>
          <a:endParaRPr lang="en-US"/>
        </a:p>
      </dgm:t>
    </dgm:pt>
    <dgm:pt modelId="{534FAC38-20E5-4A4F-B78E-6E5D0D314D3E}" type="pres">
      <dgm:prSet presAssocID="{69ED4B1D-A8E1-4921-ABFF-21A78651F38D}" presName="txNode5" presStyleLbl="revTx" presStyleIdx="4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9EAC580-319A-485A-9532-8C89289E485E}" type="pres">
      <dgm:prSet presAssocID="{E1F22F7D-6D95-4AD9-B178-4B2A555FA459}" presName="dotNode5" presStyleCnt="0"/>
      <dgm:spPr/>
    </dgm:pt>
    <dgm:pt modelId="{C9EEA517-1F46-4769-856B-A985EDC95EC3}" type="pres">
      <dgm:prSet presAssocID="{E1F22F7D-6D95-4AD9-B178-4B2A555FA459}" presName="dotRepeatNode" presStyleLbl="fgShp" presStyleIdx="3" presStyleCnt="4" custLinFactX="500000" custLinFactY="-94504" custLinFactNeighborX="539886" custLinFactNeighborY="-100000"/>
      <dgm:spPr/>
      <dgm:t>
        <a:bodyPr/>
        <a:lstStyle/>
        <a:p>
          <a:endParaRPr lang="en-US"/>
        </a:p>
      </dgm:t>
    </dgm:pt>
    <dgm:pt modelId="{8EE29B51-767F-40B9-AF05-8297A12CB22B}" type="pres">
      <dgm:prSet presAssocID="{0D1CB2F5-C977-4C8E-B3D5-83674CD8AA0D}" presName="txNode6" presStyleLbl="revTx" presStyleIdx="5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F1B5ED01-1A13-4B76-8B7C-0C1B1A521CEC}" srcId="{919FB34D-E87E-4DF8-8EBF-01F68342833D}" destId="{4851CB56-A8EF-4547-8359-52E16269A24E}" srcOrd="3" destOrd="0" parTransId="{D04DD2FF-4390-4FCA-BE66-A49B106B17B0}" sibTransId="{2419E510-2991-4DEF-BF56-49DEAC356A7B}"/>
    <dgm:cxn modelId="{B01023AA-4BFB-4A51-86F0-7511BB44AF27}" type="presOf" srcId="{B70F2E45-40A9-420D-8DB0-C7D661E71E63}" destId="{8E25DE20-0C58-41EC-98DE-C60338683E21}" srcOrd="0" destOrd="0" presId="urn:microsoft.com/office/officeart/2009/3/layout/DescendingProcess"/>
    <dgm:cxn modelId="{77FDD51F-0218-4960-BCF0-04852E074D38}" srcId="{919FB34D-E87E-4DF8-8EBF-01F68342833D}" destId="{69ED4B1D-A8E1-4921-ABFF-21A78651F38D}" srcOrd="4" destOrd="0" parTransId="{4C856D90-7F89-4ABB-8C12-373D509CB05E}" sibTransId="{E1F22F7D-6D95-4AD9-B178-4B2A555FA459}"/>
    <dgm:cxn modelId="{9147F759-A485-42F8-978A-B8534CFC14E5}" type="presOf" srcId="{AA697323-E7AD-4F5F-B01C-7268DCB2F80F}" destId="{17C6C905-83A5-472B-936A-4F471D23B458}" srcOrd="0" destOrd="0" presId="urn:microsoft.com/office/officeart/2009/3/layout/DescendingProcess"/>
    <dgm:cxn modelId="{0D61477F-635E-4796-873D-846361A92CF3}" type="presOf" srcId="{919FB34D-E87E-4DF8-8EBF-01F68342833D}" destId="{8C07E4F4-3BC4-42A3-92F9-4F26F12C6033}" srcOrd="0" destOrd="0" presId="urn:microsoft.com/office/officeart/2009/3/layout/DescendingProcess"/>
    <dgm:cxn modelId="{4585D8A6-5712-45D6-A7AC-CB1A78134CF1}" type="presOf" srcId="{DBA7746E-57E9-4E64-A0B9-552AAA0C4A4E}" destId="{BE232E4D-13D1-42A6-99F2-7363C11AC1F8}" srcOrd="0" destOrd="0" presId="urn:microsoft.com/office/officeart/2009/3/layout/DescendingProcess"/>
    <dgm:cxn modelId="{E13CB228-8D27-4FC2-9501-CCCB72A505FC}" srcId="{919FB34D-E87E-4DF8-8EBF-01F68342833D}" destId="{0B7AD918-9399-44CF-A21F-5D04E9BA3B74}" srcOrd="2" destOrd="0" parTransId="{642C1217-AF8B-4798-8387-36FCAD91026C}" sibTransId="{DBA7746E-57E9-4E64-A0B9-552AAA0C4A4E}"/>
    <dgm:cxn modelId="{47D172C1-5149-4ED8-B153-572357BA0E3B}" type="presOf" srcId="{2419E510-2991-4DEF-BF56-49DEAC356A7B}" destId="{5875350E-2ABA-466F-B2A6-316496046521}" srcOrd="0" destOrd="0" presId="urn:microsoft.com/office/officeart/2009/3/layout/DescendingProcess"/>
    <dgm:cxn modelId="{E4249C78-8927-48F5-BDE0-A3B9102FFC42}" type="presOf" srcId="{E1F22F7D-6D95-4AD9-B178-4B2A555FA459}" destId="{C9EEA517-1F46-4769-856B-A985EDC95EC3}" srcOrd="0" destOrd="0" presId="urn:microsoft.com/office/officeart/2009/3/layout/DescendingProcess"/>
    <dgm:cxn modelId="{F2B670CD-4FCE-4C9F-9C8C-09948F7FA445}" type="presOf" srcId="{AE3F7D07-9814-442A-89ED-D372560EFE60}" destId="{52B0BEC4-C93D-408E-8FC4-C8A4FD0B27EF}" srcOrd="0" destOrd="0" presId="urn:microsoft.com/office/officeart/2009/3/layout/DescendingProcess"/>
    <dgm:cxn modelId="{1FC16584-7A9E-4BD0-BC58-03603D24405C}" srcId="{919FB34D-E87E-4DF8-8EBF-01F68342833D}" destId="{AA697323-E7AD-4F5F-B01C-7268DCB2F80F}" srcOrd="0" destOrd="0" parTransId="{9AECC127-8696-4E48-A4CF-B00C2D074389}" sibTransId="{196E5CD6-6735-462B-8B6C-F7697622EC0F}"/>
    <dgm:cxn modelId="{98C0AD83-44F3-4DA4-9636-C4A7051BF4E9}" srcId="{919FB34D-E87E-4DF8-8EBF-01F68342833D}" destId="{0D1CB2F5-C977-4C8E-B3D5-83674CD8AA0D}" srcOrd="5" destOrd="0" parTransId="{845F5630-D4C2-4FAF-9AF8-95D2468DF3C5}" sibTransId="{71DB19A6-C8B1-4122-AA8A-8A0D10842FA7}"/>
    <dgm:cxn modelId="{E47996A3-8420-4758-A99F-B08564E4FE60}" type="presOf" srcId="{0B7AD918-9399-44CF-A21F-5D04E9BA3B74}" destId="{5DF89BFF-944B-43A7-B579-21096E550DF3}" srcOrd="0" destOrd="0" presId="urn:microsoft.com/office/officeart/2009/3/layout/DescendingProcess"/>
    <dgm:cxn modelId="{45A6F799-9E07-4427-A368-8C3E98EA773E}" type="presOf" srcId="{69ED4B1D-A8E1-4921-ABFF-21A78651F38D}" destId="{534FAC38-20E5-4A4F-B78E-6E5D0D314D3E}" srcOrd="0" destOrd="0" presId="urn:microsoft.com/office/officeart/2009/3/layout/DescendingProcess"/>
    <dgm:cxn modelId="{64F81259-C65C-4489-B746-F53BF4353188}" type="presOf" srcId="{4851CB56-A8EF-4547-8359-52E16269A24E}" destId="{9EBC2B9A-9B9F-478D-A890-F2078A5B02D3}" srcOrd="0" destOrd="0" presId="urn:microsoft.com/office/officeart/2009/3/layout/DescendingProcess"/>
    <dgm:cxn modelId="{CEA2B5C1-5CEE-4982-A12E-45FEDD62FB8F}" type="presOf" srcId="{0D1CB2F5-C977-4C8E-B3D5-83674CD8AA0D}" destId="{8EE29B51-767F-40B9-AF05-8297A12CB22B}" srcOrd="0" destOrd="0" presId="urn:microsoft.com/office/officeart/2009/3/layout/DescendingProcess"/>
    <dgm:cxn modelId="{A7A21EE2-658C-4297-ADE3-5DD3856F90EF}" srcId="{919FB34D-E87E-4DF8-8EBF-01F68342833D}" destId="{B70F2E45-40A9-420D-8DB0-C7D661E71E63}" srcOrd="1" destOrd="0" parTransId="{B5B9ABCE-594E-4890-983F-ED8BDE6A7F14}" sibTransId="{AE3F7D07-9814-442A-89ED-D372560EFE60}"/>
    <dgm:cxn modelId="{5A5CA975-5053-419F-9D38-DCC125D8E30A}" type="presParOf" srcId="{8C07E4F4-3BC4-42A3-92F9-4F26F12C6033}" destId="{E6404435-A08E-48CF-BE2A-2AB8B862D87C}" srcOrd="0" destOrd="0" presId="urn:microsoft.com/office/officeart/2009/3/layout/DescendingProcess"/>
    <dgm:cxn modelId="{2F26AC13-22A1-482A-8CF2-A915B54AE3F2}" type="presParOf" srcId="{8C07E4F4-3BC4-42A3-92F9-4F26F12C6033}" destId="{17C6C905-83A5-472B-936A-4F471D23B458}" srcOrd="1" destOrd="0" presId="urn:microsoft.com/office/officeart/2009/3/layout/DescendingProcess"/>
    <dgm:cxn modelId="{E2FC0F67-847E-4312-9557-0ECF3D270249}" type="presParOf" srcId="{8C07E4F4-3BC4-42A3-92F9-4F26F12C6033}" destId="{8E25DE20-0C58-41EC-98DE-C60338683E21}" srcOrd="2" destOrd="0" presId="urn:microsoft.com/office/officeart/2009/3/layout/DescendingProcess"/>
    <dgm:cxn modelId="{85FDBBD0-0A18-48EB-8E9E-371B7F10263A}" type="presParOf" srcId="{8C07E4F4-3BC4-42A3-92F9-4F26F12C6033}" destId="{50A6D0E3-F424-4560-85AB-7AA78A6974F0}" srcOrd="3" destOrd="0" presId="urn:microsoft.com/office/officeart/2009/3/layout/DescendingProcess"/>
    <dgm:cxn modelId="{14560191-D941-448E-870A-C38E5973309E}" type="presParOf" srcId="{50A6D0E3-F424-4560-85AB-7AA78A6974F0}" destId="{52B0BEC4-C93D-408E-8FC4-C8A4FD0B27EF}" srcOrd="0" destOrd="0" presId="urn:microsoft.com/office/officeart/2009/3/layout/DescendingProcess"/>
    <dgm:cxn modelId="{2ECB05FA-7827-425A-8874-631EDC0342C4}" type="presParOf" srcId="{8C07E4F4-3BC4-42A3-92F9-4F26F12C6033}" destId="{5DF89BFF-944B-43A7-B579-21096E550DF3}" srcOrd="4" destOrd="0" presId="urn:microsoft.com/office/officeart/2009/3/layout/DescendingProcess"/>
    <dgm:cxn modelId="{CD132364-B57B-4508-9B57-DF8DF201CDA2}" type="presParOf" srcId="{8C07E4F4-3BC4-42A3-92F9-4F26F12C6033}" destId="{73542496-6792-40C0-A14B-1398E3F22DDE}" srcOrd="5" destOrd="0" presId="urn:microsoft.com/office/officeart/2009/3/layout/DescendingProcess"/>
    <dgm:cxn modelId="{B6CE21AC-757E-4A0C-8A02-AF6507D13772}" type="presParOf" srcId="{73542496-6792-40C0-A14B-1398E3F22DDE}" destId="{BE232E4D-13D1-42A6-99F2-7363C11AC1F8}" srcOrd="0" destOrd="0" presId="urn:microsoft.com/office/officeart/2009/3/layout/DescendingProcess"/>
    <dgm:cxn modelId="{E50758CC-F4E0-43AD-A367-62D1C1F441C4}" type="presParOf" srcId="{8C07E4F4-3BC4-42A3-92F9-4F26F12C6033}" destId="{9EBC2B9A-9B9F-478D-A890-F2078A5B02D3}" srcOrd="6" destOrd="0" presId="urn:microsoft.com/office/officeart/2009/3/layout/DescendingProcess"/>
    <dgm:cxn modelId="{698FD490-CA41-4DCF-824A-7C5C5CBCE81F}" type="presParOf" srcId="{8C07E4F4-3BC4-42A3-92F9-4F26F12C6033}" destId="{9A209BA2-81E5-4CFD-850C-6E5A55FAD4E3}" srcOrd="7" destOrd="0" presId="urn:microsoft.com/office/officeart/2009/3/layout/DescendingProcess"/>
    <dgm:cxn modelId="{6F44E93A-1361-4BA5-9A8A-8F28EF81240B}" type="presParOf" srcId="{9A209BA2-81E5-4CFD-850C-6E5A55FAD4E3}" destId="{5875350E-2ABA-466F-B2A6-316496046521}" srcOrd="0" destOrd="0" presId="urn:microsoft.com/office/officeart/2009/3/layout/DescendingProcess"/>
    <dgm:cxn modelId="{2D691439-9F34-4EA2-BC77-F0A650CE28EE}" type="presParOf" srcId="{8C07E4F4-3BC4-42A3-92F9-4F26F12C6033}" destId="{534FAC38-20E5-4A4F-B78E-6E5D0D314D3E}" srcOrd="8" destOrd="0" presId="urn:microsoft.com/office/officeart/2009/3/layout/DescendingProcess"/>
    <dgm:cxn modelId="{016BD484-8F46-4E1A-80AA-ED18466BEC39}" type="presParOf" srcId="{8C07E4F4-3BC4-42A3-92F9-4F26F12C6033}" destId="{49EAC580-319A-485A-9532-8C89289E485E}" srcOrd="9" destOrd="0" presId="urn:microsoft.com/office/officeart/2009/3/layout/DescendingProcess"/>
    <dgm:cxn modelId="{8BDBE095-E1DC-4BD8-82C5-A19547C30B6B}" type="presParOf" srcId="{49EAC580-319A-485A-9532-8C89289E485E}" destId="{C9EEA517-1F46-4769-856B-A985EDC95EC3}" srcOrd="0" destOrd="0" presId="urn:microsoft.com/office/officeart/2009/3/layout/DescendingProcess"/>
    <dgm:cxn modelId="{BD9CDA65-FCD1-49D3-AD43-A00A877D390D}" type="presParOf" srcId="{8C07E4F4-3BC4-42A3-92F9-4F26F12C6033}" destId="{8EE29B51-767F-40B9-AF05-8297A12CB22B}" srcOrd="10" destOrd="0" presId="urn:microsoft.com/office/officeart/2009/3/layout/DescendingProcess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6404435-A08E-48CF-BE2A-2AB8B862D87C}">
      <dsp:nvSpPr>
        <dsp:cNvPr id="0" name=""/>
        <dsp:cNvSpPr/>
      </dsp:nvSpPr>
      <dsp:spPr>
        <a:xfrm rot="5131328">
          <a:off x="1759815" y="-741772"/>
          <a:ext cx="2576356" cy="5547544"/>
        </a:xfrm>
        <a:prstGeom prst="swooshArrow">
          <a:avLst>
            <a:gd name="adj1" fmla="val 16310"/>
            <a:gd name="adj2" fmla="val 31370"/>
          </a:avLst>
        </a:prstGeom>
        <a:solidFill>
          <a:srgbClr val="0070C0"/>
        </a:solidFill>
        <a:ln w="25400" cap="flat" cmpd="sng" algn="ctr">
          <a:noFill/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7800000"/>
          </a:lightRig>
        </a:scene3d>
        <a:sp3d>
          <a:bevelT w="139700" h="1397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2B0BEC4-C93D-408E-8FC4-C8A4FD0B27EF}">
      <dsp:nvSpPr>
        <dsp:cNvPr id="0" name=""/>
        <dsp:cNvSpPr/>
      </dsp:nvSpPr>
      <dsp:spPr>
        <a:xfrm>
          <a:off x="3950005" y="1614396"/>
          <a:ext cx="88595" cy="88595"/>
        </a:xfrm>
        <a:prstGeom prst="ellipse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/>
        </a:scene3d>
        <a:sp3d>
          <a:bevelT/>
          <a:bevelB prst="angle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E232E4D-13D1-42A6-99F2-7363C11AC1F8}">
      <dsp:nvSpPr>
        <dsp:cNvPr id="0" name=""/>
        <dsp:cNvSpPr/>
      </dsp:nvSpPr>
      <dsp:spPr>
        <a:xfrm>
          <a:off x="4452963" y="1861065"/>
          <a:ext cx="88595" cy="88595"/>
        </a:xfrm>
        <a:prstGeom prst="ellipse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/>
        </a:scene3d>
        <a:sp3d>
          <a:bevelT/>
          <a:bevelB prst="angle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875350E-2ABA-466F-B2A6-316496046521}">
      <dsp:nvSpPr>
        <dsp:cNvPr id="0" name=""/>
        <dsp:cNvSpPr/>
      </dsp:nvSpPr>
      <dsp:spPr>
        <a:xfrm>
          <a:off x="3361572" y="1429514"/>
          <a:ext cx="88595" cy="88595"/>
        </a:xfrm>
        <a:prstGeom prst="ellipse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/>
        </a:scene3d>
        <a:sp3d>
          <a:bevelT/>
          <a:bevelB prst="angle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7C6C905-83A5-472B-936A-4F471D23B458}">
      <dsp:nvSpPr>
        <dsp:cNvPr id="0" name=""/>
        <dsp:cNvSpPr/>
      </dsp:nvSpPr>
      <dsp:spPr>
        <a:xfrm>
          <a:off x="3794283" y="425679"/>
          <a:ext cx="2682716" cy="65024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320" tIns="20320" rIns="20320" bIns="20320" numCol="1" spcCol="1270" anchor="b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600" i="1" kern="1200" dirty="0"/>
        </a:p>
      </dsp:txBody>
      <dsp:txXfrm>
        <a:off x="3794283" y="425679"/>
        <a:ext cx="2682716" cy="650240"/>
      </dsp:txXfrm>
    </dsp:sp>
    <dsp:sp modelId="{8E25DE20-0C58-41EC-98DE-C60338683E21}">
      <dsp:nvSpPr>
        <dsp:cNvPr id="0" name=""/>
        <dsp:cNvSpPr/>
      </dsp:nvSpPr>
      <dsp:spPr>
        <a:xfrm>
          <a:off x="3260851" y="769315"/>
          <a:ext cx="2458720" cy="65024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2070" tIns="52070" rIns="52070" bIns="52070" numCol="1" spcCol="1270" anchor="ctr" anchorCtr="0">
          <a:noAutofit/>
        </a:bodyPr>
        <a:lstStyle/>
        <a:p>
          <a:pPr lvl="0" algn="l" defTabSz="1822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4100" kern="1200" dirty="0"/>
        </a:p>
      </dsp:txBody>
      <dsp:txXfrm>
        <a:off x="3260851" y="769315"/>
        <a:ext cx="2458720" cy="650240"/>
      </dsp:txXfrm>
    </dsp:sp>
    <dsp:sp modelId="{5DF89BFF-944B-43A7-B579-21096E550DF3}">
      <dsp:nvSpPr>
        <dsp:cNvPr id="0" name=""/>
        <dsp:cNvSpPr/>
      </dsp:nvSpPr>
      <dsp:spPr>
        <a:xfrm>
          <a:off x="1249171" y="1153363"/>
          <a:ext cx="1654048" cy="65024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2070" tIns="52070" rIns="52070" bIns="52070" numCol="1" spcCol="1270" anchor="ctr" anchorCtr="0">
          <a:noAutofit/>
        </a:bodyPr>
        <a:lstStyle/>
        <a:p>
          <a:pPr lvl="0" algn="r" defTabSz="1822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4100" kern="1200" dirty="0"/>
        </a:p>
      </dsp:txBody>
      <dsp:txXfrm>
        <a:off x="1249171" y="1153363"/>
        <a:ext cx="1654048" cy="650240"/>
      </dsp:txXfrm>
    </dsp:sp>
    <dsp:sp modelId="{C9EEA517-1F46-4769-856B-A985EDC95EC3}">
      <dsp:nvSpPr>
        <dsp:cNvPr id="0" name=""/>
        <dsp:cNvSpPr/>
      </dsp:nvSpPr>
      <dsp:spPr>
        <a:xfrm>
          <a:off x="4876800" y="2205931"/>
          <a:ext cx="88595" cy="88595"/>
        </a:xfrm>
        <a:prstGeom prst="ellipse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/>
        </a:scene3d>
        <a:sp3d>
          <a:bevelT/>
          <a:bevelB prst="angle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EBC2B9A-9B9F-478D-A890-F2078A5B02D3}">
      <dsp:nvSpPr>
        <dsp:cNvPr id="0" name=""/>
        <dsp:cNvSpPr/>
      </dsp:nvSpPr>
      <dsp:spPr>
        <a:xfrm>
          <a:off x="4065524" y="1602841"/>
          <a:ext cx="1654047" cy="65024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2070" tIns="52070" rIns="52070" bIns="52070" numCol="1" spcCol="1270" anchor="ctr" anchorCtr="0">
          <a:noAutofit/>
        </a:bodyPr>
        <a:lstStyle/>
        <a:p>
          <a:pPr lvl="0" algn="l" defTabSz="1822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4100" kern="1200" dirty="0"/>
        </a:p>
      </dsp:txBody>
      <dsp:txXfrm>
        <a:off x="4065524" y="1602841"/>
        <a:ext cx="1654047" cy="650240"/>
      </dsp:txXfrm>
    </dsp:sp>
    <dsp:sp modelId="{534FAC38-20E5-4A4F-B78E-6E5D0D314D3E}">
      <dsp:nvSpPr>
        <dsp:cNvPr id="0" name=""/>
        <dsp:cNvSpPr/>
      </dsp:nvSpPr>
      <dsp:spPr>
        <a:xfrm>
          <a:off x="1249171" y="2097430"/>
          <a:ext cx="2458720" cy="65024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2070" tIns="52070" rIns="52070" bIns="52070" numCol="1" spcCol="1270" anchor="ctr" anchorCtr="0">
          <a:noAutofit/>
        </a:bodyPr>
        <a:lstStyle/>
        <a:p>
          <a:pPr lvl="0" algn="r" defTabSz="1822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4100" kern="1200" dirty="0"/>
        </a:p>
      </dsp:txBody>
      <dsp:txXfrm>
        <a:off x="1249171" y="2097430"/>
        <a:ext cx="2458720" cy="650240"/>
      </dsp:txXfrm>
    </dsp:sp>
    <dsp:sp modelId="{8EE29B51-767F-40B9-AF05-8297A12CB22B}">
      <dsp:nvSpPr>
        <dsp:cNvPr id="0" name=""/>
        <dsp:cNvSpPr/>
      </dsp:nvSpPr>
      <dsp:spPr>
        <a:xfrm>
          <a:off x="3484372" y="3413759"/>
          <a:ext cx="2235200" cy="65024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2070" tIns="52070" rIns="52070" bIns="52070" numCol="1" spcCol="1270" anchor="t" anchorCtr="0">
          <a:noAutofit/>
        </a:bodyPr>
        <a:lstStyle/>
        <a:p>
          <a:pPr lvl="0" algn="ctr" defTabSz="1822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4100" kern="1200" dirty="0"/>
        </a:p>
      </dsp:txBody>
      <dsp:txXfrm>
        <a:off x="3484372" y="3413759"/>
        <a:ext cx="2235200" cy="65024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9/3/layout/DescendingProcess">
  <dgm:title val=""/>
  <dgm:desc val=""/>
  <dgm:catLst>
    <dgm:cat type="process" pri="235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clrData>
  <dgm:layoutNode name="Name0">
    <dgm:varLst>
      <dgm:chMax val="7"/>
      <dgm:chPref val="5"/>
    </dgm:varLst>
    <dgm:alg type="composite">
      <dgm:param type="ar" val="1.1"/>
    </dgm:alg>
    <dgm:shape xmlns:r="http://schemas.openxmlformats.org/officeDocument/2006/relationships" r:blip="">
      <dgm:adjLst/>
    </dgm:shape>
    <dgm:choose name="Name1">
      <dgm:if name="Name2" axis="ch" ptType="node" func="cnt" op="equ" val="1">
        <dgm:constrLst>
          <dgm:constr type="primFontSz" for="ch" ptType="node" op="equ" val="65"/>
          <dgm:constr type="w" for="ch" forName="arrowNode" refType="w" fact="0.75"/>
          <dgm:constr type="h" for="ch" forName="arrowNode" refType="h"/>
          <dgm:constr type="l" for="ch" forName="arrowNode" refType="w" fact="0.07"/>
          <dgm:constr type="t" for="ch" forName="arrowNode"/>
          <dgm:constr type="l" for="ch" forName="txNode1" refType="w" fact="0"/>
          <dgm:constr type="t" for="ch" forName="txNode1" refType="h" fact="0"/>
          <dgm:constr type="r" for="ch" forName="txNode1" refType="w" fact="0.37"/>
          <dgm:constr type="h" for="ch" forName="txNode1" refType="h" fact="0.16"/>
        </dgm:constrLst>
      </dgm:if>
      <dgm:if name="Name3" axis="ch" ptType="node" func="cnt" op="equ" val="2">
        <dgm:constrLst>
          <dgm:constr type="primFontSz" for="ch" ptType="node" op="equ" val="65"/>
          <dgm:constr type="w" for="ch" forName="arrowNode" refType="w" fact="0.75"/>
          <dgm:constr type="h" for="ch" forName="arrowNode" refType="h"/>
          <dgm:constr type="l" for="ch" forName="arrowNode" refType="w" fact="0.07"/>
          <dgm:constr type="t" for="ch" forName="arrowNode"/>
          <dgm:constr type="l" for="ch" forName="txNode1" refType="w" fact="0"/>
          <dgm:constr type="t" for="ch" forName="txNode1" refType="h" fact="0"/>
          <dgm:constr type="r" for="ch" forName="txNode1" refType="w" fact="0.37"/>
          <dgm:constr type="h" for="ch" forName="txNode1" refType="h" fact="0.16"/>
          <dgm:constr type="l" for="ch" forName="txNode2" refType="w" fact="0.5"/>
          <dgm:constr type="b" for="ch" forName="txNode2" refType="h"/>
          <dgm:constr type="r" for="ch" forName="txNode2" refType="w"/>
          <dgm:constr type="h" for="ch" forName="txNode2" refType="h" fact="0.16"/>
        </dgm:constrLst>
      </dgm:if>
      <dgm:if name="Name4" axis="ch" ptType="node" func="cnt" op="equ" val="3">
        <dgm:constrLst>
          <dgm:constr type="primFontSz" for="ch" ptType="node" op="equ" val="65"/>
          <dgm:constr type="w" for="ch" forName="arrowNode" refType="w" fact="0.75"/>
          <dgm:constr type="h" for="ch" forName="arrowNode" refType="h"/>
          <dgm:constr type="l" for="ch" forName="arrowNode" refType="w" fact="0.07"/>
          <dgm:constr type="t" for="ch" forName="arrowNode"/>
          <dgm:constr type="l" for="ch" forName="txNode1" refType="w" fact="0"/>
          <dgm:constr type="t" for="ch" forName="txNode1" refType="h" fact="0"/>
          <dgm:constr type="r" for="ch" forName="txNode1" refType="w" fact="0.37"/>
          <dgm:constr type="h" for="ch" forName="txNode1" refType="h" fact="0.16"/>
          <dgm:constr type="l" for="ch" forName="txNode2" refType="w" fact="0.56"/>
          <dgm:constr type="ctrY" for="ch" forName="txNode2" refType="h" fact="0.3992"/>
          <dgm:constr type="r" for="ch" forName="txNode2" refType="w"/>
          <dgm:constr type="h" for="ch" forName="txNode2" refType="h" fact="0.16"/>
          <dgm:constr type="l" for="ch" forName="txNode3" refType="w" fact="0.5"/>
          <dgm:constr type="b" for="ch" forName="txNode3" refType="h"/>
          <dgm:constr type="r" for="ch" forName="txNode3" refType="w"/>
          <dgm:constr type="h" for="ch" forName="txNode3" refType="h" fact="0.16"/>
          <dgm:constr type="ctrX" for="ch" forName="dotNode2" refType="w" fact="0.4782"/>
          <dgm:constr type="ctrY" for="ch" forName="dotNode2" refType="h" fact="0.3992"/>
          <dgm:constr type="h" for="ch" forName="dotNode2" refType="h" fact="0.0218"/>
          <dgm:constr type="w" for="ch" forName="dotNode2" refType="h" refFor="ch" refForName="dotNode2"/>
        </dgm:constrLst>
      </dgm:if>
      <dgm:if name="Name5" axis="ch" ptType="node" func="cnt" op="equ" val="4">
        <dgm:constrLst>
          <dgm:constr type="primFontSz" for="ch" ptType="node" op="equ" val="65"/>
          <dgm:constr type="w" for="ch" forName="arrowNode" refType="w" fact="0.75"/>
          <dgm:constr type="h" for="ch" forName="arrowNode" refType="h"/>
          <dgm:constr type="l" for="ch" forName="arrowNode" refType="w" fact="0.07"/>
          <dgm:constr type="t" for="ch" forName="arrowNode"/>
          <dgm:constr type="l" for="ch" forName="txNode1" refType="w" fact="0"/>
          <dgm:constr type="t" for="ch" forName="txNode1" refType="h" fact="0"/>
          <dgm:constr type="r" for="ch" forName="txNode1" refType="w" fact="0.37"/>
          <dgm:constr type="h" for="ch" forName="txNode1" refType="h" fact="0.16"/>
          <dgm:constr type="l" for="ch" forName="txNode2" refType="w" fact="0.49"/>
          <dgm:constr type="ctrY" for="ch" forName="txNode2" refType="h" fact="0.3153"/>
          <dgm:constr type="r" for="ch" forName="txNode2" refType="w"/>
          <dgm:constr type="h" for="ch" forName="txNode2" refType="h" fact="0.16"/>
          <dgm:constr type="l" for="ch" forName="txNode3" refType="w" fact="0"/>
          <dgm:constr type="ctrY" for="ch" forName="txNode3" refType="h" fact="0.5004"/>
          <dgm:constr type="r" for="ch" forName="txNode3" refType="w" fact="0.5"/>
          <dgm:constr type="h" for="ch" forName="txNode3" refType="h" fact="0.16"/>
          <dgm:constr type="l" for="ch" forName="txNode4" refType="w" fact="0.5"/>
          <dgm:constr type="b" for="ch" forName="txNode4" refType="h"/>
          <dgm:constr type="r" for="ch" forName="txNode4" refType="w"/>
          <dgm:constr type="h" for="ch" forName="txNode4" refType="h" fact="0.16"/>
          <dgm:constr type="ctrX" for="ch" forName="dotNode2" refType="w" fact="0.39"/>
          <dgm:constr type="ctrY" for="ch" forName="dotNode2" refType="h" fact="0.3153"/>
          <dgm:constr type="h" for="ch" forName="dotNode2" refType="h" fact="0.0218"/>
          <dgm:constr type="w" for="ch" forName="dotNode2" refType="h" refFor="ch" refForName="dotNode2"/>
          <dgm:constr type="ctrX" for="ch" forName="dotNode3" refType="w" fact="0.5626"/>
          <dgm:constr type="ctrY" for="ch" forName="dotNode3" refType="h" fact="0.5004"/>
          <dgm:constr type="h" for="ch" forName="dotNode3" refType="h" fact="0.0218"/>
          <dgm:constr type="w" for="ch" forName="dotNode3" refType="h" refFor="ch" refForName="dotNode3"/>
        </dgm:constrLst>
      </dgm:if>
      <dgm:if name="Name6" axis="ch" ptType="node" func="cnt" op="equ" val="5">
        <dgm:constrLst>
          <dgm:constr type="primFontSz" for="ch" ptType="node" op="equ" val="65"/>
          <dgm:constr type="w" for="ch" forName="arrowNode" refType="w" fact="0.75"/>
          <dgm:constr type="h" for="ch" forName="arrowNode" refType="h"/>
          <dgm:constr type="l" for="ch" forName="arrowNode" refType="w" fact="0.07"/>
          <dgm:constr type="t" for="ch" forName="arrowNode"/>
          <dgm:constr type="l" for="ch" forName="txNode1" refType="w" fact="0"/>
          <dgm:constr type="t" for="ch" forName="txNode1" refType="h" fact="0"/>
          <dgm:constr type="r" for="ch" forName="txNode1" refType="w" fact="0.37"/>
          <dgm:constr type="h" for="ch" forName="txNode1" refType="h" fact="0.16"/>
          <dgm:constr type="l" for="ch" forName="txNode2" refType="w" fact="0.46"/>
          <dgm:constr type="ctrY" for="ch" forName="txNode2" refType="h" fact="0.2885"/>
          <dgm:constr type="r" for="ch" forName="txNode2" refType="w"/>
          <dgm:constr type="h" for="ch" forName="txNode2" refType="h" fact="0.16"/>
          <dgm:constr type="l" for="ch" forName="txNode3" refType="w" fact="0"/>
          <dgm:constr type="ctrY" for="ch" forName="txNode3" refType="h" fact="0.4089"/>
          <dgm:constr type="r" for="ch" forName="txNode3" refType="w" fact="0.43"/>
          <dgm:constr type="h" for="ch" forName="txNode3" refType="h" fact="0.16"/>
          <dgm:constr type="l" for="ch" forName="txNode4" refType="w" fact="0.67"/>
          <dgm:constr type="ctrY" for="ch" forName="txNode4" refType="h" fact="0.5497"/>
          <dgm:constr type="r" for="ch" forName="txNode4" refType="w"/>
          <dgm:constr type="h" for="ch" forName="txNode4" refType="h" fact="0.16"/>
          <dgm:constr type="l" for="ch" forName="txNode5" refType="w" fact="0.5"/>
          <dgm:constr type="b" for="ch" forName="txNode5" refType="h"/>
          <dgm:constr type="r" for="ch" forName="txNode5" refType="w"/>
          <dgm:constr type="h" for="ch" forName="txNode5" refType="h" fact="0.16"/>
          <dgm:constr type="ctrX" for="ch" forName="dotNode2" refType="w" fact="0.3565"/>
          <dgm:constr type="ctrY" for="ch" forName="dotNode2" refType="h" fact="0.2885"/>
          <dgm:constr type="h" for="ch" forName="dotNode2" refType="h" fact="0.0218"/>
          <dgm:constr type="w" for="ch" forName="dotNode2" refType="h" refFor="ch" refForName="dotNode2"/>
          <dgm:constr type="ctrX" for="ch" forName="dotNode3" refType="w" fact="0.4922"/>
          <dgm:constr type="ctrY" for="ch" forName="dotNode3" refType="h" fact="0.4089"/>
          <dgm:constr type="h" for="ch" forName="dotNode3" refType="h" fact="0.0218"/>
          <dgm:constr type="w" for="ch" forName="dotNode3" refType="h" refFor="ch" refForName="dotNode3"/>
          <dgm:constr type="ctrX" for="ch" forName="dotNode4" refType="w" fact="0.5939"/>
          <dgm:constr type="ctrY" for="ch" forName="dotNode4" refType="h" fact="0.5497"/>
          <dgm:constr type="h" for="ch" forName="dotNode4" refType="h" fact="0.0218"/>
          <dgm:constr type="w" for="ch" forName="dotNode4" refType="h" refFor="ch" refForName="dotNode4"/>
        </dgm:constrLst>
      </dgm:if>
      <dgm:if name="Name7" axis="ch" ptType="node" func="cnt" op="equ" val="6">
        <dgm:constrLst>
          <dgm:constr type="primFontSz" for="ch" ptType="node" op="equ" val="65"/>
          <dgm:constr type="w" for="ch" forName="arrowNode" refType="w" fact="0.75"/>
          <dgm:constr type="h" for="ch" forName="arrowNode" refType="h"/>
          <dgm:constr type="l" for="ch" forName="arrowNode" refType="w" fact="0.07"/>
          <dgm:constr type="t" for="ch" forName="arrowNode"/>
          <dgm:constr type="l" for="ch" forName="txNode1" refType="w" fact="0"/>
          <dgm:constr type="t" for="ch" forName="txNode1" refType="h" fact="0"/>
          <dgm:constr type="r" for="ch" forName="txNode1" refType="w" fact="0.37"/>
          <dgm:constr type="h" for="ch" forName="txNode1" refType="h" fact="0.16"/>
          <dgm:constr type="l" for="ch" forName="txNode2" refType="w" fact="0.45"/>
          <dgm:constr type="ctrY" for="ch" forName="txNode2" refType="h" fact="0.2693"/>
          <dgm:constr type="r" for="ch" forName="txNode2" refType="w"/>
          <dgm:constr type="h" for="ch" forName="txNode2" refType="h" fact="0.16"/>
          <dgm:constr type="l" for="ch" forName="txNode3" refType="w" fact="0"/>
          <dgm:constr type="ctrY" for="ch" forName="txNode3" refType="h" fact="0.3638"/>
          <dgm:constr type="r" for="ch" forName="txNode3" refType="w" fact="0.37"/>
          <dgm:constr type="h" for="ch" forName="txNode3" refType="h" fact="0.16"/>
          <dgm:constr type="l" for="ch" forName="txNode4" refType="w" fact="0.63"/>
          <dgm:constr type="ctrY" for="ch" forName="txNode4" refType="h" fact="0.4744"/>
          <dgm:constr type="r" for="ch" forName="txNode4" refType="w"/>
          <dgm:constr type="h" for="ch" forName="txNode4" refType="h" fact="0.16"/>
          <dgm:constr type="l" for="ch" forName="txNode5" refType="w" fact="0"/>
          <dgm:constr type="ctrY" for="ch" forName="txNode5" refType="h" fact="0.5961"/>
          <dgm:constr type="r" for="ch" forName="txNode5" refType="w" fact="0.55"/>
          <dgm:constr type="h" for="ch" forName="txNode5" refType="h" fact="0.16"/>
          <dgm:constr type="l" for="ch" forName="txNode6" refType="w" fact="0.5"/>
          <dgm:constr type="b" for="ch" forName="txNode6" refType="h"/>
          <dgm:constr type="r" for="ch" forName="txNode6" refType="w"/>
          <dgm:constr type="h" for="ch" forName="txNode6" refType="h" fact="0.16"/>
          <dgm:constr type="ctrX" for="ch" forName="dotNode2" refType="w" fact="0.33"/>
          <dgm:constr type="ctrY" for="ch" forName="dotNode2" refType="h" fact="0.2693"/>
          <dgm:constr type="h" for="ch" forName="dotNode2" refType="h" fact="0.0218"/>
          <dgm:constr type="w" for="ch" forName="dotNode2" refType="h" refFor="ch" refForName="dotNode2"/>
          <dgm:constr type="ctrX" for="ch" forName="dotNode3" refType="w" fact="0.4419"/>
          <dgm:constr type="ctrY" for="ch" forName="dotNode3" refType="h" fact="0.3638"/>
          <dgm:constr type="h" for="ch" forName="dotNode3" refType="h" fact="0.0218"/>
          <dgm:constr type="w" for="ch" forName="dotNode3" refType="h" refFor="ch" refForName="dotNode3"/>
          <dgm:constr type="ctrX" for="ch" forName="dotNode4" refType="w" fact="0.5425"/>
          <dgm:constr type="ctrY" for="ch" forName="dotNode4" refType="h" fact="0.4744"/>
          <dgm:constr type="h" for="ch" forName="dotNode4" refType="h" fact="0.0218"/>
          <dgm:constr type="w" for="ch" forName="dotNode4" refType="h" refFor="ch" refForName="dotNode4"/>
          <dgm:constr type="ctrX" for="ch" forName="dotNode5" refType="w" fact="0.6153"/>
          <dgm:constr type="ctrY" for="ch" forName="dotNode5" refType="h" fact="0.5961"/>
          <dgm:constr type="h" for="ch" forName="dotNode5" refType="h" fact="0.0218"/>
          <dgm:constr type="w" for="ch" forName="dotNode5" refType="h" refFor="ch" refForName="dotNode5"/>
        </dgm:constrLst>
      </dgm:if>
      <dgm:else name="Name8">
        <dgm:constrLst>
          <dgm:constr type="primFontSz" for="ch" ptType="node" op="equ" val="65"/>
          <dgm:constr type="w" for="ch" forName="arrowNode" refType="w" fact="0.75"/>
          <dgm:constr type="h" for="ch" forName="arrowNode" refType="h"/>
          <dgm:constr type="l" for="ch" forName="arrowNode" refType="w" fact="0.07"/>
          <dgm:constr type="t" for="ch" forName="arrowNode"/>
          <dgm:constr type="l" for="ch" forName="txNode1" refType="w" fact="0"/>
          <dgm:constr type="t" for="ch" forName="txNode1" refType="h" fact="0"/>
          <dgm:constr type="r" for="ch" forName="txNode1" refType="w" fact="0.37"/>
          <dgm:constr type="h" for="ch" forName="txNode1" refType="h" fact="0.16"/>
          <dgm:constr type="l" for="ch" forName="txNode2" refType="w" fact="0.44"/>
          <dgm:constr type="ctrY" for="ch" forName="txNode2" refType="h" fact="0.2693"/>
          <dgm:constr type="r" for="ch" forName="txNode2" refType="w"/>
          <dgm:constr type="h" for="ch" forName="txNode2" refType="h" fact="0.16"/>
          <dgm:constr type="l" for="ch" forName="txNode3" refType="w" fact="0"/>
          <dgm:constr type="ctrY" for="ch" forName="txNode3" refType="h" fact="0.3424"/>
          <dgm:constr type="r" for="ch" forName="txNode3" refType="w" fact="0.33"/>
          <dgm:constr type="h" for="ch" forName="txNode3" refType="h" fact="0.16"/>
          <dgm:constr type="l" for="ch" forName="txNode4" refType="w" fact="0.61"/>
          <dgm:constr type="ctrY" for="ch" forName="txNode4" refType="h" fact="0.4276"/>
          <dgm:constr type="r" for="ch" forName="txNode4" refType="w"/>
          <dgm:constr type="h" for="ch" forName="txNode4" refType="h" fact="0.16"/>
          <dgm:constr type="l" for="ch" forName="txNode5" refType="w" fact="0"/>
          <dgm:constr type="ctrY" for="ch" forName="txNode5" refType="h" fact="0.5218"/>
          <dgm:constr type="r" for="ch" forName="txNode5" refType="w" fact="0.5"/>
          <dgm:constr type="h" for="ch" forName="txNode5" refType="h" fact="0.16"/>
          <dgm:constr type="l" for="ch" forName="txNode6" refType="w" fact="0.71"/>
          <dgm:constr type="ctrY" for="ch" forName="txNode6" refType="h" fact="0.6179"/>
          <dgm:constr type="r" for="ch" forName="txNode6" refType="w"/>
          <dgm:constr type="h" for="ch" forName="txNode6" refType="h" fact="0.16"/>
          <dgm:constr type="l" for="ch" forName="txNode7" refType="w" fact="0.5"/>
          <dgm:constr type="b" for="ch" forName="txNode7" refType="h"/>
          <dgm:constr type="r" for="ch" forName="txNode7" refType="w"/>
          <dgm:constr type="h" for="ch" forName="txNode7" refType="h" fact="0.16"/>
          <dgm:constr type="ctrX" for="ch" forName="dotNode2" refType="w" fact="0.33"/>
          <dgm:constr type="ctrY" for="ch" forName="dotNode2" refType="h" fact="0.2693"/>
          <dgm:constr type="h" for="ch" forName="dotNode2" refType="h" fact="0.0218"/>
          <dgm:constr type="w" for="ch" forName="dotNode2" refType="h" refFor="ch" refForName="dotNode2"/>
          <dgm:constr type="ctrX" for="ch" forName="dotNode3" refType="w" fact="0.425"/>
          <dgm:constr type="ctrY" for="ch" forName="dotNode3" refType="h" fact="0.3424"/>
          <dgm:constr type="h" for="ch" forName="dotNode3" refType="h" fact="0.0218"/>
          <dgm:constr type="w" for="ch" forName="dotNode3" refType="h" refFor="ch" refForName="dotNode3"/>
          <dgm:constr type="ctrX" for="ch" forName="dotNode4" refType="w" fact="0.505"/>
          <dgm:constr type="ctrY" for="ch" forName="dotNode4" refType="h" fact="0.4276"/>
          <dgm:constr type="h" for="ch" forName="dotNode4" refType="h" fact="0.0218"/>
          <dgm:constr type="w" for="ch" forName="dotNode4" refType="h" refFor="ch" refForName="dotNode4"/>
          <dgm:constr type="ctrX" for="ch" forName="dotNode5" refType="w" fact="0.5742"/>
          <dgm:constr type="ctrY" for="ch" forName="dotNode5" refType="h" fact="0.5218"/>
          <dgm:constr type="h" for="ch" forName="dotNode5" refType="h" fact="0.0218"/>
          <dgm:constr type="w" for="ch" forName="dotNode5" refType="h" refFor="ch" refForName="dotNode5"/>
          <dgm:constr type="ctrX" for="ch" forName="dotNode6" refType="w" fact="0.63"/>
          <dgm:constr type="ctrY" for="ch" forName="dotNode6" refType="h" fact="0.6179"/>
          <dgm:constr type="h" for="ch" forName="dotNode6" refType="h" fact="0.0218"/>
          <dgm:constr type="w" for="ch" forName="dotNode6" refType="h" refFor="ch" refForName="dotNode6"/>
        </dgm:constrLst>
      </dgm:else>
    </dgm:choose>
    <dgm:forEach name="Name9" axis="self" ptType="parTrans">
      <dgm:forEach name="Name10" axis="self" ptType="sibTrans" st="2">
        <dgm:forEach name="dotRepeat" axis="self">
          <dgm:layoutNode name="dotRepeatNode" styleLbl="fgShp">
            <dgm:alg type="sp"/>
            <dgm:shape xmlns:r="http://schemas.openxmlformats.org/officeDocument/2006/relationships" type="ellipse" r:blip="">
              <dgm:adjLst/>
            </dgm:shape>
            <dgm:presOf axis="self"/>
          </dgm:layoutNode>
        </dgm:forEach>
      </dgm:forEach>
    </dgm:forEach>
    <dgm:choose name="Name11">
      <dgm:if name="Name12" axis="ch" ptType="node" func="cnt" op="gte" val="1">
        <dgm:layoutNode name="arrowNode" styleLbl="node1">
          <dgm:alg type="sp"/>
          <dgm:shape xmlns:r="http://schemas.openxmlformats.org/officeDocument/2006/relationships" rot="73.2729" type="swooshArrow" r:blip="">
            <dgm:adjLst>
              <dgm:adj idx="1" val="0.1631"/>
              <dgm:adj idx="2" val="0.3137"/>
            </dgm:adjLst>
          </dgm:shape>
          <dgm:presOf/>
        </dgm:layoutNode>
      </dgm:if>
      <dgm:else name="Name13"/>
    </dgm:choose>
    <dgm:forEach name="Name14" axis="ch" ptType="node" cnt="1">
      <dgm:layoutNode name="txNode1" styleLbl="revTx">
        <dgm:varLst>
          <dgm:bulletEnabled val="1"/>
        </dgm:varLst>
        <dgm:alg type="tx">
          <dgm:param type="txAnchorVert" val="b"/>
        </dgm:alg>
        <dgm:shape xmlns:r="http://schemas.openxmlformats.org/officeDocument/2006/relationships" type="rect" r:blip="" zOrderOff="10">
          <dgm:adjLst/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15" axis="ch" ptType="node" st="2" cnt="1">
      <dgm:layoutNode name="txNode2" styleLbl="revTx">
        <dgm:varLst>
          <dgm:bulletEnabled val="1"/>
        </dgm:varLst>
        <dgm:choose name="Name16">
          <dgm:if name="Name17" axis="self" ptType="node" func="revPos" op="equ" val="1">
            <dgm:alg type="tx">
              <dgm:param type="txAnchorVert" val="t"/>
            </dgm:alg>
          </dgm:if>
          <dgm:if name="Name18" axis="self" ptType="node" func="posOdd" op="equ" val="1">
            <dgm:alg type="tx">
              <dgm:param type="parTxLTRAlign" val="r"/>
              <dgm:param type="parTxRTLAlign" val="r"/>
            </dgm:alg>
          </dgm:if>
          <dgm:else name="Name19">
            <dgm:alg type="tx">
              <dgm:param type="parTxLTRAlign" val="l"/>
              <dgm:param type="parTxRTLAlign" val="l"/>
            </dgm:alg>
          </dgm:else>
        </dgm:choose>
        <dgm:shape xmlns:r="http://schemas.openxmlformats.org/officeDocument/2006/relationships" type="rect" r:blip="" zOrderOff="10">
          <dgm:adjLst/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20">
        <dgm:if name="Name21" axis="par ch" ptType="all node" func="cnt" op="neq" val="2">
          <dgm:forEach name="Name22" axis="follow" ptType="sibTrans" cnt="1">
            <dgm:layoutNode name="dotNode2">
              <dgm:alg type="sp"/>
              <dgm:shape xmlns:r="http://schemas.openxmlformats.org/officeDocument/2006/relationships" r:blip="">
                <dgm:adjLst/>
              </dgm:shape>
              <dgm:presOf/>
              <dgm:forEach name="Name23" ref="dotRepeat"/>
            </dgm:layoutNode>
          </dgm:forEach>
        </dgm:if>
        <dgm:else name="Name24"/>
      </dgm:choose>
    </dgm:forEach>
    <dgm:forEach name="Name25" axis="ch" ptType="node" st="3" cnt="1">
      <dgm:layoutNode name="txNode3" styleLbl="revTx">
        <dgm:varLst>
          <dgm:bulletEnabled val="1"/>
        </dgm:varLst>
        <dgm:choose name="Name26">
          <dgm:if name="Name27" axis="self" ptType="node" func="revPos" op="equ" val="1">
            <dgm:alg type="tx">
              <dgm:param type="txAnchorVert" val="t"/>
            </dgm:alg>
          </dgm:if>
          <dgm:if name="Name28" axis="self" ptType="node" func="posOdd" op="equ" val="1">
            <dgm:alg type="tx">
              <dgm:param type="parTxLTRAlign" val="r"/>
              <dgm:param type="parTxRTLAlign" val="r"/>
            </dgm:alg>
          </dgm:if>
          <dgm:else name="Name29">
            <dgm:alg type="tx">
              <dgm:param type="parTxLTRAlign" val="l"/>
              <dgm:param type="parTxRTLAlign" val="l"/>
            </dgm:alg>
          </dgm:else>
        </dgm:choose>
        <dgm:shape xmlns:r="http://schemas.openxmlformats.org/officeDocument/2006/relationships" type="rect" r:blip="" zOrderOff="10">
          <dgm:adjLst/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30">
        <dgm:if name="Name31" axis="par ch" ptType="all node" func="cnt" op="neq" val="3">
          <dgm:forEach name="Name32" axis="follow" ptType="sibTrans" cnt="1">
            <dgm:layoutNode name="dotNode3">
              <dgm:alg type="sp"/>
              <dgm:shape xmlns:r="http://schemas.openxmlformats.org/officeDocument/2006/relationships" r:blip="">
                <dgm:adjLst/>
              </dgm:shape>
              <dgm:presOf/>
              <dgm:forEach name="Name33" ref="dotRepeat"/>
            </dgm:layoutNode>
          </dgm:forEach>
        </dgm:if>
        <dgm:else name="Name34"/>
      </dgm:choose>
    </dgm:forEach>
    <dgm:forEach name="Name35" axis="ch" ptType="node" st="4" cnt="1">
      <dgm:layoutNode name="txNode4" styleLbl="revTx">
        <dgm:varLst>
          <dgm:bulletEnabled val="1"/>
        </dgm:varLst>
        <dgm:choose name="Name36">
          <dgm:if name="Name37" axis="self" ptType="node" func="revPos" op="equ" val="1">
            <dgm:alg type="tx">
              <dgm:param type="txAnchorVert" val="t"/>
            </dgm:alg>
          </dgm:if>
          <dgm:if name="Name38" axis="self" ptType="node" func="posOdd" op="equ" val="1">
            <dgm:alg type="tx">
              <dgm:param type="parTxLTRAlign" val="r"/>
              <dgm:param type="parTxRTLAlign" val="r"/>
            </dgm:alg>
          </dgm:if>
          <dgm:else name="Name39">
            <dgm:alg type="tx">
              <dgm:param type="parTxLTRAlign" val="l"/>
              <dgm:param type="parTxRTLAlign" val="l"/>
            </dgm:alg>
          </dgm:else>
        </dgm:choose>
        <dgm:shape xmlns:r="http://schemas.openxmlformats.org/officeDocument/2006/relationships" type="rect" r:blip="" zOrderOff="10">
          <dgm:adjLst/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40">
        <dgm:if name="Name41" axis="par ch" ptType="all node" func="cnt" op="neq" val="4">
          <dgm:forEach name="Name42" axis="follow" ptType="sibTrans" cnt="1">
            <dgm:layoutNode name="dotNode4">
              <dgm:alg type="sp"/>
              <dgm:shape xmlns:r="http://schemas.openxmlformats.org/officeDocument/2006/relationships" r:blip="">
                <dgm:adjLst/>
              </dgm:shape>
              <dgm:presOf/>
              <dgm:forEach name="Name43" ref="dotRepeat"/>
            </dgm:layoutNode>
          </dgm:forEach>
        </dgm:if>
        <dgm:else name="Name44"/>
      </dgm:choose>
    </dgm:forEach>
    <dgm:forEach name="Name45" axis="ch" ptType="node" st="5" cnt="1">
      <dgm:layoutNode name="txNode5" styleLbl="revTx">
        <dgm:varLst>
          <dgm:bulletEnabled val="1"/>
        </dgm:varLst>
        <dgm:choose name="Name46">
          <dgm:if name="Name47" axis="self" ptType="node" func="revPos" op="equ" val="1">
            <dgm:alg type="tx">
              <dgm:param type="txAnchorVert" val="t"/>
            </dgm:alg>
          </dgm:if>
          <dgm:if name="Name48" axis="self" ptType="node" func="posOdd" op="equ" val="1">
            <dgm:alg type="tx">
              <dgm:param type="parTxLTRAlign" val="r"/>
              <dgm:param type="parTxRTLAlign" val="r"/>
            </dgm:alg>
          </dgm:if>
          <dgm:else name="Name49">
            <dgm:alg type="tx">
              <dgm:param type="parTxLTRAlign" val="l"/>
              <dgm:param type="parTxRTLAlign" val="l"/>
            </dgm:alg>
          </dgm:else>
        </dgm:choose>
        <dgm:shape xmlns:r="http://schemas.openxmlformats.org/officeDocument/2006/relationships" type="rect" r:blip="" zOrderOff="10">
          <dgm:adjLst/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50">
        <dgm:if name="Name51" axis="par ch" ptType="all node" func="cnt" op="neq" val="5">
          <dgm:forEach name="Name52" axis="follow" ptType="sibTrans" cnt="1">
            <dgm:layoutNode name="dotNode5">
              <dgm:alg type="sp"/>
              <dgm:shape xmlns:r="http://schemas.openxmlformats.org/officeDocument/2006/relationships" r:blip="">
                <dgm:adjLst/>
              </dgm:shape>
              <dgm:presOf/>
              <dgm:forEach name="Name53" ref="dotRepeat"/>
            </dgm:layoutNode>
          </dgm:forEach>
        </dgm:if>
        <dgm:else name="Name54"/>
      </dgm:choose>
    </dgm:forEach>
    <dgm:forEach name="Name55" axis="ch" ptType="node" st="6" cnt="1">
      <dgm:layoutNode name="txNode6" styleLbl="revTx">
        <dgm:varLst>
          <dgm:bulletEnabled val="1"/>
        </dgm:varLst>
        <dgm:choose name="Name56">
          <dgm:if name="Name57" axis="self" ptType="node" func="revPos" op="equ" val="1">
            <dgm:alg type="tx">
              <dgm:param type="txAnchorVert" val="t"/>
            </dgm:alg>
          </dgm:if>
          <dgm:if name="Name58" axis="self" ptType="node" func="posOdd" op="equ" val="1">
            <dgm:alg type="tx">
              <dgm:param type="parTxLTRAlign" val="r"/>
              <dgm:param type="parTxRTLAlign" val="r"/>
            </dgm:alg>
          </dgm:if>
          <dgm:else name="Name59">
            <dgm:alg type="tx">
              <dgm:param type="parTxLTRAlign" val="l"/>
              <dgm:param type="parTxRTLAlign" val="l"/>
            </dgm:alg>
          </dgm:else>
        </dgm:choose>
        <dgm:shape xmlns:r="http://schemas.openxmlformats.org/officeDocument/2006/relationships" type="rect" r:blip="" zOrderOff="10">
          <dgm:adjLst/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60">
        <dgm:if name="Name61" axis="par ch" ptType="all node" func="cnt" op="neq" val="6">
          <dgm:forEach name="Name62" axis="follow" ptType="sibTrans" cnt="1">
            <dgm:layoutNode name="dotNode6">
              <dgm:alg type="sp"/>
              <dgm:shape xmlns:r="http://schemas.openxmlformats.org/officeDocument/2006/relationships" r:blip="">
                <dgm:adjLst/>
              </dgm:shape>
              <dgm:presOf/>
              <dgm:forEach name="Name63" ref="dotRepeat"/>
            </dgm:layoutNode>
          </dgm:forEach>
        </dgm:if>
        <dgm:else name="Name64"/>
      </dgm:choose>
    </dgm:forEach>
    <dgm:forEach name="Name65" axis="ch" ptType="node" st="7" cnt="1">
      <dgm:layoutNode name="txNode7" styleLbl="revTx">
        <dgm:varLst>
          <dgm:bulletEnabled val="1"/>
        </dgm:varLst>
        <dgm:alg type="tx">
          <dgm:param type="txAnchorVert" val="t"/>
        </dgm:alg>
        <dgm:shape xmlns:r="http://schemas.openxmlformats.org/officeDocument/2006/relationships" type="rect" r:blip="" zOrderOff="10">
          <dgm:adjLst/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#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4029075" cy="350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smtClean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3584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5265738" y="0"/>
            <a:ext cx="4029075" cy="350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smtClean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3584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6657975"/>
            <a:ext cx="4029075" cy="350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smtClean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3584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5265738" y="6657975"/>
            <a:ext cx="4029075" cy="350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FAE89DFE-0607-44F9-8722-1499FCA43DF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38670298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4029075" cy="350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smtClean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5265738" y="0"/>
            <a:ext cx="4029075" cy="350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smtClean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915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2895600" y="525463"/>
            <a:ext cx="3505200" cy="26289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12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30275" y="3330575"/>
            <a:ext cx="7435850" cy="3154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512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6657975"/>
            <a:ext cx="4029075" cy="350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smtClean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12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5265738" y="6657975"/>
            <a:ext cx="4029075" cy="350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F078AEE7-1ABF-416D-935C-E3589508E9B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4620228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017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</a:pPr>
            <a:fld id="{21A7D8A8-B3BC-454C-A236-54BF88553CA7}" type="slidenum">
              <a:rPr lang="en-US" altLang="en-US">
                <a:solidFill>
                  <a:srgbClr val="000000"/>
                </a:solidFill>
              </a:rPr>
              <a:pPr>
                <a:spcBef>
                  <a:spcPct val="0"/>
                </a:spcBef>
              </a:pPr>
              <a:t>10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9395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9396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  <p:sp>
        <p:nvSpPr>
          <p:cNvPr id="59397" name="Slide Number Placeholder 3"/>
          <p:cNvSpPr txBox="1">
            <a:spLocks noGrp="1"/>
          </p:cNvSpPr>
          <p:nvPr/>
        </p:nvSpPr>
        <p:spPr bwMode="auto">
          <a:xfrm>
            <a:off x="5265738" y="6657975"/>
            <a:ext cx="4029075" cy="350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>
              <a:spcBef>
                <a:spcPct val="0"/>
              </a:spcBef>
            </a:pPr>
            <a:fld id="{3DE54A51-0CEA-40A9-95EA-CC966F4E72BC}" type="slidenum">
              <a:rPr lang="en-US" altLang="en-US">
                <a:solidFill>
                  <a:srgbClr val="000000"/>
                </a:solidFill>
              </a:rPr>
              <a:pPr algn="r">
                <a:spcBef>
                  <a:spcPct val="0"/>
                </a:spcBef>
              </a:pPr>
              <a:t>10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</a:pPr>
            <a:fld id="{32A3CCD8-97CF-4F74-B5DA-55F0664170A3}" type="slidenum">
              <a:rPr lang="en-US" altLang="en-US">
                <a:solidFill>
                  <a:srgbClr val="000000"/>
                </a:solidFill>
              </a:rPr>
              <a:pPr>
                <a:spcBef>
                  <a:spcPct val="0"/>
                </a:spcBef>
              </a:pPr>
              <a:t>11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0419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0420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  <p:sp>
        <p:nvSpPr>
          <p:cNvPr id="60421" name="Slide Number Placeholder 3"/>
          <p:cNvSpPr txBox="1">
            <a:spLocks noGrp="1"/>
          </p:cNvSpPr>
          <p:nvPr/>
        </p:nvSpPr>
        <p:spPr bwMode="auto">
          <a:xfrm>
            <a:off x="5265738" y="6657975"/>
            <a:ext cx="4029075" cy="350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>
              <a:spcBef>
                <a:spcPct val="0"/>
              </a:spcBef>
            </a:pPr>
            <a:fld id="{58FAAAC3-F050-4073-8D42-C8D663605E07}" type="slidenum">
              <a:rPr lang="en-US" altLang="en-US">
                <a:solidFill>
                  <a:srgbClr val="000000"/>
                </a:solidFill>
              </a:rPr>
              <a:pPr algn="r">
                <a:spcBef>
                  <a:spcPct val="0"/>
                </a:spcBef>
              </a:pPr>
              <a:t>11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</a:pPr>
            <a:fld id="{9C1F6ECA-BBA3-4783-AF14-09262CFDF3A7}" type="slidenum">
              <a:rPr lang="en-US" altLang="en-US">
                <a:solidFill>
                  <a:srgbClr val="000000"/>
                </a:solidFill>
              </a:rPr>
              <a:pPr>
                <a:spcBef>
                  <a:spcPct val="0"/>
                </a:spcBef>
              </a:pPr>
              <a:t>12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1443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1444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  <p:sp>
        <p:nvSpPr>
          <p:cNvPr id="61445" name="Slide Number Placeholder 3"/>
          <p:cNvSpPr txBox="1">
            <a:spLocks noGrp="1"/>
          </p:cNvSpPr>
          <p:nvPr/>
        </p:nvSpPr>
        <p:spPr bwMode="auto">
          <a:xfrm>
            <a:off x="5265738" y="6657975"/>
            <a:ext cx="4029075" cy="350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>
              <a:spcBef>
                <a:spcPct val="0"/>
              </a:spcBef>
            </a:pPr>
            <a:fld id="{BE25EB9C-6837-41A4-BA59-B8E8E0932F99}" type="slidenum">
              <a:rPr lang="en-US" altLang="en-US">
                <a:solidFill>
                  <a:srgbClr val="000000"/>
                </a:solidFill>
              </a:rPr>
              <a:pPr algn="r">
                <a:spcBef>
                  <a:spcPct val="0"/>
                </a:spcBef>
              </a:pPr>
              <a:t>12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2467" name="Notes Placeholder 1"/>
          <p:cNvSpPr>
            <a:spLocks noGrp="1"/>
          </p:cNvSpPr>
          <p:nvPr>
            <p:ph type="body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3491" name="Notes Placeholder 1"/>
          <p:cNvSpPr>
            <a:spLocks noGrp="1"/>
          </p:cNvSpPr>
          <p:nvPr>
            <p:ph type="body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4515" name="Notes Placeholder 1"/>
          <p:cNvSpPr>
            <a:spLocks noGrp="1"/>
          </p:cNvSpPr>
          <p:nvPr>
            <p:ph type="body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5539" name="Notes Placeholder 1"/>
          <p:cNvSpPr>
            <a:spLocks noGrp="1"/>
          </p:cNvSpPr>
          <p:nvPr>
            <p:ph type="body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6563" name="Notes Placeholder 1"/>
          <p:cNvSpPr>
            <a:spLocks noGrp="1"/>
          </p:cNvSpPr>
          <p:nvPr>
            <p:ph type="body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7587" name="Notes Placeholder 1"/>
          <p:cNvSpPr>
            <a:spLocks noGrp="1"/>
          </p:cNvSpPr>
          <p:nvPr>
            <p:ph type="body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8611" name="Notes Placeholder 2"/>
          <p:cNvSpPr>
            <a:spLocks noGrp="1"/>
          </p:cNvSpPr>
          <p:nvPr>
            <p:ph type="body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0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2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9635" name="Notes Placeholder 1"/>
          <p:cNvSpPr>
            <a:spLocks noGrp="1"/>
          </p:cNvSpPr>
          <p:nvPr>
            <p:ph type="body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2518796164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2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0659" name="Notes Placeholder 1"/>
          <p:cNvSpPr>
            <a:spLocks noGrp="1"/>
          </p:cNvSpPr>
          <p:nvPr>
            <p:ph type="body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2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1683" name="Notes Placeholder 1"/>
          <p:cNvSpPr>
            <a:spLocks noGrp="1"/>
          </p:cNvSpPr>
          <p:nvPr>
            <p:ph type="body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2707" name="Notes Placeholder 4"/>
          <p:cNvSpPr>
            <a:spLocks noGrp="1"/>
          </p:cNvSpPr>
          <p:nvPr>
            <p:ph type="body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2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3731" name="Notes Placeholder 1"/>
          <p:cNvSpPr>
            <a:spLocks noGrp="1"/>
          </p:cNvSpPr>
          <p:nvPr>
            <p:ph type="body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4755" name="Notes Placeholder 3"/>
          <p:cNvSpPr>
            <a:spLocks noGrp="1"/>
          </p:cNvSpPr>
          <p:nvPr>
            <p:ph type="body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5779" name="Notes Placeholder 3"/>
          <p:cNvSpPr>
            <a:spLocks noGrp="1"/>
          </p:cNvSpPr>
          <p:nvPr>
            <p:ph type="body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680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782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861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225851629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222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294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885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1005159806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1923" name="Notes Placeholder 1"/>
          <p:cNvSpPr>
            <a:spLocks noGrp="1"/>
          </p:cNvSpPr>
          <p:nvPr>
            <p:ph type="body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3421828605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987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0899" name="Notes Placeholder 1"/>
          <p:cNvSpPr>
            <a:spLocks noGrp="1"/>
          </p:cNvSpPr>
          <p:nvPr>
            <p:ph type="body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397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4200816130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499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601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704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806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3251" name="Notes Placeholder 4"/>
          <p:cNvSpPr>
            <a:spLocks noGrp="1"/>
          </p:cNvSpPr>
          <p:nvPr>
            <p:ph type="body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9091" name="Notes Placeholder 1"/>
          <p:cNvSpPr>
            <a:spLocks noGrp="1"/>
          </p:cNvSpPr>
          <p:nvPr>
            <p:ph type="body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0115" name="Notes Placeholder 4"/>
          <p:cNvSpPr>
            <a:spLocks noGrp="1"/>
          </p:cNvSpPr>
          <p:nvPr>
            <p:ph type="body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113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427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529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</a:pPr>
            <a:fld id="{BE37B7AB-0787-48AB-9F5D-FC930ABA8AE2}" type="slidenum">
              <a:rPr lang="en-US" altLang="en-US">
                <a:solidFill>
                  <a:srgbClr val="000000"/>
                </a:solidFill>
              </a:rPr>
              <a:pPr>
                <a:spcBef>
                  <a:spcPct val="0"/>
                </a:spcBef>
              </a:pPr>
              <a:t>7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6323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6324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  <p:sp>
        <p:nvSpPr>
          <p:cNvPr id="56325" name="Slide Number Placeholder 3"/>
          <p:cNvSpPr txBox="1">
            <a:spLocks noGrp="1"/>
          </p:cNvSpPr>
          <p:nvPr/>
        </p:nvSpPr>
        <p:spPr bwMode="auto">
          <a:xfrm>
            <a:off x="5265738" y="6657975"/>
            <a:ext cx="4029075" cy="350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>
              <a:spcBef>
                <a:spcPct val="0"/>
              </a:spcBef>
            </a:pPr>
            <a:fld id="{8BF64F38-B45A-438D-A595-034872275A36}" type="slidenum">
              <a:rPr lang="en-US" altLang="en-US">
                <a:solidFill>
                  <a:srgbClr val="000000"/>
                </a:solidFill>
              </a:rPr>
              <a:pPr algn="r">
                <a:spcBef>
                  <a:spcPct val="0"/>
                </a:spcBef>
              </a:pPr>
              <a:t>7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</a:pPr>
            <a:fld id="{AD22E866-FE29-4D16-B7C7-B9F7DA8E52FC}" type="slidenum">
              <a:rPr lang="en-US" altLang="en-US">
                <a:solidFill>
                  <a:srgbClr val="000000"/>
                </a:solidFill>
              </a:rPr>
              <a:pPr>
                <a:spcBef>
                  <a:spcPct val="0"/>
                </a:spcBef>
              </a:pPr>
              <a:t>8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7347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7348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  <p:sp>
        <p:nvSpPr>
          <p:cNvPr id="57349" name="Slide Number Placeholder 3"/>
          <p:cNvSpPr txBox="1">
            <a:spLocks noGrp="1"/>
          </p:cNvSpPr>
          <p:nvPr/>
        </p:nvSpPr>
        <p:spPr bwMode="auto">
          <a:xfrm>
            <a:off x="5265738" y="6657975"/>
            <a:ext cx="4029075" cy="350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>
              <a:spcBef>
                <a:spcPct val="0"/>
              </a:spcBef>
            </a:pPr>
            <a:fld id="{8C907679-55AB-45C8-8F65-6C06BFC63386}" type="slidenum">
              <a:rPr lang="en-US" altLang="en-US">
                <a:solidFill>
                  <a:srgbClr val="000000"/>
                </a:solidFill>
              </a:rPr>
              <a:pPr algn="r">
                <a:spcBef>
                  <a:spcPct val="0"/>
                </a:spcBef>
              </a:pPr>
              <a:t>8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</a:pPr>
            <a:fld id="{7EAF7195-D9EA-424C-8ED6-290E7FFAE220}" type="slidenum">
              <a:rPr lang="en-US" altLang="en-US">
                <a:solidFill>
                  <a:srgbClr val="000000"/>
                </a:solidFill>
              </a:rPr>
              <a:pPr>
                <a:spcBef>
                  <a:spcPct val="0"/>
                </a:spcBef>
              </a:pPr>
              <a:t>9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8371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8372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  <p:sp>
        <p:nvSpPr>
          <p:cNvPr id="58373" name="Slide Number Placeholder 3"/>
          <p:cNvSpPr txBox="1">
            <a:spLocks noGrp="1"/>
          </p:cNvSpPr>
          <p:nvPr/>
        </p:nvSpPr>
        <p:spPr bwMode="auto">
          <a:xfrm>
            <a:off x="5265738" y="6657975"/>
            <a:ext cx="4029075" cy="350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>
              <a:spcBef>
                <a:spcPct val="0"/>
              </a:spcBef>
            </a:pPr>
            <a:fld id="{06EEAB55-4FE6-43AD-B474-3B963DEE6B2C}" type="slidenum">
              <a:rPr lang="en-US" altLang="en-US">
                <a:solidFill>
                  <a:srgbClr val="000000"/>
                </a:solidFill>
              </a:rPr>
              <a:pPr algn="r">
                <a:spcBef>
                  <a:spcPct val="0"/>
                </a:spcBef>
              </a:pPr>
              <a:t>9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6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28182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56516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172200" y="381000"/>
            <a:ext cx="2057400" cy="6096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0" y="381000"/>
            <a:ext cx="6019800" cy="60960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102287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73246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>
          <a:xfrm>
            <a:off x="76200" y="6610350"/>
            <a:ext cx="381000" cy="24765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mtClean="0"/>
            </a:lvl1pPr>
          </a:lstStyle>
          <a:p>
            <a:pPr>
              <a:defRPr/>
            </a:pPr>
            <a:fld id="{65B1F124-3CAE-47E2-B3C7-D7B0A877159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66911485"/>
      </p:ext>
    </p:extLst>
  </p:cSld>
  <p:clrMapOvr>
    <a:masterClrMapping/>
  </p:clrMapOvr>
  <p:transition spd="med"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6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B62868-7B88-4EA5-95FE-C48057E178F4}" type="datetimeFigureOut">
              <a:rPr lang="en-US" altLang="en-US"/>
              <a:pPr>
                <a:defRPr/>
              </a:pPr>
              <a:t>11/14/2018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0BD39D-740A-484E-A91C-7486CEDFFB1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7453748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C61F3F-60CD-4E16-8724-A0ADE7F2AC75}" type="datetimeFigureOut">
              <a:rPr lang="en-US" altLang="en-US"/>
              <a:pPr>
                <a:defRPr/>
              </a:pPr>
              <a:t>11/14/2018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9C948D-79A0-4F98-BCB1-162A23139B8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7633150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4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FBC57B-B34F-4A05-AEE0-E372FC5FCC41}" type="datetimeFigureOut">
              <a:rPr lang="en-US" altLang="en-US"/>
              <a:pPr>
                <a:defRPr/>
              </a:pPr>
              <a:t>11/14/2018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60273A-E758-4F00-94B6-25A15B463A6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0849263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C811F1-C180-42BB-A218-D4758C1C09AA}" type="datetimeFigureOut">
              <a:rPr lang="en-US" altLang="en-US"/>
              <a:pPr>
                <a:defRPr/>
              </a:pPr>
              <a:t>11/14/2018</a:t>
            </a:fld>
            <a:endParaRPr lang="en-US" alt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C9AE52-D47A-479A-A15F-EB5A2AC2B07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2699388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1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1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B93BE6-12BE-4D6F-AA4A-18D4DB2B9E20}" type="datetimeFigureOut">
              <a:rPr lang="en-US" altLang="en-US"/>
              <a:pPr>
                <a:defRPr/>
              </a:pPr>
              <a:t>11/14/2018</a:t>
            </a:fld>
            <a:endParaRPr lang="en-US" alt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1603DD-C93E-4FDD-B2CD-6E977025B5B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6074382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1CE1D0-4EB2-4D74-B42A-4756DEBA6CC4}" type="datetimeFigureOut">
              <a:rPr lang="en-US" altLang="en-US"/>
              <a:pPr>
                <a:defRPr/>
              </a:pPr>
              <a:t>11/14/2018</a:t>
            </a:fld>
            <a:endParaRPr lang="en-US" alt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33A8CD-1011-4FD0-84F8-EF40990DCC8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4838610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4E6938-7774-46A1-9409-D56DF7737875}" type="datetimeFigureOut">
              <a:rPr lang="en-US" altLang="en-US"/>
              <a:pPr>
                <a:defRPr/>
              </a:pPr>
              <a:t>11/14/2018</a:t>
            </a:fld>
            <a:endParaRPr lang="en-US" alt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9D2CA2-82C8-43CD-8864-1E83154796D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770151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510376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1"/>
            <a:ext cx="5111751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435101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2241D5-1889-4838-87EF-59C449C3F6DD}" type="datetimeFigureOut">
              <a:rPr lang="en-US" altLang="en-US"/>
              <a:pPr>
                <a:defRPr/>
              </a:pPr>
              <a:t>11/14/2018</a:t>
            </a:fld>
            <a:endParaRPr lang="en-US" alt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1C1F18-2A8F-4606-BE63-A313FC14703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6954590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9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0AB4C7-B63D-4413-835A-C95BEBBA2D74}" type="datetimeFigureOut">
              <a:rPr lang="en-US" altLang="en-US"/>
              <a:pPr>
                <a:defRPr/>
              </a:pPr>
              <a:t>11/14/2018</a:t>
            </a:fld>
            <a:endParaRPr lang="en-US" alt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BB358D-8C0B-4F79-8B10-AEE1C5EEFE1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8888646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47FA80-5FB7-4DD9-993F-B8FD35550395}" type="datetimeFigureOut">
              <a:rPr lang="en-US" altLang="en-US"/>
              <a:pPr>
                <a:defRPr/>
              </a:pPr>
              <a:t>11/14/2018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A727F8-2B13-4347-96B1-4761F2C057F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5981069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6BC118-5087-4F95-895F-B3B70A037FA5}" type="datetimeFigureOut">
              <a:rPr lang="en-US" altLang="en-US"/>
              <a:pPr>
                <a:defRPr/>
              </a:pPr>
              <a:t>11/14/2018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14E3F1-AF03-4500-BE52-494715558C1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5840853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6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751427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727092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4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27262775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0" y="1066800"/>
            <a:ext cx="4038600" cy="5410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191000" y="1066800"/>
            <a:ext cx="4038600" cy="5410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448673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1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1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8337676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26756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4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680306294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26687540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1"/>
            <a:ext cx="5111751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435101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622490166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9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680469012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7644569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172200" y="381000"/>
            <a:ext cx="2057400" cy="6096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0" y="381000"/>
            <a:ext cx="6019800" cy="60960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1097099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73246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>
          <a:xfrm>
            <a:off x="76200" y="6610350"/>
            <a:ext cx="381000" cy="24765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mtClean="0">
                <a:solidFill>
                  <a:srgbClr val="333399"/>
                </a:solidFill>
              </a:defRPr>
            </a:lvl1pPr>
          </a:lstStyle>
          <a:p>
            <a:pPr>
              <a:defRPr/>
            </a:pPr>
            <a:fld id="{CCC800B5-5737-4689-8E1C-2232A5DD619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8444950"/>
      </p:ext>
    </p:extLst>
  </p:cSld>
  <p:clrMapOvr>
    <a:masterClrMapping/>
  </p:clrMapOvr>
  <p:transition spd="med">
    <p:fade/>
  </p:transition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7441741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8061249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52969765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0" y="1066800"/>
            <a:ext cx="4038600" cy="5410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191000" y="1066800"/>
            <a:ext cx="4038600" cy="5410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26182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0" y="1066800"/>
            <a:ext cx="4038600" cy="5410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191000" y="1066800"/>
            <a:ext cx="4038600" cy="5410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3348868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023131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9518027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82957249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677392361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025706670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3041137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172200" y="381000"/>
            <a:ext cx="2057400" cy="6096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0" y="381000"/>
            <a:ext cx="6019800" cy="60960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55267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1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1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99283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11586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39944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1"/>
            <a:ext cx="5111751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435101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2752294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9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6385087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slideLayout" Target="../slideLayouts/slideLayout35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Relationship Id="rId14" Type="http://schemas.openxmlformats.org/officeDocument/2006/relationships/image" Target="../media/image1.png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3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8.xml"/><Relationship Id="rId7" Type="http://schemas.openxmlformats.org/officeDocument/2006/relationships/slideLayout" Target="../slideLayouts/slideLayout42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7.xml"/><Relationship Id="rId1" Type="http://schemas.openxmlformats.org/officeDocument/2006/relationships/slideLayout" Target="../slideLayouts/slideLayout36.xml"/><Relationship Id="rId6" Type="http://schemas.openxmlformats.org/officeDocument/2006/relationships/slideLayout" Target="../slideLayouts/slideLayout41.xml"/><Relationship Id="rId11" Type="http://schemas.openxmlformats.org/officeDocument/2006/relationships/slideLayout" Target="../slideLayouts/slideLayout46.xml"/><Relationship Id="rId5" Type="http://schemas.openxmlformats.org/officeDocument/2006/relationships/slideLayout" Target="../slideLayouts/slideLayout40.xml"/><Relationship Id="rId10" Type="http://schemas.openxmlformats.org/officeDocument/2006/relationships/slideLayout" Target="../slideLayouts/slideLayout45.xml"/><Relationship Id="rId4" Type="http://schemas.openxmlformats.org/officeDocument/2006/relationships/slideLayout" Target="../slideLayouts/slideLayout39.xml"/><Relationship Id="rId9" Type="http://schemas.openxmlformats.org/officeDocument/2006/relationships/slideLayout" Target="../slideLayouts/slideLayout44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76200" y="381000"/>
            <a:ext cx="80010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0" y="1066800"/>
            <a:ext cx="8229600" cy="541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pic>
        <p:nvPicPr>
          <p:cNvPr id="1028" name="Picture 4" descr="bottom graphic slide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0" y="6403975"/>
            <a:ext cx="9137650" cy="454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9" name="Rectangle 5"/>
          <p:cNvSpPr>
            <a:spLocks noChangeArrowheads="1"/>
          </p:cNvSpPr>
          <p:nvPr/>
        </p:nvSpPr>
        <p:spPr bwMode="auto">
          <a:xfrm>
            <a:off x="0" y="685800"/>
            <a:ext cx="9144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3200">
                <a:solidFill>
                  <a:schemeClr val="accent2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3200">
                <a:solidFill>
                  <a:schemeClr val="accent2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3200">
                <a:solidFill>
                  <a:schemeClr val="accent2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3200">
                <a:solidFill>
                  <a:schemeClr val="accent2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3200">
                <a:solidFill>
                  <a:schemeClr val="accent2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defRPr/>
            </a:pPr>
            <a:endParaRPr lang="en-US" altLang="en-US" smtClean="0"/>
          </a:p>
        </p:txBody>
      </p:sp>
      <p:sp>
        <p:nvSpPr>
          <p:cNvPr id="1030" name="Rectangle 6"/>
          <p:cNvSpPr>
            <a:spLocks noChangeArrowheads="1"/>
          </p:cNvSpPr>
          <p:nvPr/>
        </p:nvSpPr>
        <p:spPr bwMode="auto">
          <a:xfrm>
            <a:off x="533400" y="1219200"/>
            <a:ext cx="9144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3200">
                <a:solidFill>
                  <a:schemeClr val="accent2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3200">
                <a:solidFill>
                  <a:schemeClr val="accent2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3200">
                <a:solidFill>
                  <a:schemeClr val="accent2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3200">
                <a:solidFill>
                  <a:schemeClr val="accent2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3200">
                <a:solidFill>
                  <a:schemeClr val="accent2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defRPr/>
            </a:pPr>
            <a:endParaRPr lang="en-US" altLang="en-US" smtClean="0"/>
          </a:p>
        </p:txBody>
      </p:sp>
      <p:sp>
        <p:nvSpPr>
          <p:cNvPr id="1031" name="Line 7"/>
          <p:cNvSpPr>
            <a:spLocks noChangeShapeType="1"/>
          </p:cNvSpPr>
          <p:nvPr/>
        </p:nvSpPr>
        <p:spPr bwMode="auto">
          <a:xfrm flipH="1">
            <a:off x="152400" y="914400"/>
            <a:ext cx="8839200" cy="0"/>
          </a:xfrm>
          <a:prstGeom prst="line">
            <a:avLst/>
          </a:prstGeom>
          <a:noFill/>
          <a:ln w="28575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/>
          <a:lstStyle/>
          <a:p>
            <a:endParaRPr lang="en-US"/>
          </a:p>
        </p:txBody>
      </p:sp>
      <p:pic>
        <p:nvPicPr>
          <p:cNvPr id="1032" name="Picture 8" descr="Mass state seal-for printnot spot-wbkrd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29600" y="76200"/>
            <a:ext cx="7620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3" name="Picture 9" descr="bottom graphic slide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0" y="6403975"/>
            <a:ext cx="9137650" cy="454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34" name="Rectangle 10"/>
          <p:cNvSpPr>
            <a:spLocks noChangeArrowheads="1"/>
          </p:cNvSpPr>
          <p:nvPr/>
        </p:nvSpPr>
        <p:spPr bwMode="auto">
          <a:xfrm>
            <a:off x="0" y="685800"/>
            <a:ext cx="9144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3200">
                <a:solidFill>
                  <a:schemeClr val="accent2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3200">
                <a:solidFill>
                  <a:schemeClr val="accent2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3200">
                <a:solidFill>
                  <a:schemeClr val="accent2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3200">
                <a:solidFill>
                  <a:schemeClr val="accent2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3200">
                <a:solidFill>
                  <a:schemeClr val="accent2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defRPr/>
            </a:pPr>
            <a:endParaRPr lang="en-US" altLang="en-US" smtClean="0"/>
          </a:p>
        </p:txBody>
      </p:sp>
      <p:sp>
        <p:nvSpPr>
          <p:cNvPr id="1035" name="Rectangle 11"/>
          <p:cNvSpPr>
            <a:spLocks noChangeArrowheads="1"/>
          </p:cNvSpPr>
          <p:nvPr/>
        </p:nvSpPr>
        <p:spPr bwMode="auto">
          <a:xfrm>
            <a:off x="533400" y="1219200"/>
            <a:ext cx="9144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3200">
                <a:solidFill>
                  <a:schemeClr val="accent2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3200">
                <a:solidFill>
                  <a:schemeClr val="accent2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3200">
                <a:solidFill>
                  <a:schemeClr val="accent2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3200">
                <a:solidFill>
                  <a:schemeClr val="accent2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3200">
                <a:solidFill>
                  <a:schemeClr val="accent2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defRPr/>
            </a:pPr>
            <a:endParaRPr lang="en-US" altLang="en-US" smtClean="0"/>
          </a:p>
        </p:txBody>
      </p:sp>
      <p:sp>
        <p:nvSpPr>
          <p:cNvPr id="1036" name="Line 12"/>
          <p:cNvSpPr>
            <a:spLocks noChangeShapeType="1"/>
          </p:cNvSpPr>
          <p:nvPr/>
        </p:nvSpPr>
        <p:spPr bwMode="auto">
          <a:xfrm flipH="1">
            <a:off x="152400" y="914400"/>
            <a:ext cx="8839200" cy="0"/>
          </a:xfrm>
          <a:prstGeom prst="line">
            <a:avLst/>
          </a:prstGeom>
          <a:noFill/>
          <a:ln w="28575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/>
          <a:lstStyle/>
          <a:p>
            <a:endParaRPr lang="en-US"/>
          </a:p>
        </p:txBody>
      </p:sp>
      <p:pic>
        <p:nvPicPr>
          <p:cNvPr id="1037" name="Picture 13" descr="Mass state seal-for printnot spot-wbkrd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29600" y="76200"/>
            <a:ext cx="7620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917" r:id="rId1"/>
    <p:sldLayoutId id="2147483918" r:id="rId2"/>
    <p:sldLayoutId id="2147483919" r:id="rId3"/>
    <p:sldLayoutId id="2147483920" r:id="rId4"/>
    <p:sldLayoutId id="2147483921" r:id="rId5"/>
    <p:sldLayoutId id="2147483922" r:id="rId6"/>
    <p:sldLayoutId id="2147483923" r:id="rId7"/>
    <p:sldLayoutId id="2147483924" r:id="rId8"/>
    <p:sldLayoutId id="2147483925" r:id="rId9"/>
    <p:sldLayoutId id="2147483926" r:id="rId10"/>
    <p:sldLayoutId id="2147483927" r:id="rId11"/>
    <p:sldLayoutId id="2147483961" r:id="rId12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accent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accent2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accent2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accent2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accent2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200">
          <a:solidFill>
            <a:schemeClr val="accent2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200">
          <a:solidFill>
            <a:schemeClr val="accent2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200">
          <a:solidFill>
            <a:schemeClr val="accent2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200">
          <a:solidFill>
            <a:schemeClr val="accent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accent2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accent2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accent2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accent2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accent2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accent2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accent2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accent2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accent2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2051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 smtClean="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4CA30417-6EB8-4BE1-AB3C-3201674E06CF}" type="datetimeFigureOut">
              <a:rPr lang="en-US" altLang="en-US"/>
              <a:pPr>
                <a:defRPr/>
              </a:pPr>
              <a:t>11/14/2018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1200" smtClean="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 smtClean="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1D226D22-669E-44A5-88FC-F62E78A31E6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28" r:id="rId1"/>
    <p:sldLayoutId id="2147483929" r:id="rId2"/>
    <p:sldLayoutId id="2147483930" r:id="rId3"/>
    <p:sldLayoutId id="2147483931" r:id="rId4"/>
    <p:sldLayoutId id="2147483932" r:id="rId5"/>
    <p:sldLayoutId id="2147483933" r:id="rId6"/>
    <p:sldLayoutId id="2147483934" r:id="rId7"/>
    <p:sldLayoutId id="2147483935" r:id="rId8"/>
    <p:sldLayoutId id="2147483936" r:id="rId9"/>
    <p:sldLayoutId id="2147483937" r:id="rId10"/>
    <p:sldLayoutId id="2147483938" r:id="rId11"/>
  </p:sldLayoutIdLs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76200" y="381000"/>
            <a:ext cx="80010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0" y="1066800"/>
            <a:ext cx="8229600" cy="541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pic>
        <p:nvPicPr>
          <p:cNvPr id="3076" name="Picture 4" descr="bottom graphic slide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0" y="6403975"/>
            <a:ext cx="9137650" cy="454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7" name="Rectangle 5"/>
          <p:cNvSpPr>
            <a:spLocks noChangeArrowheads="1"/>
          </p:cNvSpPr>
          <p:nvPr/>
        </p:nvSpPr>
        <p:spPr bwMode="auto">
          <a:xfrm>
            <a:off x="0" y="685800"/>
            <a:ext cx="9144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3200">
                <a:solidFill>
                  <a:schemeClr val="accent2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3200">
                <a:solidFill>
                  <a:schemeClr val="accent2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3200">
                <a:solidFill>
                  <a:schemeClr val="accent2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3200">
                <a:solidFill>
                  <a:schemeClr val="accent2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3200">
                <a:solidFill>
                  <a:schemeClr val="accent2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defRPr/>
            </a:pPr>
            <a:endParaRPr lang="en-US" altLang="en-US" smtClean="0">
              <a:solidFill>
                <a:srgbClr val="333399"/>
              </a:solidFill>
            </a:endParaRPr>
          </a:p>
        </p:txBody>
      </p:sp>
      <p:sp>
        <p:nvSpPr>
          <p:cNvPr id="3078" name="Rectangle 6"/>
          <p:cNvSpPr>
            <a:spLocks noChangeArrowheads="1"/>
          </p:cNvSpPr>
          <p:nvPr/>
        </p:nvSpPr>
        <p:spPr bwMode="auto">
          <a:xfrm>
            <a:off x="533400" y="1219200"/>
            <a:ext cx="9144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3200">
                <a:solidFill>
                  <a:schemeClr val="accent2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3200">
                <a:solidFill>
                  <a:schemeClr val="accent2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3200">
                <a:solidFill>
                  <a:schemeClr val="accent2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3200">
                <a:solidFill>
                  <a:schemeClr val="accent2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3200">
                <a:solidFill>
                  <a:schemeClr val="accent2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defRPr/>
            </a:pPr>
            <a:endParaRPr lang="en-US" altLang="en-US" smtClean="0">
              <a:solidFill>
                <a:srgbClr val="333399"/>
              </a:solidFill>
            </a:endParaRPr>
          </a:p>
        </p:txBody>
      </p:sp>
      <p:sp>
        <p:nvSpPr>
          <p:cNvPr id="3079" name="Line 7"/>
          <p:cNvSpPr>
            <a:spLocks noChangeShapeType="1"/>
          </p:cNvSpPr>
          <p:nvPr/>
        </p:nvSpPr>
        <p:spPr bwMode="auto">
          <a:xfrm flipH="1">
            <a:off x="152400" y="914400"/>
            <a:ext cx="8839200" cy="0"/>
          </a:xfrm>
          <a:prstGeom prst="line">
            <a:avLst/>
          </a:prstGeom>
          <a:noFill/>
          <a:ln w="28575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/>
          <a:lstStyle/>
          <a:p>
            <a:endParaRPr lang="en-US"/>
          </a:p>
        </p:txBody>
      </p:sp>
      <p:pic>
        <p:nvPicPr>
          <p:cNvPr id="3080" name="Picture 8" descr="Mass state seal-for printnot spot-wbkrd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29600" y="76200"/>
            <a:ext cx="7620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1" name="Picture 9" descr="bottom graphic slide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0" y="6403975"/>
            <a:ext cx="9137650" cy="454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82" name="Rectangle 10"/>
          <p:cNvSpPr>
            <a:spLocks noChangeArrowheads="1"/>
          </p:cNvSpPr>
          <p:nvPr/>
        </p:nvSpPr>
        <p:spPr bwMode="auto">
          <a:xfrm>
            <a:off x="0" y="685800"/>
            <a:ext cx="9144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3200">
                <a:solidFill>
                  <a:schemeClr val="accent2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3200">
                <a:solidFill>
                  <a:schemeClr val="accent2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3200">
                <a:solidFill>
                  <a:schemeClr val="accent2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3200">
                <a:solidFill>
                  <a:schemeClr val="accent2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3200">
                <a:solidFill>
                  <a:schemeClr val="accent2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defRPr/>
            </a:pPr>
            <a:endParaRPr lang="en-US" altLang="en-US" smtClean="0">
              <a:solidFill>
                <a:srgbClr val="333399"/>
              </a:solidFill>
            </a:endParaRPr>
          </a:p>
        </p:txBody>
      </p:sp>
      <p:sp>
        <p:nvSpPr>
          <p:cNvPr id="3083" name="Rectangle 11"/>
          <p:cNvSpPr>
            <a:spLocks noChangeArrowheads="1"/>
          </p:cNvSpPr>
          <p:nvPr/>
        </p:nvSpPr>
        <p:spPr bwMode="auto">
          <a:xfrm>
            <a:off x="533400" y="1219200"/>
            <a:ext cx="9144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3200">
                <a:solidFill>
                  <a:schemeClr val="accent2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3200">
                <a:solidFill>
                  <a:schemeClr val="accent2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3200">
                <a:solidFill>
                  <a:schemeClr val="accent2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3200">
                <a:solidFill>
                  <a:schemeClr val="accent2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3200">
                <a:solidFill>
                  <a:schemeClr val="accent2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defRPr/>
            </a:pPr>
            <a:endParaRPr lang="en-US" altLang="en-US" smtClean="0">
              <a:solidFill>
                <a:srgbClr val="333399"/>
              </a:solidFill>
            </a:endParaRPr>
          </a:p>
        </p:txBody>
      </p:sp>
      <p:sp>
        <p:nvSpPr>
          <p:cNvPr id="3084" name="Line 12"/>
          <p:cNvSpPr>
            <a:spLocks noChangeShapeType="1"/>
          </p:cNvSpPr>
          <p:nvPr/>
        </p:nvSpPr>
        <p:spPr bwMode="auto">
          <a:xfrm flipH="1">
            <a:off x="152400" y="914400"/>
            <a:ext cx="8839200" cy="0"/>
          </a:xfrm>
          <a:prstGeom prst="line">
            <a:avLst/>
          </a:prstGeom>
          <a:noFill/>
          <a:ln w="28575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/>
          <a:lstStyle/>
          <a:p>
            <a:endParaRPr lang="en-US"/>
          </a:p>
        </p:txBody>
      </p:sp>
      <p:pic>
        <p:nvPicPr>
          <p:cNvPr id="3085" name="Picture 13" descr="Mass state seal-for printnot spot-wbkrd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29600" y="76200"/>
            <a:ext cx="7620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939" r:id="rId1"/>
    <p:sldLayoutId id="2147483940" r:id="rId2"/>
    <p:sldLayoutId id="2147483941" r:id="rId3"/>
    <p:sldLayoutId id="2147483942" r:id="rId4"/>
    <p:sldLayoutId id="2147483943" r:id="rId5"/>
    <p:sldLayoutId id="2147483944" r:id="rId6"/>
    <p:sldLayoutId id="2147483945" r:id="rId7"/>
    <p:sldLayoutId id="2147483946" r:id="rId8"/>
    <p:sldLayoutId id="2147483947" r:id="rId9"/>
    <p:sldLayoutId id="2147483948" r:id="rId10"/>
    <p:sldLayoutId id="2147483949" r:id="rId11"/>
    <p:sldLayoutId id="2147483962" r:id="rId12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accent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accent2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accent2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accent2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accent2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200">
          <a:solidFill>
            <a:schemeClr val="accent2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200">
          <a:solidFill>
            <a:schemeClr val="accent2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200">
          <a:solidFill>
            <a:schemeClr val="accent2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200">
          <a:solidFill>
            <a:schemeClr val="accent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accent2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accent2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accent2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accent2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accent2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accent2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accent2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accent2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accent2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76200" y="381000"/>
            <a:ext cx="80010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0" y="1066800"/>
            <a:ext cx="8229600" cy="541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pic>
        <p:nvPicPr>
          <p:cNvPr id="4100" name="Picture 4" descr="bottom graphic slide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0" y="6403975"/>
            <a:ext cx="9137650" cy="454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01" name="Rectangle 5"/>
          <p:cNvSpPr>
            <a:spLocks noChangeArrowheads="1"/>
          </p:cNvSpPr>
          <p:nvPr/>
        </p:nvSpPr>
        <p:spPr bwMode="auto">
          <a:xfrm>
            <a:off x="0" y="685800"/>
            <a:ext cx="9144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3200">
                <a:solidFill>
                  <a:schemeClr val="accent2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3200">
                <a:solidFill>
                  <a:schemeClr val="accent2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3200">
                <a:solidFill>
                  <a:schemeClr val="accent2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3200">
                <a:solidFill>
                  <a:schemeClr val="accent2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3200">
                <a:solidFill>
                  <a:schemeClr val="accent2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defRPr/>
            </a:pPr>
            <a:endParaRPr lang="en-US" altLang="en-US" smtClean="0">
              <a:solidFill>
                <a:srgbClr val="333399"/>
              </a:solidFill>
            </a:endParaRPr>
          </a:p>
        </p:txBody>
      </p:sp>
      <p:sp>
        <p:nvSpPr>
          <p:cNvPr id="4102" name="Rectangle 6"/>
          <p:cNvSpPr>
            <a:spLocks noChangeArrowheads="1"/>
          </p:cNvSpPr>
          <p:nvPr/>
        </p:nvSpPr>
        <p:spPr bwMode="auto">
          <a:xfrm>
            <a:off x="533400" y="1219200"/>
            <a:ext cx="9144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3200">
                <a:solidFill>
                  <a:schemeClr val="accent2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3200">
                <a:solidFill>
                  <a:schemeClr val="accent2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3200">
                <a:solidFill>
                  <a:schemeClr val="accent2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3200">
                <a:solidFill>
                  <a:schemeClr val="accent2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3200">
                <a:solidFill>
                  <a:schemeClr val="accent2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defRPr/>
            </a:pPr>
            <a:endParaRPr lang="en-US" altLang="en-US" smtClean="0">
              <a:solidFill>
                <a:srgbClr val="333399"/>
              </a:solidFill>
            </a:endParaRPr>
          </a:p>
        </p:txBody>
      </p:sp>
      <p:sp>
        <p:nvSpPr>
          <p:cNvPr id="4103" name="Line 7"/>
          <p:cNvSpPr>
            <a:spLocks noChangeShapeType="1"/>
          </p:cNvSpPr>
          <p:nvPr/>
        </p:nvSpPr>
        <p:spPr bwMode="auto">
          <a:xfrm flipH="1">
            <a:off x="152400" y="914400"/>
            <a:ext cx="8839200" cy="0"/>
          </a:xfrm>
          <a:prstGeom prst="line">
            <a:avLst/>
          </a:prstGeom>
          <a:noFill/>
          <a:ln w="28575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/>
          <a:lstStyle/>
          <a:p>
            <a:endParaRPr lang="en-US"/>
          </a:p>
        </p:txBody>
      </p:sp>
      <p:pic>
        <p:nvPicPr>
          <p:cNvPr id="4104" name="Picture 8" descr="Mass state seal-for printnot spot-wbkrd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29600" y="76200"/>
            <a:ext cx="7620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5" name="Picture 9" descr="bottom graphic slide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0" y="6403975"/>
            <a:ext cx="9137650" cy="454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06" name="Rectangle 10"/>
          <p:cNvSpPr>
            <a:spLocks noChangeArrowheads="1"/>
          </p:cNvSpPr>
          <p:nvPr/>
        </p:nvSpPr>
        <p:spPr bwMode="auto">
          <a:xfrm>
            <a:off x="0" y="685800"/>
            <a:ext cx="9144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3200">
                <a:solidFill>
                  <a:schemeClr val="accent2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3200">
                <a:solidFill>
                  <a:schemeClr val="accent2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3200">
                <a:solidFill>
                  <a:schemeClr val="accent2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3200">
                <a:solidFill>
                  <a:schemeClr val="accent2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3200">
                <a:solidFill>
                  <a:schemeClr val="accent2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defRPr/>
            </a:pPr>
            <a:endParaRPr lang="en-US" altLang="en-US" smtClean="0">
              <a:solidFill>
                <a:srgbClr val="333399"/>
              </a:solidFill>
            </a:endParaRPr>
          </a:p>
        </p:txBody>
      </p:sp>
      <p:sp>
        <p:nvSpPr>
          <p:cNvPr id="4107" name="Rectangle 11"/>
          <p:cNvSpPr>
            <a:spLocks noChangeArrowheads="1"/>
          </p:cNvSpPr>
          <p:nvPr/>
        </p:nvSpPr>
        <p:spPr bwMode="auto">
          <a:xfrm>
            <a:off x="533400" y="1219200"/>
            <a:ext cx="9144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3200">
                <a:solidFill>
                  <a:schemeClr val="accent2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3200">
                <a:solidFill>
                  <a:schemeClr val="accent2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3200">
                <a:solidFill>
                  <a:schemeClr val="accent2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3200">
                <a:solidFill>
                  <a:schemeClr val="accent2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3200">
                <a:solidFill>
                  <a:schemeClr val="accent2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defRPr/>
            </a:pPr>
            <a:endParaRPr lang="en-US" altLang="en-US" smtClean="0">
              <a:solidFill>
                <a:srgbClr val="333399"/>
              </a:solidFill>
            </a:endParaRPr>
          </a:p>
        </p:txBody>
      </p:sp>
      <p:sp>
        <p:nvSpPr>
          <p:cNvPr id="4108" name="Line 12"/>
          <p:cNvSpPr>
            <a:spLocks noChangeShapeType="1"/>
          </p:cNvSpPr>
          <p:nvPr/>
        </p:nvSpPr>
        <p:spPr bwMode="auto">
          <a:xfrm flipH="1">
            <a:off x="152400" y="914400"/>
            <a:ext cx="8839200" cy="0"/>
          </a:xfrm>
          <a:prstGeom prst="line">
            <a:avLst/>
          </a:prstGeom>
          <a:noFill/>
          <a:ln w="28575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/>
          <a:lstStyle/>
          <a:p>
            <a:endParaRPr lang="en-US"/>
          </a:p>
        </p:txBody>
      </p:sp>
      <p:pic>
        <p:nvPicPr>
          <p:cNvPr id="4109" name="Picture 13" descr="Mass state seal-for printnot spot-wbkrd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29600" y="76200"/>
            <a:ext cx="7620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950" r:id="rId1"/>
    <p:sldLayoutId id="2147483951" r:id="rId2"/>
    <p:sldLayoutId id="2147483952" r:id="rId3"/>
    <p:sldLayoutId id="2147483953" r:id="rId4"/>
    <p:sldLayoutId id="2147483954" r:id="rId5"/>
    <p:sldLayoutId id="2147483955" r:id="rId6"/>
    <p:sldLayoutId id="2147483956" r:id="rId7"/>
    <p:sldLayoutId id="2147483957" r:id="rId8"/>
    <p:sldLayoutId id="2147483958" r:id="rId9"/>
    <p:sldLayoutId id="2147483959" r:id="rId10"/>
    <p:sldLayoutId id="2147483960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accent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accent2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accent2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accent2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accent2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200">
          <a:solidFill>
            <a:schemeClr val="accent2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200">
          <a:solidFill>
            <a:schemeClr val="accent2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200">
          <a:solidFill>
            <a:schemeClr val="accent2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200">
          <a:solidFill>
            <a:schemeClr val="accent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accent2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accent2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accent2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accent2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accent2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accent2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accent2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accent2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accent2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8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9.emf"/><Relationship Id="rId4" Type="http://schemas.openxmlformats.org/officeDocument/2006/relationships/oleObject" Target="../embeddings/oleObject1.bin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mass.gov/JobQuest" TargetMode="External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Relationship Id="rId4" Type="http://schemas.openxmlformats.org/officeDocument/2006/relationships/hyperlink" Target="http://www.mass.gov/JobQuest" TargetMode="Externa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wmf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2.wmf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wmf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wmf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mahealthconnector.org/" TargetMode="External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mass.gov/dua/top" TargetMode="External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4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projectbread.org/" TargetMode="External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7.xml"/><Relationship Id="rId4" Type="http://schemas.openxmlformats.org/officeDocument/2006/relationships/hyperlink" Target="http://www.mass.gov/lwd/eolwd/multilingual-information/" TargetMode="Externa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wmf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4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mass.gov/MassWorkforce.org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ext Box 5"/>
          <p:cNvSpPr txBox="1">
            <a:spLocks noChangeArrowheads="1"/>
          </p:cNvSpPr>
          <p:nvPr/>
        </p:nvSpPr>
        <p:spPr bwMode="auto">
          <a:xfrm>
            <a:off x="1600200" y="2667000"/>
            <a:ext cx="5943600" cy="25545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accent2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accent2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accent2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accent2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accent2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accent2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accent2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accent2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accent2"/>
                </a:solidFill>
                <a:latin typeface="Arial" charset="0"/>
              </a:defRPr>
            </a:lvl9pPr>
          </a:lstStyle>
          <a:p>
            <a:pPr algn="ctr" rtl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rgbClr val="333399"/>
                </a:solidFill>
              </a:rPr>
              <a:t> </a:t>
            </a:r>
            <a:r>
              <a:rPr lang="ar-SA" altLang="en-US" b="1" dirty="0">
                <a:solidFill>
                  <a:srgbClr val="000099"/>
                </a:solidFill>
              </a:rPr>
              <a:t>مرحباً </a:t>
            </a:r>
            <a:r>
              <a:rPr lang="ar-SA" altLang="en-US" b="1" dirty="0" smtClean="0">
                <a:solidFill>
                  <a:srgbClr val="000099"/>
                </a:solidFill>
              </a:rPr>
              <a:t>بكم</a:t>
            </a:r>
            <a:endParaRPr lang="en-US" altLang="en-US" b="1" dirty="0">
              <a:solidFill>
                <a:srgbClr val="000099"/>
              </a:solidFill>
            </a:endParaRPr>
          </a:p>
          <a:p>
            <a:pPr algn="ctr" rtl="1">
              <a:spcBef>
                <a:spcPct val="0"/>
              </a:spcBef>
              <a:buFontTx/>
              <a:buNone/>
            </a:pPr>
            <a:endParaRPr lang="ar-EG" altLang="en-US" b="1" dirty="0" smtClean="0">
              <a:solidFill>
                <a:srgbClr val="000099"/>
              </a:solidFill>
            </a:endParaRPr>
          </a:p>
          <a:p>
            <a:pPr algn="ctr" rtl="1">
              <a:spcBef>
                <a:spcPct val="0"/>
              </a:spcBef>
              <a:buFontTx/>
              <a:buNone/>
            </a:pPr>
            <a:r>
              <a:rPr lang="ar-EG" altLang="en-US" b="1" dirty="0" smtClean="0">
                <a:solidFill>
                  <a:srgbClr val="000099"/>
                </a:solidFill>
              </a:rPr>
              <a:t>في </a:t>
            </a:r>
            <a:r>
              <a:rPr lang="ar-SA" altLang="en-US" b="1" dirty="0" smtClean="0">
                <a:solidFill>
                  <a:srgbClr val="000099"/>
                </a:solidFill>
              </a:rPr>
              <a:t>مركز المهن</a:t>
            </a:r>
            <a:r>
              <a:rPr lang="ar-EG" altLang="en-US" b="1" dirty="0" smtClean="0">
                <a:solidFill>
                  <a:srgbClr val="000099"/>
                </a:solidFill>
              </a:rPr>
              <a:t> </a:t>
            </a:r>
            <a:endParaRPr lang="en-US" altLang="en-US" b="1" dirty="0" smtClean="0">
              <a:solidFill>
                <a:srgbClr val="000099"/>
              </a:solidFill>
            </a:endParaRPr>
          </a:p>
          <a:p>
            <a:pPr algn="ctr">
              <a:spcBef>
                <a:spcPct val="0"/>
              </a:spcBef>
              <a:buFontTx/>
              <a:buNone/>
            </a:pPr>
            <a:endParaRPr lang="en-US" altLang="en-US" b="1" dirty="0" smtClean="0">
              <a:solidFill>
                <a:srgbClr val="000099"/>
              </a:solidFill>
            </a:endParaRPr>
          </a:p>
          <a:p>
            <a:pPr algn="ctr">
              <a:spcBef>
                <a:spcPct val="0"/>
              </a:spcBef>
              <a:buFontTx/>
              <a:buNone/>
            </a:pPr>
            <a:fld id="{141B2439-3769-4930-BA76-3691C9E7DE7D}" type="datetime1">
              <a:rPr lang="en-US" altLang="en-US" b="1" smtClean="0">
                <a:solidFill>
                  <a:srgbClr val="000099"/>
                </a:solidFill>
              </a:rPr>
              <a:t>11/14/2018</a:t>
            </a:fld>
            <a:endParaRPr lang="en-US" altLang="en-US" b="1" dirty="0">
              <a:solidFill>
                <a:srgbClr val="000099"/>
              </a:solidFill>
            </a:endParaRPr>
          </a:p>
        </p:txBody>
      </p:sp>
      <p:pic>
        <p:nvPicPr>
          <p:cNvPr id="7171" name="Picture 7" descr="topgraphic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2071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8"/>
          <p:cNvSpPr>
            <a:spLocks noChangeArrowheads="1"/>
          </p:cNvSpPr>
          <p:nvPr/>
        </p:nvSpPr>
        <p:spPr bwMode="auto">
          <a:xfrm>
            <a:off x="5480050" y="1736725"/>
            <a:ext cx="1065213" cy="415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accent2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accent2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accent2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accent2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accent2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accent2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accent2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accent2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accent2"/>
                </a:solidFill>
                <a:latin typeface="Arial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ar-SA" altLang="en-US" sz="1000" b="1">
                <a:solidFill>
                  <a:srgbClr val="FFFFFF"/>
                </a:solidFill>
                <a:cs typeface="Times New Roman" pitchFamily="18" charset="0"/>
              </a:rPr>
              <a:t>ما هو موقعك اليوم</a:t>
            </a:r>
            <a:endParaRPr lang="en-US" altLang="en-US" sz="1000" b="1">
              <a:solidFill>
                <a:srgbClr val="FFFFFF"/>
              </a:solidFill>
              <a:cs typeface="Times New Roman" pitchFamily="18" charset="0"/>
            </a:endParaRPr>
          </a:p>
        </p:txBody>
      </p:sp>
      <p:sp>
        <p:nvSpPr>
          <p:cNvPr id="16387" name="Rectangle 12"/>
          <p:cNvSpPr>
            <a:spLocks noChangeArrowheads="1"/>
          </p:cNvSpPr>
          <p:nvPr/>
        </p:nvSpPr>
        <p:spPr bwMode="auto">
          <a:xfrm>
            <a:off x="0" y="-63500"/>
            <a:ext cx="18415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accent2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accent2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accent2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accent2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accent2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accent2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accent2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accent2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accent2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>
              <a:solidFill>
                <a:srgbClr val="333399"/>
              </a:solidFill>
            </a:endParaRPr>
          </a:p>
        </p:txBody>
      </p:sp>
      <p:sp>
        <p:nvSpPr>
          <p:cNvPr id="16388" name="Rectangle 15"/>
          <p:cNvSpPr>
            <a:spLocks noChangeArrowheads="1"/>
          </p:cNvSpPr>
          <p:nvPr/>
        </p:nvSpPr>
        <p:spPr bwMode="auto">
          <a:xfrm>
            <a:off x="0" y="165100"/>
            <a:ext cx="18415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accent2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accent2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accent2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accent2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accent2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accent2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accent2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accent2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accent2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>
              <a:solidFill>
                <a:srgbClr val="333399"/>
              </a:solidFill>
            </a:endParaRPr>
          </a:p>
        </p:txBody>
      </p:sp>
      <p:sp>
        <p:nvSpPr>
          <p:cNvPr id="16389" name="Rectangular Callout 6"/>
          <p:cNvSpPr>
            <a:spLocks noChangeArrowheads="1"/>
          </p:cNvSpPr>
          <p:nvPr/>
        </p:nvSpPr>
        <p:spPr bwMode="auto">
          <a:xfrm>
            <a:off x="5656263" y="1503363"/>
            <a:ext cx="2141537" cy="754062"/>
          </a:xfrm>
          <a:prstGeom prst="wedgeRectCallout">
            <a:avLst>
              <a:gd name="adj1" fmla="val -20833"/>
              <a:gd name="adj2" fmla="val 62500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accent2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accent2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accent2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accent2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accent2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accent2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accent2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accent2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accent2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>
              <a:solidFill>
                <a:srgbClr val="333399"/>
              </a:solidFill>
            </a:endParaRPr>
          </a:p>
        </p:txBody>
      </p:sp>
      <p:cxnSp>
        <p:nvCxnSpPr>
          <p:cNvPr id="16390" name="Straight Arrow Connector 38"/>
          <p:cNvCxnSpPr>
            <a:cxnSpLocks noChangeShapeType="1"/>
          </p:cNvCxnSpPr>
          <p:nvPr/>
        </p:nvCxnSpPr>
        <p:spPr bwMode="auto">
          <a:xfrm>
            <a:off x="3429000" y="4038600"/>
            <a:ext cx="1447800" cy="766763"/>
          </a:xfrm>
          <a:prstGeom prst="straightConnector1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 type="arrow" w="med" len="med"/>
              </a14:hiddenLine>
            </a:ext>
          </a:extLst>
        </p:spPr>
      </p:cxnSp>
      <p:cxnSp>
        <p:nvCxnSpPr>
          <p:cNvPr id="16391" name="Elbow Connector 44"/>
          <p:cNvCxnSpPr>
            <a:cxnSpLocks noChangeShapeType="1"/>
          </p:cNvCxnSpPr>
          <p:nvPr/>
        </p:nvCxnSpPr>
        <p:spPr bwMode="auto">
          <a:xfrm>
            <a:off x="2895600" y="5638800"/>
            <a:ext cx="914400" cy="914400"/>
          </a:xfrm>
          <a:prstGeom prst="bentConnector3">
            <a:avLst>
              <a:gd name="adj1" fmla="val 50000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 type="arrow" w="med" len="med"/>
              </a14:hiddenLine>
            </a:ext>
          </a:extLst>
        </p:spPr>
      </p:cxnSp>
      <p:sp>
        <p:nvSpPr>
          <p:cNvPr id="16392" name="Slide Number Placeholder 1"/>
          <p:cNvSpPr txBox="1">
            <a:spLocks/>
          </p:cNvSpPr>
          <p:nvPr/>
        </p:nvSpPr>
        <p:spPr bwMode="auto">
          <a:xfrm>
            <a:off x="8755063" y="6443663"/>
            <a:ext cx="304800" cy="238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accent2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accent2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accent2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accent2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accent2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accent2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accent2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accent2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accent2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900">
                <a:solidFill>
                  <a:srgbClr val="333399"/>
                </a:solidFill>
              </a:rPr>
              <a:t>7</a:t>
            </a:r>
          </a:p>
        </p:txBody>
      </p:sp>
      <p:cxnSp>
        <p:nvCxnSpPr>
          <p:cNvPr id="16393" name="Curved Connector 2"/>
          <p:cNvCxnSpPr>
            <a:cxnSpLocks noChangeShapeType="1"/>
          </p:cNvCxnSpPr>
          <p:nvPr/>
        </p:nvCxnSpPr>
        <p:spPr bwMode="auto">
          <a:xfrm rot="16200000" flipH="1">
            <a:off x="291306" y="1537494"/>
            <a:ext cx="1169988" cy="381000"/>
          </a:xfrm>
          <a:prstGeom prst="curvedConnector3">
            <a:avLst>
              <a:gd name="adj1" fmla="val 50000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cxnSp>
      <p:sp>
        <p:nvSpPr>
          <p:cNvPr id="10" name="Freeform 9"/>
          <p:cNvSpPr/>
          <p:nvPr/>
        </p:nvSpPr>
        <p:spPr>
          <a:xfrm>
            <a:off x="3215868" y="2987900"/>
            <a:ext cx="1550373" cy="1187001"/>
          </a:xfrm>
          <a:custGeom>
            <a:avLst/>
            <a:gdLst>
              <a:gd name="connsiteX0" fmla="*/ 0 w 1550373"/>
              <a:gd name="connsiteY0" fmla="*/ 593501 h 1187001"/>
              <a:gd name="connsiteX1" fmla="*/ 775187 w 1550373"/>
              <a:gd name="connsiteY1" fmla="*/ 0 h 1187001"/>
              <a:gd name="connsiteX2" fmla="*/ 1550374 w 1550373"/>
              <a:gd name="connsiteY2" fmla="*/ 593501 h 1187001"/>
              <a:gd name="connsiteX3" fmla="*/ 775187 w 1550373"/>
              <a:gd name="connsiteY3" fmla="*/ 1187002 h 1187001"/>
              <a:gd name="connsiteX4" fmla="*/ 0 w 1550373"/>
              <a:gd name="connsiteY4" fmla="*/ 593501 h 1187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50373" h="1187001">
                <a:moveTo>
                  <a:pt x="0" y="593501"/>
                </a:moveTo>
                <a:cubicBezTo>
                  <a:pt x="0" y="265719"/>
                  <a:pt x="347063" y="0"/>
                  <a:pt x="775187" y="0"/>
                </a:cubicBezTo>
                <a:cubicBezTo>
                  <a:pt x="1203311" y="0"/>
                  <a:pt x="1550374" y="265719"/>
                  <a:pt x="1550374" y="593501"/>
                </a:cubicBezTo>
                <a:cubicBezTo>
                  <a:pt x="1550374" y="921283"/>
                  <a:pt x="1203311" y="1187002"/>
                  <a:pt x="775187" y="1187002"/>
                </a:cubicBezTo>
                <a:cubicBezTo>
                  <a:pt x="347063" y="1187002"/>
                  <a:pt x="0" y="921283"/>
                  <a:pt x="0" y="593501"/>
                </a:cubicBezTo>
                <a:close/>
              </a:path>
            </a:pathLst>
          </a:custGeom>
          <a:scene3d>
            <a:camera prst="orthographicFront"/>
            <a:lightRig rig="flat" dir="t"/>
          </a:scene3d>
          <a:sp3d prstMaterial="plastic">
            <a:bevelT w="120900" h="88900"/>
            <a:bevelB w="88900" h="31750" prst="angle"/>
          </a:sp3d>
        </p:spPr>
        <p:style>
          <a:lnRef idx="0">
            <a:schemeClr val="lt2">
              <a:hueOff val="0"/>
              <a:satOff val="0"/>
              <a:lumOff val="0"/>
              <a:alphaOff val="0"/>
            </a:schemeClr>
          </a:lnRef>
          <a:fillRef idx="3">
            <a:schemeClr val="dk2">
              <a:hueOff val="0"/>
              <a:satOff val="0"/>
              <a:lumOff val="0"/>
              <a:alphaOff val="0"/>
            </a:schemeClr>
          </a:fillRef>
          <a:effectRef idx="2">
            <a:schemeClr val="dk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lIns="256257" tIns="203042" rIns="256257" bIns="203042" anchor="ctr"/>
          <a:lstStyle>
            <a:lvl1pPr defTabSz="1022350" eaLnBrk="0" hangingPunct="0">
              <a:defRPr sz="3200">
                <a:solidFill>
                  <a:schemeClr val="accent2"/>
                </a:solidFill>
                <a:latin typeface="Arial" charset="0"/>
                <a:cs typeface="Arial" charset="0"/>
              </a:defRPr>
            </a:lvl1pPr>
            <a:lvl2pPr marL="742950" indent="-285750" defTabSz="1022350" eaLnBrk="0" hangingPunct="0">
              <a:defRPr sz="3200">
                <a:solidFill>
                  <a:schemeClr val="accent2"/>
                </a:solidFill>
                <a:latin typeface="Arial" charset="0"/>
                <a:cs typeface="Arial" charset="0"/>
              </a:defRPr>
            </a:lvl2pPr>
            <a:lvl3pPr marL="1143000" indent="-228600" defTabSz="1022350" eaLnBrk="0" hangingPunct="0">
              <a:defRPr sz="3200">
                <a:solidFill>
                  <a:schemeClr val="accent2"/>
                </a:solidFill>
                <a:latin typeface="Arial" charset="0"/>
                <a:cs typeface="Arial" charset="0"/>
              </a:defRPr>
            </a:lvl3pPr>
            <a:lvl4pPr marL="1600200" indent="-228600" defTabSz="1022350" eaLnBrk="0" hangingPunct="0">
              <a:defRPr sz="3200">
                <a:solidFill>
                  <a:schemeClr val="accent2"/>
                </a:solidFill>
                <a:latin typeface="Arial" charset="0"/>
                <a:cs typeface="Arial" charset="0"/>
              </a:defRPr>
            </a:lvl4pPr>
            <a:lvl5pPr marL="2057400" indent="-228600" defTabSz="1022350" eaLnBrk="0" hangingPunct="0">
              <a:defRPr sz="3200">
                <a:solidFill>
                  <a:schemeClr val="accent2"/>
                </a:solidFill>
                <a:latin typeface="Arial" charset="0"/>
                <a:cs typeface="Arial" charset="0"/>
              </a:defRPr>
            </a:lvl5pPr>
            <a:lvl6pPr marL="2514600" indent="-228600" defTabSz="102235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Arial" charset="0"/>
                <a:cs typeface="Arial" charset="0"/>
              </a:defRPr>
            </a:lvl6pPr>
            <a:lvl7pPr marL="2971800" indent="-228600" defTabSz="102235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Arial" charset="0"/>
                <a:cs typeface="Arial" charset="0"/>
              </a:defRPr>
            </a:lvl7pPr>
            <a:lvl8pPr marL="3429000" indent="-228600" defTabSz="102235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Arial" charset="0"/>
                <a:cs typeface="Arial" charset="0"/>
              </a:defRPr>
            </a:lvl8pPr>
            <a:lvl9pPr marL="3886200" indent="-228600" defTabSz="102235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Arial" charset="0"/>
                <a:cs typeface="Arial" charset="0"/>
              </a:defRPr>
            </a:lvl9pPr>
          </a:lstStyle>
          <a:p>
            <a:pPr algn="ctr">
              <a:lnSpc>
                <a:spcPct val="90000"/>
              </a:lnSpc>
              <a:spcAft>
                <a:spcPct val="35000"/>
              </a:spcAft>
              <a:buSzPct val="100000"/>
            </a:pPr>
            <a:r>
              <a:rPr lang="en-US" altLang="en-US" sz="2300">
                <a:solidFill>
                  <a:srgbClr val="FFFFFF"/>
                </a:solidFill>
              </a:rPr>
              <a:t>أنت هنا</a:t>
            </a:r>
          </a:p>
        </p:txBody>
      </p:sp>
      <p:sp>
        <p:nvSpPr>
          <p:cNvPr id="11" name="Block Arc 10"/>
          <p:cNvSpPr/>
          <p:nvPr/>
        </p:nvSpPr>
        <p:spPr>
          <a:xfrm>
            <a:off x="2474529" y="1599690"/>
            <a:ext cx="3585625" cy="4451965"/>
          </a:xfrm>
          <a:prstGeom prst="blockArc">
            <a:avLst>
              <a:gd name="adj1" fmla="val 16509444"/>
              <a:gd name="adj2" fmla="val 5088054"/>
              <a:gd name="adj3" fmla="val 5240"/>
            </a:avLst>
          </a:prstGeom>
          <a:scene3d>
            <a:camera prst="orthographicFront"/>
            <a:lightRig rig="flat" dir="t"/>
          </a:scene3d>
          <a:sp3d prstMaterial="plastic">
            <a:bevelT w="120900" h="88900"/>
            <a:bevelB w="88900" h="31750" prst="angle"/>
          </a:sp3d>
        </p:spPr>
        <p:style>
          <a:lnRef idx="0">
            <a:schemeClr val="lt2">
              <a:hueOff val="0"/>
              <a:satOff val="0"/>
              <a:lumOff val="0"/>
              <a:alphaOff val="0"/>
            </a:schemeClr>
          </a:lnRef>
          <a:fillRef idx="3">
            <a:schemeClr val="dk2">
              <a:hueOff val="0"/>
              <a:satOff val="0"/>
              <a:lumOff val="0"/>
              <a:alphaOff val="0"/>
            </a:schemeClr>
          </a:fillRef>
          <a:effectRef idx="2">
            <a:schemeClr val="dk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12" name="Oval 11"/>
          <p:cNvSpPr/>
          <p:nvPr/>
        </p:nvSpPr>
        <p:spPr>
          <a:xfrm>
            <a:off x="3991055" y="1260656"/>
            <a:ext cx="953207" cy="953008"/>
          </a:xfrm>
          <a:prstGeom prst="ellipse">
            <a:avLst/>
          </a:prstGeom>
          <a:scene3d>
            <a:camera prst="orthographicFront"/>
            <a:lightRig rig="flat" dir="t"/>
          </a:scene3d>
          <a:sp3d z="127000" prstMaterial="plastic">
            <a:bevelT w="88900" h="88900"/>
            <a:bevelB w="88900" h="31750" prst="angle"/>
          </a:sp3d>
        </p:spPr>
        <p:style>
          <a:lnRef idx="0">
            <a:schemeClr val="lt2">
              <a:hueOff val="0"/>
              <a:satOff val="0"/>
              <a:lumOff val="0"/>
              <a:alphaOff val="0"/>
            </a:schemeClr>
          </a:lnRef>
          <a:fillRef idx="3">
            <a:schemeClr val="dk2">
              <a:tint val="50000"/>
              <a:hueOff val="0"/>
              <a:satOff val="0"/>
              <a:lumOff val="0"/>
              <a:alphaOff val="0"/>
            </a:schemeClr>
          </a:fillRef>
          <a:effectRef idx="2">
            <a:schemeClr val="dk2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2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3" name="Freeform 12"/>
          <p:cNvSpPr/>
          <p:nvPr/>
        </p:nvSpPr>
        <p:spPr>
          <a:xfrm>
            <a:off x="4935538" y="1169988"/>
            <a:ext cx="1274762" cy="461962"/>
          </a:xfrm>
          <a:custGeom>
            <a:avLst/>
            <a:gdLst>
              <a:gd name="connsiteX0" fmla="*/ 0 w 1275991"/>
              <a:gd name="connsiteY0" fmla="*/ 0 h 922528"/>
              <a:gd name="connsiteX1" fmla="*/ 1275991 w 1275991"/>
              <a:gd name="connsiteY1" fmla="*/ 0 h 922528"/>
              <a:gd name="connsiteX2" fmla="*/ 1275991 w 1275991"/>
              <a:gd name="connsiteY2" fmla="*/ 922528 h 922528"/>
              <a:gd name="connsiteX3" fmla="*/ 0 w 1275991"/>
              <a:gd name="connsiteY3" fmla="*/ 922528 h 922528"/>
              <a:gd name="connsiteX4" fmla="*/ 0 w 1275991"/>
              <a:gd name="connsiteY4" fmla="*/ 0 h 9225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75991" h="922528">
                <a:moveTo>
                  <a:pt x="0" y="0"/>
                </a:moveTo>
                <a:lnTo>
                  <a:pt x="1275991" y="0"/>
                </a:lnTo>
                <a:lnTo>
                  <a:pt x="1275991" y="922528"/>
                </a:lnTo>
                <a:lnTo>
                  <a:pt x="0" y="922528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2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2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lIns="21590" tIns="21590" rIns="21590" bIns="21590" anchor="ctr"/>
          <a:lstStyle>
            <a:lvl1pPr defTabSz="755650" eaLnBrk="0" hangingPunct="0">
              <a:defRPr sz="3200">
                <a:solidFill>
                  <a:schemeClr val="accent2"/>
                </a:solidFill>
                <a:latin typeface="Arial" charset="0"/>
                <a:cs typeface="Arial" charset="0"/>
              </a:defRPr>
            </a:lvl1pPr>
            <a:lvl2pPr marL="742950" indent="-285750" defTabSz="755650" eaLnBrk="0" hangingPunct="0">
              <a:defRPr sz="3200">
                <a:solidFill>
                  <a:schemeClr val="accent2"/>
                </a:solidFill>
                <a:latin typeface="Arial" charset="0"/>
                <a:cs typeface="Arial" charset="0"/>
              </a:defRPr>
            </a:lvl2pPr>
            <a:lvl3pPr marL="1143000" indent="-228600" defTabSz="755650" eaLnBrk="0" hangingPunct="0">
              <a:defRPr sz="3200">
                <a:solidFill>
                  <a:schemeClr val="accent2"/>
                </a:solidFill>
                <a:latin typeface="Arial" charset="0"/>
                <a:cs typeface="Arial" charset="0"/>
              </a:defRPr>
            </a:lvl3pPr>
            <a:lvl4pPr marL="1600200" indent="-228600" defTabSz="755650" eaLnBrk="0" hangingPunct="0">
              <a:defRPr sz="3200">
                <a:solidFill>
                  <a:schemeClr val="accent2"/>
                </a:solidFill>
                <a:latin typeface="Arial" charset="0"/>
                <a:cs typeface="Arial" charset="0"/>
              </a:defRPr>
            </a:lvl4pPr>
            <a:lvl5pPr marL="2057400" indent="-228600" defTabSz="755650" eaLnBrk="0" hangingPunct="0">
              <a:defRPr sz="3200">
                <a:solidFill>
                  <a:schemeClr val="accent2"/>
                </a:solidFill>
                <a:latin typeface="Arial" charset="0"/>
                <a:cs typeface="Arial" charset="0"/>
              </a:defRPr>
            </a:lvl5pPr>
            <a:lvl6pPr marL="2514600" indent="-228600" defTabSz="75565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Arial" charset="0"/>
                <a:cs typeface="Arial" charset="0"/>
              </a:defRPr>
            </a:lvl6pPr>
            <a:lvl7pPr marL="2971800" indent="-228600" defTabSz="75565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Arial" charset="0"/>
                <a:cs typeface="Arial" charset="0"/>
              </a:defRPr>
            </a:lvl7pPr>
            <a:lvl8pPr marL="3429000" indent="-228600" defTabSz="75565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Arial" charset="0"/>
                <a:cs typeface="Arial" charset="0"/>
              </a:defRPr>
            </a:lvl8pPr>
            <a:lvl9pPr marL="3886200" indent="-228600" defTabSz="75565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Arial" charset="0"/>
                <a:cs typeface="Arial" charset="0"/>
              </a:defRPr>
            </a:lvl9pPr>
          </a:lstStyle>
          <a:p>
            <a:pPr>
              <a:lnSpc>
                <a:spcPct val="90000"/>
              </a:lnSpc>
              <a:spcAft>
                <a:spcPct val="10000"/>
              </a:spcAft>
              <a:buSzPct val="100000"/>
            </a:pPr>
            <a:r>
              <a:rPr lang="en-US" altLang="en-US" sz="1700">
                <a:solidFill>
                  <a:srgbClr val="000000"/>
                </a:solidFill>
              </a:rPr>
              <a:t>التقييم</a:t>
            </a:r>
          </a:p>
        </p:txBody>
      </p:sp>
      <p:sp>
        <p:nvSpPr>
          <p:cNvPr id="15" name="Oval 14"/>
          <p:cNvSpPr/>
          <p:nvPr/>
        </p:nvSpPr>
        <p:spPr>
          <a:xfrm>
            <a:off x="5014655" y="1780161"/>
            <a:ext cx="953207" cy="953008"/>
          </a:xfrm>
          <a:prstGeom prst="ellipse">
            <a:avLst/>
          </a:prstGeom>
          <a:scene3d>
            <a:camera prst="orthographicFront"/>
            <a:lightRig rig="flat" dir="t"/>
          </a:scene3d>
          <a:sp3d z="127000" prstMaterial="plastic">
            <a:bevelT w="88900" h="88900"/>
            <a:bevelB w="88900" h="31750" prst="angle"/>
          </a:sp3d>
        </p:spPr>
        <p:style>
          <a:lnRef idx="0">
            <a:schemeClr val="lt2">
              <a:hueOff val="0"/>
              <a:satOff val="0"/>
              <a:lumOff val="0"/>
              <a:alphaOff val="0"/>
            </a:schemeClr>
          </a:lnRef>
          <a:fillRef idx="3">
            <a:schemeClr val="dk2">
              <a:tint val="50000"/>
              <a:hueOff val="0"/>
              <a:satOff val="0"/>
              <a:lumOff val="0"/>
              <a:alphaOff val="0"/>
            </a:schemeClr>
          </a:fillRef>
          <a:effectRef idx="2">
            <a:schemeClr val="dk2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2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6" name="Freeform 15"/>
          <p:cNvSpPr/>
          <p:nvPr/>
        </p:nvSpPr>
        <p:spPr>
          <a:xfrm>
            <a:off x="5964424" y="1651000"/>
            <a:ext cx="1524000" cy="682625"/>
          </a:xfrm>
          <a:custGeom>
            <a:avLst/>
            <a:gdLst>
              <a:gd name="connsiteX0" fmla="*/ 0 w 1275991"/>
              <a:gd name="connsiteY0" fmla="*/ 0 h 922528"/>
              <a:gd name="connsiteX1" fmla="*/ 1275991 w 1275991"/>
              <a:gd name="connsiteY1" fmla="*/ 0 h 922528"/>
              <a:gd name="connsiteX2" fmla="*/ 1275991 w 1275991"/>
              <a:gd name="connsiteY2" fmla="*/ 922528 h 922528"/>
              <a:gd name="connsiteX3" fmla="*/ 0 w 1275991"/>
              <a:gd name="connsiteY3" fmla="*/ 922528 h 922528"/>
              <a:gd name="connsiteX4" fmla="*/ 0 w 1275991"/>
              <a:gd name="connsiteY4" fmla="*/ 0 h 9225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75991" h="922528">
                <a:moveTo>
                  <a:pt x="0" y="0"/>
                </a:moveTo>
                <a:lnTo>
                  <a:pt x="1275991" y="0"/>
                </a:lnTo>
                <a:lnTo>
                  <a:pt x="1275991" y="922528"/>
                </a:lnTo>
                <a:lnTo>
                  <a:pt x="0" y="922528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2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2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lIns="21590" tIns="21590" rIns="21590" bIns="21590" anchor="ctr"/>
          <a:lstStyle>
            <a:lvl1pPr defTabSz="755650" eaLnBrk="0" hangingPunct="0">
              <a:defRPr sz="3200">
                <a:solidFill>
                  <a:schemeClr val="accent2"/>
                </a:solidFill>
                <a:latin typeface="Arial" charset="0"/>
                <a:cs typeface="Arial" charset="0"/>
              </a:defRPr>
            </a:lvl1pPr>
            <a:lvl2pPr marL="742950" indent="-285750" defTabSz="755650" eaLnBrk="0" hangingPunct="0">
              <a:defRPr sz="3200">
                <a:solidFill>
                  <a:schemeClr val="accent2"/>
                </a:solidFill>
                <a:latin typeface="Arial" charset="0"/>
                <a:cs typeface="Arial" charset="0"/>
              </a:defRPr>
            </a:lvl2pPr>
            <a:lvl3pPr marL="1143000" indent="-228600" defTabSz="755650" eaLnBrk="0" hangingPunct="0">
              <a:defRPr sz="3200">
                <a:solidFill>
                  <a:schemeClr val="accent2"/>
                </a:solidFill>
                <a:latin typeface="Arial" charset="0"/>
                <a:cs typeface="Arial" charset="0"/>
              </a:defRPr>
            </a:lvl3pPr>
            <a:lvl4pPr marL="1600200" indent="-228600" defTabSz="755650" eaLnBrk="0" hangingPunct="0">
              <a:defRPr sz="3200">
                <a:solidFill>
                  <a:schemeClr val="accent2"/>
                </a:solidFill>
                <a:latin typeface="Arial" charset="0"/>
                <a:cs typeface="Arial" charset="0"/>
              </a:defRPr>
            </a:lvl4pPr>
            <a:lvl5pPr marL="2057400" indent="-228600" defTabSz="755650" eaLnBrk="0" hangingPunct="0">
              <a:defRPr sz="3200">
                <a:solidFill>
                  <a:schemeClr val="accent2"/>
                </a:solidFill>
                <a:latin typeface="Arial" charset="0"/>
                <a:cs typeface="Arial" charset="0"/>
              </a:defRPr>
            </a:lvl5pPr>
            <a:lvl6pPr marL="2514600" indent="-228600" defTabSz="75565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Arial" charset="0"/>
                <a:cs typeface="Arial" charset="0"/>
              </a:defRPr>
            </a:lvl6pPr>
            <a:lvl7pPr marL="2971800" indent="-228600" defTabSz="75565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Arial" charset="0"/>
                <a:cs typeface="Arial" charset="0"/>
              </a:defRPr>
            </a:lvl7pPr>
            <a:lvl8pPr marL="3429000" indent="-228600" defTabSz="75565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Arial" charset="0"/>
                <a:cs typeface="Arial" charset="0"/>
              </a:defRPr>
            </a:lvl8pPr>
            <a:lvl9pPr marL="3886200" indent="-228600" defTabSz="75565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Arial" charset="0"/>
                <a:cs typeface="Arial" charset="0"/>
              </a:defRPr>
            </a:lvl9pPr>
          </a:lstStyle>
          <a:p>
            <a:pPr algn="r" rtl="1">
              <a:lnSpc>
                <a:spcPct val="90000"/>
              </a:lnSpc>
              <a:spcAft>
                <a:spcPct val="10000"/>
              </a:spcAft>
              <a:buSzPct val="100000"/>
            </a:pPr>
            <a:r>
              <a:rPr lang="en-US" altLang="en-US" sz="1700" dirty="0" err="1">
                <a:solidFill>
                  <a:srgbClr val="000000"/>
                </a:solidFill>
              </a:rPr>
              <a:t>معلومات</a:t>
            </a:r>
            <a:r>
              <a:rPr lang="en-US" altLang="en-US" sz="1700" dirty="0">
                <a:solidFill>
                  <a:srgbClr val="000000"/>
                </a:solidFill>
              </a:rPr>
              <a:t> </a:t>
            </a:r>
            <a:r>
              <a:rPr lang="en-US" altLang="en-US" sz="1700" dirty="0" err="1">
                <a:solidFill>
                  <a:srgbClr val="000000"/>
                </a:solidFill>
              </a:rPr>
              <a:t>سوق</a:t>
            </a:r>
            <a:r>
              <a:rPr lang="en-US" altLang="en-US" sz="1700" dirty="0">
                <a:solidFill>
                  <a:srgbClr val="000000"/>
                </a:solidFill>
              </a:rPr>
              <a:t> </a:t>
            </a:r>
            <a:r>
              <a:rPr lang="en-US" altLang="en-US" sz="1700" dirty="0" err="1">
                <a:solidFill>
                  <a:srgbClr val="000000"/>
                </a:solidFill>
              </a:rPr>
              <a:t>العمل</a:t>
            </a:r>
            <a:r>
              <a:rPr lang="en-US" altLang="en-US" sz="1700" dirty="0">
                <a:solidFill>
                  <a:srgbClr val="000000"/>
                </a:solidFill>
              </a:rPr>
              <a:t> (LMI)</a:t>
            </a:r>
          </a:p>
        </p:txBody>
      </p:sp>
      <p:sp>
        <p:nvSpPr>
          <p:cNvPr id="26" name="Oval 25"/>
          <p:cNvSpPr/>
          <p:nvPr/>
        </p:nvSpPr>
        <p:spPr>
          <a:xfrm>
            <a:off x="5487821" y="2872664"/>
            <a:ext cx="953207" cy="953008"/>
          </a:xfrm>
          <a:prstGeom prst="ellipse">
            <a:avLst/>
          </a:prstGeom>
          <a:scene3d>
            <a:camera prst="orthographicFront"/>
            <a:lightRig rig="flat" dir="t"/>
          </a:scene3d>
          <a:sp3d z="127000" prstMaterial="plastic">
            <a:bevelT w="88900" h="88900"/>
            <a:bevelB w="88900" h="31750" prst="angle"/>
          </a:sp3d>
        </p:spPr>
        <p:style>
          <a:lnRef idx="0">
            <a:schemeClr val="lt2">
              <a:hueOff val="0"/>
              <a:satOff val="0"/>
              <a:lumOff val="0"/>
              <a:alphaOff val="0"/>
            </a:schemeClr>
          </a:lnRef>
          <a:fillRef idx="3">
            <a:schemeClr val="dk2">
              <a:tint val="50000"/>
              <a:hueOff val="0"/>
              <a:satOff val="0"/>
              <a:lumOff val="0"/>
              <a:alphaOff val="0"/>
            </a:schemeClr>
          </a:fillRef>
          <a:effectRef idx="2">
            <a:schemeClr val="dk2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2">
              <a:hueOff val="0"/>
              <a:satOff val="0"/>
              <a:lumOff val="0"/>
              <a:alphaOff val="0"/>
            </a:schemeClr>
          </a:fontRef>
        </p:style>
      </p:sp>
      <p:sp>
        <p:nvSpPr>
          <p:cNvPr id="27" name="Freeform 26"/>
          <p:cNvSpPr/>
          <p:nvPr/>
        </p:nvSpPr>
        <p:spPr>
          <a:xfrm>
            <a:off x="6343212" y="2842502"/>
            <a:ext cx="1844675" cy="619125"/>
          </a:xfrm>
          <a:custGeom>
            <a:avLst/>
            <a:gdLst>
              <a:gd name="connsiteX0" fmla="*/ 0 w 1844139"/>
              <a:gd name="connsiteY0" fmla="*/ 0 h 620234"/>
              <a:gd name="connsiteX1" fmla="*/ 1844139 w 1844139"/>
              <a:gd name="connsiteY1" fmla="*/ 0 h 620234"/>
              <a:gd name="connsiteX2" fmla="*/ 1844139 w 1844139"/>
              <a:gd name="connsiteY2" fmla="*/ 620234 h 620234"/>
              <a:gd name="connsiteX3" fmla="*/ 0 w 1844139"/>
              <a:gd name="connsiteY3" fmla="*/ 620234 h 620234"/>
              <a:gd name="connsiteX4" fmla="*/ 0 w 1844139"/>
              <a:gd name="connsiteY4" fmla="*/ 0 h 6202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44139" h="620234">
                <a:moveTo>
                  <a:pt x="0" y="0"/>
                </a:moveTo>
                <a:lnTo>
                  <a:pt x="1844139" y="0"/>
                </a:lnTo>
                <a:lnTo>
                  <a:pt x="1844139" y="620234"/>
                </a:lnTo>
                <a:lnTo>
                  <a:pt x="0" y="620234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2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2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lIns="21590" tIns="21590" rIns="21590" bIns="21590" anchor="ctr"/>
          <a:lstStyle>
            <a:lvl1pPr defTabSz="755650" eaLnBrk="0" hangingPunct="0">
              <a:defRPr sz="3200">
                <a:solidFill>
                  <a:schemeClr val="accent2"/>
                </a:solidFill>
                <a:latin typeface="Arial" charset="0"/>
                <a:cs typeface="Arial" charset="0"/>
              </a:defRPr>
            </a:lvl1pPr>
            <a:lvl2pPr marL="742950" indent="-285750" defTabSz="755650" eaLnBrk="0" hangingPunct="0">
              <a:defRPr sz="3200">
                <a:solidFill>
                  <a:schemeClr val="accent2"/>
                </a:solidFill>
                <a:latin typeface="Arial" charset="0"/>
                <a:cs typeface="Arial" charset="0"/>
              </a:defRPr>
            </a:lvl2pPr>
            <a:lvl3pPr marL="1143000" indent="-228600" defTabSz="755650" eaLnBrk="0" hangingPunct="0">
              <a:defRPr sz="3200">
                <a:solidFill>
                  <a:schemeClr val="accent2"/>
                </a:solidFill>
                <a:latin typeface="Arial" charset="0"/>
                <a:cs typeface="Arial" charset="0"/>
              </a:defRPr>
            </a:lvl3pPr>
            <a:lvl4pPr marL="1600200" indent="-228600" defTabSz="755650" eaLnBrk="0" hangingPunct="0">
              <a:defRPr sz="3200">
                <a:solidFill>
                  <a:schemeClr val="accent2"/>
                </a:solidFill>
                <a:latin typeface="Arial" charset="0"/>
                <a:cs typeface="Arial" charset="0"/>
              </a:defRPr>
            </a:lvl4pPr>
            <a:lvl5pPr marL="2057400" indent="-228600" defTabSz="755650" eaLnBrk="0" hangingPunct="0">
              <a:defRPr sz="3200">
                <a:solidFill>
                  <a:schemeClr val="accent2"/>
                </a:solidFill>
                <a:latin typeface="Arial" charset="0"/>
                <a:cs typeface="Arial" charset="0"/>
              </a:defRPr>
            </a:lvl5pPr>
            <a:lvl6pPr marL="2514600" indent="-228600" defTabSz="75565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Arial" charset="0"/>
                <a:cs typeface="Arial" charset="0"/>
              </a:defRPr>
            </a:lvl6pPr>
            <a:lvl7pPr marL="2971800" indent="-228600" defTabSz="75565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Arial" charset="0"/>
                <a:cs typeface="Arial" charset="0"/>
              </a:defRPr>
            </a:lvl7pPr>
            <a:lvl8pPr marL="3429000" indent="-228600" defTabSz="75565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Arial" charset="0"/>
                <a:cs typeface="Arial" charset="0"/>
              </a:defRPr>
            </a:lvl8pPr>
            <a:lvl9pPr marL="3886200" indent="-228600" defTabSz="75565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Arial" charset="0"/>
                <a:cs typeface="Arial" charset="0"/>
              </a:defRPr>
            </a:lvl9pPr>
          </a:lstStyle>
          <a:p>
            <a:pPr algn="r" rtl="1">
              <a:lnSpc>
                <a:spcPct val="90000"/>
              </a:lnSpc>
              <a:spcAft>
                <a:spcPct val="10000"/>
              </a:spcAft>
              <a:buSzPct val="100000"/>
            </a:pPr>
            <a:r>
              <a:rPr lang="en-US" altLang="en-US" sz="1700" dirty="0" err="1">
                <a:solidFill>
                  <a:srgbClr val="000000"/>
                </a:solidFill>
              </a:rPr>
              <a:t>السيرة</a:t>
            </a:r>
            <a:r>
              <a:rPr lang="en-US" altLang="en-US" sz="1700" dirty="0">
                <a:solidFill>
                  <a:srgbClr val="000000"/>
                </a:solidFill>
              </a:rPr>
              <a:t> </a:t>
            </a:r>
            <a:r>
              <a:rPr lang="en-US" altLang="en-US" sz="1700" dirty="0" err="1">
                <a:solidFill>
                  <a:srgbClr val="000000"/>
                </a:solidFill>
              </a:rPr>
              <a:t>الذاتية</a:t>
            </a:r>
            <a:r>
              <a:rPr lang="en-US" altLang="en-US" sz="1700" dirty="0">
                <a:solidFill>
                  <a:srgbClr val="000000"/>
                </a:solidFill>
              </a:rPr>
              <a:t> </a:t>
            </a:r>
            <a:r>
              <a:rPr lang="en-US" altLang="en-US" sz="1700" dirty="0" err="1">
                <a:solidFill>
                  <a:srgbClr val="000000"/>
                </a:solidFill>
              </a:rPr>
              <a:t>والخطاب</a:t>
            </a:r>
            <a:r>
              <a:rPr lang="en-US" altLang="en-US" sz="1700" dirty="0">
                <a:solidFill>
                  <a:srgbClr val="000000"/>
                </a:solidFill>
              </a:rPr>
              <a:t> </a:t>
            </a:r>
            <a:r>
              <a:rPr lang="en-US" altLang="en-US" sz="1700" dirty="0" err="1">
                <a:solidFill>
                  <a:srgbClr val="000000"/>
                </a:solidFill>
              </a:rPr>
              <a:t>الافتتاحي</a:t>
            </a:r>
            <a:endParaRPr lang="en-US" altLang="en-US" sz="1700" dirty="0">
              <a:solidFill>
                <a:srgbClr val="000000"/>
              </a:solidFill>
            </a:endParaRPr>
          </a:p>
        </p:txBody>
      </p:sp>
      <p:sp>
        <p:nvSpPr>
          <p:cNvPr id="28" name="Oval 27"/>
          <p:cNvSpPr/>
          <p:nvPr/>
        </p:nvSpPr>
        <p:spPr>
          <a:xfrm>
            <a:off x="4718977" y="5022947"/>
            <a:ext cx="953207" cy="953008"/>
          </a:xfrm>
          <a:prstGeom prst="ellipse">
            <a:avLst/>
          </a:prstGeom>
          <a:scene3d>
            <a:camera prst="orthographicFront"/>
            <a:lightRig rig="flat" dir="t"/>
          </a:scene3d>
          <a:sp3d z="127000" prstMaterial="plastic">
            <a:bevelT w="88900" h="88900"/>
            <a:bevelB w="88900" h="31750" prst="angle"/>
          </a:sp3d>
        </p:spPr>
        <p:style>
          <a:lnRef idx="0">
            <a:schemeClr val="lt2">
              <a:hueOff val="0"/>
              <a:satOff val="0"/>
              <a:lumOff val="0"/>
              <a:alphaOff val="0"/>
            </a:schemeClr>
          </a:lnRef>
          <a:fillRef idx="3">
            <a:schemeClr val="dk2">
              <a:tint val="50000"/>
              <a:hueOff val="0"/>
              <a:satOff val="0"/>
              <a:lumOff val="0"/>
              <a:alphaOff val="0"/>
            </a:schemeClr>
          </a:fillRef>
          <a:effectRef idx="2">
            <a:schemeClr val="dk2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2">
              <a:hueOff val="0"/>
              <a:satOff val="0"/>
              <a:lumOff val="0"/>
              <a:alphaOff val="0"/>
            </a:schemeClr>
          </a:fontRef>
        </p:style>
      </p:sp>
      <p:sp>
        <p:nvSpPr>
          <p:cNvPr id="30" name="Freeform 29"/>
          <p:cNvSpPr/>
          <p:nvPr/>
        </p:nvSpPr>
        <p:spPr>
          <a:xfrm>
            <a:off x="6418263" y="4271963"/>
            <a:ext cx="1951037" cy="300037"/>
          </a:xfrm>
          <a:custGeom>
            <a:avLst/>
            <a:gdLst>
              <a:gd name="connsiteX0" fmla="*/ 0 w 1951654"/>
              <a:gd name="connsiteY0" fmla="*/ 0 h 299175"/>
              <a:gd name="connsiteX1" fmla="*/ 1951654 w 1951654"/>
              <a:gd name="connsiteY1" fmla="*/ 0 h 299175"/>
              <a:gd name="connsiteX2" fmla="*/ 1951654 w 1951654"/>
              <a:gd name="connsiteY2" fmla="*/ 299175 h 299175"/>
              <a:gd name="connsiteX3" fmla="*/ 0 w 1951654"/>
              <a:gd name="connsiteY3" fmla="*/ 299175 h 299175"/>
              <a:gd name="connsiteX4" fmla="*/ 0 w 1951654"/>
              <a:gd name="connsiteY4" fmla="*/ 0 h 2991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51654" h="299175">
                <a:moveTo>
                  <a:pt x="0" y="0"/>
                </a:moveTo>
                <a:lnTo>
                  <a:pt x="1951654" y="0"/>
                </a:lnTo>
                <a:lnTo>
                  <a:pt x="1951654" y="299175"/>
                </a:lnTo>
                <a:lnTo>
                  <a:pt x="0" y="299175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2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2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lIns="21590" tIns="21590" rIns="21590" bIns="21590" anchor="ctr"/>
          <a:lstStyle>
            <a:lvl1pPr defTabSz="755650" eaLnBrk="0" hangingPunct="0">
              <a:defRPr sz="3200">
                <a:solidFill>
                  <a:schemeClr val="accent2"/>
                </a:solidFill>
                <a:latin typeface="Arial" charset="0"/>
                <a:cs typeface="Arial" charset="0"/>
              </a:defRPr>
            </a:lvl1pPr>
            <a:lvl2pPr marL="742950" indent="-285750" defTabSz="755650" eaLnBrk="0" hangingPunct="0">
              <a:defRPr sz="3200">
                <a:solidFill>
                  <a:schemeClr val="accent2"/>
                </a:solidFill>
                <a:latin typeface="Arial" charset="0"/>
                <a:cs typeface="Arial" charset="0"/>
              </a:defRPr>
            </a:lvl2pPr>
            <a:lvl3pPr marL="1143000" indent="-228600" defTabSz="755650" eaLnBrk="0" hangingPunct="0">
              <a:defRPr sz="3200">
                <a:solidFill>
                  <a:schemeClr val="accent2"/>
                </a:solidFill>
                <a:latin typeface="Arial" charset="0"/>
                <a:cs typeface="Arial" charset="0"/>
              </a:defRPr>
            </a:lvl3pPr>
            <a:lvl4pPr marL="1600200" indent="-228600" defTabSz="755650" eaLnBrk="0" hangingPunct="0">
              <a:defRPr sz="3200">
                <a:solidFill>
                  <a:schemeClr val="accent2"/>
                </a:solidFill>
                <a:latin typeface="Arial" charset="0"/>
                <a:cs typeface="Arial" charset="0"/>
              </a:defRPr>
            </a:lvl4pPr>
            <a:lvl5pPr marL="2057400" indent="-228600" defTabSz="755650" eaLnBrk="0" hangingPunct="0">
              <a:defRPr sz="3200">
                <a:solidFill>
                  <a:schemeClr val="accent2"/>
                </a:solidFill>
                <a:latin typeface="Arial" charset="0"/>
                <a:cs typeface="Arial" charset="0"/>
              </a:defRPr>
            </a:lvl5pPr>
            <a:lvl6pPr marL="2514600" indent="-228600" defTabSz="75565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Arial" charset="0"/>
                <a:cs typeface="Arial" charset="0"/>
              </a:defRPr>
            </a:lvl6pPr>
            <a:lvl7pPr marL="2971800" indent="-228600" defTabSz="75565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Arial" charset="0"/>
                <a:cs typeface="Arial" charset="0"/>
              </a:defRPr>
            </a:lvl7pPr>
            <a:lvl8pPr marL="3429000" indent="-228600" defTabSz="75565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Arial" charset="0"/>
                <a:cs typeface="Arial" charset="0"/>
              </a:defRPr>
            </a:lvl8pPr>
            <a:lvl9pPr marL="3886200" indent="-228600" defTabSz="75565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Arial" charset="0"/>
                <a:cs typeface="Arial" charset="0"/>
              </a:defRPr>
            </a:lvl9pPr>
          </a:lstStyle>
          <a:p>
            <a:pPr>
              <a:lnSpc>
                <a:spcPct val="90000"/>
              </a:lnSpc>
              <a:spcAft>
                <a:spcPct val="10000"/>
              </a:spcAft>
              <a:buSzPct val="100000"/>
            </a:pPr>
            <a:r>
              <a:rPr lang="en-US" altLang="en-US" sz="1700">
                <a:solidFill>
                  <a:srgbClr val="000000"/>
                </a:solidFill>
              </a:rPr>
              <a:t>البحث عن وظيفة</a:t>
            </a:r>
          </a:p>
        </p:txBody>
      </p:sp>
      <p:pic>
        <p:nvPicPr>
          <p:cNvPr id="16416" name="Picture 2" descr="C:\Users\jnelson\AppData\Local\Microsoft\Windows\Temporary Internet Files\Content.IE5\SFZJJ79T\MP900442458[1]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2588" y="4303713"/>
            <a:ext cx="2513012" cy="2043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Oval 16"/>
          <p:cNvSpPr/>
          <p:nvPr/>
        </p:nvSpPr>
        <p:spPr>
          <a:xfrm>
            <a:off x="5390005" y="4038600"/>
            <a:ext cx="953207" cy="953008"/>
          </a:xfrm>
          <a:prstGeom prst="ellipse">
            <a:avLst/>
          </a:prstGeom>
          <a:scene3d>
            <a:camera prst="orthographicFront"/>
            <a:lightRig rig="flat" dir="t"/>
          </a:scene3d>
          <a:sp3d z="127000" prstMaterial="plastic">
            <a:bevelT w="88900" h="88900"/>
            <a:bevelB w="88900" h="31750" prst="angle"/>
          </a:sp3d>
        </p:spPr>
        <p:style>
          <a:lnRef idx="0">
            <a:schemeClr val="lt2">
              <a:hueOff val="0"/>
              <a:satOff val="0"/>
              <a:lumOff val="0"/>
              <a:alphaOff val="0"/>
            </a:schemeClr>
          </a:lnRef>
          <a:fillRef idx="3">
            <a:schemeClr val="dk2">
              <a:tint val="50000"/>
              <a:hueOff val="0"/>
              <a:satOff val="0"/>
              <a:lumOff val="0"/>
              <a:alphaOff val="0"/>
            </a:schemeClr>
          </a:fillRef>
          <a:effectRef idx="2">
            <a:schemeClr val="dk2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2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8" name="Oval 17"/>
          <p:cNvSpPr/>
          <p:nvPr/>
        </p:nvSpPr>
        <p:spPr>
          <a:xfrm>
            <a:off x="3652442" y="5489556"/>
            <a:ext cx="953207" cy="953008"/>
          </a:xfrm>
          <a:prstGeom prst="ellipse">
            <a:avLst/>
          </a:prstGeom>
          <a:scene3d>
            <a:camera prst="orthographicFront"/>
            <a:lightRig rig="flat" dir="t"/>
          </a:scene3d>
          <a:sp3d z="127000" prstMaterial="plastic">
            <a:bevelT w="88900" h="88900"/>
            <a:bevelB w="88900" h="31750" prst="angle"/>
          </a:sp3d>
        </p:spPr>
        <p:style>
          <a:lnRef idx="0">
            <a:schemeClr val="lt2">
              <a:hueOff val="0"/>
              <a:satOff val="0"/>
              <a:lumOff val="0"/>
              <a:alphaOff val="0"/>
            </a:schemeClr>
          </a:lnRef>
          <a:fillRef idx="3">
            <a:schemeClr val="dk2">
              <a:tint val="50000"/>
              <a:hueOff val="0"/>
              <a:satOff val="0"/>
              <a:lumOff val="0"/>
              <a:alphaOff val="0"/>
            </a:schemeClr>
          </a:fillRef>
          <a:effectRef idx="2">
            <a:schemeClr val="dk2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2">
              <a:hueOff val="0"/>
              <a:satOff val="0"/>
              <a:lumOff val="0"/>
              <a:alphaOff val="0"/>
            </a:schemeClr>
          </a:fontRef>
        </p:style>
      </p:sp>
      <p:sp>
        <p:nvSpPr>
          <p:cNvPr id="20" name="Rectangle 19"/>
          <p:cNvSpPr/>
          <p:nvPr/>
        </p:nvSpPr>
        <p:spPr>
          <a:xfrm>
            <a:off x="5667375" y="5400675"/>
            <a:ext cx="1916113" cy="476250"/>
          </a:xfrm>
          <a:prstGeom prst="rect">
            <a:avLst/>
          </a:pr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2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2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/>
          <a:lstStyle>
            <a:lvl1pPr eaLnBrk="0" hangingPunct="0">
              <a:defRPr sz="3200">
                <a:solidFill>
                  <a:schemeClr val="accent2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3200">
                <a:solidFill>
                  <a:schemeClr val="accent2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3200">
                <a:solidFill>
                  <a:schemeClr val="accent2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3200">
                <a:solidFill>
                  <a:schemeClr val="accent2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3200">
                <a:solidFill>
                  <a:schemeClr val="accent2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Arial" charset="0"/>
                <a:cs typeface="Arial" charset="0"/>
              </a:defRPr>
            </a:lvl9pPr>
          </a:lstStyle>
          <a:p>
            <a:pPr>
              <a:buSzPct val="100000"/>
            </a:pPr>
            <a:r>
              <a:rPr lang="en-US" altLang="en-US" sz="1700">
                <a:solidFill>
                  <a:srgbClr val="000000"/>
                </a:solidFill>
              </a:rPr>
              <a:t>التقدم للوظائف</a:t>
            </a:r>
          </a:p>
        </p:txBody>
      </p:sp>
      <p:sp>
        <p:nvSpPr>
          <p:cNvPr id="23" name="Rectangle 22"/>
          <p:cNvSpPr/>
          <p:nvPr/>
        </p:nvSpPr>
        <p:spPr>
          <a:xfrm>
            <a:off x="2714625" y="5851525"/>
            <a:ext cx="1276350" cy="460375"/>
          </a:xfrm>
          <a:prstGeom prst="rect">
            <a:avLst/>
          </a:pr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2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2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37" name="Rectangle 36"/>
          <p:cNvSpPr/>
          <p:nvPr/>
        </p:nvSpPr>
        <p:spPr>
          <a:xfrm>
            <a:off x="4572000" y="6053138"/>
            <a:ext cx="1916113" cy="477837"/>
          </a:xfrm>
          <a:prstGeom prst="rect">
            <a:avLst/>
          </a:pr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2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2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/>
          <a:lstStyle>
            <a:lvl1pPr eaLnBrk="0" hangingPunct="0">
              <a:defRPr sz="3200">
                <a:solidFill>
                  <a:schemeClr val="accent2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3200">
                <a:solidFill>
                  <a:schemeClr val="accent2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3200">
                <a:solidFill>
                  <a:schemeClr val="accent2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3200">
                <a:solidFill>
                  <a:schemeClr val="accent2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3200">
                <a:solidFill>
                  <a:schemeClr val="accent2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Arial" charset="0"/>
                <a:cs typeface="Arial" charset="0"/>
              </a:defRPr>
            </a:lvl9pPr>
          </a:lstStyle>
          <a:p>
            <a:pPr>
              <a:buSzPct val="100000"/>
            </a:pPr>
            <a:r>
              <a:rPr lang="en-US" altLang="en-US" sz="1700">
                <a:solidFill>
                  <a:srgbClr val="000000"/>
                </a:solidFill>
              </a:rPr>
              <a:t>المقابلة الشخصية</a:t>
            </a:r>
          </a:p>
        </p:txBody>
      </p:sp>
      <p:sp>
        <p:nvSpPr>
          <p:cNvPr id="43" name="Rounded Rectangular Callout 42"/>
          <p:cNvSpPr>
            <a:spLocks noChangeArrowheads="1"/>
          </p:cNvSpPr>
          <p:nvPr/>
        </p:nvSpPr>
        <p:spPr bwMode="auto">
          <a:xfrm>
            <a:off x="76200" y="942975"/>
            <a:ext cx="4238625" cy="2409825"/>
          </a:xfrm>
          <a:prstGeom prst="wedgeRoundRectCallout">
            <a:avLst>
              <a:gd name="adj1" fmla="val 75519"/>
              <a:gd name="adj2" fmla="val 92074"/>
              <a:gd name="adj3" fmla="val 16667"/>
            </a:avLst>
          </a:prstGeom>
          <a:noFill/>
          <a:ln w="9525" algn="ctr">
            <a:solidFill>
              <a:schemeClr val="bg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accent2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accent2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accent2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accent2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accent2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accent2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accent2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accent2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accent2"/>
                </a:solidFill>
                <a:latin typeface="Arial" charset="0"/>
              </a:defRPr>
            </a:lvl9pPr>
          </a:lstStyle>
          <a:p>
            <a:pPr algn="r" rtl="1">
              <a:spcBef>
                <a:spcPct val="0"/>
              </a:spcBef>
              <a:buFontTx/>
              <a:buNone/>
            </a:pPr>
            <a:r>
              <a:rPr lang="en-US" altLang="en-US" sz="1700" dirty="0">
                <a:solidFill>
                  <a:srgbClr val="000099"/>
                </a:solidFill>
              </a:rPr>
              <a:t>• </a:t>
            </a:r>
            <a:r>
              <a:rPr lang="ar-EG" altLang="en-US" sz="1700" dirty="0" smtClean="0">
                <a:solidFill>
                  <a:srgbClr val="000099"/>
                </a:solidFill>
              </a:rPr>
              <a:t> </a:t>
            </a:r>
            <a:r>
              <a:rPr lang="ar-SA" altLang="en-US" sz="1700" dirty="0" smtClean="0">
                <a:solidFill>
                  <a:srgbClr val="000099"/>
                </a:solidFill>
              </a:rPr>
              <a:t>يمكن </a:t>
            </a:r>
            <a:r>
              <a:rPr lang="ar-SA" altLang="en-US" sz="1700" dirty="0">
                <a:solidFill>
                  <a:srgbClr val="000099"/>
                </a:solidFill>
              </a:rPr>
              <a:t>لطاقم مركز المهن المساعدة في توجيه</a:t>
            </a:r>
            <a:r>
              <a:rPr lang="en-US" altLang="en-US" sz="1700" dirty="0">
                <a:solidFill>
                  <a:srgbClr val="000099"/>
                </a:solidFill>
              </a:rPr>
              <a:t>      </a:t>
            </a:r>
          </a:p>
          <a:p>
            <a:pPr algn="r" rtl="1">
              <a:spcBef>
                <a:spcPct val="0"/>
              </a:spcBef>
              <a:buFontTx/>
              <a:buNone/>
            </a:pPr>
            <a:r>
              <a:rPr lang="en-US" altLang="en-US" sz="1700" dirty="0">
                <a:solidFill>
                  <a:srgbClr val="000099"/>
                </a:solidFill>
              </a:rPr>
              <a:t>   </a:t>
            </a:r>
            <a:r>
              <a:rPr lang="ar-SA" altLang="en-US" sz="1700" dirty="0">
                <a:solidFill>
                  <a:srgbClr val="000099"/>
                </a:solidFill>
              </a:rPr>
              <a:t>بحثك عن عمل</a:t>
            </a:r>
            <a:endParaRPr lang="en-US" altLang="en-US" sz="1700" dirty="0">
              <a:solidFill>
                <a:srgbClr val="000099"/>
              </a:solidFill>
            </a:endParaRPr>
          </a:p>
          <a:p>
            <a:pPr algn="r" rtl="1">
              <a:lnSpc>
                <a:spcPts val="1013"/>
              </a:lnSpc>
              <a:spcBef>
                <a:spcPct val="0"/>
              </a:spcBef>
              <a:buFontTx/>
              <a:buNone/>
            </a:pPr>
            <a:endParaRPr lang="en-US" altLang="en-US" sz="1700" dirty="0">
              <a:solidFill>
                <a:srgbClr val="000099"/>
              </a:solidFill>
            </a:endParaRPr>
          </a:p>
          <a:p>
            <a:pPr algn="r" rtl="1">
              <a:spcBef>
                <a:spcPct val="0"/>
              </a:spcBef>
              <a:buFontTx/>
              <a:buNone/>
            </a:pPr>
            <a:r>
              <a:rPr lang="en-US" altLang="en-US" sz="1700" dirty="0" smtClean="0">
                <a:solidFill>
                  <a:srgbClr val="000099"/>
                </a:solidFill>
              </a:rPr>
              <a:t>• </a:t>
            </a:r>
            <a:r>
              <a:rPr lang="ar-EG" altLang="en-US" sz="1700" dirty="0" smtClean="0">
                <a:solidFill>
                  <a:srgbClr val="000099"/>
                </a:solidFill>
              </a:rPr>
              <a:t> </a:t>
            </a:r>
            <a:r>
              <a:rPr lang="ar-SA" altLang="en-US" sz="1700" dirty="0" smtClean="0">
                <a:solidFill>
                  <a:srgbClr val="000099"/>
                </a:solidFill>
              </a:rPr>
              <a:t>المساعدة </a:t>
            </a:r>
            <a:r>
              <a:rPr lang="ar-SA" altLang="en-US" sz="1700" dirty="0">
                <a:solidFill>
                  <a:srgbClr val="000099"/>
                </a:solidFill>
              </a:rPr>
              <a:t>في إيجاد وظائف </a:t>
            </a:r>
            <a:r>
              <a:rPr lang="ar-SA" altLang="en-US" sz="1700" dirty="0" smtClean="0">
                <a:solidFill>
                  <a:srgbClr val="000099"/>
                </a:solidFill>
              </a:rPr>
              <a:t>تتلاءم </a:t>
            </a:r>
            <a:r>
              <a:rPr lang="ar-SA" altLang="en-US" sz="1700" dirty="0">
                <a:solidFill>
                  <a:srgbClr val="000099"/>
                </a:solidFill>
              </a:rPr>
              <a:t>مع المهارات</a:t>
            </a:r>
            <a:r>
              <a:rPr lang="en-US" altLang="en-US" sz="1700" dirty="0">
                <a:solidFill>
                  <a:srgbClr val="000099"/>
                </a:solidFill>
              </a:rPr>
              <a:t>  </a:t>
            </a:r>
          </a:p>
          <a:p>
            <a:pPr algn="r" rtl="1">
              <a:spcBef>
                <a:spcPct val="0"/>
              </a:spcBef>
              <a:buFontTx/>
              <a:buNone/>
            </a:pPr>
            <a:r>
              <a:rPr lang="en-US" altLang="en-US" sz="1700" dirty="0">
                <a:solidFill>
                  <a:srgbClr val="000099"/>
                </a:solidFill>
              </a:rPr>
              <a:t>  </a:t>
            </a:r>
            <a:r>
              <a:rPr lang="ar-SA" altLang="en-US" sz="1700" dirty="0">
                <a:solidFill>
                  <a:srgbClr val="000099"/>
                </a:solidFill>
              </a:rPr>
              <a:t>بناء على استكشاف معلومات سوق </a:t>
            </a:r>
            <a:r>
              <a:rPr lang="ar-SA" altLang="en-US" sz="1700" dirty="0" smtClean="0">
                <a:solidFill>
                  <a:srgbClr val="000099"/>
                </a:solidFill>
              </a:rPr>
              <a:t>العمل</a:t>
            </a:r>
            <a:r>
              <a:rPr lang="ar-EG" altLang="en-US" sz="1700" dirty="0" smtClean="0">
                <a:solidFill>
                  <a:srgbClr val="000099"/>
                </a:solidFill>
              </a:rPr>
              <a:t> </a:t>
            </a:r>
            <a:r>
              <a:rPr lang="en-US" altLang="en-US" sz="1700" dirty="0" smtClean="0">
                <a:solidFill>
                  <a:srgbClr val="000099"/>
                </a:solidFill>
              </a:rPr>
              <a:t> </a:t>
            </a:r>
            <a:r>
              <a:rPr lang="en-US" altLang="en-US" sz="1700" dirty="0">
                <a:solidFill>
                  <a:srgbClr val="000099"/>
                </a:solidFill>
              </a:rPr>
              <a:t>(LMI)</a:t>
            </a:r>
          </a:p>
          <a:p>
            <a:pPr algn="r" rtl="1">
              <a:lnSpc>
                <a:spcPts val="1013"/>
              </a:lnSpc>
              <a:spcBef>
                <a:spcPct val="0"/>
              </a:spcBef>
              <a:buFontTx/>
              <a:buNone/>
            </a:pPr>
            <a:endParaRPr lang="en-US" altLang="en-US" sz="1700" dirty="0">
              <a:solidFill>
                <a:srgbClr val="000099"/>
              </a:solidFill>
            </a:endParaRPr>
          </a:p>
          <a:p>
            <a:pPr algn="r" rtl="1">
              <a:spcBef>
                <a:spcPct val="0"/>
              </a:spcBef>
              <a:buFontTx/>
              <a:buNone/>
            </a:pPr>
            <a:r>
              <a:rPr lang="en-US" altLang="en-US" sz="1700" dirty="0" smtClean="0">
                <a:solidFill>
                  <a:srgbClr val="000099"/>
                </a:solidFill>
              </a:rPr>
              <a:t>• </a:t>
            </a:r>
            <a:r>
              <a:rPr lang="ar-EG" altLang="en-US" sz="1700" dirty="0" smtClean="0">
                <a:solidFill>
                  <a:srgbClr val="000099"/>
                </a:solidFill>
              </a:rPr>
              <a:t> </a:t>
            </a:r>
            <a:r>
              <a:rPr lang="ar-SA" altLang="en-US" sz="1700" dirty="0" smtClean="0">
                <a:solidFill>
                  <a:srgbClr val="000099"/>
                </a:solidFill>
              </a:rPr>
              <a:t>توجيهك </a:t>
            </a:r>
            <a:r>
              <a:rPr lang="ar-SA" altLang="en-US" sz="1700" dirty="0">
                <a:solidFill>
                  <a:srgbClr val="000099"/>
                </a:solidFill>
              </a:rPr>
              <a:t>إلى موارد خاصة بالبحث عن وظائف</a:t>
            </a:r>
            <a:endParaRPr lang="en-US" altLang="en-US" sz="1700" dirty="0">
              <a:solidFill>
                <a:srgbClr val="000099"/>
              </a:solidFill>
            </a:endParaRPr>
          </a:p>
          <a:p>
            <a:pPr algn="r" rtl="1">
              <a:lnSpc>
                <a:spcPts val="1013"/>
              </a:lnSpc>
              <a:spcBef>
                <a:spcPct val="0"/>
              </a:spcBef>
              <a:buFontTx/>
              <a:buNone/>
            </a:pPr>
            <a:endParaRPr lang="en-US" altLang="en-US" sz="1700" dirty="0">
              <a:solidFill>
                <a:srgbClr val="000099"/>
              </a:solidFill>
            </a:endParaRPr>
          </a:p>
          <a:p>
            <a:pPr algn="r" rtl="1">
              <a:spcBef>
                <a:spcPct val="0"/>
              </a:spcBef>
              <a:buFontTx/>
              <a:buNone/>
            </a:pPr>
            <a:r>
              <a:rPr lang="en-US" altLang="en-US" sz="1700" dirty="0">
                <a:solidFill>
                  <a:srgbClr val="000099"/>
                </a:solidFill>
              </a:rPr>
              <a:t>• </a:t>
            </a:r>
            <a:r>
              <a:rPr lang="ar-EG" altLang="en-US" sz="1700" dirty="0" smtClean="0">
                <a:solidFill>
                  <a:srgbClr val="000099"/>
                </a:solidFill>
              </a:rPr>
              <a:t> تعريفك ب</a:t>
            </a:r>
            <a:r>
              <a:rPr lang="ar-SA" altLang="en-US" sz="1700" dirty="0" smtClean="0">
                <a:solidFill>
                  <a:srgbClr val="000099"/>
                </a:solidFill>
              </a:rPr>
              <a:t>منافع </a:t>
            </a:r>
            <a:r>
              <a:rPr lang="ar-SA" altLang="en-US" sz="1700" dirty="0">
                <a:solidFill>
                  <a:srgbClr val="000099"/>
                </a:solidFill>
              </a:rPr>
              <a:t>تتبع البحث عن وظائف</a:t>
            </a:r>
            <a:endParaRPr lang="en-US" altLang="en-US" sz="1700" dirty="0">
              <a:solidFill>
                <a:srgbClr val="000099"/>
              </a:solidFill>
            </a:endParaRPr>
          </a:p>
        </p:txBody>
      </p:sp>
      <p:sp>
        <p:nvSpPr>
          <p:cNvPr id="29" name="Rectangle 8"/>
          <p:cNvSpPr txBox="1">
            <a:spLocks noChangeArrowheads="1"/>
          </p:cNvSpPr>
          <p:nvPr/>
        </p:nvSpPr>
        <p:spPr>
          <a:xfrm>
            <a:off x="365125" y="203200"/>
            <a:ext cx="8001000" cy="533400"/>
          </a:xfrm>
          <a:prstGeom prst="rect">
            <a:avLst/>
          </a:prstGeom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accent2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accent2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accent2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accent2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accent2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accent2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accent2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accent2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accent2"/>
                </a:solidFill>
                <a:latin typeface="Arial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ar-SA" altLang="en-US" b="1" dirty="0">
                <a:solidFill>
                  <a:srgbClr val="C97403"/>
                </a:solidFill>
              </a:rPr>
              <a:t>كيف يمكن لمركز المهن مساعدتك في بحثك عن وظيفة</a:t>
            </a:r>
            <a:endParaRPr lang="en-US" altLang="en-US" b="1" dirty="0">
              <a:solidFill>
                <a:srgbClr val="C97403"/>
              </a:solidFill>
            </a:endParaRPr>
          </a:p>
        </p:txBody>
      </p:sp>
      <p:sp>
        <p:nvSpPr>
          <p:cNvPr id="31" name="TextBox 30"/>
          <p:cNvSpPr txBox="1"/>
          <p:nvPr/>
        </p:nvSpPr>
        <p:spPr>
          <a:xfrm rot="512802">
            <a:off x="877377" y="5140756"/>
            <a:ext cx="1478088" cy="369332"/>
          </a:xfrm>
          <a:prstGeom prst="rect">
            <a:avLst/>
          </a:prstGeom>
          <a:gradFill flip="none" rotWithShape="1">
            <a:gsLst>
              <a:gs pos="0">
                <a:schemeClr val="tx2">
                  <a:lumMod val="50000"/>
                  <a:lumOff val="50000"/>
                </a:schemeClr>
              </a:gs>
              <a:gs pos="50000">
                <a:schemeClr val="bg1">
                  <a:lumMod val="65000"/>
                  <a:shade val="67500"/>
                  <a:satMod val="115000"/>
                </a:schemeClr>
              </a:gs>
              <a:gs pos="100000">
                <a:schemeClr val="bg1">
                  <a:lumMod val="65000"/>
                  <a:shade val="100000"/>
                  <a:satMod val="115000"/>
                </a:schemeClr>
              </a:gs>
            </a:gsLst>
            <a:path path="shape">
              <a:fillToRect l="50000" t="50000" r="50000" b="50000"/>
            </a:path>
            <a:tileRect/>
          </a:gradFill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txBody>
          <a:bodyPr anchor="ctr">
            <a:spAutoFit/>
          </a:bodyPr>
          <a:lstStyle>
            <a:lvl1pPr eaLnBrk="0" hangingPunct="0">
              <a:defRPr sz="3200">
                <a:solidFill>
                  <a:schemeClr val="accent2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3200">
                <a:solidFill>
                  <a:schemeClr val="accent2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3200">
                <a:solidFill>
                  <a:schemeClr val="accent2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3200">
                <a:solidFill>
                  <a:schemeClr val="accent2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3200">
                <a:solidFill>
                  <a:schemeClr val="accent2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Arial" charset="0"/>
                <a:cs typeface="Arial" charset="0"/>
              </a:defRPr>
            </a:lvl9pPr>
          </a:lstStyle>
          <a:p>
            <a:pPr algn="ctr">
              <a:buSzPct val="100000"/>
            </a:pPr>
            <a:r>
              <a:rPr lang="en-US" altLang="en-US" sz="1800">
                <a:solidFill>
                  <a:srgbClr val="FFFFFF"/>
                </a:solidFill>
              </a:rPr>
              <a:t>التوظيف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" grpId="0" animBg="1"/>
      <p:bldP spid="43" grpId="1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8"/>
          <p:cNvSpPr>
            <a:spLocks noChangeArrowheads="1"/>
          </p:cNvSpPr>
          <p:nvPr/>
        </p:nvSpPr>
        <p:spPr bwMode="auto">
          <a:xfrm>
            <a:off x="5480050" y="1736725"/>
            <a:ext cx="1065213" cy="415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accent2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accent2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accent2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accent2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accent2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accent2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accent2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accent2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accent2"/>
                </a:solidFill>
                <a:latin typeface="Arial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ar-SA" altLang="en-US" sz="1000" b="1">
                <a:solidFill>
                  <a:srgbClr val="FFFFFF"/>
                </a:solidFill>
                <a:cs typeface="Times New Roman" pitchFamily="18" charset="0"/>
              </a:rPr>
              <a:t>ما هو موقعك اليوم</a:t>
            </a:r>
            <a:endParaRPr lang="en-US" altLang="en-US" sz="1000" b="1">
              <a:solidFill>
                <a:srgbClr val="FFFFFF"/>
              </a:solidFill>
              <a:cs typeface="Times New Roman" pitchFamily="18" charset="0"/>
            </a:endParaRPr>
          </a:p>
        </p:txBody>
      </p:sp>
      <p:sp>
        <p:nvSpPr>
          <p:cNvPr id="17411" name="Rectangle 12"/>
          <p:cNvSpPr>
            <a:spLocks noChangeArrowheads="1"/>
          </p:cNvSpPr>
          <p:nvPr/>
        </p:nvSpPr>
        <p:spPr bwMode="auto">
          <a:xfrm>
            <a:off x="0" y="-63500"/>
            <a:ext cx="18415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accent2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accent2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accent2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accent2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accent2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accent2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accent2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accent2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accent2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>
              <a:solidFill>
                <a:srgbClr val="333399"/>
              </a:solidFill>
            </a:endParaRPr>
          </a:p>
        </p:txBody>
      </p:sp>
      <p:sp>
        <p:nvSpPr>
          <p:cNvPr id="17412" name="Rectangle 15"/>
          <p:cNvSpPr>
            <a:spLocks noChangeArrowheads="1"/>
          </p:cNvSpPr>
          <p:nvPr/>
        </p:nvSpPr>
        <p:spPr bwMode="auto">
          <a:xfrm>
            <a:off x="0" y="165100"/>
            <a:ext cx="18415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accent2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accent2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accent2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accent2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accent2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accent2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accent2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accent2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accent2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>
              <a:solidFill>
                <a:srgbClr val="333399"/>
              </a:solidFill>
            </a:endParaRPr>
          </a:p>
        </p:txBody>
      </p:sp>
      <p:sp>
        <p:nvSpPr>
          <p:cNvPr id="17413" name="Rectangular Callout 6"/>
          <p:cNvSpPr>
            <a:spLocks noChangeArrowheads="1"/>
          </p:cNvSpPr>
          <p:nvPr/>
        </p:nvSpPr>
        <p:spPr bwMode="auto">
          <a:xfrm>
            <a:off x="5656263" y="1503363"/>
            <a:ext cx="2141537" cy="754062"/>
          </a:xfrm>
          <a:prstGeom prst="wedgeRectCallout">
            <a:avLst>
              <a:gd name="adj1" fmla="val -20833"/>
              <a:gd name="adj2" fmla="val 62500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accent2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accent2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accent2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accent2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accent2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accent2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accent2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accent2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accent2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>
              <a:solidFill>
                <a:srgbClr val="333399"/>
              </a:solidFill>
            </a:endParaRPr>
          </a:p>
        </p:txBody>
      </p:sp>
      <p:cxnSp>
        <p:nvCxnSpPr>
          <p:cNvPr id="17414" name="Elbow Connector 44"/>
          <p:cNvCxnSpPr>
            <a:cxnSpLocks noChangeShapeType="1"/>
          </p:cNvCxnSpPr>
          <p:nvPr/>
        </p:nvCxnSpPr>
        <p:spPr bwMode="auto">
          <a:xfrm>
            <a:off x="2895600" y="5638800"/>
            <a:ext cx="914400" cy="914400"/>
          </a:xfrm>
          <a:prstGeom prst="bentConnector3">
            <a:avLst>
              <a:gd name="adj1" fmla="val 50000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 type="arrow" w="med" len="med"/>
              </a14:hiddenLine>
            </a:ext>
          </a:extLst>
        </p:spPr>
      </p:cxnSp>
      <p:sp>
        <p:nvSpPr>
          <p:cNvPr id="17415" name="Slide Number Placeholder 1"/>
          <p:cNvSpPr txBox="1">
            <a:spLocks/>
          </p:cNvSpPr>
          <p:nvPr/>
        </p:nvSpPr>
        <p:spPr bwMode="auto">
          <a:xfrm>
            <a:off x="8755063" y="6443663"/>
            <a:ext cx="304800" cy="238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accent2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accent2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accent2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accent2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accent2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accent2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accent2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accent2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accent2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900">
                <a:solidFill>
                  <a:srgbClr val="333399"/>
                </a:solidFill>
              </a:rPr>
              <a:t>7</a:t>
            </a:r>
          </a:p>
        </p:txBody>
      </p:sp>
      <p:cxnSp>
        <p:nvCxnSpPr>
          <p:cNvPr id="17416" name="Curved Connector 2"/>
          <p:cNvCxnSpPr>
            <a:cxnSpLocks noChangeShapeType="1"/>
          </p:cNvCxnSpPr>
          <p:nvPr/>
        </p:nvCxnSpPr>
        <p:spPr bwMode="auto">
          <a:xfrm rot="16200000" flipH="1">
            <a:off x="291306" y="1537494"/>
            <a:ext cx="1169988" cy="381000"/>
          </a:xfrm>
          <a:prstGeom prst="curvedConnector3">
            <a:avLst>
              <a:gd name="adj1" fmla="val 50000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cxnSp>
      <p:sp>
        <p:nvSpPr>
          <p:cNvPr id="10" name="Freeform 9"/>
          <p:cNvSpPr/>
          <p:nvPr/>
        </p:nvSpPr>
        <p:spPr>
          <a:xfrm>
            <a:off x="3215868" y="2987900"/>
            <a:ext cx="1550373" cy="1187001"/>
          </a:xfrm>
          <a:custGeom>
            <a:avLst/>
            <a:gdLst>
              <a:gd name="connsiteX0" fmla="*/ 0 w 1550373"/>
              <a:gd name="connsiteY0" fmla="*/ 593501 h 1187001"/>
              <a:gd name="connsiteX1" fmla="*/ 775187 w 1550373"/>
              <a:gd name="connsiteY1" fmla="*/ 0 h 1187001"/>
              <a:gd name="connsiteX2" fmla="*/ 1550374 w 1550373"/>
              <a:gd name="connsiteY2" fmla="*/ 593501 h 1187001"/>
              <a:gd name="connsiteX3" fmla="*/ 775187 w 1550373"/>
              <a:gd name="connsiteY3" fmla="*/ 1187002 h 1187001"/>
              <a:gd name="connsiteX4" fmla="*/ 0 w 1550373"/>
              <a:gd name="connsiteY4" fmla="*/ 593501 h 1187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50373" h="1187001">
                <a:moveTo>
                  <a:pt x="0" y="593501"/>
                </a:moveTo>
                <a:cubicBezTo>
                  <a:pt x="0" y="265719"/>
                  <a:pt x="347063" y="0"/>
                  <a:pt x="775187" y="0"/>
                </a:cubicBezTo>
                <a:cubicBezTo>
                  <a:pt x="1203311" y="0"/>
                  <a:pt x="1550374" y="265719"/>
                  <a:pt x="1550374" y="593501"/>
                </a:cubicBezTo>
                <a:cubicBezTo>
                  <a:pt x="1550374" y="921283"/>
                  <a:pt x="1203311" y="1187002"/>
                  <a:pt x="775187" y="1187002"/>
                </a:cubicBezTo>
                <a:cubicBezTo>
                  <a:pt x="347063" y="1187002"/>
                  <a:pt x="0" y="921283"/>
                  <a:pt x="0" y="593501"/>
                </a:cubicBezTo>
                <a:close/>
              </a:path>
            </a:pathLst>
          </a:custGeom>
          <a:scene3d>
            <a:camera prst="orthographicFront"/>
            <a:lightRig rig="flat" dir="t"/>
          </a:scene3d>
          <a:sp3d prstMaterial="plastic">
            <a:bevelT w="120900" h="88900"/>
            <a:bevelB w="88900" h="31750" prst="angle"/>
          </a:sp3d>
        </p:spPr>
        <p:style>
          <a:lnRef idx="0">
            <a:schemeClr val="lt2">
              <a:hueOff val="0"/>
              <a:satOff val="0"/>
              <a:lumOff val="0"/>
              <a:alphaOff val="0"/>
            </a:schemeClr>
          </a:lnRef>
          <a:fillRef idx="3">
            <a:schemeClr val="dk2">
              <a:hueOff val="0"/>
              <a:satOff val="0"/>
              <a:lumOff val="0"/>
              <a:alphaOff val="0"/>
            </a:schemeClr>
          </a:fillRef>
          <a:effectRef idx="2">
            <a:schemeClr val="dk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lIns="256257" tIns="203042" rIns="256257" bIns="203042" anchor="ctr"/>
          <a:lstStyle>
            <a:lvl1pPr defTabSz="1022350" eaLnBrk="0" hangingPunct="0">
              <a:defRPr sz="3200">
                <a:solidFill>
                  <a:schemeClr val="accent2"/>
                </a:solidFill>
                <a:latin typeface="Arial" charset="0"/>
                <a:cs typeface="Arial" charset="0"/>
              </a:defRPr>
            </a:lvl1pPr>
            <a:lvl2pPr marL="742950" indent="-285750" defTabSz="1022350" eaLnBrk="0" hangingPunct="0">
              <a:defRPr sz="3200">
                <a:solidFill>
                  <a:schemeClr val="accent2"/>
                </a:solidFill>
                <a:latin typeface="Arial" charset="0"/>
                <a:cs typeface="Arial" charset="0"/>
              </a:defRPr>
            </a:lvl2pPr>
            <a:lvl3pPr marL="1143000" indent="-228600" defTabSz="1022350" eaLnBrk="0" hangingPunct="0">
              <a:defRPr sz="3200">
                <a:solidFill>
                  <a:schemeClr val="accent2"/>
                </a:solidFill>
                <a:latin typeface="Arial" charset="0"/>
                <a:cs typeface="Arial" charset="0"/>
              </a:defRPr>
            </a:lvl3pPr>
            <a:lvl4pPr marL="1600200" indent="-228600" defTabSz="1022350" eaLnBrk="0" hangingPunct="0">
              <a:defRPr sz="3200">
                <a:solidFill>
                  <a:schemeClr val="accent2"/>
                </a:solidFill>
                <a:latin typeface="Arial" charset="0"/>
                <a:cs typeface="Arial" charset="0"/>
              </a:defRPr>
            </a:lvl4pPr>
            <a:lvl5pPr marL="2057400" indent="-228600" defTabSz="1022350" eaLnBrk="0" hangingPunct="0">
              <a:defRPr sz="3200">
                <a:solidFill>
                  <a:schemeClr val="accent2"/>
                </a:solidFill>
                <a:latin typeface="Arial" charset="0"/>
                <a:cs typeface="Arial" charset="0"/>
              </a:defRPr>
            </a:lvl5pPr>
            <a:lvl6pPr marL="2514600" indent="-228600" defTabSz="102235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Arial" charset="0"/>
                <a:cs typeface="Arial" charset="0"/>
              </a:defRPr>
            </a:lvl6pPr>
            <a:lvl7pPr marL="2971800" indent="-228600" defTabSz="102235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Arial" charset="0"/>
                <a:cs typeface="Arial" charset="0"/>
              </a:defRPr>
            </a:lvl7pPr>
            <a:lvl8pPr marL="3429000" indent="-228600" defTabSz="102235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Arial" charset="0"/>
                <a:cs typeface="Arial" charset="0"/>
              </a:defRPr>
            </a:lvl8pPr>
            <a:lvl9pPr marL="3886200" indent="-228600" defTabSz="102235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Arial" charset="0"/>
                <a:cs typeface="Arial" charset="0"/>
              </a:defRPr>
            </a:lvl9pPr>
          </a:lstStyle>
          <a:p>
            <a:pPr algn="ctr">
              <a:lnSpc>
                <a:spcPct val="90000"/>
              </a:lnSpc>
              <a:spcAft>
                <a:spcPct val="35000"/>
              </a:spcAft>
              <a:buSzPct val="100000"/>
            </a:pPr>
            <a:r>
              <a:rPr lang="en-US" altLang="en-US" sz="2300">
                <a:solidFill>
                  <a:srgbClr val="FFFFFF"/>
                </a:solidFill>
              </a:rPr>
              <a:t>أنت هنا</a:t>
            </a:r>
          </a:p>
        </p:txBody>
      </p:sp>
      <p:sp>
        <p:nvSpPr>
          <p:cNvPr id="11" name="Block Arc 10"/>
          <p:cNvSpPr/>
          <p:nvPr/>
        </p:nvSpPr>
        <p:spPr>
          <a:xfrm>
            <a:off x="2474529" y="1599690"/>
            <a:ext cx="3585625" cy="4451965"/>
          </a:xfrm>
          <a:prstGeom prst="blockArc">
            <a:avLst>
              <a:gd name="adj1" fmla="val 16509444"/>
              <a:gd name="adj2" fmla="val 5088054"/>
              <a:gd name="adj3" fmla="val 5240"/>
            </a:avLst>
          </a:prstGeom>
          <a:scene3d>
            <a:camera prst="orthographicFront"/>
            <a:lightRig rig="flat" dir="t"/>
          </a:scene3d>
          <a:sp3d prstMaterial="plastic">
            <a:bevelT w="120900" h="88900"/>
            <a:bevelB w="88900" h="31750" prst="angle"/>
          </a:sp3d>
        </p:spPr>
        <p:style>
          <a:lnRef idx="0">
            <a:schemeClr val="lt2">
              <a:hueOff val="0"/>
              <a:satOff val="0"/>
              <a:lumOff val="0"/>
              <a:alphaOff val="0"/>
            </a:schemeClr>
          </a:lnRef>
          <a:fillRef idx="3">
            <a:schemeClr val="dk2">
              <a:hueOff val="0"/>
              <a:satOff val="0"/>
              <a:lumOff val="0"/>
              <a:alphaOff val="0"/>
            </a:schemeClr>
          </a:fillRef>
          <a:effectRef idx="2">
            <a:schemeClr val="dk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12" name="Oval 11"/>
          <p:cNvSpPr/>
          <p:nvPr/>
        </p:nvSpPr>
        <p:spPr>
          <a:xfrm>
            <a:off x="3991055" y="1260656"/>
            <a:ext cx="953207" cy="953008"/>
          </a:xfrm>
          <a:prstGeom prst="ellipse">
            <a:avLst/>
          </a:prstGeom>
          <a:scene3d>
            <a:camera prst="orthographicFront"/>
            <a:lightRig rig="flat" dir="t"/>
          </a:scene3d>
          <a:sp3d z="127000" prstMaterial="plastic">
            <a:bevelT w="88900" h="88900"/>
            <a:bevelB w="88900" h="31750" prst="angle"/>
          </a:sp3d>
        </p:spPr>
        <p:style>
          <a:lnRef idx="0">
            <a:schemeClr val="lt2">
              <a:hueOff val="0"/>
              <a:satOff val="0"/>
              <a:lumOff val="0"/>
              <a:alphaOff val="0"/>
            </a:schemeClr>
          </a:lnRef>
          <a:fillRef idx="3">
            <a:schemeClr val="dk2">
              <a:tint val="50000"/>
              <a:hueOff val="0"/>
              <a:satOff val="0"/>
              <a:lumOff val="0"/>
              <a:alphaOff val="0"/>
            </a:schemeClr>
          </a:fillRef>
          <a:effectRef idx="2">
            <a:schemeClr val="dk2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2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3" name="Freeform 12"/>
          <p:cNvSpPr/>
          <p:nvPr/>
        </p:nvSpPr>
        <p:spPr>
          <a:xfrm>
            <a:off x="4935538" y="1169988"/>
            <a:ext cx="1274762" cy="461962"/>
          </a:xfrm>
          <a:custGeom>
            <a:avLst/>
            <a:gdLst>
              <a:gd name="connsiteX0" fmla="*/ 0 w 1275991"/>
              <a:gd name="connsiteY0" fmla="*/ 0 h 922528"/>
              <a:gd name="connsiteX1" fmla="*/ 1275991 w 1275991"/>
              <a:gd name="connsiteY1" fmla="*/ 0 h 922528"/>
              <a:gd name="connsiteX2" fmla="*/ 1275991 w 1275991"/>
              <a:gd name="connsiteY2" fmla="*/ 922528 h 922528"/>
              <a:gd name="connsiteX3" fmla="*/ 0 w 1275991"/>
              <a:gd name="connsiteY3" fmla="*/ 922528 h 922528"/>
              <a:gd name="connsiteX4" fmla="*/ 0 w 1275991"/>
              <a:gd name="connsiteY4" fmla="*/ 0 h 9225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75991" h="922528">
                <a:moveTo>
                  <a:pt x="0" y="0"/>
                </a:moveTo>
                <a:lnTo>
                  <a:pt x="1275991" y="0"/>
                </a:lnTo>
                <a:lnTo>
                  <a:pt x="1275991" y="922528"/>
                </a:lnTo>
                <a:lnTo>
                  <a:pt x="0" y="922528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2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2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lIns="21590" tIns="21590" rIns="21590" bIns="21590" anchor="ctr"/>
          <a:lstStyle>
            <a:lvl1pPr defTabSz="755650" eaLnBrk="0" hangingPunct="0">
              <a:defRPr sz="3200">
                <a:solidFill>
                  <a:schemeClr val="accent2"/>
                </a:solidFill>
                <a:latin typeface="Arial" charset="0"/>
                <a:cs typeface="Arial" charset="0"/>
              </a:defRPr>
            </a:lvl1pPr>
            <a:lvl2pPr marL="742950" indent="-285750" defTabSz="755650" eaLnBrk="0" hangingPunct="0">
              <a:defRPr sz="3200">
                <a:solidFill>
                  <a:schemeClr val="accent2"/>
                </a:solidFill>
                <a:latin typeface="Arial" charset="0"/>
                <a:cs typeface="Arial" charset="0"/>
              </a:defRPr>
            </a:lvl2pPr>
            <a:lvl3pPr marL="1143000" indent="-228600" defTabSz="755650" eaLnBrk="0" hangingPunct="0">
              <a:defRPr sz="3200">
                <a:solidFill>
                  <a:schemeClr val="accent2"/>
                </a:solidFill>
                <a:latin typeface="Arial" charset="0"/>
                <a:cs typeface="Arial" charset="0"/>
              </a:defRPr>
            </a:lvl3pPr>
            <a:lvl4pPr marL="1600200" indent="-228600" defTabSz="755650" eaLnBrk="0" hangingPunct="0">
              <a:defRPr sz="3200">
                <a:solidFill>
                  <a:schemeClr val="accent2"/>
                </a:solidFill>
                <a:latin typeface="Arial" charset="0"/>
                <a:cs typeface="Arial" charset="0"/>
              </a:defRPr>
            </a:lvl4pPr>
            <a:lvl5pPr marL="2057400" indent="-228600" defTabSz="755650" eaLnBrk="0" hangingPunct="0">
              <a:defRPr sz="3200">
                <a:solidFill>
                  <a:schemeClr val="accent2"/>
                </a:solidFill>
                <a:latin typeface="Arial" charset="0"/>
                <a:cs typeface="Arial" charset="0"/>
              </a:defRPr>
            </a:lvl5pPr>
            <a:lvl6pPr marL="2514600" indent="-228600" defTabSz="75565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Arial" charset="0"/>
                <a:cs typeface="Arial" charset="0"/>
              </a:defRPr>
            </a:lvl6pPr>
            <a:lvl7pPr marL="2971800" indent="-228600" defTabSz="75565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Arial" charset="0"/>
                <a:cs typeface="Arial" charset="0"/>
              </a:defRPr>
            </a:lvl7pPr>
            <a:lvl8pPr marL="3429000" indent="-228600" defTabSz="75565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Arial" charset="0"/>
                <a:cs typeface="Arial" charset="0"/>
              </a:defRPr>
            </a:lvl8pPr>
            <a:lvl9pPr marL="3886200" indent="-228600" defTabSz="75565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Arial" charset="0"/>
                <a:cs typeface="Arial" charset="0"/>
              </a:defRPr>
            </a:lvl9pPr>
          </a:lstStyle>
          <a:p>
            <a:pPr>
              <a:lnSpc>
                <a:spcPct val="90000"/>
              </a:lnSpc>
              <a:spcAft>
                <a:spcPct val="10000"/>
              </a:spcAft>
              <a:buSzPct val="100000"/>
            </a:pPr>
            <a:r>
              <a:rPr lang="en-US" altLang="en-US" sz="1700">
                <a:solidFill>
                  <a:srgbClr val="000000"/>
                </a:solidFill>
              </a:rPr>
              <a:t>التقييم</a:t>
            </a:r>
          </a:p>
        </p:txBody>
      </p:sp>
      <p:sp>
        <p:nvSpPr>
          <p:cNvPr id="15" name="Oval 14"/>
          <p:cNvSpPr/>
          <p:nvPr/>
        </p:nvSpPr>
        <p:spPr>
          <a:xfrm>
            <a:off x="5014655" y="1780161"/>
            <a:ext cx="953207" cy="953008"/>
          </a:xfrm>
          <a:prstGeom prst="ellipse">
            <a:avLst/>
          </a:prstGeom>
          <a:scene3d>
            <a:camera prst="orthographicFront"/>
            <a:lightRig rig="flat" dir="t"/>
          </a:scene3d>
          <a:sp3d z="127000" prstMaterial="plastic">
            <a:bevelT w="88900" h="88900"/>
            <a:bevelB w="88900" h="31750" prst="angle"/>
          </a:sp3d>
        </p:spPr>
        <p:style>
          <a:lnRef idx="0">
            <a:schemeClr val="lt2">
              <a:hueOff val="0"/>
              <a:satOff val="0"/>
              <a:lumOff val="0"/>
              <a:alphaOff val="0"/>
            </a:schemeClr>
          </a:lnRef>
          <a:fillRef idx="3">
            <a:schemeClr val="dk2">
              <a:tint val="50000"/>
              <a:hueOff val="0"/>
              <a:satOff val="0"/>
              <a:lumOff val="0"/>
              <a:alphaOff val="0"/>
            </a:schemeClr>
          </a:fillRef>
          <a:effectRef idx="2">
            <a:schemeClr val="dk2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2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6" name="Freeform 15"/>
          <p:cNvSpPr/>
          <p:nvPr/>
        </p:nvSpPr>
        <p:spPr>
          <a:xfrm>
            <a:off x="5919787" y="1651000"/>
            <a:ext cx="1524000" cy="682625"/>
          </a:xfrm>
          <a:custGeom>
            <a:avLst/>
            <a:gdLst>
              <a:gd name="connsiteX0" fmla="*/ 0 w 1275991"/>
              <a:gd name="connsiteY0" fmla="*/ 0 h 922528"/>
              <a:gd name="connsiteX1" fmla="*/ 1275991 w 1275991"/>
              <a:gd name="connsiteY1" fmla="*/ 0 h 922528"/>
              <a:gd name="connsiteX2" fmla="*/ 1275991 w 1275991"/>
              <a:gd name="connsiteY2" fmla="*/ 922528 h 922528"/>
              <a:gd name="connsiteX3" fmla="*/ 0 w 1275991"/>
              <a:gd name="connsiteY3" fmla="*/ 922528 h 922528"/>
              <a:gd name="connsiteX4" fmla="*/ 0 w 1275991"/>
              <a:gd name="connsiteY4" fmla="*/ 0 h 9225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75991" h="922528">
                <a:moveTo>
                  <a:pt x="0" y="0"/>
                </a:moveTo>
                <a:lnTo>
                  <a:pt x="1275991" y="0"/>
                </a:lnTo>
                <a:lnTo>
                  <a:pt x="1275991" y="922528"/>
                </a:lnTo>
                <a:lnTo>
                  <a:pt x="0" y="922528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2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2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lIns="21590" tIns="21590" rIns="21590" bIns="21590" anchor="ctr"/>
          <a:lstStyle>
            <a:lvl1pPr defTabSz="755650" eaLnBrk="0" hangingPunct="0">
              <a:defRPr sz="3200">
                <a:solidFill>
                  <a:schemeClr val="accent2"/>
                </a:solidFill>
                <a:latin typeface="Arial" charset="0"/>
                <a:cs typeface="Arial" charset="0"/>
              </a:defRPr>
            </a:lvl1pPr>
            <a:lvl2pPr marL="742950" indent="-285750" defTabSz="755650" eaLnBrk="0" hangingPunct="0">
              <a:defRPr sz="3200">
                <a:solidFill>
                  <a:schemeClr val="accent2"/>
                </a:solidFill>
                <a:latin typeface="Arial" charset="0"/>
                <a:cs typeface="Arial" charset="0"/>
              </a:defRPr>
            </a:lvl2pPr>
            <a:lvl3pPr marL="1143000" indent="-228600" defTabSz="755650" eaLnBrk="0" hangingPunct="0">
              <a:defRPr sz="3200">
                <a:solidFill>
                  <a:schemeClr val="accent2"/>
                </a:solidFill>
                <a:latin typeface="Arial" charset="0"/>
                <a:cs typeface="Arial" charset="0"/>
              </a:defRPr>
            </a:lvl3pPr>
            <a:lvl4pPr marL="1600200" indent="-228600" defTabSz="755650" eaLnBrk="0" hangingPunct="0">
              <a:defRPr sz="3200">
                <a:solidFill>
                  <a:schemeClr val="accent2"/>
                </a:solidFill>
                <a:latin typeface="Arial" charset="0"/>
                <a:cs typeface="Arial" charset="0"/>
              </a:defRPr>
            </a:lvl4pPr>
            <a:lvl5pPr marL="2057400" indent="-228600" defTabSz="755650" eaLnBrk="0" hangingPunct="0">
              <a:defRPr sz="3200">
                <a:solidFill>
                  <a:schemeClr val="accent2"/>
                </a:solidFill>
                <a:latin typeface="Arial" charset="0"/>
                <a:cs typeface="Arial" charset="0"/>
              </a:defRPr>
            </a:lvl5pPr>
            <a:lvl6pPr marL="2514600" indent="-228600" defTabSz="75565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Arial" charset="0"/>
                <a:cs typeface="Arial" charset="0"/>
              </a:defRPr>
            </a:lvl6pPr>
            <a:lvl7pPr marL="2971800" indent="-228600" defTabSz="75565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Arial" charset="0"/>
                <a:cs typeface="Arial" charset="0"/>
              </a:defRPr>
            </a:lvl7pPr>
            <a:lvl8pPr marL="3429000" indent="-228600" defTabSz="75565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Arial" charset="0"/>
                <a:cs typeface="Arial" charset="0"/>
              </a:defRPr>
            </a:lvl8pPr>
            <a:lvl9pPr marL="3886200" indent="-228600" defTabSz="75565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Arial" charset="0"/>
                <a:cs typeface="Arial" charset="0"/>
              </a:defRPr>
            </a:lvl9pPr>
          </a:lstStyle>
          <a:p>
            <a:pPr algn="r" rtl="1">
              <a:lnSpc>
                <a:spcPct val="90000"/>
              </a:lnSpc>
              <a:spcAft>
                <a:spcPct val="10000"/>
              </a:spcAft>
              <a:buSzPct val="100000"/>
            </a:pPr>
            <a:r>
              <a:rPr lang="en-US" altLang="en-US" sz="1700" dirty="0" err="1">
                <a:solidFill>
                  <a:srgbClr val="000000"/>
                </a:solidFill>
              </a:rPr>
              <a:t>معلومات</a:t>
            </a:r>
            <a:r>
              <a:rPr lang="en-US" altLang="en-US" sz="1700" dirty="0">
                <a:solidFill>
                  <a:srgbClr val="000000"/>
                </a:solidFill>
              </a:rPr>
              <a:t> </a:t>
            </a:r>
            <a:r>
              <a:rPr lang="en-US" altLang="en-US" sz="1700" dirty="0" err="1">
                <a:solidFill>
                  <a:srgbClr val="000000"/>
                </a:solidFill>
              </a:rPr>
              <a:t>سوق</a:t>
            </a:r>
            <a:r>
              <a:rPr lang="en-US" altLang="en-US" sz="1700" dirty="0">
                <a:solidFill>
                  <a:srgbClr val="000000"/>
                </a:solidFill>
              </a:rPr>
              <a:t> </a:t>
            </a:r>
            <a:r>
              <a:rPr lang="en-US" altLang="en-US" sz="1700" dirty="0" err="1">
                <a:solidFill>
                  <a:srgbClr val="000000"/>
                </a:solidFill>
              </a:rPr>
              <a:t>العمل</a:t>
            </a:r>
            <a:r>
              <a:rPr lang="en-US" altLang="en-US" sz="1700" dirty="0">
                <a:solidFill>
                  <a:srgbClr val="000000"/>
                </a:solidFill>
              </a:rPr>
              <a:t> (LMI)</a:t>
            </a:r>
          </a:p>
        </p:txBody>
      </p:sp>
      <p:sp>
        <p:nvSpPr>
          <p:cNvPr id="26" name="Oval 25"/>
          <p:cNvSpPr/>
          <p:nvPr/>
        </p:nvSpPr>
        <p:spPr>
          <a:xfrm>
            <a:off x="5487821" y="2872664"/>
            <a:ext cx="953207" cy="953008"/>
          </a:xfrm>
          <a:prstGeom prst="ellipse">
            <a:avLst/>
          </a:prstGeom>
          <a:scene3d>
            <a:camera prst="orthographicFront"/>
            <a:lightRig rig="flat" dir="t"/>
          </a:scene3d>
          <a:sp3d z="127000" prstMaterial="plastic">
            <a:bevelT w="88900" h="88900"/>
            <a:bevelB w="88900" h="31750" prst="angle"/>
          </a:sp3d>
        </p:spPr>
        <p:style>
          <a:lnRef idx="0">
            <a:schemeClr val="lt2">
              <a:hueOff val="0"/>
              <a:satOff val="0"/>
              <a:lumOff val="0"/>
              <a:alphaOff val="0"/>
            </a:schemeClr>
          </a:lnRef>
          <a:fillRef idx="3">
            <a:schemeClr val="dk2">
              <a:tint val="50000"/>
              <a:hueOff val="0"/>
              <a:satOff val="0"/>
              <a:lumOff val="0"/>
              <a:alphaOff val="0"/>
            </a:schemeClr>
          </a:fillRef>
          <a:effectRef idx="2">
            <a:schemeClr val="dk2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2">
              <a:hueOff val="0"/>
              <a:satOff val="0"/>
              <a:lumOff val="0"/>
              <a:alphaOff val="0"/>
            </a:schemeClr>
          </a:fontRef>
        </p:style>
      </p:sp>
      <p:sp>
        <p:nvSpPr>
          <p:cNvPr id="27" name="Freeform 26"/>
          <p:cNvSpPr/>
          <p:nvPr/>
        </p:nvSpPr>
        <p:spPr>
          <a:xfrm>
            <a:off x="6210300" y="2865438"/>
            <a:ext cx="1844675" cy="619125"/>
          </a:xfrm>
          <a:custGeom>
            <a:avLst/>
            <a:gdLst>
              <a:gd name="connsiteX0" fmla="*/ 0 w 1844139"/>
              <a:gd name="connsiteY0" fmla="*/ 0 h 620234"/>
              <a:gd name="connsiteX1" fmla="*/ 1844139 w 1844139"/>
              <a:gd name="connsiteY1" fmla="*/ 0 h 620234"/>
              <a:gd name="connsiteX2" fmla="*/ 1844139 w 1844139"/>
              <a:gd name="connsiteY2" fmla="*/ 620234 h 620234"/>
              <a:gd name="connsiteX3" fmla="*/ 0 w 1844139"/>
              <a:gd name="connsiteY3" fmla="*/ 620234 h 620234"/>
              <a:gd name="connsiteX4" fmla="*/ 0 w 1844139"/>
              <a:gd name="connsiteY4" fmla="*/ 0 h 6202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44139" h="620234">
                <a:moveTo>
                  <a:pt x="0" y="0"/>
                </a:moveTo>
                <a:lnTo>
                  <a:pt x="1844139" y="0"/>
                </a:lnTo>
                <a:lnTo>
                  <a:pt x="1844139" y="620234"/>
                </a:lnTo>
                <a:lnTo>
                  <a:pt x="0" y="620234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2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2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lIns="21590" tIns="21590" rIns="21590" bIns="21590" anchor="ctr"/>
          <a:lstStyle>
            <a:lvl1pPr defTabSz="755650" eaLnBrk="0" hangingPunct="0">
              <a:defRPr sz="3200">
                <a:solidFill>
                  <a:schemeClr val="accent2"/>
                </a:solidFill>
                <a:latin typeface="Arial" charset="0"/>
                <a:cs typeface="Arial" charset="0"/>
              </a:defRPr>
            </a:lvl1pPr>
            <a:lvl2pPr marL="742950" indent="-285750" defTabSz="755650" eaLnBrk="0" hangingPunct="0">
              <a:defRPr sz="3200">
                <a:solidFill>
                  <a:schemeClr val="accent2"/>
                </a:solidFill>
                <a:latin typeface="Arial" charset="0"/>
                <a:cs typeface="Arial" charset="0"/>
              </a:defRPr>
            </a:lvl2pPr>
            <a:lvl3pPr marL="1143000" indent="-228600" defTabSz="755650" eaLnBrk="0" hangingPunct="0">
              <a:defRPr sz="3200">
                <a:solidFill>
                  <a:schemeClr val="accent2"/>
                </a:solidFill>
                <a:latin typeface="Arial" charset="0"/>
                <a:cs typeface="Arial" charset="0"/>
              </a:defRPr>
            </a:lvl3pPr>
            <a:lvl4pPr marL="1600200" indent="-228600" defTabSz="755650" eaLnBrk="0" hangingPunct="0">
              <a:defRPr sz="3200">
                <a:solidFill>
                  <a:schemeClr val="accent2"/>
                </a:solidFill>
                <a:latin typeface="Arial" charset="0"/>
                <a:cs typeface="Arial" charset="0"/>
              </a:defRPr>
            </a:lvl4pPr>
            <a:lvl5pPr marL="2057400" indent="-228600" defTabSz="755650" eaLnBrk="0" hangingPunct="0">
              <a:defRPr sz="3200">
                <a:solidFill>
                  <a:schemeClr val="accent2"/>
                </a:solidFill>
                <a:latin typeface="Arial" charset="0"/>
                <a:cs typeface="Arial" charset="0"/>
              </a:defRPr>
            </a:lvl5pPr>
            <a:lvl6pPr marL="2514600" indent="-228600" defTabSz="75565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Arial" charset="0"/>
                <a:cs typeface="Arial" charset="0"/>
              </a:defRPr>
            </a:lvl6pPr>
            <a:lvl7pPr marL="2971800" indent="-228600" defTabSz="75565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Arial" charset="0"/>
                <a:cs typeface="Arial" charset="0"/>
              </a:defRPr>
            </a:lvl7pPr>
            <a:lvl8pPr marL="3429000" indent="-228600" defTabSz="75565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Arial" charset="0"/>
                <a:cs typeface="Arial" charset="0"/>
              </a:defRPr>
            </a:lvl8pPr>
            <a:lvl9pPr marL="3886200" indent="-228600" defTabSz="75565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Arial" charset="0"/>
                <a:cs typeface="Arial" charset="0"/>
              </a:defRPr>
            </a:lvl9pPr>
          </a:lstStyle>
          <a:p>
            <a:pPr algn="r" rtl="1">
              <a:lnSpc>
                <a:spcPct val="90000"/>
              </a:lnSpc>
              <a:spcAft>
                <a:spcPct val="10000"/>
              </a:spcAft>
              <a:buSzPct val="100000"/>
            </a:pPr>
            <a:r>
              <a:rPr lang="en-US" altLang="en-US" sz="1700" dirty="0" err="1">
                <a:solidFill>
                  <a:srgbClr val="000000"/>
                </a:solidFill>
              </a:rPr>
              <a:t>السيرة</a:t>
            </a:r>
            <a:r>
              <a:rPr lang="en-US" altLang="en-US" sz="1700" dirty="0">
                <a:solidFill>
                  <a:srgbClr val="000000"/>
                </a:solidFill>
              </a:rPr>
              <a:t> </a:t>
            </a:r>
            <a:r>
              <a:rPr lang="en-US" altLang="en-US" sz="1700" dirty="0" err="1">
                <a:solidFill>
                  <a:srgbClr val="000000"/>
                </a:solidFill>
              </a:rPr>
              <a:t>الذاتية</a:t>
            </a:r>
            <a:r>
              <a:rPr lang="en-US" altLang="en-US" sz="1700" dirty="0">
                <a:solidFill>
                  <a:srgbClr val="000000"/>
                </a:solidFill>
              </a:rPr>
              <a:t> </a:t>
            </a:r>
            <a:r>
              <a:rPr lang="en-US" altLang="en-US" sz="1700" dirty="0" err="1">
                <a:solidFill>
                  <a:srgbClr val="000000"/>
                </a:solidFill>
              </a:rPr>
              <a:t>والخطاب</a:t>
            </a:r>
            <a:r>
              <a:rPr lang="en-US" altLang="en-US" sz="1700" dirty="0">
                <a:solidFill>
                  <a:srgbClr val="000000"/>
                </a:solidFill>
              </a:rPr>
              <a:t> </a:t>
            </a:r>
            <a:r>
              <a:rPr lang="en-US" altLang="en-US" sz="1700" dirty="0" err="1">
                <a:solidFill>
                  <a:srgbClr val="000000"/>
                </a:solidFill>
              </a:rPr>
              <a:t>الافتتاحي</a:t>
            </a:r>
            <a:endParaRPr lang="en-US" altLang="en-US" sz="1700" dirty="0">
              <a:solidFill>
                <a:srgbClr val="000000"/>
              </a:solidFill>
            </a:endParaRPr>
          </a:p>
        </p:txBody>
      </p:sp>
      <p:sp>
        <p:nvSpPr>
          <p:cNvPr id="28" name="Oval 27"/>
          <p:cNvSpPr/>
          <p:nvPr/>
        </p:nvSpPr>
        <p:spPr>
          <a:xfrm>
            <a:off x="4718977" y="5022947"/>
            <a:ext cx="953207" cy="953008"/>
          </a:xfrm>
          <a:prstGeom prst="ellipse">
            <a:avLst/>
          </a:prstGeom>
          <a:scene3d>
            <a:camera prst="orthographicFront"/>
            <a:lightRig rig="flat" dir="t"/>
          </a:scene3d>
          <a:sp3d z="127000" prstMaterial="plastic">
            <a:bevelT w="88900" h="88900"/>
            <a:bevelB w="88900" h="31750" prst="angle"/>
          </a:sp3d>
        </p:spPr>
        <p:style>
          <a:lnRef idx="0">
            <a:schemeClr val="lt2">
              <a:hueOff val="0"/>
              <a:satOff val="0"/>
              <a:lumOff val="0"/>
              <a:alphaOff val="0"/>
            </a:schemeClr>
          </a:lnRef>
          <a:fillRef idx="3">
            <a:schemeClr val="dk2">
              <a:tint val="50000"/>
              <a:hueOff val="0"/>
              <a:satOff val="0"/>
              <a:lumOff val="0"/>
              <a:alphaOff val="0"/>
            </a:schemeClr>
          </a:fillRef>
          <a:effectRef idx="2">
            <a:schemeClr val="dk2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2">
              <a:hueOff val="0"/>
              <a:satOff val="0"/>
              <a:lumOff val="0"/>
              <a:alphaOff val="0"/>
            </a:schemeClr>
          </a:fontRef>
        </p:style>
      </p:sp>
      <p:sp>
        <p:nvSpPr>
          <p:cNvPr id="30" name="Freeform 29"/>
          <p:cNvSpPr/>
          <p:nvPr/>
        </p:nvSpPr>
        <p:spPr>
          <a:xfrm>
            <a:off x="6418263" y="4271963"/>
            <a:ext cx="1951037" cy="300037"/>
          </a:xfrm>
          <a:custGeom>
            <a:avLst/>
            <a:gdLst>
              <a:gd name="connsiteX0" fmla="*/ 0 w 1951654"/>
              <a:gd name="connsiteY0" fmla="*/ 0 h 299175"/>
              <a:gd name="connsiteX1" fmla="*/ 1951654 w 1951654"/>
              <a:gd name="connsiteY1" fmla="*/ 0 h 299175"/>
              <a:gd name="connsiteX2" fmla="*/ 1951654 w 1951654"/>
              <a:gd name="connsiteY2" fmla="*/ 299175 h 299175"/>
              <a:gd name="connsiteX3" fmla="*/ 0 w 1951654"/>
              <a:gd name="connsiteY3" fmla="*/ 299175 h 299175"/>
              <a:gd name="connsiteX4" fmla="*/ 0 w 1951654"/>
              <a:gd name="connsiteY4" fmla="*/ 0 h 2991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51654" h="299175">
                <a:moveTo>
                  <a:pt x="0" y="0"/>
                </a:moveTo>
                <a:lnTo>
                  <a:pt x="1951654" y="0"/>
                </a:lnTo>
                <a:lnTo>
                  <a:pt x="1951654" y="299175"/>
                </a:lnTo>
                <a:lnTo>
                  <a:pt x="0" y="299175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2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2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lIns="21590" tIns="21590" rIns="21590" bIns="21590" anchor="ctr"/>
          <a:lstStyle>
            <a:lvl1pPr defTabSz="755650" eaLnBrk="0" hangingPunct="0">
              <a:defRPr sz="3200">
                <a:solidFill>
                  <a:schemeClr val="accent2"/>
                </a:solidFill>
                <a:latin typeface="Arial" charset="0"/>
                <a:cs typeface="Arial" charset="0"/>
              </a:defRPr>
            </a:lvl1pPr>
            <a:lvl2pPr marL="742950" indent="-285750" defTabSz="755650" eaLnBrk="0" hangingPunct="0">
              <a:defRPr sz="3200">
                <a:solidFill>
                  <a:schemeClr val="accent2"/>
                </a:solidFill>
                <a:latin typeface="Arial" charset="0"/>
                <a:cs typeface="Arial" charset="0"/>
              </a:defRPr>
            </a:lvl2pPr>
            <a:lvl3pPr marL="1143000" indent="-228600" defTabSz="755650" eaLnBrk="0" hangingPunct="0">
              <a:defRPr sz="3200">
                <a:solidFill>
                  <a:schemeClr val="accent2"/>
                </a:solidFill>
                <a:latin typeface="Arial" charset="0"/>
                <a:cs typeface="Arial" charset="0"/>
              </a:defRPr>
            </a:lvl3pPr>
            <a:lvl4pPr marL="1600200" indent="-228600" defTabSz="755650" eaLnBrk="0" hangingPunct="0">
              <a:defRPr sz="3200">
                <a:solidFill>
                  <a:schemeClr val="accent2"/>
                </a:solidFill>
                <a:latin typeface="Arial" charset="0"/>
                <a:cs typeface="Arial" charset="0"/>
              </a:defRPr>
            </a:lvl4pPr>
            <a:lvl5pPr marL="2057400" indent="-228600" defTabSz="755650" eaLnBrk="0" hangingPunct="0">
              <a:defRPr sz="3200">
                <a:solidFill>
                  <a:schemeClr val="accent2"/>
                </a:solidFill>
                <a:latin typeface="Arial" charset="0"/>
                <a:cs typeface="Arial" charset="0"/>
              </a:defRPr>
            </a:lvl5pPr>
            <a:lvl6pPr marL="2514600" indent="-228600" defTabSz="75565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Arial" charset="0"/>
                <a:cs typeface="Arial" charset="0"/>
              </a:defRPr>
            </a:lvl6pPr>
            <a:lvl7pPr marL="2971800" indent="-228600" defTabSz="75565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Arial" charset="0"/>
                <a:cs typeface="Arial" charset="0"/>
              </a:defRPr>
            </a:lvl7pPr>
            <a:lvl8pPr marL="3429000" indent="-228600" defTabSz="75565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Arial" charset="0"/>
                <a:cs typeface="Arial" charset="0"/>
              </a:defRPr>
            </a:lvl8pPr>
            <a:lvl9pPr marL="3886200" indent="-228600" defTabSz="75565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Arial" charset="0"/>
                <a:cs typeface="Arial" charset="0"/>
              </a:defRPr>
            </a:lvl9pPr>
          </a:lstStyle>
          <a:p>
            <a:pPr>
              <a:lnSpc>
                <a:spcPct val="90000"/>
              </a:lnSpc>
              <a:spcAft>
                <a:spcPct val="10000"/>
              </a:spcAft>
              <a:buSzPct val="100000"/>
            </a:pPr>
            <a:r>
              <a:rPr lang="en-US" altLang="en-US" sz="1700">
                <a:solidFill>
                  <a:srgbClr val="000000"/>
                </a:solidFill>
              </a:rPr>
              <a:t>البحث عن وظيفة</a:t>
            </a:r>
          </a:p>
        </p:txBody>
      </p:sp>
      <p:pic>
        <p:nvPicPr>
          <p:cNvPr id="17439" name="Picture 2" descr="C:\Users\jnelson\AppData\Local\Microsoft\Windows\Temporary Internet Files\Content.IE5\SFZJJ79T\MP900442458[1]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2588" y="4303713"/>
            <a:ext cx="2513012" cy="2043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Oval 16"/>
          <p:cNvSpPr/>
          <p:nvPr/>
        </p:nvSpPr>
        <p:spPr>
          <a:xfrm>
            <a:off x="5390005" y="4038600"/>
            <a:ext cx="953207" cy="953008"/>
          </a:xfrm>
          <a:prstGeom prst="ellipse">
            <a:avLst/>
          </a:prstGeom>
          <a:scene3d>
            <a:camera prst="orthographicFront"/>
            <a:lightRig rig="flat" dir="t"/>
          </a:scene3d>
          <a:sp3d z="127000" prstMaterial="plastic">
            <a:bevelT w="88900" h="88900"/>
            <a:bevelB w="88900" h="31750" prst="angle"/>
          </a:sp3d>
        </p:spPr>
        <p:style>
          <a:lnRef idx="0">
            <a:schemeClr val="lt2">
              <a:hueOff val="0"/>
              <a:satOff val="0"/>
              <a:lumOff val="0"/>
              <a:alphaOff val="0"/>
            </a:schemeClr>
          </a:lnRef>
          <a:fillRef idx="3">
            <a:schemeClr val="dk2">
              <a:tint val="50000"/>
              <a:hueOff val="0"/>
              <a:satOff val="0"/>
              <a:lumOff val="0"/>
              <a:alphaOff val="0"/>
            </a:schemeClr>
          </a:fillRef>
          <a:effectRef idx="2">
            <a:schemeClr val="dk2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2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8" name="Oval 17"/>
          <p:cNvSpPr/>
          <p:nvPr/>
        </p:nvSpPr>
        <p:spPr>
          <a:xfrm>
            <a:off x="3652442" y="5489556"/>
            <a:ext cx="953207" cy="953008"/>
          </a:xfrm>
          <a:prstGeom prst="ellipse">
            <a:avLst/>
          </a:prstGeom>
          <a:scene3d>
            <a:camera prst="orthographicFront"/>
            <a:lightRig rig="flat" dir="t"/>
          </a:scene3d>
          <a:sp3d z="127000" prstMaterial="plastic">
            <a:bevelT w="88900" h="88900"/>
            <a:bevelB w="88900" h="31750" prst="angle"/>
          </a:sp3d>
        </p:spPr>
        <p:style>
          <a:lnRef idx="0">
            <a:schemeClr val="lt2">
              <a:hueOff val="0"/>
              <a:satOff val="0"/>
              <a:lumOff val="0"/>
              <a:alphaOff val="0"/>
            </a:schemeClr>
          </a:lnRef>
          <a:fillRef idx="3">
            <a:schemeClr val="dk2">
              <a:tint val="50000"/>
              <a:hueOff val="0"/>
              <a:satOff val="0"/>
              <a:lumOff val="0"/>
              <a:alphaOff val="0"/>
            </a:schemeClr>
          </a:fillRef>
          <a:effectRef idx="2">
            <a:schemeClr val="dk2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2">
              <a:hueOff val="0"/>
              <a:satOff val="0"/>
              <a:lumOff val="0"/>
              <a:alphaOff val="0"/>
            </a:schemeClr>
          </a:fontRef>
        </p:style>
      </p:sp>
      <p:sp>
        <p:nvSpPr>
          <p:cNvPr id="20" name="Rectangle 19"/>
          <p:cNvSpPr/>
          <p:nvPr/>
        </p:nvSpPr>
        <p:spPr>
          <a:xfrm>
            <a:off x="5667375" y="5400675"/>
            <a:ext cx="1916113" cy="476250"/>
          </a:xfrm>
          <a:prstGeom prst="rect">
            <a:avLst/>
          </a:pr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2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2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/>
          <a:lstStyle>
            <a:lvl1pPr eaLnBrk="0" hangingPunct="0">
              <a:defRPr sz="3200">
                <a:solidFill>
                  <a:schemeClr val="accent2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3200">
                <a:solidFill>
                  <a:schemeClr val="accent2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3200">
                <a:solidFill>
                  <a:schemeClr val="accent2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3200">
                <a:solidFill>
                  <a:schemeClr val="accent2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3200">
                <a:solidFill>
                  <a:schemeClr val="accent2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Arial" charset="0"/>
                <a:cs typeface="Arial" charset="0"/>
              </a:defRPr>
            </a:lvl9pPr>
          </a:lstStyle>
          <a:p>
            <a:pPr>
              <a:buSzPct val="100000"/>
            </a:pPr>
            <a:r>
              <a:rPr lang="en-US" altLang="en-US" sz="1700">
                <a:solidFill>
                  <a:srgbClr val="000000"/>
                </a:solidFill>
              </a:rPr>
              <a:t>التقدم للوظائف</a:t>
            </a:r>
          </a:p>
        </p:txBody>
      </p:sp>
      <p:sp>
        <p:nvSpPr>
          <p:cNvPr id="23" name="Rectangle 22"/>
          <p:cNvSpPr/>
          <p:nvPr/>
        </p:nvSpPr>
        <p:spPr>
          <a:xfrm>
            <a:off x="2714625" y="5851525"/>
            <a:ext cx="1276350" cy="460375"/>
          </a:xfrm>
          <a:prstGeom prst="rect">
            <a:avLst/>
          </a:pr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2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2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37" name="Rectangle 36"/>
          <p:cNvSpPr/>
          <p:nvPr/>
        </p:nvSpPr>
        <p:spPr>
          <a:xfrm>
            <a:off x="4572000" y="6053138"/>
            <a:ext cx="1916113" cy="477837"/>
          </a:xfrm>
          <a:prstGeom prst="rect">
            <a:avLst/>
          </a:pr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2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2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/>
          <a:lstStyle>
            <a:lvl1pPr eaLnBrk="0" hangingPunct="0">
              <a:defRPr sz="3200">
                <a:solidFill>
                  <a:schemeClr val="accent2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3200">
                <a:solidFill>
                  <a:schemeClr val="accent2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3200">
                <a:solidFill>
                  <a:schemeClr val="accent2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3200">
                <a:solidFill>
                  <a:schemeClr val="accent2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3200">
                <a:solidFill>
                  <a:schemeClr val="accent2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Arial" charset="0"/>
                <a:cs typeface="Arial" charset="0"/>
              </a:defRPr>
            </a:lvl9pPr>
          </a:lstStyle>
          <a:p>
            <a:pPr>
              <a:buSzPct val="100000"/>
            </a:pPr>
            <a:r>
              <a:rPr lang="en-US" altLang="en-US" sz="1700">
                <a:solidFill>
                  <a:srgbClr val="000000"/>
                </a:solidFill>
              </a:rPr>
              <a:t>المقابلة الشخصية</a:t>
            </a:r>
          </a:p>
        </p:txBody>
      </p:sp>
      <p:sp>
        <p:nvSpPr>
          <p:cNvPr id="32" name="Rounded Rectangular Callout 31"/>
          <p:cNvSpPr>
            <a:spLocks noChangeArrowheads="1"/>
          </p:cNvSpPr>
          <p:nvPr/>
        </p:nvSpPr>
        <p:spPr bwMode="auto">
          <a:xfrm>
            <a:off x="76200" y="1157288"/>
            <a:ext cx="4052888" cy="1830387"/>
          </a:xfrm>
          <a:prstGeom prst="wedgeRoundRectCallout">
            <a:avLst>
              <a:gd name="adj1" fmla="val 74935"/>
              <a:gd name="adj2" fmla="val 166213"/>
              <a:gd name="adj3" fmla="val 16667"/>
            </a:avLst>
          </a:prstGeom>
          <a:noFill/>
          <a:ln w="9525" algn="ctr">
            <a:solidFill>
              <a:schemeClr val="bg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marL="342900" indent="-342900" eaLnBrk="0" hangingPunct="0">
              <a:spcBef>
                <a:spcPct val="20000"/>
              </a:spcBef>
              <a:buChar char="•"/>
              <a:defRPr sz="3200">
                <a:solidFill>
                  <a:schemeClr val="accent2"/>
                </a:solidFill>
                <a:latin typeface="Arial" charset="0"/>
              </a:defRPr>
            </a:lvl1pPr>
            <a:lvl2pPr eaLnBrk="0" hangingPunct="0">
              <a:spcBef>
                <a:spcPct val="20000"/>
              </a:spcBef>
              <a:buChar char="–"/>
              <a:defRPr sz="2800">
                <a:solidFill>
                  <a:schemeClr val="accent2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accent2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accent2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accent2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accent2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accent2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accent2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accent2"/>
                </a:solidFill>
                <a:latin typeface="Arial" charset="0"/>
              </a:defRPr>
            </a:lvl9pPr>
          </a:lstStyle>
          <a:p>
            <a:pPr marL="0" lvl="1" algn="r" rtl="1">
              <a:spcBef>
                <a:spcPts val="600"/>
              </a:spcBef>
              <a:buFontTx/>
              <a:buNone/>
            </a:pPr>
            <a:r>
              <a:rPr lang="en-US" altLang="en-US" sz="1700" dirty="0" smtClean="0">
                <a:solidFill>
                  <a:srgbClr val="000099"/>
                </a:solidFill>
              </a:rPr>
              <a:t>• </a:t>
            </a:r>
            <a:r>
              <a:rPr lang="ar-EG" altLang="en-US" sz="1700" dirty="0" smtClean="0">
                <a:solidFill>
                  <a:srgbClr val="000099"/>
                </a:solidFill>
              </a:rPr>
              <a:t> </a:t>
            </a:r>
            <a:r>
              <a:rPr lang="en-US" altLang="en-US" sz="1700" dirty="0" err="1" smtClean="0">
                <a:solidFill>
                  <a:srgbClr val="000099"/>
                </a:solidFill>
              </a:rPr>
              <a:t>يمكننا</a:t>
            </a:r>
            <a:r>
              <a:rPr lang="en-US" altLang="en-US" sz="1700" dirty="0" smtClean="0">
                <a:solidFill>
                  <a:srgbClr val="000099"/>
                </a:solidFill>
              </a:rPr>
              <a:t> </a:t>
            </a:r>
            <a:r>
              <a:rPr lang="en-US" altLang="en-US" sz="1700" dirty="0" err="1">
                <a:solidFill>
                  <a:srgbClr val="000099"/>
                </a:solidFill>
              </a:rPr>
              <a:t>المساعدة</a:t>
            </a:r>
            <a:r>
              <a:rPr lang="en-US" altLang="en-US" sz="1700" dirty="0">
                <a:solidFill>
                  <a:srgbClr val="000099"/>
                </a:solidFill>
              </a:rPr>
              <a:t> </a:t>
            </a:r>
            <a:r>
              <a:rPr lang="en-US" altLang="en-US" sz="1700" dirty="0" err="1">
                <a:solidFill>
                  <a:srgbClr val="000099"/>
                </a:solidFill>
              </a:rPr>
              <a:t>في</a:t>
            </a:r>
            <a:r>
              <a:rPr lang="en-US" altLang="en-US" sz="1700" dirty="0">
                <a:solidFill>
                  <a:srgbClr val="000099"/>
                </a:solidFill>
              </a:rPr>
              <a:t> </a:t>
            </a:r>
            <a:r>
              <a:rPr lang="en-US" altLang="en-US" sz="1700" dirty="0" err="1">
                <a:solidFill>
                  <a:srgbClr val="000099"/>
                </a:solidFill>
              </a:rPr>
              <a:t>تطبيقات</a:t>
            </a:r>
            <a:r>
              <a:rPr lang="en-US" altLang="en-US" sz="1700" dirty="0">
                <a:solidFill>
                  <a:srgbClr val="000099"/>
                </a:solidFill>
              </a:rPr>
              <a:t> </a:t>
            </a:r>
            <a:r>
              <a:rPr lang="en-US" altLang="en-US" sz="1700" dirty="0" err="1">
                <a:solidFill>
                  <a:srgbClr val="000099"/>
                </a:solidFill>
              </a:rPr>
              <a:t>الوظائف</a:t>
            </a:r>
            <a:r>
              <a:rPr lang="en-US" altLang="en-US" sz="1700" dirty="0">
                <a:solidFill>
                  <a:srgbClr val="000099"/>
                </a:solidFill>
              </a:rPr>
              <a:t> </a:t>
            </a:r>
            <a:r>
              <a:rPr lang="en-US" altLang="en-US" sz="1700" dirty="0" err="1">
                <a:solidFill>
                  <a:srgbClr val="000099"/>
                </a:solidFill>
              </a:rPr>
              <a:t>عبر</a:t>
            </a:r>
            <a:r>
              <a:rPr lang="en-US" altLang="en-US" sz="1700" dirty="0">
                <a:solidFill>
                  <a:srgbClr val="000099"/>
                </a:solidFill>
              </a:rPr>
              <a:t> </a:t>
            </a:r>
            <a:r>
              <a:rPr lang="en-US" altLang="en-US" sz="1700" dirty="0" err="1">
                <a:solidFill>
                  <a:srgbClr val="000099"/>
                </a:solidFill>
              </a:rPr>
              <a:t>الإنترنت</a:t>
            </a:r>
            <a:r>
              <a:rPr lang="en-US" altLang="en-US" sz="1700" dirty="0">
                <a:solidFill>
                  <a:srgbClr val="000099"/>
                </a:solidFill>
              </a:rPr>
              <a:t>    </a:t>
            </a:r>
          </a:p>
          <a:p>
            <a:pPr marL="0" lvl="1" algn="r" rtl="1">
              <a:spcBef>
                <a:spcPct val="0"/>
              </a:spcBef>
              <a:buFontTx/>
              <a:buNone/>
            </a:pPr>
            <a:r>
              <a:rPr lang="en-US" altLang="en-US" sz="1700" dirty="0">
                <a:solidFill>
                  <a:srgbClr val="000099"/>
                </a:solidFill>
              </a:rPr>
              <a:t>  </a:t>
            </a:r>
            <a:r>
              <a:rPr lang="ar-EG" altLang="en-US" sz="1700" dirty="0" smtClean="0">
                <a:solidFill>
                  <a:srgbClr val="000099"/>
                </a:solidFill>
              </a:rPr>
              <a:t>(</a:t>
            </a:r>
            <a:r>
              <a:rPr lang="en-US" altLang="en-US" sz="1700" dirty="0" err="1" smtClean="0">
                <a:solidFill>
                  <a:srgbClr val="000099"/>
                </a:solidFill>
              </a:rPr>
              <a:t>فردياً</a:t>
            </a:r>
            <a:r>
              <a:rPr lang="en-US" altLang="en-US" sz="1700" dirty="0" smtClean="0">
                <a:solidFill>
                  <a:srgbClr val="000099"/>
                </a:solidFill>
              </a:rPr>
              <a:t> </a:t>
            </a:r>
            <a:r>
              <a:rPr lang="en-US" altLang="en-US" sz="1700" dirty="0" err="1">
                <a:solidFill>
                  <a:srgbClr val="000099"/>
                </a:solidFill>
              </a:rPr>
              <a:t>أو</a:t>
            </a:r>
            <a:r>
              <a:rPr lang="en-US" altLang="en-US" sz="1700" dirty="0">
                <a:solidFill>
                  <a:srgbClr val="000099"/>
                </a:solidFill>
              </a:rPr>
              <a:t> </a:t>
            </a:r>
            <a:r>
              <a:rPr lang="en-US" altLang="en-US" sz="1700" dirty="0" err="1">
                <a:solidFill>
                  <a:srgbClr val="000099"/>
                </a:solidFill>
              </a:rPr>
              <a:t>عن</a:t>
            </a:r>
            <a:r>
              <a:rPr lang="en-US" altLang="en-US" sz="1700" dirty="0">
                <a:solidFill>
                  <a:srgbClr val="000099"/>
                </a:solidFill>
              </a:rPr>
              <a:t> </a:t>
            </a:r>
            <a:r>
              <a:rPr lang="en-US" altLang="en-US" sz="1700" dirty="0" err="1">
                <a:solidFill>
                  <a:srgbClr val="000099"/>
                </a:solidFill>
              </a:rPr>
              <a:t>طريق</a:t>
            </a:r>
            <a:r>
              <a:rPr lang="en-US" altLang="en-US" sz="1700" dirty="0">
                <a:solidFill>
                  <a:srgbClr val="000099"/>
                </a:solidFill>
              </a:rPr>
              <a:t> </a:t>
            </a:r>
            <a:r>
              <a:rPr lang="en-US" altLang="en-US" sz="1700" dirty="0" err="1">
                <a:solidFill>
                  <a:srgbClr val="000099"/>
                </a:solidFill>
              </a:rPr>
              <a:t>ورشة</a:t>
            </a:r>
            <a:r>
              <a:rPr lang="en-US" altLang="en-US" sz="1700" dirty="0">
                <a:solidFill>
                  <a:srgbClr val="000099"/>
                </a:solidFill>
              </a:rPr>
              <a:t> </a:t>
            </a:r>
            <a:r>
              <a:rPr lang="en-US" altLang="en-US" sz="1700" dirty="0" err="1" smtClean="0">
                <a:solidFill>
                  <a:srgbClr val="000099"/>
                </a:solidFill>
              </a:rPr>
              <a:t>عمل</a:t>
            </a:r>
            <a:r>
              <a:rPr lang="ar-EG" altLang="en-US" sz="1700" dirty="0" smtClean="0">
                <a:solidFill>
                  <a:srgbClr val="000099"/>
                </a:solidFill>
              </a:rPr>
              <a:t>)</a:t>
            </a:r>
            <a:endParaRPr lang="en-US" altLang="en-US" sz="1700" dirty="0">
              <a:solidFill>
                <a:srgbClr val="000099"/>
              </a:solidFill>
            </a:endParaRPr>
          </a:p>
          <a:p>
            <a:pPr marL="0" lvl="1" algn="r" rtl="1">
              <a:lnSpc>
                <a:spcPts val="1013"/>
              </a:lnSpc>
              <a:spcBef>
                <a:spcPct val="0"/>
              </a:spcBef>
              <a:buFontTx/>
              <a:buNone/>
            </a:pPr>
            <a:endParaRPr lang="en-US" altLang="en-US" sz="1700" dirty="0">
              <a:solidFill>
                <a:srgbClr val="000099"/>
              </a:solidFill>
            </a:endParaRPr>
          </a:p>
          <a:p>
            <a:pPr marL="0" lvl="1" algn="r" rtl="1">
              <a:spcBef>
                <a:spcPct val="0"/>
              </a:spcBef>
              <a:buFontTx/>
              <a:buNone/>
            </a:pPr>
            <a:r>
              <a:rPr lang="en-US" altLang="en-US" sz="1700" dirty="0">
                <a:solidFill>
                  <a:srgbClr val="000099"/>
                </a:solidFill>
              </a:rPr>
              <a:t>• </a:t>
            </a:r>
            <a:r>
              <a:rPr lang="ar-EG" altLang="en-US" sz="1700" dirty="0" smtClean="0">
                <a:solidFill>
                  <a:srgbClr val="000099"/>
                </a:solidFill>
              </a:rPr>
              <a:t> </a:t>
            </a:r>
            <a:r>
              <a:rPr lang="en-US" altLang="en-US" sz="1700" dirty="0" err="1" smtClean="0">
                <a:solidFill>
                  <a:srgbClr val="000099"/>
                </a:solidFill>
              </a:rPr>
              <a:t>التدرب</a:t>
            </a:r>
            <a:r>
              <a:rPr lang="en-US" altLang="en-US" sz="1700" dirty="0" smtClean="0">
                <a:solidFill>
                  <a:srgbClr val="000099"/>
                </a:solidFill>
              </a:rPr>
              <a:t> </a:t>
            </a:r>
            <a:r>
              <a:rPr lang="en-US" altLang="en-US" sz="1700" dirty="0" err="1">
                <a:solidFill>
                  <a:srgbClr val="000099"/>
                </a:solidFill>
              </a:rPr>
              <a:t>على</a:t>
            </a:r>
            <a:r>
              <a:rPr lang="en-US" altLang="en-US" sz="1700" dirty="0">
                <a:solidFill>
                  <a:srgbClr val="000099"/>
                </a:solidFill>
              </a:rPr>
              <a:t> </a:t>
            </a:r>
            <a:r>
              <a:rPr lang="en-US" altLang="en-US" sz="1700" dirty="0" err="1">
                <a:solidFill>
                  <a:srgbClr val="000099"/>
                </a:solidFill>
              </a:rPr>
              <a:t>استخدام</a:t>
            </a:r>
            <a:r>
              <a:rPr lang="en-US" altLang="en-US" sz="1700" dirty="0">
                <a:solidFill>
                  <a:srgbClr val="000099"/>
                </a:solidFill>
              </a:rPr>
              <a:t> </a:t>
            </a:r>
            <a:r>
              <a:rPr lang="en-US" altLang="en-US" sz="1700" dirty="0" err="1">
                <a:solidFill>
                  <a:srgbClr val="000099"/>
                </a:solidFill>
              </a:rPr>
              <a:t>السيرة</a:t>
            </a:r>
            <a:r>
              <a:rPr lang="en-US" altLang="en-US" sz="1700" dirty="0">
                <a:solidFill>
                  <a:srgbClr val="000099"/>
                </a:solidFill>
              </a:rPr>
              <a:t> </a:t>
            </a:r>
            <a:r>
              <a:rPr lang="en-US" altLang="en-US" sz="1700" dirty="0" err="1">
                <a:solidFill>
                  <a:srgbClr val="000099"/>
                </a:solidFill>
              </a:rPr>
              <a:t>الذاتية</a:t>
            </a:r>
            <a:r>
              <a:rPr lang="en-US" altLang="en-US" sz="1700" dirty="0">
                <a:solidFill>
                  <a:srgbClr val="000099"/>
                </a:solidFill>
              </a:rPr>
              <a:t>     </a:t>
            </a:r>
          </a:p>
          <a:p>
            <a:pPr marL="0" lvl="1" algn="r" rtl="1">
              <a:spcBef>
                <a:spcPct val="0"/>
              </a:spcBef>
              <a:buFontTx/>
              <a:buNone/>
            </a:pPr>
            <a:r>
              <a:rPr lang="en-US" altLang="en-US" sz="1700" dirty="0">
                <a:solidFill>
                  <a:srgbClr val="000099"/>
                </a:solidFill>
              </a:rPr>
              <a:t>  </a:t>
            </a:r>
            <a:r>
              <a:rPr lang="en-US" altLang="en-US" sz="1700" dirty="0" err="1">
                <a:solidFill>
                  <a:srgbClr val="000099"/>
                </a:solidFill>
              </a:rPr>
              <a:t>للمساعدة</a:t>
            </a:r>
            <a:r>
              <a:rPr lang="en-US" altLang="en-US" sz="1700" dirty="0">
                <a:solidFill>
                  <a:srgbClr val="000099"/>
                </a:solidFill>
              </a:rPr>
              <a:t> </a:t>
            </a:r>
            <a:r>
              <a:rPr lang="en-US" altLang="en-US" sz="1700" dirty="0" err="1">
                <a:solidFill>
                  <a:srgbClr val="000099"/>
                </a:solidFill>
              </a:rPr>
              <a:t>في</a:t>
            </a:r>
            <a:r>
              <a:rPr lang="en-US" altLang="en-US" sz="1700" dirty="0">
                <a:solidFill>
                  <a:srgbClr val="000099"/>
                </a:solidFill>
              </a:rPr>
              <a:t> </a:t>
            </a:r>
            <a:r>
              <a:rPr lang="en-US" altLang="en-US" sz="1700" dirty="0" err="1">
                <a:solidFill>
                  <a:srgbClr val="000099"/>
                </a:solidFill>
              </a:rPr>
              <a:t>تعبئة</a:t>
            </a:r>
            <a:r>
              <a:rPr lang="en-US" altLang="en-US" sz="1700" dirty="0">
                <a:solidFill>
                  <a:srgbClr val="000099"/>
                </a:solidFill>
              </a:rPr>
              <a:t> </a:t>
            </a:r>
            <a:r>
              <a:rPr lang="en-US" altLang="en-US" sz="1700" dirty="0" err="1">
                <a:solidFill>
                  <a:srgbClr val="000099"/>
                </a:solidFill>
              </a:rPr>
              <a:t>طلبات</a:t>
            </a:r>
            <a:r>
              <a:rPr lang="en-US" altLang="en-US" sz="1700" dirty="0">
                <a:solidFill>
                  <a:srgbClr val="000099"/>
                </a:solidFill>
              </a:rPr>
              <a:t> </a:t>
            </a:r>
            <a:r>
              <a:rPr lang="en-US" altLang="en-US" sz="1700" dirty="0" err="1">
                <a:solidFill>
                  <a:srgbClr val="000099"/>
                </a:solidFill>
              </a:rPr>
              <a:t>التوظيف</a:t>
            </a:r>
            <a:r>
              <a:rPr lang="en-US" altLang="en-US" sz="1700" dirty="0">
                <a:solidFill>
                  <a:srgbClr val="000099"/>
                </a:solidFill>
              </a:rPr>
              <a:t>.</a:t>
            </a:r>
          </a:p>
          <a:p>
            <a:pPr marL="0" lvl="1" algn="r" rtl="1">
              <a:lnSpc>
                <a:spcPts val="1013"/>
              </a:lnSpc>
              <a:spcBef>
                <a:spcPct val="0"/>
              </a:spcBef>
              <a:buFontTx/>
              <a:buNone/>
            </a:pPr>
            <a:endParaRPr lang="en-US" altLang="en-US" sz="1700" dirty="0">
              <a:solidFill>
                <a:srgbClr val="000099"/>
              </a:solidFill>
            </a:endParaRPr>
          </a:p>
          <a:p>
            <a:pPr marL="0" lvl="1" algn="r" rtl="1">
              <a:spcBef>
                <a:spcPct val="0"/>
              </a:spcBef>
              <a:buFontTx/>
              <a:buNone/>
            </a:pPr>
            <a:r>
              <a:rPr lang="en-US" altLang="en-US" sz="1700" dirty="0">
                <a:solidFill>
                  <a:srgbClr val="000099"/>
                </a:solidFill>
              </a:rPr>
              <a:t>• </a:t>
            </a:r>
            <a:r>
              <a:rPr lang="ar-EG" altLang="en-US" sz="1700" dirty="0" smtClean="0">
                <a:solidFill>
                  <a:srgbClr val="000099"/>
                </a:solidFill>
              </a:rPr>
              <a:t> </a:t>
            </a:r>
            <a:r>
              <a:rPr lang="en-US" altLang="en-US" sz="1700" dirty="0" err="1" smtClean="0">
                <a:solidFill>
                  <a:srgbClr val="000099"/>
                </a:solidFill>
              </a:rPr>
              <a:t>تلميحات</a:t>
            </a:r>
            <a:r>
              <a:rPr lang="en-US" altLang="en-US" sz="1700" dirty="0" smtClean="0">
                <a:solidFill>
                  <a:srgbClr val="000099"/>
                </a:solidFill>
              </a:rPr>
              <a:t> و</a:t>
            </a:r>
            <a:r>
              <a:rPr lang="ar-EG" altLang="en-US" sz="1700" dirty="0" smtClean="0">
                <a:solidFill>
                  <a:srgbClr val="000099"/>
                </a:solidFill>
              </a:rPr>
              <a:t>نصائح</a:t>
            </a:r>
            <a:r>
              <a:rPr lang="en-US" altLang="en-US" sz="1700" dirty="0" smtClean="0">
                <a:solidFill>
                  <a:srgbClr val="000099"/>
                </a:solidFill>
              </a:rPr>
              <a:t> و/</a:t>
            </a:r>
            <a:r>
              <a:rPr lang="en-US" altLang="en-US" sz="1700" dirty="0" err="1" smtClean="0">
                <a:solidFill>
                  <a:srgbClr val="000099"/>
                </a:solidFill>
              </a:rPr>
              <a:t>أو</a:t>
            </a:r>
            <a:r>
              <a:rPr lang="en-US" altLang="en-US" sz="1700" dirty="0" smtClean="0">
                <a:solidFill>
                  <a:srgbClr val="000099"/>
                </a:solidFill>
              </a:rPr>
              <a:t> </a:t>
            </a:r>
            <a:r>
              <a:rPr lang="en-US" altLang="en-US" sz="1700" dirty="0" err="1">
                <a:solidFill>
                  <a:srgbClr val="000099"/>
                </a:solidFill>
              </a:rPr>
              <a:t>ورش</a:t>
            </a:r>
            <a:r>
              <a:rPr lang="en-US" altLang="en-US" sz="1700" dirty="0">
                <a:solidFill>
                  <a:srgbClr val="000099"/>
                </a:solidFill>
              </a:rPr>
              <a:t> </a:t>
            </a:r>
            <a:r>
              <a:rPr lang="en-US" altLang="en-US" sz="1700" dirty="0" err="1">
                <a:solidFill>
                  <a:srgbClr val="000099"/>
                </a:solidFill>
              </a:rPr>
              <a:t>عمل</a:t>
            </a:r>
            <a:endParaRPr lang="en-US" altLang="en-US" sz="1700" dirty="0">
              <a:solidFill>
                <a:srgbClr val="000099"/>
              </a:solidFill>
            </a:endParaRPr>
          </a:p>
        </p:txBody>
      </p:sp>
      <p:sp>
        <p:nvSpPr>
          <p:cNvPr id="31" name="Rectangle 8"/>
          <p:cNvSpPr txBox="1">
            <a:spLocks noChangeArrowheads="1"/>
          </p:cNvSpPr>
          <p:nvPr/>
        </p:nvSpPr>
        <p:spPr>
          <a:xfrm>
            <a:off x="339725" y="187960"/>
            <a:ext cx="8001000" cy="533400"/>
          </a:xfrm>
          <a:prstGeom prst="rect">
            <a:avLst/>
          </a:prstGeom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accent2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accent2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accent2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accent2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accent2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accent2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accent2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accent2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accent2"/>
                </a:solidFill>
                <a:latin typeface="Arial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ar-SA" altLang="en-US" b="1" dirty="0">
                <a:solidFill>
                  <a:srgbClr val="C97403"/>
                </a:solidFill>
              </a:rPr>
              <a:t>كيف يمكن لمركز المهن مساعدتك في بحثك عن وظيفة</a:t>
            </a:r>
            <a:endParaRPr lang="en-US" altLang="en-US" b="1" dirty="0">
              <a:solidFill>
                <a:srgbClr val="C97403"/>
              </a:solidFill>
            </a:endParaRPr>
          </a:p>
        </p:txBody>
      </p:sp>
      <p:sp>
        <p:nvSpPr>
          <p:cNvPr id="29" name="TextBox 28"/>
          <p:cNvSpPr txBox="1"/>
          <p:nvPr/>
        </p:nvSpPr>
        <p:spPr>
          <a:xfrm rot="512802">
            <a:off x="877377" y="5140756"/>
            <a:ext cx="1478088" cy="369332"/>
          </a:xfrm>
          <a:prstGeom prst="rect">
            <a:avLst/>
          </a:prstGeom>
          <a:gradFill flip="none" rotWithShape="1">
            <a:gsLst>
              <a:gs pos="0">
                <a:schemeClr val="tx2">
                  <a:lumMod val="50000"/>
                  <a:lumOff val="50000"/>
                </a:schemeClr>
              </a:gs>
              <a:gs pos="50000">
                <a:schemeClr val="bg1">
                  <a:lumMod val="65000"/>
                  <a:shade val="67500"/>
                  <a:satMod val="115000"/>
                </a:schemeClr>
              </a:gs>
              <a:gs pos="100000">
                <a:schemeClr val="bg1">
                  <a:lumMod val="65000"/>
                  <a:shade val="100000"/>
                  <a:satMod val="115000"/>
                </a:schemeClr>
              </a:gs>
            </a:gsLst>
            <a:path path="shape">
              <a:fillToRect l="50000" t="50000" r="50000" b="50000"/>
            </a:path>
            <a:tileRect/>
          </a:gradFill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txBody>
          <a:bodyPr anchor="ctr">
            <a:spAutoFit/>
          </a:bodyPr>
          <a:lstStyle>
            <a:lvl1pPr eaLnBrk="0" hangingPunct="0">
              <a:defRPr sz="3200">
                <a:solidFill>
                  <a:schemeClr val="accent2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3200">
                <a:solidFill>
                  <a:schemeClr val="accent2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3200">
                <a:solidFill>
                  <a:schemeClr val="accent2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3200">
                <a:solidFill>
                  <a:schemeClr val="accent2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3200">
                <a:solidFill>
                  <a:schemeClr val="accent2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Arial" charset="0"/>
                <a:cs typeface="Arial" charset="0"/>
              </a:defRPr>
            </a:lvl9pPr>
          </a:lstStyle>
          <a:p>
            <a:pPr algn="ctr">
              <a:buSzPct val="100000"/>
            </a:pPr>
            <a:r>
              <a:rPr lang="en-US" altLang="en-US" sz="1800">
                <a:solidFill>
                  <a:srgbClr val="FFFFFF"/>
                </a:solidFill>
              </a:rPr>
              <a:t>التوظيف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 animBg="1"/>
      <p:bldP spid="32" grpId="1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8"/>
          <p:cNvSpPr>
            <a:spLocks noChangeArrowheads="1"/>
          </p:cNvSpPr>
          <p:nvPr/>
        </p:nvSpPr>
        <p:spPr bwMode="auto">
          <a:xfrm>
            <a:off x="5480050" y="1736725"/>
            <a:ext cx="1065213" cy="415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accent2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accent2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accent2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accent2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accent2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accent2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accent2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accent2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accent2"/>
                </a:solidFill>
                <a:latin typeface="Arial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ar-SA" altLang="en-US" sz="1000" b="1">
                <a:solidFill>
                  <a:srgbClr val="FFFFFF"/>
                </a:solidFill>
                <a:cs typeface="Times New Roman" pitchFamily="18" charset="0"/>
              </a:rPr>
              <a:t>ما هو موقعك اليوم</a:t>
            </a:r>
            <a:endParaRPr lang="en-US" altLang="en-US" sz="1000" b="1">
              <a:solidFill>
                <a:srgbClr val="FFFFFF"/>
              </a:solidFill>
              <a:cs typeface="Times New Roman" pitchFamily="18" charset="0"/>
            </a:endParaRPr>
          </a:p>
        </p:txBody>
      </p:sp>
      <p:sp>
        <p:nvSpPr>
          <p:cNvPr id="18435" name="Rectangle 12"/>
          <p:cNvSpPr>
            <a:spLocks noChangeArrowheads="1"/>
          </p:cNvSpPr>
          <p:nvPr/>
        </p:nvSpPr>
        <p:spPr bwMode="auto">
          <a:xfrm>
            <a:off x="0" y="-63500"/>
            <a:ext cx="18415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accent2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accent2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accent2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accent2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accent2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accent2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accent2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accent2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accent2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>
              <a:solidFill>
                <a:srgbClr val="333399"/>
              </a:solidFill>
            </a:endParaRPr>
          </a:p>
        </p:txBody>
      </p:sp>
      <p:sp>
        <p:nvSpPr>
          <p:cNvPr id="18436" name="Rectangle 15"/>
          <p:cNvSpPr>
            <a:spLocks noChangeArrowheads="1"/>
          </p:cNvSpPr>
          <p:nvPr/>
        </p:nvSpPr>
        <p:spPr bwMode="auto">
          <a:xfrm>
            <a:off x="0" y="165100"/>
            <a:ext cx="18415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accent2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accent2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accent2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accent2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accent2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accent2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accent2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accent2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accent2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>
              <a:solidFill>
                <a:srgbClr val="333399"/>
              </a:solidFill>
            </a:endParaRPr>
          </a:p>
        </p:txBody>
      </p:sp>
      <p:sp>
        <p:nvSpPr>
          <p:cNvPr id="18437" name="Rectangular Callout 6"/>
          <p:cNvSpPr>
            <a:spLocks noChangeArrowheads="1"/>
          </p:cNvSpPr>
          <p:nvPr/>
        </p:nvSpPr>
        <p:spPr bwMode="auto">
          <a:xfrm>
            <a:off x="5656263" y="1503363"/>
            <a:ext cx="2141537" cy="754062"/>
          </a:xfrm>
          <a:prstGeom prst="wedgeRectCallout">
            <a:avLst>
              <a:gd name="adj1" fmla="val -20833"/>
              <a:gd name="adj2" fmla="val 62500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accent2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accent2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accent2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accent2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accent2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accent2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accent2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accent2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accent2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>
              <a:solidFill>
                <a:srgbClr val="333399"/>
              </a:solidFill>
            </a:endParaRPr>
          </a:p>
        </p:txBody>
      </p:sp>
      <p:cxnSp>
        <p:nvCxnSpPr>
          <p:cNvPr id="18438" name="Straight Arrow Connector 38"/>
          <p:cNvCxnSpPr>
            <a:cxnSpLocks noChangeShapeType="1"/>
          </p:cNvCxnSpPr>
          <p:nvPr/>
        </p:nvCxnSpPr>
        <p:spPr bwMode="auto">
          <a:xfrm>
            <a:off x="3429000" y="4038600"/>
            <a:ext cx="1447800" cy="766763"/>
          </a:xfrm>
          <a:prstGeom prst="straightConnector1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 type="arrow" w="med" len="med"/>
              </a14:hiddenLine>
            </a:ext>
          </a:extLst>
        </p:spPr>
      </p:cxnSp>
      <p:cxnSp>
        <p:nvCxnSpPr>
          <p:cNvPr id="18439" name="Elbow Connector 44"/>
          <p:cNvCxnSpPr>
            <a:cxnSpLocks noChangeShapeType="1"/>
          </p:cNvCxnSpPr>
          <p:nvPr/>
        </p:nvCxnSpPr>
        <p:spPr bwMode="auto">
          <a:xfrm>
            <a:off x="2895600" y="5638800"/>
            <a:ext cx="914400" cy="914400"/>
          </a:xfrm>
          <a:prstGeom prst="bentConnector3">
            <a:avLst>
              <a:gd name="adj1" fmla="val 50000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 type="arrow" w="med" len="med"/>
              </a14:hiddenLine>
            </a:ext>
          </a:extLst>
        </p:spPr>
      </p:cxnSp>
      <p:sp>
        <p:nvSpPr>
          <p:cNvPr id="18440" name="Slide Number Placeholder 1"/>
          <p:cNvSpPr txBox="1">
            <a:spLocks/>
          </p:cNvSpPr>
          <p:nvPr/>
        </p:nvSpPr>
        <p:spPr bwMode="auto">
          <a:xfrm>
            <a:off x="8755063" y="6443663"/>
            <a:ext cx="304800" cy="238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accent2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accent2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accent2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accent2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accent2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accent2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accent2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accent2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accent2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900">
                <a:solidFill>
                  <a:srgbClr val="333399"/>
                </a:solidFill>
              </a:rPr>
              <a:t>7</a:t>
            </a:r>
          </a:p>
        </p:txBody>
      </p:sp>
      <p:cxnSp>
        <p:nvCxnSpPr>
          <p:cNvPr id="18441" name="Curved Connector 2"/>
          <p:cNvCxnSpPr>
            <a:cxnSpLocks noChangeShapeType="1"/>
          </p:cNvCxnSpPr>
          <p:nvPr/>
        </p:nvCxnSpPr>
        <p:spPr bwMode="auto">
          <a:xfrm rot="16200000" flipH="1">
            <a:off x="291306" y="1537494"/>
            <a:ext cx="1169988" cy="381000"/>
          </a:xfrm>
          <a:prstGeom prst="curvedConnector3">
            <a:avLst>
              <a:gd name="adj1" fmla="val 50000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cxnSp>
      <p:sp>
        <p:nvSpPr>
          <p:cNvPr id="10" name="Freeform 9"/>
          <p:cNvSpPr/>
          <p:nvPr/>
        </p:nvSpPr>
        <p:spPr>
          <a:xfrm>
            <a:off x="3215868" y="2987900"/>
            <a:ext cx="1550373" cy="1187001"/>
          </a:xfrm>
          <a:custGeom>
            <a:avLst/>
            <a:gdLst>
              <a:gd name="connsiteX0" fmla="*/ 0 w 1550373"/>
              <a:gd name="connsiteY0" fmla="*/ 593501 h 1187001"/>
              <a:gd name="connsiteX1" fmla="*/ 775187 w 1550373"/>
              <a:gd name="connsiteY1" fmla="*/ 0 h 1187001"/>
              <a:gd name="connsiteX2" fmla="*/ 1550374 w 1550373"/>
              <a:gd name="connsiteY2" fmla="*/ 593501 h 1187001"/>
              <a:gd name="connsiteX3" fmla="*/ 775187 w 1550373"/>
              <a:gd name="connsiteY3" fmla="*/ 1187002 h 1187001"/>
              <a:gd name="connsiteX4" fmla="*/ 0 w 1550373"/>
              <a:gd name="connsiteY4" fmla="*/ 593501 h 1187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50373" h="1187001">
                <a:moveTo>
                  <a:pt x="0" y="593501"/>
                </a:moveTo>
                <a:cubicBezTo>
                  <a:pt x="0" y="265719"/>
                  <a:pt x="347063" y="0"/>
                  <a:pt x="775187" y="0"/>
                </a:cubicBezTo>
                <a:cubicBezTo>
                  <a:pt x="1203311" y="0"/>
                  <a:pt x="1550374" y="265719"/>
                  <a:pt x="1550374" y="593501"/>
                </a:cubicBezTo>
                <a:cubicBezTo>
                  <a:pt x="1550374" y="921283"/>
                  <a:pt x="1203311" y="1187002"/>
                  <a:pt x="775187" y="1187002"/>
                </a:cubicBezTo>
                <a:cubicBezTo>
                  <a:pt x="347063" y="1187002"/>
                  <a:pt x="0" y="921283"/>
                  <a:pt x="0" y="593501"/>
                </a:cubicBezTo>
                <a:close/>
              </a:path>
            </a:pathLst>
          </a:custGeom>
          <a:scene3d>
            <a:camera prst="orthographicFront"/>
            <a:lightRig rig="flat" dir="t"/>
          </a:scene3d>
          <a:sp3d prstMaterial="plastic">
            <a:bevelT w="120900" h="88900"/>
            <a:bevelB w="88900" h="31750" prst="angle"/>
          </a:sp3d>
        </p:spPr>
        <p:style>
          <a:lnRef idx="0">
            <a:schemeClr val="lt2">
              <a:hueOff val="0"/>
              <a:satOff val="0"/>
              <a:lumOff val="0"/>
              <a:alphaOff val="0"/>
            </a:schemeClr>
          </a:lnRef>
          <a:fillRef idx="3">
            <a:schemeClr val="dk2">
              <a:hueOff val="0"/>
              <a:satOff val="0"/>
              <a:lumOff val="0"/>
              <a:alphaOff val="0"/>
            </a:schemeClr>
          </a:fillRef>
          <a:effectRef idx="2">
            <a:schemeClr val="dk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lIns="256257" tIns="203042" rIns="256257" bIns="203042" anchor="ctr"/>
          <a:lstStyle>
            <a:lvl1pPr defTabSz="1022350" eaLnBrk="0" hangingPunct="0">
              <a:defRPr sz="3200">
                <a:solidFill>
                  <a:schemeClr val="accent2"/>
                </a:solidFill>
                <a:latin typeface="Arial" charset="0"/>
                <a:cs typeface="Arial" charset="0"/>
              </a:defRPr>
            </a:lvl1pPr>
            <a:lvl2pPr marL="742950" indent="-285750" defTabSz="1022350" eaLnBrk="0" hangingPunct="0">
              <a:defRPr sz="3200">
                <a:solidFill>
                  <a:schemeClr val="accent2"/>
                </a:solidFill>
                <a:latin typeface="Arial" charset="0"/>
                <a:cs typeface="Arial" charset="0"/>
              </a:defRPr>
            </a:lvl2pPr>
            <a:lvl3pPr marL="1143000" indent="-228600" defTabSz="1022350" eaLnBrk="0" hangingPunct="0">
              <a:defRPr sz="3200">
                <a:solidFill>
                  <a:schemeClr val="accent2"/>
                </a:solidFill>
                <a:latin typeface="Arial" charset="0"/>
                <a:cs typeface="Arial" charset="0"/>
              </a:defRPr>
            </a:lvl3pPr>
            <a:lvl4pPr marL="1600200" indent="-228600" defTabSz="1022350" eaLnBrk="0" hangingPunct="0">
              <a:defRPr sz="3200">
                <a:solidFill>
                  <a:schemeClr val="accent2"/>
                </a:solidFill>
                <a:latin typeface="Arial" charset="0"/>
                <a:cs typeface="Arial" charset="0"/>
              </a:defRPr>
            </a:lvl4pPr>
            <a:lvl5pPr marL="2057400" indent="-228600" defTabSz="1022350" eaLnBrk="0" hangingPunct="0">
              <a:defRPr sz="3200">
                <a:solidFill>
                  <a:schemeClr val="accent2"/>
                </a:solidFill>
                <a:latin typeface="Arial" charset="0"/>
                <a:cs typeface="Arial" charset="0"/>
              </a:defRPr>
            </a:lvl5pPr>
            <a:lvl6pPr marL="2514600" indent="-228600" defTabSz="102235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Arial" charset="0"/>
                <a:cs typeface="Arial" charset="0"/>
              </a:defRPr>
            </a:lvl6pPr>
            <a:lvl7pPr marL="2971800" indent="-228600" defTabSz="102235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Arial" charset="0"/>
                <a:cs typeface="Arial" charset="0"/>
              </a:defRPr>
            </a:lvl7pPr>
            <a:lvl8pPr marL="3429000" indent="-228600" defTabSz="102235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Arial" charset="0"/>
                <a:cs typeface="Arial" charset="0"/>
              </a:defRPr>
            </a:lvl8pPr>
            <a:lvl9pPr marL="3886200" indent="-228600" defTabSz="102235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Arial" charset="0"/>
                <a:cs typeface="Arial" charset="0"/>
              </a:defRPr>
            </a:lvl9pPr>
          </a:lstStyle>
          <a:p>
            <a:pPr algn="ctr">
              <a:lnSpc>
                <a:spcPct val="90000"/>
              </a:lnSpc>
              <a:spcAft>
                <a:spcPct val="35000"/>
              </a:spcAft>
              <a:buSzPct val="100000"/>
            </a:pPr>
            <a:r>
              <a:rPr lang="en-US" altLang="en-US" sz="2300">
                <a:solidFill>
                  <a:srgbClr val="FFFFFF"/>
                </a:solidFill>
              </a:rPr>
              <a:t>أنت هنا</a:t>
            </a:r>
          </a:p>
        </p:txBody>
      </p:sp>
      <p:sp>
        <p:nvSpPr>
          <p:cNvPr id="11" name="Block Arc 10"/>
          <p:cNvSpPr/>
          <p:nvPr/>
        </p:nvSpPr>
        <p:spPr>
          <a:xfrm>
            <a:off x="2474529" y="1599690"/>
            <a:ext cx="3585625" cy="4451965"/>
          </a:xfrm>
          <a:prstGeom prst="blockArc">
            <a:avLst>
              <a:gd name="adj1" fmla="val 16509444"/>
              <a:gd name="adj2" fmla="val 5088054"/>
              <a:gd name="adj3" fmla="val 5240"/>
            </a:avLst>
          </a:prstGeom>
          <a:scene3d>
            <a:camera prst="orthographicFront"/>
            <a:lightRig rig="flat" dir="t"/>
          </a:scene3d>
          <a:sp3d prstMaterial="plastic">
            <a:bevelT w="120900" h="88900"/>
            <a:bevelB w="88900" h="31750" prst="angle"/>
          </a:sp3d>
        </p:spPr>
        <p:style>
          <a:lnRef idx="0">
            <a:schemeClr val="lt2">
              <a:hueOff val="0"/>
              <a:satOff val="0"/>
              <a:lumOff val="0"/>
              <a:alphaOff val="0"/>
            </a:schemeClr>
          </a:lnRef>
          <a:fillRef idx="3">
            <a:schemeClr val="dk2">
              <a:hueOff val="0"/>
              <a:satOff val="0"/>
              <a:lumOff val="0"/>
              <a:alphaOff val="0"/>
            </a:schemeClr>
          </a:fillRef>
          <a:effectRef idx="2">
            <a:schemeClr val="dk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12" name="Oval 11"/>
          <p:cNvSpPr/>
          <p:nvPr/>
        </p:nvSpPr>
        <p:spPr>
          <a:xfrm>
            <a:off x="3991055" y="1260656"/>
            <a:ext cx="953207" cy="953008"/>
          </a:xfrm>
          <a:prstGeom prst="ellipse">
            <a:avLst/>
          </a:prstGeom>
          <a:scene3d>
            <a:camera prst="orthographicFront"/>
            <a:lightRig rig="flat" dir="t"/>
          </a:scene3d>
          <a:sp3d z="127000" prstMaterial="plastic">
            <a:bevelT w="88900" h="88900"/>
            <a:bevelB w="88900" h="31750" prst="angle"/>
          </a:sp3d>
        </p:spPr>
        <p:style>
          <a:lnRef idx="0">
            <a:schemeClr val="lt2">
              <a:hueOff val="0"/>
              <a:satOff val="0"/>
              <a:lumOff val="0"/>
              <a:alphaOff val="0"/>
            </a:schemeClr>
          </a:lnRef>
          <a:fillRef idx="3">
            <a:schemeClr val="dk2">
              <a:tint val="50000"/>
              <a:hueOff val="0"/>
              <a:satOff val="0"/>
              <a:lumOff val="0"/>
              <a:alphaOff val="0"/>
            </a:schemeClr>
          </a:fillRef>
          <a:effectRef idx="2">
            <a:schemeClr val="dk2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2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3" name="Freeform 12"/>
          <p:cNvSpPr/>
          <p:nvPr/>
        </p:nvSpPr>
        <p:spPr>
          <a:xfrm>
            <a:off x="4935538" y="1169988"/>
            <a:ext cx="1274762" cy="461962"/>
          </a:xfrm>
          <a:custGeom>
            <a:avLst/>
            <a:gdLst>
              <a:gd name="connsiteX0" fmla="*/ 0 w 1275991"/>
              <a:gd name="connsiteY0" fmla="*/ 0 h 922528"/>
              <a:gd name="connsiteX1" fmla="*/ 1275991 w 1275991"/>
              <a:gd name="connsiteY1" fmla="*/ 0 h 922528"/>
              <a:gd name="connsiteX2" fmla="*/ 1275991 w 1275991"/>
              <a:gd name="connsiteY2" fmla="*/ 922528 h 922528"/>
              <a:gd name="connsiteX3" fmla="*/ 0 w 1275991"/>
              <a:gd name="connsiteY3" fmla="*/ 922528 h 922528"/>
              <a:gd name="connsiteX4" fmla="*/ 0 w 1275991"/>
              <a:gd name="connsiteY4" fmla="*/ 0 h 9225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75991" h="922528">
                <a:moveTo>
                  <a:pt x="0" y="0"/>
                </a:moveTo>
                <a:lnTo>
                  <a:pt x="1275991" y="0"/>
                </a:lnTo>
                <a:lnTo>
                  <a:pt x="1275991" y="922528"/>
                </a:lnTo>
                <a:lnTo>
                  <a:pt x="0" y="922528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2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2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lIns="21590" tIns="21590" rIns="21590" bIns="21590" anchor="ctr"/>
          <a:lstStyle>
            <a:lvl1pPr defTabSz="755650" eaLnBrk="0" hangingPunct="0">
              <a:defRPr sz="3200">
                <a:solidFill>
                  <a:schemeClr val="accent2"/>
                </a:solidFill>
                <a:latin typeface="Arial" charset="0"/>
                <a:cs typeface="Arial" charset="0"/>
              </a:defRPr>
            </a:lvl1pPr>
            <a:lvl2pPr marL="742950" indent="-285750" defTabSz="755650" eaLnBrk="0" hangingPunct="0">
              <a:defRPr sz="3200">
                <a:solidFill>
                  <a:schemeClr val="accent2"/>
                </a:solidFill>
                <a:latin typeface="Arial" charset="0"/>
                <a:cs typeface="Arial" charset="0"/>
              </a:defRPr>
            </a:lvl2pPr>
            <a:lvl3pPr marL="1143000" indent="-228600" defTabSz="755650" eaLnBrk="0" hangingPunct="0">
              <a:defRPr sz="3200">
                <a:solidFill>
                  <a:schemeClr val="accent2"/>
                </a:solidFill>
                <a:latin typeface="Arial" charset="0"/>
                <a:cs typeface="Arial" charset="0"/>
              </a:defRPr>
            </a:lvl3pPr>
            <a:lvl4pPr marL="1600200" indent="-228600" defTabSz="755650" eaLnBrk="0" hangingPunct="0">
              <a:defRPr sz="3200">
                <a:solidFill>
                  <a:schemeClr val="accent2"/>
                </a:solidFill>
                <a:latin typeface="Arial" charset="0"/>
                <a:cs typeface="Arial" charset="0"/>
              </a:defRPr>
            </a:lvl4pPr>
            <a:lvl5pPr marL="2057400" indent="-228600" defTabSz="755650" eaLnBrk="0" hangingPunct="0">
              <a:defRPr sz="3200">
                <a:solidFill>
                  <a:schemeClr val="accent2"/>
                </a:solidFill>
                <a:latin typeface="Arial" charset="0"/>
                <a:cs typeface="Arial" charset="0"/>
              </a:defRPr>
            </a:lvl5pPr>
            <a:lvl6pPr marL="2514600" indent="-228600" defTabSz="75565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Arial" charset="0"/>
                <a:cs typeface="Arial" charset="0"/>
              </a:defRPr>
            </a:lvl6pPr>
            <a:lvl7pPr marL="2971800" indent="-228600" defTabSz="75565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Arial" charset="0"/>
                <a:cs typeface="Arial" charset="0"/>
              </a:defRPr>
            </a:lvl7pPr>
            <a:lvl8pPr marL="3429000" indent="-228600" defTabSz="75565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Arial" charset="0"/>
                <a:cs typeface="Arial" charset="0"/>
              </a:defRPr>
            </a:lvl8pPr>
            <a:lvl9pPr marL="3886200" indent="-228600" defTabSz="75565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Arial" charset="0"/>
                <a:cs typeface="Arial" charset="0"/>
              </a:defRPr>
            </a:lvl9pPr>
          </a:lstStyle>
          <a:p>
            <a:pPr>
              <a:lnSpc>
                <a:spcPct val="90000"/>
              </a:lnSpc>
              <a:spcAft>
                <a:spcPct val="10000"/>
              </a:spcAft>
              <a:buSzPct val="100000"/>
            </a:pPr>
            <a:r>
              <a:rPr lang="en-US" altLang="en-US" sz="1700">
                <a:solidFill>
                  <a:srgbClr val="000000"/>
                </a:solidFill>
              </a:rPr>
              <a:t>التقييم</a:t>
            </a:r>
          </a:p>
        </p:txBody>
      </p:sp>
      <p:sp>
        <p:nvSpPr>
          <p:cNvPr id="15" name="Oval 14"/>
          <p:cNvSpPr/>
          <p:nvPr/>
        </p:nvSpPr>
        <p:spPr>
          <a:xfrm>
            <a:off x="5014655" y="1780161"/>
            <a:ext cx="953207" cy="953008"/>
          </a:xfrm>
          <a:prstGeom prst="ellipse">
            <a:avLst/>
          </a:prstGeom>
          <a:scene3d>
            <a:camera prst="orthographicFront"/>
            <a:lightRig rig="flat" dir="t"/>
          </a:scene3d>
          <a:sp3d z="127000" prstMaterial="plastic">
            <a:bevelT w="88900" h="88900"/>
            <a:bevelB w="88900" h="31750" prst="angle"/>
          </a:sp3d>
        </p:spPr>
        <p:style>
          <a:lnRef idx="0">
            <a:schemeClr val="lt2">
              <a:hueOff val="0"/>
              <a:satOff val="0"/>
              <a:lumOff val="0"/>
              <a:alphaOff val="0"/>
            </a:schemeClr>
          </a:lnRef>
          <a:fillRef idx="3">
            <a:schemeClr val="dk2">
              <a:tint val="50000"/>
              <a:hueOff val="0"/>
              <a:satOff val="0"/>
              <a:lumOff val="0"/>
              <a:alphaOff val="0"/>
            </a:schemeClr>
          </a:fillRef>
          <a:effectRef idx="2">
            <a:schemeClr val="dk2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2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6" name="Freeform 15"/>
          <p:cNvSpPr/>
          <p:nvPr/>
        </p:nvSpPr>
        <p:spPr>
          <a:xfrm>
            <a:off x="5919787" y="1635760"/>
            <a:ext cx="1524000" cy="682625"/>
          </a:xfrm>
          <a:custGeom>
            <a:avLst/>
            <a:gdLst>
              <a:gd name="connsiteX0" fmla="*/ 0 w 1275991"/>
              <a:gd name="connsiteY0" fmla="*/ 0 h 922528"/>
              <a:gd name="connsiteX1" fmla="*/ 1275991 w 1275991"/>
              <a:gd name="connsiteY1" fmla="*/ 0 h 922528"/>
              <a:gd name="connsiteX2" fmla="*/ 1275991 w 1275991"/>
              <a:gd name="connsiteY2" fmla="*/ 922528 h 922528"/>
              <a:gd name="connsiteX3" fmla="*/ 0 w 1275991"/>
              <a:gd name="connsiteY3" fmla="*/ 922528 h 922528"/>
              <a:gd name="connsiteX4" fmla="*/ 0 w 1275991"/>
              <a:gd name="connsiteY4" fmla="*/ 0 h 9225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75991" h="922528">
                <a:moveTo>
                  <a:pt x="0" y="0"/>
                </a:moveTo>
                <a:lnTo>
                  <a:pt x="1275991" y="0"/>
                </a:lnTo>
                <a:lnTo>
                  <a:pt x="1275991" y="922528"/>
                </a:lnTo>
                <a:lnTo>
                  <a:pt x="0" y="922528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2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2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lIns="21590" tIns="21590" rIns="21590" bIns="21590" anchor="ctr"/>
          <a:lstStyle>
            <a:lvl1pPr defTabSz="755650" eaLnBrk="0" hangingPunct="0">
              <a:defRPr sz="3200">
                <a:solidFill>
                  <a:schemeClr val="accent2"/>
                </a:solidFill>
                <a:latin typeface="Arial" charset="0"/>
                <a:cs typeface="Arial" charset="0"/>
              </a:defRPr>
            </a:lvl1pPr>
            <a:lvl2pPr marL="742950" indent="-285750" defTabSz="755650" eaLnBrk="0" hangingPunct="0">
              <a:defRPr sz="3200">
                <a:solidFill>
                  <a:schemeClr val="accent2"/>
                </a:solidFill>
                <a:latin typeface="Arial" charset="0"/>
                <a:cs typeface="Arial" charset="0"/>
              </a:defRPr>
            </a:lvl2pPr>
            <a:lvl3pPr marL="1143000" indent="-228600" defTabSz="755650" eaLnBrk="0" hangingPunct="0">
              <a:defRPr sz="3200">
                <a:solidFill>
                  <a:schemeClr val="accent2"/>
                </a:solidFill>
                <a:latin typeface="Arial" charset="0"/>
                <a:cs typeface="Arial" charset="0"/>
              </a:defRPr>
            </a:lvl3pPr>
            <a:lvl4pPr marL="1600200" indent="-228600" defTabSz="755650" eaLnBrk="0" hangingPunct="0">
              <a:defRPr sz="3200">
                <a:solidFill>
                  <a:schemeClr val="accent2"/>
                </a:solidFill>
                <a:latin typeface="Arial" charset="0"/>
                <a:cs typeface="Arial" charset="0"/>
              </a:defRPr>
            </a:lvl4pPr>
            <a:lvl5pPr marL="2057400" indent="-228600" defTabSz="755650" eaLnBrk="0" hangingPunct="0">
              <a:defRPr sz="3200">
                <a:solidFill>
                  <a:schemeClr val="accent2"/>
                </a:solidFill>
                <a:latin typeface="Arial" charset="0"/>
                <a:cs typeface="Arial" charset="0"/>
              </a:defRPr>
            </a:lvl5pPr>
            <a:lvl6pPr marL="2514600" indent="-228600" defTabSz="75565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Arial" charset="0"/>
                <a:cs typeface="Arial" charset="0"/>
              </a:defRPr>
            </a:lvl6pPr>
            <a:lvl7pPr marL="2971800" indent="-228600" defTabSz="75565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Arial" charset="0"/>
                <a:cs typeface="Arial" charset="0"/>
              </a:defRPr>
            </a:lvl7pPr>
            <a:lvl8pPr marL="3429000" indent="-228600" defTabSz="75565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Arial" charset="0"/>
                <a:cs typeface="Arial" charset="0"/>
              </a:defRPr>
            </a:lvl8pPr>
            <a:lvl9pPr marL="3886200" indent="-228600" defTabSz="75565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Arial" charset="0"/>
                <a:cs typeface="Arial" charset="0"/>
              </a:defRPr>
            </a:lvl9pPr>
          </a:lstStyle>
          <a:p>
            <a:pPr algn="r" rtl="1">
              <a:lnSpc>
                <a:spcPct val="90000"/>
              </a:lnSpc>
              <a:spcAft>
                <a:spcPct val="10000"/>
              </a:spcAft>
              <a:buSzPct val="100000"/>
            </a:pPr>
            <a:r>
              <a:rPr lang="en-US" altLang="en-US" sz="1700" dirty="0" err="1">
                <a:solidFill>
                  <a:srgbClr val="000000"/>
                </a:solidFill>
              </a:rPr>
              <a:t>معلومات</a:t>
            </a:r>
            <a:r>
              <a:rPr lang="en-US" altLang="en-US" sz="1700" dirty="0">
                <a:solidFill>
                  <a:srgbClr val="000000"/>
                </a:solidFill>
              </a:rPr>
              <a:t> </a:t>
            </a:r>
            <a:r>
              <a:rPr lang="en-US" altLang="en-US" sz="1700" dirty="0" err="1">
                <a:solidFill>
                  <a:srgbClr val="000000"/>
                </a:solidFill>
              </a:rPr>
              <a:t>سوق</a:t>
            </a:r>
            <a:r>
              <a:rPr lang="en-US" altLang="en-US" sz="1700" dirty="0">
                <a:solidFill>
                  <a:srgbClr val="000000"/>
                </a:solidFill>
              </a:rPr>
              <a:t> </a:t>
            </a:r>
            <a:r>
              <a:rPr lang="en-US" altLang="en-US" sz="1700" dirty="0" err="1">
                <a:solidFill>
                  <a:srgbClr val="000000"/>
                </a:solidFill>
              </a:rPr>
              <a:t>العمل</a:t>
            </a:r>
            <a:r>
              <a:rPr lang="en-US" altLang="en-US" sz="1700" dirty="0">
                <a:solidFill>
                  <a:srgbClr val="000000"/>
                </a:solidFill>
              </a:rPr>
              <a:t> (LMI)</a:t>
            </a:r>
          </a:p>
        </p:txBody>
      </p:sp>
      <p:sp>
        <p:nvSpPr>
          <p:cNvPr id="26" name="Oval 25"/>
          <p:cNvSpPr/>
          <p:nvPr/>
        </p:nvSpPr>
        <p:spPr>
          <a:xfrm>
            <a:off x="5487821" y="2872664"/>
            <a:ext cx="953207" cy="953008"/>
          </a:xfrm>
          <a:prstGeom prst="ellipse">
            <a:avLst/>
          </a:prstGeom>
          <a:scene3d>
            <a:camera prst="orthographicFront"/>
            <a:lightRig rig="flat" dir="t"/>
          </a:scene3d>
          <a:sp3d z="127000" prstMaterial="plastic">
            <a:bevelT w="88900" h="88900"/>
            <a:bevelB w="88900" h="31750" prst="angle"/>
          </a:sp3d>
        </p:spPr>
        <p:style>
          <a:lnRef idx="0">
            <a:schemeClr val="lt2">
              <a:hueOff val="0"/>
              <a:satOff val="0"/>
              <a:lumOff val="0"/>
              <a:alphaOff val="0"/>
            </a:schemeClr>
          </a:lnRef>
          <a:fillRef idx="3">
            <a:schemeClr val="dk2">
              <a:tint val="50000"/>
              <a:hueOff val="0"/>
              <a:satOff val="0"/>
              <a:lumOff val="0"/>
              <a:alphaOff val="0"/>
            </a:schemeClr>
          </a:fillRef>
          <a:effectRef idx="2">
            <a:schemeClr val="dk2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2">
              <a:hueOff val="0"/>
              <a:satOff val="0"/>
              <a:lumOff val="0"/>
              <a:alphaOff val="0"/>
            </a:schemeClr>
          </a:fontRef>
        </p:style>
      </p:sp>
      <p:sp>
        <p:nvSpPr>
          <p:cNvPr id="27" name="Freeform 26"/>
          <p:cNvSpPr/>
          <p:nvPr/>
        </p:nvSpPr>
        <p:spPr>
          <a:xfrm>
            <a:off x="6343212" y="2865438"/>
            <a:ext cx="1844675" cy="619125"/>
          </a:xfrm>
          <a:custGeom>
            <a:avLst/>
            <a:gdLst>
              <a:gd name="connsiteX0" fmla="*/ 0 w 1844139"/>
              <a:gd name="connsiteY0" fmla="*/ 0 h 620234"/>
              <a:gd name="connsiteX1" fmla="*/ 1844139 w 1844139"/>
              <a:gd name="connsiteY1" fmla="*/ 0 h 620234"/>
              <a:gd name="connsiteX2" fmla="*/ 1844139 w 1844139"/>
              <a:gd name="connsiteY2" fmla="*/ 620234 h 620234"/>
              <a:gd name="connsiteX3" fmla="*/ 0 w 1844139"/>
              <a:gd name="connsiteY3" fmla="*/ 620234 h 620234"/>
              <a:gd name="connsiteX4" fmla="*/ 0 w 1844139"/>
              <a:gd name="connsiteY4" fmla="*/ 0 h 6202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44139" h="620234">
                <a:moveTo>
                  <a:pt x="0" y="0"/>
                </a:moveTo>
                <a:lnTo>
                  <a:pt x="1844139" y="0"/>
                </a:lnTo>
                <a:lnTo>
                  <a:pt x="1844139" y="620234"/>
                </a:lnTo>
                <a:lnTo>
                  <a:pt x="0" y="620234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2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2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lIns="21590" tIns="21590" rIns="21590" bIns="21590" anchor="ctr"/>
          <a:lstStyle>
            <a:lvl1pPr defTabSz="755650" eaLnBrk="0" hangingPunct="0">
              <a:defRPr sz="3200">
                <a:solidFill>
                  <a:schemeClr val="accent2"/>
                </a:solidFill>
                <a:latin typeface="Arial" charset="0"/>
                <a:cs typeface="Arial" charset="0"/>
              </a:defRPr>
            </a:lvl1pPr>
            <a:lvl2pPr marL="742950" indent="-285750" defTabSz="755650" eaLnBrk="0" hangingPunct="0">
              <a:defRPr sz="3200">
                <a:solidFill>
                  <a:schemeClr val="accent2"/>
                </a:solidFill>
                <a:latin typeface="Arial" charset="0"/>
                <a:cs typeface="Arial" charset="0"/>
              </a:defRPr>
            </a:lvl2pPr>
            <a:lvl3pPr marL="1143000" indent="-228600" defTabSz="755650" eaLnBrk="0" hangingPunct="0">
              <a:defRPr sz="3200">
                <a:solidFill>
                  <a:schemeClr val="accent2"/>
                </a:solidFill>
                <a:latin typeface="Arial" charset="0"/>
                <a:cs typeface="Arial" charset="0"/>
              </a:defRPr>
            </a:lvl3pPr>
            <a:lvl4pPr marL="1600200" indent="-228600" defTabSz="755650" eaLnBrk="0" hangingPunct="0">
              <a:defRPr sz="3200">
                <a:solidFill>
                  <a:schemeClr val="accent2"/>
                </a:solidFill>
                <a:latin typeface="Arial" charset="0"/>
                <a:cs typeface="Arial" charset="0"/>
              </a:defRPr>
            </a:lvl4pPr>
            <a:lvl5pPr marL="2057400" indent="-228600" defTabSz="755650" eaLnBrk="0" hangingPunct="0">
              <a:defRPr sz="3200">
                <a:solidFill>
                  <a:schemeClr val="accent2"/>
                </a:solidFill>
                <a:latin typeface="Arial" charset="0"/>
                <a:cs typeface="Arial" charset="0"/>
              </a:defRPr>
            </a:lvl5pPr>
            <a:lvl6pPr marL="2514600" indent="-228600" defTabSz="75565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Arial" charset="0"/>
                <a:cs typeface="Arial" charset="0"/>
              </a:defRPr>
            </a:lvl6pPr>
            <a:lvl7pPr marL="2971800" indent="-228600" defTabSz="75565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Arial" charset="0"/>
                <a:cs typeface="Arial" charset="0"/>
              </a:defRPr>
            </a:lvl7pPr>
            <a:lvl8pPr marL="3429000" indent="-228600" defTabSz="75565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Arial" charset="0"/>
                <a:cs typeface="Arial" charset="0"/>
              </a:defRPr>
            </a:lvl8pPr>
            <a:lvl9pPr marL="3886200" indent="-228600" defTabSz="75565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Arial" charset="0"/>
                <a:cs typeface="Arial" charset="0"/>
              </a:defRPr>
            </a:lvl9pPr>
          </a:lstStyle>
          <a:p>
            <a:pPr algn="r" rtl="1">
              <a:lnSpc>
                <a:spcPct val="90000"/>
              </a:lnSpc>
              <a:spcAft>
                <a:spcPct val="10000"/>
              </a:spcAft>
              <a:buSzPct val="100000"/>
            </a:pPr>
            <a:r>
              <a:rPr lang="en-US" altLang="en-US" sz="1700" dirty="0" err="1">
                <a:solidFill>
                  <a:srgbClr val="000000"/>
                </a:solidFill>
              </a:rPr>
              <a:t>السيرة</a:t>
            </a:r>
            <a:r>
              <a:rPr lang="en-US" altLang="en-US" sz="1700" dirty="0">
                <a:solidFill>
                  <a:srgbClr val="000000"/>
                </a:solidFill>
              </a:rPr>
              <a:t> </a:t>
            </a:r>
            <a:r>
              <a:rPr lang="en-US" altLang="en-US" sz="1700" dirty="0" err="1">
                <a:solidFill>
                  <a:srgbClr val="000000"/>
                </a:solidFill>
              </a:rPr>
              <a:t>الذاتية</a:t>
            </a:r>
            <a:r>
              <a:rPr lang="en-US" altLang="en-US" sz="1700" dirty="0">
                <a:solidFill>
                  <a:srgbClr val="000000"/>
                </a:solidFill>
              </a:rPr>
              <a:t> </a:t>
            </a:r>
            <a:r>
              <a:rPr lang="en-US" altLang="en-US" sz="1700" dirty="0" err="1">
                <a:solidFill>
                  <a:srgbClr val="000000"/>
                </a:solidFill>
              </a:rPr>
              <a:t>والخطاب</a:t>
            </a:r>
            <a:r>
              <a:rPr lang="en-US" altLang="en-US" sz="1700" dirty="0">
                <a:solidFill>
                  <a:srgbClr val="000000"/>
                </a:solidFill>
              </a:rPr>
              <a:t> </a:t>
            </a:r>
            <a:r>
              <a:rPr lang="en-US" altLang="en-US" sz="1700" dirty="0" err="1">
                <a:solidFill>
                  <a:srgbClr val="000000"/>
                </a:solidFill>
              </a:rPr>
              <a:t>الافتتاحي</a:t>
            </a:r>
            <a:endParaRPr lang="en-US" altLang="en-US" sz="1700" dirty="0">
              <a:solidFill>
                <a:srgbClr val="000000"/>
              </a:solidFill>
            </a:endParaRPr>
          </a:p>
        </p:txBody>
      </p:sp>
      <p:sp>
        <p:nvSpPr>
          <p:cNvPr id="28" name="Oval 27"/>
          <p:cNvSpPr/>
          <p:nvPr/>
        </p:nvSpPr>
        <p:spPr>
          <a:xfrm>
            <a:off x="4718977" y="5022947"/>
            <a:ext cx="953207" cy="953008"/>
          </a:xfrm>
          <a:prstGeom prst="ellipse">
            <a:avLst/>
          </a:prstGeom>
          <a:scene3d>
            <a:camera prst="orthographicFront"/>
            <a:lightRig rig="flat" dir="t"/>
          </a:scene3d>
          <a:sp3d z="127000" prstMaterial="plastic">
            <a:bevelT w="88900" h="88900"/>
            <a:bevelB w="88900" h="31750" prst="angle"/>
          </a:sp3d>
        </p:spPr>
        <p:style>
          <a:lnRef idx="0">
            <a:schemeClr val="lt2">
              <a:hueOff val="0"/>
              <a:satOff val="0"/>
              <a:lumOff val="0"/>
              <a:alphaOff val="0"/>
            </a:schemeClr>
          </a:lnRef>
          <a:fillRef idx="3">
            <a:schemeClr val="dk2">
              <a:tint val="50000"/>
              <a:hueOff val="0"/>
              <a:satOff val="0"/>
              <a:lumOff val="0"/>
              <a:alphaOff val="0"/>
            </a:schemeClr>
          </a:fillRef>
          <a:effectRef idx="2">
            <a:schemeClr val="dk2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2">
              <a:hueOff val="0"/>
              <a:satOff val="0"/>
              <a:lumOff val="0"/>
              <a:alphaOff val="0"/>
            </a:schemeClr>
          </a:fontRef>
        </p:style>
      </p:sp>
      <p:sp>
        <p:nvSpPr>
          <p:cNvPr id="30" name="Freeform 29"/>
          <p:cNvSpPr/>
          <p:nvPr/>
        </p:nvSpPr>
        <p:spPr>
          <a:xfrm>
            <a:off x="6418263" y="4271963"/>
            <a:ext cx="1951037" cy="300037"/>
          </a:xfrm>
          <a:custGeom>
            <a:avLst/>
            <a:gdLst>
              <a:gd name="connsiteX0" fmla="*/ 0 w 1951654"/>
              <a:gd name="connsiteY0" fmla="*/ 0 h 299175"/>
              <a:gd name="connsiteX1" fmla="*/ 1951654 w 1951654"/>
              <a:gd name="connsiteY1" fmla="*/ 0 h 299175"/>
              <a:gd name="connsiteX2" fmla="*/ 1951654 w 1951654"/>
              <a:gd name="connsiteY2" fmla="*/ 299175 h 299175"/>
              <a:gd name="connsiteX3" fmla="*/ 0 w 1951654"/>
              <a:gd name="connsiteY3" fmla="*/ 299175 h 299175"/>
              <a:gd name="connsiteX4" fmla="*/ 0 w 1951654"/>
              <a:gd name="connsiteY4" fmla="*/ 0 h 2991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51654" h="299175">
                <a:moveTo>
                  <a:pt x="0" y="0"/>
                </a:moveTo>
                <a:lnTo>
                  <a:pt x="1951654" y="0"/>
                </a:lnTo>
                <a:lnTo>
                  <a:pt x="1951654" y="299175"/>
                </a:lnTo>
                <a:lnTo>
                  <a:pt x="0" y="299175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2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2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lIns="21590" tIns="21590" rIns="21590" bIns="21590" anchor="ctr"/>
          <a:lstStyle>
            <a:lvl1pPr defTabSz="755650" eaLnBrk="0" hangingPunct="0">
              <a:defRPr sz="3200">
                <a:solidFill>
                  <a:schemeClr val="accent2"/>
                </a:solidFill>
                <a:latin typeface="Arial" charset="0"/>
                <a:cs typeface="Arial" charset="0"/>
              </a:defRPr>
            </a:lvl1pPr>
            <a:lvl2pPr marL="742950" indent="-285750" defTabSz="755650" eaLnBrk="0" hangingPunct="0">
              <a:defRPr sz="3200">
                <a:solidFill>
                  <a:schemeClr val="accent2"/>
                </a:solidFill>
                <a:latin typeface="Arial" charset="0"/>
                <a:cs typeface="Arial" charset="0"/>
              </a:defRPr>
            </a:lvl2pPr>
            <a:lvl3pPr marL="1143000" indent="-228600" defTabSz="755650" eaLnBrk="0" hangingPunct="0">
              <a:defRPr sz="3200">
                <a:solidFill>
                  <a:schemeClr val="accent2"/>
                </a:solidFill>
                <a:latin typeface="Arial" charset="0"/>
                <a:cs typeface="Arial" charset="0"/>
              </a:defRPr>
            </a:lvl3pPr>
            <a:lvl4pPr marL="1600200" indent="-228600" defTabSz="755650" eaLnBrk="0" hangingPunct="0">
              <a:defRPr sz="3200">
                <a:solidFill>
                  <a:schemeClr val="accent2"/>
                </a:solidFill>
                <a:latin typeface="Arial" charset="0"/>
                <a:cs typeface="Arial" charset="0"/>
              </a:defRPr>
            </a:lvl4pPr>
            <a:lvl5pPr marL="2057400" indent="-228600" defTabSz="755650" eaLnBrk="0" hangingPunct="0">
              <a:defRPr sz="3200">
                <a:solidFill>
                  <a:schemeClr val="accent2"/>
                </a:solidFill>
                <a:latin typeface="Arial" charset="0"/>
                <a:cs typeface="Arial" charset="0"/>
              </a:defRPr>
            </a:lvl5pPr>
            <a:lvl6pPr marL="2514600" indent="-228600" defTabSz="75565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Arial" charset="0"/>
                <a:cs typeface="Arial" charset="0"/>
              </a:defRPr>
            </a:lvl6pPr>
            <a:lvl7pPr marL="2971800" indent="-228600" defTabSz="75565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Arial" charset="0"/>
                <a:cs typeface="Arial" charset="0"/>
              </a:defRPr>
            </a:lvl7pPr>
            <a:lvl8pPr marL="3429000" indent="-228600" defTabSz="75565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Arial" charset="0"/>
                <a:cs typeface="Arial" charset="0"/>
              </a:defRPr>
            </a:lvl8pPr>
            <a:lvl9pPr marL="3886200" indent="-228600" defTabSz="75565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Arial" charset="0"/>
                <a:cs typeface="Arial" charset="0"/>
              </a:defRPr>
            </a:lvl9pPr>
          </a:lstStyle>
          <a:p>
            <a:pPr>
              <a:lnSpc>
                <a:spcPct val="90000"/>
              </a:lnSpc>
              <a:spcAft>
                <a:spcPct val="10000"/>
              </a:spcAft>
              <a:buSzPct val="100000"/>
            </a:pPr>
            <a:r>
              <a:rPr lang="en-US" altLang="en-US" sz="1700">
                <a:solidFill>
                  <a:srgbClr val="000000"/>
                </a:solidFill>
              </a:rPr>
              <a:t>البحث عن وظيفة</a:t>
            </a:r>
          </a:p>
        </p:txBody>
      </p:sp>
      <p:pic>
        <p:nvPicPr>
          <p:cNvPr id="18464" name="Picture 2" descr="C:\Users\jnelson\AppData\Local\Microsoft\Windows\Temporary Internet Files\Content.IE5\SFZJJ79T\MP900442458[1]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2588" y="4303713"/>
            <a:ext cx="2513012" cy="2043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Oval 16"/>
          <p:cNvSpPr/>
          <p:nvPr/>
        </p:nvSpPr>
        <p:spPr>
          <a:xfrm>
            <a:off x="5390005" y="4038600"/>
            <a:ext cx="953207" cy="953008"/>
          </a:xfrm>
          <a:prstGeom prst="ellipse">
            <a:avLst/>
          </a:prstGeom>
          <a:scene3d>
            <a:camera prst="orthographicFront"/>
            <a:lightRig rig="flat" dir="t"/>
          </a:scene3d>
          <a:sp3d z="127000" prstMaterial="plastic">
            <a:bevelT w="88900" h="88900"/>
            <a:bevelB w="88900" h="31750" prst="angle"/>
          </a:sp3d>
        </p:spPr>
        <p:style>
          <a:lnRef idx="0">
            <a:schemeClr val="lt2">
              <a:hueOff val="0"/>
              <a:satOff val="0"/>
              <a:lumOff val="0"/>
              <a:alphaOff val="0"/>
            </a:schemeClr>
          </a:lnRef>
          <a:fillRef idx="3">
            <a:schemeClr val="dk2">
              <a:tint val="50000"/>
              <a:hueOff val="0"/>
              <a:satOff val="0"/>
              <a:lumOff val="0"/>
              <a:alphaOff val="0"/>
            </a:schemeClr>
          </a:fillRef>
          <a:effectRef idx="2">
            <a:schemeClr val="dk2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2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8" name="Oval 17"/>
          <p:cNvSpPr/>
          <p:nvPr/>
        </p:nvSpPr>
        <p:spPr>
          <a:xfrm>
            <a:off x="3652442" y="5489556"/>
            <a:ext cx="953207" cy="953008"/>
          </a:xfrm>
          <a:prstGeom prst="ellipse">
            <a:avLst/>
          </a:prstGeom>
          <a:scene3d>
            <a:camera prst="orthographicFront"/>
            <a:lightRig rig="flat" dir="t"/>
          </a:scene3d>
          <a:sp3d z="127000" prstMaterial="plastic">
            <a:bevelT w="88900" h="88900"/>
            <a:bevelB w="88900" h="31750" prst="angle"/>
          </a:sp3d>
        </p:spPr>
        <p:style>
          <a:lnRef idx="0">
            <a:schemeClr val="lt2">
              <a:hueOff val="0"/>
              <a:satOff val="0"/>
              <a:lumOff val="0"/>
              <a:alphaOff val="0"/>
            </a:schemeClr>
          </a:lnRef>
          <a:fillRef idx="3">
            <a:schemeClr val="dk2">
              <a:tint val="50000"/>
              <a:hueOff val="0"/>
              <a:satOff val="0"/>
              <a:lumOff val="0"/>
              <a:alphaOff val="0"/>
            </a:schemeClr>
          </a:fillRef>
          <a:effectRef idx="2">
            <a:schemeClr val="dk2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2">
              <a:hueOff val="0"/>
              <a:satOff val="0"/>
              <a:lumOff val="0"/>
              <a:alphaOff val="0"/>
            </a:schemeClr>
          </a:fontRef>
        </p:style>
      </p:sp>
      <p:sp>
        <p:nvSpPr>
          <p:cNvPr id="20" name="Rectangle 19"/>
          <p:cNvSpPr/>
          <p:nvPr/>
        </p:nvSpPr>
        <p:spPr>
          <a:xfrm>
            <a:off x="5667375" y="5400675"/>
            <a:ext cx="1916113" cy="476250"/>
          </a:xfrm>
          <a:prstGeom prst="rect">
            <a:avLst/>
          </a:pr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2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2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/>
          <a:lstStyle>
            <a:lvl1pPr eaLnBrk="0" hangingPunct="0">
              <a:defRPr sz="3200">
                <a:solidFill>
                  <a:schemeClr val="accent2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3200">
                <a:solidFill>
                  <a:schemeClr val="accent2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3200">
                <a:solidFill>
                  <a:schemeClr val="accent2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3200">
                <a:solidFill>
                  <a:schemeClr val="accent2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3200">
                <a:solidFill>
                  <a:schemeClr val="accent2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Arial" charset="0"/>
                <a:cs typeface="Arial" charset="0"/>
              </a:defRPr>
            </a:lvl9pPr>
          </a:lstStyle>
          <a:p>
            <a:pPr>
              <a:buSzPct val="100000"/>
            </a:pPr>
            <a:r>
              <a:rPr lang="en-US" altLang="en-US" sz="1700">
                <a:solidFill>
                  <a:srgbClr val="000000"/>
                </a:solidFill>
              </a:rPr>
              <a:t>التقدم للوظائف</a:t>
            </a:r>
          </a:p>
        </p:txBody>
      </p:sp>
      <p:sp>
        <p:nvSpPr>
          <p:cNvPr id="23" name="Rectangle 22"/>
          <p:cNvSpPr/>
          <p:nvPr/>
        </p:nvSpPr>
        <p:spPr>
          <a:xfrm>
            <a:off x="2714625" y="5851525"/>
            <a:ext cx="1276350" cy="460375"/>
          </a:xfrm>
          <a:prstGeom prst="rect">
            <a:avLst/>
          </a:pr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2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2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37" name="Rectangle 36"/>
          <p:cNvSpPr/>
          <p:nvPr/>
        </p:nvSpPr>
        <p:spPr>
          <a:xfrm>
            <a:off x="4572000" y="6053138"/>
            <a:ext cx="1916113" cy="477837"/>
          </a:xfrm>
          <a:prstGeom prst="rect">
            <a:avLst/>
          </a:pr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2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2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/>
          <a:lstStyle>
            <a:lvl1pPr eaLnBrk="0" hangingPunct="0">
              <a:defRPr sz="3200">
                <a:solidFill>
                  <a:schemeClr val="accent2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3200">
                <a:solidFill>
                  <a:schemeClr val="accent2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3200">
                <a:solidFill>
                  <a:schemeClr val="accent2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3200">
                <a:solidFill>
                  <a:schemeClr val="accent2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3200">
                <a:solidFill>
                  <a:schemeClr val="accent2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Arial" charset="0"/>
                <a:cs typeface="Arial" charset="0"/>
              </a:defRPr>
            </a:lvl9pPr>
          </a:lstStyle>
          <a:p>
            <a:pPr>
              <a:buSzPct val="100000"/>
            </a:pPr>
            <a:r>
              <a:rPr lang="en-US" altLang="en-US" sz="1700">
                <a:solidFill>
                  <a:srgbClr val="000000"/>
                </a:solidFill>
              </a:rPr>
              <a:t>المقابلة الشخصية</a:t>
            </a:r>
          </a:p>
        </p:txBody>
      </p:sp>
      <p:sp>
        <p:nvSpPr>
          <p:cNvPr id="33" name="Rounded Rectangular Callout 32"/>
          <p:cNvSpPr>
            <a:spLocks noChangeArrowheads="1"/>
          </p:cNvSpPr>
          <p:nvPr/>
        </p:nvSpPr>
        <p:spPr bwMode="auto">
          <a:xfrm>
            <a:off x="76201" y="1622425"/>
            <a:ext cx="3505199" cy="1726743"/>
          </a:xfrm>
          <a:prstGeom prst="wedgeRoundRectCallout">
            <a:avLst>
              <a:gd name="adj1" fmla="val 56068"/>
              <a:gd name="adj2" fmla="val 198613"/>
              <a:gd name="adj3" fmla="val 16667"/>
            </a:avLst>
          </a:prstGeom>
          <a:noFill/>
          <a:ln w="9525" algn="ctr">
            <a:solidFill>
              <a:schemeClr val="bg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marL="342900" indent="-342900" eaLnBrk="0" hangingPunct="0">
              <a:defRPr sz="3200">
                <a:solidFill>
                  <a:schemeClr val="accent2"/>
                </a:solidFill>
                <a:latin typeface="Arial" charset="0"/>
                <a:cs typeface="Arial" charset="0"/>
              </a:defRPr>
            </a:lvl1pPr>
            <a:lvl2pPr eaLnBrk="0" hangingPunct="0">
              <a:defRPr sz="3200">
                <a:solidFill>
                  <a:schemeClr val="accent2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3200">
                <a:solidFill>
                  <a:schemeClr val="accent2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3200">
                <a:solidFill>
                  <a:schemeClr val="accent2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3200">
                <a:solidFill>
                  <a:schemeClr val="accent2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Arial" charset="0"/>
                <a:cs typeface="Arial" charset="0"/>
              </a:defRPr>
            </a:lvl9pPr>
          </a:lstStyle>
          <a:p>
            <a:pPr marL="0" lvl="1" algn="r" rtl="1">
              <a:spcBef>
                <a:spcPts val="600"/>
              </a:spcBef>
              <a:buSzPct val="100000"/>
            </a:pPr>
            <a:r>
              <a:rPr lang="en-US" altLang="en-US" sz="1700" dirty="0">
                <a:solidFill>
                  <a:srgbClr val="000099"/>
                </a:solidFill>
              </a:rPr>
              <a:t>• </a:t>
            </a:r>
            <a:r>
              <a:rPr lang="ar-EG" altLang="en-US" sz="1700" dirty="0" smtClean="0">
                <a:solidFill>
                  <a:srgbClr val="000099"/>
                </a:solidFill>
              </a:rPr>
              <a:t> </a:t>
            </a:r>
            <a:r>
              <a:rPr lang="en-US" altLang="en-US" sz="1700" dirty="0" err="1" smtClean="0">
                <a:solidFill>
                  <a:srgbClr val="000099"/>
                </a:solidFill>
              </a:rPr>
              <a:t>يوفر</a:t>
            </a:r>
            <a:r>
              <a:rPr lang="en-US" altLang="en-US" sz="1700" dirty="0" smtClean="0">
                <a:solidFill>
                  <a:srgbClr val="000099"/>
                </a:solidFill>
              </a:rPr>
              <a:t> </a:t>
            </a:r>
            <a:r>
              <a:rPr lang="en-US" altLang="en-US" sz="1700" dirty="0" err="1">
                <a:solidFill>
                  <a:srgbClr val="000099"/>
                </a:solidFill>
              </a:rPr>
              <a:t>مركز</a:t>
            </a:r>
            <a:r>
              <a:rPr lang="en-US" altLang="en-US" sz="1700" dirty="0">
                <a:solidFill>
                  <a:srgbClr val="000099"/>
                </a:solidFill>
              </a:rPr>
              <a:t> </a:t>
            </a:r>
            <a:r>
              <a:rPr lang="en-US" altLang="en-US" sz="1700" dirty="0" err="1">
                <a:solidFill>
                  <a:srgbClr val="000099"/>
                </a:solidFill>
              </a:rPr>
              <a:t>المهن</a:t>
            </a:r>
            <a:r>
              <a:rPr lang="en-US" altLang="en-US" sz="1700" dirty="0">
                <a:solidFill>
                  <a:srgbClr val="000099"/>
                </a:solidFill>
              </a:rPr>
              <a:t> </a:t>
            </a:r>
            <a:r>
              <a:rPr lang="en-US" altLang="en-US" sz="1700" dirty="0" err="1">
                <a:solidFill>
                  <a:srgbClr val="000099"/>
                </a:solidFill>
              </a:rPr>
              <a:t>المساعدة</a:t>
            </a:r>
            <a:r>
              <a:rPr lang="en-US" altLang="en-US" sz="1700" dirty="0">
                <a:solidFill>
                  <a:srgbClr val="000099"/>
                </a:solidFill>
              </a:rPr>
              <a:t> </a:t>
            </a:r>
            <a:r>
              <a:rPr lang="en-US" altLang="en-US" sz="1700" dirty="0" err="1">
                <a:solidFill>
                  <a:srgbClr val="000099"/>
                </a:solidFill>
              </a:rPr>
              <a:t>فيما</a:t>
            </a:r>
            <a:r>
              <a:rPr lang="en-US" altLang="en-US" sz="1700" dirty="0">
                <a:solidFill>
                  <a:srgbClr val="000099"/>
                </a:solidFill>
              </a:rPr>
              <a:t> </a:t>
            </a:r>
            <a:r>
              <a:rPr lang="en-US" altLang="en-US" sz="1700" dirty="0" err="1">
                <a:solidFill>
                  <a:srgbClr val="000099"/>
                </a:solidFill>
              </a:rPr>
              <a:t>يلي</a:t>
            </a:r>
            <a:r>
              <a:rPr lang="en-US" altLang="en-US" sz="1700" dirty="0">
                <a:solidFill>
                  <a:srgbClr val="000099"/>
                </a:solidFill>
              </a:rPr>
              <a:t>:</a:t>
            </a:r>
          </a:p>
          <a:p>
            <a:pPr marL="0" lvl="1" algn="r" rtl="1">
              <a:spcBef>
                <a:spcPts val="600"/>
              </a:spcBef>
              <a:buSzPct val="100000"/>
            </a:pPr>
            <a:r>
              <a:rPr lang="en-US" altLang="en-US" sz="1700" dirty="0">
                <a:solidFill>
                  <a:srgbClr val="000099"/>
                </a:solidFill>
              </a:rPr>
              <a:t>   - </a:t>
            </a:r>
            <a:r>
              <a:rPr lang="en-US" altLang="en-US" sz="1700" dirty="0" err="1">
                <a:solidFill>
                  <a:srgbClr val="000099"/>
                </a:solidFill>
              </a:rPr>
              <a:t>الإعداد</a:t>
            </a:r>
            <a:r>
              <a:rPr lang="en-US" altLang="en-US" sz="1700" dirty="0">
                <a:solidFill>
                  <a:srgbClr val="000099"/>
                </a:solidFill>
              </a:rPr>
              <a:t> </a:t>
            </a:r>
            <a:r>
              <a:rPr lang="en-US" altLang="en-US" sz="1700" dirty="0" err="1">
                <a:solidFill>
                  <a:srgbClr val="000099"/>
                </a:solidFill>
              </a:rPr>
              <a:t>للمقابلة</a:t>
            </a:r>
            <a:r>
              <a:rPr lang="en-US" altLang="en-US" sz="1700" dirty="0">
                <a:solidFill>
                  <a:srgbClr val="000099"/>
                </a:solidFill>
              </a:rPr>
              <a:t> </a:t>
            </a:r>
            <a:r>
              <a:rPr lang="en-US" altLang="en-US" sz="1700" dirty="0" err="1">
                <a:solidFill>
                  <a:srgbClr val="000099"/>
                </a:solidFill>
              </a:rPr>
              <a:t>الشخصية</a:t>
            </a:r>
            <a:r>
              <a:rPr lang="en-US" altLang="en-US" sz="1700" dirty="0">
                <a:solidFill>
                  <a:srgbClr val="000099"/>
                </a:solidFill>
              </a:rPr>
              <a:t> </a:t>
            </a:r>
            <a:r>
              <a:rPr lang="ar-EG" altLang="en-US" sz="1700" dirty="0" smtClean="0">
                <a:solidFill>
                  <a:srgbClr val="000099"/>
                </a:solidFill>
              </a:rPr>
              <a:t>(</a:t>
            </a:r>
            <a:r>
              <a:rPr lang="en-US" altLang="en-US" sz="1700" dirty="0" err="1" smtClean="0">
                <a:solidFill>
                  <a:srgbClr val="000099"/>
                </a:solidFill>
              </a:rPr>
              <a:t>ورش</a:t>
            </a:r>
            <a:r>
              <a:rPr lang="en-US" altLang="en-US" sz="1700" dirty="0" smtClean="0">
                <a:solidFill>
                  <a:srgbClr val="000099"/>
                </a:solidFill>
              </a:rPr>
              <a:t> </a:t>
            </a:r>
            <a:r>
              <a:rPr lang="en-US" altLang="en-US" sz="1700" dirty="0" err="1" smtClean="0">
                <a:solidFill>
                  <a:srgbClr val="000099"/>
                </a:solidFill>
              </a:rPr>
              <a:t>عمل</a:t>
            </a:r>
            <a:r>
              <a:rPr lang="ar-EG" altLang="en-US" sz="1700" dirty="0" smtClean="0">
                <a:solidFill>
                  <a:srgbClr val="000099"/>
                </a:solidFill>
              </a:rPr>
              <a:t>)</a:t>
            </a:r>
            <a:endParaRPr lang="en-US" altLang="en-US" sz="1700" dirty="0">
              <a:solidFill>
                <a:srgbClr val="000099"/>
              </a:solidFill>
            </a:endParaRPr>
          </a:p>
          <a:p>
            <a:pPr marL="0" lvl="1" algn="r" rtl="1">
              <a:spcBef>
                <a:spcPts val="600"/>
              </a:spcBef>
              <a:buSzPct val="100000"/>
            </a:pPr>
            <a:r>
              <a:rPr lang="en-US" altLang="en-US" sz="1700" dirty="0">
                <a:solidFill>
                  <a:srgbClr val="000099"/>
                </a:solidFill>
              </a:rPr>
              <a:t>   - </a:t>
            </a:r>
            <a:r>
              <a:rPr lang="en-US" altLang="en-US" sz="1700" dirty="0" err="1">
                <a:solidFill>
                  <a:srgbClr val="000099"/>
                </a:solidFill>
              </a:rPr>
              <a:t>إيجاد</a:t>
            </a:r>
            <a:r>
              <a:rPr lang="en-US" altLang="en-US" sz="1700" dirty="0">
                <a:solidFill>
                  <a:srgbClr val="000099"/>
                </a:solidFill>
              </a:rPr>
              <a:t> </a:t>
            </a:r>
            <a:r>
              <a:rPr lang="en-US" altLang="en-US" sz="1700" dirty="0" err="1">
                <a:solidFill>
                  <a:srgbClr val="000099"/>
                </a:solidFill>
              </a:rPr>
              <a:t>موارد</a:t>
            </a:r>
            <a:r>
              <a:rPr lang="en-US" altLang="en-US" sz="1700" dirty="0">
                <a:solidFill>
                  <a:srgbClr val="000099"/>
                </a:solidFill>
              </a:rPr>
              <a:t> </a:t>
            </a:r>
            <a:r>
              <a:rPr lang="en-US" altLang="en-US" sz="1700" dirty="0" err="1">
                <a:solidFill>
                  <a:srgbClr val="000099"/>
                </a:solidFill>
              </a:rPr>
              <a:t>للإعداد</a:t>
            </a:r>
            <a:r>
              <a:rPr lang="en-US" altLang="en-US" sz="1700" dirty="0">
                <a:solidFill>
                  <a:srgbClr val="000099"/>
                </a:solidFill>
              </a:rPr>
              <a:t> </a:t>
            </a:r>
            <a:r>
              <a:rPr lang="en-US" altLang="en-US" sz="1700" dirty="0" err="1">
                <a:solidFill>
                  <a:srgbClr val="000099"/>
                </a:solidFill>
              </a:rPr>
              <a:t>للمقابلة</a:t>
            </a:r>
            <a:r>
              <a:rPr lang="en-US" altLang="en-US" sz="1700" dirty="0">
                <a:solidFill>
                  <a:srgbClr val="000099"/>
                </a:solidFill>
              </a:rPr>
              <a:t> </a:t>
            </a:r>
            <a:r>
              <a:rPr lang="en-US" altLang="en-US" sz="1700" dirty="0" err="1">
                <a:solidFill>
                  <a:srgbClr val="000099"/>
                </a:solidFill>
              </a:rPr>
              <a:t>الشخصية</a:t>
            </a:r>
            <a:endParaRPr lang="en-US" altLang="en-US" sz="1700" dirty="0">
              <a:solidFill>
                <a:srgbClr val="000099"/>
              </a:solidFill>
            </a:endParaRPr>
          </a:p>
          <a:p>
            <a:pPr marL="0" lvl="1" algn="r" rtl="1">
              <a:spcBef>
                <a:spcPts val="600"/>
              </a:spcBef>
              <a:buSzPct val="100000"/>
            </a:pPr>
            <a:r>
              <a:rPr lang="en-US" altLang="en-US" sz="1700" dirty="0">
                <a:solidFill>
                  <a:srgbClr val="000099"/>
                </a:solidFill>
              </a:rPr>
              <a:t>   - </a:t>
            </a:r>
            <a:r>
              <a:rPr lang="en-US" altLang="en-US" sz="1700" dirty="0" err="1">
                <a:solidFill>
                  <a:srgbClr val="000099"/>
                </a:solidFill>
              </a:rPr>
              <a:t>كيفية</a:t>
            </a:r>
            <a:r>
              <a:rPr lang="en-US" altLang="en-US" sz="1700" dirty="0">
                <a:solidFill>
                  <a:srgbClr val="000099"/>
                </a:solidFill>
              </a:rPr>
              <a:t> </a:t>
            </a:r>
            <a:r>
              <a:rPr lang="en-US" altLang="en-US" sz="1700" dirty="0" err="1">
                <a:solidFill>
                  <a:srgbClr val="000099"/>
                </a:solidFill>
              </a:rPr>
              <a:t>استخدام</a:t>
            </a:r>
            <a:r>
              <a:rPr lang="en-US" altLang="en-US" sz="1700" dirty="0">
                <a:solidFill>
                  <a:srgbClr val="000099"/>
                </a:solidFill>
              </a:rPr>
              <a:t> </a:t>
            </a:r>
            <a:r>
              <a:rPr lang="en-US" altLang="en-US" sz="1700" dirty="0" err="1">
                <a:solidFill>
                  <a:srgbClr val="000099"/>
                </a:solidFill>
              </a:rPr>
              <a:t>معلومات</a:t>
            </a:r>
            <a:r>
              <a:rPr lang="en-US" altLang="en-US" sz="1700" dirty="0">
                <a:solidFill>
                  <a:srgbClr val="000099"/>
                </a:solidFill>
              </a:rPr>
              <a:t> </a:t>
            </a:r>
            <a:r>
              <a:rPr lang="en-US" altLang="en-US" sz="1700" dirty="0" err="1">
                <a:solidFill>
                  <a:srgbClr val="000099"/>
                </a:solidFill>
              </a:rPr>
              <a:t>سوق</a:t>
            </a:r>
            <a:r>
              <a:rPr lang="en-US" altLang="en-US" sz="1700" dirty="0">
                <a:solidFill>
                  <a:srgbClr val="000099"/>
                </a:solidFill>
              </a:rPr>
              <a:t> </a:t>
            </a:r>
            <a:r>
              <a:rPr lang="en-US" altLang="en-US" sz="1700" dirty="0" err="1" smtClean="0">
                <a:solidFill>
                  <a:srgbClr val="000099"/>
                </a:solidFill>
              </a:rPr>
              <a:t>العمل</a:t>
            </a:r>
            <a:r>
              <a:rPr lang="en-US" altLang="en-US" sz="1700" dirty="0" smtClean="0">
                <a:solidFill>
                  <a:srgbClr val="000099"/>
                </a:solidFill>
              </a:rPr>
              <a:t> (</a:t>
            </a:r>
            <a:r>
              <a:rPr lang="en-US" altLang="en-US" sz="1700" dirty="0">
                <a:solidFill>
                  <a:srgbClr val="000099"/>
                </a:solidFill>
              </a:rPr>
              <a:t>LMI) </a:t>
            </a:r>
            <a:r>
              <a:rPr lang="ar-EG" altLang="en-US" sz="1700" dirty="0" smtClean="0">
                <a:solidFill>
                  <a:srgbClr val="000099"/>
                </a:solidFill>
              </a:rPr>
              <a:t> </a:t>
            </a:r>
            <a:r>
              <a:rPr lang="en-US" altLang="en-US" sz="1700" dirty="0" err="1" smtClean="0">
                <a:solidFill>
                  <a:srgbClr val="000099"/>
                </a:solidFill>
              </a:rPr>
              <a:t>في</a:t>
            </a:r>
            <a:r>
              <a:rPr lang="en-US" altLang="en-US" sz="1700" dirty="0" smtClean="0">
                <a:solidFill>
                  <a:srgbClr val="000099"/>
                </a:solidFill>
              </a:rPr>
              <a:t> </a:t>
            </a:r>
            <a:r>
              <a:rPr lang="en-US" altLang="en-US" sz="1700" dirty="0" err="1">
                <a:solidFill>
                  <a:srgbClr val="000099"/>
                </a:solidFill>
              </a:rPr>
              <a:t>الإعداد</a:t>
            </a:r>
            <a:r>
              <a:rPr lang="en-US" altLang="en-US" sz="1700" dirty="0">
                <a:solidFill>
                  <a:srgbClr val="000099"/>
                </a:solidFill>
              </a:rPr>
              <a:t> </a:t>
            </a:r>
            <a:r>
              <a:rPr lang="en-US" altLang="en-US" sz="1700" dirty="0" err="1">
                <a:solidFill>
                  <a:srgbClr val="000099"/>
                </a:solidFill>
              </a:rPr>
              <a:t>للمقابلة</a:t>
            </a:r>
            <a:r>
              <a:rPr lang="en-US" altLang="en-US" sz="1700" dirty="0">
                <a:solidFill>
                  <a:srgbClr val="000099"/>
                </a:solidFill>
              </a:rPr>
              <a:t> </a:t>
            </a:r>
            <a:r>
              <a:rPr lang="en-US" altLang="en-US" sz="1700" dirty="0" err="1">
                <a:solidFill>
                  <a:srgbClr val="000099"/>
                </a:solidFill>
              </a:rPr>
              <a:t>الشخصية</a:t>
            </a:r>
            <a:endParaRPr lang="en-US" altLang="en-US" sz="1700" dirty="0">
              <a:solidFill>
                <a:srgbClr val="000099"/>
              </a:solidFill>
            </a:endParaRPr>
          </a:p>
        </p:txBody>
      </p:sp>
      <p:sp>
        <p:nvSpPr>
          <p:cNvPr id="29" name="Rectangle 8"/>
          <p:cNvSpPr txBox="1">
            <a:spLocks noChangeArrowheads="1"/>
          </p:cNvSpPr>
          <p:nvPr/>
        </p:nvSpPr>
        <p:spPr>
          <a:xfrm>
            <a:off x="202762" y="190500"/>
            <a:ext cx="8001000" cy="533400"/>
          </a:xfrm>
          <a:prstGeom prst="rect">
            <a:avLst/>
          </a:prstGeom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accent2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accent2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accent2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accent2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accent2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accent2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accent2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accent2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accent2"/>
                </a:solidFill>
                <a:latin typeface="Arial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ar-SA" altLang="en-US" b="1" dirty="0">
                <a:solidFill>
                  <a:srgbClr val="C97403"/>
                </a:solidFill>
              </a:rPr>
              <a:t>كيف يمكن لمركز المهن مساعدتك في بحثك عن وظيفة</a:t>
            </a:r>
            <a:endParaRPr lang="en-US" altLang="en-US" b="1" dirty="0">
              <a:solidFill>
                <a:srgbClr val="C97403"/>
              </a:solidFill>
            </a:endParaRPr>
          </a:p>
        </p:txBody>
      </p:sp>
      <p:sp>
        <p:nvSpPr>
          <p:cNvPr id="31" name="TextBox 30"/>
          <p:cNvSpPr txBox="1"/>
          <p:nvPr/>
        </p:nvSpPr>
        <p:spPr>
          <a:xfrm rot="512802">
            <a:off x="877377" y="5140756"/>
            <a:ext cx="1478088" cy="369332"/>
          </a:xfrm>
          <a:prstGeom prst="rect">
            <a:avLst/>
          </a:prstGeom>
          <a:gradFill flip="none" rotWithShape="1">
            <a:gsLst>
              <a:gs pos="0">
                <a:schemeClr val="tx2">
                  <a:lumMod val="50000"/>
                  <a:lumOff val="50000"/>
                </a:schemeClr>
              </a:gs>
              <a:gs pos="50000">
                <a:schemeClr val="bg1">
                  <a:lumMod val="65000"/>
                  <a:shade val="67500"/>
                  <a:satMod val="115000"/>
                </a:schemeClr>
              </a:gs>
              <a:gs pos="100000">
                <a:schemeClr val="bg1">
                  <a:lumMod val="65000"/>
                  <a:shade val="100000"/>
                  <a:satMod val="115000"/>
                </a:schemeClr>
              </a:gs>
            </a:gsLst>
            <a:path path="shape">
              <a:fillToRect l="50000" t="50000" r="50000" b="50000"/>
            </a:path>
            <a:tileRect/>
          </a:gradFill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txBody>
          <a:bodyPr anchor="ctr">
            <a:spAutoFit/>
          </a:bodyPr>
          <a:lstStyle>
            <a:lvl1pPr eaLnBrk="0" hangingPunct="0">
              <a:defRPr sz="3200">
                <a:solidFill>
                  <a:schemeClr val="accent2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3200">
                <a:solidFill>
                  <a:schemeClr val="accent2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3200">
                <a:solidFill>
                  <a:schemeClr val="accent2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3200">
                <a:solidFill>
                  <a:schemeClr val="accent2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3200">
                <a:solidFill>
                  <a:schemeClr val="accent2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Arial" charset="0"/>
                <a:cs typeface="Arial" charset="0"/>
              </a:defRPr>
            </a:lvl9pPr>
          </a:lstStyle>
          <a:p>
            <a:pPr algn="ctr">
              <a:buSzPct val="100000"/>
            </a:pPr>
            <a:r>
              <a:rPr lang="en-US" altLang="en-US" sz="1800">
                <a:solidFill>
                  <a:srgbClr val="FFFFFF"/>
                </a:solidFill>
              </a:rPr>
              <a:t>التوظيف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 animBg="1"/>
      <p:bldP spid="33" grpId="1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8"/>
          <p:cNvSpPr>
            <a:spLocks noGrp="1" noChangeArrowheads="1"/>
          </p:cNvSpPr>
          <p:nvPr>
            <p:ph type="title"/>
          </p:nvPr>
        </p:nvSpPr>
        <p:spPr>
          <a:xfrm>
            <a:off x="457200" y="381000"/>
            <a:ext cx="8001000" cy="533400"/>
          </a:xfrm>
        </p:spPr>
        <p:txBody>
          <a:bodyPr/>
          <a:lstStyle/>
          <a:p>
            <a:pPr algn="ctr">
              <a:buSzPct val="100000"/>
            </a:pPr>
            <a:r>
              <a:rPr lang="ar-SA" altLang="en-US" b="1" smtClean="0">
                <a:solidFill>
                  <a:srgbClr val="C97403"/>
                </a:solidFill>
                <a:cs typeface="Arial" charset="0"/>
              </a:rPr>
              <a:t>تقييم الاحتياجات الفردية</a:t>
            </a:r>
            <a:endParaRPr lang="en-US" altLang="en-US" b="1" smtClean="0">
              <a:solidFill>
                <a:srgbClr val="C97403"/>
              </a:solidFill>
            </a:endParaRPr>
          </a:p>
        </p:txBody>
      </p:sp>
      <p:sp>
        <p:nvSpPr>
          <p:cNvPr id="19459" name="Rectangle 10"/>
          <p:cNvSpPr>
            <a:spLocks noChangeArrowheads="1"/>
          </p:cNvSpPr>
          <p:nvPr/>
        </p:nvSpPr>
        <p:spPr bwMode="auto">
          <a:xfrm>
            <a:off x="533400" y="1066800"/>
            <a:ext cx="8072438" cy="138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accent2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accent2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accent2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accent2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accent2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accent2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accent2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accent2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accent2"/>
                </a:solidFill>
                <a:latin typeface="Arial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ar-SA" altLang="en-US" sz="2800" b="1" dirty="0">
                <a:solidFill>
                  <a:srgbClr val="000099"/>
                </a:solidFill>
              </a:rPr>
              <a:t>تعبئة تقييم الاحتياجات الفردية</a:t>
            </a:r>
            <a:endParaRPr lang="en-US" altLang="en-US" sz="2800" b="1" dirty="0">
              <a:solidFill>
                <a:srgbClr val="000099"/>
              </a:solidFill>
            </a:endParaRPr>
          </a:p>
          <a:p>
            <a:pPr algn="ctr">
              <a:spcBef>
                <a:spcPct val="0"/>
              </a:spcBef>
              <a:buFontTx/>
              <a:buNone/>
            </a:pPr>
            <a:r>
              <a:rPr lang="ar-SA" altLang="en-US" sz="2800" b="1" dirty="0">
                <a:solidFill>
                  <a:srgbClr val="00B050"/>
                </a:solidFill>
              </a:rPr>
              <a:t>تذكير لمركز المهن: إضافة تحديثات </a:t>
            </a:r>
            <a:r>
              <a:rPr lang="ar-SA" altLang="en-US" sz="2800" b="1" dirty="0" err="1">
                <a:solidFill>
                  <a:srgbClr val="00B050"/>
                </a:solidFill>
              </a:rPr>
              <a:t>مشخصنة</a:t>
            </a:r>
            <a:r>
              <a:rPr lang="ar-SA" altLang="en-US" sz="2800" b="1" dirty="0">
                <a:solidFill>
                  <a:srgbClr val="00B050"/>
                </a:solidFill>
              </a:rPr>
              <a:t> عن تقييم الاحتياجات الفردية لمركز المهن التابع لهم</a:t>
            </a:r>
            <a:endParaRPr lang="en-US" altLang="en-US" sz="2800" b="1" dirty="0">
              <a:solidFill>
                <a:srgbClr val="00B050"/>
              </a:solidFill>
            </a:endParaRPr>
          </a:p>
        </p:txBody>
      </p:sp>
      <p:sp>
        <p:nvSpPr>
          <p:cNvPr id="19460" name="Rectangle 11"/>
          <p:cNvSpPr>
            <a:spLocks noChangeArrowheads="1"/>
          </p:cNvSpPr>
          <p:nvPr/>
        </p:nvSpPr>
        <p:spPr bwMode="auto">
          <a:xfrm>
            <a:off x="6248400" y="2384425"/>
            <a:ext cx="1220788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accent2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accent2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accent2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accent2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accent2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accent2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accent2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accent2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accent2"/>
                </a:solidFill>
                <a:latin typeface="Arial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ar-EG" altLang="en-US" sz="1800" b="1" dirty="0" smtClean="0">
                <a:solidFill>
                  <a:srgbClr val="000000"/>
                </a:solidFill>
              </a:rPr>
              <a:t>الخلف</a:t>
            </a:r>
            <a:endParaRPr lang="en-US" altLang="en-US" sz="1800" b="1" dirty="0">
              <a:solidFill>
                <a:srgbClr val="000000"/>
              </a:solidFill>
            </a:endParaRPr>
          </a:p>
        </p:txBody>
      </p:sp>
      <p:sp>
        <p:nvSpPr>
          <p:cNvPr id="19461" name="Rectangle 12"/>
          <p:cNvSpPr>
            <a:spLocks noChangeArrowheads="1"/>
          </p:cNvSpPr>
          <p:nvPr/>
        </p:nvSpPr>
        <p:spPr bwMode="auto">
          <a:xfrm>
            <a:off x="1828800" y="2379345"/>
            <a:ext cx="580607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accent2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accent2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accent2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accent2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accent2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accent2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accent2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accent2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accent2"/>
                </a:solidFill>
                <a:latin typeface="Arial" charset="0"/>
              </a:defRPr>
            </a:lvl9pPr>
          </a:lstStyle>
          <a:p>
            <a:pPr algn="r" rtl="1">
              <a:spcBef>
                <a:spcPct val="0"/>
              </a:spcBef>
              <a:buFontTx/>
              <a:buNone/>
            </a:pPr>
            <a:r>
              <a:rPr lang="ar-SA" altLang="en-US" sz="1800" b="1" dirty="0">
                <a:solidFill>
                  <a:srgbClr val="000000"/>
                </a:solidFill>
              </a:rPr>
              <a:t>الأمام</a:t>
            </a:r>
            <a:endParaRPr lang="en-US" altLang="en-US" sz="1800" b="1" dirty="0">
              <a:solidFill>
                <a:srgbClr val="000000"/>
              </a:solidFill>
            </a:endParaRPr>
          </a:p>
        </p:txBody>
      </p:sp>
      <p:sp>
        <p:nvSpPr>
          <p:cNvPr id="19462" name="Slide Number Placeholder 1"/>
          <p:cNvSpPr txBox="1">
            <a:spLocks/>
          </p:cNvSpPr>
          <p:nvPr/>
        </p:nvSpPr>
        <p:spPr bwMode="auto">
          <a:xfrm>
            <a:off x="8755063" y="6443663"/>
            <a:ext cx="304800" cy="238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accent2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accent2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accent2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accent2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accent2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accent2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accent2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accent2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accent2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2FACDF8A-AB43-4539-ACF7-82111356EADD}" type="slidenum">
              <a:rPr lang="en-US" altLang="en-US" sz="900">
                <a:solidFill>
                  <a:srgbClr val="333399"/>
                </a:solidFill>
              </a:rPr>
              <a:pPr>
                <a:spcBef>
                  <a:spcPct val="0"/>
                </a:spcBef>
                <a:buFontTx/>
                <a:buNone/>
              </a:pPr>
              <a:t>13</a:t>
            </a:fld>
            <a:endParaRPr lang="en-US" altLang="en-US" sz="900">
              <a:solidFill>
                <a:srgbClr val="333399"/>
              </a:solidFill>
            </a:endParaRPr>
          </a:p>
        </p:txBody>
      </p:sp>
      <p:pic>
        <p:nvPicPr>
          <p:cNvPr id="19463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2" t="18611" r="945" b="19983"/>
          <a:stretch>
            <a:fillRect/>
          </a:stretch>
        </p:blipFill>
        <p:spPr bwMode="auto">
          <a:xfrm>
            <a:off x="-21807" y="2748677"/>
            <a:ext cx="9144000" cy="4087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8"/>
          <p:cNvSpPr>
            <a:spLocks noGrp="1" noChangeArrowheads="1"/>
          </p:cNvSpPr>
          <p:nvPr>
            <p:ph type="title"/>
          </p:nvPr>
        </p:nvSpPr>
        <p:spPr>
          <a:xfrm>
            <a:off x="229287" y="304800"/>
            <a:ext cx="8213725" cy="533400"/>
          </a:xfrm>
        </p:spPr>
        <p:txBody>
          <a:bodyPr/>
          <a:lstStyle/>
          <a:p>
            <a:pPr algn="ctr">
              <a:buSzPct val="100000"/>
            </a:pPr>
            <a:r>
              <a:rPr lang="en-US" altLang="en-US" b="1" dirty="0" smtClean="0">
                <a:solidFill>
                  <a:srgbClr val="C97403"/>
                </a:solidFill>
              </a:rPr>
              <a:t>    </a:t>
            </a:r>
            <a:r>
              <a:rPr lang="ar-SA" altLang="en-US" b="1" dirty="0" smtClean="0">
                <a:solidFill>
                  <a:srgbClr val="C97403"/>
                </a:solidFill>
                <a:cs typeface="Arial" charset="0"/>
              </a:rPr>
              <a:t>ما هي معلومات سوق العمل؟</a:t>
            </a:r>
            <a:endParaRPr lang="en-US" altLang="en-US" b="1" dirty="0" smtClean="0">
              <a:solidFill>
                <a:srgbClr val="C97403"/>
              </a:solidFill>
            </a:endParaRPr>
          </a:p>
        </p:txBody>
      </p:sp>
      <p:graphicFrame>
        <p:nvGraphicFramePr>
          <p:cNvPr id="6" name="Diagram 5"/>
          <p:cNvGraphicFramePr/>
          <p:nvPr/>
        </p:nvGraphicFramePr>
        <p:xfrm>
          <a:off x="793903" y="1619716"/>
          <a:ext cx="6477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20484" name="TextBox 2"/>
          <p:cNvSpPr txBox="1">
            <a:spLocks noChangeArrowheads="1"/>
          </p:cNvSpPr>
          <p:nvPr/>
        </p:nvSpPr>
        <p:spPr bwMode="auto">
          <a:xfrm rot="-598578">
            <a:off x="4841875" y="3965575"/>
            <a:ext cx="2271713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accent2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accent2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accent2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accent2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accent2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accent2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accent2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accent2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accent2"/>
                </a:solidFill>
                <a:latin typeface="Arial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ar-SA" altLang="en-US" sz="1200" b="1">
                <a:solidFill>
                  <a:srgbClr val="FFFFFF"/>
                </a:solidFill>
              </a:rPr>
              <a:t>اتخاذ قرارات</a:t>
            </a:r>
            <a:r>
              <a:rPr lang="en-US" altLang="en-US" sz="1200" b="1">
                <a:solidFill>
                  <a:srgbClr val="FFFFFF"/>
                </a:solidFill>
              </a:rPr>
              <a:t> 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1200" b="1">
                <a:solidFill>
                  <a:srgbClr val="FFFFFF"/>
                </a:solidFill>
              </a:rPr>
              <a:t> </a:t>
            </a:r>
            <a:r>
              <a:rPr lang="ar-SA" altLang="en-US" sz="1200" b="1">
                <a:solidFill>
                  <a:srgbClr val="FFFFFF"/>
                </a:solidFill>
              </a:rPr>
              <a:t>مستنيرة</a:t>
            </a:r>
            <a:endParaRPr lang="en-US" altLang="en-US" sz="1200" b="1">
              <a:solidFill>
                <a:srgbClr val="FFFFFF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4249241" y="5060226"/>
            <a:ext cx="3964547" cy="584775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ar-EG" b="1" cap="all" dirty="0" smtClean="0">
                <a:ln w="0"/>
                <a:solidFill>
                  <a:srgbClr val="FF9900"/>
                </a:solidFill>
                <a:effectLst>
                  <a:reflection blurRad="12700" stA="50000" endPos="50000" dist="5000" dir="5400000" sy="-100000" rotWithShape="0"/>
                </a:effectLst>
                <a:cs typeface="+mn-cs"/>
              </a:rPr>
              <a:t>العثور على الوظيفة المناسبة</a:t>
            </a:r>
            <a:endParaRPr lang="en-US" b="1" cap="all" dirty="0">
              <a:ln w="0"/>
              <a:solidFill>
                <a:srgbClr val="FF9900"/>
              </a:solidFill>
              <a:effectLst>
                <a:reflection blurRad="12700" stA="50000" endPos="50000" dist="5000" dir="5400000" sy="-100000" rotWithShape="0"/>
              </a:effectLst>
              <a:cs typeface="+mn-cs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4635862" y="2292527"/>
            <a:ext cx="1686679" cy="584775"/>
          </a:xfrm>
          <a:prstGeom prst="rect">
            <a:avLst/>
          </a:prstGeom>
          <a:noFill/>
          <a:ln>
            <a:solidFill>
              <a:schemeClr val="accent1"/>
            </a:solidFill>
          </a:ln>
          <a:effectLst>
            <a:innerShdw blurRad="63500" dist="50800" dir="8100000">
              <a:prstClr val="black">
                <a:alpha val="50000"/>
              </a:prstClr>
            </a:innerShdw>
            <a:softEdge rad="12700"/>
          </a:effectLst>
        </p:spPr>
        <p:txBody>
          <a:bodyPr wrap="none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r" rtl="1">
              <a:defRPr/>
            </a:pPr>
            <a:r>
              <a:rPr lang="ar-EG" sz="1600" b="1" i="1" dirty="0" smtClean="0">
                <a:ln w="11430"/>
                <a:solidFill>
                  <a:srgbClr val="333399">
                    <a:lumMod val="60000"/>
                    <a:lumOff val="40000"/>
                  </a:srgbClr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cs typeface="+mn-cs"/>
              </a:rPr>
              <a:t>تحديد فجوات المهارات</a:t>
            </a:r>
            <a:br>
              <a:rPr lang="ar-EG" sz="1600" b="1" i="1" dirty="0" smtClean="0">
                <a:ln w="11430"/>
                <a:solidFill>
                  <a:srgbClr val="333399">
                    <a:lumMod val="60000"/>
                    <a:lumOff val="40000"/>
                  </a:srgbClr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cs typeface="+mn-cs"/>
              </a:rPr>
            </a:br>
            <a:r>
              <a:rPr lang="ar-EG" sz="1600" b="1" i="1" dirty="0" smtClean="0">
                <a:ln w="11430"/>
                <a:solidFill>
                  <a:srgbClr val="333399">
                    <a:lumMod val="60000"/>
                    <a:lumOff val="40000"/>
                  </a:srgbClr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cs typeface="+mn-cs"/>
              </a:rPr>
              <a:t> ومعلومات الأجر</a:t>
            </a:r>
            <a:endParaRPr lang="en-US" sz="1600" b="1" i="1" dirty="0">
              <a:ln w="11430"/>
              <a:solidFill>
                <a:srgbClr val="333399">
                  <a:lumMod val="60000"/>
                  <a:lumOff val="40000"/>
                </a:srgbClr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cs typeface="+mn-cs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525478" y="3097725"/>
            <a:ext cx="2706190" cy="584775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r" rtl="1">
              <a:defRPr/>
            </a:pPr>
            <a:r>
              <a:rPr lang="ar-EG" sz="1600" b="1" i="1" dirty="0" smtClean="0">
                <a:ln w="11430"/>
                <a:solidFill>
                  <a:srgbClr val="333399">
                    <a:lumMod val="60000"/>
                    <a:lumOff val="40000"/>
                  </a:srgbClr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cs typeface="+mn-cs"/>
              </a:rPr>
              <a:t>إيجاد جهات العمل التي تبحث عن </a:t>
            </a:r>
            <a:br>
              <a:rPr lang="ar-EG" sz="1600" b="1" i="1" dirty="0" smtClean="0">
                <a:ln w="11430"/>
                <a:solidFill>
                  <a:srgbClr val="333399">
                    <a:lumMod val="60000"/>
                    <a:lumOff val="40000"/>
                  </a:srgbClr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cs typeface="+mn-cs"/>
              </a:rPr>
            </a:br>
            <a:r>
              <a:rPr lang="ar-EG" sz="1600" b="1" i="1" dirty="0" smtClean="0">
                <a:ln w="11430"/>
                <a:solidFill>
                  <a:srgbClr val="333399">
                    <a:lumMod val="60000"/>
                    <a:lumOff val="40000"/>
                  </a:srgbClr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cs typeface="+mn-cs"/>
              </a:rPr>
              <a:t>شغل الوظائف التي تحوز على الاهتمام</a:t>
            </a:r>
            <a:endParaRPr lang="en-US" sz="1600" b="1" dirty="0">
              <a:ln w="11430"/>
              <a:solidFill>
                <a:srgbClr val="333399">
                  <a:lumMod val="60000"/>
                  <a:lumOff val="40000"/>
                </a:srgbClr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cs typeface="+mn-cs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6330395" y="3066941"/>
            <a:ext cx="2271776" cy="584775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r">
              <a:defRPr/>
            </a:pPr>
            <a:r>
              <a:rPr lang="ar-EG" sz="1600" b="1" i="1" dirty="0" smtClean="0">
                <a:ln w="11430"/>
                <a:solidFill>
                  <a:srgbClr val="333399">
                    <a:lumMod val="60000"/>
                    <a:lumOff val="40000"/>
                  </a:srgbClr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cs typeface="+mn-cs"/>
              </a:rPr>
              <a:t>التعرف على الوظائف المتنامية </a:t>
            </a:r>
            <a:br>
              <a:rPr lang="ar-EG" sz="1600" b="1" i="1" dirty="0" smtClean="0">
                <a:ln w="11430"/>
                <a:solidFill>
                  <a:srgbClr val="333399">
                    <a:lumMod val="60000"/>
                    <a:lumOff val="40000"/>
                  </a:srgbClr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cs typeface="+mn-cs"/>
              </a:rPr>
            </a:br>
            <a:r>
              <a:rPr lang="ar-EG" sz="1600" b="1" i="1" dirty="0" smtClean="0">
                <a:ln w="11430"/>
                <a:solidFill>
                  <a:srgbClr val="333399">
                    <a:lumMod val="60000"/>
                    <a:lumOff val="40000"/>
                  </a:srgbClr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cs typeface="+mn-cs"/>
              </a:rPr>
              <a:t>وتلك التي لم يعد عليها طلب</a:t>
            </a:r>
            <a:endParaRPr lang="en-US" sz="1600" b="1" dirty="0">
              <a:ln w="11430"/>
              <a:solidFill>
                <a:srgbClr val="333399">
                  <a:lumMod val="60000"/>
                  <a:lumOff val="40000"/>
                </a:srgbClr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cs typeface="+mn-cs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2481952" y="3858002"/>
            <a:ext cx="2223686" cy="338554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>
              <a:defRPr/>
            </a:pPr>
            <a:r>
              <a:rPr lang="ar-EG" sz="1600" b="1" i="1" dirty="0" smtClean="0">
                <a:ln w="11430"/>
                <a:solidFill>
                  <a:srgbClr val="333399">
                    <a:lumMod val="60000"/>
                    <a:lumOff val="40000"/>
                  </a:srgbClr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cs typeface="+mn-cs"/>
              </a:rPr>
              <a:t>تضييق قائمة البحث عن وظيفة</a:t>
            </a:r>
            <a:endParaRPr lang="en-US" sz="1600" b="1" dirty="0">
              <a:ln w="11430"/>
              <a:solidFill>
                <a:srgbClr val="333399">
                  <a:lumMod val="60000"/>
                  <a:lumOff val="40000"/>
                </a:srgbClr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cs typeface="+mn-cs"/>
            </a:endParaRPr>
          </a:p>
        </p:txBody>
      </p:sp>
      <p:sp>
        <p:nvSpPr>
          <p:cNvPr id="13" name="Oval 12"/>
          <p:cNvSpPr/>
          <p:nvPr/>
        </p:nvSpPr>
        <p:spPr>
          <a:xfrm flipV="1">
            <a:off x="3231668" y="3218480"/>
            <a:ext cx="88595" cy="63806"/>
          </a:xfrm>
          <a:prstGeom prst="ellipse">
            <a:avLst/>
          </a:prstGeom>
          <a:solidFill>
            <a:schemeClr val="accent6">
              <a:lumMod val="75000"/>
            </a:schemeClr>
          </a:solidFill>
          <a:scene3d>
            <a:camera prst="orthographicFront"/>
            <a:lightRig rig="threePt" dir="t"/>
          </a:scene3d>
          <a:sp3d>
            <a:bevelT/>
            <a:bevelB prst="angle"/>
          </a:sp3d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6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6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4" name="Oval 13"/>
          <p:cNvSpPr/>
          <p:nvPr/>
        </p:nvSpPr>
        <p:spPr>
          <a:xfrm flipV="1">
            <a:off x="6411405" y="2406498"/>
            <a:ext cx="88595" cy="63806"/>
          </a:xfrm>
          <a:prstGeom prst="ellipse">
            <a:avLst/>
          </a:prstGeom>
          <a:solidFill>
            <a:schemeClr val="accent6">
              <a:lumMod val="75000"/>
            </a:schemeClr>
          </a:solidFill>
          <a:scene3d>
            <a:camera prst="orthographicFront"/>
            <a:lightRig rig="threePt" dir="t"/>
          </a:scene3d>
          <a:sp3d>
            <a:bevelT/>
            <a:bevelB prst="angle"/>
          </a:sp3d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6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6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5" name="Oval 14"/>
          <p:cNvSpPr/>
          <p:nvPr/>
        </p:nvSpPr>
        <p:spPr>
          <a:xfrm flipV="1">
            <a:off x="8645090" y="3183735"/>
            <a:ext cx="88595" cy="63806"/>
          </a:xfrm>
          <a:prstGeom prst="ellipse">
            <a:avLst/>
          </a:prstGeom>
          <a:solidFill>
            <a:schemeClr val="accent6">
              <a:lumMod val="75000"/>
            </a:schemeClr>
          </a:solidFill>
          <a:scene3d>
            <a:camera prst="orthographicFront"/>
            <a:lightRig rig="threePt" dir="t"/>
          </a:scene3d>
          <a:sp3d>
            <a:bevelT/>
            <a:bevelB prst="angle"/>
          </a:sp3d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6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6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7" name="Oval 16"/>
          <p:cNvSpPr/>
          <p:nvPr/>
        </p:nvSpPr>
        <p:spPr>
          <a:xfrm flipV="1">
            <a:off x="4705638" y="3994831"/>
            <a:ext cx="88595" cy="63806"/>
          </a:xfrm>
          <a:prstGeom prst="ellipse">
            <a:avLst/>
          </a:prstGeom>
          <a:solidFill>
            <a:schemeClr val="accent6">
              <a:lumMod val="75000"/>
            </a:schemeClr>
          </a:solidFill>
          <a:scene3d>
            <a:camera prst="orthographicFront"/>
            <a:lightRig rig="threePt" dir="t"/>
          </a:scene3d>
          <a:sp3d>
            <a:bevelT/>
            <a:bevelB prst="angle"/>
          </a:sp3d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6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6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20502" name="Slide Number Placeholder 1"/>
          <p:cNvSpPr txBox="1">
            <a:spLocks/>
          </p:cNvSpPr>
          <p:nvPr/>
        </p:nvSpPr>
        <p:spPr bwMode="auto">
          <a:xfrm>
            <a:off x="8755063" y="6443663"/>
            <a:ext cx="388937" cy="238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accent2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accent2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accent2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accent2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accent2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accent2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accent2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accent2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accent2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7BFB607C-045A-46E6-B561-93307F25C9C0}" type="slidenum">
              <a:rPr lang="en-US" altLang="en-US" sz="900">
                <a:solidFill>
                  <a:srgbClr val="333399"/>
                </a:solidFill>
              </a:rPr>
              <a:pPr>
                <a:spcBef>
                  <a:spcPct val="0"/>
                </a:spcBef>
                <a:buFontTx/>
                <a:buNone/>
              </a:pPr>
              <a:t>14</a:t>
            </a:fld>
            <a:endParaRPr lang="en-US" altLang="en-US" sz="900">
              <a:solidFill>
                <a:srgbClr val="333399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8"/>
          <p:cNvSpPr>
            <a:spLocks noGrp="1" noChangeArrowheads="1"/>
          </p:cNvSpPr>
          <p:nvPr>
            <p:ph type="title"/>
          </p:nvPr>
        </p:nvSpPr>
        <p:spPr>
          <a:xfrm>
            <a:off x="336984" y="304800"/>
            <a:ext cx="8416925" cy="533400"/>
          </a:xfrm>
        </p:spPr>
        <p:txBody>
          <a:bodyPr/>
          <a:lstStyle/>
          <a:p>
            <a:pPr algn="ctr" rtl="1">
              <a:buSzPct val="100000"/>
            </a:pPr>
            <a:r>
              <a:rPr lang="ar-SA" altLang="en-US" b="1" dirty="0" smtClean="0">
                <a:solidFill>
                  <a:srgbClr val="C97403"/>
                </a:solidFill>
                <a:cs typeface="Arial" charset="0"/>
              </a:rPr>
              <a:t>دور معلومات سوق العمل</a:t>
            </a:r>
            <a:r>
              <a:rPr lang="ar-EG" altLang="en-US" b="1" dirty="0" smtClean="0">
                <a:solidFill>
                  <a:srgbClr val="C97403"/>
                </a:solidFill>
                <a:cs typeface="Arial" charset="0"/>
              </a:rPr>
              <a:t> </a:t>
            </a:r>
            <a:r>
              <a:rPr lang="en-US" altLang="en-US" b="1" dirty="0" smtClean="0">
                <a:solidFill>
                  <a:srgbClr val="C97403"/>
                </a:solidFill>
              </a:rPr>
              <a:t> (LMI)</a:t>
            </a:r>
          </a:p>
        </p:txBody>
      </p:sp>
      <p:sp>
        <p:nvSpPr>
          <p:cNvPr id="5" name="Isosceles Triangle 4"/>
          <p:cNvSpPr/>
          <p:nvPr/>
        </p:nvSpPr>
        <p:spPr>
          <a:xfrm>
            <a:off x="346826" y="1135384"/>
            <a:ext cx="8323351" cy="5415158"/>
          </a:xfrm>
          <a:prstGeom prst="triangle">
            <a:avLst/>
          </a:prstGeom>
          <a:solidFill>
            <a:srgbClr val="1F497D">
              <a:lumMod val="60000"/>
              <a:lumOff val="40000"/>
            </a:srgbClr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  <a:scene3d>
            <a:camera prst="orthographicFront"/>
            <a:lightRig rig="threePt" dir="t"/>
          </a:scene3d>
          <a:sp3d>
            <a:bevelT/>
            <a:bevelB prst="angle"/>
          </a:sp3d>
        </p:spPr>
        <p:txBody>
          <a:bodyPr wrap="none" anchor="ctr"/>
          <a:lstStyle>
            <a:lvl1pPr eaLnBrk="0" hangingPunct="0">
              <a:defRPr sz="3200">
                <a:solidFill>
                  <a:schemeClr val="accent2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3200">
                <a:solidFill>
                  <a:schemeClr val="accent2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3200">
                <a:solidFill>
                  <a:schemeClr val="accent2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3200">
                <a:solidFill>
                  <a:schemeClr val="accent2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3200">
                <a:solidFill>
                  <a:schemeClr val="accent2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defRPr/>
            </a:pPr>
            <a:endParaRPr lang="en-US" altLang="en-US" sz="1800" smtClean="0">
              <a:solidFill>
                <a:srgbClr val="C00000"/>
              </a:solidFill>
              <a:latin typeface="Calibri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976563" y="2286000"/>
            <a:ext cx="3089275" cy="381000"/>
          </a:xfrm>
          <a:prstGeom prst="rect">
            <a:avLst/>
          </a:prstGeom>
          <a:solidFill>
            <a:schemeClr val="bg1"/>
          </a:solidFill>
          <a:ln w="31750">
            <a:solidFill>
              <a:srgbClr val="CC6600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>
            <a:normAutofit/>
          </a:bodyPr>
          <a:lstStyle>
            <a:lvl1pPr eaLnBrk="0" hangingPunct="0">
              <a:defRPr sz="3200">
                <a:solidFill>
                  <a:schemeClr val="accent2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3200">
                <a:solidFill>
                  <a:schemeClr val="accent2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3200">
                <a:solidFill>
                  <a:schemeClr val="accent2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3200">
                <a:solidFill>
                  <a:schemeClr val="accent2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3200">
                <a:solidFill>
                  <a:schemeClr val="accent2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Arial" charset="0"/>
                <a:cs typeface="Arial" charset="0"/>
              </a:defRPr>
            </a:lvl9pPr>
          </a:lstStyle>
          <a:p>
            <a:pPr algn="ctr">
              <a:buSzPct val="100000"/>
            </a:pPr>
            <a:r>
              <a:rPr lang="ar-SA" altLang="en-US" sz="1800" b="1">
                <a:solidFill>
                  <a:srgbClr val="000000"/>
                </a:solidFill>
              </a:rPr>
              <a:t>العرض</a:t>
            </a:r>
            <a:endParaRPr lang="en-US" altLang="en-US" sz="1800" b="1">
              <a:solidFill>
                <a:srgbClr val="00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366963" y="2982913"/>
            <a:ext cx="4267200" cy="369887"/>
          </a:xfrm>
          <a:prstGeom prst="rect">
            <a:avLst/>
          </a:prstGeom>
          <a:solidFill>
            <a:schemeClr val="bg1"/>
          </a:solidFill>
          <a:ln w="31750">
            <a:solidFill>
              <a:srgbClr val="CC6600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>
            <a:spAutoFit/>
          </a:bodyPr>
          <a:lstStyle>
            <a:lvl1pPr eaLnBrk="0" hangingPunct="0">
              <a:defRPr sz="3200">
                <a:solidFill>
                  <a:schemeClr val="accent2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3200">
                <a:solidFill>
                  <a:schemeClr val="accent2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3200">
                <a:solidFill>
                  <a:schemeClr val="accent2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3200">
                <a:solidFill>
                  <a:schemeClr val="accent2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3200">
                <a:solidFill>
                  <a:schemeClr val="accent2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Arial" charset="0"/>
                <a:cs typeface="Arial" charset="0"/>
              </a:defRPr>
            </a:lvl9pPr>
          </a:lstStyle>
          <a:p>
            <a:pPr algn="ctr">
              <a:buSzPct val="100000"/>
            </a:pPr>
            <a:r>
              <a:rPr lang="en-US" altLang="en-US" sz="1800" b="1">
                <a:solidFill>
                  <a:srgbClr val="000000"/>
                </a:solidFill>
              </a:rPr>
              <a:t>المقابلة الشخصية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176338" y="4354513"/>
            <a:ext cx="6553200" cy="369887"/>
          </a:xfrm>
          <a:prstGeom prst="rect">
            <a:avLst/>
          </a:prstGeom>
          <a:solidFill>
            <a:schemeClr val="bg1"/>
          </a:solidFill>
          <a:ln w="31750">
            <a:solidFill>
              <a:srgbClr val="CC6600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>
            <a:spAutoFit/>
          </a:bodyPr>
          <a:lstStyle>
            <a:lvl1pPr eaLnBrk="0" hangingPunct="0">
              <a:defRPr sz="3200">
                <a:solidFill>
                  <a:schemeClr val="accent2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3200">
                <a:solidFill>
                  <a:schemeClr val="accent2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3200">
                <a:solidFill>
                  <a:schemeClr val="accent2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3200">
                <a:solidFill>
                  <a:schemeClr val="accent2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3200">
                <a:solidFill>
                  <a:schemeClr val="accent2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Arial" charset="0"/>
                <a:cs typeface="Arial" charset="0"/>
              </a:defRPr>
            </a:lvl9pPr>
          </a:lstStyle>
          <a:p>
            <a:pPr algn="ctr">
              <a:buSzPct val="100000"/>
            </a:pPr>
            <a:r>
              <a:rPr lang="en-US" altLang="en-US" sz="1800" b="1">
                <a:solidFill>
                  <a:srgbClr val="000000"/>
                </a:solidFill>
              </a:rPr>
              <a:t>السيرة الذاتية وورش العمل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836613" y="5086350"/>
            <a:ext cx="7315200" cy="400050"/>
          </a:xfrm>
          <a:prstGeom prst="rect">
            <a:avLst/>
          </a:prstGeom>
          <a:solidFill>
            <a:srgbClr val="CC6600"/>
          </a:solidFill>
          <a:ln w="31750"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>
            <a:spAutoFit/>
          </a:bodyPr>
          <a:lstStyle>
            <a:lvl1pPr eaLnBrk="0" hangingPunct="0">
              <a:defRPr sz="3200">
                <a:solidFill>
                  <a:schemeClr val="accent2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3200">
                <a:solidFill>
                  <a:schemeClr val="accent2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3200">
                <a:solidFill>
                  <a:schemeClr val="accent2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3200">
                <a:solidFill>
                  <a:schemeClr val="accent2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3200">
                <a:solidFill>
                  <a:schemeClr val="accent2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Arial" charset="0"/>
                <a:cs typeface="Arial" charset="0"/>
              </a:defRPr>
            </a:lvl9pPr>
          </a:lstStyle>
          <a:p>
            <a:pPr algn="ctr">
              <a:buSzPct val="100000"/>
            </a:pPr>
            <a:r>
              <a:rPr lang="en-US" altLang="en-US" sz="2000" b="1">
                <a:solidFill>
                  <a:srgbClr val="FFFFFF"/>
                </a:solidFill>
              </a:rPr>
              <a:t>معلومات سوق العمل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312738" y="5802313"/>
            <a:ext cx="8323262" cy="369887"/>
          </a:xfrm>
          <a:prstGeom prst="rect">
            <a:avLst/>
          </a:prstGeom>
          <a:solidFill>
            <a:schemeClr val="bg1"/>
          </a:solidFill>
          <a:ln w="31750">
            <a:solidFill>
              <a:srgbClr val="CC6600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>
            <a:spAutoFit/>
          </a:bodyPr>
          <a:lstStyle>
            <a:lvl1pPr eaLnBrk="0" hangingPunct="0">
              <a:defRPr sz="3200">
                <a:solidFill>
                  <a:schemeClr val="accent2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3200">
                <a:solidFill>
                  <a:schemeClr val="accent2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3200">
                <a:solidFill>
                  <a:schemeClr val="accent2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3200">
                <a:solidFill>
                  <a:schemeClr val="accent2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3200">
                <a:solidFill>
                  <a:schemeClr val="accent2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Arial" charset="0"/>
                <a:cs typeface="Arial" charset="0"/>
              </a:defRPr>
            </a:lvl9pPr>
          </a:lstStyle>
          <a:p>
            <a:pPr algn="ctr">
              <a:buSzPct val="100000"/>
            </a:pPr>
            <a:r>
              <a:rPr lang="en-US" altLang="en-US" sz="1800" b="1">
                <a:solidFill>
                  <a:srgbClr val="000000"/>
                </a:solidFill>
              </a:rPr>
              <a:t>البطالة</a:t>
            </a:r>
          </a:p>
        </p:txBody>
      </p:sp>
      <p:sp>
        <p:nvSpPr>
          <p:cNvPr id="11" name="Rectangle 10"/>
          <p:cNvSpPr/>
          <p:nvPr/>
        </p:nvSpPr>
        <p:spPr>
          <a:xfrm rot="18721726">
            <a:off x="-1778535" y="2442174"/>
            <a:ext cx="6781800" cy="523220"/>
          </a:xfrm>
          <a:prstGeom prst="rect">
            <a:avLst/>
          </a:prstGeom>
          <a:noFill/>
          <a:ln w="38100">
            <a:noFill/>
          </a:ln>
        </p:spPr>
        <p:txBody>
          <a:bodyPr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ar-EG" sz="2800" b="1" kern="0" dirty="0" smtClean="0">
                <a:ln w="50800"/>
                <a:solidFill>
                  <a:srgbClr val="0066CC"/>
                </a:solidFill>
                <a:latin typeface="Arial"/>
              </a:rPr>
              <a:t>التسلسل الهرمي للاحتياجات</a:t>
            </a:r>
            <a:endParaRPr lang="en-US" sz="2800" b="1" kern="0" dirty="0">
              <a:ln w="50800"/>
              <a:solidFill>
                <a:srgbClr val="0066CC"/>
              </a:solidFill>
              <a:latin typeface="Arial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565525" y="1600200"/>
            <a:ext cx="1870075" cy="369888"/>
          </a:xfrm>
          <a:prstGeom prst="rect">
            <a:avLst/>
          </a:prstGeom>
          <a:solidFill>
            <a:srgbClr val="CC6600"/>
          </a:solidFill>
          <a:ln w="31750"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>
            <a:spAutoFit/>
          </a:bodyPr>
          <a:lstStyle>
            <a:lvl1pPr eaLnBrk="0" hangingPunct="0">
              <a:defRPr sz="3200">
                <a:solidFill>
                  <a:schemeClr val="accent2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3200">
                <a:solidFill>
                  <a:schemeClr val="accent2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3200">
                <a:solidFill>
                  <a:schemeClr val="accent2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3200">
                <a:solidFill>
                  <a:schemeClr val="accent2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3200">
                <a:solidFill>
                  <a:schemeClr val="accent2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Arial" charset="0"/>
                <a:cs typeface="Arial" charset="0"/>
              </a:defRPr>
            </a:lvl9pPr>
          </a:lstStyle>
          <a:p>
            <a:pPr algn="ctr">
              <a:buSzPct val="100000"/>
            </a:pPr>
            <a:r>
              <a:rPr lang="en-US" altLang="en-US" sz="1800" b="1">
                <a:solidFill>
                  <a:srgbClr val="FFFFFF"/>
                </a:solidFill>
              </a:rPr>
              <a:t>التوظيف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719263" y="3668713"/>
            <a:ext cx="5486400" cy="369887"/>
          </a:xfrm>
          <a:prstGeom prst="rect">
            <a:avLst/>
          </a:prstGeom>
          <a:solidFill>
            <a:schemeClr val="bg1"/>
          </a:solidFill>
          <a:ln w="31750">
            <a:solidFill>
              <a:srgbClr val="CC6600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>
            <a:spAutoFit/>
          </a:bodyPr>
          <a:lstStyle>
            <a:lvl1pPr eaLnBrk="0" hangingPunct="0">
              <a:defRPr sz="3200">
                <a:solidFill>
                  <a:schemeClr val="accent2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3200">
                <a:solidFill>
                  <a:schemeClr val="accent2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3200">
                <a:solidFill>
                  <a:schemeClr val="accent2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3200">
                <a:solidFill>
                  <a:schemeClr val="accent2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3200">
                <a:solidFill>
                  <a:schemeClr val="accent2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Arial" charset="0"/>
                <a:cs typeface="Arial" charset="0"/>
              </a:defRPr>
            </a:lvl9pPr>
          </a:lstStyle>
          <a:p>
            <a:pPr algn="ctr">
              <a:buSzPct val="100000"/>
            </a:pPr>
            <a:r>
              <a:rPr lang="en-US" altLang="en-US" sz="1800" b="1">
                <a:solidFill>
                  <a:srgbClr val="000000"/>
                </a:solidFill>
              </a:rPr>
              <a:t>البحث عن وظيفة</a:t>
            </a:r>
          </a:p>
        </p:txBody>
      </p:sp>
      <p:cxnSp>
        <p:nvCxnSpPr>
          <p:cNvPr id="14" name="Straight Arrow Connector 13"/>
          <p:cNvCxnSpPr/>
          <p:nvPr/>
        </p:nvCxnSpPr>
        <p:spPr>
          <a:xfrm flipV="1">
            <a:off x="443220" y="1229045"/>
            <a:ext cx="2895600" cy="3276600"/>
          </a:xfrm>
          <a:prstGeom prst="straightConnector1">
            <a:avLst/>
          </a:prstGeom>
          <a:ln w="38100">
            <a:solidFill>
              <a:srgbClr val="E68900"/>
            </a:solidFill>
            <a:tailEnd type="arrow"/>
          </a:ln>
          <a:scene3d>
            <a:camera prst="orthographicFront"/>
            <a:lightRig rig="threePt" dir="t"/>
          </a:scene3d>
          <a:sp3d>
            <a:bevelT/>
            <a:bevelB prst="angle"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533" name="Slide Number Placeholder 1"/>
          <p:cNvSpPr txBox="1">
            <a:spLocks/>
          </p:cNvSpPr>
          <p:nvPr/>
        </p:nvSpPr>
        <p:spPr bwMode="auto">
          <a:xfrm>
            <a:off x="8755063" y="6443663"/>
            <a:ext cx="388937" cy="238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accent2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accent2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accent2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accent2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accent2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accent2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accent2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accent2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accent2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54E3D2BC-6589-42DD-A426-5C7B2BF14F57}" type="slidenum">
              <a:rPr lang="en-US" altLang="en-US" sz="900">
                <a:solidFill>
                  <a:srgbClr val="333399"/>
                </a:solidFill>
              </a:rPr>
              <a:pPr>
                <a:spcBef>
                  <a:spcPct val="0"/>
                </a:spcBef>
                <a:buFontTx/>
                <a:buNone/>
              </a:pPr>
              <a:t>15</a:t>
            </a:fld>
            <a:endParaRPr lang="en-US" altLang="en-US" sz="900">
              <a:solidFill>
                <a:srgbClr val="333399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Slide Number Placeholder 1"/>
          <p:cNvSpPr>
            <a:spLocks noGrp="1"/>
          </p:cNvSpPr>
          <p:nvPr>
            <p:ph type="sldNum" sz="quarter" idx="4294967295"/>
          </p:nvPr>
        </p:nvSpPr>
        <p:spPr bwMode="auto">
          <a:xfrm>
            <a:off x="8686800" y="6469063"/>
            <a:ext cx="373063" cy="247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accent2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accent2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accent2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accent2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accent2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accent2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accent2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accent2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accent2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0894F429-D10F-47AC-85EB-9E28DCE4D8F3}" type="slidenum">
              <a:rPr lang="en-US" altLang="en-US" sz="900">
                <a:solidFill>
                  <a:srgbClr val="333399"/>
                </a:solidFill>
              </a:rPr>
              <a:pPr>
                <a:spcBef>
                  <a:spcPct val="0"/>
                </a:spcBef>
                <a:buFontTx/>
                <a:buNone/>
              </a:pPr>
              <a:t>16</a:t>
            </a:fld>
            <a:endParaRPr lang="en-US" altLang="en-US" sz="900">
              <a:solidFill>
                <a:srgbClr val="333399"/>
              </a:solidFill>
            </a:endParaRPr>
          </a:p>
        </p:txBody>
      </p:sp>
      <p:sp>
        <p:nvSpPr>
          <p:cNvPr id="29699" name="Text Box 2"/>
          <p:cNvSpPr txBox="1">
            <a:spLocks noChangeArrowheads="1"/>
          </p:cNvSpPr>
          <p:nvPr/>
        </p:nvSpPr>
        <p:spPr bwMode="auto">
          <a:xfrm>
            <a:off x="685800" y="76200"/>
            <a:ext cx="78486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86478" tIns="43239" rIns="86478" bIns="43239">
            <a:spAutoFit/>
          </a:bodyPr>
          <a:lstStyle>
            <a:lvl1pPr marL="53975" defTabSz="865188" eaLnBrk="0" hangingPunct="0">
              <a:defRPr sz="3200">
                <a:solidFill>
                  <a:schemeClr val="accent2"/>
                </a:solidFill>
                <a:latin typeface="Arial" charset="0"/>
                <a:cs typeface="Arial" charset="0"/>
              </a:defRPr>
            </a:lvl1pPr>
            <a:lvl2pPr marL="742950" indent="-285750" defTabSz="865188" eaLnBrk="0" hangingPunct="0">
              <a:defRPr sz="3200">
                <a:solidFill>
                  <a:schemeClr val="accent2"/>
                </a:solidFill>
                <a:latin typeface="Arial" charset="0"/>
                <a:cs typeface="Arial" charset="0"/>
              </a:defRPr>
            </a:lvl2pPr>
            <a:lvl3pPr marL="1143000" indent="-228600" defTabSz="865188" eaLnBrk="0" hangingPunct="0">
              <a:defRPr sz="3200">
                <a:solidFill>
                  <a:schemeClr val="accent2"/>
                </a:solidFill>
                <a:latin typeface="Arial" charset="0"/>
                <a:cs typeface="Arial" charset="0"/>
              </a:defRPr>
            </a:lvl3pPr>
            <a:lvl4pPr marL="1600200" indent="-228600" defTabSz="865188" eaLnBrk="0" hangingPunct="0">
              <a:defRPr sz="3200">
                <a:solidFill>
                  <a:schemeClr val="accent2"/>
                </a:solidFill>
                <a:latin typeface="Arial" charset="0"/>
                <a:cs typeface="Arial" charset="0"/>
              </a:defRPr>
            </a:lvl4pPr>
            <a:lvl5pPr marL="2057400" indent="-228600" defTabSz="865188" eaLnBrk="0" hangingPunct="0">
              <a:defRPr sz="3200">
                <a:solidFill>
                  <a:schemeClr val="accent2"/>
                </a:solidFill>
                <a:latin typeface="Arial" charset="0"/>
                <a:cs typeface="Arial" charset="0"/>
              </a:defRPr>
            </a:lvl5pPr>
            <a:lvl6pPr marL="2514600" indent="-228600" defTabSz="865188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Arial" charset="0"/>
                <a:cs typeface="Arial" charset="0"/>
              </a:defRPr>
            </a:lvl6pPr>
            <a:lvl7pPr marL="2971800" indent="-228600" defTabSz="865188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Arial" charset="0"/>
                <a:cs typeface="Arial" charset="0"/>
              </a:defRPr>
            </a:lvl7pPr>
            <a:lvl8pPr marL="3429000" indent="-228600" defTabSz="865188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Arial" charset="0"/>
                <a:cs typeface="Arial" charset="0"/>
              </a:defRPr>
            </a:lvl8pPr>
            <a:lvl9pPr marL="3886200" indent="-228600" defTabSz="865188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Arial" charset="0"/>
                <a:cs typeface="Arial" charset="0"/>
              </a:defRPr>
            </a:lvl9pPr>
          </a:lstStyle>
          <a:p>
            <a:pPr algn="ctr">
              <a:spcBef>
                <a:spcPct val="50000"/>
              </a:spcBef>
              <a:buSzPct val="100000"/>
            </a:pPr>
            <a:r>
              <a:rPr lang="en-US" altLang="en-US" b="1">
                <a:solidFill>
                  <a:srgbClr val="C97403"/>
                </a:solidFill>
              </a:rPr>
              <a:t>ورقة عمل بحث سوق العمل</a:t>
            </a:r>
          </a:p>
        </p:txBody>
      </p:sp>
      <p:sp>
        <p:nvSpPr>
          <p:cNvPr id="22532" name="Text Box 6"/>
          <p:cNvSpPr txBox="1">
            <a:spLocks noChangeArrowheads="1"/>
          </p:cNvSpPr>
          <p:nvPr/>
        </p:nvSpPr>
        <p:spPr bwMode="auto">
          <a:xfrm>
            <a:off x="1611683" y="620713"/>
            <a:ext cx="5799986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 algn="ctr">
                <a:solidFill>
                  <a:srgbClr val="000000"/>
                </a:solidFill>
                <a:miter lim="800000"/>
                <a:headEnd/>
                <a:tailEnd type="none" w="lg" len="med"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accent2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accent2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accent2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accent2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accent2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accent2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accent2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accent2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accent2"/>
                </a:solidFill>
                <a:latin typeface="Arial" charset="0"/>
              </a:defRPr>
            </a:lvl9pPr>
          </a:lstStyle>
          <a:p>
            <a:pPr algn="ctr" rtl="1">
              <a:spcBef>
                <a:spcPct val="0"/>
              </a:spcBef>
              <a:buFontTx/>
              <a:buNone/>
            </a:pPr>
            <a:r>
              <a:rPr lang="en-US" altLang="en-US" sz="1800" dirty="0">
                <a:solidFill>
                  <a:srgbClr val="333399"/>
                </a:solidFill>
                <a:latin typeface="Lucida Sans Unicode" pitchFamily="34" charset="0"/>
              </a:rPr>
              <a:t>   </a:t>
            </a:r>
            <a:r>
              <a:rPr lang="ar-EG" altLang="en-US" sz="1800" dirty="0" smtClean="0">
                <a:solidFill>
                  <a:srgbClr val="333399"/>
                </a:solidFill>
                <a:latin typeface="Lucida Sans Unicode" pitchFamily="34" charset="0"/>
              </a:rPr>
              <a:t>الأمام</a:t>
            </a:r>
            <a:r>
              <a:rPr lang="en-US" altLang="en-US" sz="1800" dirty="0">
                <a:solidFill>
                  <a:srgbClr val="333399"/>
                </a:solidFill>
                <a:latin typeface="Lucida Sans Unicode" pitchFamily="34" charset="0"/>
              </a:rPr>
              <a:t>		 	                            </a:t>
            </a:r>
            <a:r>
              <a:rPr lang="ar-EG" altLang="en-US" sz="1800" dirty="0" smtClean="0">
                <a:solidFill>
                  <a:srgbClr val="333399"/>
                </a:solidFill>
                <a:latin typeface="Lucida Sans Unicode" pitchFamily="34" charset="0"/>
              </a:rPr>
              <a:t>الخلف</a:t>
            </a:r>
            <a:r>
              <a:rPr lang="en-US" altLang="en-US" sz="1800" dirty="0">
                <a:solidFill>
                  <a:srgbClr val="333399"/>
                </a:solidFill>
                <a:latin typeface="Lucida Sans Unicode" pitchFamily="34" charset="0"/>
              </a:rPr>
              <a:t>	</a:t>
            </a:r>
          </a:p>
        </p:txBody>
      </p:sp>
      <p:pic>
        <p:nvPicPr>
          <p:cNvPr id="45061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4800" y="990044"/>
            <a:ext cx="4248150" cy="5521325"/>
          </a:xfrm>
          <a:prstGeom prst="rect">
            <a:avLst/>
          </a:prstGeom>
          <a:noFill/>
          <a:ln w="9525">
            <a:solidFill>
              <a:schemeClr val="accent4"/>
            </a:solidFill>
            <a:miter lim="800000"/>
            <a:headEnd/>
            <a:tailEnd/>
          </a:ln>
        </p:spPr>
      </p:pic>
      <p:pic>
        <p:nvPicPr>
          <p:cNvPr id="22534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0580" y="990045"/>
            <a:ext cx="4318000" cy="5521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ext Box 2"/>
          <p:cNvSpPr txBox="1">
            <a:spLocks noChangeArrowheads="1"/>
          </p:cNvSpPr>
          <p:nvPr/>
        </p:nvSpPr>
        <p:spPr bwMode="auto">
          <a:xfrm>
            <a:off x="264160" y="304800"/>
            <a:ext cx="8229600" cy="536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accent2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accent2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accent2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accent2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accent2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accent2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accent2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accent2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accent2"/>
                </a:solidFill>
                <a:latin typeface="Arial" charset="0"/>
              </a:defRPr>
            </a:lvl9pPr>
          </a:lstStyle>
          <a:p>
            <a:pPr algn="ctr">
              <a:lnSpc>
                <a:spcPct val="90000"/>
              </a:lnSpc>
              <a:spcBef>
                <a:spcPct val="50000"/>
              </a:spcBef>
              <a:buFontTx/>
              <a:buNone/>
            </a:pPr>
            <a:r>
              <a:rPr lang="ar-SA" altLang="en-US" b="1" dirty="0">
                <a:solidFill>
                  <a:srgbClr val="C97403"/>
                </a:solidFill>
              </a:rPr>
              <a:t>منافع متابعة بحثك عن عمل</a:t>
            </a:r>
            <a:endParaRPr lang="en-US" altLang="en-US" b="1" dirty="0">
              <a:solidFill>
                <a:srgbClr val="C97403"/>
              </a:solidFill>
            </a:endParaRPr>
          </a:p>
        </p:txBody>
      </p:sp>
      <p:sp>
        <p:nvSpPr>
          <p:cNvPr id="23555" name="Slide Number Placeholder 1"/>
          <p:cNvSpPr txBox="1">
            <a:spLocks/>
          </p:cNvSpPr>
          <p:nvPr/>
        </p:nvSpPr>
        <p:spPr bwMode="auto">
          <a:xfrm>
            <a:off x="8755063" y="6443663"/>
            <a:ext cx="388937" cy="238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accent2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accent2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accent2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accent2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accent2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accent2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accent2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accent2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accent2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FDA8FF47-F7B5-4B93-A486-C6CA97F5C3FE}" type="slidenum">
              <a:rPr lang="en-US" altLang="en-US" sz="900">
                <a:solidFill>
                  <a:srgbClr val="333399"/>
                </a:solidFill>
              </a:rPr>
              <a:pPr>
                <a:spcBef>
                  <a:spcPct val="0"/>
                </a:spcBef>
                <a:buFontTx/>
                <a:buNone/>
              </a:pPr>
              <a:t>17</a:t>
            </a:fld>
            <a:endParaRPr lang="en-US" altLang="en-US" sz="900">
              <a:solidFill>
                <a:srgbClr val="333399"/>
              </a:solidFill>
            </a:endParaRPr>
          </a:p>
        </p:txBody>
      </p:sp>
      <p:sp>
        <p:nvSpPr>
          <p:cNvPr id="57347" name="Rectangle 8"/>
          <p:cNvSpPr>
            <a:spLocks noChangeArrowheads="1"/>
          </p:cNvSpPr>
          <p:nvPr/>
        </p:nvSpPr>
        <p:spPr bwMode="auto">
          <a:xfrm>
            <a:off x="533400" y="1295400"/>
            <a:ext cx="8077200" cy="38472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>
            <a:lvl1pPr marL="342900" indent="-342900" eaLnBrk="0" hangingPunct="0">
              <a:defRPr sz="3200">
                <a:solidFill>
                  <a:schemeClr val="accent2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3200">
                <a:solidFill>
                  <a:schemeClr val="accent2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3200">
                <a:solidFill>
                  <a:schemeClr val="accent2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3200">
                <a:solidFill>
                  <a:schemeClr val="accent2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3200">
                <a:solidFill>
                  <a:schemeClr val="accent2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Arial" charset="0"/>
                <a:cs typeface="Arial" charset="0"/>
              </a:defRPr>
            </a:lvl9pPr>
          </a:lstStyle>
          <a:p>
            <a:pPr algn="r" rtl="1">
              <a:spcBef>
                <a:spcPts val="1200"/>
              </a:spcBef>
              <a:spcAft>
                <a:spcPts val="1200"/>
              </a:spcAft>
              <a:buFont typeface="Wingdings" pitchFamily="2" charset="2"/>
              <a:buChar char="§"/>
            </a:pPr>
            <a:r>
              <a:rPr lang="ar-EG" altLang="en-US" sz="2400" dirty="0" smtClean="0">
                <a:solidFill>
                  <a:srgbClr val="333399"/>
                </a:solidFill>
              </a:rPr>
              <a:t>تنظيم</a:t>
            </a:r>
            <a:r>
              <a:rPr lang="en-US" altLang="en-US" sz="2400" dirty="0" smtClean="0">
                <a:solidFill>
                  <a:srgbClr val="333399"/>
                </a:solidFill>
              </a:rPr>
              <a:t> </a:t>
            </a:r>
            <a:r>
              <a:rPr lang="en-US" altLang="en-US" sz="2400" dirty="0" err="1">
                <a:solidFill>
                  <a:srgbClr val="333399"/>
                </a:solidFill>
              </a:rPr>
              <a:t>بحثك</a:t>
            </a:r>
            <a:r>
              <a:rPr lang="en-US" altLang="en-US" sz="2400" dirty="0">
                <a:solidFill>
                  <a:srgbClr val="333399"/>
                </a:solidFill>
              </a:rPr>
              <a:t> </a:t>
            </a:r>
            <a:r>
              <a:rPr lang="en-US" altLang="en-US" sz="2400" dirty="0" err="1">
                <a:solidFill>
                  <a:srgbClr val="333399"/>
                </a:solidFill>
              </a:rPr>
              <a:t>عن</a:t>
            </a:r>
            <a:r>
              <a:rPr lang="en-US" altLang="en-US" sz="2400" dirty="0">
                <a:solidFill>
                  <a:srgbClr val="333399"/>
                </a:solidFill>
              </a:rPr>
              <a:t> </a:t>
            </a:r>
            <a:r>
              <a:rPr lang="en-US" altLang="en-US" sz="2400" dirty="0" err="1">
                <a:solidFill>
                  <a:srgbClr val="333399"/>
                </a:solidFill>
              </a:rPr>
              <a:t>عمل</a:t>
            </a:r>
            <a:endParaRPr lang="en-US" altLang="en-US" sz="2400" dirty="0">
              <a:solidFill>
                <a:srgbClr val="333399"/>
              </a:solidFill>
            </a:endParaRPr>
          </a:p>
          <a:p>
            <a:pPr algn="r" rtl="1">
              <a:spcBef>
                <a:spcPts val="1200"/>
              </a:spcBef>
              <a:spcAft>
                <a:spcPts val="1200"/>
              </a:spcAft>
              <a:buFont typeface="Wingdings" pitchFamily="2" charset="2"/>
              <a:buChar char="§"/>
            </a:pPr>
            <a:r>
              <a:rPr lang="ar-EG" altLang="en-US" sz="2400" dirty="0" smtClean="0">
                <a:solidFill>
                  <a:srgbClr val="333399"/>
                </a:solidFill>
              </a:rPr>
              <a:t>متابعة</a:t>
            </a:r>
            <a:r>
              <a:rPr lang="en-US" altLang="en-US" sz="2400" dirty="0" smtClean="0">
                <a:solidFill>
                  <a:srgbClr val="333399"/>
                </a:solidFill>
              </a:rPr>
              <a:t> </a:t>
            </a:r>
            <a:r>
              <a:rPr lang="en-US" altLang="en-US" sz="2400" dirty="0" err="1">
                <a:solidFill>
                  <a:srgbClr val="333399"/>
                </a:solidFill>
              </a:rPr>
              <a:t>الشركات</a:t>
            </a:r>
            <a:r>
              <a:rPr lang="en-US" altLang="en-US" sz="2400" dirty="0">
                <a:solidFill>
                  <a:srgbClr val="333399"/>
                </a:solidFill>
              </a:rPr>
              <a:t> </a:t>
            </a:r>
            <a:r>
              <a:rPr lang="en-US" altLang="en-US" sz="2400" dirty="0" err="1">
                <a:solidFill>
                  <a:srgbClr val="333399"/>
                </a:solidFill>
              </a:rPr>
              <a:t>والمناصب</a:t>
            </a:r>
            <a:endParaRPr lang="en-US" altLang="en-US" sz="2400" dirty="0">
              <a:solidFill>
                <a:srgbClr val="333399"/>
              </a:solidFill>
            </a:endParaRPr>
          </a:p>
          <a:p>
            <a:pPr algn="r" rtl="1">
              <a:spcBef>
                <a:spcPts val="1200"/>
              </a:spcBef>
              <a:spcAft>
                <a:spcPts val="1200"/>
              </a:spcAft>
              <a:buFont typeface="Wingdings" pitchFamily="2" charset="2"/>
              <a:buChar char="§"/>
            </a:pPr>
            <a:r>
              <a:rPr lang="ar-EG" altLang="en-US" sz="2400" dirty="0" smtClean="0">
                <a:solidFill>
                  <a:srgbClr val="333399"/>
                </a:solidFill>
              </a:rPr>
              <a:t>توسيع</a:t>
            </a:r>
            <a:r>
              <a:rPr lang="en-US" altLang="en-US" sz="2400" dirty="0" smtClean="0">
                <a:solidFill>
                  <a:srgbClr val="333399"/>
                </a:solidFill>
              </a:rPr>
              <a:t> </a:t>
            </a:r>
            <a:r>
              <a:rPr lang="en-US" altLang="en-US" sz="2400" dirty="0" err="1" smtClean="0">
                <a:solidFill>
                  <a:srgbClr val="333399"/>
                </a:solidFill>
              </a:rPr>
              <a:t>استخدام</a:t>
            </a:r>
            <a:r>
              <a:rPr lang="ar-EG" altLang="en-US" sz="2400" dirty="0" smtClean="0">
                <a:solidFill>
                  <a:srgbClr val="333399"/>
                </a:solidFill>
              </a:rPr>
              <a:t>ك</a:t>
            </a:r>
            <a:r>
              <a:rPr lang="en-US" altLang="en-US" sz="2400" dirty="0" smtClean="0">
                <a:solidFill>
                  <a:srgbClr val="333399"/>
                </a:solidFill>
              </a:rPr>
              <a:t> </a:t>
            </a:r>
            <a:r>
              <a:rPr lang="ar-EG" altLang="en-US" sz="2400" dirty="0" smtClean="0">
                <a:solidFill>
                  <a:srgbClr val="333399"/>
                </a:solidFill>
              </a:rPr>
              <a:t>ل</a:t>
            </a:r>
            <a:r>
              <a:rPr lang="en-US" altLang="en-US" sz="2400" dirty="0" err="1" smtClean="0">
                <a:solidFill>
                  <a:srgbClr val="333399"/>
                </a:solidFill>
              </a:rPr>
              <a:t>موارد</a:t>
            </a:r>
            <a:r>
              <a:rPr lang="en-US" altLang="en-US" sz="2400" dirty="0" smtClean="0">
                <a:solidFill>
                  <a:srgbClr val="333399"/>
                </a:solidFill>
              </a:rPr>
              <a:t> </a:t>
            </a:r>
            <a:r>
              <a:rPr lang="en-US" altLang="en-US" sz="2400" dirty="0" err="1">
                <a:solidFill>
                  <a:srgbClr val="333399"/>
                </a:solidFill>
              </a:rPr>
              <a:t>البحث</a:t>
            </a:r>
            <a:r>
              <a:rPr lang="en-US" altLang="en-US" sz="2400" dirty="0">
                <a:solidFill>
                  <a:srgbClr val="333399"/>
                </a:solidFill>
              </a:rPr>
              <a:t> </a:t>
            </a:r>
            <a:r>
              <a:rPr lang="en-US" altLang="en-US" sz="2400" dirty="0" err="1">
                <a:solidFill>
                  <a:srgbClr val="333399"/>
                </a:solidFill>
              </a:rPr>
              <a:t>عن</a:t>
            </a:r>
            <a:r>
              <a:rPr lang="en-US" altLang="en-US" sz="2400" dirty="0">
                <a:solidFill>
                  <a:srgbClr val="333399"/>
                </a:solidFill>
              </a:rPr>
              <a:t> </a:t>
            </a:r>
            <a:r>
              <a:rPr lang="en-US" altLang="en-US" sz="2400" dirty="0" err="1">
                <a:solidFill>
                  <a:srgbClr val="333399"/>
                </a:solidFill>
              </a:rPr>
              <a:t>وظيفة</a:t>
            </a:r>
            <a:endParaRPr lang="en-US" altLang="en-US" sz="2400" dirty="0">
              <a:solidFill>
                <a:srgbClr val="333399"/>
              </a:solidFill>
            </a:endParaRPr>
          </a:p>
          <a:p>
            <a:pPr algn="r" rtl="1">
              <a:spcBef>
                <a:spcPts val="1200"/>
              </a:spcBef>
              <a:spcAft>
                <a:spcPts val="1200"/>
              </a:spcAft>
              <a:buFont typeface="Wingdings" pitchFamily="2" charset="2"/>
              <a:buChar char="§"/>
            </a:pPr>
            <a:r>
              <a:rPr lang="ar-EG" altLang="en-US" sz="2400" dirty="0" smtClean="0">
                <a:solidFill>
                  <a:srgbClr val="333399"/>
                </a:solidFill>
              </a:rPr>
              <a:t>تحديد </a:t>
            </a:r>
            <a:r>
              <a:rPr lang="en-US" altLang="en-US" sz="2400" dirty="0" err="1" smtClean="0">
                <a:solidFill>
                  <a:srgbClr val="333399"/>
                </a:solidFill>
              </a:rPr>
              <a:t>التوجهات</a:t>
            </a:r>
            <a:r>
              <a:rPr lang="en-US" altLang="en-US" sz="2400" dirty="0" smtClean="0">
                <a:solidFill>
                  <a:srgbClr val="333399"/>
                </a:solidFill>
              </a:rPr>
              <a:t> </a:t>
            </a:r>
            <a:r>
              <a:rPr lang="en-US" altLang="en-US" sz="2400" dirty="0" err="1">
                <a:solidFill>
                  <a:srgbClr val="333399"/>
                </a:solidFill>
              </a:rPr>
              <a:t>في</a:t>
            </a:r>
            <a:r>
              <a:rPr lang="en-US" altLang="en-US" sz="2400" dirty="0">
                <a:solidFill>
                  <a:srgbClr val="333399"/>
                </a:solidFill>
              </a:rPr>
              <a:t> </a:t>
            </a:r>
            <a:r>
              <a:rPr lang="en-US" altLang="en-US" sz="2400" dirty="0" err="1">
                <a:solidFill>
                  <a:srgbClr val="333399"/>
                </a:solidFill>
              </a:rPr>
              <a:t>بحثك</a:t>
            </a:r>
            <a:r>
              <a:rPr lang="en-US" altLang="en-US" sz="2400" dirty="0">
                <a:solidFill>
                  <a:srgbClr val="333399"/>
                </a:solidFill>
              </a:rPr>
              <a:t> </a:t>
            </a:r>
            <a:r>
              <a:rPr lang="en-US" altLang="en-US" sz="2400" dirty="0" err="1">
                <a:solidFill>
                  <a:srgbClr val="333399"/>
                </a:solidFill>
              </a:rPr>
              <a:t>عن</a:t>
            </a:r>
            <a:r>
              <a:rPr lang="en-US" altLang="en-US" sz="2400" dirty="0">
                <a:solidFill>
                  <a:srgbClr val="333399"/>
                </a:solidFill>
              </a:rPr>
              <a:t> </a:t>
            </a:r>
            <a:r>
              <a:rPr lang="en-US" altLang="en-US" sz="2400" dirty="0" err="1">
                <a:solidFill>
                  <a:srgbClr val="333399"/>
                </a:solidFill>
              </a:rPr>
              <a:t>عمل</a:t>
            </a:r>
            <a:r>
              <a:rPr lang="en-US" altLang="en-US" sz="2400" dirty="0">
                <a:solidFill>
                  <a:srgbClr val="333399"/>
                </a:solidFill>
              </a:rPr>
              <a:t> </a:t>
            </a:r>
            <a:r>
              <a:rPr lang="en-US" altLang="en-US" sz="2400" dirty="0" err="1">
                <a:solidFill>
                  <a:srgbClr val="333399"/>
                </a:solidFill>
              </a:rPr>
              <a:t>لتحديد</a:t>
            </a:r>
            <a:r>
              <a:rPr lang="en-US" altLang="en-US" sz="2400" dirty="0">
                <a:solidFill>
                  <a:srgbClr val="333399"/>
                </a:solidFill>
              </a:rPr>
              <a:t> </a:t>
            </a:r>
            <a:r>
              <a:rPr lang="en-US" altLang="en-US" sz="2400" dirty="0" err="1">
                <a:solidFill>
                  <a:srgbClr val="333399"/>
                </a:solidFill>
              </a:rPr>
              <a:t>الوظائف</a:t>
            </a:r>
            <a:r>
              <a:rPr lang="en-US" altLang="en-US" sz="2400" dirty="0">
                <a:solidFill>
                  <a:srgbClr val="333399"/>
                </a:solidFill>
              </a:rPr>
              <a:t> </a:t>
            </a:r>
            <a:r>
              <a:rPr lang="en-US" altLang="en-US" sz="2400" dirty="0" err="1">
                <a:solidFill>
                  <a:srgbClr val="333399"/>
                </a:solidFill>
              </a:rPr>
              <a:t>أو</a:t>
            </a:r>
            <a:r>
              <a:rPr lang="en-US" altLang="en-US" sz="2400" dirty="0">
                <a:solidFill>
                  <a:srgbClr val="333399"/>
                </a:solidFill>
              </a:rPr>
              <a:t> </a:t>
            </a:r>
            <a:r>
              <a:rPr lang="en-US" altLang="en-US" sz="2400" dirty="0" err="1">
                <a:solidFill>
                  <a:srgbClr val="333399"/>
                </a:solidFill>
              </a:rPr>
              <a:t>الصناعات</a:t>
            </a:r>
            <a:r>
              <a:rPr lang="en-US" altLang="en-US" sz="2400" dirty="0">
                <a:solidFill>
                  <a:srgbClr val="333399"/>
                </a:solidFill>
              </a:rPr>
              <a:t> </a:t>
            </a:r>
            <a:r>
              <a:rPr lang="en-US" altLang="en-US" sz="2400" dirty="0" err="1">
                <a:solidFill>
                  <a:srgbClr val="333399"/>
                </a:solidFill>
              </a:rPr>
              <a:t>البديلة</a:t>
            </a:r>
            <a:endParaRPr lang="en-US" altLang="en-US" sz="2400" dirty="0">
              <a:solidFill>
                <a:srgbClr val="333399"/>
              </a:solidFill>
            </a:endParaRPr>
          </a:p>
          <a:p>
            <a:pPr algn="r" rtl="1">
              <a:spcBef>
                <a:spcPts val="1200"/>
              </a:spcBef>
              <a:spcAft>
                <a:spcPts val="1200"/>
              </a:spcAft>
              <a:buFont typeface="Wingdings" pitchFamily="2" charset="2"/>
              <a:buChar char="§"/>
            </a:pPr>
            <a:r>
              <a:rPr lang="ar-EG" altLang="en-US" sz="2400" dirty="0" smtClean="0">
                <a:solidFill>
                  <a:srgbClr val="333399"/>
                </a:solidFill>
              </a:rPr>
              <a:t>المقارنة</a:t>
            </a:r>
            <a:r>
              <a:rPr lang="en-US" altLang="en-US" sz="2400" dirty="0" smtClean="0">
                <a:solidFill>
                  <a:srgbClr val="333399"/>
                </a:solidFill>
              </a:rPr>
              <a:t> </a:t>
            </a:r>
            <a:r>
              <a:rPr lang="en-US" altLang="en-US" sz="2400" dirty="0" err="1">
                <a:solidFill>
                  <a:srgbClr val="333399"/>
                </a:solidFill>
              </a:rPr>
              <a:t>بين</a:t>
            </a:r>
            <a:r>
              <a:rPr lang="en-US" altLang="en-US" sz="2400" dirty="0">
                <a:solidFill>
                  <a:srgbClr val="333399"/>
                </a:solidFill>
              </a:rPr>
              <a:t> </a:t>
            </a:r>
            <a:r>
              <a:rPr lang="en-US" altLang="en-US" sz="2400" dirty="0" err="1">
                <a:solidFill>
                  <a:srgbClr val="333399"/>
                </a:solidFill>
              </a:rPr>
              <a:t>توقعاتك</a:t>
            </a:r>
            <a:r>
              <a:rPr lang="en-US" altLang="en-US" sz="2400" dirty="0">
                <a:solidFill>
                  <a:srgbClr val="333399"/>
                </a:solidFill>
              </a:rPr>
              <a:t> </a:t>
            </a:r>
            <a:r>
              <a:rPr lang="en-US" altLang="en-US" sz="2400" dirty="0" err="1">
                <a:solidFill>
                  <a:srgbClr val="333399"/>
                </a:solidFill>
              </a:rPr>
              <a:t>الخاصة</a:t>
            </a:r>
            <a:r>
              <a:rPr lang="en-US" altLang="en-US" sz="2400" dirty="0">
                <a:solidFill>
                  <a:srgbClr val="333399"/>
                </a:solidFill>
              </a:rPr>
              <a:t> </a:t>
            </a:r>
            <a:r>
              <a:rPr lang="en-US" altLang="en-US" sz="2400" dirty="0" err="1">
                <a:solidFill>
                  <a:srgbClr val="333399"/>
                </a:solidFill>
              </a:rPr>
              <a:t>بالأجر</a:t>
            </a:r>
            <a:r>
              <a:rPr lang="en-US" altLang="en-US" sz="2400" dirty="0">
                <a:solidFill>
                  <a:srgbClr val="333399"/>
                </a:solidFill>
              </a:rPr>
              <a:t> </a:t>
            </a:r>
            <a:r>
              <a:rPr lang="en-US" altLang="en-US" sz="2400" dirty="0" err="1">
                <a:solidFill>
                  <a:srgbClr val="333399"/>
                </a:solidFill>
              </a:rPr>
              <a:t>مع</a:t>
            </a:r>
            <a:r>
              <a:rPr lang="en-US" altLang="en-US" sz="2400" dirty="0">
                <a:solidFill>
                  <a:srgbClr val="333399"/>
                </a:solidFill>
              </a:rPr>
              <a:t> </a:t>
            </a:r>
            <a:r>
              <a:rPr lang="en-US" altLang="en-US" sz="2400" dirty="0" err="1">
                <a:solidFill>
                  <a:srgbClr val="333399"/>
                </a:solidFill>
              </a:rPr>
              <a:t>ما</a:t>
            </a:r>
            <a:r>
              <a:rPr lang="en-US" altLang="en-US" sz="2400" dirty="0">
                <a:solidFill>
                  <a:srgbClr val="333399"/>
                </a:solidFill>
              </a:rPr>
              <a:t> </a:t>
            </a:r>
            <a:r>
              <a:rPr lang="en-US" altLang="en-US" sz="2400" dirty="0" err="1">
                <a:solidFill>
                  <a:srgbClr val="333399"/>
                </a:solidFill>
              </a:rPr>
              <a:t>تدفعه</a:t>
            </a:r>
            <a:r>
              <a:rPr lang="en-US" altLang="en-US" sz="2400" dirty="0">
                <a:solidFill>
                  <a:srgbClr val="333399"/>
                </a:solidFill>
              </a:rPr>
              <a:t> </a:t>
            </a:r>
            <a:r>
              <a:rPr lang="en-US" altLang="en-US" sz="2400" dirty="0" err="1">
                <a:solidFill>
                  <a:srgbClr val="333399"/>
                </a:solidFill>
              </a:rPr>
              <a:t>جهات</a:t>
            </a:r>
            <a:r>
              <a:rPr lang="en-US" altLang="en-US" sz="2400" dirty="0">
                <a:solidFill>
                  <a:srgbClr val="333399"/>
                </a:solidFill>
              </a:rPr>
              <a:t> </a:t>
            </a:r>
            <a:r>
              <a:rPr lang="en-US" altLang="en-US" sz="2400" dirty="0" err="1">
                <a:solidFill>
                  <a:srgbClr val="333399"/>
                </a:solidFill>
              </a:rPr>
              <a:t>العمل</a:t>
            </a:r>
            <a:r>
              <a:rPr lang="en-US" altLang="en-US" sz="2400" dirty="0">
                <a:solidFill>
                  <a:srgbClr val="333399"/>
                </a:solidFill>
              </a:rPr>
              <a:t> </a:t>
            </a:r>
            <a:r>
              <a:rPr lang="en-US" altLang="en-US" sz="2400" dirty="0" err="1">
                <a:solidFill>
                  <a:srgbClr val="333399"/>
                </a:solidFill>
              </a:rPr>
              <a:t>في</a:t>
            </a:r>
            <a:r>
              <a:rPr lang="en-US" altLang="en-US" sz="2400" dirty="0">
                <a:solidFill>
                  <a:srgbClr val="333399"/>
                </a:solidFill>
              </a:rPr>
              <a:t> </a:t>
            </a:r>
            <a:r>
              <a:rPr lang="en-US" altLang="en-US" sz="2400" dirty="0" err="1">
                <a:solidFill>
                  <a:srgbClr val="333399"/>
                </a:solidFill>
              </a:rPr>
              <a:t>الواقع</a:t>
            </a:r>
            <a:endParaRPr lang="en-US" altLang="en-US" sz="2400" dirty="0">
              <a:solidFill>
                <a:srgbClr val="333399"/>
              </a:solidFill>
            </a:endParaRPr>
          </a:p>
          <a:p>
            <a:pPr algn="r" rtl="1">
              <a:spcBef>
                <a:spcPts val="1200"/>
              </a:spcBef>
              <a:spcAft>
                <a:spcPts val="1200"/>
              </a:spcAft>
              <a:buFont typeface="Wingdings" pitchFamily="2" charset="2"/>
              <a:buChar char="§"/>
            </a:pPr>
            <a:r>
              <a:rPr lang="ar-EG" altLang="en-US" sz="2400" dirty="0" smtClean="0">
                <a:solidFill>
                  <a:srgbClr val="333399"/>
                </a:solidFill>
              </a:rPr>
              <a:t>تؤدي إلى</a:t>
            </a:r>
            <a:r>
              <a:rPr lang="en-US" altLang="en-US" sz="2400" dirty="0" smtClean="0">
                <a:solidFill>
                  <a:srgbClr val="333399"/>
                </a:solidFill>
              </a:rPr>
              <a:t> </a:t>
            </a:r>
            <a:r>
              <a:rPr lang="en-US" altLang="en-US" sz="2400" dirty="0" err="1" smtClean="0">
                <a:solidFill>
                  <a:srgbClr val="333399"/>
                </a:solidFill>
              </a:rPr>
              <a:t>متابعة</a:t>
            </a:r>
            <a:r>
              <a:rPr lang="en-US" altLang="en-US" sz="2400" dirty="0" smtClean="0">
                <a:solidFill>
                  <a:srgbClr val="333399"/>
                </a:solidFill>
              </a:rPr>
              <a:t> </a:t>
            </a:r>
            <a:r>
              <a:rPr lang="en-US" altLang="en-US" sz="2400" dirty="0" err="1" smtClean="0">
                <a:solidFill>
                  <a:srgbClr val="333399"/>
                </a:solidFill>
              </a:rPr>
              <a:t>آنية</a:t>
            </a:r>
            <a:endParaRPr lang="en-US" altLang="en-US" sz="2400" dirty="0">
              <a:solidFill>
                <a:srgbClr val="333399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2"/>
          <p:cNvSpPr txBox="1">
            <a:spLocks noChangeArrowheads="1"/>
          </p:cNvSpPr>
          <p:nvPr/>
        </p:nvSpPr>
        <p:spPr bwMode="auto">
          <a:xfrm>
            <a:off x="304800" y="304800"/>
            <a:ext cx="8229600" cy="534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 eaLnBrk="0" hangingPunct="0">
              <a:defRPr sz="3200">
                <a:solidFill>
                  <a:schemeClr val="accent2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3200">
                <a:solidFill>
                  <a:schemeClr val="accent2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3200">
                <a:solidFill>
                  <a:schemeClr val="accent2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3200">
                <a:solidFill>
                  <a:schemeClr val="accent2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3200">
                <a:solidFill>
                  <a:schemeClr val="accent2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Arial" charset="0"/>
                <a:cs typeface="Arial" charset="0"/>
              </a:defRPr>
            </a:lvl9pPr>
          </a:lstStyle>
          <a:p>
            <a:pPr algn="ctr" rtl="1">
              <a:lnSpc>
                <a:spcPct val="90000"/>
              </a:lnSpc>
              <a:spcBef>
                <a:spcPct val="50000"/>
              </a:spcBef>
              <a:buSzPct val="100000"/>
            </a:pPr>
            <a:r>
              <a:rPr lang="en-US" altLang="en-US" b="1" dirty="0" err="1" smtClean="0">
                <a:solidFill>
                  <a:srgbClr val="C97403"/>
                </a:solidFill>
              </a:rPr>
              <a:t>سجل</a:t>
            </a:r>
            <a:r>
              <a:rPr lang="ar-EG" altLang="en-US" b="1" dirty="0" smtClean="0">
                <a:solidFill>
                  <a:srgbClr val="C97403"/>
                </a:solidFill>
              </a:rPr>
              <a:t>ّ</a:t>
            </a:r>
            <a:r>
              <a:rPr lang="en-US" altLang="en-US" b="1" dirty="0" smtClean="0">
                <a:solidFill>
                  <a:srgbClr val="C97403"/>
                </a:solidFill>
              </a:rPr>
              <a:t> </a:t>
            </a:r>
            <a:r>
              <a:rPr lang="en-US" altLang="en-US" b="1" dirty="0" err="1">
                <a:solidFill>
                  <a:srgbClr val="C97403"/>
                </a:solidFill>
              </a:rPr>
              <a:t>أنشطة</a:t>
            </a:r>
            <a:r>
              <a:rPr lang="en-US" altLang="en-US" b="1" dirty="0">
                <a:solidFill>
                  <a:srgbClr val="C97403"/>
                </a:solidFill>
              </a:rPr>
              <a:t> </a:t>
            </a:r>
            <a:r>
              <a:rPr lang="en-US" altLang="en-US" b="1" dirty="0" err="1">
                <a:solidFill>
                  <a:srgbClr val="C97403"/>
                </a:solidFill>
              </a:rPr>
              <a:t>البحث</a:t>
            </a:r>
            <a:r>
              <a:rPr lang="en-US" altLang="en-US" b="1" dirty="0">
                <a:solidFill>
                  <a:srgbClr val="C97403"/>
                </a:solidFill>
              </a:rPr>
              <a:t> </a:t>
            </a:r>
            <a:r>
              <a:rPr lang="en-US" altLang="en-US" b="1" dirty="0" err="1">
                <a:solidFill>
                  <a:srgbClr val="C97403"/>
                </a:solidFill>
              </a:rPr>
              <a:t>عن</a:t>
            </a:r>
            <a:r>
              <a:rPr lang="en-US" altLang="en-US" b="1" dirty="0">
                <a:solidFill>
                  <a:srgbClr val="C97403"/>
                </a:solidFill>
              </a:rPr>
              <a:t> </a:t>
            </a:r>
            <a:r>
              <a:rPr lang="en-US" altLang="en-US" b="1" dirty="0" err="1">
                <a:solidFill>
                  <a:srgbClr val="C97403"/>
                </a:solidFill>
              </a:rPr>
              <a:t>عمل</a:t>
            </a:r>
            <a:endParaRPr lang="en-US" altLang="en-US" b="1" dirty="0">
              <a:solidFill>
                <a:srgbClr val="C97403"/>
              </a:solidFill>
            </a:endParaRPr>
          </a:p>
        </p:txBody>
      </p:sp>
      <p:sp>
        <p:nvSpPr>
          <p:cNvPr id="24580" name="Slide Number Placeholder 1"/>
          <p:cNvSpPr txBox="1">
            <a:spLocks/>
          </p:cNvSpPr>
          <p:nvPr/>
        </p:nvSpPr>
        <p:spPr bwMode="auto">
          <a:xfrm>
            <a:off x="8755063" y="6443663"/>
            <a:ext cx="388937" cy="238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accent2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accent2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accent2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accent2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accent2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accent2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accent2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accent2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accent2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326A66FD-1521-4D07-8564-C4CB8C4F038C}" type="slidenum">
              <a:rPr lang="en-US" altLang="en-US" sz="900">
                <a:solidFill>
                  <a:srgbClr val="333399"/>
                </a:solidFill>
              </a:rPr>
              <a:pPr>
                <a:spcBef>
                  <a:spcPct val="0"/>
                </a:spcBef>
                <a:buFontTx/>
                <a:buNone/>
              </a:pPr>
              <a:t>18</a:t>
            </a:fld>
            <a:endParaRPr lang="en-US" altLang="en-US" sz="900">
              <a:solidFill>
                <a:srgbClr val="333399"/>
              </a:solidFill>
            </a:endParaRP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46822579"/>
              </p:ext>
            </p:extLst>
          </p:nvPr>
        </p:nvGraphicFramePr>
        <p:xfrm>
          <a:off x="495300" y="1143000"/>
          <a:ext cx="7848600" cy="4724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609" name="Document" r:id="rId4" imgW="15166527" imgH="7260411" progId="Word.Document.8">
                  <p:embed/>
                </p:oleObj>
              </mc:Choice>
              <mc:Fallback>
                <p:oleObj name="Document" r:id="rId4" imgW="15166527" imgH="7260411" progId="Word.Document.8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495300" y="1143000"/>
                        <a:ext cx="7848600" cy="47244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8"/>
          <p:cNvSpPr>
            <a:spLocks noGrp="1" noChangeArrowheads="1"/>
          </p:cNvSpPr>
          <p:nvPr>
            <p:ph type="title"/>
          </p:nvPr>
        </p:nvSpPr>
        <p:spPr>
          <a:xfrm>
            <a:off x="457200" y="304800"/>
            <a:ext cx="8001000" cy="533400"/>
          </a:xfrm>
        </p:spPr>
        <p:txBody>
          <a:bodyPr/>
          <a:lstStyle/>
          <a:p>
            <a:pPr algn="ctr" rtl="1">
              <a:buSzPct val="100000"/>
            </a:pPr>
            <a:r>
              <a:rPr lang="ar-SA" altLang="en-US" b="1" dirty="0" smtClean="0">
                <a:solidFill>
                  <a:srgbClr val="C97403"/>
                </a:solidFill>
                <a:cs typeface="Arial" charset="0"/>
              </a:rPr>
              <a:t>ورش عمل مركز المهن</a:t>
            </a:r>
            <a:endParaRPr lang="en-US" altLang="en-US" b="1" dirty="0" smtClean="0">
              <a:solidFill>
                <a:srgbClr val="C97403"/>
              </a:solidFill>
            </a:endParaRPr>
          </a:p>
        </p:txBody>
      </p:sp>
      <p:sp>
        <p:nvSpPr>
          <p:cNvPr id="25603" name="Rectangle 10"/>
          <p:cNvSpPr>
            <a:spLocks noChangeArrowheads="1"/>
          </p:cNvSpPr>
          <p:nvPr/>
        </p:nvSpPr>
        <p:spPr bwMode="auto">
          <a:xfrm>
            <a:off x="152400" y="981075"/>
            <a:ext cx="8851900" cy="55399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accent2"/>
                </a:solidFill>
                <a:latin typeface="Arial" charset="0"/>
              </a:defRPr>
            </a:lvl1pPr>
            <a:lvl2pPr marL="800100" indent="-342900" eaLnBrk="0" hangingPunct="0">
              <a:spcBef>
                <a:spcPct val="20000"/>
              </a:spcBef>
              <a:buChar char="–"/>
              <a:defRPr sz="2800">
                <a:solidFill>
                  <a:schemeClr val="accent2"/>
                </a:solidFill>
                <a:latin typeface="Arial" charset="0"/>
              </a:defRPr>
            </a:lvl2pPr>
            <a:lvl3pPr marL="1257300" indent="-342900" eaLnBrk="0" hangingPunct="0">
              <a:spcBef>
                <a:spcPct val="20000"/>
              </a:spcBef>
              <a:buChar char="•"/>
              <a:defRPr sz="2400">
                <a:solidFill>
                  <a:schemeClr val="accent2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accent2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accent2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accent2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accent2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accent2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accent2"/>
                </a:solidFill>
                <a:latin typeface="Arial" charset="0"/>
              </a:defRPr>
            </a:lvl9pPr>
          </a:lstStyle>
          <a:p>
            <a:pPr lvl="1">
              <a:spcBef>
                <a:spcPct val="0"/>
              </a:spcBef>
              <a:spcAft>
                <a:spcPts val="1200"/>
              </a:spcAft>
              <a:buFont typeface="Wingdings" pitchFamily="2" charset="2"/>
              <a:buChar char="§"/>
            </a:pPr>
            <a:endParaRPr lang="en-US" altLang="en-US" sz="2400" dirty="0">
              <a:solidFill>
                <a:srgbClr val="000099"/>
              </a:solidFill>
            </a:endParaRPr>
          </a:p>
          <a:p>
            <a:pPr lvl="1" algn="r" rtl="1">
              <a:spcBef>
                <a:spcPct val="0"/>
              </a:spcBef>
              <a:spcAft>
                <a:spcPts val="1200"/>
              </a:spcAft>
              <a:buFontTx/>
              <a:buNone/>
            </a:pPr>
            <a:r>
              <a:rPr lang="en-US" altLang="en-US" sz="2400" dirty="0" err="1">
                <a:solidFill>
                  <a:srgbClr val="000099"/>
                </a:solidFill>
              </a:rPr>
              <a:t>توفر</a:t>
            </a:r>
            <a:r>
              <a:rPr lang="en-US" altLang="en-US" sz="2400" dirty="0">
                <a:solidFill>
                  <a:srgbClr val="000099"/>
                </a:solidFill>
              </a:rPr>
              <a:t> </a:t>
            </a:r>
            <a:r>
              <a:rPr lang="en-US" altLang="en-US" sz="2400" dirty="0" err="1">
                <a:solidFill>
                  <a:srgbClr val="000099"/>
                </a:solidFill>
              </a:rPr>
              <a:t>مراكز</a:t>
            </a:r>
            <a:r>
              <a:rPr lang="en-US" altLang="en-US" sz="2400" dirty="0">
                <a:solidFill>
                  <a:srgbClr val="000099"/>
                </a:solidFill>
              </a:rPr>
              <a:t> </a:t>
            </a:r>
            <a:r>
              <a:rPr lang="en-US" altLang="en-US" sz="2400" dirty="0" err="1">
                <a:solidFill>
                  <a:srgbClr val="000099"/>
                </a:solidFill>
              </a:rPr>
              <a:t>المهن</a:t>
            </a:r>
            <a:r>
              <a:rPr lang="en-US" altLang="en-US" sz="2400" dirty="0">
                <a:solidFill>
                  <a:srgbClr val="000099"/>
                </a:solidFill>
              </a:rPr>
              <a:t> </a:t>
            </a:r>
            <a:r>
              <a:rPr lang="en-US" altLang="en-US" sz="2400" dirty="0" err="1">
                <a:solidFill>
                  <a:srgbClr val="000099"/>
                </a:solidFill>
              </a:rPr>
              <a:t>مساعدات</a:t>
            </a:r>
            <a:r>
              <a:rPr lang="en-US" altLang="en-US" sz="2400" dirty="0">
                <a:solidFill>
                  <a:srgbClr val="000099"/>
                </a:solidFill>
              </a:rPr>
              <a:t> </a:t>
            </a:r>
            <a:r>
              <a:rPr lang="en-US" altLang="en-US" sz="2400" dirty="0" err="1">
                <a:solidFill>
                  <a:srgbClr val="000099"/>
                </a:solidFill>
              </a:rPr>
              <a:t>مشخصنة</a:t>
            </a:r>
            <a:r>
              <a:rPr lang="en-US" altLang="en-US" sz="2400" dirty="0">
                <a:solidFill>
                  <a:srgbClr val="000099"/>
                </a:solidFill>
              </a:rPr>
              <a:t> </a:t>
            </a:r>
            <a:r>
              <a:rPr lang="en-US" altLang="en-US" sz="2400" dirty="0" err="1">
                <a:solidFill>
                  <a:srgbClr val="000099"/>
                </a:solidFill>
              </a:rPr>
              <a:t>وورش</a:t>
            </a:r>
            <a:r>
              <a:rPr lang="en-US" altLang="en-US" sz="2400" dirty="0">
                <a:solidFill>
                  <a:srgbClr val="000099"/>
                </a:solidFill>
              </a:rPr>
              <a:t> </a:t>
            </a:r>
            <a:r>
              <a:rPr lang="en-US" altLang="en-US" sz="2400" dirty="0" err="1">
                <a:solidFill>
                  <a:srgbClr val="000099"/>
                </a:solidFill>
              </a:rPr>
              <a:t>عمل</a:t>
            </a:r>
            <a:r>
              <a:rPr lang="en-US" altLang="en-US" sz="2400" dirty="0">
                <a:solidFill>
                  <a:srgbClr val="000099"/>
                </a:solidFill>
              </a:rPr>
              <a:t> </a:t>
            </a:r>
            <a:r>
              <a:rPr lang="en-US" altLang="en-US" sz="2400" dirty="0" err="1">
                <a:solidFill>
                  <a:srgbClr val="000099"/>
                </a:solidFill>
              </a:rPr>
              <a:t>تتضمن</a:t>
            </a:r>
            <a:r>
              <a:rPr lang="en-US" altLang="en-US" sz="2400" dirty="0">
                <a:solidFill>
                  <a:srgbClr val="000099"/>
                </a:solidFill>
              </a:rPr>
              <a:t> </a:t>
            </a:r>
            <a:r>
              <a:rPr lang="en-US" altLang="en-US" sz="2400" dirty="0" err="1">
                <a:solidFill>
                  <a:srgbClr val="000099"/>
                </a:solidFill>
              </a:rPr>
              <a:t>على</a:t>
            </a:r>
            <a:r>
              <a:rPr lang="en-US" altLang="en-US" sz="2400" dirty="0">
                <a:solidFill>
                  <a:srgbClr val="000099"/>
                </a:solidFill>
              </a:rPr>
              <a:t> </a:t>
            </a:r>
            <a:r>
              <a:rPr lang="en-US" altLang="en-US" sz="2400" dirty="0" err="1">
                <a:solidFill>
                  <a:srgbClr val="000099"/>
                </a:solidFill>
              </a:rPr>
              <a:t>سبيل</a:t>
            </a:r>
            <a:r>
              <a:rPr lang="en-US" altLang="en-US" sz="2400" dirty="0">
                <a:solidFill>
                  <a:srgbClr val="000099"/>
                </a:solidFill>
              </a:rPr>
              <a:t> </a:t>
            </a:r>
            <a:r>
              <a:rPr lang="en-US" altLang="en-US" sz="2400" dirty="0" err="1">
                <a:solidFill>
                  <a:srgbClr val="000099"/>
                </a:solidFill>
              </a:rPr>
              <a:t>المثال</a:t>
            </a:r>
            <a:r>
              <a:rPr lang="en-US" altLang="en-US" sz="2400" dirty="0">
                <a:solidFill>
                  <a:srgbClr val="000099"/>
                </a:solidFill>
              </a:rPr>
              <a:t> </a:t>
            </a:r>
            <a:r>
              <a:rPr lang="en-US" altLang="en-US" sz="2400" dirty="0" err="1">
                <a:solidFill>
                  <a:srgbClr val="000099"/>
                </a:solidFill>
              </a:rPr>
              <a:t>وليس</a:t>
            </a:r>
            <a:r>
              <a:rPr lang="en-US" altLang="en-US" sz="2400" dirty="0">
                <a:solidFill>
                  <a:srgbClr val="000099"/>
                </a:solidFill>
              </a:rPr>
              <a:t> </a:t>
            </a:r>
            <a:r>
              <a:rPr lang="en-US" altLang="en-US" sz="2400" dirty="0" err="1">
                <a:solidFill>
                  <a:srgbClr val="000099"/>
                </a:solidFill>
              </a:rPr>
              <a:t>الحصر</a:t>
            </a:r>
            <a:r>
              <a:rPr lang="en-US" altLang="en-US" sz="2400" dirty="0">
                <a:solidFill>
                  <a:srgbClr val="000099"/>
                </a:solidFill>
              </a:rPr>
              <a:t>، </a:t>
            </a:r>
            <a:r>
              <a:rPr lang="en-US" altLang="en-US" sz="2400" dirty="0" err="1">
                <a:solidFill>
                  <a:srgbClr val="000099"/>
                </a:solidFill>
              </a:rPr>
              <a:t>الموضوعات</a:t>
            </a:r>
            <a:r>
              <a:rPr lang="en-US" altLang="en-US" sz="2400" dirty="0">
                <a:solidFill>
                  <a:srgbClr val="000099"/>
                </a:solidFill>
              </a:rPr>
              <a:t> </a:t>
            </a:r>
            <a:r>
              <a:rPr lang="en-US" altLang="en-US" sz="2400" dirty="0" err="1">
                <a:solidFill>
                  <a:srgbClr val="000099"/>
                </a:solidFill>
              </a:rPr>
              <a:t>التالية</a:t>
            </a:r>
            <a:r>
              <a:rPr lang="en-US" altLang="en-US" sz="2400" dirty="0">
                <a:solidFill>
                  <a:srgbClr val="000099"/>
                </a:solidFill>
              </a:rPr>
              <a:t>:</a:t>
            </a:r>
          </a:p>
          <a:p>
            <a:pPr lvl="2" algn="r" rtl="1">
              <a:spcBef>
                <a:spcPct val="0"/>
              </a:spcBef>
              <a:spcAft>
                <a:spcPts val="1200"/>
              </a:spcAft>
              <a:buFont typeface="Wingdings" pitchFamily="2" charset="2"/>
              <a:buChar char="§"/>
            </a:pPr>
            <a:r>
              <a:rPr lang="en-US" altLang="en-US" dirty="0" err="1">
                <a:solidFill>
                  <a:srgbClr val="333399"/>
                </a:solidFill>
              </a:rPr>
              <a:t>أساسيات</a:t>
            </a:r>
            <a:r>
              <a:rPr lang="en-US" altLang="en-US" dirty="0">
                <a:solidFill>
                  <a:srgbClr val="333399"/>
                </a:solidFill>
              </a:rPr>
              <a:t> </a:t>
            </a:r>
            <a:r>
              <a:rPr lang="en-US" altLang="en-US" dirty="0" err="1">
                <a:solidFill>
                  <a:srgbClr val="333399"/>
                </a:solidFill>
              </a:rPr>
              <a:t>استخدام</a:t>
            </a:r>
            <a:r>
              <a:rPr lang="en-US" altLang="en-US" dirty="0">
                <a:solidFill>
                  <a:srgbClr val="333399"/>
                </a:solidFill>
              </a:rPr>
              <a:t> </a:t>
            </a:r>
            <a:r>
              <a:rPr lang="en-US" altLang="en-US" dirty="0" err="1">
                <a:solidFill>
                  <a:srgbClr val="333399"/>
                </a:solidFill>
              </a:rPr>
              <a:t>الكمبيوتر</a:t>
            </a:r>
            <a:r>
              <a:rPr lang="en-US" altLang="en-US" dirty="0">
                <a:solidFill>
                  <a:srgbClr val="333399"/>
                </a:solidFill>
              </a:rPr>
              <a:t> </a:t>
            </a:r>
            <a:r>
              <a:rPr lang="en-US" altLang="en-US" dirty="0" err="1">
                <a:solidFill>
                  <a:srgbClr val="333399"/>
                </a:solidFill>
              </a:rPr>
              <a:t>والإنترنت</a:t>
            </a:r>
            <a:endParaRPr lang="en-US" altLang="en-US" dirty="0">
              <a:solidFill>
                <a:srgbClr val="333399"/>
              </a:solidFill>
            </a:endParaRPr>
          </a:p>
          <a:p>
            <a:pPr lvl="2" algn="r" rtl="1">
              <a:spcBef>
                <a:spcPct val="0"/>
              </a:spcBef>
              <a:spcAft>
                <a:spcPts val="1200"/>
              </a:spcAft>
              <a:buFont typeface="Wingdings" pitchFamily="2" charset="2"/>
              <a:buChar char="§"/>
            </a:pPr>
            <a:r>
              <a:rPr lang="en-US" altLang="en-US" dirty="0" err="1">
                <a:solidFill>
                  <a:srgbClr val="333399"/>
                </a:solidFill>
              </a:rPr>
              <a:t>السير</a:t>
            </a:r>
            <a:r>
              <a:rPr lang="en-US" altLang="en-US" dirty="0">
                <a:solidFill>
                  <a:srgbClr val="333399"/>
                </a:solidFill>
              </a:rPr>
              <a:t> </a:t>
            </a:r>
            <a:r>
              <a:rPr lang="en-US" altLang="en-US" dirty="0" err="1">
                <a:solidFill>
                  <a:srgbClr val="333399"/>
                </a:solidFill>
              </a:rPr>
              <a:t>الذاتية</a:t>
            </a:r>
            <a:endParaRPr lang="en-US" altLang="en-US" dirty="0">
              <a:solidFill>
                <a:srgbClr val="333399"/>
              </a:solidFill>
            </a:endParaRPr>
          </a:p>
          <a:p>
            <a:pPr lvl="2" algn="r" rtl="1">
              <a:spcBef>
                <a:spcPct val="0"/>
              </a:spcBef>
              <a:spcAft>
                <a:spcPts val="1200"/>
              </a:spcAft>
              <a:buFont typeface="Wingdings" pitchFamily="2" charset="2"/>
              <a:buChar char="§"/>
            </a:pPr>
            <a:r>
              <a:rPr lang="en-US" altLang="en-US" dirty="0" err="1">
                <a:solidFill>
                  <a:srgbClr val="333399"/>
                </a:solidFill>
              </a:rPr>
              <a:t>الخطاب</a:t>
            </a:r>
            <a:r>
              <a:rPr lang="en-US" altLang="en-US" dirty="0">
                <a:solidFill>
                  <a:srgbClr val="333399"/>
                </a:solidFill>
              </a:rPr>
              <a:t> </a:t>
            </a:r>
            <a:r>
              <a:rPr lang="en-US" altLang="en-US" dirty="0" err="1">
                <a:solidFill>
                  <a:srgbClr val="333399"/>
                </a:solidFill>
              </a:rPr>
              <a:t>الافتتاحي</a:t>
            </a:r>
            <a:endParaRPr lang="en-US" altLang="en-US" dirty="0">
              <a:solidFill>
                <a:srgbClr val="333399"/>
              </a:solidFill>
            </a:endParaRPr>
          </a:p>
          <a:p>
            <a:pPr lvl="2" algn="r" rtl="1">
              <a:spcBef>
                <a:spcPct val="0"/>
              </a:spcBef>
              <a:spcAft>
                <a:spcPts val="1200"/>
              </a:spcAft>
              <a:buFont typeface="Wingdings" pitchFamily="2" charset="2"/>
              <a:buChar char="§"/>
            </a:pPr>
            <a:r>
              <a:rPr lang="en-US" altLang="en-US" dirty="0" err="1">
                <a:solidFill>
                  <a:srgbClr val="333399"/>
                </a:solidFill>
              </a:rPr>
              <a:t>المقابلات</a:t>
            </a:r>
            <a:r>
              <a:rPr lang="en-US" altLang="en-US" dirty="0">
                <a:solidFill>
                  <a:srgbClr val="333399"/>
                </a:solidFill>
              </a:rPr>
              <a:t> </a:t>
            </a:r>
            <a:r>
              <a:rPr lang="en-US" altLang="en-US" dirty="0" err="1">
                <a:solidFill>
                  <a:srgbClr val="333399"/>
                </a:solidFill>
              </a:rPr>
              <a:t>الشخصية</a:t>
            </a:r>
            <a:endParaRPr lang="en-US" altLang="en-US" dirty="0">
              <a:solidFill>
                <a:srgbClr val="333399"/>
              </a:solidFill>
            </a:endParaRPr>
          </a:p>
          <a:p>
            <a:pPr lvl="2" algn="r" rtl="1">
              <a:spcBef>
                <a:spcPct val="0"/>
              </a:spcBef>
              <a:spcAft>
                <a:spcPts val="1200"/>
              </a:spcAft>
              <a:buFont typeface="Wingdings" pitchFamily="2" charset="2"/>
              <a:buChar char="§"/>
            </a:pPr>
            <a:r>
              <a:rPr lang="en-US" altLang="en-US" dirty="0" err="1">
                <a:solidFill>
                  <a:srgbClr val="333399"/>
                </a:solidFill>
              </a:rPr>
              <a:t>استكشاف</a:t>
            </a:r>
            <a:r>
              <a:rPr lang="en-US" altLang="en-US" dirty="0">
                <a:solidFill>
                  <a:srgbClr val="333399"/>
                </a:solidFill>
              </a:rPr>
              <a:t> </a:t>
            </a:r>
            <a:r>
              <a:rPr lang="en-US" altLang="en-US" dirty="0" err="1">
                <a:solidFill>
                  <a:srgbClr val="333399"/>
                </a:solidFill>
              </a:rPr>
              <a:t>المسارات</a:t>
            </a:r>
            <a:r>
              <a:rPr lang="en-US" altLang="en-US" dirty="0">
                <a:solidFill>
                  <a:srgbClr val="333399"/>
                </a:solidFill>
              </a:rPr>
              <a:t> </a:t>
            </a:r>
            <a:r>
              <a:rPr lang="en-US" altLang="en-US" dirty="0" err="1">
                <a:solidFill>
                  <a:srgbClr val="333399"/>
                </a:solidFill>
              </a:rPr>
              <a:t>المهنية</a:t>
            </a:r>
            <a:endParaRPr lang="en-US" altLang="en-US" dirty="0">
              <a:solidFill>
                <a:srgbClr val="333399"/>
              </a:solidFill>
            </a:endParaRPr>
          </a:p>
          <a:p>
            <a:pPr lvl="2" algn="r" rtl="1">
              <a:spcBef>
                <a:spcPct val="0"/>
              </a:spcBef>
              <a:spcAft>
                <a:spcPts val="1200"/>
              </a:spcAft>
              <a:buFont typeface="Wingdings" pitchFamily="2" charset="2"/>
              <a:buChar char="§"/>
            </a:pPr>
            <a:r>
              <a:rPr lang="en-US" altLang="en-US" dirty="0" err="1">
                <a:solidFill>
                  <a:srgbClr val="333399"/>
                </a:solidFill>
              </a:rPr>
              <a:t>لمحة</a:t>
            </a:r>
            <a:r>
              <a:rPr lang="en-US" altLang="en-US" dirty="0">
                <a:solidFill>
                  <a:srgbClr val="333399"/>
                </a:solidFill>
              </a:rPr>
              <a:t> </a:t>
            </a:r>
            <a:r>
              <a:rPr lang="en-US" altLang="en-US" dirty="0" err="1">
                <a:solidFill>
                  <a:srgbClr val="333399"/>
                </a:solidFill>
              </a:rPr>
              <a:t>عامة</a:t>
            </a:r>
            <a:r>
              <a:rPr lang="en-US" altLang="en-US" dirty="0">
                <a:solidFill>
                  <a:srgbClr val="333399"/>
                </a:solidFill>
              </a:rPr>
              <a:t> </a:t>
            </a:r>
            <a:r>
              <a:rPr lang="en-US" altLang="en-US" dirty="0" err="1">
                <a:solidFill>
                  <a:srgbClr val="333399"/>
                </a:solidFill>
              </a:rPr>
              <a:t>عن</a:t>
            </a:r>
            <a:r>
              <a:rPr lang="en-US" altLang="en-US" dirty="0">
                <a:solidFill>
                  <a:srgbClr val="333399"/>
                </a:solidFill>
              </a:rPr>
              <a:t> </a:t>
            </a:r>
            <a:r>
              <a:rPr lang="en-US" altLang="en-US" dirty="0" err="1">
                <a:solidFill>
                  <a:srgbClr val="333399"/>
                </a:solidFill>
              </a:rPr>
              <a:t>إدارة</a:t>
            </a:r>
            <a:r>
              <a:rPr lang="en-US" altLang="en-US" dirty="0">
                <a:solidFill>
                  <a:srgbClr val="333399"/>
                </a:solidFill>
              </a:rPr>
              <a:t> </a:t>
            </a:r>
            <a:r>
              <a:rPr lang="en-US" altLang="en-US" dirty="0" err="1">
                <a:solidFill>
                  <a:srgbClr val="333399"/>
                </a:solidFill>
              </a:rPr>
              <a:t>الأعمال</a:t>
            </a:r>
            <a:r>
              <a:rPr lang="en-US" altLang="en-US" dirty="0">
                <a:solidFill>
                  <a:srgbClr val="333399"/>
                </a:solidFill>
              </a:rPr>
              <a:t> </a:t>
            </a:r>
            <a:r>
              <a:rPr lang="en-US" altLang="en-US" dirty="0" err="1">
                <a:solidFill>
                  <a:srgbClr val="333399"/>
                </a:solidFill>
              </a:rPr>
              <a:t>الصغيرة</a:t>
            </a:r>
            <a:r>
              <a:rPr lang="en-US" altLang="en-US" dirty="0">
                <a:solidFill>
                  <a:srgbClr val="333399"/>
                </a:solidFill>
              </a:rPr>
              <a:t> </a:t>
            </a:r>
            <a:r>
              <a:rPr lang="ar-EG" altLang="en-US" dirty="0" smtClean="0">
                <a:solidFill>
                  <a:srgbClr val="333399"/>
                </a:solidFill>
              </a:rPr>
              <a:t>(</a:t>
            </a:r>
            <a:r>
              <a:rPr lang="en-US" altLang="en-US" dirty="0" err="1" smtClean="0">
                <a:solidFill>
                  <a:srgbClr val="333399"/>
                </a:solidFill>
              </a:rPr>
              <a:t>كيف</a:t>
            </a:r>
            <a:r>
              <a:rPr lang="en-US" altLang="en-US" dirty="0" smtClean="0">
                <a:solidFill>
                  <a:srgbClr val="333399"/>
                </a:solidFill>
              </a:rPr>
              <a:t> </a:t>
            </a:r>
            <a:r>
              <a:rPr lang="en-US" altLang="en-US" dirty="0" err="1">
                <a:solidFill>
                  <a:srgbClr val="333399"/>
                </a:solidFill>
              </a:rPr>
              <a:t>تبدأ</a:t>
            </a:r>
            <a:r>
              <a:rPr lang="en-US" altLang="en-US" dirty="0">
                <a:solidFill>
                  <a:srgbClr val="333399"/>
                </a:solidFill>
              </a:rPr>
              <a:t> </a:t>
            </a:r>
            <a:r>
              <a:rPr lang="en-US" altLang="en-US" dirty="0" err="1">
                <a:solidFill>
                  <a:srgbClr val="333399"/>
                </a:solidFill>
              </a:rPr>
              <a:t>عملك</a:t>
            </a:r>
            <a:r>
              <a:rPr lang="en-US" altLang="en-US" dirty="0">
                <a:solidFill>
                  <a:srgbClr val="333399"/>
                </a:solidFill>
              </a:rPr>
              <a:t> </a:t>
            </a:r>
            <a:r>
              <a:rPr lang="en-US" altLang="en-US" dirty="0" err="1" smtClean="0">
                <a:solidFill>
                  <a:srgbClr val="333399"/>
                </a:solidFill>
              </a:rPr>
              <a:t>الخاص</a:t>
            </a:r>
            <a:r>
              <a:rPr lang="ar-EG" altLang="en-US" dirty="0" smtClean="0">
                <a:solidFill>
                  <a:srgbClr val="333399"/>
                </a:solidFill>
              </a:rPr>
              <a:t>)</a:t>
            </a:r>
            <a:endParaRPr lang="en-US" altLang="en-US" dirty="0">
              <a:solidFill>
                <a:srgbClr val="333399"/>
              </a:solidFill>
            </a:endParaRPr>
          </a:p>
          <a:p>
            <a:pPr lvl="1">
              <a:spcBef>
                <a:spcPct val="0"/>
              </a:spcBef>
              <a:spcAft>
                <a:spcPts val="1200"/>
              </a:spcAft>
              <a:buFont typeface="Wingdings" pitchFamily="2" charset="2"/>
              <a:buChar char="§"/>
            </a:pPr>
            <a:endParaRPr lang="en-US" altLang="en-US" sz="2400" dirty="0">
              <a:solidFill>
                <a:srgbClr val="333399"/>
              </a:solidFill>
            </a:endParaRPr>
          </a:p>
          <a:p>
            <a:pPr lvl="1">
              <a:spcBef>
                <a:spcPct val="0"/>
              </a:spcBef>
              <a:buFontTx/>
              <a:buNone/>
            </a:pPr>
            <a:endParaRPr lang="en-US" altLang="en-US" sz="2400" dirty="0">
              <a:solidFill>
                <a:srgbClr val="333399"/>
              </a:solidFill>
            </a:endParaRPr>
          </a:p>
        </p:txBody>
      </p:sp>
      <p:sp>
        <p:nvSpPr>
          <p:cNvPr id="25604" name="Slide Number Placeholder 1"/>
          <p:cNvSpPr txBox="1">
            <a:spLocks/>
          </p:cNvSpPr>
          <p:nvPr/>
        </p:nvSpPr>
        <p:spPr bwMode="auto">
          <a:xfrm>
            <a:off x="8755063" y="6443663"/>
            <a:ext cx="388937" cy="238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accent2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accent2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accent2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accent2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accent2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accent2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accent2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accent2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accent2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0B62BDEC-47C3-4500-A441-CD8CD2E125DD}" type="slidenum">
              <a:rPr lang="en-US" altLang="en-US" sz="900">
                <a:solidFill>
                  <a:srgbClr val="333399"/>
                </a:solidFill>
              </a:rPr>
              <a:pPr>
                <a:spcBef>
                  <a:spcPct val="0"/>
                </a:spcBef>
                <a:buFontTx/>
                <a:buNone/>
              </a:pPr>
              <a:t>19</a:t>
            </a:fld>
            <a:endParaRPr lang="en-US" altLang="en-US" sz="900">
              <a:solidFill>
                <a:srgbClr val="333399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ChangeArrowheads="1"/>
          </p:cNvSpPr>
          <p:nvPr/>
        </p:nvSpPr>
        <p:spPr bwMode="auto">
          <a:xfrm>
            <a:off x="838200" y="1676400"/>
            <a:ext cx="7848600" cy="3733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spcBef>
                <a:spcPct val="20000"/>
              </a:spcBef>
              <a:buChar char="•"/>
              <a:defRPr sz="3200">
                <a:solidFill>
                  <a:schemeClr val="accent2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accent2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accent2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accent2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accent2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accent2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accent2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accent2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accent2"/>
                </a:solidFill>
                <a:latin typeface="Arial" charset="0"/>
              </a:defRPr>
            </a:lvl9pPr>
          </a:lstStyle>
          <a:p>
            <a:pPr algn="ctr">
              <a:buFontTx/>
              <a:buNone/>
            </a:pPr>
            <a:r>
              <a:rPr lang="en-US" altLang="en-US" sz="2800" b="1" dirty="0">
                <a:solidFill>
                  <a:srgbClr val="333399"/>
                </a:solidFill>
              </a:rPr>
              <a:t> </a:t>
            </a:r>
          </a:p>
          <a:p>
            <a:pPr algn="ctr" rtl="1">
              <a:buFontTx/>
              <a:buNone/>
            </a:pPr>
            <a:r>
              <a:rPr lang="en-US" altLang="en-US" sz="3900" b="1" dirty="0">
                <a:solidFill>
                  <a:srgbClr val="000099"/>
                </a:solidFill>
              </a:rPr>
              <a:t>"</a:t>
            </a:r>
            <a:r>
              <a:rPr lang="ar-SA" altLang="en-US" sz="3900" b="1" dirty="0">
                <a:solidFill>
                  <a:srgbClr val="000099"/>
                </a:solidFill>
              </a:rPr>
              <a:t>في وسط كل صعوبة تتواجد الفرصة</a:t>
            </a:r>
            <a:r>
              <a:rPr lang="en-US" altLang="en-US" sz="3900" b="1" dirty="0">
                <a:solidFill>
                  <a:srgbClr val="000099"/>
                </a:solidFill>
              </a:rPr>
              <a:t>".</a:t>
            </a:r>
          </a:p>
          <a:p>
            <a:pPr algn="ctr" rtl="1">
              <a:buFontTx/>
              <a:buNone/>
            </a:pPr>
            <a:r>
              <a:rPr lang="en-US" altLang="en-US" sz="2100" b="1" dirty="0">
                <a:solidFill>
                  <a:srgbClr val="000099"/>
                </a:solidFill>
              </a:rPr>
              <a:t/>
            </a:r>
            <a:br>
              <a:rPr lang="en-US" altLang="en-US" sz="2100" b="1" dirty="0">
                <a:solidFill>
                  <a:srgbClr val="000099"/>
                </a:solidFill>
              </a:rPr>
            </a:br>
            <a:r>
              <a:rPr lang="en-US" altLang="en-US" sz="2100" b="1" dirty="0">
                <a:solidFill>
                  <a:srgbClr val="000099"/>
                </a:solidFill>
              </a:rPr>
              <a:t/>
            </a:r>
            <a:br>
              <a:rPr lang="en-US" altLang="en-US" sz="2100" b="1" dirty="0">
                <a:solidFill>
                  <a:srgbClr val="000099"/>
                </a:solidFill>
              </a:rPr>
            </a:br>
            <a:r>
              <a:rPr lang="en-US" altLang="en-US" sz="2100" b="1" dirty="0">
                <a:solidFill>
                  <a:srgbClr val="000099"/>
                </a:solidFill>
              </a:rPr>
              <a:t>					</a:t>
            </a:r>
            <a:r>
              <a:rPr lang="ar-SA" altLang="en-US" sz="2100" b="1" dirty="0">
                <a:solidFill>
                  <a:srgbClr val="000099"/>
                </a:solidFill>
              </a:rPr>
              <a:t>ألبرت أينشتاين</a:t>
            </a:r>
            <a:endParaRPr lang="en-US" altLang="en-US" sz="2100" b="1" dirty="0">
              <a:solidFill>
                <a:srgbClr val="000099"/>
              </a:solidFill>
            </a:endParaRPr>
          </a:p>
        </p:txBody>
      </p:sp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5346700"/>
            <a:ext cx="3581400" cy="915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2786" name="Text Box 2"/>
          <p:cNvSpPr txBox="1">
            <a:spLocks noChangeArrowheads="1"/>
          </p:cNvSpPr>
          <p:nvPr/>
        </p:nvSpPr>
        <p:spPr bwMode="auto">
          <a:xfrm>
            <a:off x="1005840" y="304800"/>
            <a:ext cx="6934200" cy="601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6478" tIns="43239" rIns="86478" bIns="43239">
            <a:spAutoFit/>
          </a:bodyPr>
          <a:lstStyle>
            <a:lvl1pPr marL="53975" defTabSz="865188" eaLnBrk="0" hangingPunct="0">
              <a:spcBef>
                <a:spcPct val="20000"/>
              </a:spcBef>
              <a:buChar char="•"/>
              <a:defRPr sz="3200">
                <a:solidFill>
                  <a:schemeClr val="accent2"/>
                </a:solidFill>
                <a:latin typeface="Arial" charset="0"/>
              </a:defRPr>
            </a:lvl1pPr>
            <a:lvl2pPr marL="703263" indent="-271463" defTabSz="865188" eaLnBrk="0" hangingPunct="0">
              <a:spcBef>
                <a:spcPct val="20000"/>
              </a:spcBef>
              <a:buChar char="–"/>
              <a:defRPr sz="2800">
                <a:solidFill>
                  <a:schemeClr val="accent2"/>
                </a:solidFill>
                <a:latin typeface="Arial" charset="0"/>
              </a:defRPr>
            </a:lvl2pPr>
            <a:lvl3pPr marL="1081088" indent="-215900" defTabSz="865188" eaLnBrk="0" hangingPunct="0">
              <a:spcBef>
                <a:spcPct val="20000"/>
              </a:spcBef>
              <a:buChar char="•"/>
              <a:defRPr sz="2400">
                <a:solidFill>
                  <a:schemeClr val="accent2"/>
                </a:solidFill>
                <a:latin typeface="Arial" charset="0"/>
              </a:defRPr>
            </a:lvl3pPr>
            <a:lvl4pPr marL="1512888" indent="-215900" defTabSz="865188" eaLnBrk="0" hangingPunct="0">
              <a:spcBef>
                <a:spcPct val="20000"/>
              </a:spcBef>
              <a:buChar char="–"/>
              <a:defRPr sz="2000">
                <a:solidFill>
                  <a:schemeClr val="accent2"/>
                </a:solidFill>
                <a:latin typeface="Arial" charset="0"/>
              </a:defRPr>
            </a:lvl4pPr>
            <a:lvl5pPr marL="1946275" indent="-215900" defTabSz="865188" eaLnBrk="0" hangingPunct="0">
              <a:spcBef>
                <a:spcPct val="20000"/>
              </a:spcBef>
              <a:buChar char="»"/>
              <a:defRPr sz="2000">
                <a:solidFill>
                  <a:schemeClr val="accent2"/>
                </a:solidFill>
                <a:latin typeface="Arial" charset="0"/>
              </a:defRPr>
            </a:lvl5pPr>
            <a:lvl6pPr marL="2403475" indent="-215900" defTabSz="86518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accent2"/>
                </a:solidFill>
                <a:latin typeface="Arial" charset="0"/>
              </a:defRPr>
            </a:lvl6pPr>
            <a:lvl7pPr marL="2860675" indent="-215900" defTabSz="86518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accent2"/>
                </a:solidFill>
                <a:latin typeface="Arial" charset="0"/>
              </a:defRPr>
            </a:lvl7pPr>
            <a:lvl8pPr marL="3317875" indent="-215900" defTabSz="86518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accent2"/>
                </a:solidFill>
                <a:latin typeface="Arial" charset="0"/>
              </a:defRPr>
            </a:lvl8pPr>
            <a:lvl9pPr marL="3775075" indent="-215900" defTabSz="86518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accent2"/>
                </a:solidFill>
                <a:latin typeface="Arial" charset="0"/>
              </a:defRPr>
            </a:lvl9pPr>
          </a:lstStyle>
          <a:p>
            <a:pPr algn="ctr" rtl="1">
              <a:spcBef>
                <a:spcPct val="50000"/>
              </a:spcBef>
              <a:buFontTx/>
              <a:buNone/>
            </a:pPr>
            <a:r>
              <a:rPr lang="en-US" altLang="en-US" b="1" dirty="0" err="1">
                <a:solidFill>
                  <a:srgbClr val="C97403"/>
                </a:solidFill>
              </a:rPr>
              <a:t>موقع</a:t>
            </a:r>
            <a:r>
              <a:rPr lang="en-US" altLang="en-US" b="1" dirty="0">
                <a:solidFill>
                  <a:srgbClr val="C97403"/>
                </a:solidFill>
              </a:rPr>
              <a:t> (JOB QUEST) </a:t>
            </a:r>
          </a:p>
        </p:txBody>
      </p:sp>
      <p:sp>
        <p:nvSpPr>
          <p:cNvPr id="26627" name="Text Box 3"/>
          <p:cNvSpPr txBox="1">
            <a:spLocks noChangeArrowheads="1"/>
          </p:cNvSpPr>
          <p:nvPr/>
        </p:nvSpPr>
        <p:spPr bwMode="auto">
          <a:xfrm>
            <a:off x="152400" y="1524000"/>
            <a:ext cx="8839200" cy="43715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6478" tIns="43239" rIns="86478" bIns="43239">
            <a:spAutoFit/>
          </a:bodyPr>
          <a:lstStyle>
            <a:lvl1pPr defTabSz="865188" eaLnBrk="0" hangingPunct="0">
              <a:spcBef>
                <a:spcPct val="20000"/>
              </a:spcBef>
              <a:buChar char="•"/>
              <a:defRPr sz="3200">
                <a:solidFill>
                  <a:schemeClr val="accent2"/>
                </a:solidFill>
                <a:latin typeface="Arial" charset="0"/>
              </a:defRPr>
            </a:lvl1pPr>
            <a:lvl2pPr marL="703263" indent="-271463" defTabSz="865188" eaLnBrk="0" hangingPunct="0">
              <a:spcBef>
                <a:spcPct val="20000"/>
              </a:spcBef>
              <a:buChar char="–"/>
              <a:defRPr sz="2800">
                <a:solidFill>
                  <a:schemeClr val="accent2"/>
                </a:solidFill>
                <a:latin typeface="Arial" charset="0"/>
              </a:defRPr>
            </a:lvl2pPr>
            <a:lvl3pPr marL="1143000" indent="-228600" defTabSz="865188" eaLnBrk="0" hangingPunct="0">
              <a:spcBef>
                <a:spcPct val="20000"/>
              </a:spcBef>
              <a:buChar char="•"/>
              <a:defRPr sz="2400">
                <a:solidFill>
                  <a:schemeClr val="accent2"/>
                </a:solidFill>
                <a:latin typeface="Arial" charset="0"/>
              </a:defRPr>
            </a:lvl3pPr>
            <a:lvl4pPr marL="1600200" indent="-228600" defTabSz="865188" eaLnBrk="0" hangingPunct="0">
              <a:spcBef>
                <a:spcPct val="20000"/>
              </a:spcBef>
              <a:buChar char="–"/>
              <a:defRPr sz="2000">
                <a:solidFill>
                  <a:schemeClr val="accent2"/>
                </a:solidFill>
                <a:latin typeface="Arial" charset="0"/>
              </a:defRPr>
            </a:lvl4pPr>
            <a:lvl5pPr marL="2057400" indent="-228600" defTabSz="865188" eaLnBrk="0" hangingPunct="0">
              <a:spcBef>
                <a:spcPct val="20000"/>
              </a:spcBef>
              <a:buChar char="»"/>
              <a:defRPr sz="2000">
                <a:solidFill>
                  <a:schemeClr val="accent2"/>
                </a:solidFill>
                <a:latin typeface="Arial" charset="0"/>
              </a:defRPr>
            </a:lvl5pPr>
            <a:lvl6pPr marL="2514600" indent="-228600" defTabSz="86518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accent2"/>
                </a:solidFill>
                <a:latin typeface="Arial" charset="0"/>
              </a:defRPr>
            </a:lvl6pPr>
            <a:lvl7pPr marL="2971800" indent="-228600" defTabSz="86518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accent2"/>
                </a:solidFill>
                <a:latin typeface="Arial" charset="0"/>
              </a:defRPr>
            </a:lvl7pPr>
            <a:lvl8pPr marL="3429000" indent="-228600" defTabSz="86518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accent2"/>
                </a:solidFill>
                <a:latin typeface="Arial" charset="0"/>
              </a:defRPr>
            </a:lvl8pPr>
            <a:lvl9pPr marL="3886200" indent="-228600" defTabSz="86518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accent2"/>
                </a:solidFill>
                <a:latin typeface="Arial" charset="0"/>
              </a:defRPr>
            </a:lvl9pPr>
          </a:lstStyle>
          <a:p>
            <a:pPr algn="ctr" rtl="1">
              <a:buFontTx/>
              <a:buNone/>
            </a:pPr>
            <a:r>
              <a:rPr lang="ar-SA" altLang="en-US" sz="2400" dirty="0">
                <a:solidFill>
                  <a:srgbClr val="333399"/>
                </a:solidFill>
              </a:rPr>
              <a:t>موقع</a:t>
            </a:r>
            <a:r>
              <a:rPr lang="en-US" altLang="en-US" sz="2400" dirty="0">
                <a:solidFill>
                  <a:srgbClr val="333399"/>
                </a:solidFill>
              </a:rPr>
              <a:t> (Job Quest) </a:t>
            </a:r>
            <a:r>
              <a:rPr lang="ar-SA" altLang="en-US" sz="2400" dirty="0">
                <a:solidFill>
                  <a:srgbClr val="333399"/>
                </a:solidFill>
              </a:rPr>
              <a:t>هو بنك الوظائف الخاص بالولاية - وهو شبيه بمواقع الإنترنت الأخرى للبحث عن وظائف</a:t>
            </a:r>
            <a:endParaRPr lang="en-US" altLang="en-US" sz="2400" dirty="0">
              <a:solidFill>
                <a:srgbClr val="333399"/>
              </a:solidFill>
            </a:endParaRPr>
          </a:p>
          <a:p>
            <a:pPr algn="ctr" rtl="1">
              <a:buFontTx/>
              <a:buNone/>
            </a:pPr>
            <a:endParaRPr lang="en-US" altLang="en-US" sz="2400" dirty="0">
              <a:solidFill>
                <a:srgbClr val="333399"/>
              </a:solidFill>
            </a:endParaRPr>
          </a:p>
          <a:p>
            <a:pPr algn="ctr" rtl="1">
              <a:buFontTx/>
              <a:buNone/>
            </a:pPr>
            <a:r>
              <a:rPr lang="ar-SA" altLang="en-US" sz="2400" dirty="0">
                <a:solidFill>
                  <a:srgbClr val="333399"/>
                </a:solidFill>
              </a:rPr>
              <a:t>وكجزء من أهليتك في حالة البطالة، تأكد من</a:t>
            </a:r>
            <a:r>
              <a:rPr lang="en-US" altLang="en-US" sz="2400" dirty="0">
                <a:solidFill>
                  <a:srgbClr val="333399"/>
                </a:solidFill>
              </a:rPr>
              <a:t>  </a:t>
            </a:r>
          </a:p>
          <a:p>
            <a:pPr algn="ctr" rtl="1">
              <a:buFontTx/>
              <a:buNone/>
            </a:pPr>
            <a:r>
              <a:rPr lang="ar-SA" altLang="en-US" sz="2400" dirty="0">
                <a:solidFill>
                  <a:srgbClr val="333399"/>
                </a:solidFill>
              </a:rPr>
              <a:t>التسجيل* على </a:t>
            </a:r>
            <a:r>
              <a:rPr lang="ar-SA" altLang="en-US" sz="2400" dirty="0" smtClean="0">
                <a:solidFill>
                  <a:srgbClr val="333399"/>
                </a:solidFill>
              </a:rPr>
              <a:t>موقع</a:t>
            </a:r>
            <a:r>
              <a:rPr lang="ar-EG" altLang="en-US" sz="2400" dirty="0" smtClean="0">
                <a:solidFill>
                  <a:srgbClr val="333399"/>
                </a:solidFill>
              </a:rPr>
              <a:t> </a:t>
            </a:r>
            <a:r>
              <a:rPr lang="en-US" altLang="en-US" sz="2400" dirty="0" smtClean="0">
                <a:solidFill>
                  <a:srgbClr val="333399"/>
                </a:solidFill>
              </a:rPr>
              <a:t>(Job </a:t>
            </a:r>
            <a:r>
              <a:rPr lang="en-US" altLang="en-US" sz="2400" dirty="0">
                <a:solidFill>
                  <a:srgbClr val="333399"/>
                </a:solidFill>
              </a:rPr>
              <a:t>Quest</a:t>
            </a:r>
            <a:r>
              <a:rPr lang="en-US" altLang="en-US" sz="2400" dirty="0" smtClean="0">
                <a:solidFill>
                  <a:srgbClr val="333399"/>
                </a:solidFill>
              </a:rPr>
              <a:t>)</a:t>
            </a:r>
            <a:r>
              <a:rPr lang="ar-EG" altLang="en-US" sz="2400" dirty="0" smtClean="0">
                <a:solidFill>
                  <a:srgbClr val="333399"/>
                </a:solidFill>
              </a:rPr>
              <a:t>:  </a:t>
            </a:r>
            <a:endParaRPr lang="en-US" altLang="en-US" sz="2400" dirty="0">
              <a:solidFill>
                <a:srgbClr val="333399"/>
              </a:solidFill>
            </a:endParaRPr>
          </a:p>
          <a:p>
            <a:pPr algn="ctr" rtl="1">
              <a:buFontTx/>
              <a:buNone/>
            </a:pPr>
            <a:r>
              <a:rPr lang="en-US" altLang="en-US" sz="2400" u="sng" dirty="0">
                <a:solidFill>
                  <a:srgbClr val="3333FF"/>
                </a:solidFill>
                <a:hlinkClick r:id="rId3"/>
              </a:rPr>
              <a:t>www.mass.gov/JobQuest</a:t>
            </a:r>
            <a:endParaRPr lang="en-US" altLang="en-US" sz="2400" u="sng" dirty="0">
              <a:solidFill>
                <a:srgbClr val="3333FF"/>
              </a:solidFill>
            </a:endParaRPr>
          </a:p>
          <a:p>
            <a:pPr algn="ctr" rtl="1">
              <a:buFontTx/>
              <a:buNone/>
            </a:pPr>
            <a:endParaRPr lang="en-US" altLang="en-US" sz="2400" u="sng" dirty="0">
              <a:solidFill>
                <a:srgbClr val="3333FF"/>
              </a:solidFill>
            </a:endParaRPr>
          </a:p>
          <a:p>
            <a:pPr algn="ctr" rtl="1">
              <a:buFontTx/>
              <a:buNone/>
            </a:pPr>
            <a:r>
              <a:rPr lang="ar-SA" altLang="en-US" sz="2400" dirty="0">
                <a:solidFill>
                  <a:srgbClr val="333399"/>
                </a:solidFill>
              </a:rPr>
              <a:t>المنافع: تحميل السير الذاتية، وموائمات فردية للوظائف</a:t>
            </a:r>
            <a:endParaRPr lang="en-US" altLang="en-US" sz="2400" dirty="0">
              <a:solidFill>
                <a:srgbClr val="333399"/>
              </a:solidFill>
            </a:endParaRPr>
          </a:p>
          <a:p>
            <a:pPr lvl="1">
              <a:buFontTx/>
              <a:buNone/>
            </a:pPr>
            <a:endParaRPr lang="en-US" altLang="en-US" sz="2400" dirty="0">
              <a:solidFill>
                <a:srgbClr val="333399"/>
              </a:solidFill>
            </a:endParaRPr>
          </a:p>
          <a:p>
            <a:endParaRPr lang="en-US" altLang="en-US" sz="2400" dirty="0">
              <a:solidFill>
                <a:srgbClr val="333399"/>
              </a:solidFill>
            </a:endParaRPr>
          </a:p>
        </p:txBody>
      </p:sp>
      <p:sp>
        <p:nvSpPr>
          <p:cNvPr id="26628" name="Slide Number Placeholder 1"/>
          <p:cNvSpPr txBox="1">
            <a:spLocks/>
          </p:cNvSpPr>
          <p:nvPr/>
        </p:nvSpPr>
        <p:spPr bwMode="auto">
          <a:xfrm>
            <a:off x="8755063" y="6443663"/>
            <a:ext cx="388937" cy="238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accent2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accent2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accent2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accent2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accent2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accent2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accent2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accent2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accent2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407BF99E-EFD6-44D2-9FEF-1E01EA5173F3}" type="slidenum">
              <a:rPr lang="en-US" altLang="en-US" sz="900">
                <a:solidFill>
                  <a:srgbClr val="333399"/>
                </a:solidFill>
              </a:rPr>
              <a:pPr>
                <a:spcBef>
                  <a:spcPct val="0"/>
                </a:spcBef>
                <a:buFontTx/>
                <a:buNone/>
              </a:pPr>
              <a:t>20</a:t>
            </a:fld>
            <a:endParaRPr lang="en-US" altLang="en-US" sz="900">
              <a:solidFill>
                <a:srgbClr val="333399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04800" y="6019800"/>
            <a:ext cx="8450263" cy="307777"/>
          </a:xfrm>
          <a:prstGeom prst="rect">
            <a:avLst/>
          </a:prstGeom>
          <a:solidFill>
            <a:schemeClr val="bg1">
              <a:alpha val="0"/>
            </a:schemeClr>
          </a:solidFill>
        </p:spPr>
        <p:txBody>
          <a:bodyPr>
            <a:spAutoFit/>
          </a:bodyPr>
          <a:lstStyle>
            <a:lvl1pPr eaLnBrk="0" hangingPunct="0">
              <a:defRPr sz="3200">
                <a:solidFill>
                  <a:schemeClr val="accent2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3200">
                <a:solidFill>
                  <a:schemeClr val="accent2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3200">
                <a:solidFill>
                  <a:schemeClr val="accent2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3200">
                <a:solidFill>
                  <a:schemeClr val="accent2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3200">
                <a:solidFill>
                  <a:schemeClr val="accent2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Arial" charset="0"/>
                <a:cs typeface="Arial" charset="0"/>
              </a:defRPr>
            </a:lvl9pPr>
          </a:lstStyle>
          <a:p>
            <a:pPr algn="r" rtl="1">
              <a:buSzPct val="100000"/>
            </a:pPr>
            <a:r>
              <a:rPr lang="en-US" altLang="en-US" sz="1400" b="1" i="1" dirty="0">
                <a:solidFill>
                  <a:srgbClr val="222268"/>
                </a:solidFill>
              </a:rPr>
              <a:t>*</a:t>
            </a:r>
            <a:r>
              <a:rPr lang="en-US" altLang="en-US" sz="1400" b="1" i="1" dirty="0" err="1">
                <a:solidFill>
                  <a:srgbClr val="222268"/>
                </a:solidFill>
              </a:rPr>
              <a:t>هذا</a:t>
            </a:r>
            <a:r>
              <a:rPr lang="en-US" altLang="en-US" sz="1400" b="1" i="1" dirty="0">
                <a:solidFill>
                  <a:srgbClr val="222268"/>
                </a:solidFill>
              </a:rPr>
              <a:t> </a:t>
            </a:r>
            <a:r>
              <a:rPr lang="en-US" altLang="en-US" sz="1400" b="1" i="1" dirty="0" err="1">
                <a:solidFill>
                  <a:srgbClr val="222268"/>
                </a:solidFill>
              </a:rPr>
              <a:t>مطلب</a:t>
            </a:r>
            <a:r>
              <a:rPr lang="en-US" altLang="en-US" sz="1400" b="1" i="1" dirty="0">
                <a:solidFill>
                  <a:srgbClr val="222268"/>
                </a:solidFill>
              </a:rPr>
              <a:t> </a:t>
            </a:r>
            <a:r>
              <a:rPr lang="en-US" altLang="en-US" sz="1400" b="1" i="1" dirty="0" err="1">
                <a:solidFill>
                  <a:srgbClr val="222268"/>
                </a:solidFill>
              </a:rPr>
              <a:t>إجباري</a:t>
            </a:r>
            <a:r>
              <a:rPr lang="en-US" altLang="en-US" sz="1400" b="1" i="1" dirty="0">
                <a:solidFill>
                  <a:srgbClr val="222268"/>
                </a:solidFill>
              </a:rPr>
              <a:t> </a:t>
            </a:r>
            <a:r>
              <a:rPr lang="en-US" altLang="en-US" sz="1400" b="1" i="1" dirty="0" err="1">
                <a:solidFill>
                  <a:srgbClr val="222268"/>
                </a:solidFill>
              </a:rPr>
              <a:t>لجميع</a:t>
            </a:r>
            <a:r>
              <a:rPr lang="en-US" altLang="en-US" sz="1400" b="1" i="1" dirty="0">
                <a:solidFill>
                  <a:srgbClr val="222268"/>
                </a:solidFill>
              </a:rPr>
              <a:t> </a:t>
            </a:r>
            <a:r>
              <a:rPr lang="en-US" altLang="en-US" sz="1400" b="1" i="1" dirty="0" err="1">
                <a:solidFill>
                  <a:srgbClr val="222268"/>
                </a:solidFill>
              </a:rPr>
              <a:t>الباحثين</a:t>
            </a:r>
            <a:r>
              <a:rPr lang="en-US" altLang="en-US" sz="1400" b="1" i="1" dirty="0">
                <a:solidFill>
                  <a:srgbClr val="222268"/>
                </a:solidFill>
              </a:rPr>
              <a:t> </a:t>
            </a:r>
            <a:r>
              <a:rPr lang="en-US" altLang="en-US" sz="1400" b="1" i="1" dirty="0" err="1">
                <a:solidFill>
                  <a:srgbClr val="222268"/>
                </a:solidFill>
              </a:rPr>
              <a:t>عن</a:t>
            </a:r>
            <a:r>
              <a:rPr lang="en-US" altLang="en-US" sz="1400" b="1" i="1" dirty="0">
                <a:solidFill>
                  <a:srgbClr val="222268"/>
                </a:solidFill>
              </a:rPr>
              <a:t> </a:t>
            </a:r>
            <a:r>
              <a:rPr lang="en-US" altLang="en-US" sz="1400" b="1" i="1" dirty="0" err="1">
                <a:solidFill>
                  <a:srgbClr val="222268"/>
                </a:solidFill>
              </a:rPr>
              <a:t>وظائف</a:t>
            </a:r>
            <a:r>
              <a:rPr lang="en-US" altLang="en-US" sz="1400" b="1" i="1" dirty="0">
                <a:solidFill>
                  <a:srgbClr val="222268"/>
                </a:solidFill>
              </a:rPr>
              <a:t> </a:t>
            </a:r>
            <a:r>
              <a:rPr lang="en-US" altLang="en-US" sz="1400" b="1" i="1" dirty="0" err="1">
                <a:solidFill>
                  <a:srgbClr val="222268"/>
                </a:solidFill>
              </a:rPr>
              <a:t>الذين</a:t>
            </a:r>
            <a:r>
              <a:rPr lang="en-US" altLang="en-US" sz="1400" b="1" i="1" dirty="0">
                <a:solidFill>
                  <a:srgbClr val="222268"/>
                </a:solidFill>
              </a:rPr>
              <a:t> </a:t>
            </a:r>
            <a:r>
              <a:rPr lang="en-US" altLang="en-US" sz="1400" b="1" i="1" dirty="0" err="1">
                <a:solidFill>
                  <a:srgbClr val="222268"/>
                </a:solidFill>
              </a:rPr>
              <a:t>تم</a:t>
            </a:r>
            <a:r>
              <a:rPr lang="en-US" altLang="en-US" sz="1400" b="1" i="1" dirty="0">
                <a:solidFill>
                  <a:srgbClr val="222268"/>
                </a:solidFill>
              </a:rPr>
              <a:t> </a:t>
            </a:r>
            <a:r>
              <a:rPr lang="en-US" altLang="en-US" sz="1400" b="1" i="1" dirty="0" err="1">
                <a:solidFill>
                  <a:srgbClr val="222268"/>
                </a:solidFill>
              </a:rPr>
              <a:t>اختيارهم</a:t>
            </a:r>
            <a:r>
              <a:rPr lang="en-US" altLang="en-US" sz="1400" b="1" i="1" dirty="0">
                <a:solidFill>
                  <a:srgbClr val="222268"/>
                </a:solidFill>
              </a:rPr>
              <a:t> </a:t>
            </a:r>
            <a:r>
              <a:rPr lang="en-US" altLang="en-US" sz="1400" b="1" i="1" dirty="0" err="1">
                <a:solidFill>
                  <a:srgbClr val="222268"/>
                </a:solidFill>
              </a:rPr>
              <a:t>لبرنامج</a:t>
            </a:r>
            <a:r>
              <a:rPr lang="en-US" altLang="en-US" sz="1400" b="1" i="1" dirty="0">
                <a:solidFill>
                  <a:srgbClr val="222268"/>
                </a:solidFill>
              </a:rPr>
              <a:t> </a:t>
            </a:r>
            <a:r>
              <a:rPr lang="ar-EG" altLang="en-US" sz="1400" b="1" i="1" dirty="0" smtClean="0">
                <a:solidFill>
                  <a:srgbClr val="222268"/>
                </a:solidFill>
              </a:rPr>
              <a:t>خدمات إعادة التوظيف وتقييم الأهلية</a:t>
            </a:r>
            <a:endParaRPr lang="en-US" altLang="en-US" sz="1400" b="1" i="1" dirty="0">
              <a:solidFill>
                <a:srgbClr val="22226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504156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90600"/>
            <a:ext cx="9144000" cy="571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651" name="Oval 4"/>
          <p:cNvSpPr>
            <a:spLocks noChangeArrowheads="1"/>
          </p:cNvSpPr>
          <p:nvPr/>
        </p:nvSpPr>
        <p:spPr bwMode="auto">
          <a:xfrm>
            <a:off x="6400800" y="1828800"/>
            <a:ext cx="2362200" cy="3505200"/>
          </a:xfrm>
          <a:prstGeom prst="ellipse">
            <a:avLst/>
          </a:prstGeom>
          <a:noFill/>
          <a:ln w="57150">
            <a:solidFill>
              <a:srgbClr val="99009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accent2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accent2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accent2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accent2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accent2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accent2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accent2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accent2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accent2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/>
          </a:p>
        </p:txBody>
      </p:sp>
      <p:sp>
        <p:nvSpPr>
          <p:cNvPr id="27652" name="Rectangle 6"/>
          <p:cNvSpPr>
            <a:spLocks noChangeArrowheads="1"/>
          </p:cNvSpPr>
          <p:nvPr/>
        </p:nvSpPr>
        <p:spPr bwMode="auto">
          <a:xfrm>
            <a:off x="1195631" y="344488"/>
            <a:ext cx="5892557" cy="3950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86478" tIns="43239" rIns="86478" bIns="43239">
            <a:spAutoFit/>
          </a:bodyPr>
          <a:lstStyle>
            <a:lvl1pPr defTabSz="865188" eaLnBrk="0" hangingPunct="0">
              <a:spcBef>
                <a:spcPct val="20000"/>
              </a:spcBef>
              <a:buChar char="•"/>
              <a:defRPr sz="3200">
                <a:solidFill>
                  <a:schemeClr val="accent2"/>
                </a:solidFill>
                <a:latin typeface="Arial" charset="0"/>
              </a:defRPr>
            </a:lvl1pPr>
            <a:lvl2pPr marL="742950" indent="-285750" defTabSz="865188" eaLnBrk="0" hangingPunct="0">
              <a:spcBef>
                <a:spcPct val="20000"/>
              </a:spcBef>
              <a:buChar char="–"/>
              <a:defRPr sz="2800">
                <a:solidFill>
                  <a:schemeClr val="accent2"/>
                </a:solidFill>
                <a:latin typeface="Arial" charset="0"/>
              </a:defRPr>
            </a:lvl2pPr>
            <a:lvl3pPr marL="1143000" indent="-228600" defTabSz="865188" eaLnBrk="0" hangingPunct="0">
              <a:spcBef>
                <a:spcPct val="20000"/>
              </a:spcBef>
              <a:buChar char="•"/>
              <a:defRPr sz="2400">
                <a:solidFill>
                  <a:schemeClr val="accent2"/>
                </a:solidFill>
                <a:latin typeface="Arial" charset="0"/>
              </a:defRPr>
            </a:lvl3pPr>
            <a:lvl4pPr marL="1600200" indent="-228600" defTabSz="865188" eaLnBrk="0" hangingPunct="0">
              <a:spcBef>
                <a:spcPct val="20000"/>
              </a:spcBef>
              <a:buChar char="–"/>
              <a:defRPr sz="2000">
                <a:solidFill>
                  <a:schemeClr val="accent2"/>
                </a:solidFill>
                <a:latin typeface="Arial" charset="0"/>
              </a:defRPr>
            </a:lvl4pPr>
            <a:lvl5pPr marL="2057400" indent="-228600" defTabSz="865188" eaLnBrk="0" hangingPunct="0">
              <a:spcBef>
                <a:spcPct val="20000"/>
              </a:spcBef>
              <a:buChar char="»"/>
              <a:defRPr sz="2000">
                <a:solidFill>
                  <a:schemeClr val="accent2"/>
                </a:solidFill>
                <a:latin typeface="Arial" charset="0"/>
              </a:defRPr>
            </a:lvl5pPr>
            <a:lvl6pPr marL="2514600" indent="-228600" defTabSz="86518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accent2"/>
                </a:solidFill>
                <a:latin typeface="Arial" charset="0"/>
              </a:defRPr>
            </a:lvl6pPr>
            <a:lvl7pPr marL="2971800" indent="-228600" defTabSz="86518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accent2"/>
                </a:solidFill>
                <a:latin typeface="Arial" charset="0"/>
              </a:defRPr>
            </a:lvl7pPr>
            <a:lvl8pPr marL="3429000" indent="-228600" defTabSz="86518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accent2"/>
                </a:solidFill>
                <a:latin typeface="Arial" charset="0"/>
              </a:defRPr>
            </a:lvl8pPr>
            <a:lvl9pPr marL="3886200" indent="-228600" defTabSz="86518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accent2"/>
                </a:solidFill>
                <a:latin typeface="Arial" charset="0"/>
              </a:defRPr>
            </a:lvl9pPr>
          </a:lstStyle>
          <a:p>
            <a:pPr algn="r" rtl="1">
              <a:spcBef>
                <a:spcPct val="0"/>
              </a:spcBef>
              <a:buFontTx/>
              <a:buNone/>
            </a:pPr>
            <a:r>
              <a:rPr lang="ar-SA" altLang="en-US" sz="2000" b="1" dirty="0" smtClean="0">
                <a:solidFill>
                  <a:srgbClr val="0000CC"/>
                </a:solidFill>
                <a:latin typeface="Tahoma" pitchFamily="34" charset="0"/>
              </a:rPr>
              <a:t>موق</a:t>
            </a:r>
            <a:r>
              <a:rPr lang="ar-EG" altLang="en-US" sz="2000" b="1" dirty="0" smtClean="0">
                <a:solidFill>
                  <a:srgbClr val="0000CC"/>
                </a:solidFill>
                <a:latin typeface="Tahoma" pitchFamily="34" charset="0"/>
              </a:rPr>
              <a:t>ع (</a:t>
            </a:r>
            <a:r>
              <a:rPr lang="en-US" altLang="en-US" sz="2000" b="1" dirty="0" smtClean="0">
                <a:solidFill>
                  <a:srgbClr val="0000CC"/>
                </a:solidFill>
                <a:latin typeface="Tahoma" pitchFamily="34" charset="0"/>
              </a:rPr>
              <a:t>JOB QUEST</a:t>
            </a:r>
            <a:r>
              <a:rPr lang="ar-EG" altLang="en-US" sz="2000" b="1" dirty="0" smtClean="0">
                <a:solidFill>
                  <a:srgbClr val="0000CC"/>
                </a:solidFill>
                <a:latin typeface="Tahoma" pitchFamily="34" charset="0"/>
              </a:rPr>
              <a:t>): </a:t>
            </a:r>
            <a:r>
              <a:rPr lang="en-US" altLang="en-US" sz="2000" b="1" u="sng" dirty="0" smtClean="0">
                <a:solidFill>
                  <a:srgbClr val="009999"/>
                </a:solidFill>
                <a:latin typeface="Tahoma" pitchFamily="34" charset="0"/>
                <a:hlinkClick r:id="rId4"/>
              </a:rPr>
              <a:t>www.mass.gov/JobQuest</a:t>
            </a:r>
            <a:r>
              <a:rPr lang="ar-EG" altLang="en-US" sz="2000" b="1" dirty="0" smtClean="0">
                <a:solidFill>
                  <a:srgbClr val="009999"/>
                </a:solidFill>
                <a:latin typeface="Tahoma" pitchFamily="34" charset="0"/>
              </a:rPr>
              <a:t>  </a:t>
            </a:r>
            <a:endParaRPr lang="en-US" altLang="en-US" sz="2000" b="1" dirty="0">
              <a:solidFill>
                <a:srgbClr val="009999"/>
              </a:solidFill>
              <a:latin typeface="Tahoma" pitchFamily="34" charset="0"/>
            </a:endParaRPr>
          </a:p>
        </p:txBody>
      </p:sp>
      <p:sp>
        <p:nvSpPr>
          <p:cNvPr id="27653" name="Slide Number Placeholder 1"/>
          <p:cNvSpPr txBox="1">
            <a:spLocks/>
          </p:cNvSpPr>
          <p:nvPr/>
        </p:nvSpPr>
        <p:spPr bwMode="auto">
          <a:xfrm>
            <a:off x="8755063" y="6443663"/>
            <a:ext cx="388937" cy="238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accent2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accent2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accent2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accent2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accent2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accent2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accent2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accent2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accent2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A5209A57-42E8-4CFE-9065-E92A33D9998D}" type="slidenum">
              <a:rPr lang="en-US" altLang="en-US" sz="900">
                <a:solidFill>
                  <a:srgbClr val="333399"/>
                </a:solidFill>
              </a:rPr>
              <a:pPr>
                <a:spcBef>
                  <a:spcPct val="0"/>
                </a:spcBef>
                <a:buFontTx/>
                <a:buNone/>
              </a:pPr>
              <a:t>21</a:t>
            </a:fld>
            <a:endParaRPr lang="en-US" altLang="en-US" sz="900">
              <a:solidFill>
                <a:srgbClr val="333399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57150" algn="ctr">
                <a:solidFill>
                  <a:srgbClr val="0071C6"/>
                </a:solidFill>
                <a:miter lim="800000"/>
                <a:headEnd/>
                <a:tailEnd type="none" w="lg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608269" name="Group 13"/>
          <p:cNvGrpSpPr>
            <a:grpSpLocks/>
          </p:cNvGrpSpPr>
          <p:nvPr/>
        </p:nvGrpSpPr>
        <p:grpSpPr bwMode="auto">
          <a:xfrm>
            <a:off x="7467600" y="3124200"/>
            <a:ext cx="1004888" cy="457200"/>
            <a:chOff x="4704" y="1968"/>
            <a:chExt cx="633" cy="288"/>
          </a:xfrm>
        </p:grpSpPr>
        <p:pic>
          <p:nvPicPr>
            <p:cNvPr id="28683" name="Picture 5" descr="BS00284_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136" y="1968"/>
              <a:ext cx="201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8684" name="Line 807"/>
            <p:cNvSpPr>
              <a:spLocks noChangeShapeType="1"/>
            </p:cNvSpPr>
            <p:nvPr/>
          </p:nvSpPr>
          <p:spPr bwMode="auto">
            <a:xfrm>
              <a:off x="4704" y="2112"/>
              <a:ext cx="384" cy="0"/>
            </a:xfrm>
            <a:prstGeom prst="line">
              <a:avLst/>
            </a:prstGeom>
            <a:noFill/>
            <a:ln w="57150">
              <a:solidFill>
                <a:srgbClr val="990099"/>
              </a:solidFill>
              <a:round/>
              <a:headEnd type="triangle" w="med" len="med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608262" name="Rectangle 6"/>
          <p:cNvSpPr>
            <a:spLocks noChangeArrowheads="1"/>
          </p:cNvSpPr>
          <p:nvPr/>
        </p:nvSpPr>
        <p:spPr bwMode="auto">
          <a:xfrm>
            <a:off x="5181600" y="4114800"/>
            <a:ext cx="3581400" cy="2667000"/>
          </a:xfrm>
          <a:prstGeom prst="rect">
            <a:avLst/>
          </a:prstGeom>
          <a:noFill/>
          <a:ln w="57150" algn="ctr">
            <a:solidFill>
              <a:srgbClr val="990099"/>
            </a:solidFill>
            <a:miter lim="800000"/>
            <a:headEnd/>
            <a:tailEnd type="none" w="lg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accent2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accent2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accent2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accent2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accent2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accent2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accent2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accent2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accent2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/>
          </a:p>
        </p:txBody>
      </p:sp>
      <p:sp>
        <p:nvSpPr>
          <p:cNvPr id="608263" name="Rectangle 7"/>
          <p:cNvSpPr>
            <a:spLocks noChangeArrowheads="1"/>
          </p:cNvSpPr>
          <p:nvPr/>
        </p:nvSpPr>
        <p:spPr bwMode="auto">
          <a:xfrm>
            <a:off x="152400" y="4114800"/>
            <a:ext cx="4953000" cy="2667000"/>
          </a:xfrm>
          <a:prstGeom prst="rect">
            <a:avLst/>
          </a:prstGeom>
          <a:noFill/>
          <a:ln w="57150" algn="ctr">
            <a:solidFill>
              <a:srgbClr val="990099"/>
            </a:solidFill>
            <a:miter lim="800000"/>
            <a:headEnd/>
            <a:tailEnd type="none" w="lg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accent2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accent2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accent2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accent2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accent2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accent2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accent2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accent2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accent2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/>
          </a:p>
        </p:txBody>
      </p:sp>
      <p:sp>
        <p:nvSpPr>
          <p:cNvPr id="28678" name="Slide Number Placeholder 1"/>
          <p:cNvSpPr txBox="1">
            <a:spLocks/>
          </p:cNvSpPr>
          <p:nvPr/>
        </p:nvSpPr>
        <p:spPr bwMode="auto">
          <a:xfrm>
            <a:off x="8755063" y="6443663"/>
            <a:ext cx="388937" cy="238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accent2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accent2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accent2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accent2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accent2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accent2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accent2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accent2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accent2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2E68AB66-02B5-44A5-9C3E-2AAA50D0330F}" type="slidenum">
              <a:rPr lang="en-US" altLang="en-US" sz="900">
                <a:solidFill>
                  <a:srgbClr val="333399"/>
                </a:solidFill>
              </a:rPr>
              <a:pPr>
                <a:spcBef>
                  <a:spcPct val="0"/>
                </a:spcBef>
                <a:buFontTx/>
                <a:buNone/>
              </a:pPr>
              <a:t>22</a:t>
            </a:fld>
            <a:endParaRPr lang="en-US" altLang="en-US" sz="900">
              <a:solidFill>
                <a:srgbClr val="333399"/>
              </a:solidFill>
            </a:endParaRPr>
          </a:p>
        </p:txBody>
      </p:sp>
      <p:sp>
        <p:nvSpPr>
          <p:cNvPr id="10" name="Rectangle 11"/>
          <p:cNvSpPr>
            <a:spLocks noChangeArrowheads="1"/>
          </p:cNvSpPr>
          <p:nvPr/>
        </p:nvSpPr>
        <p:spPr bwMode="auto">
          <a:xfrm>
            <a:off x="152400" y="1676400"/>
            <a:ext cx="4953000" cy="2286000"/>
          </a:xfrm>
          <a:prstGeom prst="rect">
            <a:avLst/>
          </a:prstGeom>
          <a:noFill/>
          <a:ln w="57150" algn="ctr">
            <a:solidFill>
              <a:srgbClr val="990099"/>
            </a:solidFill>
            <a:miter lim="800000"/>
            <a:headEnd/>
            <a:tailEnd type="none" w="lg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accent2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accent2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accent2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accent2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accent2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accent2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accent2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accent2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accent2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/>
          </a:p>
        </p:txBody>
      </p:sp>
      <p:grpSp>
        <p:nvGrpSpPr>
          <p:cNvPr id="11" name="Group 16"/>
          <p:cNvGrpSpPr>
            <a:grpSpLocks/>
          </p:cNvGrpSpPr>
          <p:nvPr/>
        </p:nvGrpSpPr>
        <p:grpSpPr bwMode="auto">
          <a:xfrm>
            <a:off x="2286000" y="2133600"/>
            <a:ext cx="1004888" cy="457200"/>
            <a:chOff x="1440" y="1344"/>
            <a:chExt cx="633" cy="288"/>
          </a:xfrm>
        </p:grpSpPr>
        <p:pic>
          <p:nvPicPr>
            <p:cNvPr id="28681" name="Picture 5" descr="BS00284_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72" y="1344"/>
              <a:ext cx="201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8682" name="Line 807"/>
            <p:cNvSpPr>
              <a:spLocks noChangeShapeType="1"/>
            </p:cNvSpPr>
            <p:nvPr/>
          </p:nvSpPr>
          <p:spPr bwMode="auto">
            <a:xfrm>
              <a:off x="1440" y="1488"/>
              <a:ext cx="384" cy="0"/>
            </a:xfrm>
            <a:prstGeom prst="line">
              <a:avLst/>
            </a:prstGeom>
            <a:noFill/>
            <a:ln w="57150">
              <a:solidFill>
                <a:srgbClr val="990099"/>
              </a:solidFill>
              <a:round/>
              <a:headEnd type="triangle" w="med" len="med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8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8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82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82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82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82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08262" grpId="0" animBg="1"/>
      <p:bldP spid="608262" grpId="1" animBg="1"/>
      <p:bldP spid="608263" grpId="0" animBg="1"/>
      <p:bldP spid="608263" grpId="1" animBg="1"/>
      <p:bldP spid="10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4"/>
          <p:cNvPicPr>
            <a:picLocks noGrp="1" noChangeAspect="1" noChangeArrowheads="1"/>
          </p:cNvPicPr>
          <p:nvPr>
            <p:ph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9144000" cy="68580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57150" cap="flat" cmpd="sng" algn="ctr">
                <a:solidFill>
                  <a:srgbClr val="0071C6"/>
                </a:solidFill>
                <a:prstDash val="solid"/>
                <a:miter lim="800000"/>
                <a:headEnd type="none" w="med" len="med"/>
                <a:tailEnd type="none" w="lg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9699" name="Picture 808" descr="BS00284_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6600" y="1371600"/>
            <a:ext cx="31908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700" name="Line 807"/>
          <p:cNvSpPr>
            <a:spLocks noChangeShapeType="1"/>
          </p:cNvSpPr>
          <p:nvPr/>
        </p:nvSpPr>
        <p:spPr bwMode="auto">
          <a:xfrm flipV="1">
            <a:off x="2438400" y="1817688"/>
            <a:ext cx="849313" cy="1230312"/>
          </a:xfrm>
          <a:prstGeom prst="line">
            <a:avLst/>
          </a:prstGeom>
          <a:noFill/>
          <a:ln w="57150">
            <a:solidFill>
              <a:srgbClr val="990099"/>
            </a:solidFill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9701" name="Slide Number Placeholder 1"/>
          <p:cNvSpPr txBox="1">
            <a:spLocks/>
          </p:cNvSpPr>
          <p:nvPr/>
        </p:nvSpPr>
        <p:spPr bwMode="auto">
          <a:xfrm>
            <a:off x="8755063" y="6443663"/>
            <a:ext cx="388937" cy="238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accent2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accent2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accent2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accent2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accent2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accent2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accent2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accent2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accent2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E67C983C-9EF7-45CA-BD2A-4E354BC9D267}" type="slidenum">
              <a:rPr lang="en-US" altLang="en-US" sz="900">
                <a:solidFill>
                  <a:srgbClr val="333399"/>
                </a:solidFill>
              </a:rPr>
              <a:pPr>
                <a:spcBef>
                  <a:spcPct val="0"/>
                </a:spcBef>
                <a:buFontTx/>
                <a:buNone/>
              </a:pPr>
              <a:t>23</a:t>
            </a:fld>
            <a:endParaRPr lang="en-US" altLang="en-US" sz="900">
              <a:solidFill>
                <a:srgbClr val="333399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47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23" name="Oval 8"/>
          <p:cNvSpPr>
            <a:spLocks noChangeArrowheads="1"/>
          </p:cNvSpPr>
          <p:nvPr/>
        </p:nvSpPr>
        <p:spPr bwMode="auto">
          <a:xfrm>
            <a:off x="3048000" y="762000"/>
            <a:ext cx="1447800" cy="549275"/>
          </a:xfrm>
          <a:prstGeom prst="ellipse">
            <a:avLst/>
          </a:prstGeom>
          <a:noFill/>
          <a:ln w="57150">
            <a:solidFill>
              <a:srgbClr val="99009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86478" tIns="43239" rIns="86478" bIns="43239"/>
          <a:lstStyle>
            <a:lvl1pPr defTabSz="865188" eaLnBrk="0" hangingPunct="0">
              <a:spcBef>
                <a:spcPct val="20000"/>
              </a:spcBef>
              <a:buChar char="•"/>
              <a:defRPr sz="3200">
                <a:solidFill>
                  <a:schemeClr val="accent2"/>
                </a:solidFill>
                <a:latin typeface="Arial" charset="0"/>
              </a:defRPr>
            </a:lvl1pPr>
            <a:lvl2pPr marL="742950" indent="-285750" defTabSz="865188" eaLnBrk="0" hangingPunct="0">
              <a:spcBef>
                <a:spcPct val="20000"/>
              </a:spcBef>
              <a:buChar char="–"/>
              <a:defRPr sz="2800">
                <a:solidFill>
                  <a:schemeClr val="accent2"/>
                </a:solidFill>
                <a:latin typeface="Arial" charset="0"/>
              </a:defRPr>
            </a:lvl2pPr>
            <a:lvl3pPr marL="1143000" indent="-228600" defTabSz="865188" eaLnBrk="0" hangingPunct="0">
              <a:spcBef>
                <a:spcPct val="20000"/>
              </a:spcBef>
              <a:buChar char="•"/>
              <a:defRPr sz="2400">
                <a:solidFill>
                  <a:schemeClr val="accent2"/>
                </a:solidFill>
                <a:latin typeface="Arial" charset="0"/>
              </a:defRPr>
            </a:lvl3pPr>
            <a:lvl4pPr marL="1600200" indent="-228600" defTabSz="865188" eaLnBrk="0" hangingPunct="0">
              <a:spcBef>
                <a:spcPct val="20000"/>
              </a:spcBef>
              <a:buChar char="–"/>
              <a:defRPr sz="2000">
                <a:solidFill>
                  <a:schemeClr val="accent2"/>
                </a:solidFill>
                <a:latin typeface="Arial" charset="0"/>
              </a:defRPr>
            </a:lvl4pPr>
            <a:lvl5pPr marL="2057400" indent="-228600" defTabSz="865188" eaLnBrk="0" hangingPunct="0">
              <a:spcBef>
                <a:spcPct val="20000"/>
              </a:spcBef>
              <a:buChar char="»"/>
              <a:defRPr sz="2000">
                <a:solidFill>
                  <a:schemeClr val="accent2"/>
                </a:solidFill>
                <a:latin typeface="Arial" charset="0"/>
              </a:defRPr>
            </a:lvl5pPr>
            <a:lvl6pPr marL="2514600" indent="-228600" defTabSz="86518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accent2"/>
                </a:solidFill>
                <a:latin typeface="Arial" charset="0"/>
              </a:defRPr>
            </a:lvl6pPr>
            <a:lvl7pPr marL="2971800" indent="-228600" defTabSz="86518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accent2"/>
                </a:solidFill>
                <a:latin typeface="Arial" charset="0"/>
              </a:defRPr>
            </a:lvl7pPr>
            <a:lvl8pPr marL="3429000" indent="-228600" defTabSz="86518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accent2"/>
                </a:solidFill>
                <a:latin typeface="Arial" charset="0"/>
              </a:defRPr>
            </a:lvl8pPr>
            <a:lvl9pPr marL="3886200" indent="-228600" defTabSz="86518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accent2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1700">
              <a:solidFill>
                <a:schemeClr val="tx1"/>
              </a:solidFill>
              <a:latin typeface="Tahoma" pitchFamily="34" charset="0"/>
            </a:endParaRPr>
          </a:p>
        </p:txBody>
      </p:sp>
      <p:pic>
        <p:nvPicPr>
          <p:cNvPr id="30724" name="Picture 808" descr="BS00284_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2971800" y="1219200"/>
            <a:ext cx="228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25" name="Slide Number Placeholder 1"/>
          <p:cNvSpPr txBox="1">
            <a:spLocks/>
          </p:cNvSpPr>
          <p:nvPr/>
        </p:nvSpPr>
        <p:spPr bwMode="auto">
          <a:xfrm>
            <a:off x="8755063" y="6443663"/>
            <a:ext cx="388937" cy="238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accent2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accent2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accent2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accent2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accent2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accent2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accent2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accent2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accent2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037A35B7-CEEA-49C6-83C7-C1A081A50735}" type="slidenum">
              <a:rPr lang="en-US" altLang="en-US" sz="900">
                <a:solidFill>
                  <a:srgbClr val="333399"/>
                </a:solidFill>
              </a:rPr>
              <a:pPr>
                <a:spcBef>
                  <a:spcPct val="0"/>
                </a:spcBef>
                <a:buFontTx/>
                <a:buNone/>
              </a:pPr>
              <a:t>24</a:t>
            </a:fld>
            <a:endParaRPr lang="en-US" altLang="en-US" sz="900">
              <a:solidFill>
                <a:srgbClr val="333399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2" descr="C:\Users\jnelson\Pictures\microsite menu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870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747" name="Rectangle 2"/>
          <p:cNvSpPr>
            <a:spLocks noChangeArrowheads="1"/>
          </p:cNvSpPr>
          <p:nvPr/>
        </p:nvSpPr>
        <p:spPr bwMode="auto">
          <a:xfrm>
            <a:off x="3657600" y="4876800"/>
            <a:ext cx="3200400" cy="1628775"/>
          </a:xfrm>
          <a:prstGeom prst="rect">
            <a:avLst/>
          </a:prstGeom>
          <a:noFill/>
          <a:ln w="57150" algn="ctr">
            <a:solidFill>
              <a:srgbClr val="990099"/>
            </a:solidFill>
            <a:miter lim="800000"/>
            <a:headEnd/>
            <a:tailEnd type="none" w="lg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accent2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accent2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accent2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accent2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accent2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accent2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accent2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accent2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accent2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/>
          </a:p>
        </p:txBody>
      </p:sp>
      <p:grpSp>
        <p:nvGrpSpPr>
          <p:cNvPr id="4" name="Group 16"/>
          <p:cNvGrpSpPr>
            <a:grpSpLocks/>
          </p:cNvGrpSpPr>
          <p:nvPr/>
        </p:nvGrpSpPr>
        <p:grpSpPr bwMode="auto">
          <a:xfrm>
            <a:off x="4786313" y="5257800"/>
            <a:ext cx="1004887" cy="457200"/>
            <a:chOff x="1440" y="1344"/>
            <a:chExt cx="633" cy="288"/>
          </a:xfrm>
        </p:grpSpPr>
        <p:pic>
          <p:nvPicPr>
            <p:cNvPr id="31750" name="Picture 5" descr="BS00284_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72" y="1344"/>
              <a:ext cx="201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1751" name="Line 807"/>
            <p:cNvSpPr>
              <a:spLocks noChangeShapeType="1"/>
            </p:cNvSpPr>
            <p:nvPr/>
          </p:nvSpPr>
          <p:spPr bwMode="auto">
            <a:xfrm>
              <a:off x="1440" y="1488"/>
              <a:ext cx="384" cy="0"/>
            </a:xfrm>
            <a:prstGeom prst="line">
              <a:avLst/>
            </a:prstGeom>
            <a:noFill/>
            <a:ln w="57150">
              <a:solidFill>
                <a:srgbClr val="990099"/>
              </a:solidFill>
              <a:round/>
              <a:headEnd type="triangle" w="med" len="med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31749" name="Slide Number Placeholder 1"/>
          <p:cNvSpPr txBox="1">
            <a:spLocks/>
          </p:cNvSpPr>
          <p:nvPr/>
        </p:nvSpPr>
        <p:spPr bwMode="auto">
          <a:xfrm>
            <a:off x="8678863" y="6443663"/>
            <a:ext cx="388937" cy="238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accent2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accent2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accent2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accent2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accent2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accent2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accent2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accent2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accent2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9E5ECFEC-5C26-470B-9330-49BDFC587BB3}" type="slidenum">
              <a:rPr lang="en-US" altLang="en-US" sz="900">
                <a:solidFill>
                  <a:srgbClr val="333399"/>
                </a:solidFill>
              </a:rPr>
              <a:pPr>
                <a:spcBef>
                  <a:spcPct val="0"/>
                </a:spcBef>
                <a:buFontTx/>
                <a:buNone/>
              </a:pPr>
              <a:t>25</a:t>
            </a:fld>
            <a:endParaRPr lang="en-US" altLang="en-US" sz="900">
              <a:solidFill>
                <a:srgbClr val="333399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jnelson\AppData\Local\Microsoft\Windows\Temporary Internet Files\Content.Outlook\WUL9L3M2\Microsite - Green jobs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3" descr="C:\Users\jnelson\AppData\Local\Microsoft\Windows\Temporary Internet Files\Content.Outlook\WUL9L3M2\microsite - tablet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-11113"/>
            <a:ext cx="4267200" cy="68580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8013" y="-20638"/>
            <a:ext cx="4648200" cy="68675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2773" name="Slide Number Placeholder 1"/>
          <p:cNvSpPr txBox="1">
            <a:spLocks/>
          </p:cNvSpPr>
          <p:nvPr/>
        </p:nvSpPr>
        <p:spPr bwMode="auto">
          <a:xfrm>
            <a:off x="8686800" y="6619875"/>
            <a:ext cx="388938" cy="238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accent2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accent2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accent2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accent2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accent2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accent2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accent2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accent2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accent2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05F8C159-6A2D-4711-80DF-FC88E15A3FB3}" type="slidenum">
              <a:rPr lang="en-US" altLang="en-US" sz="900">
                <a:solidFill>
                  <a:srgbClr val="333399"/>
                </a:solidFill>
              </a:rPr>
              <a:pPr>
                <a:spcBef>
                  <a:spcPct val="0"/>
                </a:spcBef>
                <a:buFontTx/>
                <a:buNone/>
              </a:pPr>
              <a:t>26</a:t>
            </a:fld>
            <a:endParaRPr lang="en-US" altLang="en-US" sz="900">
              <a:solidFill>
                <a:srgbClr val="333399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8" dur="indefinite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9" dur="indefinite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3" dur="indefinite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14" dur="indefinite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ext Box 2"/>
          <p:cNvSpPr txBox="1">
            <a:spLocks noChangeArrowheads="1"/>
          </p:cNvSpPr>
          <p:nvPr/>
        </p:nvSpPr>
        <p:spPr bwMode="auto">
          <a:xfrm>
            <a:off x="426720" y="304800"/>
            <a:ext cx="85344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 eaLnBrk="0" hangingPunct="0">
              <a:defRPr sz="3200">
                <a:solidFill>
                  <a:schemeClr val="accent2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3200">
                <a:solidFill>
                  <a:schemeClr val="accent2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3200">
                <a:solidFill>
                  <a:schemeClr val="accent2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3200">
                <a:solidFill>
                  <a:schemeClr val="accent2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3200">
                <a:solidFill>
                  <a:schemeClr val="accent2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Arial" charset="0"/>
                <a:cs typeface="Arial" charset="0"/>
              </a:defRPr>
            </a:lvl9pPr>
          </a:lstStyle>
          <a:p>
            <a:pPr algn="ctr" rtl="1">
              <a:spcBef>
                <a:spcPct val="50000"/>
              </a:spcBef>
              <a:buSzPct val="100000"/>
            </a:pPr>
            <a:r>
              <a:rPr lang="en-US" altLang="en-US" b="1" dirty="0" err="1">
                <a:solidFill>
                  <a:srgbClr val="C97403"/>
                </a:solidFill>
              </a:rPr>
              <a:t>خدمات</a:t>
            </a:r>
            <a:r>
              <a:rPr lang="en-US" altLang="en-US" b="1" dirty="0">
                <a:solidFill>
                  <a:srgbClr val="C97403"/>
                </a:solidFill>
              </a:rPr>
              <a:t> </a:t>
            </a:r>
            <a:r>
              <a:rPr lang="en-US" altLang="en-US" b="1" dirty="0" err="1">
                <a:solidFill>
                  <a:srgbClr val="C97403"/>
                </a:solidFill>
              </a:rPr>
              <a:t>للمحاربين</a:t>
            </a:r>
            <a:r>
              <a:rPr lang="en-US" altLang="en-US" b="1" dirty="0">
                <a:solidFill>
                  <a:srgbClr val="C97403"/>
                </a:solidFill>
              </a:rPr>
              <a:t> </a:t>
            </a:r>
            <a:r>
              <a:rPr lang="en-US" altLang="en-US" b="1" dirty="0" err="1">
                <a:solidFill>
                  <a:srgbClr val="C97403"/>
                </a:solidFill>
              </a:rPr>
              <a:t>القدماء</a:t>
            </a:r>
            <a:endParaRPr lang="en-US" altLang="en-US" b="1" dirty="0">
              <a:solidFill>
                <a:srgbClr val="C97403"/>
              </a:solidFill>
            </a:endParaRPr>
          </a:p>
        </p:txBody>
      </p:sp>
      <p:sp>
        <p:nvSpPr>
          <p:cNvPr id="33795" name="Text Box 3"/>
          <p:cNvSpPr txBox="1">
            <a:spLocks noChangeArrowheads="1"/>
          </p:cNvSpPr>
          <p:nvPr/>
        </p:nvSpPr>
        <p:spPr bwMode="auto">
          <a:xfrm>
            <a:off x="312738" y="1143000"/>
            <a:ext cx="8623300" cy="28438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87338" indent="-287338" eaLnBrk="0" hangingPunct="0">
              <a:spcBef>
                <a:spcPct val="20000"/>
              </a:spcBef>
              <a:buChar char="•"/>
              <a:defRPr sz="3200">
                <a:solidFill>
                  <a:schemeClr val="accent2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accent2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accent2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accent2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accent2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accent2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accent2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accent2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accent2"/>
                </a:solidFill>
                <a:latin typeface="Arial" charset="0"/>
              </a:defRPr>
            </a:lvl9pPr>
          </a:lstStyle>
          <a:p>
            <a:pPr algn="r" rtl="1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Font typeface="Wingdings" pitchFamily="2" charset="2"/>
              <a:buChar char="§"/>
            </a:pPr>
            <a:r>
              <a:rPr lang="en-US" altLang="en-US" sz="2400" dirty="0" err="1">
                <a:solidFill>
                  <a:srgbClr val="000099"/>
                </a:solidFill>
              </a:rPr>
              <a:t>يتأهل</a:t>
            </a:r>
            <a:r>
              <a:rPr lang="en-US" altLang="en-US" sz="2400" dirty="0">
                <a:solidFill>
                  <a:srgbClr val="000099"/>
                </a:solidFill>
              </a:rPr>
              <a:t> </a:t>
            </a:r>
            <a:r>
              <a:rPr lang="en-US" altLang="en-US" sz="2400" dirty="0" err="1">
                <a:solidFill>
                  <a:srgbClr val="000099"/>
                </a:solidFill>
              </a:rPr>
              <a:t>جميع</a:t>
            </a:r>
            <a:r>
              <a:rPr lang="en-US" altLang="en-US" sz="2400" dirty="0">
                <a:solidFill>
                  <a:srgbClr val="000099"/>
                </a:solidFill>
              </a:rPr>
              <a:t> </a:t>
            </a:r>
            <a:r>
              <a:rPr lang="en-US" altLang="en-US" sz="2400" dirty="0" err="1">
                <a:solidFill>
                  <a:srgbClr val="000099"/>
                </a:solidFill>
              </a:rPr>
              <a:t>عملائنا</a:t>
            </a:r>
            <a:r>
              <a:rPr lang="en-US" altLang="en-US" sz="2400" dirty="0">
                <a:solidFill>
                  <a:srgbClr val="000099"/>
                </a:solidFill>
              </a:rPr>
              <a:t> </a:t>
            </a:r>
            <a:r>
              <a:rPr lang="en-US" altLang="en-US" sz="2400" dirty="0" err="1">
                <a:solidFill>
                  <a:srgbClr val="000099"/>
                </a:solidFill>
              </a:rPr>
              <a:t>من</a:t>
            </a:r>
            <a:r>
              <a:rPr lang="en-US" altLang="en-US" sz="2400" dirty="0">
                <a:solidFill>
                  <a:srgbClr val="000099"/>
                </a:solidFill>
              </a:rPr>
              <a:t> </a:t>
            </a:r>
            <a:r>
              <a:rPr lang="en-US" altLang="en-US" sz="2400" dirty="0" err="1">
                <a:solidFill>
                  <a:srgbClr val="000099"/>
                </a:solidFill>
              </a:rPr>
              <a:t>المحاربين</a:t>
            </a:r>
            <a:r>
              <a:rPr lang="en-US" altLang="en-US" sz="2400" dirty="0">
                <a:solidFill>
                  <a:srgbClr val="000099"/>
                </a:solidFill>
              </a:rPr>
              <a:t> </a:t>
            </a:r>
            <a:r>
              <a:rPr lang="en-US" altLang="en-US" sz="2400" dirty="0" err="1">
                <a:solidFill>
                  <a:srgbClr val="000099"/>
                </a:solidFill>
              </a:rPr>
              <a:t>القدماء</a:t>
            </a:r>
            <a:r>
              <a:rPr lang="en-US" altLang="en-US" sz="2400" dirty="0">
                <a:solidFill>
                  <a:srgbClr val="000099"/>
                </a:solidFill>
              </a:rPr>
              <a:t> </a:t>
            </a:r>
            <a:r>
              <a:rPr lang="en-US" altLang="en-US" sz="2400" dirty="0" err="1">
                <a:solidFill>
                  <a:srgbClr val="000099"/>
                </a:solidFill>
              </a:rPr>
              <a:t>وزوجاتهم</a:t>
            </a:r>
            <a:r>
              <a:rPr lang="en-US" altLang="en-US" sz="2400" dirty="0">
                <a:solidFill>
                  <a:srgbClr val="000099"/>
                </a:solidFill>
              </a:rPr>
              <a:t> </a:t>
            </a:r>
            <a:r>
              <a:rPr lang="en-US" altLang="en-US" sz="2400" dirty="0" err="1">
                <a:solidFill>
                  <a:srgbClr val="000099"/>
                </a:solidFill>
              </a:rPr>
              <a:t>المؤهلات</a:t>
            </a:r>
            <a:r>
              <a:rPr lang="en-US" altLang="en-US" sz="2400" dirty="0">
                <a:solidFill>
                  <a:srgbClr val="000099"/>
                </a:solidFill>
              </a:rPr>
              <a:t> </a:t>
            </a:r>
            <a:r>
              <a:rPr lang="en-US" altLang="en-US" sz="2400" dirty="0" err="1">
                <a:solidFill>
                  <a:srgbClr val="000099"/>
                </a:solidFill>
              </a:rPr>
              <a:t>للحصول</a:t>
            </a:r>
            <a:r>
              <a:rPr lang="en-US" altLang="en-US" sz="2400" dirty="0">
                <a:solidFill>
                  <a:srgbClr val="000099"/>
                </a:solidFill>
              </a:rPr>
              <a:t> </a:t>
            </a:r>
            <a:r>
              <a:rPr lang="en-US" altLang="en-US" sz="2400" dirty="0" err="1">
                <a:solidFill>
                  <a:srgbClr val="000099"/>
                </a:solidFill>
              </a:rPr>
              <a:t>على</a:t>
            </a:r>
            <a:r>
              <a:rPr lang="en-US" altLang="en-US" sz="2400" dirty="0">
                <a:solidFill>
                  <a:srgbClr val="000099"/>
                </a:solidFill>
              </a:rPr>
              <a:t> </a:t>
            </a:r>
            <a:r>
              <a:rPr lang="en-US" altLang="en-US" sz="2400" dirty="0" err="1">
                <a:solidFill>
                  <a:srgbClr val="000099"/>
                </a:solidFill>
              </a:rPr>
              <a:t>أولوية</a:t>
            </a:r>
            <a:r>
              <a:rPr lang="en-US" altLang="en-US" sz="2400" dirty="0">
                <a:solidFill>
                  <a:srgbClr val="000099"/>
                </a:solidFill>
              </a:rPr>
              <a:t> </a:t>
            </a:r>
            <a:r>
              <a:rPr lang="en-US" altLang="en-US" sz="2400" dirty="0" err="1">
                <a:solidFill>
                  <a:srgbClr val="000099"/>
                </a:solidFill>
              </a:rPr>
              <a:t>في</a:t>
            </a:r>
            <a:r>
              <a:rPr lang="en-US" altLang="en-US" sz="2400" dirty="0">
                <a:solidFill>
                  <a:srgbClr val="000099"/>
                </a:solidFill>
              </a:rPr>
              <a:t> </a:t>
            </a:r>
            <a:r>
              <a:rPr lang="en-US" altLang="en-US" sz="2400" dirty="0" err="1">
                <a:solidFill>
                  <a:srgbClr val="000099"/>
                </a:solidFill>
              </a:rPr>
              <a:t>الخدمات</a:t>
            </a:r>
            <a:r>
              <a:rPr lang="en-US" altLang="en-US" sz="2400" dirty="0">
                <a:solidFill>
                  <a:srgbClr val="000099"/>
                </a:solidFill>
              </a:rPr>
              <a:t> </a:t>
            </a:r>
            <a:r>
              <a:rPr lang="en-US" altLang="en-US" sz="2400" dirty="0" err="1">
                <a:solidFill>
                  <a:srgbClr val="000099"/>
                </a:solidFill>
              </a:rPr>
              <a:t>في</a:t>
            </a:r>
            <a:r>
              <a:rPr lang="en-US" altLang="en-US" sz="2400" dirty="0">
                <a:solidFill>
                  <a:srgbClr val="000099"/>
                </a:solidFill>
              </a:rPr>
              <a:t> </a:t>
            </a:r>
            <a:r>
              <a:rPr lang="en-US" altLang="en-US" sz="2400" dirty="0" err="1">
                <a:solidFill>
                  <a:srgbClr val="000099"/>
                </a:solidFill>
              </a:rPr>
              <a:t>معظم</a:t>
            </a:r>
            <a:r>
              <a:rPr lang="en-US" altLang="en-US" sz="2400" dirty="0">
                <a:solidFill>
                  <a:srgbClr val="000099"/>
                </a:solidFill>
              </a:rPr>
              <a:t> </a:t>
            </a:r>
            <a:r>
              <a:rPr lang="en-US" altLang="en-US" sz="2400" dirty="0" err="1">
                <a:solidFill>
                  <a:srgbClr val="000099"/>
                </a:solidFill>
              </a:rPr>
              <a:t>برامج</a:t>
            </a:r>
            <a:r>
              <a:rPr lang="en-US" altLang="en-US" sz="2400" dirty="0">
                <a:solidFill>
                  <a:srgbClr val="000099"/>
                </a:solidFill>
              </a:rPr>
              <a:t> </a:t>
            </a:r>
            <a:r>
              <a:rPr lang="en-US" altLang="en-US" sz="2400" dirty="0" err="1">
                <a:solidFill>
                  <a:srgbClr val="000099"/>
                </a:solidFill>
              </a:rPr>
              <a:t>وخدمات</a:t>
            </a:r>
            <a:r>
              <a:rPr lang="en-US" altLang="en-US" sz="2400" dirty="0">
                <a:solidFill>
                  <a:srgbClr val="000099"/>
                </a:solidFill>
              </a:rPr>
              <a:t> </a:t>
            </a:r>
            <a:r>
              <a:rPr lang="en-US" altLang="en-US" sz="2400" dirty="0" err="1">
                <a:solidFill>
                  <a:srgbClr val="000099"/>
                </a:solidFill>
              </a:rPr>
              <a:t>مراكز</a:t>
            </a:r>
            <a:r>
              <a:rPr lang="en-US" altLang="en-US" sz="2400" dirty="0">
                <a:solidFill>
                  <a:srgbClr val="000099"/>
                </a:solidFill>
              </a:rPr>
              <a:t> </a:t>
            </a:r>
            <a:r>
              <a:rPr lang="en-US" altLang="en-US" sz="2400" dirty="0" err="1">
                <a:solidFill>
                  <a:srgbClr val="000099"/>
                </a:solidFill>
              </a:rPr>
              <a:t>المهن</a:t>
            </a:r>
            <a:r>
              <a:rPr lang="en-US" altLang="en-US" sz="2400" dirty="0">
                <a:solidFill>
                  <a:srgbClr val="000099"/>
                </a:solidFill>
              </a:rPr>
              <a:t>.</a:t>
            </a:r>
          </a:p>
          <a:p>
            <a:pPr algn="r" rtl="1">
              <a:lnSpc>
                <a:spcPct val="70000"/>
              </a:lnSpc>
              <a:spcBef>
                <a:spcPct val="0"/>
              </a:spcBef>
              <a:spcAft>
                <a:spcPts val="600"/>
              </a:spcAft>
              <a:buFont typeface="Wingdings" pitchFamily="2" charset="2"/>
              <a:buChar char="§"/>
            </a:pPr>
            <a:endParaRPr lang="en-US" altLang="en-US" sz="2400" dirty="0">
              <a:solidFill>
                <a:srgbClr val="000099"/>
              </a:solidFill>
            </a:endParaRPr>
          </a:p>
          <a:p>
            <a:pPr algn="r" rtl="1">
              <a:lnSpc>
                <a:spcPct val="70000"/>
              </a:lnSpc>
              <a:spcBef>
                <a:spcPct val="0"/>
              </a:spcBef>
              <a:spcAft>
                <a:spcPts val="600"/>
              </a:spcAft>
              <a:buFont typeface="Wingdings" pitchFamily="2" charset="2"/>
              <a:buChar char="§"/>
            </a:pPr>
            <a:r>
              <a:rPr lang="en-US" altLang="en-US" sz="2400" dirty="0" err="1">
                <a:solidFill>
                  <a:srgbClr val="000099"/>
                </a:solidFill>
              </a:rPr>
              <a:t>مندوب</a:t>
            </a:r>
            <a:r>
              <a:rPr lang="en-US" altLang="en-US" sz="2400" dirty="0">
                <a:solidFill>
                  <a:srgbClr val="000099"/>
                </a:solidFill>
              </a:rPr>
              <a:t> </a:t>
            </a:r>
            <a:r>
              <a:rPr lang="en-US" altLang="en-US" sz="2400" dirty="0" err="1">
                <a:solidFill>
                  <a:srgbClr val="000099"/>
                </a:solidFill>
              </a:rPr>
              <a:t>خدمات</a:t>
            </a:r>
            <a:r>
              <a:rPr lang="en-US" altLang="en-US" sz="2400" dirty="0">
                <a:solidFill>
                  <a:srgbClr val="000099"/>
                </a:solidFill>
              </a:rPr>
              <a:t> </a:t>
            </a:r>
            <a:r>
              <a:rPr lang="en-US" altLang="en-US" sz="2400" dirty="0" err="1">
                <a:solidFill>
                  <a:srgbClr val="000099"/>
                </a:solidFill>
              </a:rPr>
              <a:t>المحاربين</a:t>
            </a:r>
            <a:r>
              <a:rPr lang="en-US" altLang="en-US" sz="2400" dirty="0">
                <a:solidFill>
                  <a:srgbClr val="000099"/>
                </a:solidFill>
              </a:rPr>
              <a:t> </a:t>
            </a:r>
            <a:r>
              <a:rPr lang="en-US" altLang="en-US" sz="2400" dirty="0" err="1">
                <a:solidFill>
                  <a:srgbClr val="000099"/>
                </a:solidFill>
              </a:rPr>
              <a:t>القدماء</a:t>
            </a:r>
            <a:r>
              <a:rPr lang="en-US" altLang="en-US" sz="2400" dirty="0">
                <a:solidFill>
                  <a:srgbClr val="000099"/>
                </a:solidFill>
              </a:rPr>
              <a:t> </a:t>
            </a:r>
            <a:r>
              <a:rPr lang="en-US" altLang="en-US" sz="2400" dirty="0" err="1">
                <a:solidFill>
                  <a:srgbClr val="000099"/>
                </a:solidFill>
              </a:rPr>
              <a:t>بموقع</a:t>
            </a:r>
            <a:r>
              <a:rPr lang="en-US" altLang="en-US" sz="2400" dirty="0">
                <a:solidFill>
                  <a:srgbClr val="000099"/>
                </a:solidFill>
              </a:rPr>
              <a:t> </a:t>
            </a:r>
            <a:r>
              <a:rPr lang="en-US" altLang="en-US" sz="2400" dirty="0" err="1">
                <a:solidFill>
                  <a:srgbClr val="000099"/>
                </a:solidFill>
              </a:rPr>
              <a:t>المركز</a:t>
            </a:r>
            <a:endParaRPr lang="en-US" altLang="en-US" sz="2400" dirty="0">
              <a:solidFill>
                <a:srgbClr val="000099"/>
              </a:solidFill>
            </a:endParaRPr>
          </a:p>
          <a:p>
            <a:pPr algn="r" rtl="1">
              <a:lnSpc>
                <a:spcPct val="70000"/>
              </a:lnSpc>
              <a:spcBef>
                <a:spcPct val="0"/>
              </a:spcBef>
              <a:spcAft>
                <a:spcPts val="600"/>
              </a:spcAft>
              <a:buFont typeface="Wingdings" pitchFamily="2" charset="2"/>
              <a:buChar char="§"/>
            </a:pPr>
            <a:endParaRPr lang="en-US" altLang="en-US" sz="2400" dirty="0">
              <a:solidFill>
                <a:srgbClr val="000099"/>
              </a:solidFill>
            </a:endParaRPr>
          </a:p>
          <a:p>
            <a:pPr algn="r" rtl="1">
              <a:lnSpc>
                <a:spcPct val="70000"/>
              </a:lnSpc>
              <a:spcBef>
                <a:spcPct val="0"/>
              </a:spcBef>
              <a:spcAft>
                <a:spcPts val="600"/>
              </a:spcAft>
              <a:buFont typeface="Wingdings" pitchFamily="2" charset="2"/>
              <a:buChar char="§"/>
            </a:pPr>
            <a:r>
              <a:rPr lang="en-US" altLang="en-US" sz="2400" dirty="0" err="1">
                <a:solidFill>
                  <a:srgbClr val="000099"/>
                </a:solidFill>
              </a:rPr>
              <a:t>تتوفر</a:t>
            </a:r>
            <a:r>
              <a:rPr lang="en-US" altLang="en-US" sz="2400" dirty="0">
                <a:solidFill>
                  <a:srgbClr val="000099"/>
                </a:solidFill>
              </a:rPr>
              <a:t> </a:t>
            </a:r>
            <a:r>
              <a:rPr lang="en-US" altLang="en-US" sz="2400" dirty="0" err="1">
                <a:solidFill>
                  <a:srgbClr val="000099"/>
                </a:solidFill>
              </a:rPr>
              <a:t>مساعدات</a:t>
            </a:r>
            <a:r>
              <a:rPr lang="en-US" altLang="en-US" sz="2400" dirty="0">
                <a:solidFill>
                  <a:srgbClr val="000099"/>
                </a:solidFill>
              </a:rPr>
              <a:t> </a:t>
            </a:r>
            <a:r>
              <a:rPr lang="en-US" altLang="en-US" sz="2400" dirty="0" err="1">
                <a:solidFill>
                  <a:srgbClr val="000099"/>
                </a:solidFill>
              </a:rPr>
              <a:t>فردية</a:t>
            </a:r>
            <a:endParaRPr lang="en-US" altLang="en-US" sz="2400" dirty="0">
              <a:solidFill>
                <a:srgbClr val="000099"/>
              </a:solidFill>
            </a:endParaRPr>
          </a:p>
          <a:p>
            <a:pPr algn="r" rtl="1">
              <a:lnSpc>
                <a:spcPct val="70000"/>
              </a:lnSpc>
              <a:spcBef>
                <a:spcPct val="0"/>
              </a:spcBef>
              <a:spcAft>
                <a:spcPts val="600"/>
              </a:spcAft>
              <a:buFont typeface="Wingdings" pitchFamily="2" charset="2"/>
              <a:buChar char="§"/>
            </a:pPr>
            <a:endParaRPr lang="en-US" altLang="en-US" sz="2400" dirty="0">
              <a:solidFill>
                <a:srgbClr val="000099"/>
              </a:solidFill>
            </a:endParaRPr>
          </a:p>
          <a:p>
            <a:pPr algn="r" rtl="1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Font typeface="Wingdings" pitchFamily="2" charset="2"/>
              <a:buChar char="§"/>
            </a:pPr>
            <a:r>
              <a:rPr lang="en-US" altLang="en-US" sz="2400" dirty="0" err="1">
                <a:solidFill>
                  <a:srgbClr val="000099"/>
                </a:solidFill>
              </a:rPr>
              <a:t>إمكانية</a:t>
            </a:r>
            <a:r>
              <a:rPr lang="en-US" altLang="en-US" sz="2400" dirty="0">
                <a:solidFill>
                  <a:srgbClr val="000099"/>
                </a:solidFill>
              </a:rPr>
              <a:t> </a:t>
            </a:r>
            <a:r>
              <a:rPr lang="en-US" altLang="en-US" sz="2400" dirty="0" err="1">
                <a:solidFill>
                  <a:srgbClr val="000099"/>
                </a:solidFill>
              </a:rPr>
              <a:t>الوصول</a:t>
            </a:r>
            <a:r>
              <a:rPr lang="en-US" altLang="en-US" sz="2400" dirty="0">
                <a:solidFill>
                  <a:srgbClr val="000099"/>
                </a:solidFill>
              </a:rPr>
              <a:t> </a:t>
            </a:r>
            <a:r>
              <a:rPr lang="en-US" altLang="en-US" sz="2400" dirty="0" err="1">
                <a:solidFill>
                  <a:srgbClr val="000099"/>
                </a:solidFill>
              </a:rPr>
              <a:t>إلى</a:t>
            </a:r>
            <a:r>
              <a:rPr lang="en-US" altLang="en-US" sz="2400" dirty="0">
                <a:solidFill>
                  <a:srgbClr val="000099"/>
                </a:solidFill>
              </a:rPr>
              <a:t> </a:t>
            </a:r>
            <a:r>
              <a:rPr lang="en-US" altLang="en-US" sz="2400" dirty="0" err="1">
                <a:solidFill>
                  <a:srgbClr val="000099"/>
                </a:solidFill>
              </a:rPr>
              <a:t>خدمات</a:t>
            </a:r>
            <a:r>
              <a:rPr lang="en-US" altLang="en-US" sz="2400" dirty="0">
                <a:solidFill>
                  <a:srgbClr val="000099"/>
                </a:solidFill>
              </a:rPr>
              <a:t> </a:t>
            </a:r>
            <a:r>
              <a:rPr lang="en-US" altLang="en-US" sz="2400" dirty="0" err="1">
                <a:solidFill>
                  <a:srgbClr val="000099"/>
                </a:solidFill>
              </a:rPr>
              <a:t>ومنافع</a:t>
            </a:r>
            <a:r>
              <a:rPr lang="en-US" altLang="en-US" sz="2400" dirty="0">
                <a:solidFill>
                  <a:srgbClr val="000099"/>
                </a:solidFill>
              </a:rPr>
              <a:t> </a:t>
            </a:r>
            <a:r>
              <a:rPr lang="en-US" altLang="en-US" sz="2400" dirty="0" err="1">
                <a:solidFill>
                  <a:srgbClr val="000099"/>
                </a:solidFill>
              </a:rPr>
              <a:t>أخرى</a:t>
            </a:r>
            <a:r>
              <a:rPr lang="en-US" altLang="en-US" sz="2400" dirty="0">
                <a:solidFill>
                  <a:srgbClr val="000099"/>
                </a:solidFill>
              </a:rPr>
              <a:t> </a:t>
            </a:r>
            <a:r>
              <a:rPr lang="en-US" altLang="en-US" sz="2400" dirty="0" err="1">
                <a:solidFill>
                  <a:srgbClr val="000099"/>
                </a:solidFill>
              </a:rPr>
              <a:t>للمحاربين</a:t>
            </a:r>
            <a:r>
              <a:rPr lang="en-US" altLang="en-US" sz="2400" dirty="0">
                <a:solidFill>
                  <a:srgbClr val="000099"/>
                </a:solidFill>
              </a:rPr>
              <a:t> </a:t>
            </a:r>
            <a:r>
              <a:rPr lang="en-US" altLang="en-US" sz="2400" dirty="0" err="1">
                <a:solidFill>
                  <a:srgbClr val="000099"/>
                </a:solidFill>
              </a:rPr>
              <a:t>القدماء</a:t>
            </a:r>
            <a:endParaRPr lang="en-US" altLang="en-US" sz="2400" dirty="0">
              <a:solidFill>
                <a:srgbClr val="000099"/>
              </a:solidFill>
            </a:endParaRPr>
          </a:p>
        </p:txBody>
      </p:sp>
      <p:sp>
        <p:nvSpPr>
          <p:cNvPr id="33796" name="Slide Number Placeholder 1"/>
          <p:cNvSpPr txBox="1">
            <a:spLocks/>
          </p:cNvSpPr>
          <p:nvPr/>
        </p:nvSpPr>
        <p:spPr bwMode="auto">
          <a:xfrm>
            <a:off x="8755063" y="6494463"/>
            <a:ext cx="388937" cy="238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accent2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accent2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accent2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accent2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accent2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accent2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accent2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accent2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accent2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E092103C-DC40-42F6-96AE-15F74BF90121}" type="slidenum">
              <a:rPr lang="en-US" altLang="en-US" sz="900">
                <a:solidFill>
                  <a:srgbClr val="333399"/>
                </a:solidFill>
              </a:rPr>
              <a:pPr>
                <a:spcBef>
                  <a:spcPct val="0"/>
                </a:spcBef>
                <a:buFontTx/>
                <a:buNone/>
              </a:pPr>
              <a:t>27</a:t>
            </a:fld>
            <a:endParaRPr lang="en-US" altLang="en-US" sz="900">
              <a:solidFill>
                <a:srgbClr val="333399"/>
              </a:solidFill>
            </a:endParaRPr>
          </a:p>
        </p:txBody>
      </p:sp>
      <p:pic>
        <p:nvPicPr>
          <p:cNvPr id="3076" name="Picture 4" descr="http://ts3.mm.bing.net/th?id=H.4641701123197382&amp;pid=1.7"/>
          <p:cNvPicPr>
            <a:picLocks noChangeAspect="1" noChangeArrowheads="1"/>
          </p:cNvPicPr>
          <p:nvPr/>
        </p:nvPicPr>
        <p:blipFill>
          <a:blip r:embed="rId3">
            <a:extLst/>
          </a:blip>
          <a:srcRect/>
          <a:stretch>
            <a:fillRect/>
          </a:stretch>
        </p:blipFill>
        <p:spPr bwMode="auto">
          <a:xfrm>
            <a:off x="3505200" y="4343400"/>
            <a:ext cx="2235200" cy="1900987"/>
          </a:xfrm>
          <a:prstGeom prst="rect">
            <a:avLst/>
          </a:prstGeom>
          <a:noFill/>
          <a:effectLst>
            <a:softEdge rad="63500"/>
          </a:effectLst>
          <a:extLst/>
        </p:spPr>
      </p:pic>
      <p:sp>
        <p:nvSpPr>
          <p:cNvPr id="2" name="TextBox 1"/>
          <p:cNvSpPr txBox="1"/>
          <p:nvPr/>
        </p:nvSpPr>
        <p:spPr>
          <a:xfrm>
            <a:off x="312738" y="6172200"/>
            <a:ext cx="8297862" cy="461963"/>
          </a:xfrm>
          <a:prstGeom prst="rect">
            <a:avLst/>
          </a:prstGeom>
          <a:noFill/>
        </p:spPr>
        <p:txBody>
          <a:bodyPr>
            <a:spAutoFit/>
          </a:bodyPr>
          <a:lstStyle>
            <a:lvl1pPr eaLnBrk="0" hangingPunct="0">
              <a:defRPr sz="3200">
                <a:solidFill>
                  <a:schemeClr val="accent2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3200">
                <a:solidFill>
                  <a:schemeClr val="accent2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3200">
                <a:solidFill>
                  <a:schemeClr val="accent2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3200">
                <a:solidFill>
                  <a:schemeClr val="accent2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3200">
                <a:solidFill>
                  <a:schemeClr val="accent2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Arial" charset="0"/>
                <a:cs typeface="Arial" charset="0"/>
              </a:defRPr>
            </a:lvl9pPr>
          </a:lstStyle>
          <a:p>
            <a:pPr algn="ctr" rtl="1">
              <a:buSzPct val="100000"/>
            </a:pPr>
            <a:r>
              <a:rPr lang="en-US" altLang="en-US" sz="2400" i="1" dirty="0" err="1">
                <a:solidFill>
                  <a:srgbClr val="000000"/>
                </a:solidFill>
              </a:rPr>
              <a:t>إننا</a:t>
            </a:r>
            <a:r>
              <a:rPr lang="en-US" altLang="en-US" sz="2400" i="1" dirty="0">
                <a:solidFill>
                  <a:srgbClr val="000000"/>
                </a:solidFill>
              </a:rPr>
              <a:t> </a:t>
            </a:r>
            <a:r>
              <a:rPr lang="en-US" altLang="en-US" sz="2400" i="1" dirty="0" err="1">
                <a:solidFill>
                  <a:srgbClr val="000000"/>
                </a:solidFill>
              </a:rPr>
              <a:t>نفتخر</a:t>
            </a:r>
            <a:r>
              <a:rPr lang="en-US" altLang="en-US" sz="2400" i="1" dirty="0">
                <a:solidFill>
                  <a:srgbClr val="000000"/>
                </a:solidFill>
              </a:rPr>
              <a:t> </a:t>
            </a:r>
            <a:r>
              <a:rPr lang="en-US" altLang="en-US" sz="2400" i="1" dirty="0" err="1">
                <a:solidFill>
                  <a:srgbClr val="000000"/>
                </a:solidFill>
              </a:rPr>
              <a:t>بخدمة</a:t>
            </a:r>
            <a:r>
              <a:rPr lang="en-US" altLang="en-US" sz="2400" i="1" dirty="0">
                <a:solidFill>
                  <a:srgbClr val="000000"/>
                </a:solidFill>
              </a:rPr>
              <a:t> </a:t>
            </a:r>
            <a:r>
              <a:rPr lang="en-US" altLang="en-US" sz="2400" i="1" dirty="0" err="1">
                <a:solidFill>
                  <a:srgbClr val="000000"/>
                </a:solidFill>
              </a:rPr>
              <a:t>أولئك</a:t>
            </a:r>
            <a:r>
              <a:rPr lang="en-US" altLang="en-US" sz="2400" i="1" dirty="0">
                <a:solidFill>
                  <a:srgbClr val="000000"/>
                </a:solidFill>
              </a:rPr>
              <a:t> </a:t>
            </a:r>
            <a:r>
              <a:rPr lang="en-US" altLang="en-US" sz="2400" i="1" dirty="0" err="1">
                <a:solidFill>
                  <a:srgbClr val="000000"/>
                </a:solidFill>
              </a:rPr>
              <a:t>الذين</a:t>
            </a:r>
            <a:r>
              <a:rPr lang="en-US" altLang="en-US" sz="2400" i="1" dirty="0">
                <a:solidFill>
                  <a:srgbClr val="000000"/>
                </a:solidFill>
              </a:rPr>
              <a:t> </a:t>
            </a:r>
            <a:r>
              <a:rPr lang="en-US" altLang="en-US" sz="2400" i="1" dirty="0" err="1">
                <a:solidFill>
                  <a:srgbClr val="000000"/>
                </a:solidFill>
              </a:rPr>
              <a:t>خدموا</a:t>
            </a:r>
            <a:r>
              <a:rPr lang="en-US" altLang="en-US" sz="2400" i="1" dirty="0">
                <a:solidFill>
                  <a:srgbClr val="000000"/>
                </a:solidFill>
              </a:rPr>
              <a:t> </a:t>
            </a:r>
            <a:r>
              <a:rPr lang="en-US" altLang="en-US" sz="2400" i="1" dirty="0" err="1">
                <a:solidFill>
                  <a:srgbClr val="000000"/>
                </a:solidFill>
              </a:rPr>
              <a:t>بلدنا</a:t>
            </a:r>
            <a:r>
              <a:rPr lang="en-US" altLang="en-US" sz="2400" i="1" dirty="0">
                <a:solidFill>
                  <a:srgbClr val="000000"/>
                </a:solidFill>
              </a:rPr>
              <a:t> </a:t>
            </a:r>
            <a:r>
              <a:rPr lang="en-US" altLang="en-US" sz="2400" i="1" dirty="0" err="1">
                <a:solidFill>
                  <a:srgbClr val="000000"/>
                </a:solidFill>
              </a:rPr>
              <a:t>بكل</a:t>
            </a:r>
            <a:r>
              <a:rPr lang="en-US" altLang="en-US" sz="2400" i="1" dirty="0">
                <a:solidFill>
                  <a:srgbClr val="000000"/>
                </a:solidFill>
              </a:rPr>
              <a:t> </a:t>
            </a:r>
            <a:r>
              <a:rPr lang="en-US" altLang="en-US" sz="2400" i="1" dirty="0" err="1" smtClean="0">
                <a:solidFill>
                  <a:srgbClr val="000000"/>
                </a:solidFill>
              </a:rPr>
              <a:t>فخر</a:t>
            </a:r>
            <a:r>
              <a:rPr lang="ar-EG" altLang="en-US" sz="2400" i="1" dirty="0" smtClean="0">
                <a:solidFill>
                  <a:srgbClr val="000000"/>
                </a:solidFill>
              </a:rPr>
              <a:t>.</a:t>
            </a:r>
            <a:endParaRPr lang="en-US" altLang="en-US" sz="2400" i="1" dirty="0">
              <a:solidFill>
                <a:srgbClr val="0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ext Box 2"/>
          <p:cNvSpPr txBox="1">
            <a:spLocks noChangeArrowheads="1"/>
          </p:cNvSpPr>
          <p:nvPr/>
        </p:nvSpPr>
        <p:spPr bwMode="auto">
          <a:xfrm rot="10800000" flipV="1">
            <a:off x="0" y="-31750"/>
            <a:ext cx="8535988" cy="1077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 eaLnBrk="0" hangingPunct="0">
              <a:defRPr sz="3200">
                <a:solidFill>
                  <a:schemeClr val="accent2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3200">
                <a:solidFill>
                  <a:schemeClr val="accent2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3200">
                <a:solidFill>
                  <a:schemeClr val="accent2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3200">
                <a:solidFill>
                  <a:schemeClr val="accent2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3200">
                <a:solidFill>
                  <a:schemeClr val="accent2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Arial" charset="0"/>
                <a:cs typeface="Arial" charset="0"/>
              </a:defRPr>
            </a:lvl9pPr>
          </a:lstStyle>
          <a:p>
            <a:pPr algn="ctr">
              <a:spcBef>
                <a:spcPct val="50000"/>
              </a:spcBef>
              <a:buSzPct val="100000"/>
            </a:pPr>
            <a:r>
              <a:rPr lang="en-US" altLang="en-US" b="1" dirty="0" err="1">
                <a:solidFill>
                  <a:srgbClr val="C97403"/>
                </a:solidFill>
              </a:rPr>
              <a:t>تأمين</a:t>
            </a:r>
            <a:r>
              <a:rPr lang="en-US" altLang="en-US" b="1" dirty="0">
                <a:solidFill>
                  <a:srgbClr val="C97403"/>
                </a:solidFill>
              </a:rPr>
              <a:t> </a:t>
            </a:r>
            <a:r>
              <a:rPr lang="en-US" altLang="en-US" b="1" dirty="0" err="1">
                <a:solidFill>
                  <a:srgbClr val="C97403"/>
                </a:solidFill>
              </a:rPr>
              <a:t>البطالة</a:t>
            </a:r>
            <a:r>
              <a:rPr lang="en-US" altLang="en-US" b="1" dirty="0">
                <a:solidFill>
                  <a:srgbClr val="C97403"/>
                </a:solidFill>
              </a:rPr>
              <a:t/>
            </a:r>
            <a:br>
              <a:rPr lang="en-US" altLang="en-US" b="1" dirty="0">
                <a:solidFill>
                  <a:srgbClr val="C97403"/>
                </a:solidFill>
              </a:rPr>
            </a:br>
            <a:r>
              <a:rPr lang="en-US" altLang="en-US" b="1" dirty="0">
                <a:solidFill>
                  <a:srgbClr val="C97403"/>
                </a:solidFill>
              </a:rPr>
              <a:t>www.mass.gov/dua</a:t>
            </a:r>
          </a:p>
        </p:txBody>
      </p:sp>
      <p:sp>
        <p:nvSpPr>
          <p:cNvPr id="34819" name="Text Box 3"/>
          <p:cNvSpPr txBox="1">
            <a:spLocks noChangeArrowheads="1"/>
          </p:cNvSpPr>
          <p:nvPr/>
        </p:nvSpPr>
        <p:spPr bwMode="auto">
          <a:xfrm>
            <a:off x="525463" y="990600"/>
            <a:ext cx="8229600" cy="53368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00050" indent="-342900" eaLnBrk="0" hangingPunct="0">
              <a:spcBef>
                <a:spcPct val="20000"/>
              </a:spcBef>
              <a:buChar char="•"/>
              <a:defRPr sz="3200">
                <a:solidFill>
                  <a:schemeClr val="accent2"/>
                </a:solidFill>
                <a:latin typeface="Arial" charset="0"/>
              </a:defRPr>
            </a:lvl1pPr>
            <a:lvl2pPr marL="857250" indent="-342900" eaLnBrk="0" hangingPunct="0">
              <a:spcBef>
                <a:spcPct val="20000"/>
              </a:spcBef>
              <a:buChar char="–"/>
              <a:defRPr sz="2800">
                <a:solidFill>
                  <a:schemeClr val="accent2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accent2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accent2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accent2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accent2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accent2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accent2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accent2"/>
                </a:solidFill>
                <a:latin typeface="Arial" charset="0"/>
              </a:defRPr>
            </a:lvl9pPr>
          </a:lstStyle>
          <a:p>
            <a:pPr>
              <a:lnSpc>
                <a:spcPct val="80000"/>
              </a:lnSpc>
              <a:buFontTx/>
              <a:buNone/>
            </a:pPr>
            <a:endParaRPr lang="en-US" altLang="en-US" sz="2400" dirty="0">
              <a:solidFill>
                <a:srgbClr val="000099"/>
              </a:solidFill>
            </a:endParaRPr>
          </a:p>
          <a:p>
            <a:pPr algn="r" rtl="1">
              <a:lnSpc>
                <a:spcPct val="80000"/>
              </a:lnSpc>
              <a:buFont typeface="Wingdings" pitchFamily="2" charset="2"/>
              <a:buChar char="§"/>
            </a:pPr>
            <a:r>
              <a:rPr lang="en-US" altLang="en-US" sz="2400" dirty="0" err="1">
                <a:solidFill>
                  <a:srgbClr val="000099"/>
                </a:solidFill>
              </a:rPr>
              <a:t>مركز</a:t>
            </a:r>
            <a:r>
              <a:rPr lang="en-US" altLang="en-US" sz="2400" dirty="0">
                <a:solidFill>
                  <a:srgbClr val="000099"/>
                </a:solidFill>
              </a:rPr>
              <a:t> </a:t>
            </a:r>
            <a:r>
              <a:rPr lang="en-US" altLang="en-US" sz="2400" dirty="0" err="1">
                <a:solidFill>
                  <a:srgbClr val="000099"/>
                </a:solidFill>
              </a:rPr>
              <a:t>المطالبات</a:t>
            </a:r>
            <a:r>
              <a:rPr lang="en-US" altLang="en-US" sz="2400" dirty="0">
                <a:solidFill>
                  <a:srgbClr val="000099"/>
                </a:solidFill>
              </a:rPr>
              <a:t> </a:t>
            </a:r>
            <a:r>
              <a:rPr lang="en-US" altLang="en-US" sz="2400" dirty="0" err="1" smtClean="0">
                <a:solidFill>
                  <a:srgbClr val="000099"/>
                </a:solidFill>
              </a:rPr>
              <a:t>الهاتفية</a:t>
            </a:r>
            <a:r>
              <a:rPr lang="ar-EG" altLang="en-US" sz="2400" dirty="0" smtClean="0">
                <a:solidFill>
                  <a:srgbClr val="000099"/>
                </a:solidFill>
              </a:rPr>
              <a:t> (</a:t>
            </a:r>
            <a:r>
              <a:rPr lang="en-US" altLang="en-US" sz="2400" dirty="0" err="1" smtClean="0">
                <a:solidFill>
                  <a:srgbClr val="000099"/>
                </a:solidFill>
              </a:rPr>
              <a:t>TeleClaim</a:t>
            </a:r>
            <a:r>
              <a:rPr lang="en-US" altLang="en-US" sz="2400" dirty="0" smtClean="0">
                <a:solidFill>
                  <a:srgbClr val="000099"/>
                </a:solidFill>
              </a:rPr>
              <a:t> Center</a:t>
            </a:r>
            <a:r>
              <a:rPr lang="ar-EG" altLang="en-US" sz="2400" dirty="0" smtClean="0">
                <a:solidFill>
                  <a:srgbClr val="000099"/>
                </a:solidFill>
              </a:rPr>
              <a:t>):</a:t>
            </a:r>
            <a:endParaRPr lang="en-US" altLang="en-US" sz="2400" dirty="0">
              <a:solidFill>
                <a:srgbClr val="000099"/>
              </a:solidFill>
            </a:endParaRPr>
          </a:p>
          <a:p>
            <a:pPr lvl="1" algn="r" rtl="1">
              <a:lnSpc>
                <a:spcPct val="80000"/>
              </a:lnSpc>
              <a:buFont typeface="Arial" charset="0"/>
              <a:buChar char="‒"/>
            </a:pPr>
            <a:r>
              <a:rPr lang="ar-EG" altLang="en-US" sz="2400" dirty="0" smtClean="0">
                <a:solidFill>
                  <a:srgbClr val="3333FF"/>
                </a:solidFill>
              </a:rPr>
              <a:t>6800-626-617-1</a:t>
            </a:r>
            <a:r>
              <a:rPr lang="en-US" altLang="en-US" sz="2400" dirty="0" smtClean="0">
                <a:solidFill>
                  <a:srgbClr val="3333FF"/>
                </a:solidFill>
              </a:rPr>
              <a:t> </a:t>
            </a:r>
            <a:r>
              <a:rPr lang="en-US" altLang="en-US" sz="2400" dirty="0" err="1">
                <a:solidFill>
                  <a:srgbClr val="3333FF"/>
                </a:solidFill>
              </a:rPr>
              <a:t>أو</a:t>
            </a:r>
            <a:r>
              <a:rPr lang="en-US" altLang="en-US" sz="2400" dirty="0">
                <a:solidFill>
                  <a:srgbClr val="3333FF"/>
                </a:solidFill>
              </a:rPr>
              <a:t> </a:t>
            </a:r>
          </a:p>
          <a:p>
            <a:pPr lvl="1" algn="r" rtl="1">
              <a:lnSpc>
                <a:spcPct val="80000"/>
              </a:lnSpc>
              <a:buFont typeface="Arial" charset="0"/>
              <a:buChar char="‒"/>
            </a:pPr>
            <a:r>
              <a:rPr lang="ar-EG" altLang="en-US" sz="2400" dirty="0" smtClean="0">
                <a:solidFill>
                  <a:srgbClr val="3333FF"/>
                </a:solidFill>
              </a:rPr>
              <a:t>6800-626-877-1</a:t>
            </a:r>
            <a:r>
              <a:rPr lang="en-US" altLang="en-US" sz="2400" dirty="0" smtClean="0">
                <a:solidFill>
                  <a:srgbClr val="3333FF"/>
                </a:solidFill>
              </a:rPr>
              <a:t>، </a:t>
            </a:r>
            <a:r>
              <a:rPr lang="ar-EG" altLang="en-US" sz="2400" dirty="0" smtClean="0">
                <a:solidFill>
                  <a:srgbClr val="3333FF"/>
                </a:solidFill>
              </a:rPr>
              <a:t>(</a:t>
            </a:r>
            <a:r>
              <a:rPr lang="en-US" altLang="en-US" sz="2400" dirty="0" err="1" smtClean="0">
                <a:solidFill>
                  <a:srgbClr val="3333FF"/>
                </a:solidFill>
              </a:rPr>
              <a:t>ضمن</a:t>
            </a:r>
            <a:r>
              <a:rPr lang="en-US" altLang="en-US" sz="2400" dirty="0" smtClean="0">
                <a:solidFill>
                  <a:srgbClr val="3333FF"/>
                </a:solidFill>
              </a:rPr>
              <a:t> </a:t>
            </a:r>
            <a:r>
              <a:rPr lang="en-US" altLang="en-US" sz="2400" dirty="0" err="1">
                <a:solidFill>
                  <a:srgbClr val="3333FF"/>
                </a:solidFill>
              </a:rPr>
              <a:t>مناطق</a:t>
            </a:r>
            <a:r>
              <a:rPr lang="en-US" altLang="en-US" sz="2400" dirty="0">
                <a:solidFill>
                  <a:srgbClr val="3333FF"/>
                </a:solidFill>
              </a:rPr>
              <a:t> </a:t>
            </a:r>
            <a:r>
              <a:rPr lang="en-US" altLang="en-US" sz="2400" dirty="0" err="1">
                <a:solidFill>
                  <a:srgbClr val="3333FF"/>
                </a:solidFill>
              </a:rPr>
              <a:t>الأكواد</a:t>
            </a:r>
            <a:r>
              <a:rPr lang="en-US" altLang="en-US" sz="2400" dirty="0">
                <a:solidFill>
                  <a:srgbClr val="3333FF"/>
                </a:solidFill>
              </a:rPr>
              <a:t> </a:t>
            </a:r>
            <a:r>
              <a:rPr lang="en-US" altLang="en-US" sz="2400" dirty="0" err="1">
                <a:solidFill>
                  <a:srgbClr val="3333FF"/>
                </a:solidFill>
              </a:rPr>
              <a:t>الهاتفية</a:t>
            </a:r>
            <a:r>
              <a:rPr lang="en-US" altLang="en-US" sz="2400" dirty="0">
                <a:solidFill>
                  <a:srgbClr val="3333FF"/>
                </a:solidFill>
              </a:rPr>
              <a:t> 351، </a:t>
            </a:r>
            <a:r>
              <a:rPr lang="en-US" altLang="en-US" sz="2400" dirty="0" err="1">
                <a:solidFill>
                  <a:srgbClr val="3333FF"/>
                </a:solidFill>
              </a:rPr>
              <a:t>أو</a:t>
            </a:r>
            <a:r>
              <a:rPr lang="en-US" altLang="en-US" sz="2400" dirty="0">
                <a:solidFill>
                  <a:srgbClr val="3333FF"/>
                </a:solidFill>
              </a:rPr>
              <a:t> 413، </a:t>
            </a:r>
            <a:r>
              <a:rPr lang="ar-EG" altLang="en-US" sz="2400" dirty="0" smtClean="0">
                <a:solidFill>
                  <a:srgbClr val="3333FF"/>
                </a:solidFill>
              </a:rPr>
              <a:t/>
            </a:r>
            <a:br>
              <a:rPr lang="ar-EG" altLang="en-US" sz="2400" dirty="0" smtClean="0">
                <a:solidFill>
                  <a:srgbClr val="3333FF"/>
                </a:solidFill>
              </a:rPr>
            </a:br>
            <a:r>
              <a:rPr lang="en-US" altLang="en-US" sz="2400" dirty="0" err="1" smtClean="0">
                <a:solidFill>
                  <a:srgbClr val="3333FF"/>
                </a:solidFill>
              </a:rPr>
              <a:t>أو</a:t>
            </a:r>
            <a:r>
              <a:rPr lang="en-US" altLang="en-US" sz="2400" dirty="0" smtClean="0">
                <a:solidFill>
                  <a:srgbClr val="3333FF"/>
                </a:solidFill>
              </a:rPr>
              <a:t> </a:t>
            </a:r>
            <a:r>
              <a:rPr lang="en-US" altLang="en-US" sz="2400" dirty="0">
                <a:solidFill>
                  <a:srgbClr val="3333FF"/>
                </a:solidFill>
              </a:rPr>
              <a:t>508، </a:t>
            </a:r>
            <a:r>
              <a:rPr lang="en-US" altLang="en-US" sz="2400" dirty="0" err="1">
                <a:solidFill>
                  <a:srgbClr val="3333FF"/>
                </a:solidFill>
              </a:rPr>
              <a:t>أو</a:t>
            </a:r>
            <a:r>
              <a:rPr lang="en-US" altLang="en-US" sz="2400" dirty="0">
                <a:solidFill>
                  <a:srgbClr val="3333FF"/>
                </a:solidFill>
              </a:rPr>
              <a:t> 774، </a:t>
            </a:r>
            <a:r>
              <a:rPr lang="en-US" altLang="en-US" sz="2400" dirty="0" err="1">
                <a:solidFill>
                  <a:srgbClr val="3333FF"/>
                </a:solidFill>
              </a:rPr>
              <a:t>أو</a:t>
            </a:r>
            <a:r>
              <a:rPr lang="en-US" altLang="en-US" sz="2400" dirty="0">
                <a:solidFill>
                  <a:srgbClr val="3333FF"/>
                </a:solidFill>
              </a:rPr>
              <a:t> </a:t>
            </a:r>
            <a:r>
              <a:rPr lang="en-US" altLang="en-US" sz="2400" dirty="0" smtClean="0">
                <a:solidFill>
                  <a:srgbClr val="3333FF"/>
                </a:solidFill>
              </a:rPr>
              <a:t>978</a:t>
            </a:r>
            <a:r>
              <a:rPr lang="ar-EG" altLang="en-US" sz="2400" dirty="0" smtClean="0">
                <a:solidFill>
                  <a:srgbClr val="3333FF"/>
                </a:solidFill>
              </a:rPr>
              <a:t>)</a:t>
            </a:r>
            <a:r>
              <a:rPr lang="en-US" altLang="en-US" sz="2400" dirty="0">
                <a:solidFill>
                  <a:srgbClr val="3333FF"/>
                </a:solidFill>
              </a:rPr>
              <a:t/>
            </a:r>
            <a:br>
              <a:rPr lang="en-US" altLang="en-US" sz="2400" dirty="0">
                <a:solidFill>
                  <a:srgbClr val="3333FF"/>
                </a:solidFill>
              </a:rPr>
            </a:br>
            <a:endParaRPr lang="en-US" altLang="en-US" sz="2400" dirty="0">
              <a:solidFill>
                <a:srgbClr val="3333FF"/>
              </a:solidFill>
            </a:endParaRPr>
          </a:p>
          <a:p>
            <a:pPr algn="r" rtl="1">
              <a:lnSpc>
                <a:spcPct val="80000"/>
              </a:lnSpc>
              <a:buFont typeface="Wingdings" pitchFamily="2" charset="2"/>
              <a:buChar char="§"/>
            </a:pPr>
            <a:r>
              <a:rPr lang="en-US" altLang="en-US" sz="2400" dirty="0" err="1">
                <a:solidFill>
                  <a:srgbClr val="000099"/>
                </a:solidFill>
              </a:rPr>
              <a:t>خدمة</a:t>
            </a:r>
            <a:r>
              <a:rPr lang="en-US" altLang="en-US" sz="2400" dirty="0">
                <a:solidFill>
                  <a:srgbClr val="000099"/>
                </a:solidFill>
              </a:rPr>
              <a:t> </a:t>
            </a:r>
            <a:r>
              <a:rPr lang="en-US" altLang="en-US" sz="2400" dirty="0" err="1">
                <a:solidFill>
                  <a:srgbClr val="000099"/>
                </a:solidFill>
              </a:rPr>
              <a:t>تأمين</a:t>
            </a:r>
            <a:r>
              <a:rPr lang="en-US" altLang="en-US" sz="2400" dirty="0">
                <a:solidFill>
                  <a:srgbClr val="000099"/>
                </a:solidFill>
              </a:rPr>
              <a:t> </a:t>
            </a:r>
            <a:r>
              <a:rPr lang="en-US" altLang="en-US" sz="2400" dirty="0" err="1">
                <a:solidFill>
                  <a:srgbClr val="000099"/>
                </a:solidFill>
              </a:rPr>
              <a:t>البطالة</a:t>
            </a:r>
            <a:r>
              <a:rPr lang="en-US" altLang="en-US" sz="2400" dirty="0">
                <a:solidFill>
                  <a:srgbClr val="000099"/>
                </a:solidFill>
              </a:rPr>
              <a:t> </a:t>
            </a:r>
            <a:r>
              <a:rPr lang="en-US" altLang="en-US" sz="2400" dirty="0" err="1">
                <a:solidFill>
                  <a:srgbClr val="000099"/>
                </a:solidFill>
              </a:rPr>
              <a:t>عبرالإنترنت</a:t>
            </a:r>
            <a:r>
              <a:rPr lang="en-US" altLang="en-US" sz="2400" dirty="0">
                <a:solidFill>
                  <a:srgbClr val="000099"/>
                </a:solidFill>
              </a:rPr>
              <a:t> (UI Online) </a:t>
            </a:r>
          </a:p>
          <a:p>
            <a:pPr algn="r" rtl="1">
              <a:lnSpc>
                <a:spcPct val="80000"/>
              </a:lnSpc>
              <a:buFont typeface="Wingdings" pitchFamily="2" charset="2"/>
              <a:buChar char="§"/>
            </a:pPr>
            <a:r>
              <a:rPr lang="en-US" altLang="en-US" sz="2400" dirty="0" err="1">
                <a:solidFill>
                  <a:srgbClr val="000099"/>
                </a:solidFill>
              </a:rPr>
              <a:t>متطلبات</a:t>
            </a:r>
            <a:r>
              <a:rPr lang="en-US" altLang="en-US" sz="2400" dirty="0">
                <a:solidFill>
                  <a:srgbClr val="000099"/>
                </a:solidFill>
              </a:rPr>
              <a:t> </a:t>
            </a:r>
            <a:r>
              <a:rPr lang="en-US" altLang="en-US" sz="2400" dirty="0" err="1">
                <a:solidFill>
                  <a:srgbClr val="000099"/>
                </a:solidFill>
              </a:rPr>
              <a:t>البحث</a:t>
            </a:r>
            <a:r>
              <a:rPr lang="en-US" altLang="en-US" sz="2400" dirty="0">
                <a:solidFill>
                  <a:srgbClr val="000099"/>
                </a:solidFill>
              </a:rPr>
              <a:t> </a:t>
            </a:r>
            <a:r>
              <a:rPr lang="en-US" altLang="en-US" sz="2400" dirty="0" err="1">
                <a:solidFill>
                  <a:srgbClr val="000099"/>
                </a:solidFill>
              </a:rPr>
              <a:t>عن</a:t>
            </a:r>
            <a:r>
              <a:rPr lang="en-US" altLang="en-US" sz="2400" dirty="0">
                <a:solidFill>
                  <a:srgbClr val="000099"/>
                </a:solidFill>
              </a:rPr>
              <a:t> </a:t>
            </a:r>
            <a:r>
              <a:rPr lang="en-US" altLang="en-US" sz="2400" dirty="0" err="1" smtClean="0">
                <a:solidFill>
                  <a:srgbClr val="000099"/>
                </a:solidFill>
              </a:rPr>
              <a:t>عمل</a:t>
            </a:r>
            <a:endParaRPr lang="en-US" altLang="en-US" sz="2400" dirty="0">
              <a:solidFill>
                <a:srgbClr val="000099"/>
              </a:solidFill>
            </a:endParaRPr>
          </a:p>
          <a:p>
            <a:pPr algn="r" rtl="1">
              <a:lnSpc>
                <a:spcPct val="80000"/>
              </a:lnSpc>
              <a:buFont typeface="Wingdings" pitchFamily="2" charset="2"/>
              <a:buChar char="§"/>
            </a:pPr>
            <a:r>
              <a:rPr lang="en-US" altLang="en-US" sz="2400" dirty="0" err="1">
                <a:solidFill>
                  <a:srgbClr val="000099"/>
                </a:solidFill>
              </a:rPr>
              <a:t>برنامج</a:t>
            </a:r>
            <a:r>
              <a:rPr lang="en-US" altLang="en-US" sz="2400" dirty="0">
                <a:solidFill>
                  <a:srgbClr val="000099"/>
                </a:solidFill>
              </a:rPr>
              <a:t> </a:t>
            </a:r>
            <a:r>
              <a:rPr lang="en-US" altLang="en-US" sz="2400" dirty="0" err="1">
                <a:solidFill>
                  <a:srgbClr val="000099"/>
                </a:solidFill>
              </a:rPr>
              <a:t>فرص</a:t>
            </a:r>
            <a:r>
              <a:rPr lang="en-US" altLang="en-US" sz="2400" dirty="0">
                <a:solidFill>
                  <a:srgbClr val="000099"/>
                </a:solidFill>
              </a:rPr>
              <a:t> </a:t>
            </a:r>
            <a:r>
              <a:rPr lang="en-US" altLang="en-US" sz="2400" dirty="0" err="1" smtClean="0">
                <a:solidFill>
                  <a:srgbClr val="000099"/>
                </a:solidFill>
              </a:rPr>
              <a:t>التدريب</a:t>
            </a:r>
            <a:r>
              <a:rPr lang="ar-EG" altLang="en-US" sz="2400" dirty="0" smtClean="0">
                <a:solidFill>
                  <a:srgbClr val="000099"/>
                </a:solidFill>
              </a:rPr>
              <a:t> (</a:t>
            </a:r>
            <a:r>
              <a:rPr lang="en-US" altLang="en-US" sz="2400" dirty="0" err="1" smtClean="0">
                <a:solidFill>
                  <a:srgbClr val="000099"/>
                </a:solidFill>
              </a:rPr>
              <a:t>القسم</a:t>
            </a:r>
            <a:r>
              <a:rPr lang="en-US" altLang="en-US" sz="2400" dirty="0" smtClean="0">
                <a:solidFill>
                  <a:srgbClr val="000099"/>
                </a:solidFill>
              </a:rPr>
              <a:t> 30</a:t>
            </a:r>
            <a:r>
              <a:rPr lang="ar-EG" altLang="en-US" sz="2400" dirty="0" smtClean="0">
                <a:solidFill>
                  <a:srgbClr val="000099"/>
                </a:solidFill>
              </a:rPr>
              <a:t>)</a:t>
            </a:r>
            <a:endParaRPr lang="en-US" altLang="en-US" sz="2400" dirty="0">
              <a:solidFill>
                <a:srgbClr val="000099"/>
              </a:solidFill>
            </a:endParaRPr>
          </a:p>
          <a:p>
            <a:pPr algn="r" rtl="1">
              <a:lnSpc>
                <a:spcPct val="80000"/>
              </a:lnSpc>
              <a:buFont typeface="Wingdings" pitchFamily="2" charset="2"/>
              <a:buChar char="§"/>
            </a:pPr>
            <a:r>
              <a:rPr lang="en-US" altLang="en-US" sz="2400" dirty="0" err="1">
                <a:solidFill>
                  <a:srgbClr val="000099"/>
                </a:solidFill>
              </a:rPr>
              <a:t>برنامج</a:t>
            </a:r>
            <a:r>
              <a:rPr lang="en-US" altLang="en-US" sz="2400" dirty="0">
                <a:solidFill>
                  <a:srgbClr val="000099"/>
                </a:solidFill>
              </a:rPr>
              <a:t> </a:t>
            </a:r>
            <a:r>
              <a:rPr lang="en-US" altLang="en-US" sz="2400" dirty="0" err="1">
                <a:solidFill>
                  <a:srgbClr val="000099"/>
                </a:solidFill>
              </a:rPr>
              <a:t>التأمين</a:t>
            </a:r>
            <a:r>
              <a:rPr lang="en-US" altLang="en-US" sz="2400" dirty="0">
                <a:solidFill>
                  <a:srgbClr val="000099"/>
                </a:solidFill>
              </a:rPr>
              <a:t> </a:t>
            </a:r>
            <a:r>
              <a:rPr lang="en-US" altLang="en-US" sz="2400" dirty="0" err="1">
                <a:solidFill>
                  <a:srgbClr val="000099"/>
                </a:solidFill>
              </a:rPr>
              <a:t>الصحي</a:t>
            </a:r>
            <a:r>
              <a:rPr lang="en-US" altLang="en-US" sz="2400" dirty="0">
                <a:solidFill>
                  <a:srgbClr val="000099"/>
                </a:solidFill>
              </a:rPr>
              <a:t> </a:t>
            </a:r>
            <a:r>
              <a:rPr lang="en-US" altLang="en-US" sz="2400" dirty="0" err="1">
                <a:solidFill>
                  <a:srgbClr val="000099"/>
                </a:solidFill>
              </a:rPr>
              <a:t>لولاية</a:t>
            </a:r>
            <a:r>
              <a:rPr lang="en-US" altLang="en-US" sz="2400" dirty="0">
                <a:solidFill>
                  <a:srgbClr val="000099"/>
                </a:solidFill>
              </a:rPr>
              <a:t> </a:t>
            </a:r>
            <a:r>
              <a:rPr lang="en-US" altLang="en-US" sz="2400" dirty="0" err="1" smtClean="0">
                <a:solidFill>
                  <a:srgbClr val="000099"/>
                </a:solidFill>
              </a:rPr>
              <a:t>ماساشوستس</a:t>
            </a:r>
            <a:r>
              <a:rPr lang="ar-EG" altLang="en-US" sz="2400" dirty="0" smtClean="0">
                <a:solidFill>
                  <a:srgbClr val="000099"/>
                </a:solidFill>
              </a:rPr>
              <a:t> (</a:t>
            </a:r>
            <a:r>
              <a:rPr lang="en-US" altLang="en-US" sz="2400" dirty="0" smtClean="0">
                <a:solidFill>
                  <a:srgbClr val="000099"/>
                </a:solidFill>
              </a:rPr>
              <a:t>Massachusetts Health Connector</a:t>
            </a:r>
            <a:r>
              <a:rPr lang="ar-EG" altLang="en-US" sz="2400" dirty="0" smtClean="0">
                <a:solidFill>
                  <a:srgbClr val="000099"/>
                </a:solidFill>
              </a:rPr>
              <a:t>):</a:t>
            </a:r>
            <a:endParaRPr lang="en-US" altLang="en-US" sz="2400" dirty="0">
              <a:solidFill>
                <a:srgbClr val="000099"/>
              </a:solidFill>
            </a:endParaRPr>
          </a:p>
          <a:p>
            <a:pPr lvl="1" algn="r" rtl="1">
              <a:lnSpc>
                <a:spcPct val="80000"/>
              </a:lnSpc>
              <a:buFont typeface="Arial" charset="0"/>
              <a:buChar char="‒"/>
            </a:pPr>
            <a:r>
              <a:rPr lang="en-US" altLang="en-US" sz="2400" u="sng" dirty="0">
                <a:solidFill>
                  <a:srgbClr val="3333FF"/>
                </a:solidFill>
                <a:hlinkClick r:id="rId3"/>
              </a:rPr>
              <a:t>www.MAHealthConnector.org</a:t>
            </a:r>
            <a:r>
              <a:rPr lang="en-US" altLang="en-US" sz="2400" dirty="0">
                <a:solidFill>
                  <a:srgbClr val="3333FF"/>
                </a:solidFill>
              </a:rPr>
              <a:t> </a:t>
            </a:r>
          </a:p>
          <a:p>
            <a:pPr lvl="1" algn="r" rtl="1">
              <a:lnSpc>
                <a:spcPct val="80000"/>
              </a:lnSpc>
              <a:buFont typeface="Arial" charset="0"/>
              <a:buChar char="‒"/>
            </a:pPr>
            <a:r>
              <a:rPr lang="en-US" altLang="en-US" sz="2400" dirty="0" err="1">
                <a:solidFill>
                  <a:srgbClr val="3333FF"/>
                </a:solidFill>
              </a:rPr>
              <a:t>هاتف</a:t>
            </a:r>
            <a:r>
              <a:rPr lang="en-US" altLang="en-US" sz="2400" dirty="0">
                <a:solidFill>
                  <a:srgbClr val="3333FF"/>
                </a:solidFill>
              </a:rPr>
              <a:t> </a:t>
            </a:r>
            <a:r>
              <a:rPr lang="en-US" altLang="en-US" sz="2400" dirty="0" err="1">
                <a:solidFill>
                  <a:srgbClr val="3333FF"/>
                </a:solidFill>
              </a:rPr>
              <a:t>المعاقين</a:t>
            </a:r>
            <a:r>
              <a:rPr lang="en-US" altLang="en-US" sz="2400" dirty="0">
                <a:solidFill>
                  <a:srgbClr val="3333FF"/>
                </a:solidFill>
              </a:rPr>
              <a:t> </a:t>
            </a:r>
            <a:r>
              <a:rPr lang="en-US" altLang="en-US" sz="2400" dirty="0" err="1" smtClean="0">
                <a:solidFill>
                  <a:srgbClr val="3333FF"/>
                </a:solidFill>
              </a:rPr>
              <a:t>سمعياً</a:t>
            </a:r>
            <a:r>
              <a:rPr lang="ar-EG" altLang="en-US" sz="2400" dirty="0" smtClean="0">
                <a:solidFill>
                  <a:srgbClr val="3333FF"/>
                </a:solidFill>
              </a:rPr>
              <a:t> (</a:t>
            </a:r>
            <a:r>
              <a:rPr lang="en-US" altLang="en-US" sz="2400" dirty="0" smtClean="0">
                <a:solidFill>
                  <a:srgbClr val="3333FF"/>
                </a:solidFill>
              </a:rPr>
              <a:t>TTY/TDD</a:t>
            </a:r>
            <a:r>
              <a:rPr lang="ar-EG" altLang="en-US" sz="2400" dirty="0" smtClean="0">
                <a:solidFill>
                  <a:srgbClr val="3333FF"/>
                </a:solidFill>
              </a:rPr>
              <a:t>): </a:t>
            </a:r>
            <a:r>
              <a:rPr lang="en-US" altLang="en-US" sz="2400" dirty="0" smtClean="0">
                <a:solidFill>
                  <a:srgbClr val="3333FF"/>
                </a:solidFill>
              </a:rPr>
              <a:t>‎</a:t>
            </a:r>
            <a:r>
              <a:rPr lang="en-US" altLang="en-US" sz="2400" dirty="0">
                <a:solidFill>
                  <a:srgbClr val="3333FF"/>
                </a:solidFill>
              </a:rPr>
              <a:t>1-877-623-7773</a:t>
            </a:r>
          </a:p>
          <a:p>
            <a:pPr lvl="1" algn="r" rtl="1">
              <a:lnSpc>
                <a:spcPct val="80000"/>
              </a:lnSpc>
              <a:buFont typeface="Arial" charset="0"/>
              <a:buChar char="‒"/>
            </a:pPr>
            <a:r>
              <a:rPr lang="en-US" altLang="en-US" sz="2400" dirty="0">
                <a:solidFill>
                  <a:srgbClr val="3333FF"/>
                </a:solidFill>
              </a:rPr>
              <a:t>‎1-877-MA ENROLL / </a:t>
            </a:r>
            <a:r>
              <a:rPr lang="en-US" altLang="en-US" sz="2400" dirty="0" smtClean="0">
                <a:solidFill>
                  <a:srgbClr val="3333FF"/>
                </a:solidFill>
              </a:rPr>
              <a:t>1-877-623-6765</a:t>
            </a:r>
            <a:endParaRPr lang="en-US" altLang="en-US" sz="2400" dirty="0">
              <a:solidFill>
                <a:srgbClr val="3333FF"/>
              </a:solidFill>
            </a:endParaRPr>
          </a:p>
          <a:p>
            <a:pPr>
              <a:lnSpc>
                <a:spcPct val="80000"/>
              </a:lnSpc>
              <a:buFontTx/>
              <a:buNone/>
            </a:pPr>
            <a:endParaRPr lang="en-US" altLang="en-US" sz="2400" dirty="0">
              <a:solidFill>
                <a:srgbClr val="3333FF"/>
              </a:solidFill>
            </a:endParaRPr>
          </a:p>
        </p:txBody>
      </p:sp>
      <p:sp>
        <p:nvSpPr>
          <p:cNvPr id="34820" name="Slide Number Placeholder 1"/>
          <p:cNvSpPr txBox="1">
            <a:spLocks/>
          </p:cNvSpPr>
          <p:nvPr/>
        </p:nvSpPr>
        <p:spPr bwMode="auto">
          <a:xfrm>
            <a:off x="8755063" y="6443663"/>
            <a:ext cx="388937" cy="238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accent2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accent2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accent2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accent2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accent2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accent2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accent2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accent2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accent2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7DE6D872-E514-4B51-BA81-EBFF0D7072B0}" type="slidenum">
              <a:rPr lang="en-US" altLang="en-US" sz="900">
                <a:solidFill>
                  <a:srgbClr val="333399"/>
                </a:solidFill>
              </a:rPr>
              <a:pPr>
                <a:spcBef>
                  <a:spcPct val="0"/>
                </a:spcBef>
                <a:buFontTx/>
                <a:buNone/>
              </a:pPr>
              <a:t>28</a:t>
            </a:fld>
            <a:endParaRPr lang="en-US" altLang="en-US" sz="900">
              <a:solidFill>
                <a:srgbClr val="333399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ext Box 2"/>
          <p:cNvSpPr txBox="1">
            <a:spLocks noChangeArrowheads="1"/>
          </p:cNvSpPr>
          <p:nvPr/>
        </p:nvSpPr>
        <p:spPr bwMode="auto">
          <a:xfrm>
            <a:off x="228600" y="0"/>
            <a:ext cx="7741508" cy="954107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noFill/>
          </a:ln>
          <a:extLst/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accent2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accent2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accent2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accent2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accent2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accent2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accent2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accent2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accent2"/>
                </a:solidFill>
                <a:latin typeface="Arial" charset="0"/>
              </a:defRPr>
            </a:lvl9pPr>
          </a:lstStyle>
          <a:p>
            <a:pPr algn="ctr" rtl="1" fontAlgn="auto">
              <a:spcBef>
                <a:spcPct val="0"/>
              </a:spcBef>
              <a:spcAft>
                <a:spcPts val="0"/>
              </a:spcAft>
              <a:buFontTx/>
              <a:buNone/>
            </a:pPr>
            <a:r>
              <a:rPr lang="ar-EG" altLang="en-US" sz="2800" b="1" dirty="0" smtClean="0">
                <a:solidFill>
                  <a:srgbClr val="C97403"/>
                </a:solidFill>
                <a:cs typeface="+mn-cs"/>
              </a:rPr>
              <a:t>برنامج فرص التدريب (</a:t>
            </a:r>
            <a:r>
              <a:rPr lang="en-US" altLang="en-US" sz="2800" b="1" dirty="0">
                <a:solidFill>
                  <a:srgbClr val="C97403"/>
                </a:solidFill>
                <a:cs typeface="+mn-cs"/>
              </a:rPr>
              <a:t>TOP</a:t>
            </a:r>
            <a:r>
              <a:rPr lang="ar-EG" altLang="en-US" sz="2800" b="1" dirty="0" smtClean="0">
                <a:solidFill>
                  <a:srgbClr val="C97403"/>
                </a:solidFill>
                <a:cs typeface="+mn-cs"/>
              </a:rPr>
              <a:t>)</a:t>
            </a:r>
          </a:p>
          <a:p>
            <a:pPr algn="ctr" rtl="1" fontAlgn="auto">
              <a:spcBef>
                <a:spcPct val="0"/>
              </a:spcBef>
              <a:spcAft>
                <a:spcPts val="0"/>
              </a:spcAft>
              <a:buFontTx/>
              <a:buNone/>
            </a:pPr>
            <a:r>
              <a:rPr lang="ar-EG" altLang="en-US" sz="2800" b="1" dirty="0" smtClean="0">
                <a:solidFill>
                  <a:srgbClr val="C97403"/>
                </a:solidFill>
                <a:cs typeface="+mn-cs"/>
              </a:rPr>
              <a:t>القسم 30</a:t>
            </a:r>
            <a:endParaRPr lang="en-US" altLang="en-US" sz="2800" b="1" dirty="0">
              <a:solidFill>
                <a:srgbClr val="C97403"/>
              </a:solidFill>
              <a:cs typeface="+mn-cs"/>
            </a:endParaRPr>
          </a:p>
        </p:txBody>
      </p:sp>
      <p:sp>
        <p:nvSpPr>
          <p:cNvPr id="29699" name="Text Box 3"/>
          <p:cNvSpPr txBox="1">
            <a:spLocks noChangeArrowheads="1"/>
          </p:cNvSpPr>
          <p:nvPr/>
        </p:nvSpPr>
        <p:spPr bwMode="auto">
          <a:xfrm>
            <a:off x="228600" y="1313702"/>
            <a:ext cx="8526463" cy="4475071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noFill/>
          </a:ln>
          <a:extLst/>
        </p:spPr>
        <p:txBody>
          <a:bodyPr anchor="ctr">
            <a:spAutoFit/>
          </a:bodyPr>
          <a:lstStyle>
            <a:lvl1pPr marL="114300" eaLnBrk="0" hangingPunct="0">
              <a:spcBef>
                <a:spcPct val="20000"/>
              </a:spcBef>
              <a:buChar char="•"/>
              <a:defRPr sz="3200">
                <a:solidFill>
                  <a:schemeClr val="accent2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accent2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accent2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accent2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accent2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accent2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accent2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accent2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accent2"/>
                </a:solidFill>
                <a:latin typeface="Arial" charset="0"/>
              </a:defRPr>
            </a:lvl9pPr>
          </a:lstStyle>
          <a:p>
            <a:pPr algn="r" rtl="1" fontAlgn="auto">
              <a:spcAft>
                <a:spcPts val="0"/>
              </a:spcAft>
              <a:buFont typeface="Wingdings" pitchFamily="2" charset="2"/>
              <a:buChar char="§"/>
            </a:pPr>
            <a:r>
              <a:rPr lang="ar-EG" altLang="en-US" sz="2400" dirty="0" smtClean="0">
                <a:solidFill>
                  <a:srgbClr val="000099"/>
                </a:solidFill>
                <a:cs typeface="+mn-cs"/>
              </a:rPr>
              <a:t> يمكن الإعفاء من متطلبات البحث عن عمل أثناء </a:t>
            </a:r>
            <a:r>
              <a:rPr lang="ar-EG" altLang="en-US" sz="2400" dirty="0" err="1" smtClean="0">
                <a:solidFill>
                  <a:srgbClr val="000099"/>
                </a:solidFill>
                <a:cs typeface="+mn-cs"/>
              </a:rPr>
              <a:t>مداومتك</a:t>
            </a:r>
            <a:r>
              <a:rPr lang="ar-EG" altLang="en-US" sz="2400" dirty="0" smtClean="0">
                <a:solidFill>
                  <a:srgbClr val="000099"/>
                </a:solidFill>
                <a:cs typeface="+mn-cs"/>
              </a:rPr>
              <a:t> في تدريب معتمد بدوام كامل.</a:t>
            </a:r>
            <a:endParaRPr lang="en-US" altLang="en-US" sz="2400" dirty="0">
              <a:solidFill>
                <a:srgbClr val="000099"/>
              </a:solidFill>
              <a:cs typeface="+mn-cs"/>
            </a:endParaRPr>
          </a:p>
          <a:p>
            <a:pPr lvl="1" algn="r" rtl="1" fontAlgn="auto">
              <a:spcAft>
                <a:spcPts val="0"/>
              </a:spcAft>
              <a:buFont typeface="Wingdings" pitchFamily="2" charset="2"/>
              <a:buChar char="§"/>
            </a:pPr>
            <a:r>
              <a:rPr lang="ar-EG" altLang="en-US" sz="2000" dirty="0" smtClean="0">
                <a:solidFill>
                  <a:srgbClr val="000099"/>
                </a:solidFill>
                <a:cs typeface="+mn-cs"/>
              </a:rPr>
              <a:t>يجب تقديم الطلب إلى إدارة مساعدات البطالة (</a:t>
            </a:r>
            <a:r>
              <a:rPr lang="en-US" altLang="en-US" sz="2000" dirty="0">
                <a:solidFill>
                  <a:srgbClr val="000099"/>
                </a:solidFill>
              </a:rPr>
              <a:t>DUA</a:t>
            </a:r>
            <a:r>
              <a:rPr lang="ar-EG" altLang="en-US" sz="2000" dirty="0" smtClean="0">
                <a:solidFill>
                  <a:srgbClr val="000099"/>
                </a:solidFill>
                <a:cs typeface="+mn-cs"/>
              </a:rPr>
              <a:t>) بحلول الأسبوع المدفوع الـ</a:t>
            </a:r>
            <a:r>
              <a:rPr lang="en-US" altLang="en-US" sz="2000" smtClean="0">
                <a:solidFill>
                  <a:srgbClr val="000099"/>
                </a:solidFill>
                <a:cs typeface="+mn-cs"/>
              </a:rPr>
              <a:t>20</a:t>
            </a:r>
            <a:r>
              <a:rPr lang="ar-EG" altLang="en-US" sz="2000" smtClean="0">
                <a:solidFill>
                  <a:srgbClr val="000099"/>
                </a:solidFill>
                <a:cs typeface="+mn-cs"/>
              </a:rPr>
              <a:t> </a:t>
            </a:r>
            <a:r>
              <a:rPr lang="ar-EG" altLang="en-US" sz="2000" dirty="0" smtClean="0">
                <a:solidFill>
                  <a:srgbClr val="000099"/>
                </a:solidFill>
                <a:cs typeface="+mn-cs"/>
              </a:rPr>
              <a:t>للمنافع</a:t>
            </a:r>
            <a:endParaRPr lang="en-US" altLang="en-US" sz="2000" dirty="0">
              <a:solidFill>
                <a:srgbClr val="000099"/>
              </a:solidFill>
              <a:cs typeface="+mn-cs"/>
            </a:endParaRPr>
          </a:p>
          <a:p>
            <a:pPr lvl="1" algn="r" rtl="1" fontAlgn="auto">
              <a:spcAft>
                <a:spcPts val="0"/>
              </a:spcAft>
              <a:buFont typeface="Wingdings" pitchFamily="2" charset="2"/>
              <a:buChar char="§"/>
            </a:pPr>
            <a:r>
              <a:rPr lang="ar-EG" altLang="en-US" sz="2000" dirty="0" smtClean="0">
                <a:solidFill>
                  <a:srgbClr val="000099"/>
                </a:solidFill>
                <a:cs typeface="+mn-cs"/>
              </a:rPr>
              <a:t>يجب أن يكون التدريب معتمداً من قبل إدارة مساعدات البطالة (</a:t>
            </a:r>
            <a:r>
              <a:rPr lang="en-US" altLang="en-US" sz="2000" dirty="0">
                <a:solidFill>
                  <a:srgbClr val="000099"/>
                </a:solidFill>
                <a:cs typeface="+mn-cs"/>
              </a:rPr>
              <a:t>DUA</a:t>
            </a:r>
            <a:r>
              <a:rPr lang="ar-EG" altLang="en-US" sz="2000" dirty="0" smtClean="0">
                <a:solidFill>
                  <a:srgbClr val="000099"/>
                </a:solidFill>
                <a:cs typeface="+mn-cs"/>
              </a:rPr>
              <a:t>)</a:t>
            </a:r>
            <a:endParaRPr lang="en-US" altLang="en-US" sz="2000" dirty="0">
              <a:solidFill>
                <a:srgbClr val="000099"/>
              </a:solidFill>
              <a:cs typeface="+mn-cs"/>
            </a:endParaRPr>
          </a:p>
          <a:p>
            <a:pPr lvl="1" algn="r" rtl="1" fontAlgn="auto">
              <a:spcAft>
                <a:spcPts val="0"/>
              </a:spcAft>
              <a:buFont typeface="Wingdings" pitchFamily="2" charset="2"/>
              <a:buChar char="§"/>
            </a:pPr>
            <a:r>
              <a:rPr lang="ar-EG" altLang="en-US" sz="2000" dirty="0" smtClean="0">
                <a:solidFill>
                  <a:srgbClr val="000099"/>
                </a:solidFill>
                <a:cs typeface="+mn-cs"/>
              </a:rPr>
              <a:t>يجب أن يكون الغرض من التدريب تحسين المهارات للوظائف التي عليها طلب كبير</a:t>
            </a:r>
            <a:endParaRPr lang="en-US" altLang="en-US" sz="2000" dirty="0">
              <a:solidFill>
                <a:srgbClr val="000099"/>
              </a:solidFill>
              <a:cs typeface="+mn-cs"/>
            </a:endParaRPr>
          </a:p>
          <a:p>
            <a:pPr lvl="1" algn="r" rtl="1" fontAlgn="auto">
              <a:spcAft>
                <a:spcPts val="0"/>
              </a:spcAft>
              <a:buFont typeface="Wingdings" pitchFamily="2" charset="2"/>
              <a:buChar char="§"/>
            </a:pPr>
            <a:r>
              <a:rPr lang="ar-EG" altLang="en-US" sz="2000" dirty="0" smtClean="0">
                <a:solidFill>
                  <a:srgbClr val="000099"/>
                </a:solidFill>
                <a:cs typeface="+mn-cs"/>
              </a:rPr>
              <a:t>إدارة مساعدات البطالة (</a:t>
            </a:r>
            <a:r>
              <a:rPr lang="en-US" altLang="en-US" sz="2000" dirty="0">
                <a:solidFill>
                  <a:srgbClr val="000099"/>
                </a:solidFill>
                <a:cs typeface="+mn-cs"/>
              </a:rPr>
              <a:t>DUA</a:t>
            </a:r>
            <a:r>
              <a:rPr lang="ar-EG" altLang="en-US" sz="2000" dirty="0" smtClean="0">
                <a:solidFill>
                  <a:srgbClr val="000099"/>
                </a:solidFill>
                <a:cs typeface="+mn-cs"/>
              </a:rPr>
              <a:t>) لا تدفع تكاليف التدريب</a:t>
            </a:r>
            <a:endParaRPr lang="en-US" altLang="en-US" sz="2000" dirty="0">
              <a:solidFill>
                <a:srgbClr val="000099"/>
              </a:solidFill>
              <a:cs typeface="+mn-cs"/>
            </a:endParaRPr>
          </a:p>
          <a:p>
            <a:pPr lvl="1" algn="r" rtl="1" fontAlgn="auto">
              <a:spcAft>
                <a:spcPts val="0"/>
              </a:spcAft>
              <a:buFont typeface="Wingdings" pitchFamily="2" charset="2"/>
              <a:buChar char="§"/>
            </a:pPr>
            <a:r>
              <a:rPr lang="ar-EG" altLang="en-US" sz="2000" dirty="0" smtClean="0">
                <a:solidFill>
                  <a:srgbClr val="000099"/>
                </a:solidFill>
                <a:cs typeface="+mn-cs"/>
              </a:rPr>
              <a:t>قد تكون مؤهلاً للحصول على ما يصل إلى 26 اسبوعاً إضافية من منافع البطالة بينما تداوم في تدريب معتمد</a:t>
            </a:r>
            <a:endParaRPr lang="en-US" altLang="en-US" sz="2000" dirty="0">
              <a:solidFill>
                <a:srgbClr val="000099"/>
              </a:solidFill>
              <a:cs typeface="+mn-cs"/>
            </a:endParaRPr>
          </a:p>
          <a:p>
            <a:pPr algn="r" rtl="1" fontAlgn="auto">
              <a:spcAft>
                <a:spcPts val="0"/>
              </a:spcAft>
              <a:buFont typeface="Wingdings" pitchFamily="2" charset="2"/>
              <a:buChar char="§"/>
            </a:pPr>
            <a:r>
              <a:rPr lang="ar-EG" altLang="en-US" sz="2400" dirty="0" smtClean="0">
                <a:solidFill>
                  <a:srgbClr val="000099"/>
                </a:solidFill>
                <a:cs typeface="+mn-cs"/>
              </a:rPr>
              <a:t> للحصول على مزيد من المعلومات:</a:t>
            </a:r>
            <a:endParaRPr lang="en-US" altLang="en-US" sz="2400" dirty="0">
              <a:solidFill>
                <a:srgbClr val="000099"/>
              </a:solidFill>
              <a:cs typeface="+mn-cs"/>
            </a:endParaRPr>
          </a:p>
          <a:p>
            <a:pPr lvl="1" algn="r" rtl="1" fontAlgn="auto">
              <a:spcAft>
                <a:spcPts val="0"/>
              </a:spcAft>
              <a:buFont typeface="Wingdings" pitchFamily="2" charset="2"/>
              <a:buChar char="§"/>
            </a:pPr>
            <a:r>
              <a:rPr lang="ar-EG" altLang="en-US" sz="2000" dirty="0" smtClean="0">
                <a:solidFill>
                  <a:srgbClr val="000099"/>
                </a:solidFill>
                <a:cs typeface="+mn-cs"/>
              </a:rPr>
              <a:t>قُم بزيارة مركز المهن المحلي أو</a:t>
            </a:r>
            <a:endParaRPr lang="en-US" altLang="en-US" sz="2000" dirty="0">
              <a:solidFill>
                <a:srgbClr val="000099"/>
              </a:solidFill>
              <a:cs typeface="+mn-cs"/>
            </a:endParaRPr>
          </a:p>
          <a:p>
            <a:pPr lvl="1" algn="r" rtl="1" fontAlgn="auto">
              <a:spcAft>
                <a:spcPts val="0"/>
              </a:spcAft>
              <a:buFont typeface="Wingdings" pitchFamily="2" charset="2"/>
              <a:buChar char="§"/>
            </a:pPr>
            <a:r>
              <a:rPr lang="ar-EG" altLang="en-US" sz="2000" dirty="0">
                <a:solidFill>
                  <a:srgbClr val="000099"/>
                </a:solidFill>
                <a:cs typeface="+mn-cs"/>
              </a:rPr>
              <a:t>ا</a:t>
            </a:r>
            <a:r>
              <a:rPr lang="ar-EG" altLang="en-US" sz="2000" dirty="0" smtClean="0">
                <a:solidFill>
                  <a:srgbClr val="000099"/>
                </a:solidFill>
                <a:cs typeface="+mn-cs"/>
              </a:rPr>
              <a:t>تصل بوحدة برنامج فرص التدريب</a:t>
            </a:r>
            <a:br>
              <a:rPr lang="ar-EG" altLang="en-US" sz="2000" dirty="0" smtClean="0">
                <a:solidFill>
                  <a:srgbClr val="000099"/>
                </a:solidFill>
                <a:cs typeface="+mn-cs"/>
              </a:rPr>
            </a:br>
            <a:r>
              <a:rPr lang="ar-EG" altLang="en-US" sz="2000" dirty="0" smtClean="0">
                <a:solidFill>
                  <a:srgbClr val="000099"/>
                </a:solidFill>
                <a:cs typeface="+mn-cs"/>
              </a:rPr>
              <a:t> (</a:t>
            </a:r>
            <a:r>
              <a:rPr lang="en-US" altLang="en-US" sz="2000" dirty="0" smtClean="0">
                <a:solidFill>
                  <a:srgbClr val="000099"/>
                </a:solidFill>
                <a:cs typeface="+mn-cs"/>
                <a:hlinkClick r:id="rId3"/>
              </a:rPr>
              <a:t>www.mass.gov/dua/top</a:t>
            </a:r>
            <a:r>
              <a:rPr lang="ar-EG" altLang="en-US" sz="2000" dirty="0" smtClean="0">
                <a:solidFill>
                  <a:srgbClr val="000099"/>
                </a:solidFill>
                <a:cs typeface="+mn-cs"/>
              </a:rPr>
              <a:t> أو رقم الهاتف 5521-626-617)</a:t>
            </a:r>
            <a:endParaRPr lang="en-US" altLang="en-US" sz="2000" dirty="0">
              <a:solidFill>
                <a:srgbClr val="000099"/>
              </a:solidFill>
              <a:cs typeface="+mn-cs"/>
            </a:endParaRPr>
          </a:p>
        </p:txBody>
      </p:sp>
      <p:sp>
        <p:nvSpPr>
          <p:cNvPr id="29700" name="Slide Number Placeholder 1"/>
          <p:cNvSpPr txBox="1">
            <a:spLocks/>
          </p:cNvSpPr>
          <p:nvPr/>
        </p:nvSpPr>
        <p:spPr bwMode="auto">
          <a:xfrm>
            <a:off x="8755063" y="6443663"/>
            <a:ext cx="388937" cy="238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accent2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accent2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accent2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accent2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accent2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accent2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accent2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accent2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accent2"/>
                </a:solidFill>
                <a:latin typeface="Arial" charset="0"/>
              </a:defRPr>
            </a:lvl9pPr>
          </a:lstStyle>
          <a:p>
            <a:pPr eaLnBrk="1" fontAlgn="auto" hangingPunct="1">
              <a:spcBef>
                <a:spcPct val="0"/>
              </a:spcBef>
              <a:spcAft>
                <a:spcPts val="0"/>
              </a:spcAft>
              <a:buFontTx/>
              <a:buNone/>
            </a:pPr>
            <a:fld id="{5C52E5BF-E03F-482F-B821-4680ECEC59FC}" type="slidenum">
              <a:rPr lang="en-US" altLang="en-US" sz="900">
                <a:solidFill>
                  <a:srgbClr val="333399"/>
                </a:solidFill>
                <a:cs typeface="+mn-cs"/>
              </a:rPr>
              <a:pPr eaLnBrk="1" fontAlgn="auto" hangingPunct="1">
                <a:spcBef>
                  <a:spcPct val="0"/>
                </a:spcBef>
                <a:spcAft>
                  <a:spcPts val="0"/>
                </a:spcAft>
                <a:buFontTx/>
                <a:buNone/>
              </a:pPr>
              <a:t>29</a:t>
            </a:fld>
            <a:endParaRPr lang="en-US" altLang="en-US" sz="900">
              <a:solidFill>
                <a:srgbClr val="333399"/>
              </a:solidFill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462836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ext Box 2"/>
          <p:cNvSpPr txBox="1">
            <a:spLocks noChangeArrowheads="1"/>
          </p:cNvSpPr>
          <p:nvPr/>
        </p:nvSpPr>
        <p:spPr bwMode="auto">
          <a:xfrm>
            <a:off x="533400" y="381000"/>
            <a:ext cx="76962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 marL="57150" eaLnBrk="0" hangingPunct="0">
              <a:defRPr sz="3200">
                <a:solidFill>
                  <a:schemeClr val="accent2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3200">
                <a:solidFill>
                  <a:schemeClr val="accent2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3200">
                <a:solidFill>
                  <a:schemeClr val="accent2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3200">
                <a:solidFill>
                  <a:schemeClr val="accent2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3200">
                <a:solidFill>
                  <a:schemeClr val="accent2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Arial" charset="0"/>
                <a:cs typeface="Arial" charset="0"/>
              </a:defRPr>
            </a:lvl9pPr>
          </a:lstStyle>
          <a:p>
            <a:pPr algn="ctr" rtl="1">
              <a:spcBef>
                <a:spcPct val="50000"/>
              </a:spcBef>
              <a:buSzPct val="100000"/>
            </a:pPr>
            <a:r>
              <a:rPr lang="en-US" altLang="en-US" b="1">
                <a:solidFill>
                  <a:srgbClr val="C97403"/>
                </a:solidFill>
              </a:rPr>
              <a:t>جدول الأعمال</a:t>
            </a:r>
          </a:p>
        </p:txBody>
      </p:sp>
      <p:sp>
        <p:nvSpPr>
          <p:cNvPr id="15363" name="Text Box 3"/>
          <p:cNvSpPr txBox="1">
            <a:spLocks noChangeArrowheads="1"/>
          </p:cNvSpPr>
          <p:nvPr/>
        </p:nvSpPr>
        <p:spPr bwMode="auto">
          <a:xfrm>
            <a:off x="563563" y="1089025"/>
            <a:ext cx="8153400" cy="535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 eaLnBrk="0" hangingPunct="0">
              <a:defRPr sz="3200">
                <a:solidFill>
                  <a:schemeClr val="accent2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3200">
                <a:solidFill>
                  <a:schemeClr val="accent2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3200">
                <a:solidFill>
                  <a:schemeClr val="accent2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3200">
                <a:solidFill>
                  <a:schemeClr val="accent2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3200">
                <a:solidFill>
                  <a:schemeClr val="accent2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Arial" charset="0"/>
                <a:cs typeface="Arial" charset="0"/>
              </a:defRPr>
            </a:lvl9pPr>
          </a:lstStyle>
          <a:p>
            <a:pPr algn="r" rtl="1">
              <a:lnSpc>
                <a:spcPct val="150000"/>
              </a:lnSpc>
              <a:spcBef>
                <a:spcPts val="1813"/>
              </a:spcBef>
              <a:buFont typeface="Wingdings" pitchFamily="2" charset="2"/>
              <a:buChar char="§"/>
            </a:pPr>
            <a:r>
              <a:rPr lang="en-US" altLang="en-US" sz="2400" dirty="0">
                <a:solidFill>
                  <a:srgbClr val="000099"/>
                </a:solidFill>
              </a:rPr>
              <a:t> </a:t>
            </a:r>
            <a:r>
              <a:rPr lang="en-US" altLang="en-US" sz="2400" dirty="0" err="1">
                <a:solidFill>
                  <a:srgbClr val="000099"/>
                </a:solidFill>
              </a:rPr>
              <a:t>استخدام</a:t>
            </a:r>
            <a:r>
              <a:rPr lang="en-US" altLang="en-US" sz="2400" dirty="0">
                <a:solidFill>
                  <a:srgbClr val="000099"/>
                </a:solidFill>
              </a:rPr>
              <a:t> </a:t>
            </a:r>
            <a:r>
              <a:rPr lang="en-US" altLang="en-US" sz="2400" dirty="0" err="1">
                <a:solidFill>
                  <a:srgbClr val="000099"/>
                </a:solidFill>
              </a:rPr>
              <a:t>مركز</a:t>
            </a:r>
            <a:r>
              <a:rPr lang="en-US" altLang="en-US" sz="2400" dirty="0">
                <a:solidFill>
                  <a:srgbClr val="000099"/>
                </a:solidFill>
              </a:rPr>
              <a:t> </a:t>
            </a:r>
            <a:r>
              <a:rPr lang="en-US" altLang="en-US" sz="2400" dirty="0" err="1">
                <a:solidFill>
                  <a:srgbClr val="000099"/>
                </a:solidFill>
              </a:rPr>
              <a:t>المهن</a:t>
            </a:r>
            <a:r>
              <a:rPr lang="en-US" altLang="en-US" sz="2400" dirty="0">
                <a:solidFill>
                  <a:srgbClr val="000099"/>
                </a:solidFill>
              </a:rPr>
              <a:t> </a:t>
            </a:r>
            <a:r>
              <a:rPr lang="en-US" altLang="en-US" sz="2400" dirty="0" err="1">
                <a:solidFill>
                  <a:srgbClr val="000099"/>
                </a:solidFill>
              </a:rPr>
              <a:t>للإعداد</a:t>
            </a:r>
            <a:r>
              <a:rPr lang="en-US" altLang="en-US" sz="2400" dirty="0">
                <a:solidFill>
                  <a:srgbClr val="000099"/>
                </a:solidFill>
              </a:rPr>
              <a:t> </a:t>
            </a:r>
            <a:r>
              <a:rPr lang="en-US" altLang="en-US" sz="2400" dirty="0" err="1">
                <a:solidFill>
                  <a:srgbClr val="000099"/>
                </a:solidFill>
              </a:rPr>
              <a:t>لبحثك</a:t>
            </a:r>
            <a:r>
              <a:rPr lang="en-US" altLang="en-US" sz="2400" dirty="0">
                <a:solidFill>
                  <a:srgbClr val="000099"/>
                </a:solidFill>
              </a:rPr>
              <a:t> </a:t>
            </a:r>
            <a:r>
              <a:rPr lang="en-US" altLang="en-US" sz="2400" dirty="0" err="1">
                <a:solidFill>
                  <a:srgbClr val="000099"/>
                </a:solidFill>
              </a:rPr>
              <a:t>عن</a:t>
            </a:r>
            <a:r>
              <a:rPr lang="en-US" altLang="en-US" sz="2400" dirty="0">
                <a:solidFill>
                  <a:srgbClr val="000099"/>
                </a:solidFill>
              </a:rPr>
              <a:t> </a:t>
            </a:r>
            <a:r>
              <a:rPr lang="en-US" altLang="en-US" sz="2400" dirty="0" err="1">
                <a:solidFill>
                  <a:srgbClr val="000099"/>
                </a:solidFill>
              </a:rPr>
              <a:t>وظيفة</a:t>
            </a:r>
            <a:r>
              <a:rPr lang="en-US" altLang="en-US" sz="2400" dirty="0">
                <a:solidFill>
                  <a:srgbClr val="000099"/>
                </a:solidFill>
              </a:rPr>
              <a:t> </a:t>
            </a:r>
          </a:p>
          <a:p>
            <a:pPr algn="r" rtl="1">
              <a:lnSpc>
                <a:spcPct val="150000"/>
              </a:lnSpc>
              <a:spcBef>
                <a:spcPts val="1813"/>
              </a:spcBef>
              <a:buFont typeface="Wingdings" pitchFamily="2" charset="2"/>
              <a:buChar char="§"/>
            </a:pPr>
            <a:r>
              <a:rPr lang="en-US" altLang="en-US" sz="2400" dirty="0">
                <a:solidFill>
                  <a:srgbClr val="000099"/>
                </a:solidFill>
              </a:rPr>
              <a:t> </a:t>
            </a:r>
            <a:r>
              <a:rPr lang="en-US" altLang="en-US" sz="2400" dirty="0" err="1">
                <a:solidFill>
                  <a:srgbClr val="000099"/>
                </a:solidFill>
              </a:rPr>
              <a:t>خطوات</a:t>
            </a:r>
            <a:r>
              <a:rPr lang="en-US" altLang="en-US" sz="2400" dirty="0">
                <a:solidFill>
                  <a:srgbClr val="000099"/>
                </a:solidFill>
              </a:rPr>
              <a:t> </a:t>
            </a:r>
            <a:r>
              <a:rPr lang="en-US" altLang="en-US" sz="2400" dirty="0" err="1">
                <a:solidFill>
                  <a:srgbClr val="000099"/>
                </a:solidFill>
              </a:rPr>
              <a:t>لإيجاد</a:t>
            </a:r>
            <a:r>
              <a:rPr lang="en-US" altLang="en-US" sz="2400" dirty="0">
                <a:solidFill>
                  <a:srgbClr val="000099"/>
                </a:solidFill>
              </a:rPr>
              <a:t> </a:t>
            </a:r>
            <a:r>
              <a:rPr lang="en-US" altLang="en-US" sz="2400" dirty="0" err="1">
                <a:solidFill>
                  <a:srgbClr val="000099"/>
                </a:solidFill>
              </a:rPr>
              <a:t>وظيفتك</a:t>
            </a:r>
            <a:r>
              <a:rPr lang="en-US" altLang="en-US" sz="2400" dirty="0">
                <a:solidFill>
                  <a:srgbClr val="000099"/>
                </a:solidFill>
              </a:rPr>
              <a:t> </a:t>
            </a:r>
            <a:r>
              <a:rPr lang="en-US" altLang="en-US" sz="2400" dirty="0" err="1">
                <a:solidFill>
                  <a:srgbClr val="000099"/>
                </a:solidFill>
              </a:rPr>
              <a:t>القادمة</a:t>
            </a:r>
            <a:endParaRPr lang="en-US" altLang="en-US" sz="2400" dirty="0">
              <a:solidFill>
                <a:srgbClr val="000099"/>
              </a:solidFill>
            </a:endParaRPr>
          </a:p>
          <a:p>
            <a:pPr algn="r" rtl="1">
              <a:lnSpc>
                <a:spcPct val="150000"/>
              </a:lnSpc>
              <a:spcBef>
                <a:spcPts val="1813"/>
              </a:spcBef>
              <a:buFont typeface="Wingdings" pitchFamily="2" charset="2"/>
              <a:buChar char="§"/>
            </a:pPr>
            <a:r>
              <a:rPr lang="en-US" altLang="en-US" sz="2400" dirty="0">
                <a:solidFill>
                  <a:srgbClr val="000099"/>
                </a:solidFill>
              </a:rPr>
              <a:t> </a:t>
            </a:r>
            <a:r>
              <a:rPr lang="ar-EG" altLang="en-US" sz="2400" dirty="0" smtClean="0">
                <a:solidFill>
                  <a:srgbClr val="000099"/>
                </a:solidFill>
              </a:rPr>
              <a:t>كيف تتلاءم مع </a:t>
            </a:r>
            <a:r>
              <a:rPr lang="en-US" altLang="en-US" sz="2400" dirty="0" err="1" smtClean="0">
                <a:solidFill>
                  <a:srgbClr val="000099"/>
                </a:solidFill>
              </a:rPr>
              <a:t>سوق</a:t>
            </a:r>
            <a:r>
              <a:rPr lang="en-US" altLang="en-US" sz="2400" dirty="0" smtClean="0">
                <a:solidFill>
                  <a:srgbClr val="000099"/>
                </a:solidFill>
              </a:rPr>
              <a:t> </a:t>
            </a:r>
            <a:r>
              <a:rPr lang="en-US" altLang="en-US" sz="2400" dirty="0" err="1">
                <a:solidFill>
                  <a:srgbClr val="000099"/>
                </a:solidFill>
              </a:rPr>
              <a:t>العمل</a:t>
            </a:r>
            <a:r>
              <a:rPr lang="en-US" altLang="en-US" sz="2400" dirty="0">
                <a:solidFill>
                  <a:srgbClr val="000099"/>
                </a:solidFill>
              </a:rPr>
              <a:t> </a:t>
            </a:r>
            <a:r>
              <a:rPr lang="en-US" altLang="en-US" sz="2400" dirty="0" err="1">
                <a:solidFill>
                  <a:srgbClr val="000099"/>
                </a:solidFill>
              </a:rPr>
              <a:t>الحالي</a:t>
            </a:r>
            <a:endParaRPr lang="en-US" altLang="en-US" sz="2400" dirty="0">
              <a:solidFill>
                <a:srgbClr val="000099"/>
              </a:solidFill>
            </a:endParaRPr>
          </a:p>
          <a:p>
            <a:pPr algn="r" rtl="1">
              <a:lnSpc>
                <a:spcPct val="150000"/>
              </a:lnSpc>
              <a:spcBef>
                <a:spcPts val="1813"/>
              </a:spcBef>
              <a:buFont typeface="Wingdings" pitchFamily="2" charset="2"/>
              <a:buChar char="§"/>
            </a:pPr>
            <a:r>
              <a:rPr lang="en-US" altLang="en-US" sz="2400" dirty="0">
                <a:solidFill>
                  <a:srgbClr val="000099"/>
                </a:solidFill>
              </a:rPr>
              <a:t> </a:t>
            </a:r>
            <a:r>
              <a:rPr lang="en-US" altLang="en-US" sz="2400" dirty="0" err="1">
                <a:solidFill>
                  <a:srgbClr val="000099"/>
                </a:solidFill>
              </a:rPr>
              <a:t>متابعة</a:t>
            </a:r>
            <a:r>
              <a:rPr lang="en-US" altLang="en-US" sz="2400" dirty="0">
                <a:solidFill>
                  <a:srgbClr val="000099"/>
                </a:solidFill>
              </a:rPr>
              <a:t> </a:t>
            </a:r>
            <a:r>
              <a:rPr lang="en-US" altLang="en-US" sz="2400" dirty="0" err="1">
                <a:solidFill>
                  <a:srgbClr val="000099"/>
                </a:solidFill>
              </a:rPr>
              <a:t>أنشطة</a:t>
            </a:r>
            <a:r>
              <a:rPr lang="en-US" altLang="en-US" sz="2400" dirty="0">
                <a:solidFill>
                  <a:srgbClr val="000099"/>
                </a:solidFill>
              </a:rPr>
              <a:t> </a:t>
            </a:r>
            <a:r>
              <a:rPr lang="en-US" altLang="en-US" sz="2400" dirty="0" err="1">
                <a:solidFill>
                  <a:srgbClr val="000099"/>
                </a:solidFill>
              </a:rPr>
              <a:t>البحث</a:t>
            </a:r>
            <a:r>
              <a:rPr lang="en-US" altLang="en-US" sz="2400" dirty="0">
                <a:solidFill>
                  <a:srgbClr val="000099"/>
                </a:solidFill>
              </a:rPr>
              <a:t> </a:t>
            </a:r>
            <a:r>
              <a:rPr lang="en-US" altLang="en-US" sz="2400" dirty="0" err="1">
                <a:solidFill>
                  <a:srgbClr val="000099"/>
                </a:solidFill>
              </a:rPr>
              <a:t>عن</a:t>
            </a:r>
            <a:r>
              <a:rPr lang="en-US" altLang="en-US" sz="2400" dirty="0">
                <a:solidFill>
                  <a:srgbClr val="000099"/>
                </a:solidFill>
              </a:rPr>
              <a:t> </a:t>
            </a:r>
            <a:r>
              <a:rPr lang="en-US" altLang="en-US" sz="2400" dirty="0" err="1">
                <a:solidFill>
                  <a:srgbClr val="000099"/>
                </a:solidFill>
              </a:rPr>
              <a:t>عمل</a:t>
            </a:r>
            <a:r>
              <a:rPr lang="en-US" altLang="en-US" sz="2400" dirty="0">
                <a:solidFill>
                  <a:srgbClr val="000099"/>
                </a:solidFill>
              </a:rPr>
              <a:t> </a:t>
            </a:r>
            <a:r>
              <a:rPr lang="en-US" altLang="en-US" sz="2400" dirty="0" err="1">
                <a:solidFill>
                  <a:srgbClr val="000099"/>
                </a:solidFill>
              </a:rPr>
              <a:t>الخاصة</a:t>
            </a:r>
            <a:r>
              <a:rPr lang="en-US" altLang="en-US" sz="2400" dirty="0">
                <a:solidFill>
                  <a:srgbClr val="000099"/>
                </a:solidFill>
              </a:rPr>
              <a:t> </a:t>
            </a:r>
            <a:r>
              <a:rPr lang="en-US" altLang="en-US" sz="2400" dirty="0" err="1">
                <a:solidFill>
                  <a:srgbClr val="000099"/>
                </a:solidFill>
              </a:rPr>
              <a:t>بك</a:t>
            </a:r>
            <a:endParaRPr lang="en-US" altLang="en-US" sz="2400" dirty="0">
              <a:solidFill>
                <a:srgbClr val="000099"/>
              </a:solidFill>
            </a:endParaRPr>
          </a:p>
          <a:p>
            <a:pPr algn="r" rtl="1">
              <a:lnSpc>
                <a:spcPct val="150000"/>
              </a:lnSpc>
              <a:spcBef>
                <a:spcPts val="1813"/>
              </a:spcBef>
              <a:buFont typeface="Wingdings" pitchFamily="2" charset="2"/>
              <a:buChar char="§"/>
            </a:pPr>
            <a:r>
              <a:rPr lang="en-US" altLang="en-US" sz="2400" dirty="0">
                <a:solidFill>
                  <a:srgbClr val="000099"/>
                </a:solidFill>
              </a:rPr>
              <a:t> </a:t>
            </a:r>
            <a:r>
              <a:rPr lang="en-US" altLang="en-US" sz="2400" dirty="0" err="1">
                <a:solidFill>
                  <a:srgbClr val="000099"/>
                </a:solidFill>
              </a:rPr>
              <a:t>خدمات</a:t>
            </a:r>
            <a:r>
              <a:rPr lang="en-US" altLang="en-US" sz="2400" dirty="0">
                <a:solidFill>
                  <a:srgbClr val="000099"/>
                </a:solidFill>
              </a:rPr>
              <a:t> </a:t>
            </a:r>
            <a:r>
              <a:rPr lang="en-US" altLang="en-US" sz="2400" dirty="0" err="1">
                <a:solidFill>
                  <a:srgbClr val="000099"/>
                </a:solidFill>
              </a:rPr>
              <a:t>متخصصة</a:t>
            </a:r>
            <a:endParaRPr lang="en-US" altLang="en-US" sz="2400" dirty="0">
              <a:solidFill>
                <a:srgbClr val="000099"/>
              </a:solidFill>
            </a:endParaRPr>
          </a:p>
          <a:p>
            <a:pPr algn="r" rtl="1">
              <a:lnSpc>
                <a:spcPct val="150000"/>
              </a:lnSpc>
              <a:spcBef>
                <a:spcPts val="1813"/>
              </a:spcBef>
              <a:buFont typeface="Wingdings" pitchFamily="2" charset="2"/>
              <a:buChar char="§"/>
            </a:pPr>
            <a:r>
              <a:rPr lang="en-US" altLang="en-US" sz="2400" dirty="0">
                <a:solidFill>
                  <a:srgbClr val="000099"/>
                </a:solidFill>
              </a:rPr>
              <a:t> </a:t>
            </a:r>
            <a:r>
              <a:rPr lang="en-US" altLang="en-US" sz="2400" dirty="0" err="1">
                <a:solidFill>
                  <a:srgbClr val="000099"/>
                </a:solidFill>
              </a:rPr>
              <a:t>موارد</a:t>
            </a:r>
            <a:r>
              <a:rPr lang="en-US" altLang="en-US" sz="2400" dirty="0">
                <a:solidFill>
                  <a:srgbClr val="000099"/>
                </a:solidFill>
              </a:rPr>
              <a:t> </a:t>
            </a:r>
            <a:r>
              <a:rPr lang="en-US" altLang="en-US" sz="2400" dirty="0" err="1">
                <a:solidFill>
                  <a:srgbClr val="000099"/>
                </a:solidFill>
              </a:rPr>
              <a:t>مجتمعية</a:t>
            </a:r>
            <a:endParaRPr lang="en-US" altLang="en-US" sz="2400" dirty="0">
              <a:solidFill>
                <a:srgbClr val="000099"/>
              </a:solidFill>
            </a:endParaRPr>
          </a:p>
          <a:p>
            <a:pPr algn="r" rtl="1">
              <a:lnSpc>
                <a:spcPct val="150000"/>
              </a:lnSpc>
              <a:spcBef>
                <a:spcPts val="1813"/>
              </a:spcBef>
              <a:buFont typeface="Wingdings" pitchFamily="2" charset="2"/>
              <a:buChar char="§"/>
            </a:pPr>
            <a:r>
              <a:rPr lang="en-US" altLang="en-US" sz="2400" dirty="0">
                <a:solidFill>
                  <a:srgbClr val="000099"/>
                </a:solidFill>
              </a:rPr>
              <a:t> </a:t>
            </a:r>
            <a:r>
              <a:rPr lang="en-US" altLang="en-US" sz="2400" dirty="0" err="1">
                <a:solidFill>
                  <a:srgbClr val="000099"/>
                </a:solidFill>
              </a:rPr>
              <a:t>توجيهات</a:t>
            </a:r>
            <a:r>
              <a:rPr lang="en-US" altLang="en-US" sz="2400" dirty="0">
                <a:solidFill>
                  <a:srgbClr val="000099"/>
                </a:solidFill>
              </a:rPr>
              <a:t> </a:t>
            </a:r>
            <a:r>
              <a:rPr lang="en-US" altLang="en-US" sz="2400" dirty="0" err="1">
                <a:solidFill>
                  <a:srgbClr val="000099"/>
                </a:solidFill>
              </a:rPr>
              <a:t>وسياسة</a:t>
            </a:r>
            <a:r>
              <a:rPr lang="en-US" altLang="en-US" sz="2400" dirty="0">
                <a:solidFill>
                  <a:srgbClr val="000099"/>
                </a:solidFill>
              </a:rPr>
              <a:t> </a:t>
            </a:r>
            <a:r>
              <a:rPr lang="en-US" altLang="en-US" sz="2400" dirty="0" err="1">
                <a:solidFill>
                  <a:srgbClr val="000099"/>
                </a:solidFill>
              </a:rPr>
              <a:t>مركز</a:t>
            </a:r>
            <a:r>
              <a:rPr lang="en-US" altLang="en-US" sz="2400" dirty="0">
                <a:solidFill>
                  <a:srgbClr val="000099"/>
                </a:solidFill>
              </a:rPr>
              <a:t> </a:t>
            </a:r>
            <a:r>
              <a:rPr lang="en-US" altLang="en-US" sz="2400" dirty="0" err="1">
                <a:solidFill>
                  <a:srgbClr val="000099"/>
                </a:solidFill>
              </a:rPr>
              <a:t>المهن</a:t>
            </a:r>
            <a:endParaRPr lang="en-US" altLang="en-US" sz="2400" dirty="0">
              <a:solidFill>
                <a:srgbClr val="000099"/>
              </a:solidFill>
            </a:endParaRPr>
          </a:p>
        </p:txBody>
      </p:sp>
      <p:sp>
        <p:nvSpPr>
          <p:cNvPr id="9220" name="Slide Number Placeholder 1"/>
          <p:cNvSpPr txBox="1">
            <a:spLocks/>
          </p:cNvSpPr>
          <p:nvPr/>
        </p:nvSpPr>
        <p:spPr bwMode="auto">
          <a:xfrm>
            <a:off x="8755063" y="6443663"/>
            <a:ext cx="304800" cy="238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accent2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accent2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accent2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accent2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accent2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accent2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accent2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accent2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accent2"/>
                </a:solidFill>
                <a:latin typeface="Arial" charset="0"/>
              </a:defRPr>
            </a:lvl9pPr>
          </a:lstStyle>
          <a:p>
            <a:pPr algn="r" rtl="1">
              <a:spcBef>
                <a:spcPct val="0"/>
              </a:spcBef>
              <a:buFontTx/>
              <a:buNone/>
            </a:pPr>
            <a:fld id="{C2A89D3F-CAAA-49A9-A2D0-2DE7C4C8C2C2}" type="slidenum">
              <a:rPr lang="en-US" altLang="en-US" sz="900">
                <a:solidFill>
                  <a:srgbClr val="333399"/>
                </a:solidFill>
              </a:rPr>
              <a:pPr algn="r" rtl="1">
                <a:spcBef>
                  <a:spcPct val="0"/>
                </a:spcBef>
                <a:buFontTx/>
                <a:buNone/>
              </a:pPr>
              <a:t>3</a:t>
            </a:fld>
            <a:endParaRPr lang="en-US" altLang="en-US" sz="900">
              <a:solidFill>
                <a:srgbClr val="333399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ext Box 2"/>
          <p:cNvSpPr txBox="1">
            <a:spLocks noChangeArrowheads="1"/>
          </p:cNvSpPr>
          <p:nvPr/>
        </p:nvSpPr>
        <p:spPr bwMode="auto">
          <a:xfrm>
            <a:off x="381000" y="0"/>
            <a:ext cx="8001000" cy="979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 eaLnBrk="0" hangingPunct="0">
              <a:defRPr sz="3200">
                <a:solidFill>
                  <a:schemeClr val="accent2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3200">
                <a:solidFill>
                  <a:schemeClr val="accent2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3200">
                <a:solidFill>
                  <a:schemeClr val="accent2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3200">
                <a:solidFill>
                  <a:schemeClr val="accent2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3200">
                <a:solidFill>
                  <a:schemeClr val="accent2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Arial" charset="0"/>
                <a:cs typeface="Arial" charset="0"/>
              </a:defRPr>
            </a:lvl9pPr>
          </a:lstStyle>
          <a:p>
            <a:pPr algn="ctr" rtl="1">
              <a:lnSpc>
                <a:spcPct val="90000"/>
              </a:lnSpc>
              <a:spcBef>
                <a:spcPct val="50000"/>
              </a:spcBef>
              <a:buSzPct val="100000"/>
            </a:pPr>
            <a:r>
              <a:rPr lang="en-US" altLang="en-US" b="1" dirty="0" err="1">
                <a:solidFill>
                  <a:srgbClr val="C97403"/>
                </a:solidFill>
              </a:rPr>
              <a:t>مساعدة</a:t>
            </a:r>
            <a:r>
              <a:rPr lang="en-US" altLang="en-US" b="1" dirty="0">
                <a:solidFill>
                  <a:srgbClr val="C97403"/>
                </a:solidFill>
              </a:rPr>
              <a:t> </a:t>
            </a:r>
            <a:r>
              <a:rPr lang="en-US" altLang="en-US" b="1" dirty="0" err="1">
                <a:solidFill>
                  <a:srgbClr val="C97403"/>
                </a:solidFill>
              </a:rPr>
              <a:t>التكيّف</a:t>
            </a:r>
            <a:r>
              <a:rPr lang="en-US" altLang="en-US" b="1" dirty="0">
                <a:solidFill>
                  <a:srgbClr val="C97403"/>
                </a:solidFill>
              </a:rPr>
              <a:t> </a:t>
            </a:r>
            <a:r>
              <a:rPr lang="en-US" altLang="en-US" b="1" dirty="0" err="1">
                <a:solidFill>
                  <a:srgbClr val="C97403"/>
                </a:solidFill>
              </a:rPr>
              <a:t>المهني</a:t>
            </a:r>
            <a:r>
              <a:rPr lang="en-US" altLang="en-US" b="1" dirty="0">
                <a:solidFill>
                  <a:srgbClr val="C97403"/>
                </a:solidFill>
              </a:rPr>
              <a:t> (TAA)</a:t>
            </a:r>
            <a:br>
              <a:rPr lang="en-US" altLang="en-US" b="1" dirty="0">
                <a:solidFill>
                  <a:srgbClr val="C97403"/>
                </a:solidFill>
              </a:rPr>
            </a:br>
            <a:r>
              <a:rPr lang="en-US" altLang="en-US" b="1" dirty="0" err="1">
                <a:solidFill>
                  <a:srgbClr val="C97403"/>
                </a:solidFill>
              </a:rPr>
              <a:t>بدلات</a:t>
            </a:r>
            <a:r>
              <a:rPr lang="en-US" altLang="en-US" b="1" dirty="0">
                <a:solidFill>
                  <a:srgbClr val="C97403"/>
                </a:solidFill>
              </a:rPr>
              <a:t> </a:t>
            </a:r>
            <a:r>
              <a:rPr lang="en-US" altLang="en-US" b="1" dirty="0" err="1">
                <a:solidFill>
                  <a:srgbClr val="C97403"/>
                </a:solidFill>
              </a:rPr>
              <a:t>إعادة</a:t>
            </a:r>
            <a:r>
              <a:rPr lang="en-US" altLang="en-US" b="1" dirty="0">
                <a:solidFill>
                  <a:srgbClr val="C97403"/>
                </a:solidFill>
              </a:rPr>
              <a:t> </a:t>
            </a:r>
            <a:r>
              <a:rPr lang="en-US" altLang="en-US" b="1" dirty="0" err="1">
                <a:solidFill>
                  <a:srgbClr val="C97403"/>
                </a:solidFill>
              </a:rPr>
              <a:t>التكيّف</a:t>
            </a:r>
            <a:r>
              <a:rPr lang="en-US" altLang="en-US" b="1" dirty="0">
                <a:solidFill>
                  <a:srgbClr val="C97403"/>
                </a:solidFill>
              </a:rPr>
              <a:t> </a:t>
            </a:r>
            <a:r>
              <a:rPr lang="en-US" altLang="en-US" b="1" dirty="0" err="1">
                <a:solidFill>
                  <a:srgbClr val="C97403"/>
                </a:solidFill>
              </a:rPr>
              <a:t>المهني</a:t>
            </a:r>
            <a:r>
              <a:rPr lang="en-US" altLang="en-US" b="1" dirty="0">
                <a:solidFill>
                  <a:srgbClr val="C97403"/>
                </a:solidFill>
              </a:rPr>
              <a:t> (TRA)</a:t>
            </a:r>
          </a:p>
        </p:txBody>
      </p:sp>
      <p:sp>
        <p:nvSpPr>
          <p:cNvPr id="39939" name="Rectangle 3"/>
          <p:cNvSpPr>
            <a:spLocks noChangeArrowheads="1"/>
          </p:cNvSpPr>
          <p:nvPr/>
        </p:nvSpPr>
        <p:spPr bwMode="auto">
          <a:xfrm>
            <a:off x="592138" y="1219200"/>
            <a:ext cx="7924800" cy="45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indent="57150" eaLnBrk="0" hangingPunct="0">
              <a:spcBef>
                <a:spcPct val="20000"/>
              </a:spcBef>
              <a:buChar char="•"/>
              <a:defRPr sz="3200">
                <a:solidFill>
                  <a:schemeClr val="accent2"/>
                </a:solidFill>
                <a:latin typeface="Arial" charset="0"/>
              </a:defRPr>
            </a:lvl1pPr>
            <a:lvl2pPr marL="800100" indent="-342900" eaLnBrk="0" hangingPunct="0">
              <a:spcBef>
                <a:spcPct val="20000"/>
              </a:spcBef>
              <a:buChar char="–"/>
              <a:defRPr sz="2800">
                <a:solidFill>
                  <a:schemeClr val="accent2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accent2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accent2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accent2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accent2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accent2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accent2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accent2"/>
                </a:solidFill>
                <a:latin typeface="Arial" charset="0"/>
              </a:defRPr>
            </a:lvl9pPr>
          </a:lstStyle>
          <a:p>
            <a:pPr algn="r" rtl="1">
              <a:lnSpc>
                <a:spcPct val="90000"/>
              </a:lnSpc>
              <a:spcBef>
                <a:spcPct val="0"/>
              </a:spcBef>
              <a:spcAft>
                <a:spcPts val="1200"/>
              </a:spcAft>
              <a:buFont typeface="Wingdings" pitchFamily="2" charset="2"/>
              <a:buChar char="§"/>
            </a:pPr>
            <a:r>
              <a:rPr lang="en-US" altLang="en-US" sz="2400" dirty="0">
                <a:solidFill>
                  <a:srgbClr val="000099"/>
                </a:solidFill>
              </a:rPr>
              <a:t> </a:t>
            </a:r>
            <a:r>
              <a:rPr lang="en-US" altLang="en-US" sz="2400" dirty="0" err="1">
                <a:solidFill>
                  <a:srgbClr val="000099"/>
                </a:solidFill>
              </a:rPr>
              <a:t>إذا</a:t>
            </a:r>
            <a:r>
              <a:rPr lang="en-US" altLang="en-US" sz="2400" dirty="0">
                <a:solidFill>
                  <a:srgbClr val="000099"/>
                </a:solidFill>
              </a:rPr>
              <a:t> </a:t>
            </a:r>
            <a:r>
              <a:rPr lang="en-US" altLang="en-US" sz="2400" dirty="0" err="1">
                <a:solidFill>
                  <a:srgbClr val="000099"/>
                </a:solidFill>
              </a:rPr>
              <a:t>كانت</a:t>
            </a:r>
            <a:r>
              <a:rPr lang="en-US" altLang="en-US" sz="2400" dirty="0">
                <a:solidFill>
                  <a:srgbClr val="000099"/>
                </a:solidFill>
              </a:rPr>
              <a:t> </a:t>
            </a:r>
            <a:r>
              <a:rPr lang="en-US" altLang="en-US" sz="2400" dirty="0" err="1">
                <a:solidFill>
                  <a:srgbClr val="000099"/>
                </a:solidFill>
              </a:rPr>
              <a:t>وظيفتك</a:t>
            </a:r>
            <a:r>
              <a:rPr lang="en-US" altLang="en-US" sz="2400" dirty="0">
                <a:solidFill>
                  <a:srgbClr val="000099"/>
                </a:solidFill>
              </a:rPr>
              <a:t> </a:t>
            </a:r>
            <a:r>
              <a:rPr lang="en-US" altLang="en-US" sz="2400" dirty="0" err="1">
                <a:solidFill>
                  <a:srgbClr val="000099"/>
                </a:solidFill>
              </a:rPr>
              <a:t>قد</a:t>
            </a:r>
            <a:r>
              <a:rPr lang="en-US" altLang="en-US" sz="2400" dirty="0">
                <a:solidFill>
                  <a:srgbClr val="000099"/>
                </a:solidFill>
              </a:rPr>
              <a:t> </a:t>
            </a:r>
            <a:r>
              <a:rPr lang="en-US" altLang="en-US" sz="2400" dirty="0" err="1">
                <a:solidFill>
                  <a:srgbClr val="000099"/>
                </a:solidFill>
              </a:rPr>
              <a:t>تأثرت</a:t>
            </a:r>
            <a:r>
              <a:rPr lang="en-US" altLang="en-US" sz="2400" dirty="0">
                <a:solidFill>
                  <a:srgbClr val="000099"/>
                </a:solidFill>
              </a:rPr>
              <a:t> </a:t>
            </a:r>
            <a:r>
              <a:rPr lang="en-US" altLang="en-US" sz="2400" dirty="0" err="1" smtClean="0">
                <a:solidFill>
                  <a:srgbClr val="000099"/>
                </a:solidFill>
              </a:rPr>
              <a:t>سلباً</a:t>
            </a:r>
            <a:r>
              <a:rPr lang="en-US" altLang="en-US" sz="2400" dirty="0" smtClean="0">
                <a:solidFill>
                  <a:srgbClr val="000099"/>
                </a:solidFill>
              </a:rPr>
              <a:t> </a:t>
            </a:r>
            <a:r>
              <a:rPr lang="en-US" altLang="en-US" sz="2400" dirty="0" err="1">
                <a:solidFill>
                  <a:srgbClr val="000099"/>
                </a:solidFill>
              </a:rPr>
              <a:t>بسبب</a:t>
            </a:r>
            <a:r>
              <a:rPr lang="en-US" altLang="en-US" sz="2400" dirty="0">
                <a:solidFill>
                  <a:srgbClr val="000099"/>
                </a:solidFill>
              </a:rPr>
              <a:t> </a:t>
            </a:r>
            <a:r>
              <a:rPr lang="en-US" altLang="en-US" sz="2400" dirty="0" err="1">
                <a:solidFill>
                  <a:srgbClr val="000099"/>
                </a:solidFill>
              </a:rPr>
              <a:t>المنافسة</a:t>
            </a:r>
            <a:r>
              <a:rPr lang="en-US" altLang="en-US" sz="2400" dirty="0">
                <a:solidFill>
                  <a:srgbClr val="000099"/>
                </a:solidFill>
              </a:rPr>
              <a:t> </a:t>
            </a:r>
            <a:r>
              <a:rPr lang="en-US" altLang="en-US" sz="2400" dirty="0" err="1">
                <a:solidFill>
                  <a:srgbClr val="000099"/>
                </a:solidFill>
              </a:rPr>
              <a:t>الأجنبية</a:t>
            </a:r>
            <a:r>
              <a:rPr lang="en-US" altLang="en-US" sz="2400" dirty="0">
                <a:solidFill>
                  <a:srgbClr val="000099"/>
                </a:solidFill>
              </a:rPr>
              <a:t> </a:t>
            </a:r>
            <a:r>
              <a:rPr lang="en-US" altLang="en-US" sz="2400" dirty="0" err="1">
                <a:solidFill>
                  <a:srgbClr val="000099"/>
                </a:solidFill>
              </a:rPr>
              <a:t>أو</a:t>
            </a:r>
            <a:r>
              <a:rPr lang="en-US" altLang="en-US" sz="2400" dirty="0">
                <a:solidFill>
                  <a:srgbClr val="000099"/>
                </a:solidFill>
              </a:rPr>
              <a:t> </a:t>
            </a:r>
            <a:r>
              <a:rPr lang="en-US" altLang="en-US" sz="2400" dirty="0" err="1">
                <a:solidFill>
                  <a:srgbClr val="000099"/>
                </a:solidFill>
              </a:rPr>
              <a:t>بسبب</a:t>
            </a:r>
            <a:r>
              <a:rPr lang="en-US" altLang="en-US" sz="2400" dirty="0">
                <a:solidFill>
                  <a:srgbClr val="000099"/>
                </a:solidFill>
              </a:rPr>
              <a:t> </a:t>
            </a:r>
            <a:r>
              <a:rPr lang="en-US" altLang="en-US" sz="2400" dirty="0" err="1">
                <a:solidFill>
                  <a:srgbClr val="000099"/>
                </a:solidFill>
              </a:rPr>
              <a:t>أن</a:t>
            </a:r>
            <a:r>
              <a:rPr lang="en-US" altLang="en-US" sz="2400" dirty="0">
                <a:solidFill>
                  <a:srgbClr val="000099"/>
                </a:solidFill>
              </a:rPr>
              <a:t> </a:t>
            </a:r>
            <a:r>
              <a:rPr lang="en-US" altLang="en-US" sz="2400" dirty="0" err="1">
                <a:solidFill>
                  <a:srgbClr val="000099"/>
                </a:solidFill>
              </a:rPr>
              <a:t>المنتج</a:t>
            </a:r>
            <a:r>
              <a:rPr lang="en-US" altLang="en-US" sz="2400" dirty="0">
                <a:solidFill>
                  <a:srgbClr val="000099"/>
                </a:solidFill>
              </a:rPr>
              <a:t> </a:t>
            </a:r>
            <a:r>
              <a:rPr lang="en-US" altLang="en-US" sz="2400" dirty="0" err="1">
                <a:solidFill>
                  <a:srgbClr val="000099"/>
                </a:solidFill>
              </a:rPr>
              <a:t>أو</a:t>
            </a:r>
            <a:r>
              <a:rPr lang="en-US" altLang="en-US" sz="2400" dirty="0">
                <a:solidFill>
                  <a:srgbClr val="000099"/>
                </a:solidFill>
              </a:rPr>
              <a:t> </a:t>
            </a:r>
            <a:r>
              <a:rPr lang="en-US" altLang="en-US" sz="2400" dirty="0" err="1">
                <a:solidFill>
                  <a:srgbClr val="000099"/>
                </a:solidFill>
              </a:rPr>
              <a:t>الخدمة</a:t>
            </a:r>
            <a:r>
              <a:rPr lang="en-US" altLang="en-US" sz="2400" dirty="0">
                <a:solidFill>
                  <a:srgbClr val="000099"/>
                </a:solidFill>
              </a:rPr>
              <a:t> </a:t>
            </a:r>
            <a:r>
              <a:rPr lang="en-US" altLang="en-US" sz="2400" dirty="0" err="1">
                <a:solidFill>
                  <a:srgbClr val="000099"/>
                </a:solidFill>
              </a:rPr>
              <a:t>التي</a:t>
            </a:r>
            <a:r>
              <a:rPr lang="en-US" altLang="en-US" sz="2400" dirty="0">
                <a:solidFill>
                  <a:srgbClr val="000099"/>
                </a:solidFill>
              </a:rPr>
              <a:t> </a:t>
            </a:r>
            <a:r>
              <a:rPr lang="en-US" altLang="en-US" sz="2400" dirty="0" err="1">
                <a:solidFill>
                  <a:srgbClr val="000099"/>
                </a:solidFill>
              </a:rPr>
              <a:t>تقدمها</a:t>
            </a:r>
            <a:r>
              <a:rPr lang="en-US" altLang="en-US" sz="2400" dirty="0">
                <a:solidFill>
                  <a:srgbClr val="000099"/>
                </a:solidFill>
              </a:rPr>
              <a:t> </a:t>
            </a:r>
            <a:r>
              <a:rPr lang="en-US" altLang="en-US" sz="2400" dirty="0" err="1">
                <a:solidFill>
                  <a:srgbClr val="000099"/>
                </a:solidFill>
              </a:rPr>
              <a:t>انتقلت</a:t>
            </a:r>
            <a:r>
              <a:rPr lang="en-US" altLang="en-US" sz="2400" dirty="0">
                <a:solidFill>
                  <a:srgbClr val="000099"/>
                </a:solidFill>
              </a:rPr>
              <a:t> </a:t>
            </a:r>
            <a:r>
              <a:rPr lang="en-US" altLang="en-US" sz="2400" dirty="0" err="1">
                <a:solidFill>
                  <a:srgbClr val="000099"/>
                </a:solidFill>
              </a:rPr>
              <a:t>إلى</a:t>
            </a:r>
            <a:r>
              <a:rPr lang="en-US" altLang="en-US" sz="2400" dirty="0">
                <a:solidFill>
                  <a:srgbClr val="000099"/>
                </a:solidFill>
              </a:rPr>
              <a:t> </a:t>
            </a:r>
            <a:r>
              <a:rPr lang="en-US" altLang="en-US" sz="2400" dirty="0" err="1">
                <a:solidFill>
                  <a:srgbClr val="000099"/>
                </a:solidFill>
              </a:rPr>
              <a:t>دولة</a:t>
            </a:r>
            <a:r>
              <a:rPr lang="en-US" altLang="en-US" sz="2400" dirty="0">
                <a:solidFill>
                  <a:srgbClr val="000099"/>
                </a:solidFill>
              </a:rPr>
              <a:t> </a:t>
            </a:r>
            <a:r>
              <a:rPr lang="en-US" altLang="en-US" sz="2400" dirty="0" err="1">
                <a:solidFill>
                  <a:srgbClr val="000099"/>
                </a:solidFill>
              </a:rPr>
              <a:t>أجنبية</a:t>
            </a:r>
            <a:r>
              <a:rPr lang="en-US" altLang="en-US" sz="2400" dirty="0">
                <a:solidFill>
                  <a:srgbClr val="000099"/>
                </a:solidFill>
              </a:rPr>
              <a:t>، </a:t>
            </a:r>
            <a:r>
              <a:rPr lang="en-US" altLang="en-US" sz="2400" dirty="0" err="1">
                <a:solidFill>
                  <a:srgbClr val="000099"/>
                </a:solidFill>
              </a:rPr>
              <a:t>فقد</a:t>
            </a:r>
            <a:r>
              <a:rPr lang="en-US" altLang="en-US" sz="2400" dirty="0">
                <a:solidFill>
                  <a:srgbClr val="000099"/>
                </a:solidFill>
              </a:rPr>
              <a:t> </a:t>
            </a:r>
            <a:r>
              <a:rPr lang="en-US" altLang="en-US" sz="2400" dirty="0" err="1">
                <a:solidFill>
                  <a:srgbClr val="000099"/>
                </a:solidFill>
              </a:rPr>
              <a:t>تكون</a:t>
            </a:r>
            <a:r>
              <a:rPr lang="en-US" altLang="en-US" sz="2400" dirty="0">
                <a:solidFill>
                  <a:srgbClr val="000099"/>
                </a:solidFill>
              </a:rPr>
              <a:t> </a:t>
            </a:r>
            <a:r>
              <a:rPr lang="en-US" altLang="en-US" sz="2400" dirty="0" err="1">
                <a:solidFill>
                  <a:srgbClr val="000099"/>
                </a:solidFill>
              </a:rPr>
              <a:t>مؤهلاً</a:t>
            </a:r>
            <a:r>
              <a:rPr lang="en-US" altLang="en-US" sz="2400" dirty="0">
                <a:solidFill>
                  <a:srgbClr val="000099"/>
                </a:solidFill>
              </a:rPr>
              <a:t> </a:t>
            </a:r>
            <a:r>
              <a:rPr lang="en-US" altLang="en-US" sz="2400" dirty="0" err="1">
                <a:solidFill>
                  <a:srgbClr val="000099"/>
                </a:solidFill>
              </a:rPr>
              <a:t>للحصول</a:t>
            </a:r>
            <a:r>
              <a:rPr lang="en-US" altLang="en-US" sz="2400" dirty="0">
                <a:solidFill>
                  <a:srgbClr val="000099"/>
                </a:solidFill>
              </a:rPr>
              <a:t> </a:t>
            </a:r>
            <a:r>
              <a:rPr lang="en-US" altLang="en-US" sz="2400" dirty="0" err="1">
                <a:solidFill>
                  <a:srgbClr val="000099"/>
                </a:solidFill>
              </a:rPr>
              <a:t>على</a:t>
            </a:r>
            <a:r>
              <a:rPr lang="en-US" altLang="en-US" sz="2400" dirty="0">
                <a:solidFill>
                  <a:srgbClr val="000099"/>
                </a:solidFill>
              </a:rPr>
              <a:t> </a:t>
            </a:r>
            <a:r>
              <a:rPr lang="en-US" altLang="en-US" sz="2400" dirty="0" err="1">
                <a:solidFill>
                  <a:srgbClr val="000099"/>
                </a:solidFill>
              </a:rPr>
              <a:t>منافع</a:t>
            </a:r>
            <a:r>
              <a:rPr lang="en-US" altLang="en-US" sz="2400" dirty="0">
                <a:solidFill>
                  <a:srgbClr val="000099"/>
                </a:solidFill>
              </a:rPr>
              <a:t> </a:t>
            </a:r>
            <a:r>
              <a:rPr lang="en-US" altLang="en-US" sz="2400" dirty="0" err="1">
                <a:solidFill>
                  <a:srgbClr val="000099"/>
                </a:solidFill>
              </a:rPr>
              <a:t>تتضمن</a:t>
            </a:r>
            <a:r>
              <a:rPr lang="en-US" altLang="en-US" sz="2400" dirty="0">
                <a:solidFill>
                  <a:srgbClr val="000099"/>
                </a:solidFill>
              </a:rPr>
              <a:t>:</a:t>
            </a:r>
          </a:p>
          <a:p>
            <a:pPr algn="r" rtl="1">
              <a:lnSpc>
                <a:spcPct val="90000"/>
              </a:lnSpc>
              <a:spcBef>
                <a:spcPts val="600"/>
              </a:spcBef>
              <a:buFontTx/>
              <a:buNone/>
            </a:pPr>
            <a:endParaRPr lang="en-US" altLang="en-US" sz="2400" dirty="0">
              <a:solidFill>
                <a:srgbClr val="000099"/>
              </a:solidFill>
            </a:endParaRPr>
          </a:p>
          <a:p>
            <a:pPr lvl="1" algn="r" rtl="1">
              <a:lnSpc>
                <a:spcPct val="90000"/>
              </a:lnSpc>
              <a:spcBef>
                <a:spcPct val="0"/>
              </a:spcBef>
              <a:spcAft>
                <a:spcPts val="1200"/>
              </a:spcAft>
              <a:buFont typeface="Arial" charset="0"/>
              <a:buChar char="‒"/>
            </a:pPr>
            <a:r>
              <a:rPr lang="en-US" altLang="en-US" sz="2400" dirty="0" err="1">
                <a:solidFill>
                  <a:srgbClr val="3333FF"/>
                </a:solidFill>
              </a:rPr>
              <a:t>مساعدات</a:t>
            </a:r>
            <a:r>
              <a:rPr lang="en-US" altLang="en-US" sz="2400" dirty="0">
                <a:solidFill>
                  <a:srgbClr val="3333FF"/>
                </a:solidFill>
              </a:rPr>
              <a:t> </a:t>
            </a:r>
            <a:r>
              <a:rPr lang="en-US" altLang="en-US" sz="2400" dirty="0" err="1">
                <a:solidFill>
                  <a:srgbClr val="3333FF"/>
                </a:solidFill>
              </a:rPr>
              <a:t>مالية</a:t>
            </a:r>
            <a:r>
              <a:rPr lang="en-US" altLang="en-US" sz="2400" dirty="0">
                <a:solidFill>
                  <a:srgbClr val="3333FF"/>
                </a:solidFill>
              </a:rPr>
              <a:t> </a:t>
            </a:r>
            <a:r>
              <a:rPr lang="en-US" altLang="en-US" sz="2400" dirty="0" err="1">
                <a:solidFill>
                  <a:srgbClr val="3333FF"/>
                </a:solidFill>
              </a:rPr>
              <a:t>للتدريب</a:t>
            </a:r>
            <a:r>
              <a:rPr lang="en-US" altLang="en-US" sz="2400" dirty="0">
                <a:solidFill>
                  <a:srgbClr val="3333FF"/>
                </a:solidFill>
              </a:rPr>
              <a:t> </a:t>
            </a:r>
            <a:r>
              <a:rPr lang="en-US" altLang="en-US" sz="2400" dirty="0" err="1">
                <a:solidFill>
                  <a:srgbClr val="3333FF"/>
                </a:solidFill>
              </a:rPr>
              <a:t>الوظيفي</a:t>
            </a:r>
            <a:endParaRPr lang="en-US" altLang="en-US" sz="2400" dirty="0">
              <a:solidFill>
                <a:srgbClr val="3333FF"/>
              </a:solidFill>
            </a:endParaRPr>
          </a:p>
          <a:p>
            <a:pPr lvl="1" algn="r" rtl="1">
              <a:lnSpc>
                <a:spcPct val="90000"/>
              </a:lnSpc>
              <a:spcBef>
                <a:spcPts val="600"/>
              </a:spcBef>
              <a:spcAft>
                <a:spcPts val="1200"/>
              </a:spcAft>
              <a:buFont typeface="Arial" charset="0"/>
              <a:buChar char="‒"/>
            </a:pPr>
            <a:r>
              <a:rPr lang="en-US" altLang="en-US" sz="2400" dirty="0" err="1">
                <a:solidFill>
                  <a:srgbClr val="3333FF"/>
                </a:solidFill>
              </a:rPr>
              <a:t>تمديد</a:t>
            </a:r>
            <a:r>
              <a:rPr lang="en-US" altLang="en-US" sz="2400" dirty="0">
                <a:solidFill>
                  <a:srgbClr val="3333FF"/>
                </a:solidFill>
              </a:rPr>
              <a:t> </a:t>
            </a:r>
            <a:r>
              <a:rPr lang="en-US" altLang="en-US" sz="2400" dirty="0" err="1">
                <a:solidFill>
                  <a:srgbClr val="3333FF"/>
                </a:solidFill>
              </a:rPr>
              <a:t>منافع</a:t>
            </a:r>
            <a:r>
              <a:rPr lang="en-US" altLang="en-US" sz="2400" dirty="0">
                <a:solidFill>
                  <a:srgbClr val="3333FF"/>
                </a:solidFill>
              </a:rPr>
              <a:t> </a:t>
            </a:r>
            <a:r>
              <a:rPr lang="en-US" altLang="en-US" sz="2400" dirty="0" err="1">
                <a:solidFill>
                  <a:srgbClr val="3333FF"/>
                </a:solidFill>
              </a:rPr>
              <a:t>البطالة</a:t>
            </a:r>
            <a:r>
              <a:rPr lang="en-US" altLang="en-US" sz="2400" dirty="0">
                <a:solidFill>
                  <a:srgbClr val="3333FF"/>
                </a:solidFill>
              </a:rPr>
              <a:t> </a:t>
            </a:r>
          </a:p>
          <a:p>
            <a:pPr lvl="1" algn="r" rtl="1">
              <a:lnSpc>
                <a:spcPct val="90000"/>
              </a:lnSpc>
              <a:spcBef>
                <a:spcPct val="0"/>
              </a:spcBef>
              <a:buFontTx/>
              <a:buNone/>
            </a:pPr>
            <a:endParaRPr lang="en-US" altLang="en-US" sz="2400" dirty="0">
              <a:solidFill>
                <a:srgbClr val="3333FF"/>
              </a:solidFill>
            </a:endParaRPr>
          </a:p>
          <a:p>
            <a:pPr lvl="1" algn="r" rtl="1">
              <a:lnSpc>
                <a:spcPct val="40000"/>
              </a:lnSpc>
              <a:spcBef>
                <a:spcPct val="0"/>
              </a:spcBef>
              <a:buFontTx/>
              <a:buNone/>
            </a:pPr>
            <a:endParaRPr lang="en-US" altLang="en-US" sz="2400" dirty="0">
              <a:solidFill>
                <a:srgbClr val="3333FF"/>
              </a:solidFill>
            </a:endParaRPr>
          </a:p>
          <a:p>
            <a:pPr algn="r" rtl="1">
              <a:lnSpc>
                <a:spcPct val="90000"/>
              </a:lnSpc>
              <a:spcBef>
                <a:spcPts val="600"/>
              </a:spcBef>
              <a:buFont typeface="Wingdings" pitchFamily="2" charset="2"/>
              <a:buChar char="§"/>
            </a:pPr>
            <a:r>
              <a:rPr lang="en-US" altLang="en-US" sz="2400" dirty="0">
                <a:solidFill>
                  <a:srgbClr val="000099"/>
                </a:solidFill>
              </a:rPr>
              <a:t> </a:t>
            </a:r>
            <a:r>
              <a:rPr lang="en-US" altLang="en-US" sz="2400" u="sng" dirty="0" err="1">
                <a:solidFill>
                  <a:srgbClr val="D37A03"/>
                </a:solidFill>
              </a:rPr>
              <a:t>مواعيد</a:t>
            </a:r>
            <a:r>
              <a:rPr lang="en-US" altLang="en-US" sz="2400" u="sng" dirty="0">
                <a:solidFill>
                  <a:srgbClr val="D37A03"/>
                </a:solidFill>
              </a:rPr>
              <a:t> </a:t>
            </a:r>
            <a:r>
              <a:rPr lang="en-US" altLang="en-US" sz="2400" u="sng" dirty="0" err="1">
                <a:solidFill>
                  <a:srgbClr val="D37A03"/>
                </a:solidFill>
              </a:rPr>
              <a:t>نهائية</a:t>
            </a:r>
            <a:r>
              <a:rPr lang="en-US" altLang="en-US" sz="2400" u="sng" dirty="0">
                <a:solidFill>
                  <a:srgbClr val="D37A03"/>
                </a:solidFill>
              </a:rPr>
              <a:t> </a:t>
            </a:r>
            <a:r>
              <a:rPr lang="en-US" altLang="en-US" sz="2400" u="sng" dirty="0" err="1">
                <a:solidFill>
                  <a:srgbClr val="D37A03"/>
                </a:solidFill>
              </a:rPr>
              <a:t>صارمة</a:t>
            </a:r>
            <a:r>
              <a:rPr lang="en-US" altLang="en-US" sz="2400" dirty="0">
                <a:solidFill>
                  <a:srgbClr val="000099"/>
                </a:solidFill>
              </a:rPr>
              <a:t> </a:t>
            </a:r>
            <a:r>
              <a:rPr lang="en-US" altLang="en-US" sz="2400" dirty="0" err="1">
                <a:solidFill>
                  <a:srgbClr val="000099"/>
                </a:solidFill>
              </a:rPr>
              <a:t>قدِم</a:t>
            </a:r>
            <a:r>
              <a:rPr lang="en-US" altLang="en-US" sz="2400" dirty="0">
                <a:solidFill>
                  <a:srgbClr val="000099"/>
                </a:solidFill>
              </a:rPr>
              <a:t> </a:t>
            </a:r>
            <a:r>
              <a:rPr lang="en-US" altLang="en-US" sz="2400" dirty="0" err="1">
                <a:solidFill>
                  <a:srgbClr val="000099"/>
                </a:solidFill>
              </a:rPr>
              <a:t>للحصول</a:t>
            </a:r>
            <a:r>
              <a:rPr lang="en-US" altLang="en-US" sz="2400" dirty="0">
                <a:solidFill>
                  <a:srgbClr val="000099"/>
                </a:solidFill>
              </a:rPr>
              <a:t> </a:t>
            </a:r>
            <a:r>
              <a:rPr lang="en-US" altLang="en-US" sz="2400" dirty="0" err="1">
                <a:solidFill>
                  <a:srgbClr val="000099"/>
                </a:solidFill>
              </a:rPr>
              <a:t>على</a:t>
            </a:r>
            <a:r>
              <a:rPr lang="en-US" altLang="en-US" sz="2400" dirty="0">
                <a:solidFill>
                  <a:srgbClr val="000099"/>
                </a:solidFill>
              </a:rPr>
              <a:t> </a:t>
            </a:r>
            <a:r>
              <a:rPr lang="en-US" altLang="en-US" sz="2400" dirty="0" err="1">
                <a:solidFill>
                  <a:srgbClr val="000099"/>
                </a:solidFill>
              </a:rPr>
              <a:t>بعض</a:t>
            </a:r>
            <a:r>
              <a:rPr lang="en-US" altLang="en-US" sz="2400" dirty="0">
                <a:solidFill>
                  <a:srgbClr val="000099"/>
                </a:solidFill>
              </a:rPr>
              <a:t> </a:t>
            </a:r>
            <a:r>
              <a:rPr lang="en-US" altLang="en-US" sz="2400" dirty="0" err="1">
                <a:solidFill>
                  <a:srgbClr val="000099"/>
                </a:solidFill>
              </a:rPr>
              <a:t>المنافع</a:t>
            </a:r>
            <a:r>
              <a:rPr lang="en-US" altLang="en-US" sz="2400" dirty="0">
                <a:solidFill>
                  <a:srgbClr val="000099"/>
                </a:solidFill>
              </a:rPr>
              <a:t> </a:t>
            </a:r>
            <a:r>
              <a:rPr lang="en-US" altLang="en-US" sz="2400" dirty="0" err="1">
                <a:solidFill>
                  <a:srgbClr val="000099"/>
                </a:solidFill>
              </a:rPr>
              <a:t>في</a:t>
            </a:r>
            <a:r>
              <a:rPr lang="en-US" altLang="en-US" sz="2400" dirty="0">
                <a:solidFill>
                  <a:srgbClr val="000099"/>
                </a:solidFill>
              </a:rPr>
              <a:t> </a:t>
            </a:r>
            <a:r>
              <a:rPr lang="en-US" altLang="en-US" sz="2400" dirty="0" err="1">
                <a:solidFill>
                  <a:srgbClr val="000099"/>
                </a:solidFill>
              </a:rPr>
              <a:t>ظل</a:t>
            </a:r>
            <a:r>
              <a:rPr lang="en-US" altLang="en-US" sz="2400" dirty="0">
                <a:solidFill>
                  <a:srgbClr val="000099"/>
                </a:solidFill>
              </a:rPr>
              <a:t> </a:t>
            </a:r>
            <a:r>
              <a:rPr lang="en-US" altLang="en-US" sz="2400" dirty="0" err="1">
                <a:solidFill>
                  <a:srgbClr val="000099"/>
                </a:solidFill>
              </a:rPr>
              <a:t>برامج</a:t>
            </a:r>
            <a:r>
              <a:rPr lang="en-US" altLang="en-US" sz="2400" dirty="0">
                <a:solidFill>
                  <a:srgbClr val="000099"/>
                </a:solidFill>
              </a:rPr>
              <a:t> </a:t>
            </a:r>
            <a:r>
              <a:rPr lang="en-US" altLang="en-US" sz="2400" dirty="0" err="1">
                <a:solidFill>
                  <a:srgbClr val="000099"/>
                </a:solidFill>
              </a:rPr>
              <a:t>مساعدة</a:t>
            </a:r>
            <a:r>
              <a:rPr lang="en-US" altLang="en-US" sz="2400" dirty="0">
                <a:solidFill>
                  <a:srgbClr val="000099"/>
                </a:solidFill>
              </a:rPr>
              <a:t> </a:t>
            </a:r>
            <a:r>
              <a:rPr lang="en-US" altLang="en-US" sz="2400" dirty="0" err="1">
                <a:solidFill>
                  <a:srgbClr val="000099"/>
                </a:solidFill>
              </a:rPr>
              <a:t>التكيّف</a:t>
            </a:r>
            <a:r>
              <a:rPr lang="en-US" altLang="en-US" sz="2400" dirty="0">
                <a:solidFill>
                  <a:srgbClr val="000099"/>
                </a:solidFill>
              </a:rPr>
              <a:t> </a:t>
            </a:r>
            <a:r>
              <a:rPr lang="en-US" altLang="en-US" sz="2400" dirty="0" err="1" smtClean="0">
                <a:solidFill>
                  <a:srgbClr val="000099"/>
                </a:solidFill>
              </a:rPr>
              <a:t>المهني</a:t>
            </a:r>
            <a:r>
              <a:rPr lang="ar-EG" altLang="en-US" sz="2400" dirty="0" smtClean="0">
                <a:solidFill>
                  <a:srgbClr val="000099"/>
                </a:solidFill>
              </a:rPr>
              <a:t> (</a:t>
            </a:r>
            <a:r>
              <a:rPr lang="en-US" altLang="en-US" sz="2400" dirty="0" smtClean="0">
                <a:solidFill>
                  <a:srgbClr val="000099"/>
                </a:solidFill>
              </a:rPr>
              <a:t>TAA</a:t>
            </a:r>
            <a:r>
              <a:rPr lang="ar-EG" altLang="en-US" sz="2400" dirty="0" smtClean="0">
                <a:solidFill>
                  <a:srgbClr val="000099"/>
                </a:solidFill>
              </a:rPr>
              <a:t>).</a:t>
            </a:r>
            <a:r>
              <a:rPr lang="en-US" altLang="en-US" sz="2400" dirty="0" smtClean="0">
                <a:solidFill>
                  <a:srgbClr val="000099"/>
                </a:solidFill>
              </a:rPr>
              <a:t> </a:t>
            </a:r>
            <a:r>
              <a:rPr lang="en-US" altLang="en-US" sz="2400" dirty="0" err="1" smtClean="0">
                <a:solidFill>
                  <a:srgbClr val="000099"/>
                </a:solidFill>
              </a:rPr>
              <a:t>للحصول</a:t>
            </a:r>
            <a:r>
              <a:rPr lang="en-US" altLang="en-US" sz="2400" dirty="0" smtClean="0">
                <a:solidFill>
                  <a:srgbClr val="000099"/>
                </a:solidFill>
              </a:rPr>
              <a:t> </a:t>
            </a:r>
            <a:r>
              <a:rPr lang="en-US" altLang="en-US" sz="2400" dirty="0" err="1">
                <a:solidFill>
                  <a:srgbClr val="000099"/>
                </a:solidFill>
              </a:rPr>
              <a:t>على</a:t>
            </a:r>
            <a:r>
              <a:rPr lang="en-US" altLang="en-US" sz="2400" dirty="0">
                <a:solidFill>
                  <a:srgbClr val="000099"/>
                </a:solidFill>
              </a:rPr>
              <a:t> </a:t>
            </a:r>
            <a:r>
              <a:rPr lang="en-US" altLang="en-US" sz="2400" dirty="0" err="1">
                <a:solidFill>
                  <a:srgbClr val="000099"/>
                </a:solidFill>
              </a:rPr>
              <a:t>معلومات</a:t>
            </a:r>
            <a:r>
              <a:rPr lang="en-US" altLang="en-US" sz="2400" dirty="0">
                <a:solidFill>
                  <a:srgbClr val="000099"/>
                </a:solidFill>
              </a:rPr>
              <a:t> </a:t>
            </a:r>
            <a:r>
              <a:rPr lang="en-US" altLang="en-US" sz="2400" dirty="0" err="1">
                <a:solidFill>
                  <a:srgbClr val="000099"/>
                </a:solidFill>
              </a:rPr>
              <a:t>إضافية</a:t>
            </a:r>
            <a:r>
              <a:rPr lang="en-US" altLang="en-US" sz="2400" dirty="0">
                <a:solidFill>
                  <a:srgbClr val="000099"/>
                </a:solidFill>
              </a:rPr>
              <a:t> </a:t>
            </a:r>
            <a:r>
              <a:rPr lang="en-US" altLang="en-US" sz="2400" dirty="0" smtClean="0">
                <a:solidFill>
                  <a:srgbClr val="000099"/>
                </a:solidFill>
              </a:rPr>
              <a:t>و</a:t>
            </a:r>
            <a:r>
              <a:rPr lang="ar-EG" altLang="en-US" sz="2400" dirty="0" smtClean="0">
                <a:solidFill>
                  <a:srgbClr val="000099"/>
                </a:solidFill>
              </a:rPr>
              <a:t>/</a:t>
            </a:r>
            <a:r>
              <a:rPr lang="en-US" altLang="en-US" sz="2400" dirty="0" err="1" smtClean="0">
                <a:solidFill>
                  <a:srgbClr val="000099"/>
                </a:solidFill>
              </a:rPr>
              <a:t>أو</a:t>
            </a:r>
            <a:r>
              <a:rPr lang="en-US" altLang="en-US" sz="2400" dirty="0" smtClean="0">
                <a:solidFill>
                  <a:srgbClr val="000099"/>
                </a:solidFill>
              </a:rPr>
              <a:t> </a:t>
            </a:r>
            <a:r>
              <a:rPr lang="en-US" altLang="en-US" sz="2400" dirty="0" err="1">
                <a:solidFill>
                  <a:srgbClr val="000099"/>
                </a:solidFill>
              </a:rPr>
              <a:t>للحصول</a:t>
            </a:r>
            <a:r>
              <a:rPr lang="en-US" altLang="en-US" sz="2400" dirty="0">
                <a:solidFill>
                  <a:srgbClr val="000099"/>
                </a:solidFill>
              </a:rPr>
              <a:t> </a:t>
            </a:r>
            <a:r>
              <a:rPr lang="en-US" altLang="en-US" sz="2400" dirty="0" err="1">
                <a:solidFill>
                  <a:srgbClr val="000099"/>
                </a:solidFill>
              </a:rPr>
              <a:t>على</a:t>
            </a:r>
            <a:r>
              <a:rPr lang="en-US" altLang="en-US" sz="2400" dirty="0">
                <a:solidFill>
                  <a:srgbClr val="000099"/>
                </a:solidFill>
              </a:rPr>
              <a:t> </a:t>
            </a:r>
            <a:r>
              <a:rPr lang="en-US" altLang="en-US" sz="2400" dirty="0" err="1">
                <a:solidFill>
                  <a:srgbClr val="000099"/>
                </a:solidFill>
              </a:rPr>
              <a:t>قائمة</a:t>
            </a:r>
            <a:r>
              <a:rPr lang="en-US" altLang="en-US" sz="2400" dirty="0">
                <a:solidFill>
                  <a:srgbClr val="000099"/>
                </a:solidFill>
              </a:rPr>
              <a:t> </a:t>
            </a:r>
            <a:r>
              <a:rPr lang="en-US" altLang="en-US" sz="2400" dirty="0" err="1">
                <a:solidFill>
                  <a:srgbClr val="000099"/>
                </a:solidFill>
              </a:rPr>
              <a:t>بالشركات</a:t>
            </a:r>
            <a:r>
              <a:rPr lang="en-US" altLang="en-US" sz="2400" dirty="0">
                <a:solidFill>
                  <a:srgbClr val="000099"/>
                </a:solidFill>
              </a:rPr>
              <a:t> </a:t>
            </a:r>
            <a:r>
              <a:rPr lang="en-US" altLang="en-US" sz="2400" dirty="0" err="1">
                <a:solidFill>
                  <a:srgbClr val="000099"/>
                </a:solidFill>
              </a:rPr>
              <a:t>المعتمدة</a:t>
            </a:r>
            <a:r>
              <a:rPr lang="en-US" altLang="en-US" sz="2400" dirty="0">
                <a:solidFill>
                  <a:srgbClr val="000099"/>
                </a:solidFill>
              </a:rPr>
              <a:t> </a:t>
            </a:r>
            <a:r>
              <a:rPr lang="en-US" altLang="en-US" sz="2400" dirty="0" err="1">
                <a:solidFill>
                  <a:srgbClr val="000099"/>
                </a:solidFill>
              </a:rPr>
              <a:t>لبرنامج</a:t>
            </a:r>
            <a:r>
              <a:rPr lang="en-US" altLang="en-US" sz="2400" dirty="0">
                <a:solidFill>
                  <a:srgbClr val="000099"/>
                </a:solidFill>
              </a:rPr>
              <a:t> (TAA)، </a:t>
            </a:r>
            <a:r>
              <a:rPr lang="en-US" altLang="en-US" sz="2400" dirty="0" err="1">
                <a:solidFill>
                  <a:srgbClr val="000099"/>
                </a:solidFill>
              </a:rPr>
              <a:t>أستفسر</a:t>
            </a:r>
            <a:r>
              <a:rPr lang="en-US" altLang="en-US" sz="2400" dirty="0">
                <a:solidFill>
                  <a:srgbClr val="000099"/>
                </a:solidFill>
              </a:rPr>
              <a:t> </a:t>
            </a:r>
            <a:r>
              <a:rPr lang="en-US" altLang="en-US" sz="2400" dirty="0" err="1">
                <a:solidFill>
                  <a:srgbClr val="000099"/>
                </a:solidFill>
              </a:rPr>
              <a:t>من</a:t>
            </a:r>
            <a:r>
              <a:rPr lang="en-US" altLang="en-US" sz="2400" dirty="0">
                <a:solidFill>
                  <a:srgbClr val="000099"/>
                </a:solidFill>
              </a:rPr>
              <a:t> </a:t>
            </a:r>
            <a:r>
              <a:rPr lang="en-US" altLang="en-US" sz="2400" dirty="0" err="1">
                <a:solidFill>
                  <a:srgbClr val="000099"/>
                </a:solidFill>
              </a:rPr>
              <a:t>أحد</a:t>
            </a:r>
            <a:r>
              <a:rPr lang="en-US" altLang="en-US" sz="2400" dirty="0">
                <a:solidFill>
                  <a:srgbClr val="000099"/>
                </a:solidFill>
              </a:rPr>
              <a:t> </a:t>
            </a:r>
            <a:r>
              <a:rPr lang="en-US" altLang="en-US" sz="2400" dirty="0" err="1">
                <a:solidFill>
                  <a:srgbClr val="000099"/>
                </a:solidFill>
              </a:rPr>
              <a:t>أفراد</a:t>
            </a:r>
            <a:r>
              <a:rPr lang="en-US" altLang="en-US" sz="2400" dirty="0">
                <a:solidFill>
                  <a:srgbClr val="000099"/>
                </a:solidFill>
              </a:rPr>
              <a:t> </a:t>
            </a:r>
            <a:r>
              <a:rPr lang="en-US" altLang="en-US" sz="2400" dirty="0" err="1">
                <a:solidFill>
                  <a:srgbClr val="000099"/>
                </a:solidFill>
              </a:rPr>
              <a:t>طاقم</a:t>
            </a:r>
            <a:r>
              <a:rPr lang="en-US" altLang="en-US" sz="2400" dirty="0">
                <a:solidFill>
                  <a:srgbClr val="000099"/>
                </a:solidFill>
              </a:rPr>
              <a:t> </a:t>
            </a:r>
            <a:r>
              <a:rPr lang="en-US" altLang="en-US" sz="2400" dirty="0" err="1">
                <a:solidFill>
                  <a:srgbClr val="000099"/>
                </a:solidFill>
              </a:rPr>
              <a:t>العمل</a:t>
            </a:r>
            <a:r>
              <a:rPr lang="en-US" altLang="en-US" sz="2400" dirty="0">
                <a:solidFill>
                  <a:srgbClr val="000099"/>
                </a:solidFill>
              </a:rPr>
              <a:t> </a:t>
            </a:r>
            <a:r>
              <a:rPr lang="en-US" altLang="en-US" sz="2400" u="sng" dirty="0" err="1">
                <a:solidFill>
                  <a:srgbClr val="C97403"/>
                </a:solidFill>
              </a:rPr>
              <a:t>فوراً</a:t>
            </a:r>
            <a:r>
              <a:rPr lang="en-US" altLang="en-US" sz="2400" dirty="0">
                <a:solidFill>
                  <a:srgbClr val="C97403"/>
                </a:solidFill>
              </a:rPr>
              <a:t> </a:t>
            </a:r>
            <a:r>
              <a:rPr lang="en-US" altLang="en-US" sz="2400" dirty="0" err="1">
                <a:solidFill>
                  <a:srgbClr val="000099"/>
                </a:solidFill>
              </a:rPr>
              <a:t>عن</a:t>
            </a:r>
            <a:r>
              <a:rPr lang="en-US" altLang="en-US" sz="2400" dirty="0">
                <a:solidFill>
                  <a:srgbClr val="000099"/>
                </a:solidFill>
              </a:rPr>
              <a:t> </a:t>
            </a:r>
            <a:r>
              <a:rPr lang="en-US" altLang="en-US" sz="2400" dirty="0" err="1">
                <a:solidFill>
                  <a:srgbClr val="000099"/>
                </a:solidFill>
              </a:rPr>
              <a:t>هذه</a:t>
            </a:r>
            <a:r>
              <a:rPr lang="en-US" altLang="en-US" sz="2400" dirty="0">
                <a:solidFill>
                  <a:srgbClr val="000099"/>
                </a:solidFill>
              </a:rPr>
              <a:t> </a:t>
            </a:r>
            <a:r>
              <a:rPr lang="en-US" altLang="en-US" sz="2400" dirty="0" err="1">
                <a:solidFill>
                  <a:srgbClr val="000099"/>
                </a:solidFill>
              </a:rPr>
              <a:t>المنافع</a:t>
            </a:r>
            <a:r>
              <a:rPr lang="en-US" altLang="en-US" sz="2400" dirty="0">
                <a:solidFill>
                  <a:srgbClr val="000099"/>
                </a:solidFill>
              </a:rPr>
              <a:t>.</a:t>
            </a:r>
          </a:p>
          <a:p>
            <a:pPr>
              <a:lnSpc>
                <a:spcPct val="80000"/>
              </a:lnSpc>
              <a:spcBef>
                <a:spcPct val="0"/>
              </a:spcBef>
              <a:buFontTx/>
              <a:buNone/>
            </a:pPr>
            <a:endParaRPr lang="en-US" altLang="en-US" sz="2400" dirty="0">
              <a:solidFill>
                <a:srgbClr val="000099"/>
              </a:solidFill>
            </a:endParaRPr>
          </a:p>
        </p:txBody>
      </p:sp>
      <p:pic>
        <p:nvPicPr>
          <p:cNvPr id="28677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00200" y="2667000"/>
            <a:ext cx="1370013" cy="1174750"/>
          </a:xfrm>
          <a:prstGeom prst="rect">
            <a:avLst/>
          </a:prstGeom>
          <a:noFill/>
          <a:effectLst>
            <a:glow rad="63500">
              <a:schemeClr val="bg1">
                <a:lumMod val="95000"/>
                <a:alpha val="40000"/>
              </a:schemeClr>
            </a:glow>
            <a:softEdge rad="31750"/>
          </a:effectLst>
        </p:spPr>
      </p:pic>
      <p:sp>
        <p:nvSpPr>
          <p:cNvPr id="39941" name="Slide Number Placeholder 1"/>
          <p:cNvSpPr txBox="1">
            <a:spLocks/>
          </p:cNvSpPr>
          <p:nvPr/>
        </p:nvSpPr>
        <p:spPr bwMode="auto">
          <a:xfrm>
            <a:off x="8755063" y="6443663"/>
            <a:ext cx="388937" cy="238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accent2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accent2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accent2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accent2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accent2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accent2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accent2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accent2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accent2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9E024FE5-783C-4EDB-BBB3-E281573D3203}" type="slidenum">
              <a:rPr lang="en-US" altLang="en-US" sz="900">
                <a:solidFill>
                  <a:srgbClr val="333399"/>
                </a:solidFill>
              </a:rPr>
              <a:pPr>
                <a:spcBef>
                  <a:spcPct val="0"/>
                </a:spcBef>
                <a:buFontTx/>
                <a:buNone/>
              </a:pPr>
              <a:t>30</a:t>
            </a:fld>
            <a:endParaRPr lang="en-US" altLang="en-US" sz="900">
              <a:solidFill>
                <a:srgbClr val="333399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>
          <a:xfrm>
            <a:off x="1219200" y="0"/>
            <a:ext cx="6629400" cy="914400"/>
          </a:xfrm>
          <a:solidFill>
            <a:schemeClr val="bg1">
              <a:alpha val="0"/>
            </a:schemeClr>
          </a:solidFill>
          <a:ln>
            <a:noFill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ctr" rtl="1">
              <a:buSzPct val="100000"/>
            </a:pPr>
            <a:r>
              <a:rPr lang="ar-EG" altLang="en-US" b="1" dirty="0">
                <a:solidFill>
                  <a:srgbClr val="C97403"/>
                </a:solidFill>
                <a:cs typeface="Arial" charset="0"/>
              </a:rPr>
              <a:t>المنح الوطنية للعمال النازحين</a:t>
            </a:r>
            <a:endParaRPr lang="en-US" altLang="en-US" b="1" dirty="0">
              <a:solidFill>
                <a:srgbClr val="C97403"/>
              </a:solidFill>
              <a:cs typeface="Arial" charset="0"/>
            </a:endParaRPr>
          </a:p>
        </p:txBody>
      </p:sp>
      <p:sp>
        <p:nvSpPr>
          <p:cNvPr id="35843" name="Rectangle 3"/>
          <p:cNvSpPr>
            <a:spLocks noGrp="1"/>
          </p:cNvSpPr>
          <p:nvPr>
            <p:ph type="body" idx="1"/>
          </p:nvPr>
        </p:nvSpPr>
        <p:spPr>
          <a:xfrm>
            <a:off x="228600" y="1066800"/>
            <a:ext cx="8720138" cy="4114800"/>
          </a:xfrm>
          <a:solidFill>
            <a:schemeClr val="bg1">
              <a:alpha val="0"/>
            </a:schemeClr>
          </a:solidFill>
        </p:spPr>
        <p:txBody>
          <a:bodyPr/>
          <a:lstStyle/>
          <a:p>
            <a:pPr lvl="0" algn="r" rtl="1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Font typeface="Wingdings"/>
              <a:buChar char=""/>
              <a:tabLst>
                <a:tab pos="457200" algn="l"/>
              </a:tabLst>
            </a:pPr>
            <a:r>
              <a:rPr lang="ar-EG" sz="2400" dirty="0" smtClean="0">
                <a:latin typeface="Calibri"/>
                <a:ea typeface="Calibri"/>
                <a:cs typeface="Arial"/>
              </a:rPr>
              <a:t>المنح </a:t>
            </a:r>
            <a:r>
              <a:rPr lang="ar-EG" sz="2400" dirty="0">
                <a:latin typeface="Calibri"/>
                <a:ea typeface="Calibri"/>
                <a:cs typeface="Arial"/>
              </a:rPr>
              <a:t>الوطنية للعمال </a:t>
            </a:r>
            <a:r>
              <a:rPr lang="ar-EG" sz="2400" dirty="0" smtClean="0">
                <a:latin typeface="Calibri"/>
                <a:ea typeface="Calibri"/>
                <a:cs typeface="Arial"/>
              </a:rPr>
              <a:t>النازحين (</a:t>
            </a:r>
            <a:r>
              <a:rPr lang="en-US" sz="2400" dirty="0">
                <a:solidFill>
                  <a:srgbClr val="000099"/>
                </a:solidFill>
                <a:cs typeface="Arial" charset="0"/>
              </a:rPr>
              <a:t>NDWG </a:t>
            </a:r>
            <a:r>
              <a:rPr lang="ar-EG" sz="2400" dirty="0" smtClean="0">
                <a:solidFill>
                  <a:srgbClr val="000099"/>
                </a:solidFill>
                <a:cs typeface="Arial" charset="0"/>
              </a:rPr>
              <a:t>– المعروفة سابقاً باسم </a:t>
            </a:r>
            <a:r>
              <a:rPr lang="ar-SA" sz="2400" dirty="0" smtClean="0">
                <a:latin typeface="Calibri"/>
                <a:ea typeface="Calibri"/>
                <a:cs typeface="Arial"/>
              </a:rPr>
              <a:t>منح </a:t>
            </a:r>
            <a:r>
              <a:rPr lang="ar-SA" sz="2400" dirty="0">
                <a:latin typeface="Calibri"/>
                <a:ea typeface="Calibri"/>
                <a:cs typeface="Arial"/>
              </a:rPr>
              <a:t>الطوارئ الوطنية</a:t>
            </a:r>
            <a:r>
              <a:rPr lang="en-US" sz="2400" dirty="0">
                <a:latin typeface="Calibri"/>
                <a:ea typeface="Calibri"/>
                <a:cs typeface="Arial"/>
              </a:rPr>
              <a:t> </a:t>
            </a:r>
            <a:r>
              <a:rPr lang="en-US" sz="2400" dirty="0" smtClean="0">
                <a:latin typeface="Calibri"/>
                <a:ea typeface="Calibri"/>
                <a:cs typeface="Arial"/>
              </a:rPr>
              <a:t>(</a:t>
            </a:r>
            <a:r>
              <a:rPr lang="ar-SA" sz="2400" dirty="0" smtClean="0">
                <a:latin typeface="Calibri"/>
                <a:ea typeface="Calibri"/>
                <a:cs typeface="Arial"/>
              </a:rPr>
              <a:t>تساعد </a:t>
            </a:r>
            <a:r>
              <a:rPr lang="ar-SA" sz="2400" dirty="0">
                <a:latin typeface="Calibri"/>
                <a:ea typeface="Calibri"/>
                <a:cs typeface="Arial"/>
              </a:rPr>
              <a:t>العمال النازحين الذين تأثروا بعمليات تسريح واسعة النطاق حدثت بسبب ظروف اقتصادية غير متوقعة</a:t>
            </a:r>
            <a:r>
              <a:rPr lang="en-US" sz="2400" dirty="0">
                <a:latin typeface="Calibri"/>
                <a:ea typeface="Calibri"/>
                <a:cs typeface="Arial"/>
              </a:rPr>
              <a:t>.</a:t>
            </a:r>
          </a:p>
          <a:p>
            <a:pPr lvl="0" algn="r" rtl="1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Font typeface="Wingdings"/>
              <a:buChar char=""/>
              <a:tabLst>
                <a:tab pos="457200" algn="l"/>
              </a:tabLst>
            </a:pPr>
            <a:r>
              <a:rPr lang="en-US" sz="2400" dirty="0">
                <a:latin typeface="Calibri"/>
                <a:ea typeface="Calibri"/>
                <a:cs typeface="Arial"/>
              </a:rPr>
              <a:t> </a:t>
            </a:r>
            <a:r>
              <a:rPr lang="ar-SA" sz="2400" dirty="0">
                <a:latin typeface="Calibri"/>
                <a:ea typeface="Calibri"/>
                <a:cs typeface="Arial"/>
              </a:rPr>
              <a:t>تساعد المنح الوطنية للعمال </a:t>
            </a:r>
            <a:r>
              <a:rPr lang="ar-SA" sz="2400" dirty="0" smtClean="0">
                <a:latin typeface="Calibri"/>
                <a:ea typeface="Calibri"/>
                <a:cs typeface="Arial"/>
              </a:rPr>
              <a:t>النازحين</a:t>
            </a:r>
            <a:r>
              <a:rPr lang="en-US" sz="2400" dirty="0" smtClean="0">
                <a:latin typeface="Calibri"/>
                <a:ea typeface="Calibri"/>
                <a:cs typeface="Arial"/>
              </a:rPr>
              <a:t>(</a:t>
            </a:r>
            <a:r>
              <a:rPr lang="en-US" sz="2400" dirty="0" smtClean="0">
                <a:solidFill>
                  <a:srgbClr val="000099"/>
                </a:solidFill>
                <a:cs typeface="Arial" charset="0"/>
              </a:rPr>
              <a:t>NDWGs</a:t>
            </a:r>
            <a:r>
              <a:rPr lang="en-US" sz="2400" dirty="0" smtClean="0">
                <a:latin typeface="Calibri"/>
                <a:ea typeface="Calibri"/>
                <a:cs typeface="Arial"/>
              </a:rPr>
              <a:t>)</a:t>
            </a:r>
            <a:r>
              <a:rPr lang="en-US" sz="2400" dirty="0" smtClean="0">
                <a:ea typeface="Calibri"/>
                <a:cs typeface="Arial"/>
              </a:rPr>
              <a:t> </a:t>
            </a:r>
            <a:r>
              <a:rPr lang="ar-EG" sz="2400" dirty="0" smtClean="0">
                <a:ea typeface="Calibri"/>
                <a:cs typeface="Arial"/>
              </a:rPr>
              <a:t> </a:t>
            </a:r>
            <a:r>
              <a:rPr lang="ar-SA" sz="2400" dirty="0" smtClean="0">
                <a:latin typeface="Calibri"/>
                <a:ea typeface="Calibri"/>
                <a:cs typeface="Arial"/>
              </a:rPr>
              <a:t>العمال </a:t>
            </a:r>
            <a:r>
              <a:rPr lang="ar-SA" sz="2400" dirty="0">
                <a:latin typeface="Calibri"/>
                <a:ea typeface="Calibri"/>
                <a:cs typeface="Arial"/>
              </a:rPr>
              <a:t>النازحين عن طريق توفير مساعدات مالية مؤقتة لبرامج </a:t>
            </a:r>
            <a:r>
              <a:rPr lang="ar-SA" sz="2400" dirty="0" smtClean="0">
                <a:latin typeface="Calibri"/>
                <a:ea typeface="Calibri"/>
                <a:cs typeface="Arial"/>
              </a:rPr>
              <a:t>التدريب</a:t>
            </a:r>
            <a:r>
              <a:rPr lang="ar-EG" sz="2400" dirty="0" smtClean="0">
                <a:latin typeface="Calibri"/>
                <a:ea typeface="Calibri"/>
                <a:cs typeface="Arial"/>
              </a:rPr>
              <a:t> والتنمية المهنية</a:t>
            </a:r>
            <a:r>
              <a:rPr lang="ar-SA" sz="2400" dirty="0" smtClean="0">
                <a:latin typeface="Calibri"/>
                <a:ea typeface="Calibri"/>
                <a:cs typeface="Arial"/>
              </a:rPr>
              <a:t> </a:t>
            </a:r>
            <a:r>
              <a:rPr lang="ar-SA" sz="2400" dirty="0">
                <a:latin typeface="Calibri"/>
                <a:ea typeface="Calibri"/>
                <a:cs typeface="Arial"/>
              </a:rPr>
              <a:t>والتوظيف</a:t>
            </a:r>
            <a:r>
              <a:rPr lang="en-US" sz="2400" dirty="0">
                <a:latin typeface="Calibri"/>
                <a:ea typeface="Calibri"/>
                <a:cs typeface="Arial"/>
              </a:rPr>
              <a:t>.</a:t>
            </a:r>
          </a:p>
          <a:p>
            <a:pPr lvl="0" algn="r" rtl="1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Font typeface="Wingdings"/>
              <a:buChar char=""/>
              <a:tabLst>
                <a:tab pos="457200" algn="l"/>
              </a:tabLst>
            </a:pPr>
            <a:r>
              <a:rPr lang="en-US" sz="2400" dirty="0">
                <a:solidFill>
                  <a:srgbClr val="00B050"/>
                </a:solidFill>
                <a:latin typeface="Calibri"/>
                <a:ea typeface="Calibri"/>
                <a:cs typeface="Arial"/>
              </a:rPr>
              <a:t> </a:t>
            </a:r>
            <a:r>
              <a:rPr lang="ar-SA" sz="2400" b="1" dirty="0">
                <a:solidFill>
                  <a:srgbClr val="00B050"/>
                </a:solidFill>
                <a:latin typeface="Calibri"/>
                <a:ea typeface="Calibri"/>
                <a:cs typeface="Arial"/>
              </a:rPr>
              <a:t>يمكن لمراكز المهن أن تدرج الشركات الموجودة في منطقة عملهم والتي تستخدم المنح الوطنية للعمال </a:t>
            </a:r>
            <a:r>
              <a:rPr lang="ar-SA" sz="2400" b="1" dirty="0" smtClean="0">
                <a:solidFill>
                  <a:srgbClr val="00B050"/>
                </a:solidFill>
                <a:latin typeface="Calibri"/>
                <a:ea typeface="Calibri"/>
                <a:cs typeface="Arial"/>
              </a:rPr>
              <a:t>النازحين</a:t>
            </a:r>
            <a:r>
              <a:rPr lang="ar-EG" sz="2400" b="1" dirty="0" smtClean="0">
                <a:solidFill>
                  <a:srgbClr val="00B050"/>
                </a:solidFill>
                <a:latin typeface="Calibri"/>
                <a:ea typeface="Calibri"/>
                <a:cs typeface="Arial"/>
              </a:rPr>
              <a:t> </a:t>
            </a:r>
            <a:r>
              <a:rPr lang="ar-SA" sz="2400" b="1" dirty="0" smtClean="0">
                <a:solidFill>
                  <a:srgbClr val="00B050"/>
                </a:solidFill>
                <a:latin typeface="Calibri"/>
                <a:ea typeface="Calibri"/>
                <a:cs typeface="Arial"/>
              </a:rPr>
              <a:t>(</a:t>
            </a:r>
            <a:r>
              <a:rPr lang="en-US" sz="2400" b="1" dirty="0" smtClean="0">
                <a:solidFill>
                  <a:srgbClr val="00B050"/>
                </a:solidFill>
                <a:latin typeface="Calibri"/>
                <a:ea typeface="Calibri"/>
                <a:cs typeface="Arial"/>
              </a:rPr>
              <a:t>NDWGs</a:t>
            </a:r>
            <a:r>
              <a:rPr lang="ar-EG" sz="2400" b="1" dirty="0" smtClean="0">
                <a:solidFill>
                  <a:srgbClr val="00B050"/>
                </a:solidFill>
                <a:latin typeface="Calibri"/>
                <a:ea typeface="Calibri"/>
                <a:cs typeface="Arial"/>
              </a:rPr>
              <a:t>) والتي تستخدم</a:t>
            </a:r>
            <a:r>
              <a:rPr lang="en-US" sz="2400" b="1" dirty="0" smtClean="0">
                <a:solidFill>
                  <a:srgbClr val="00B050"/>
                </a:solidFill>
                <a:latin typeface="Calibri"/>
                <a:ea typeface="Calibri"/>
                <a:cs typeface="Arial"/>
              </a:rPr>
              <a:t> </a:t>
            </a:r>
            <a:r>
              <a:rPr lang="ar-EG" sz="2400" b="1" dirty="0" smtClean="0">
                <a:solidFill>
                  <a:srgbClr val="00B050"/>
                </a:solidFill>
                <a:latin typeface="Calibri"/>
                <a:ea typeface="Calibri"/>
                <a:cs typeface="Arial"/>
              </a:rPr>
              <a:t> بالفعل </a:t>
            </a:r>
            <a:r>
              <a:rPr lang="ar-SA" sz="2400" b="1" dirty="0" smtClean="0">
                <a:solidFill>
                  <a:srgbClr val="00B050"/>
                </a:solidFill>
                <a:latin typeface="Calibri"/>
                <a:ea typeface="Calibri"/>
                <a:cs typeface="Arial"/>
              </a:rPr>
              <a:t>منح </a:t>
            </a:r>
            <a:r>
              <a:rPr lang="ar-SA" sz="2400" b="1" dirty="0">
                <a:solidFill>
                  <a:srgbClr val="00B050"/>
                </a:solidFill>
                <a:latin typeface="Calibri"/>
                <a:ea typeface="Calibri"/>
                <a:cs typeface="Arial"/>
              </a:rPr>
              <a:t>الطوارئ الوطنية</a:t>
            </a:r>
            <a:r>
              <a:rPr lang="en-US" sz="2400" b="1" dirty="0">
                <a:solidFill>
                  <a:srgbClr val="00B050"/>
                </a:solidFill>
                <a:latin typeface="Calibri"/>
                <a:ea typeface="Calibri"/>
                <a:cs typeface="Arial"/>
              </a:rPr>
              <a:t> (NEG)</a:t>
            </a:r>
            <a:r>
              <a:rPr lang="en-US" sz="2400" b="1" dirty="0">
                <a:solidFill>
                  <a:srgbClr val="00B050"/>
                </a:solidFill>
                <a:ea typeface="Calibri"/>
                <a:cs typeface="Arial"/>
              </a:rPr>
              <a:t> </a:t>
            </a:r>
            <a:r>
              <a:rPr lang="ar-SA" sz="2400" b="1" dirty="0">
                <a:solidFill>
                  <a:srgbClr val="00B050"/>
                </a:solidFill>
                <a:latin typeface="Calibri"/>
                <a:ea typeface="Calibri"/>
                <a:cs typeface="Arial"/>
              </a:rPr>
              <a:t>هنا</a:t>
            </a:r>
            <a:r>
              <a:rPr lang="ar-EG" sz="2400" dirty="0">
                <a:solidFill>
                  <a:srgbClr val="00B050"/>
                </a:solidFill>
                <a:latin typeface="Calibri"/>
                <a:ea typeface="Calibri"/>
                <a:cs typeface="Arial"/>
              </a:rPr>
              <a:t>.</a:t>
            </a:r>
            <a:endParaRPr lang="en-US" altLang="en-US" sz="1700" u="sng" dirty="0" smtClean="0">
              <a:solidFill>
                <a:srgbClr val="00B050"/>
              </a:solidFill>
            </a:endParaRPr>
          </a:p>
          <a:p>
            <a:pPr lvl="1">
              <a:lnSpc>
                <a:spcPct val="80000"/>
              </a:lnSpc>
              <a:buSzPct val="100000"/>
              <a:buFontTx/>
              <a:buNone/>
            </a:pPr>
            <a:endParaRPr lang="en-US" altLang="en-US" sz="1700" u="sng" dirty="0" smtClean="0">
              <a:solidFill>
                <a:srgbClr val="3333FF"/>
              </a:solidFill>
            </a:endParaRPr>
          </a:p>
        </p:txBody>
      </p:sp>
      <p:sp>
        <p:nvSpPr>
          <p:cNvPr id="35844" name="Slide Number Placeholder 1"/>
          <p:cNvSpPr txBox="1">
            <a:spLocks/>
          </p:cNvSpPr>
          <p:nvPr/>
        </p:nvSpPr>
        <p:spPr bwMode="auto">
          <a:xfrm>
            <a:off x="8755063" y="6443663"/>
            <a:ext cx="388937" cy="238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accent2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accent2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accent2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accent2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accent2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accent2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accent2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accent2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accent2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AC91ECA8-396D-46C4-A428-79F690C6D761}" type="slidenum">
              <a:rPr lang="en-US" altLang="en-US" sz="900">
                <a:solidFill>
                  <a:srgbClr val="333399"/>
                </a:solidFill>
              </a:rPr>
              <a:pPr>
                <a:spcBef>
                  <a:spcPct val="0"/>
                </a:spcBef>
                <a:buFontTx/>
                <a:buNone/>
              </a:pPr>
              <a:t>31</a:t>
            </a:fld>
            <a:endParaRPr lang="en-US" altLang="en-US" sz="900">
              <a:solidFill>
                <a:srgbClr val="3333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89348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8"/>
          <p:cNvSpPr>
            <a:spLocks noGrp="1" noChangeArrowheads="1"/>
          </p:cNvSpPr>
          <p:nvPr>
            <p:ph type="title"/>
          </p:nvPr>
        </p:nvSpPr>
        <p:spPr>
          <a:xfrm>
            <a:off x="340360" y="228600"/>
            <a:ext cx="7813040" cy="609600"/>
          </a:xfrm>
          <a:solidFill>
            <a:schemeClr val="bg1">
              <a:alpha val="0"/>
            </a:schemeClr>
          </a:solidFill>
        </p:spPr>
        <p:txBody>
          <a:bodyPr/>
          <a:lstStyle/>
          <a:p>
            <a:pPr algn="ctr">
              <a:buSzPct val="100000"/>
            </a:pPr>
            <a:r>
              <a:rPr lang="ar-EG" altLang="en-US" b="1" dirty="0" smtClean="0">
                <a:solidFill>
                  <a:srgbClr val="C97403"/>
                </a:solidFill>
                <a:cs typeface="Arial" charset="0"/>
              </a:rPr>
              <a:t> - خدمات إعادة التوظيف ومراجعة تقييم الأهلية</a:t>
            </a:r>
            <a:r>
              <a:rPr lang="en-US" altLang="en-US" b="1" dirty="0">
                <a:solidFill>
                  <a:srgbClr val="C97403"/>
                </a:solidFill>
                <a:cs typeface="Arial" charset="0"/>
              </a:rPr>
              <a:t>RESEA</a:t>
            </a:r>
            <a:endParaRPr lang="en-US" altLang="en-US" b="1" dirty="0" smtClean="0">
              <a:solidFill>
                <a:srgbClr val="C97403"/>
              </a:solidFill>
            </a:endParaRPr>
          </a:p>
        </p:txBody>
      </p:sp>
      <p:sp>
        <p:nvSpPr>
          <p:cNvPr id="38915" name="Rectangle 10"/>
          <p:cNvSpPr>
            <a:spLocks noChangeArrowheads="1"/>
          </p:cNvSpPr>
          <p:nvPr/>
        </p:nvSpPr>
        <p:spPr bwMode="auto">
          <a:xfrm>
            <a:off x="152400" y="1036483"/>
            <a:ext cx="8797131" cy="5240409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noFill/>
          </a:ln>
          <a:extLst/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accent2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accent2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accent2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accent2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accent2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accent2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accent2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accent2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accent2"/>
                </a:solidFill>
                <a:latin typeface="Arial" charset="0"/>
              </a:defRPr>
            </a:lvl9pPr>
          </a:lstStyle>
          <a:p>
            <a:pPr marL="342900" marR="0" lvl="0" indent="-342900" algn="r" rtl="1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Font typeface="Wingdings"/>
              <a:buChar char=""/>
              <a:tabLst>
                <a:tab pos="457200" algn="l"/>
              </a:tabLst>
            </a:pPr>
            <a:r>
              <a:rPr lang="ar-SA" sz="2000" dirty="0">
                <a:latin typeface="Calibri"/>
                <a:ea typeface="Calibri"/>
                <a:cs typeface="Arial"/>
              </a:rPr>
              <a:t>هل تحصل على تأمين البطالة؟</a:t>
            </a:r>
            <a:endParaRPr lang="en-US" sz="2000" dirty="0">
              <a:latin typeface="Calibri"/>
              <a:ea typeface="Calibri"/>
              <a:cs typeface="Arial"/>
            </a:endParaRPr>
          </a:p>
          <a:p>
            <a:pPr marL="342900" marR="0" lvl="0" indent="-342900" algn="r" rtl="1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Font typeface="Wingdings"/>
              <a:buChar char=""/>
              <a:tabLst>
                <a:tab pos="457200" algn="l"/>
              </a:tabLst>
            </a:pPr>
            <a:r>
              <a:rPr lang="ar-SA" sz="2000" dirty="0">
                <a:latin typeface="Calibri"/>
                <a:ea typeface="Calibri"/>
                <a:cs typeface="Arial"/>
              </a:rPr>
              <a:t>كجزء من أهليتك لتلقي المنافع، ربما يتم اختيارك لحضور </a:t>
            </a:r>
            <a:r>
              <a:rPr lang="ar-SA" sz="2000" u="sng" dirty="0">
                <a:latin typeface="Calibri"/>
                <a:ea typeface="Calibri"/>
                <a:cs typeface="Arial"/>
              </a:rPr>
              <a:t>مراجعة </a:t>
            </a:r>
            <a:r>
              <a:rPr lang="ar-SA" sz="2000" u="sng" dirty="0" smtClean="0">
                <a:latin typeface="Calibri"/>
                <a:ea typeface="Calibri"/>
                <a:cs typeface="Arial"/>
              </a:rPr>
              <a:t>إجبارية</a:t>
            </a:r>
            <a:r>
              <a:rPr lang="ar-EG" sz="2000" u="sng" dirty="0" smtClean="0">
                <a:latin typeface="Calibri"/>
                <a:ea typeface="Calibri"/>
                <a:cs typeface="Arial"/>
              </a:rPr>
              <a:t> لخدمات إعادة التوظيف</a:t>
            </a:r>
            <a:r>
              <a:rPr lang="en-US" sz="2000" dirty="0" smtClean="0">
                <a:latin typeface="Calibri"/>
                <a:ea typeface="Calibri"/>
                <a:cs typeface="Arial"/>
              </a:rPr>
              <a:t>  </a:t>
            </a:r>
            <a:r>
              <a:rPr lang="ar-EG" sz="2000" u="sng" dirty="0" err="1" smtClean="0">
                <a:latin typeface="Calibri"/>
                <a:ea typeface="Calibri"/>
                <a:cs typeface="Arial"/>
              </a:rPr>
              <a:t>وت</a:t>
            </a:r>
            <a:r>
              <a:rPr lang="ar-SA" sz="2000" u="sng" dirty="0" err="1" smtClean="0">
                <a:latin typeface="Calibri"/>
                <a:ea typeface="Calibri"/>
                <a:cs typeface="Arial"/>
              </a:rPr>
              <a:t>قييم</a:t>
            </a:r>
            <a:r>
              <a:rPr lang="ar-SA" sz="2000" u="sng" dirty="0" smtClean="0">
                <a:latin typeface="Calibri"/>
                <a:ea typeface="Calibri"/>
                <a:cs typeface="Arial"/>
              </a:rPr>
              <a:t> </a:t>
            </a:r>
            <a:r>
              <a:rPr lang="ar-SA" sz="2000" u="sng" dirty="0">
                <a:latin typeface="Calibri"/>
                <a:ea typeface="Calibri"/>
                <a:cs typeface="Arial"/>
              </a:rPr>
              <a:t>الأهلية لإعادة التوظيف</a:t>
            </a:r>
            <a:endParaRPr lang="en-US" sz="2000" dirty="0">
              <a:latin typeface="Calibri"/>
              <a:ea typeface="Calibri"/>
              <a:cs typeface="Arial"/>
            </a:endParaRPr>
          </a:p>
          <a:p>
            <a:pPr marL="342900" marR="0" lvl="0" indent="-342900" algn="r" rtl="1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Font typeface="Wingdings"/>
              <a:buChar char=""/>
              <a:tabLst>
                <a:tab pos="457200" algn="l"/>
              </a:tabLst>
            </a:pPr>
            <a:r>
              <a:rPr lang="ar-SA" sz="2000" u="sng" dirty="0">
                <a:latin typeface="Calibri"/>
                <a:ea typeface="Calibri"/>
                <a:cs typeface="Arial"/>
              </a:rPr>
              <a:t>اجتماع مراجعة الأهلية لإعادة التوظيف</a:t>
            </a:r>
            <a:r>
              <a:rPr lang="en-US" sz="2000" u="sng" dirty="0">
                <a:latin typeface="Calibri"/>
                <a:ea typeface="Calibri"/>
                <a:cs typeface="Arial"/>
              </a:rPr>
              <a:t>:</a:t>
            </a:r>
            <a:endParaRPr lang="en-US" sz="2000" dirty="0">
              <a:latin typeface="Calibri"/>
              <a:ea typeface="Calibri"/>
              <a:cs typeface="Arial"/>
            </a:endParaRPr>
          </a:p>
          <a:p>
            <a:pPr lvl="1" algn="r" rtl="1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Font typeface="Times New Roman"/>
              <a:buChar char="–"/>
              <a:tabLst>
                <a:tab pos="914400" algn="l"/>
              </a:tabLst>
            </a:pPr>
            <a:r>
              <a:rPr lang="ar-SA" sz="1600" u="sng" dirty="0">
                <a:latin typeface="Calibri"/>
                <a:ea typeface="Calibri"/>
                <a:cs typeface="Arial"/>
              </a:rPr>
              <a:t>الهدف</a:t>
            </a:r>
            <a:r>
              <a:rPr lang="ar-SA" sz="1600" dirty="0">
                <a:latin typeface="Calibri"/>
                <a:ea typeface="Calibri"/>
                <a:cs typeface="Arial"/>
              </a:rPr>
              <a:t> </a:t>
            </a:r>
            <a:r>
              <a:rPr lang="ar-EG" sz="1600" dirty="0">
                <a:latin typeface="Calibri"/>
                <a:ea typeface="Calibri"/>
                <a:cs typeface="Arial"/>
              </a:rPr>
              <a:t> - </a:t>
            </a:r>
            <a:r>
              <a:rPr lang="ar-SA" sz="1600" dirty="0">
                <a:latin typeface="Calibri"/>
                <a:ea typeface="Calibri"/>
                <a:cs typeface="Arial"/>
              </a:rPr>
              <a:t>لمساعدتك على النجاح في بحثك عن عمل</a:t>
            </a:r>
            <a:endParaRPr lang="en-US" sz="1600" dirty="0">
              <a:latin typeface="Calibri"/>
              <a:ea typeface="Calibri"/>
              <a:cs typeface="Arial"/>
            </a:endParaRPr>
          </a:p>
          <a:p>
            <a:pPr lvl="1" algn="r" rtl="1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Font typeface="Times New Roman"/>
              <a:buChar char="–"/>
              <a:tabLst>
                <a:tab pos="914400" algn="l"/>
              </a:tabLst>
            </a:pPr>
            <a:r>
              <a:rPr lang="ar-SA" sz="1600" dirty="0">
                <a:latin typeface="Calibri"/>
                <a:ea typeface="Calibri"/>
                <a:cs typeface="Arial"/>
              </a:rPr>
              <a:t>اجتماع شخصي مع أحد أعضاء طاقم العمل بمركز المهن</a:t>
            </a:r>
            <a:endParaRPr lang="en-US" sz="1600" dirty="0">
              <a:latin typeface="Calibri"/>
              <a:ea typeface="Calibri"/>
              <a:cs typeface="Arial"/>
            </a:endParaRPr>
          </a:p>
          <a:p>
            <a:pPr lvl="1" algn="r" rtl="1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Font typeface="Times New Roman"/>
              <a:buChar char="–"/>
              <a:tabLst>
                <a:tab pos="914400" algn="l"/>
              </a:tabLst>
            </a:pPr>
            <a:r>
              <a:rPr lang="ar-SA" sz="1600" dirty="0">
                <a:latin typeface="Calibri"/>
                <a:ea typeface="Calibri"/>
                <a:cs typeface="Arial"/>
              </a:rPr>
              <a:t>مراجعة لأنشطة البحث عن عمل</a:t>
            </a:r>
            <a:endParaRPr lang="en-US" sz="1600" dirty="0">
              <a:latin typeface="Calibri"/>
              <a:ea typeface="Calibri"/>
              <a:cs typeface="Arial"/>
            </a:endParaRPr>
          </a:p>
          <a:p>
            <a:pPr lvl="1" algn="r" rtl="1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Font typeface="Times New Roman"/>
              <a:buChar char="–"/>
              <a:tabLst>
                <a:tab pos="914400" algn="l"/>
              </a:tabLst>
            </a:pPr>
            <a:r>
              <a:rPr lang="ar-SA" sz="1600" dirty="0">
                <a:latin typeface="Calibri"/>
                <a:ea typeface="Calibri"/>
                <a:cs typeface="Arial"/>
              </a:rPr>
              <a:t>الالتزام بخطة التحرك المهني</a:t>
            </a:r>
            <a:endParaRPr lang="en-US" sz="1600" dirty="0">
              <a:latin typeface="Calibri"/>
              <a:ea typeface="Calibri"/>
              <a:cs typeface="Arial"/>
            </a:endParaRPr>
          </a:p>
          <a:p>
            <a:pPr lvl="1" algn="r" rtl="1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Font typeface="Times New Roman"/>
              <a:buChar char="–"/>
              <a:tabLst>
                <a:tab pos="914400" algn="l"/>
              </a:tabLst>
            </a:pPr>
            <a:r>
              <a:rPr lang="ar-SA" sz="1600" dirty="0">
                <a:latin typeface="Calibri"/>
                <a:ea typeface="Calibri"/>
                <a:cs typeface="Arial"/>
              </a:rPr>
              <a:t>تشجع بنجاحك </a:t>
            </a:r>
            <a:endParaRPr lang="en-US" sz="1600" dirty="0">
              <a:latin typeface="Calibri"/>
              <a:ea typeface="Calibri"/>
              <a:cs typeface="Arial"/>
            </a:endParaRPr>
          </a:p>
          <a:p>
            <a:pPr lvl="1" algn="r" rtl="1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Font typeface="Times New Roman"/>
              <a:buChar char="–"/>
              <a:tabLst>
                <a:tab pos="914400" algn="l"/>
              </a:tabLst>
            </a:pPr>
            <a:r>
              <a:rPr lang="ar-SA" sz="1600" dirty="0">
                <a:latin typeface="Calibri"/>
                <a:ea typeface="Calibri"/>
                <a:cs typeface="Arial"/>
              </a:rPr>
              <a:t>تعرف على استراتيجيات مفيدة لمواجهة العقبات التي تعترض إعادة التوظيف والتغلب عليها</a:t>
            </a:r>
            <a:endParaRPr lang="en-US" sz="1600" dirty="0">
              <a:latin typeface="Calibri"/>
              <a:ea typeface="Calibri"/>
              <a:cs typeface="Arial"/>
            </a:endParaRPr>
          </a:p>
          <a:p>
            <a:pPr lvl="1" algn="r" rtl="1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Font typeface="Times New Roman"/>
              <a:buChar char="–"/>
              <a:tabLst>
                <a:tab pos="914400" algn="l"/>
              </a:tabLst>
            </a:pPr>
            <a:r>
              <a:rPr lang="ar-SA" sz="1600" u="sng" dirty="0">
                <a:latin typeface="Calibri"/>
                <a:ea typeface="Calibri"/>
                <a:cs typeface="Arial"/>
              </a:rPr>
              <a:t>إن الاخفاق في حضور هذا الاجتماع والالتزام بمتطلبات البرنامج قد ينتج عنه تأخير منافع البطالة الخاصة بك </a:t>
            </a:r>
            <a:r>
              <a:rPr lang="ar-EG" sz="1600" u="sng" dirty="0">
                <a:latin typeface="Calibri"/>
                <a:ea typeface="Calibri"/>
                <a:cs typeface="Arial"/>
              </a:rPr>
              <a:t/>
            </a:r>
            <a:br>
              <a:rPr lang="ar-EG" sz="1600" u="sng" dirty="0">
                <a:latin typeface="Calibri"/>
                <a:ea typeface="Calibri"/>
                <a:cs typeface="Arial"/>
              </a:rPr>
            </a:br>
            <a:r>
              <a:rPr lang="ar-SA" sz="1600" u="sng" dirty="0">
                <a:latin typeface="Calibri"/>
                <a:ea typeface="Calibri"/>
                <a:cs typeface="Arial"/>
              </a:rPr>
              <a:t>أو فقدانها</a:t>
            </a:r>
            <a:r>
              <a:rPr lang="en-US" sz="1600" u="sng" dirty="0">
                <a:latin typeface="Calibri"/>
                <a:ea typeface="Calibri"/>
                <a:cs typeface="Arial"/>
              </a:rPr>
              <a:t>. </a:t>
            </a:r>
            <a:endParaRPr lang="en-US" sz="1600" dirty="0">
              <a:latin typeface="Calibri"/>
              <a:ea typeface="Calibri"/>
              <a:cs typeface="Arial"/>
            </a:endParaRPr>
          </a:p>
          <a:p>
            <a:pPr lvl="1" eaLnBrk="1" hangingPunct="1">
              <a:lnSpc>
                <a:spcPct val="80000"/>
              </a:lnSpc>
              <a:buClr>
                <a:srgbClr val="000000"/>
              </a:buClr>
              <a:buNone/>
              <a:defRPr/>
            </a:pPr>
            <a:endParaRPr lang="en-US" sz="1200" u="sng" kern="0" dirty="0">
              <a:solidFill>
                <a:srgbClr val="FF5050"/>
              </a:solidFill>
              <a:latin typeface="Arial"/>
            </a:endParaRPr>
          </a:p>
        </p:txBody>
      </p:sp>
      <p:sp>
        <p:nvSpPr>
          <p:cNvPr id="38916" name="Slide Number Placeholder 1"/>
          <p:cNvSpPr txBox="1">
            <a:spLocks/>
          </p:cNvSpPr>
          <p:nvPr/>
        </p:nvSpPr>
        <p:spPr bwMode="auto">
          <a:xfrm>
            <a:off x="8755063" y="6443663"/>
            <a:ext cx="388937" cy="238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accent2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accent2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accent2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accent2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accent2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accent2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accent2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accent2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accent2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E902BE7C-E036-4B9B-992A-8B339D70CC07}" type="slidenum">
              <a:rPr lang="en-US" altLang="en-US" sz="900">
                <a:solidFill>
                  <a:srgbClr val="333399"/>
                </a:solidFill>
              </a:rPr>
              <a:pPr>
                <a:spcBef>
                  <a:spcPct val="0"/>
                </a:spcBef>
                <a:buFontTx/>
                <a:buNone/>
              </a:pPr>
              <a:t>32</a:t>
            </a:fld>
            <a:endParaRPr lang="en-US" altLang="en-US" sz="900">
              <a:solidFill>
                <a:srgbClr val="3333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18064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Text Box 2"/>
          <p:cNvSpPr txBox="1">
            <a:spLocks noChangeArrowheads="1"/>
          </p:cNvSpPr>
          <p:nvPr/>
        </p:nvSpPr>
        <p:spPr bwMode="auto">
          <a:xfrm>
            <a:off x="457200" y="485775"/>
            <a:ext cx="853440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accent2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accent2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accent2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accent2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accent2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accent2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accent2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accent2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accent2"/>
                </a:solidFill>
                <a:latin typeface="Arial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en-US" altLang="en-US" sz="3600" b="1">
                <a:solidFill>
                  <a:srgbClr val="BB1B23"/>
                </a:solidFill>
              </a:rPr>
              <a:t/>
            </a:r>
            <a:br>
              <a:rPr lang="en-US" altLang="en-US" sz="3600" b="1">
                <a:solidFill>
                  <a:srgbClr val="BB1B23"/>
                </a:solidFill>
              </a:rPr>
            </a:br>
            <a:endParaRPr lang="en-US" altLang="en-US" sz="3600" b="1">
              <a:solidFill>
                <a:srgbClr val="BB1B23"/>
              </a:solidFill>
            </a:endParaRPr>
          </a:p>
        </p:txBody>
      </p:sp>
      <p:sp>
        <p:nvSpPr>
          <p:cNvPr id="36867" name="Text Box 3"/>
          <p:cNvSpPr txBox="1">
            <a:spLocks noChangeArrowheads="1"/>
          </p:cNvSpPr>
          <p:nvPr/>
        </p:nvSpPr>
        <p:spPr bwMode="auto">
          <a:xfrm>
            <a:off x="457200" y="1371600"/>
            <a:ext cx="8229600" cy="3786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01638" indent="-287338" eaLnBrk="0" hangingPunct="0">
              <a:spcBef>
                <a:spcPct val="20000"/>
              </a:spcBef>
              <a:buChar char="•"/>
              <a:defRPr sz="3200">
                <a:solidFill>
                  <a:schemeClr val="accent2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accent2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accent2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accent2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accent2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accent2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accent2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accent2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accent2"/>
                </a:solidFill>
                <a:latin typeface="Arial" charset="0"/>
              </a:defRPr>
            </a:lvl9pPr>
          </a:lstStyle>
          <a:p>
            <a:pPr algn="r" rtl="1">
              <a:spcBef>
                <a:spcPct val="0"/>
              </a:spcBef>
              <a:buFont typeface="Wingdings" pitchFamily="2" charset="2"/>
              <a:buChar char="§"/>
            </a:pPr>
            <a:r>
              <a:rPr lang="en-US" altLang="en-US" sz="2400" dirty="0" err="1">
                <a:solidFill>
                  <a:srgbClr val="000099"/>
                </a:solidFill>
              </a:rPr>
              <a:t>برنامج</a:t>
            </a:r>
            <a:r>
              <a:rPr lang="en-US" altLang="en-US" sz="2400" dirty="0">
                <a:solidFill>
                  <a:srgbClr val="000099"/>
                </a:solidFill>
              </a:rPr>
              <a:t> (WOTC) </a:t>
            </a:r>
            <a:r>
              <a:rPr lang="ar-EG" altLang="en-US" sz="2400" dirty="0" smtClean="0">
                <a:solidFill>
                  <a:srgbClr val="000099"/>
                </a:solidFill>
              </a:rPr>
              <a:t> </a:t>
            </a:r>
            <a:r>
              <a:rPr lang="en-US" altLang="en-US" sz="2400" dirty="0" err="1" smtClean="0">
                <a:solidFill>
                  <a:srgbClr val="000099"/>
                </a:solidFill>
              </a:rPr>
              <a:t>يقدم</a:t>
            </a:r>
            <a:r>
              <a:rPr lang="en-US" altLang="en-US" sz="2400" dirty="0" smtClean="0">
                <a:solidFill>
                  <a:srgbClr val="000099"/>
                </a:solidFill>
              </a:rPr>
              <a:t> </a:t>
            </a:r>
            <a:r>
              <a:rPr lang="en-US" altLang="en-US" sz="2400" dirty="0" err="1">
                <a:solidFill>
                  <a:srgbClr val="000099"/>
                </a:solidFill>
              </a:rPr>
              <a:t>منافع</a:t>
            </a:r>
            <a:r>
              <a:rPr lang="en-US" altLang="en-US" sz="2400" dirty="0">
                <a:solidFill>
                  <a:srgbClr val="000099"/>
                </a:solidFill>
              </a:rPr>
              <a:t> </a:t>
            </a:r>
            <a:r>
              <a:rPr lang="en-US" altLang="en-US" sz="2400" dirty="0" err="1">
                <a:solidFill>
                  <a:srgbClr val="000099"/>
                </a:solidFill>
              </a:rPr>
              <a:t>ضريبية</a:t>
            </a:r>
            <a:r>
              <a:rPr lang="en-US" altLang="en-US" sz="2400" dirty="0">
                <a:solidFill>
                  <a:srgbClr val="000099"/>
                </a:solidFill>
              </a:rPr>
              <a:t> </a:t>
            </a:r>
            <a:r>
              <a:rPr lang="en-US" altLang="en-US" sz="2400" dirty="0" err="1">
                <a:solidFill>
                  <a:srgbClr val="000099"/>
                </a:solidFill>
              </a:rPr>
              <a:t>قيمة</a:t>
            </a:r>
            <a:r>
              <a:rPr lang="en-US" altLang="en-US" sz="2400" dirty="0">
                <a:solidFill>
                  <a:srgbClr val="000099"/>
                </a:solidFill>
              </a:rPr>
              <a:t> </a:t>
            </a:r>
            <a:r>
              <a:rPr lang="en-US" altLang="en-US" sz="2400" dirty="0" err="1">
                <a:solidFill>
                  <a:srgbClr val="000099"/>
                </a:solidFill>
              </a:rPr>
              <a:t>لجهات</a:t>
            </a:r>
            <a:r>
              <a:rPr lang="en-US" altLang="en-US" sz="2400" dirty="0">
                <a:solidFill>
                  <a:srgbClr val="000099"/>
                </a:solidFill>
              </a:rPr>
              <a:t> </a:t>
            </a:r>
            <a:r>
              <a:rPr lang="en-US" altLang="en-US" sz="2400" dirty="0" err="1">
                <a:solidFill>
                  <a:srgbClr val="000099"/>
                </a:solidFill>
              </a:rPr>
              <a:t>العمل</a:t>
            </a:r>
            <a:r>
              <a:rPr lang="en-US" altLang="en-US" sz="2400" dirty="0">
                <a:solidFill>
                  <a:srgbClr val="000099"/>
                </a:solidFill>
              </a:rPr>
              <a:t> </a:t>
            </a:r>
            <a:r>
              <a:rPr lang="en-US" altLang="en-US" sz="2400" dirty="0" err="1">
                <a:solidFill>
                  <a:srgbClr val="000099"/>
                </a:solidFill>
              </a:rPr>
              <a:t>التي</a:t>
            </a:r>
            <a:r>
              <a:rPr lang="en-US" altLang="en-US" sz="2400" dirty="0">
                <a:solidFill>
                  <a:srgbClr val="000099"/>
                </a:solidFill>
              </a:rPr>
              <a:t> </a:t>
            </a:r>
            <a:r>
              <a:rPr lang="en-US" altLang="en-US" sz="2400" dirty="0" err="1">
                <a:solidFill>
                  <a:srgbClr val="000099"/>
                </a:solidFill>
              </a:rPr>
              <a:t>تقوم</a:t>
            </a:r>
            <a:r>
              <a:rPr lang="en-US" altLang="en-US" sz="2400" dirty="0">
                <a:solidFill>
                  <a:srgbClr val="000099"/>
                </a:solidFill>
              </a:rPr>
              <a:t> </a:t>
            </a:r>
            <a:r>
              <a:rPr lang="en-US" altLang="en-US" sz="2400" dirty="0" err="1">
                <a:solidFill>
                  <a:srgbClr val="000099"/>
                </a:solidFill>
              </a:rPr>
              <a:t>بتعيين</a:t>
            </a:r>
            <a:r>
              <a:rPr lang="en-US" altLang="en-US" sz="2400" dirty="0">
                <a:solidFill>
                  <a:srgbClr val="000099"/>
                </a:solidFill>
              </a:rPr>
              <a:t> </a:t>
            </a:r>
            <a:r>
              <a:rPr lang="en-US" altLang="en-US" sz="2400" dirty="0" err="1">
                <a:solidFill>
                  <a:srgbClr val="000099"/>
                </a:solidFill>
              </a:rPr>
              <a:t>أعضاء</a:t>
            </a:r>
            <a:r>
              <a:rPr lang="en-US" altLang="en-US" sz="2400" dirty="0">
                <a:solidFill>
                  <a:srgbClr val="000099"/>
                </a:solidFill>
              </a:rPr>
              <a:t> </a:t>
            </a:r>
            <a:r>
              <a:rPr lang="en-US" altLang="en-US" sz="2400" dirty="0" err="1">
                <a:solidFill>
                  <a:srgbClr val="000099"/>
                </a:solidFill>
              </a:rPr>
              <a:t>من</a:t>
            </a:r>
            <a:r>
              <a:rPr lang="en-US" altLang="en-US" sz="2400" dirty="0">
                <a:solidFill>
                  <a:srgbClr val="000099"/>
                </a:solidFill>
              </a:rPr>
              <a:t> </a:t>
            </a:r>
            <a:r>
              <a:rPr lang="en-US" altLang="en-US" sz="2400" dirty="0" err="1">
                <a:solidFill>
                  <a:srgbClr val="000099"/>
                </a:solidFill>
              </a:rPr>
              <a:t>مجموعات</a:t>
            </a:r>
            <a:r>
              <a:rPr lang="en-US" altLang="en-US" sz="2400" dirty="0">
                <a:solidFill>
                  <a:srgbClr val="000099"/>
                </a:solidFill>
              </a:rPr>
              <a:t> </a:t>
            </a:r>
            <a:r>
              <a:rPr lang="en-US" altLang="en-US" sz="2400" dirty="0" err="1">
                <a:solidFill>
                  <a:srgbClr val="000099"/>
                </a:solidFill>
              </a:rPr>
              <a:t>محددة</a:t>
            </a:r>
            <a:r>
              <a:rPr lang="en-US" altLang="en-US" sz="2400" dirty="0">
                <a:solidFill>
                  <a:srgbClr val="000099"/>
                </a:solidFill>
              </a:rPr>
              <a:t>.</a:t>
            </a:r>
          </a:p>
          <a:p>
            <a:pPr algn="r" rtl="1">
              <a:spcBef>
                <a:spcPct val="0"/>
              </a:spcBef>
              <a:buFontTx/>
              <a:buNone/>
            </a:pPr>
            <a:endParaRPr lang="en-US" altLang="en-US" sz="2400" dirty="0">
              <a:solidFill>
                <a:srgbClr val="000099"/>
              </a:solidFill>
            </a:endParaRPr>
          </a:p>
          <a:p>
            <a:pPr algn="r" rtl="1">
              <a:spcBef>
                <a:spcPct val="0"/>
              </a:spcBef>
              <a:buFont typeface="Wingdings" pitchFamily="2" charset="2"/>
              <a:buChar char="§"/>
            </a:pPr>
            <a:r>
              <a:rPr lang="en-US" altLang="en-US" sz="2400" dirty="0" err="1">
                <a:solidFill>
                  <a:srgbClr val="000099"/>
                </a:solidFill>
              </a:rPr>
              <a:t>نرجو</a:t>
            </a:r>
            <a:r>
              <a:rPr lang="en-US" altLang="en-US" sz="2400" dirty="0">
                <a:solidFill>
                  <a:srgbClr val="000099"/>
                </a:solidFill>
              </a:rPr>
              <a:t> </a:t>
            </a:r>
            <a:r>
              <a:rPr lang="en-US" altLang="en-US" sz="2400" dirty="0" err="1">
                <a:solidFill>
                  <a:srgbClr val="000099"/>
                </a:solidFill>
              </a:rPr>
              <a:t>مراجعة</a:t>
            </a:r>
            <a:r>
              <a:rPr lang="en-US" altLang="en-US" sz="2400" dirty="0">
                <a:solidFill>
                  <a:srgbClr val="000099"/>
                </a:solidFill>
              </a:rPr>
              <a:t> </a:t>
            </a:r>
            <a:r>
              <a:rPr lang="en-US" altLang="en-US" sz="2400" dirty="0" err="1">
                <a:solidFill>
                  <a:srgbClr val="000099"/>
                </a:solidFill>
              </a:rPr>
              <a:t>المنشور</a:t>
            </a:r>
            <a:r>
              <a:rPr lang="en-US" altLang="en-US" sz="2400" dirty="0">
                <a:solidFill>
                  <a:srgbClr val="000099"/>
                </a:solidFill>
              </a:rPr>
              <a:t> </a:t>
            </a:r>
            <a:r>
              <a:rPr lang="en-US" altLang="en-US" sz="2400" dirty="0" err="1">
                <a:solidFill>
                  <a:srgbClr val="000099"/>
                </a:solidFill>
              </a:rPr>
              <a:t>الخاص</a:t>
            </a:r>
            <a:r>
              <a:rPr lang="en-US" altLang="en-US" sz="2400" dirty="0">
                <a:solidFill>
                  <a:srgbClr val="000099"/>
                </a:solidFill>
              </a:rPr>
              <a:t> </a:t>
            </a:r>
            <a:r>
              <a:rPr lang="en-US" altLang="en-US" sz="2400" dirty="0" err="1">
                <a:solidFill>
                  <a:srgbClr val="000099"/>
                </a:solidFill>
              </a:rPr>
              <a:t>بك</a:t>
            </a:r>
            <a:r>
              <a:rPr lang="en-US" altLang="en-US" sz="2400" dirty="0">
                <a:solidFill>
                  <a:srgbClr val="000099"/>
                </a:solidFill>
              </a:rPr>
              <a:t> </a:t>
            </a:r>
            <a:r>
              <a:rPr lang="en-US" altLang="en-US" sz="2400" dirty="0" err="1">
                <a:solidFill>
                  <a:srgbClr val="000099"/>
                </a:solidFill>
              </a:rPr>
              <a:t>للحصول</a:t>
            </a:r>
            <a:r>
              <a:rPr lang="en-US" altLang="en-US" sz="2400" dirty="0">
                <a:solidFill>
                  <a:srgbClr val="000099"/>
                </a:solidFill>
              </a:rPr>
              <a:t> </a:t>
            </a:r>
            <a:r>
              <a:rPr lang="en-US" altLang="en-US" sz="2400" dirty="0" err="1">
                <a:solidFill>
                  <a:srgbClr val="000099"/>
                </a:solidFill>
              </a:rPr>
              <a:t>على</a:t>
            </a:r>
            <a:r>
              <a:rPr lang="en-US" altLang="en-US" sz="2400" dirty="0">
                <a:solidFill>
                  <a:srgbClr val="000099"/>
                </a:solidFill>
              </a:rPr>
              <a:t> </a:t>
            </a:r>
            <a:r>
              <a:rPr lang="en-US" altLang="en-US" sz="2400" dirty="0" err="1">
                <a:solidFill>
                  <a:srgbClr val="000099"/>
                </a:solidFill>
              </a:rPr>
              <a:t>تفاصيل</a:t>
            </a:r>
            <a:r>
              <a:rPr lang="en-US" altLang="en-US" sz="2400" dirty="0">
                <a:solidFill>
                  <a:srgbClr val="000099"/>
                </a:solidFill>
              </a:rPr>
              <a:t> </a:t>
            </a:r>
            <a:r>
              <a:rPr lang="en-US" altLang="en-US" sz="2400" dirty="0" err="1">
                <a:solidFill>
                  <a:srgbClr val="000099"/>
                </a:solidFill>
              </a:rPr>
              <a:t>هذه</a:t>
            </a:r>
            <a:r>
              <a:rPr lang="en-US" altLang="en-US" sz="2400" dirty="0">
                <a:solidFill>
                  <a:srgbClr val="000099"/>
                </a:solidFill>
              </a:rPr>
              <a:t> </a:t>
            </a:r>
            <a:r>
              <a:rPr lang="en-US" altLang="en-US" sz="2400" dirty="0" err="1">
                <a:solidFill>
                  <a:srgbClr val="000099"/>
                </a:solidFill>
              </a:rPr>
              <a:t>المجموعات</a:t>
            </a:r>
            <a:endParaRPr lang="en-US" altLang="en-US" sz="2400" dirty="0">
              <a:solidFill>
                <a:srgbClr val="000099"/>
              </a:solidFill>
            </a:endParaRPr>
          </a:p>
          <a:p>
            <a:pPr algn="r" rtl="1">
              <a:spcBef>
                <a:spcPct val="0"/>
              </a:spcBef>
              <a:buFont typeface="Wingdings" pitchFamily="2" charset="2"/>
              <a:buChar char="§"/>
            </a:pPr>
            <a:endParaRPr lang="en-US" altLang="en-US" sz="2400" dirty="0">
              <a:solidFill>
                <a:srgbClr val="000099"/>
              </a:solidFill>
            </a:endParaRPr>
          </a:p>
          <a:p>
            <a:pPr algn="r" rtl="1">
              <a:spcBef>
                <a:spcPct val="0"/>
              </a:spcBef>
              <a:buFont typeface="Wingdings" pitchFamily="2" charset="2"/>
              <a:buChar char="§"/>
            </a:pPr>
            <a:r>
              <a:rPr lang="en-US" altLang="en-US" sz="2400" dirty="0" err="1">
                <a:solidFill>
                  <a:srgbClr val="000099"/>
                </a:solidFill>
              </a:rPr>
              <a:t>إذا</a:t>
            </a:r>
            <a:r>
              <a:rPr lang="en-US" altLang="en-US" sz="2400" dirty="0">
                <a:solidFill>
                  <a:srgbClr val="000099"/>
                </a:solidFill>
              </a:rPr>
              <a:t> </a:t>
            </a:r>
            <a:r>
              <a:rPr lang="en-US" altLang="en-US" sz="2400" dirty="0" err="1">
                <a:solidFill>
                  <a:srgbClr val="000099"/>
                </a:solidFill>
              </a:rPr>
              <a:t>كنت</a:t>
            </a:r>
            <a:r>
              <a:rPr lang="en-US" altLang="en-US" sz="2400" dirty="0">
                <a:solidFill>
                  <a:srgbClr val="000099"/>
                </a:solidFill>
              </a:rPr>
              <a:t> </a:t>
            </a:r>
            <a:r>
              <a:rPr lang="ar-EG" altLang="en-US" sz="2400" dirty="0" smtClean="0">
                <a:solidFill>
                  <a:srgbClr val="000099"/>
                </a:solidFill>
              </a:rPr>
              <a:t>تنتمي إلى أحد </a:t>
            </a:r>
            <a:r>
              <a:rPr lang="en-US" altLang="en-US" sz="2400" dirty="0" err="1" smtClean="0">
                <a:solidFill>
                  <a:srgbClr val="000099"/>
                </a:solidFill>
              </a:rPr>
              <a:t>هذه</a:t>
            </a:r>
            <a:r>
              <a:rPr lang="en-US" altLang="en-US" sz="2400" dirty="0" smtClean="0">
                <a:solidFill>
                  <a:srgbClr val="000099"/>
                </a:solidFill>
              </a:rPr>
              <a:t> </a:t>
            </a:r>
            <a:r>
              <a:rPr lang="en-US" altLang="en-US" sz="2400" dirty="0" err="1">
                <a:solidFill>
                  <a:srgbClr val="000099"/>
                </a:solidFill>
              </a:rPr>
              <a:t>المجموعات</a:t>
            </a:r>
            <a:r>
              <a:rPr lang="en-US" altLang="en-US" sz="2400" dirty="0">
                <a:solidFill>
                  <a:srgbClr val="000099"/>
                </a:solidFill>
              </a:rPr>
              <a:t>، </a:t>
            </a:r>
            <a:r>
              <a:rPr lang="en-US" altLang="en-US" sz="2400" dirty="0" err="1">
                <a:solidFill>
                  <a:srgbClr val="000099"/>
                </a:solidFill>
              </a:rPr>
              <a:t>يمكنك</a:t>
            </a:r>
            <a:r>
              <a:rPr lang="en-US" altLang="en-US" sz="2400" dirty="0">
                <a:solidFill>
                  <a:srgbClr val="000099"/>
                </a:solidFill>
              </a:rPr>
              <a:t> </a:t>
            </a:r>
            <a:r>
              <a:rPr lang="en-US" altLang="en-US" sz="2400" dirty="0" err="1">
                <a:solidFill>
                  <a:srgbClr val="000099"/>
                </a:solidFill>
              </a:rPr>
              <a:t>استخدام</a:t>
            </a:r>
            <a:r>
              <a:rPr lang="en-US" altLang="en-US" sz="2400" dirty="0">
                <a:solidFill>
                  <a:srgbClr val="000099"/>
                </a:solidFill>
              </a:rPr>
              <a:t> </a:t>
            </a:r>
            <a:r>
              <a:rPr lang="en-US" altLang="en-US" sz="2400" dirty="0" err="1">
                <a:solidFill>
                  <a:srgbClr val="000099"/>
                </a:solidFill>
              </a:rPr>
              <a:t>المنافع</a:t>
            </a:r>
            <a:r>
              <a:rPr lang="en-US" altLang="en-US" sz="2400" dirty="0">
                <a:solidFill>
                  <a:srgbClr val="000099"/>
                </a:solidFill>
              </a:rPr>
              <a:t> </a:t>
            </a:r>
            <a:r>
              <a:rPr lang="en-US" altLang="en-US" sz="2400" dirty="0" err="1">
                <a:solidFill>
                  <a:srgbClr val="000099"/>
                </a:solidFill>
              </a:rPr>
              <a:t>الضريبية</a:t>
            </a:r>
            <a:r>
              <a:rPr lang="en-US" altLang="en-US" sz="2400" dirty="0">
                <a:solidFill>
                  <a:srgbClr val="000099"/>
                </a:solidFill>
              </a:rPr>
              <a:t> </a:t>
            </a:r>
            <a:r>
              <a:rPr lang="en-US" altLang="en-US" sz="2400" dirty="0" err="1">
                <a:solidFill>
                  <a:srgbClr val="000099"/>
                </a:solidFill>
              </a:rPr>
              <a:t>كأداة</a:t>
            </a:r>
            <a:r>
              <a:rPr lang="en-US" altLang="en-US" sz="2400" dirty="0">
                <a:solidFill>
                  <a:srgbClr val="000099"/>
                </a:solidFill>
              </a:rPr>
              <a:t> </a:t>
            </a:r>
            <a:r>
              <a:rPr lang="en-US" altLang="en-US" sz="2400" dirty="0" err="1">
                <a:solidFill>
                  <a:srgbClr val="000099"/>
                </a:solidFill>
              </a:rPr>
              <a:t>تسويقية</a:t>
            </a:r>
            <a:r>
              <a:rPr lang="en-US" altLang="en-US" sz="2400" dirty="0">
                <a:solidFill>
                  <a:srgbClr val="000099"/>
                </a:solidFill>
              </a:rPr>
              <a:t> </a:t>
            </a:r>
            <a:r>
              <a:rPr lang="en-US" altLang="en-US" sz="2400" dirty="0" err="1">
                <a:solidFill>
                  <a:srgbClr val="000099"/>
                </a:solidFill>
              </a:rPr>
              <a:t>في</a:t>
            </a:r>
            <a:r>
              <a:rPr lang="en-US" altLang="en-US" sz="2400" dirty="0">
                <a:solidFill>
                  <a:srgbClr val="000099"/>
                </a:solidFill>
              </a:rPr>
              <a:t> </a:t>
            </a:r>
            <a:r>
              <a:rPr lang="en-US" altLang="en-US" sz="2400" dirty="0" err="1">
                <a:solidFill>
                  <a:srgbClr val="000099"/>
                </a:solidFill>
              </a:rPr>
              <a:t>بحثك</a:t>
            </a:r>
            <a:r>
              <a:rPr lang="en-US" altLang="en-US" sz="2400" dirty="0">
                <a:solidFill>
                  <a:srgbClr val="000099"/>
                </a:solidFill>
              </a:rPr>
              <a:t> </a:t>
            </a:r>
            <a:r>
              <a:rPr lang="en-US" altLang="en-US" sz="2400" dirty="0" err="1">
                <a:solidFill>
                  <a:srgbClr val="000099"/>
                </a:solidFill>
              </a:rPr>
              <a:t>عن</a:t>
            </a:r>
            <a:r>
              <a:rPr lang="en-US" altLang="en-US" sz="2400" dirty="0">
                <a:solidFill>
                  <a:srgbClr val="000099"/>
                </a:solidFill>
              </a:rPr>
              <a:t> </a:t>
            </a:r>
            <a:r>
              <a:rPr lang="en-US" altLang="en-US" sz="2400" dirty="0" err="1">
                <a:solidFill>
                  <a:srgbClr val="000099"/>
                </a:solidFill>
              </a:rPr>
              <a:t>عمل</a:t>
            </a:r>
            <a:endParaRPr lang="en-US" altLang="en-US" sz="2400" dirty="0">
              <a:solidFill>
                <a:srgbClr val="000099"/>
              </a:solidFill>
            </a:endParaRPr>
          </a:p>
          <a:p>
            <a:pPr algn="r" rtl="1">
              <a:spcBef>
                <a:spcPct val="0"/>
              </a:spcBef>
              <a:buFont typeface="Wingdings" pitchFamily="2" charset="2"/>
              <a:buChar char="§"/>
            </a:pPr>
            <a:endParaRPr lang="en-US" altLang="en-US" sz="2400" dirty="0">
              <a:solidFill>
                <a:srgbClr val="000099"/>
              </a:solidFill>
            </a:endParaRPr>
          </a:p>
          <a:p>
            <a:pPr algn="r" rtl="1">
              <a:spcBef>
                <a:spcPct val="0"/>
              </a:spcBef>
              <a:buFont typeface="Wingdings" pitchFamily="2" charset="2"/>
              <a:buChar char="§"/>
            </a:pPr>
            <a:r>
              <a:rPr lang="en-US" altLang="en-US" sz="2400" dirty="0" err="1">
                <a:solidFill>
                  <a:srgbClr val="000099"/>
                </a:solidFill>
              </a:rPr>
              <a:t>للحصول</a:t>
            </a:r>
            <a:r>
              <a:rPr lang="en-US" altLang="en-US" sz="2400" dirty="0">
                <a:solidFill>
                  <a:srgbClr val="000099"/>
                </a:solidFill>
              </a:rPr>
              <a:t> </a:t>
            </a:r>
            <a:r>
              <a:rPr lang="en-US" altLang="en-US" sz="2400" dirty="0" err="1">
                <a:solidFill>
                  <a:srgbClr val="000099"/>
                </a:solidFill>
              </a:rPr>
              <a:t>على</a:t>
            </a:r>
            <a:r>
              <a:rPr lang="en-US" altLang="en-US" sz="2400" dirty="0">
                <a:solidFill>
                  <a:srgbClr val="000099"/>
                </a:solidFill>
              </a:rPr>
              <a:t> </a:t>
            </a:r>
            <a:r>
              <a:rPr lang="en-US" altLang="en-US" sz="2400" dirty="0" err="1">
                <a:solidFill>
                  <a:srgbClr val="000099"/>
                </a:solidFill>
              </a:rPr>
              <a:t>مزيد</a:t>
            </a:r>
            <a:r>
              <a:rPr lang="en-US" altLang="en-US" sz="2400" dirty="0">
                <a:solidFill>
                  <a:srgbClr val="000099"/>
                </a:solidFill>
              </a:rPr>
              <a:t> </a:t>
            </a:r>
            <a:r>
              <a:rPr lang="en-US" altLang="en-US" sz="2400" dirty="0" err="1">
                <a:solidFill>
                  <a:srgbClr val="000099"/>
                </a:solidFill>
              </a:rPr>
              <a:t>من</a:t>
            </a:r>
            <a:r>
              <a:rPr lang="en-US" altLang="en-US" sz="2400" dirty="0">
                <a:solidFill>
                  <a:srgbClr val="000099"/>
                </a:solidFill>
              </a:rPr>
              <a:t> </a:t>
            </a:r>
            <a:r>
              <a:rPr lang="en-US" altLang="en-US" sz="2400" dirty="0" err="1">
                <a:solidFill>
                  <a:srgbClr val="000099"/>
                </a:solidFill>
              </a:rPr>
              <a:t>المعلومات</a:t>
            </a:r>
            <a:r>
              <a:rPr lang="en-US" altLang="en-US" sz="2400" dirty="0">
                <a:solidFill>
                  <a:srgbClr val="000099"/>
                </a:solidFill>
              </a:rPr>
              <a:t>، </a:t>
            </a:r>
            <a:r>
              <a:rPr lang="en-US" altLang="en-US" sz="2400" dirty="0" err="1">
                <a:solidFill>
                  <a:srgbClr val="000099"/>
                </a:solidFill>
              </a:rPr>
              <a:t>نرجو</a:t>
            </a:r>
            <a:r>
              <a:rPr lang="en-US" altLang="en-US" sz="2400" dirty="0">
                <a:solidFill>
                  <a:srgbClr val="000099"/>
                </a:solidFill>
              </a:rPr>
              <a:t> </a:t>
            </a:r>
            <a:r>
              <a:rPr lang="en-US" altLang="en-US" sz="2400" dirty="0" err="1">
                <a:solidFill>
                  <a:srgbClr val="000099"/>
                </a:solidFill>
              </a:rPr>
              <a:t>مراجعة</a:t>
            </a:r>
            <a:r>
              <a:rPr lang="en-US" altLang="en-US" sz="2400" dirty="0">
                <a:solidFill>
                  <a:srgbClr val="000099"/>
                </a:solidFill>
              </a:rPr>
              <a:t> </a:t>
            </a:r>
            <a:r>
              <a:rPr lang="en-US" altLang="en-US" sz="2400" dirty="0" err="1">
                <a:solidFill>
                  <a:srgbClr val="000099"/>
                </a:solidFill>
              </a:rPr>
              <a:t>مركز</a:t>
            </a:r>
            <a:r>
              <a:rPr lang="en-US" altLang="en-US" sz="2400" dirty="0">
                <a:solidFill>
                  <a:srgbClr val="000099"/>
                </a:solidFill>
              </a:rPr>
              <a:t> </a:t>
            </a:r>
            <a:r>
              <a:rPr lang="en-US" altLang="en-US" sz="2400" dirty="0" err="1">
                <a:solidFill>
                  <a:srgbClr val="000099"/>
                </a:solidFill>
              </a:rPr>
              <a:t>المهن</a:t>
            </a:r>
            <a:r>
              <a:rPr lang="en-US" altLang="en-US" sz="2400" dirty="0">
                <a:solidFill>
                  <a:srgbClr val="000099"/>
                </a:solidFill>
              </a:rPr>
              <a:t> </a:t>
            </a:r>
            <a:r>
              <a:rPr lang="en-US" altLang="en-US" sz="2400" dirty="0" err="1" smtClean="0">
                <a:solidFill>
                  <a:srgbClr val="000099"/>
                </a:solidFill>
              </a:rPr>
              <a:t>المحلي</a:t>
            </a:r>
            <a:r>
              <a:rPr lang="ar-EG" altLang="en-US" sz="2400" dirty="0" smtClean="0">
                <a:solidFill>
                  <a:srgbClr val="000099"/>
                </a:solidFill>
              </a:rPr>
              <a:t/>
            </a:r>
            <a:br>
              <a:rPr lang="ar-EG" altLang="en-US" sz="2400" dirty="0" smtClean="0">
                <a:solidFill>
                  <a:srgbClr val="000099"/>
                </a:solidFill>
              </a:rPr>
            </a:br>
            <a:r>
              <a:rPr lang="en-US" altLang="en-US" sz="2400" dirty="0" err="1" smtClean="0">
                <a:solidFill>
                  <a:srgbClr val="000099"/>
                </a:solidFill>
              </a:rPr>
              <a:t>أو</a:t>
            </a:r>
            <a:r>
              <a:rPr lang="en-US" altLang="en-US" sz="2400" dirty="0" smtClean="0">
                <a:solidFill>
                  <a:srgbClr val="000099"/>
                </a:solidFill>
              </a:rPr>
              <a:t> </a:t>
            </a:r>
            <a:r>
              <a:rPr lang="en-US" altLang="en-US" sz="2400" dirty="0" err="1">
                <a:solidFill>
                  <a:srgbClr val="000099"/>
                </a:solidFill>
              </a:rPr>
              <a:t>الاتصال</a:t>
            </a:r>
            <a:r>
              <a:rPr lang="en-US" altLang="en-US" sz="2400" dirty="0">
                <a:solidFill>
                  <a:srgbClr val="000099"/>
                </a:solidFill>
              </a:rPr>
              <a:t> </a:t>
            </a:r>
            <a:r>
              <a:rPr lang="en-US" altLang="en-US" sz="2400" dirty="0" err="1">
                <a:solidFill>
                  <a:srgbClr val="000099"/>
                </a:solidFill>
              </a:rPr>
              <a:t>برقم</a:t>
            </a:r>
            <a:r>
              <a:rPr lang="en-US" altLang="en-US" sz="2400" dirty="0">
                <a:solidFill>
                  <a:srgbClr val="000099"/>
                </a:solidFill>
              </a:rPr>
              <a:t> </a:t>
            </a:r>
            <a:r>
              <a:rPr lang="en-US" altLang="en-US" sz="2400" dirty="0" err="1">
                <a:solidFill>
                  <a:srgbClr val="000099"/>
                </a:solidFill>
              </a:rPr>
              <a:t>الهاتف</a:t>
            </a:r>
            <a:r>
              <a:rPr lang="en-US" altLang="en-US" sz="2400" dirty="0">
                <a:solidFill>
                  <a:srgbClr val="000099"/>
                </a:solidFill>
              </a:rPr>
              <a:t> </a:t>
            </a:r>
            <a:r>
              <a:rPr lang="ar-EG" altLang="en-US" sz="2400" dirty="0" smtClean="0">
                <a:solidFill>
                  <a:srgbClr val="000099"/>
                </a:solidFill>
              </a:rPr>
              <a:t>5353-626 (617)</a:t>
            </a:r>
            <a:endParaRPr lang="en-US" altLang="en-US" sz="2400" dirty="0">
              <a:solidFill>
                <a:srgbClr val="000099"/>
              </a:solidFill>
            </a:endParaRPr>
          </a:p>
        </p:txBody>
      </p:sp>
      <p:sp>
        <p:nvSpPr>
          <p:cNvPr id="29701" name="Rectangle 5"/>
          <p:cNvSpPr>
            <a:spLocks noChangeArrowheads="1"/>
          </p:cNvSpPr>
          <p:nvPr/>
        </p:nvSpPr>
        <p:spPr bwMode="auto">
          <a:xfrm>
            <a:off x="1082040" y="304800"/>
            <a:ext cx="67056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 eaLnBrk="0" hangingPunct="0">
              <a:defRPr sz="3200">
                <a:solidFill>
                  <a:schemeClr val="accent2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3200">
                <a:solidFill>
                  <a:schemeClr val="accent2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3200">
                <a:solidFill>
                  <a:schemeClr val="accent2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3200">
                <a:solidFill>
                  <a:schemeClr val="accent2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3200">
                <a:solidFill>
                  <a:schemeClr val="accent2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Arial" charset="0"/>
                <a:cs typeface="Arial" charset="0"/>
              </a:defRPr>
            </a:lvl9pPr>
          </a:lstStyle>
          <a:p>
            <a:pPr algn="ctr">
              <a:buSzPct val="100000"/>
            </a:pPr>
            <a:r>
              <a:rPr lang="en-US" altLang="en-US" b="1" dirty="0" err="1">
                <a:solidFill>
                  <a:srgbClr val="C97403"/>
                </a:solidFill>
              </a:rPr>
              <a:t>منافع</a:t>
            </a:r>
            <a:r>
              <a:rPr lang="en-US" altLang="en-US" b="1" dirty="0">
                <a:solidFill>
                  <a:srgbClr val="C97403"/>
                </a:solidFill>
              </a:rPr>
              <a:t> </a:t>
            </a:r>
            <a:r>
              <a:rPr lang="en-US" altLang="en-US" b="1" dirty="0" err="1">
                <a:solidFill>
                  <a:srgbClr val="C97403"/>
                </a:solidFill>
              </a:rPr>
              <a:t>الضرائب</a:t>
            </a:r>
            <a:r>
              <a:rPr lang="en-US" altLang="en-US" b="1" dirty="0">
                <a:solidFill>
                  <a:srgbClr val="C97403"/>
                </a:solidFill>
              </a:rPr>
              <a:t> </a:t>
            </a:r>
            <a:r>
              <a:rPr lang="en-US" altLang="en-US" b="1" dirty="0" smtClean="0">
                <a:solidFill>
                  <a:srgbClr val="C97403"/>
                </a:solidFill>
              </a:rPr>
              <a:t>ل</a:t>
            </a:r>
            <a:r>
              <a:rPr lang="ar-EG" altLang="en-US" b="1" dirty="0" smtClean="0">
                <a:solidFill>
                  <a:srgbClr val="C97403"/>
                </a:solidFill>
              </a:rPr>
              <a:t>توفير </a:t>
            </a:r>
            <a:r>
              <a:rPr lang="en-US" altLang="en-US" b="1" dirty="0" err="1" smtClean="0">
                <a:solidFill>
                  <a:srgbClr val="C97403"/>
                </a:solidFill>
              </a:rPr>
              <a:t>فرص</a:t>
            </a:r>
            <a:r>
              <a:rPr lang="en-US" altLang="en-US" b="1" dirty="0" smtClean="0">
                <a:solidFill>
                  <a:srgbClr val="C97403"/>
                </a:solidFill>
              </a:rPr>
              <a:t> </a:t>
            </a:r>
            <a:r>
              <a:rPr lang="en-US" altLang="en-US" b="1" dirty="0" err="1">
                <a:solidFill>
                  <a:srgbClr val="C97403"/>
                </a:solidFill>
              </a:rPr>
              <a:t>العمل</a:t>
            </a:r>
            <a:endParaRPr lang="en-US" altLang="en-US" b="1" dirty="0">
              <a:solidFill>
                <a:srgbClr val="C97403"/>
              </a:solidFill>
            </a:endParaRPr>
          </a:p>
        </p:txBody>
      </p:sp>
      <p:sp>
        <p:nvSpPr>
          <p:cNvPr id="36869" name="Slide Number Placeholder 1"/>
          <p:cNvSpPr txBox="1">
            <a:spLocks/>
          </p:cNvSpPr>
          <p:nvPr/>
        </p:nvSpPr>
        <p:spPr bwMode="auto">
          <a:xfrm>
            <a:off x="8755063" y="6443663"/>
            <a:ext cx="388937" cy="238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accent2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accent2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accent2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accent2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accent2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accent2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accent2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accent2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accent2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CC0D6B30-C0C9-4FBC-96E1-C92216F1D18D}" type="slidenum">
              <a:rPr lang="en-US" altLang="en-US" sz="900">
                <a:solidFill>
                  <a:srgbClr val="333399"/>
                </a:solidFill>
              </a:rPr>
              <a:pPr>
                <a:spcBef>
                  <a:spcPct val="0"/>
                </a:spcBef>
                <a:buFontTx/>
                <a:buNone/>
              </a:pPr>
              <a:t>33</a:t>
            </a:fld>
            <a:endParaRPr lang="en-US" altLang="en-US" sz="900">
              <a:solidFill>
                <a:srgbClr val="333399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ext Box 2"/>
          <p:cNvSpPr txBox="1">
            <a:spLocks noChangeArrowheads="1"/>
          </p:cNvSpPr>
          <p:nvPr/>
        </p:nvSpPr>
        <p:spPr bwMode="auto">
          <a:xfrm>
            <a:off x="68263" y="47625"/>
            <a:ext cx="8686800" cy="977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 eaLnBrk="0" hangingPunct="0">
              <a:defRPr sz="3200">
                <a:solidFill>
                  <a:schemeClr val="accent2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3200">
                <a:solidFill>
                  <a:schemeClr val="accent2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3200">
                <a:solidFill>
                  <a:schemeClr val="accent2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3200">
                <a:solidFill>
                  <a:schemeClr val="accent2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3200">
                <a:solidFill>
                  <a:schemeClr val="accent2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Arial" charset="0"/>
                <a:cs typeface="Arial" charset="0"/>
              </a:defRPr>
            </a:lvl9pPr>
          </a:lstStyle>
          <a:p>
            <a:pPr algn="ctr">
              <a:lnSpc>
                <a:spcPct val="90000"/>
              </a:lnSpc>
              <a:spcBef>
                <a:spcPct val="50000"/>
              </a:spcBef>
              <a:buSzPct val="100000"/>
            </a:pPr>
            <a:r>
              <a:rPr lang="en-US" altLang="en-US" b="1" dirty="0" err="1">
                <a:solidFill>
                  <a:srgbClr val="C97403"/>
                </a:solidFill>
              </a:rPr>
              <a:t>كيف</a:t>
            </a:r>
            <a:r>
              <a:rPr lang="en-US" altLang="en-US" b="1" dirty="0">
                <a:solidFill>
                  <a:srgbClr val="C97403"/>
                </a:solidFill>
              </a:rPr>
              <a:t> </a:t>
            </a:r>
            <a:r>
              <a:rPr lang="en-US" altLang="en-US" b="1" dirty="0" err="1">
                <a:solidFill>
                  <a:srgbClr val="C97403"/>
                </a:solidFill>
              </a:rPr>
              <a:t>يمكن</a:t>
            </a:r>
            <a:r>
              <a:rPr lang="en-US" altLang="en-US" b="1" dirty="0">
                <a:solidFill>
                  <a:srgbClr val="C97403"/>
                </a:solidFill>
              </a:rPr>
              <a:t> </a:t>
            </a:r>
            <a:r>
              <a:rPr lang="en-US" altLang="en-US" b="1" dirty="0" err="1">
                <a:solidFill>
                  <a:srgbClr val="C97403"/>
                </a:solidFill>
              </a:rPr>
              <a:t>لمركز</a:t>
            </a:r>
            <a:r>
              <a:rPr lang="en-US" altLang="en-US" b="1" dirty="0">
                <a:solidFill>
                  <a:srgbClr val="C97403"/>
                </a:solidFill>
              </a:rPr>
              <a:t> </a:t>
            </a:r>
            <a:r>
              <a:rPr lang="en-US" altLang="en-US" b="1" dirty="0" err="1">
                <a:solidFill>
                  <a:srgbClr val="C97403"/>
                </a:solidFill>
              </a:rPr>
              <a:t>المهن</a:t>
            </a:r>
            <a:r>
              <a:rPr lang="en-US" altLang="en-US" b="1" dirty="0">
                <a:solidFill>
                  <a:srgbClr val="C97403"/>
                </a:solidFill>
              </a:rPr>
              <a:t> </a:t>
            </a:r>
            <a:r>
              <a:rPr lang="en-US" altLang="en-US" b="1" dirty="0" err="1" smtClean="0">
                <a:solidFill>
                  <a:srgbClr val="C97403"/>
                </a:solidFill>
              </a:rPr>
              <a:t>مساعدتك</a:t>
            </a:r>
            <a:r>
              <a:rPr lang="ar-EG" altLang="en-US" b="1" dirty="0" smtClean="0">
                <a:solidFill>
                  <a:srgbClr val="C97403"/>
                </a:solidFill>
              </a:rPr>
              <a:t/>
            </a:r>
            <a:br>
              <a:rPr lang="ar-EG" altLang="en-US" b="1" dirty="0" smtClean="0">
                <a:solidFill>
                  <a:srgbClr val="C97403"/>
                </a:solidFill>
              </a:rPr>
            </a:br>
            <a:r>
              <a:rPr lang="en-US" altLang="en-US" b="1" dirty="0" smtClean="0">
                <a:solidFill>
                  <a:srgbClr val="C97403"/>
                </a:solidFill>
              </a:rPr>
              <a:t> </a:t>
            </a:r>
            <a:r>
              <a:rPr lang="en-US" altLang="en-US" b="1" dirty="0" err="1">
                <a:solidFill>
                  <a:srgbClr val="C97403"/>
                </a:solidFill>
              </a:rPr>
              <a:t>في</a:t>
            </a:r>
            <a:r>
              <a:rPr lang="en-US" altLang="en-US" b="1" dirty="0">
                <a:solidFill>
                  <a:srgbClr val="C97403"/>
                </a:solidFill>
              </a:rPr>
              <a:t> </a:t>
            </a:r>
            <a:r>
              <a:rPr lang="en-US" altLang="en-US" b="1" dirty="0" err="1">
                <a:solidFill>
                  <a:srgbClr val="C97403"/>
                </a:solidFill>
              </a:rPr>
              <a:t>الوصول</a:t>
            </a:r>
            <a:r>
              <a:rPr lang="en-US" altLang="en-US" b="1" dirty="0">
                <a:solidFill>
                  <a:srgbClr val="C97403"/>
                </a:solidFill>
              </a:rPr>
              <a:t> </a:t>
            </a:r>
            <a:r>
              <a:rPr lang="en-US" altLang="en-US" b="1" dirty="0" err="1">
                <a:solidFill>
                  <a:srgbClr val="C97403"/>
                </a:solidFill>
              </a:rPr>
              <a:t>إلى</a:t>
            </a:r>
            <a:r>
              <a:rPr lang="en-US" altLang="en-US" b="1" dirty="0">
                <a:solidFill>
                  <a:srgbClr val="C97403"/>
                </a:solidFill>
              </a:rPr>
              <a:t> </a:t>
            </a:r>
            <a:r>
              <a:rPr lang="en-US" altLang="en-US" b="1" dirty="0" err="1">
                <a:solidFill>
                  <a:srgbClr val="C97403"/>
                </a:solidFill>
              </a:rPr>
              <a:t>الموارد</a:t>
            </a:r>
            <a:r>
              <a:rPr lang="en-US" altLang="en-US" b="1" dirty="0">
                <a:solidFill>
                  <a:srgbClr val="C97403"/>
                </a:solidFill>
              </a:rPr>
              <a:t> </a:t>
            </a:r>
            <a:r>
              <a:rPr lang="en-US" altLang="en-US" b="1" dirty="0" err="1">
                <a:solidFill>
                  <a:srgbClr val="C97403"/>
                </a:solidFill>
              </a:rPr>
              <a:t>المجتمعية</a:t>
            </a:r>
            <a:endParaRPr lang="en-US" altLang="en-US" b="1" dirty="0">
              <a:solidFill>
                <a:srgbClr val="C97403"/>
              </a:solidFill>
            </a:endParaRPr>
          </a:p>
        </p:txBody>
      </p:sp>
      <p:sp>
        <p:nvSpPr>
          <p:cNvPr id="37891" name="Rectangle 3"/>
          <p:cNvSpPr>
            <a:spLocks noChangeArrowheads="1"/>
          </p:cNvSpPr>
          <p:nvPr/>
        </p:nvSpPr>
        <p:spPr bwMode="auto">
          <a:xfrm>
            <a:off x="68263" y="948587"/>
            <a:ext cx="8770937" cy="57332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indent="280988" eaLnBrk="0" hangingPunct="0">
              <a:spcBef>
                <a:spcPct val="20000"/>
              </a:spcBef>
              <a:buChar char="•"/>
              <a:defRPr sz="3200">
                <a:solidFill>
                  <a:schemeClr val="accent2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accent2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accent2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accent2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accent2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accent2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accent2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accent2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accent2"/>
                </a:solidFill>
                <a:latin typeface="Arial" charset="0"/>
              </a:defRPr>
            </a:lvl9pPr>
          </a:lstStyle>
          <a:p>
            <a:pPr algn="r" rtl="1">
              <a:spcBef>
                <a:spcPct val="0"/>
              </a:spcBef>
              <a:buFont typeface="Wingdings" pitchFamily="2" charset="2"/>
              <a:buChar char="§"/>
            </a:pPr>
            <a:r>
              <a:rPr lang="en-US" altLang="en-US" sz="2400" dirty="0" err="1">
                <a:solidFill>
                  <a:srgbClr val="000099"/>
                </a:solidFill>
              </a:rPr>
              <a:t>رقم</a:t>
            </a:r>
            <a:r>
              <a:rPr lang="en-US" altLang="en-US" sz="2400" dirty="0">
                <a:solidFill>
                  <a:srgbClr val="000099"/>
                </a:solidFill>
              </a:rPr>
              <a:t> </a:t>
            </a:r>
            <a:r>
              <a:rPr lang="en-US" altLang="en-US" sz="2400" dirty="0" smtClean="0">
                <a:solidFill>
                  <a:srgbClr val="000099"/>
                </a:solidFill>
              </a:rPr>
              <a:t>الهاتف211 </a:t>
            </a:r>
            <a:r>
              <a:rPr lang="ar-EG" altLang="en-US" sz="2400" dirty="0" smtClean="0">
                <a:solidFill>
                  <a:srgbClr val="000099"/>
                </a:solidFill>
              </a:rPr>
              <a:t> - </a:t>
            </a:r>
            <a:r>
              <a:rPr lang="en-US" altLang="en-US" sz="2400" dirty="0" err="1" smtClean="0">
                <a:solidFill>
                  <a:srgbClr val="000099"/>
                </a:solidFill>
              </a:rPr>
              <a:t>متوفر</a:t>
            </a:r>
            <a:r>
              <a:rPr lang="en-US" altLang="en-US" sz="2400" dirty="0" smtClean="0">
                <a:solidFill>
                  <a:srgbClr val="000099"/>
                </a:solidFill>
              </a:rPr>
              <a:t> </a:t>
            </a:r>
            <a:r>
              <a:rPr lang="en-US" altLang="en-US" sz="2400" dirty="0" err="1">
                <a:solidFill>
                  <a:srgbClr val="000099"/>
                </a:solidFill>
              </a:rPr>
              <a:t>على</a:t>
            </a:r>
            <a:r>
              <a:rPr lang="en-US" altLang="en-US" sz="2400" dirty="0">
                <a:solidFill>
                  <a:srgbClr val="000099"/>
                </a:solidFill>
              </a:rPr>
              <a:t> </a:t>
            </a:r>
            <a:r>
              <a:rPr lang="en-US" altLang="en-US" sz="2400" dirty="0" smtClean="0">
                <a:solidFill>
                  <a:srgbClr val="000099"/>
                </a:solidFill>
              </a:rPr>
              <a:t>مدار24 </a:t>
            </a:r>
            <a:r>
              <a:rPr lang="ar-EG" altLang="en-US" sz="2400" dirty="0" smtClean="0">
                <a:solidFill>
                  <a:srgbClr val="000099"/>
                </a:solidFill>
              </a:rPr>
              <a:t> </a:t>
            </a:r>
            <a:r>
              <a:rPr lang="en-US" altLang="en-US" sz="2400" dirty="0" err="1" smtClean="0">
                <a:solidFill>
                  <a:srgbClr val="000099"/>
                </a:solidFill>
              </a:rPr>
              <a:t>ساعة</a:t>
            </a:r>
            <a:r>
              <a:rPr lang="en-US" altLang="en-US" sz="2400" dirty="0" smtClean="0">
                <a:solidFill>
                  <a:srgbClr val="000099"/>
                </a:solidFill>
              </a:rPr>
              <a:t> </a:t>
            </a:r>
            <a:r>
              <a:rPr lang="en-US" altLang="en-US" sz="2400" dirty="0" err="1">
                <a:solidFill>
                  <a:srgbClr val="000099"/>
                </a:solidFill>
              </a:rPr>
              <a:t>في</a:t>
            </a:r>
            <a:r>
              <a:rPr lang="en-US" altLang="en-US" sz="2400" dirty="0">
                <a:solidFill>
                  <a:srgbClr val="000099"/>
                </a:solidFill>
              </a:rPr>
              <a:t> </a:t>
            </a:r>
            <a:r>
              <a:rPr lang="en-US" altLang="en-US" sz="2400" dirty="0" err="1">
                <a:solidFill>
                  <a:srgbClr val="000099"/>
                </a:solidFill>
              </a:rPr>
              <a:t>اليوم</a:t>
            </a:r>
            <a:r>
              <a:rPr lang="en-US" altLang="en-US" sz="2400" dirty="0">
                <a:solidFill>
                  <a:srgbClr val="000099"/>
                </a:solidFill>
              </a:rPr>
              <a:t>، </a:t>
            </a:r>
            <a:r>
              <a:rPr lang="en-US" altLang="en-US" sz="2400" dirty="0" smtClean="0">
                <a:solidFill>
                  <a:srgbClr val="000099"/>
                </a:solidFill>
              </a:rPr>
              <a:t>و7</a:t>
            </a:r>
            <a:r>
              <a:rPr lang="ar-EG" altLang="en-US" sz="2400" dirty="0" smtClean="0">
                <a:solidFill>
                  <a:srgbClr val="000099"/>
                </a:solidFill>
              </a:rPr>
              <a:t> </a:t>
            </a:r>
            <a:r>
              <a:rPr lang="en-US" altLang="en-US" sz="2400" dirty="0" err="1" smtClean="0">
                <a:solidFill>
                  <a:srgbClr val="000099"/>
                </a:solidFill>
              </a:rPr>
              <a:t>أيام</a:t>
            </a:r>
            <a:r>
              <a:rPr lang="en-US" altLang="en-US" sz="2400" dirty="0" smtClean="0">
                <a:solidFill>
                  <a:srgbClr val="000099"/>
                </a:solidFill>
              </a:rPr>
              <a:t> </a:t>
            </a:r>
            <a:r>
              <a:rPr lang="en-US" altLang="en-US" sz="2400" dirty="0" err="1">
                <a:solidFill>
                  <a:srgbClr val="000099"/>
                </a:solidFill>
              </a:rPr>
              <a:t>في</a:t>
            </a:r>
            <a:r>
              <a:rPr lang="en-US" altLang="en-US" sz="2400" dirty="0">
                <a:solidFill>
                  <a:srgbClr val="000099"/>
                </a:solidFill>
              </a:rPr>
              <a:t> </a:t>
            </a:r>
            <a:r>
              <a:rPr lang="en-US" altLang="en-US" sz="2400" dirty="0" err="1">
                <a:solidFill>
                  <a:srgbClr val="000099"/>
                </a:solidFill>
              </a:rPr>
              <a:t>الأسبوع</a:t>
            </a:r>
            <a:endParaRPr lang="en-US" altLang="en-US" sz="2400" dirty="0">
              <a:solidFill>
                <a:srgbClr val="000099"/>
              </a:solidFill>
            </a:endParaRPr>
          </a:p>
          <a:p>
            <a:pPr algn="r" rtl="1">
              <a:spcBef>
                <a:spcPct val="0"/>
              </a:spcBef>
              <a:buFontTx/>
              <a:buNone/>
            </a:pPr>
            <a:endParaRPr lang="en-US" altLang="en-US" sz="2400" dirty="0">
              <a:solidFill>
                <a:srgbClr val="000099"/>
              </a:solidFill>
            </a:endParaRPr>
          </a:p>
          <a:p>
            <a:pPr algn="r" rtl="1">
              <a:spcBef>
                <a:spcPct val="0"/>
              </a:spcBef>
              <a:buFont typeface="Wingdings" pitchFamily="2" charset="2"/>
              <a:buChar char="§"/>
            </a:pPr>
            <a:r>
              <a:rPr lang="en-US" altLang="en-US" sz="2400" dirty="0" err="1">
                <a:solidFill>
                  <a:srgbClr val="000099"/>
                </a:solidFill>
              </a:rPr>
              <a:t>برنامج</a:t>
            </a:r>
            <a:r>
              <a:rPr lang="en-US" altLang="en-US" sz="2400" dirty="0">
                <a:solidFill>
                  <a:srgbClr val="000099"/>
                </a:solidFill>
              </a:rPr>
              <a:t> </a:t>
            </a:r>
            <a:r>
              <a:rPr lang="en-US" altLang="en-US" sz="2400" dirty="0" err="1">
                <a:solidFill>
                  <a:srgbClr val="000099"/>
                </a:solidFill>
              </a:rPr>
              <a:t>مساعدة</a:t>
            </a:r>
            <a:r>
              <a:rPr lang="en-US" altLang="en-US" sz="2400" dirty="0">
                <a:solidFill>
                  <a:srgbClr val="000099"/>
                </a:solidFill>
              </a:rPr>
              <a:t> </a:t>
            </a:r>
            <a:r>
              <a:rPr lang="en-US" altLang="en-US" sz="2400" dirty="0" err="1" smtClean="0">
                <a:solidFill>
                  <a:srgbClr val="000099"/>
                </a:solidFill>
              </a:rPr>
              <a:t>الوقود</a:t>
            </a:r>
            <a:r>
              <a:rPr lang="ar-EG" altLang="en-US" sz="2400" dirty="0" smtClean="0">
                <a:solidFill>
                  <a:srgbClr val="000099"/>
                </a:solidFill>
              </a:rPr>
              <a:t> (</a:t>
            </a:r>
            <a:r>
              <a:rPr lang="en-US" altLang="en-US" sz="2400" dirty="0">
                <a:solidFill>
                  <a:srgbClr val="000099"/>
                </a:solidFill>
              </a:rPr>
              <a:t>Fuel </a:t>
            </a:r>
            <a:r>
              <a:rPr lang="en-US" altLang="en-US" sz="2400" dirty="0" smtClean="0">
                <a:solidFill>
                  <a:srgbClr val="000099"/>
                </a:solidFill>
              </a:rPr>
              <a:t>Assistance</a:t>
            </a:r>
            <a:r>
              <a:rPr lang="ar-EG" altLang="en-US" sz="2400" dirty="0" smtClean="0">
                <a:solidFill>
                  <a:srgbClr val="000099"/>
                </a:solidFill>
              </a:rPr>
              <a:t>)</a:t>
            </a:r>
            <a:endParaRPr lang="en-US" altLang="en-US" sz="2400" dirty="0">
              <a:solidFill>
                <a:srgbClr val="000099"/>
              </a:solidFill>
            </a:endParaRPr>
          </a:p>
          <a:p>
            <a:pPr indent="0" algn="r" rtl="1">
              <a:spcBef>
                <a:spcPct val="0"/>
              </a:spcBef>
              <a:buNone/>
            </a:pPr>
            <a:endParaRPr lang="en-US" altLang="en-US" sz="2400" dirty="0">
              <a:solidFill>
                <a:srgbClr val="000099"/>
              </a:solidFill>
            </a:endParaRPr>
          </a:p>
          <a:p>
            <a:pPr algn="r" rtl="1">
              <a:spcBef>
                <a:spcPct val="0"/>
              </a:spcBef>
              <a:buFont typeface="Wingdings" pitchFamily="2" charset="2"/>
              <a:buChar char="§"/>
            </a:pPr>
            <a:r>
              <a:rPr lang="en-US" altLang="en-US" sz="2400" dirty="0" err="1">
                <a:solidFill>
                  <a:srgbClr val="000099"/>
                </a:solidFill>
              </a:rPr>
              <a:t>برنامج</a:t>
            </a:r>
            <a:r>
              <a:rPr lang="en-US" altLang="en-US" sz="2400" dirty="0">
                <a:solidFill>
                  <a:srgbClr val="000099"/>
                </a:solidFill>
              </a:rPr>
              <a:t> </a:t>
            </a:r>
            <a:r>
              <a:rPr lang="en-US" altLang="en-US" sz="2400" dirty="0" err="1">
                <a:solidFill>
                  <a:srgbClr val="000099"/>
                </a:solidFill>
              </a:rPr>
              <a:t>المساعدة</a:t>
            </a:r>
            <a:r>
              <a:rPr lang="en-US" altLang="en-US" sz="2400" dirty="0">
                <a:solidFill>
                  <a:srgbClr val="000099"/>
                </a:solidFill>
              </a:rPr>
              <a:t> </a:t>
            </a:r>
            <a:r>
              <a:rPr lang="en-US" altLang="en-US" sz="2400" dirty="0" err="1" smtClean="0">
                <a:solidFill>
                  <a:srgbClr val="000099"/>
                </a:solidFill>
              </a:rPr>
              <a:t>الانتقالية</a:t>
            </a:r>
            <a:r>
              <a:rPr lang="ar-EG" altLang="en-US" sz="2400" dirty="0" smtClean="0">
                <a:solidFill>
                  <a:srgbClr val="000099"/>
                </a:solidFill>
              </a:rPr>
              <a:t> (</a:t>
            </a:r>
            <a:r>
              <a:rPr lang="en-US" altLang="en-US" sz="2400" dirty="0">
                <a:solidFill>
                  <a:srgbClr val="000099"/>
                </a:solidFill>
              </a:rPr>
              <a:t>Transitional </a:t>
            </a:r>
            <a:r>
              <a:rPr lang="en-US" altLang="en-US" sz="2400" dirty="0" smtClean="0">
                <a:solidFill>
                  <a:srgbClr val="000099"/>
                </a:solidFill>
              </a:rPr>
              <a:t>Assistance</a:t>
            </a:r>
            <a:r>
              <a:rPr lang="ar-EG" altLang="en-US" sz="2400" dirty="0" smtClean="0">
                <a:solidFill>
                  <a:srgbClr val="000099"/>
                </a:solidFill>
              </a:rPr>
              <a:t>)</a:t>
            </a:r>
            <a:endParaRPr lang="en-US" altLang="en-US" sz="2400" dirty="0">
              <a:solidFill>
                <a:srgbClr val="000099"/>
              </a:solidFill>
            </a:endParaRPr>
          </a:p>
          <a:p>
            <a:pPr algn="r" rtl="1">
              <a:spcBef>
                <a:spcPct val="0"/>
              </a:spcBef>
              <a:buFont typeface="Wingdings" pitchFamily="2" charset="2"/>
              <a:buChar char="§"/>
            </a:pPr>
            <a:endParaRPr lang="en-US" altLang="en-US" sz="2400" dirty="0">
              <a:solidFill>
                <a:srgbClr val="000099"/>
              </a:solidFill>
            </a:endParaRPr>
          </a:p>
          <a:p>
            <a:pPr algn="r" rtl="1">
              <a:spcBef>
                <a:spcPct val="0"/>
              </a:spcBef>
              <a:buFont typeface="Wingdings" pitchFamily="2" charset="2"/>
              <a:buChar char="§"/>
            </a:pPr>
            <a:r>
              <a:rPr lang="en-US" altLang="en-US" sz="2400" dirty="0" err="1">
                <a:solidFill>
                  <a:srgbClr val="000099"/>
                </a:solidFill>
              </a:rPr>
              <a:t>مستودع</a:t>
            </a:r>
            <a:r>
              <a:rPr lang="en-US" altLang="en-US" sz="2400" dirty="0">
                <a:solidFill>
                  <a:srgbClr val="000099"/>
                </a:solidFill>
              </a:rPr>
              <a:t> </a:t>
            </a:r>
            <a:r>
              <a:rPr lang="en-US" altLang="en-US" sz="2400" dirty="0" err="1" smtClean="0">
                <a:solidFill>
                  <a:srgbClr val="000099"/>
                </a:solidFill>
              </a:rPr>
              <a:t>الأغذية</a:t>
            </a:r>
            <a:r>
              <a:rPr lang="ar-EG" altLang="en-US" sz="2400" dirty="0" smtClean="0">
                <a:solidFill>
                  <a:srgbClr val="000099"/>
                </a:solidFill>
              </a:rPr>
              <a:t> (</a:t>
            </a:r>
            <a:r>
              <a:rPr lang="en-US" altLang="en-US" sz="2400" dirty="0">
                <a:solidFill>
                  <a:srgbClr val="000099"/>
                </a:solidFill>
              </a:rPr>
              <a:t>Food Pantry</a:t>
            </a:r>
            <a:r>
              <a:rPr lang="ar-EG" altLang="en-US" sz="2400" dirty="0" smtClean="0">
                <a:solidFill>
                  <a:srgbClr val="000099"/>
                </a:solidFill>
              </a:rPr>
              <a:t>)</a:t>
            </a:r>
            <a:r>
              <a:rPr lang="en-US" altLang="en-US" sz="2400" dirty="0" smtClean="0">
                <a:solidFill>
                  <a:srgbClr val="000099"/>
                </a:solidFill>
              </a:rPr>
              <a:t> </a:t>
            </a:r>
            <a:r>
              <a:rPr lang="en-US" altLang="en-US" sz="2400" dirty="0">
                <a:solidFill>
                  <a:srgbClr val="000099"/>
                </a:solidFill>
                <a:hlinkClick r:id="rId3"/>
              </a:rPr>
              <a:t>www.projectbread.org</a:t>
            </a:r>
            <a:r>
              <a:rPr lang="en-US" altLang="en-US" sz="2400" dirty="0">
                <a:solidFill>
                  <a:srgbClr val="000099"/>
                </a:solidFill>
              </a:rPr>
              <a:t> </a:t>
            </a:r>
          </a:p>
          <a:p>
            <a:pPr algn="r" rtl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rgbClr val="000099"/>
                </a:solidFill>
              </a:rPr>
              <a:t>   ‎800-645-8333</a:t>
            </a:r>
          </a:p>
          <a:p>
            <a:pPr algn="r" rtl="1">
              <a:spcBef>
                <a:spcPct val="0"/>
              </a:spcBef>
              <a:buFontTx/>
              <a:buNone/>
            </a:pPr>
            <a:endParaRPr lang="en-US" altLang="en-US" sz="2400" dirty="0">
              <a:solidFill>
                <a:srgbClr val="000099"/>
              </a:solidFill>
            </a:endParaRPr>
          </a:p>
          <a:p>
            <a:pPr algn="r" rtl="1">
              <a:spcBef>
                <a:spcPct val="0"/>
              </a:spcBef>
              <a:buFont typeface="Wingdings" pitchFamily="2" charset="2"/>
              <a:buChar char="§"/>
            </a:pPr>
            <a:r>
              <a:rPr lang="en-US" altLang="en-US" sz="2400" dirty="0" err="1">
                <a:solidFill>
                  <a:srgbClr val="000099"/>
                </a:solidFill>
              </a:rPr>
              <a:t>برنامج</a:t>
            </a:r>
            <a:r>
              <a:rPr lang="en-US" altLang="en-US" sz="2400" dirty="0">
                <a:solidFill>
                  <a:srgbClr val="000099"/>
                </a:solidFill>
              </a:rPr>
              <a:t> (SNAP) </a:t>
            </a:r>
            <a:r>
              <a:rPr lang="ar-EG" altLang="en-US" sz="2400" dirty="0" smtClean="0">
                <a:solidFill>
                  <a:srgbClr val="000099"/>
                </a:solidFill>
              </a:rPr>
              <a:t> (</a:t>
            </a:r>
            <a:r>
              <a:rPr lang="en-US" altLang="en-US" sz="2400" dirty="0" err="1" smtClean="0">
                <a:solidFill>
                  <a:srgbClr val="000099"/>
                </a:solidFill>
              </a:rPr>
              <a:t>كوبونات</a:t>
            </a:r>
            <a:r>
              <a:rPr lang="en-US" altLang="en-US" sz="2400" dirty="0" smtClean="0">
                <a:solidFill>
                  <a:srgbClr val="000099"/>
                </a:solidFill>
              </a:rPr>
              <a:t> </a:t>
            </a:r>
            <a:r>
              <a:rPr lang="en-US" altLang="en-US" sz="2400" dirty="0" err="1" smtClean="0">
                <a:solidFill>
                  <a:srgbClr val="000099"/>
                </a:solidFill>
              </a:rPr>
              <a:t>الطعام</a:t>
            </a:r>
            <a:r>
              <a:rPr lang="ar-EG" altLang="en-US" sz="2400" dirty="0" smtClean="0">
                <a:solidFill>
                  <a:srgbClr val="000099"/>
                </a:solidFill>
              </a:rPr>
              <a:t>) </a:t>
            </a:r>
            <a:r>
              <a:rPr lang="en-US" altLang="en-US" sz="2400" dirty="0" smtClean="0">
                <a:solidFill>
                  <a:srgbClr val="000099"/>
                </a:solidFill>
              </a:rPr>
              <a:t>866-950-FOOD (3663)</a:t>
            </a:r>
            <a:r>
              <a:rPr lang="ar-EG" altLang="en-US" sz="2400" dirty="0" smtClean="0">
                <a:solidFill>
                  <a:srgbClr val="000099"/>
                </a:solidFill>
              </a:rPr>
              <a:t/>
            </a:r>
            <a:br>
              <a:rPr lang="ar-EG" altLang="en-US" sz="2400" dirty="0" smtClean="0">
                <a:solidFill>
                  <a:srgbClr val="000099"/>
                </a:solidFill>
              </a:rPr>
            </a:br>
            <a:endParaRPr lang="en-US" altLang="en-US" sz="2400" dirty="0">
              <a:solidFill>
                <a:srgbClr val="000099"/>
              </a:solidFill>
            </a:endParaRPr>
          </a:p>
          <a:p>
            <a:pPr algn="r" rtl="1">
              <a:lnSpc>
                <a:spcPct val="80000"/>
              </a:lnSpc>
              <a:buFont typeface="Wingdings" pitchFamily="2" charset="2"/>
              <a:buChar char="§"/>
            </a:pPr>
            <a:r>
              <a:rPr lang="en-US" altLang="en-US" sz="2400" dirty="0" err="1">
                <a:solidFill>
                  <a:srgbClr val="000099"/>
                </a:solidFill>
              </a:rPr>
              <a:t>برنامج</a:t>
            </a:r>
            <a:r>
              <a:rPr lang="en-US" altLang="en-US" sz="2400" dirty="0">
                <a:solidFill>
                  <a:srgbClr val="000099"/>
                </a:solidFill>
              </a:rPr>
              <a:t> </a:t>
            </a:r>
            <a:r>
              <a:rPr lang="en-US" altLang="en-US" sz="2400" dirty="0" err="1">
                <a:solidFill>
                  <a:srgbClr val="000099"/>
                </a:solidFill>
              </a:rPr>
              <a:t>الهجرة</a:t>
            </a:r>
            <a:r>
              <a:rPr lang="en-US" altLang="en-US" sz="2400" dirty="0">
                <a:solidFill>
                  <a:srgbClr val="000099"/>
                </a:solidFill>
              </a:rPr>
              <a:t> </a:t>
            </a:r>
            <a:r>
              <a:rPr lang="en-US" altLang="en-US" sz="2400" dirty="0" err="1">
                <a:solidFill>
                  <a:srgbClr val="000099"/>
                </a:solidFill>
              </a:rPr>
              <a:t>الموسمية</a:t>
            </a:r>
            <a:r>
              <a:rPr lang="en-US" altLang="en-US" sz="2400" dirty="0">
                <a:solidFill>
                  <a:srgbClr val="000099"/>
                </a:solidFill>
              </a:rPr>
              <a:t> </a:t>
            </a:r>
            <a:r>
              <a:rPr lang="en-US" altLang="en-US" sz="2400" dirty="0" err="1">
                <a:solidFill>
                  <a:srgbClr val="000099"/>
                </a:solidFill>
              </a:rPr>
              <a:t>لعمال</a:t>
            </a:r>
            <a:r>
              <a:rPr lang="en-US" altLang="en-US" sz="2400" dirty="0">
                <a:solidFill>
                  <a:srgbClr val="000099"/>
                </a:solidFill>
              </a:rPr>
              <a:t> </a:t>
            </a:r>
            <a:r>
              <a:rPr lang="en-US" altLang="en-US" sz="2400" dirty="0" err="1">
                <a:solidFill>
                  <a:srgbClr val="000099"/>
                </a:solidFill>
              </a:rPr>
              <a:t>المزارع</a:t>
            </a:r>
            <a:r>
              <a:rPr lang="en-US" altLang="en-US" sz="2400" dirty="0">
                <a:solidFill>
                  <a:srgbClr val="000099"/>
                </a:solidFill>
              </a:rPr>
              <a:t> </a:t>
            </a:r>
            <a:r>
              <a:rPr lang="ar-EG" altLang="en-US" sz="2400" dirty="0" smtClean="0">
                <a:solidFill>
                  <a:srgbClr val="000099"/>
                </a:solidFill>
              </a:rPr>
              <a:t>(</a:t>
            </a:r>
            <a:r>
              <a:rPr lang="en-US" altLang="en-US" sz="2400" dirty="0">
                <a:solidFill>
                  <a:srgbClr val="000099"/>
                </a:solidFill>
              </a:rPr>
              <a:t>Migrant Seasonal Farm Worker Program </a:t>
            </a:r>
            <a:r>
              <a:rPr lang="ar-EG" altLang="en-US" sz="2400" dirty="0" smtClean="0">
                <a:solidFill>
                  <a:srgbClr val="000099"/>
                </a:solidFill>
              </a:rPr>
              <a:t>)</a:t>
            </a:r>
            <a:endParaRPr lang="en-US" altLang="en-US" sz="2400" dirty="0">
              <a:solidFill>
                <a:srgbClr val="000099"/>
              </a:solidFill>
            </a:endParaRPr>
          </a:p>
          <a:p>
            <a:pPr algn="r" rtl="1">
              <a:lnSpc>
                <a:spcPct val="80000"/>
              </a:lnSpc>
              <a:buFont typeface="Wingdings" pitchFamily="2" charset="2"/>
              <a:buChar char="§"/>
            </a:pPr>
            <a:r>
              <a:rPr lang="en-US" altLang="en-US" sz="2400" dirty="0" err="1">
                <a:solidFill>
                  <a:srgbClr val="000099"/>
                </a:solidFill>
              </a:rPr>
              <a:t>مكتب</a:t>
            </a:r>
            <a:r>
              <a:rPr lang="en-US" altLang="en-US" sz="2400" dirty="0">
                <a:solidFill>
                  <a:srgbClr val="000099"/>
                </a:solidFill>
              </a:rPr>
              <a:t> </a:t>
            </a:r>
            <a:r>
              <a:rPr lang="en-US" altLang="en-US" sz="2400" dirty="0" err="1">
                <a:solidFill>
                  <a:srgbClr val="000099"/>
                </a:solidFill>
              </a:rPr>
              <a:t>الخدمات</a:t>
            </a:r>
            <a:r>
              <a:rPr lang="en-US" altLang="en-US" sz="2400" dirty="0">
                <a:solidFill>
                  <a:srgbClr val="000099"/>
                </a:solidFill>
              </a:rPr>
              <a:t> </a:t>
            </a:r>
            <a:r>
              <a:rPr lang="en-US" altLang="en-US" sz="2400" dirty="0" err="1">
                <a:solidFill>
                  <a:srgbClr val="000099"/>
                </a:solidFill>
              </a:rPr>
              <a:t>متعددة</a:t>
            </a:r>
            <a:r>
              <a:rPr lang="en-US" altLang="en-US" sz="2400" dirty="0">
                <a:solidFill>
                  <a:srgbClr val="000099"/>
                </a:solidFill>
              </a:rPr>
              <a:t> </a:t>
            </a:r>
            <a:r>
              <a:rPr lang="en-US" altLang="en-US" sz="2400" dirty="0" err="1">
                <a:solidFill>
                  <a:srgbClr val="000099"/>
                </a:solidFill>
              </a:rPr>
              <a:t>اللغات</a:t>
            </a:r>
            <a:r>
              <a:rPr lang="en-US" altLang="en-US" sz="2400" dirty="0">
                <a:solidFill>
                  <a:srgbClr val="000099"/>
                </a:solidFill>
              </a:rPr>
              <a:t> </a:t>
            </a:r>
            <a:r>
              <a:rPr lang="en-US" altLang="en-US" sz="2400" dirty="0">
                <a:solidFill>
                  <a:srgbClr val="000099"/>
                </a:solidFill>
                <a:hlinkClick r:id="rId4"/>
              </a:rPr>
              <a:t>http://www.mass.gov/lwd/eolwd/multilingual-information</a:t>
            </a:r>
            <a:endParaRPr lang="en-US" altLang="en-US" sz="2400" dirty="0">
              <a:solidFill>
                <a:srgbClr val="000099"/>
              </a:solidFill>
            </a:endParaRPr>
          </a:p>
          <a:p>
            <a:pPr>
              <a:lnSpc>
                <a:spcPct val="80000"/>
              </a:lnSpc>
              <a:buFont typeface="Wingdings" pitchFamily="2" charset="2"/>
              <a:buChar char="§"/>
            </a:pPr>
            <a:endParaRPr lang="en-US" altLang="en-US" sz="2400" dirty="0">
              <a:solidFill>
                <a:srgbClr val="000099"/>
              </a:solidFill>
            </a:endParaRPr>
          </a:p>
        </p:txBody>
      </p:sp>
      <p:sp>
        <p:nvSpPr>
          <p:cNvPr id="37892" name="Slide Number Placeholder 1"/>
          <p:cNvSpPr txBox="1">
            <a:spLocks/>
          </p:cNvSpPr>
          <p:nvPr/>
        </p:nvSpPr>
        <p:spPr bwMode="auto">
          <a:xfrm>
            <a:off x="8755063" y="6443663"/>
            <a:ext cx="388937" cy="238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accent2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accent2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accent2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accent2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accent2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accent2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accent2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accent2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accent2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D69790ED-71E1-497D-9578-6469D44521F5}" type="slidenum">
              <a:rPr lang="en-US" altLang="en-US" sz="900">
                <a:solidFill>
                  <a:srgbClr val="333399"/>
                </a:solidFill>
              </a:rPr>
              <a:pPr>
                <a:spcBef>
                  <a:spcPct val="0"/>
                </a:spcBef>
                <a:buFontTx/>
                <a:buNone/>
              </a:pPr>
              <a:t>34</a:t>
            </a:fld>
            <a:endParaRPr lang="en-US" altLang="en-US" sz="900">
              <a:solidFill>
                <a:srgbClr val="333399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ext Box 2"/>
          <p:cNvSpPr txBox="1">
            <a:spLocks noChangeArrowheads="1"/>
          </p:cNvSpPr>
          <p:nvPr/>
        </p:nvSpPr>
        <p:spPr bwMode="auto">
          <a:xfrm>
            <a:off x="406400" y="304800"/>
            <a:ext cx="7518400" cy="534988"/>
          </a:xfrm>
          <a:prstGeom prst="rect">
            <a:avLst/>
          </a:prstGeom>
          <a:solidFill>
            <a:schemeClr val="bg1">
              <a:alpha val="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>
            <a:lvl1pPr eaLnBrk="0" hangingPunct="0">
              <a:defRPr sz="3200">
                <a:solidFill>
                  <a:schemeClr val="accent2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3200">
                <a:solidFill>
                  <a:schemeClr val="accent2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3200">
                <a:solidFill>
                  <a:schemeClr val="accent2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3200">
                <a:solidFill>
                  <a:schemeClr val="accent2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3200">
                <a:solidFill>
                  <a:schemeClr val="accent2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Arial" charset="0"/>
                <a:cs typeface="Arial" charset="0"/>
              </a:defRPr>
            </a:lvl9pPr>
          </a:lstStyle>
          <a:p>
            <a:pPr algn="ctr" rtl="1">
              <a:lnSpc>
                <a:spcPct val="90000"/>
              </a:lnSpc>
              <a:spcBef>
                <a:spcPct val="50000"/>
              </a:spcBef>
              <a:buSzPct val="100000"/>
            </a:pPr>
            <a:r>
              <a:rPr lang="ar-EG" altLang="en-US" b="1" dirty="0" smtClean="0">
                <a:solidFill>
                  <a:srgbClr val="C97403"/>
                </a:solidFill>
              </a:rPr>
              <a:t>قانون ابتكار القوى العاملة والفرص (</a:t>
            </a:r>
            <a:r>
              <a:rPr lang="en-US" altLang="en-US" b="1" dirty="0">
                <a:solidFill>
                  <a:srgbClr val="C97403"/>
                </a:solidFill>
              </a:rPr>
              <a:t>WIOA</a:t>
            </a:r>
            <a:r>
              <a:rPr lang="ar-EG" altLang="en-US" b="1" dirty="0" smtClean="0">
                <a:solidFill>
                  <a:srgbClr val="C97403"/>
                </a:solidFill>
              </a:rPr>
              <a:t>)</a:t>
            </a:r>
            <a:endParaRPr lang="en-US" altLang="en-US" b="1" dirty="0">
              <a:solidFill>
                <a:srgbClr val="C97403"/>
              </a:solidFill>
            </a:endParaRPr>
          </a:p>
        </p:txBody>
      </p:sp>
      <p:sp>
        <p:nvSpPr>
          <p:cNvPr id="40963" name="Rectangle 3"/>
          <p:cNvSpPr>
            <a:spLocks noChangeArrowheads="1"/>
          </p:cNvSpPr>
          <p:nvPr/>
        </p:nvSpPr>
        <p:spPr bwMode="auto">
          <a:xfrm>
            <a:off x="533400" y="1188308"/>
            <a:ext cx="8416131" cy="4831492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noFill/>
          </a:ln>
          <a:extLst/>
        </p:spPr>
        <p:txBody>
          <a:bodyPr/>
          <a:lstStyle>
            <a:lvl1pPr indent="57150" eaLnBrk="0" hangingPunct="0">
              <a:spcBef>
                <a:spcPct val="20000"/>
              </a:spcBef>
              <a:buChar char="•"/>
              <a:defRPr sz="3200">
                <a:solidFill>
                  <a:schemeClr val="accent2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accent2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accent2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accent2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accent2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accent2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accent2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accent2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accent2"/>
                </a:solidFill>
                <a:latin typeface="Arial" charset="0"/>
              </a:defRPr>
            </a:lvl9pPr>
          </a:lstStyle>
          <a:p>
            <a:pPr lvl="0" indent="0" algn="r" rtl="1" eaLnBrk="1" hangingPunct="1">
              <a:spcBef>
                <a:spcPct val="0"/>
              </a:spcBef>
              <a:spcAft>
                <a:spcPts val="0"/>
              </a:spcAft>
              <a:buFont typeface="Wingdings" pitchFamily="2" charset="2"/>
              <a:buChar char="§"/>
              <a:tabLst>
                <a:tab pos="233363" algn="l"/>
              </a:tabLst>
              <a:defRPr/>
            </a:pPr>
            <a:r>
              <a:rPr lang="ar-EG" sz="2400" dirty="0" smtClean="0">
                <a:solidFill>
                  <a:srgbClr val="000099"/>
                </a:solidFill>
                <a:latin typeface="Arial"/>
              </a:rPr>
              <a:t> برنامج قانون </a:t>
            </a:r>
            <a:r>
              <a:rPr lang="ar-EG" sz="2400" dirty="0">
                <a:solidFill>
                  <a:srgbClr val="000099"/>
                </a:solidFill>
                <a:latin typeface="Arial"/>
              </a:rPr>
              <a:t>ابتكار القوى العاملة والفرص (</a:t>
            </a:r>
            <a:r>
              <a:rPr lang="en-US" sz="2400" dirty="0" smtClean="0">
                <a:solidFill>
                  <a:srgbClr val="000099"/>
                </a:solidFill>
                <a:latin typeface="Arial"/>
              </a:rPr>
              <a:t>WIOA</a:t>
            </a:r>
            <a:r>
              <a:rPr lang="ar-EG" sz="2400" dirty="0" smtClean="0">
                <a:solidFill>
                  <a:srgbClr val="000099"/>
                </a:solidFill>
                <a:latin typeface="Arial"/>
              </a:rPr>
              <a:t>)، الباب الأول (</a:t>
            </a:r>
            <a:r>
              <a:rPr lang="en-US" sz="2400" dirty="0">
                <a:solidFill>
                  <a:srgbClr val="000099"/>
                </a:solidFill>
                <a:latin typeface="Arial"/>
              </a:rPr>
              <a:t>Title 1 ITA</a:t>
            </a:r>
            <a:r>
              <a:rPr lang="ar-EG" sz="2400" dirty="0" smtClean="0">
                <a:solidFill>
                  <a:srgbClr val="000099"/>
                </a:solidFill>
                <a:latin typeface="Arial"/>
              </a:rPr>
              <a:t>) الممول فيدرالياً، هو برنامج للأفراد الباحثين عن عمل الذين يحتاجون تدريبات لاكتساب مهارات وظيفية لكي يتمكنوا من إعادة الانضمام إلى القوى العاملة بنجاح.</a:t>
            </a:r>
            <a:br>
              <a:rPr lang="ar-EG" sz="2400" dirty="0" smtClean="0">
                <a:solidFill>
                  <a:srgbClr val="000099"/>
                </a:solidFill>
                <a:latin typeface="Arial"/>
              </a:rPr>
            </a:br>
            <a:endParaRPr lang="ar-EG" sz="2400" dirty="0" smtClean="0">
              <a:solidFill>
                <a:srgbClr val="000099"/>
              </a:solidFill>
              <a:latin typeface="Arial"/>
            </a:endParaRPr>
          </a:p>
          <a:p>
            <a:pPr lvl="0" indent="0" algn="r" rtl="1" eaLnBrk="1" hangingPunct="1">
              <a:spcBef>
                <a:spcPct val="0"/>
              </a:spcBef>
              <a:spcAft>
                <a:spcPts val="0"/>
              </a:spcAft>
              <a:buFont typeface="Wingdings" pitchFamily="2" charset="2"/>
              <a:buChar char="§"/>
              <a:tabLst>
                <a:tab pos="233363" algn="l"/>
              </a:tabLst>
              <a:defRPr/>
            </a:pPr>
            <a:r>
              <a:rPr lang="ar-EG" sz="2400" dirty="0">
                <a:solidFill>
                  <a:srgbClr val="000099"/>
                </a:solidFill>
                <a:latin typeface="Arial"/>
              </a:rPr>
              <a:t> </a:t>
            </a:r>
            <a:r>
              <a:rPr lang="ar-EG" sz="2400" dirty="0" smtClean="0">
                <a:solidFill>
                  <a:srgbClr val="000099"/>
                </a:solidFill>
                <a:latin typeface="Arial"/>
              </a:rPr>
              <a:t>يمكن تحديد الاحتياجات التدريبية من خلال عمليات استكشاف معلومات سوق العمل (</a:t>
            </a:r>
            <a:r>
              <a:rPr lang="en-US" sz="2400" dirty="0">
                <a:solidFill>
                  <a:srgbClr val="000099"/>
                </a:solidFill>
                <a:latin typeface="Arial"/>
              </a:rPr>
              <a:t>LMI</a:t>
            </a:r>
            <a:r>
              <a:rPr lang="ar-EG" sz="2400" dirty="0" smtClean="0">
                <a:solidFill>
                  <a:srgbClr val="000099"/>
                </a:solidFill>
                <a:latin typeface="Arial"/>
              </a:rPr>
              <a:t>)، و/ أو البحث عن وظيفة، و/ أو المقابلات الشخصية.</a:t>
            </a:r>
            <a:br>
              <a:rPr lang="ar-EG" sz="2400" dirty="0" smtClean="0">
                <a:solidFill>
                  <a:srgbClr val="000099"/>
                </a:solidFill>
                <a:latin typeface="Arial"/>
              </a:rPr>
            </a:br>
            <a:endParaRPr lang="ar-EG" sz="2400" dirty="0" smtClean="0">
              <a:solidFill>
                <a:srgbClr val="000099"/>
              </a:solidFill>
              <a:latin typeface="Arial"/>
            </a:endParaRPr>
          </a:p>
          <a:p>
            <a:pPr lvl="0" indent="0" algn="r" rtl="1" eaLnBrk="1" hangingPunct="1">
              <a:spcBef>
                <a:spcPct val="0"/>
              </a:spcBef>
              <a:spcAft>
                <a:spcPts val="0"/>
              </a:spcAft>
              <a:buFont typeface="Wingdings" pitchFamily="2" charset="2"/>
              <a:buChar char="§"/>
              <a:tabLst>
                <a:tab pos="233363" algn="l"/>
              </a:tabLst>
              <a:defRPr/>
            </a:pPr>
            <a:r>
              <a:rPr lang="ar-EG" sz="2400" dirty="0" smtClean="0">
                <a:solidFill>
                  <a:srgbClr val="000099"/>
                </a:solidFill>
                <a:latin typeface="Arial"/>
              </a:rPr>
              <a:t>يمكن لمراكز المهن أن تساعدك في تحديد فرص التدريب، وتوصيلك بمتعهدي التدريب، والمعاهد العلمية، وبمعلومات عن كيفية الحصول على الأموال مثل المساعدة المالية.</a:t>
            </a:r>
            <a:br>
              <a:rPr lang="ar-EG" sz="2400" dirty="0" smtClean="0">
                <a:solidFill>
                  <a:srgbClr val="000099"/>
                </a:solidFill>
                <a:latin typeface="Arial"/>
              </a:rPr>
            </a:br>
            <a:endParaRPr lang="en-US" sz="2400" dirty="0">
              <a:solidFill>
                <a:srgbClr val="000099"/>
              </a:solidFill>
              <a:latin typeface="Arial"/>
            </a:endParaRPr>
          </a:p>
          <a:p>
            <a:pPr lvl="0" indent="0" eaLnBrk="1" hangingPunct="1">
              <a:lnSpc>
                <a:spcPts val="2000"/>
              </a:lnSpc>
              <a:spcBef>
                <a:spcPts val="600"/>
              </a:spcBef>
              <a:buNone/>
              <a:defRPr/>
            </a:pPr>
            <a:r>
              <a:rPr lang="en-US" sz="2400" dirty="0">
                <a:solidFill>
                  <a:srgbClr val="000099"/>
                </a:solidFill>
                <a:latin typeface="Arial"/>
              </a:rPr>
              <a:t> </a:t>
            </a:r>
          </a:p>
          <a:p>
            <a:pPr algn="ctr">
              <a:lnSpc>
                <a:spcPts val="2000"/>
              </a:lnSpc>
              <a:spcBef>
                <a:spcPts val="600"/>
              </a:spcBef>
              <a:buFontTx/>
              <a:buNone/>
            </a:pPr>
            <a:r>
              <a:rPr lang="en-US" altLang="en-US" sz="2400" b="1" dirty="0">
                <a:solidFill>
                  <a:srgbClr val="000099"/>
                </a:solidFill>
              </a:rPr>
              <a:t>ت</a:t>
            </a:r>
            <a:r>
              <a:rPr lang="ar-EG" altLang="en-US" sz="2400" b="1" dirty="0">
                <a:solidFill>
                  <a:srgbClr val="000099"/>
                </a:solidFill>
              </a:rPr>
              <a:t>نطبق</a:t>
            </a:r>
            <a:r>
              <a:rPr lang="en-US" altLang="en-US" sz="2400" b="1" dirty="0">
                <a:solidFill>
                  <a:srgbClr val="000099"/>
                </a:solidFill>
              </a:rPr>
              <a:t> </a:t>
            </a:r>
            <a:r>
              <a:rPr lang="en-US" altLang="en-US" sz="2400" b="1" dirty="0" err="1">
                <a:solidFill>
                  <a:srgbClr val="000099"/>
                </a:solidFill>
              </a:rPr>
              <a:t>متطلبات</a:t>
            </a:r>
            <a:r>
              <a:rPr lang="en-US" altLang="en-US" sz="2400" b="1" dirty="0">
                <a:solidFill>
                  <a:srgbClr val="000099"/>
                </a:solidFill>
              </a:rPr>
              <a:t> </a:t>
            </a:r>
            <a:r>
              <a:rPr lang="en-US" altLang="en-US" sz="2400" b="1" dirty="0" err="1">
                <a:solidFill>
                  <a:srgbClr val="000099"/>
                </a:solidFill>
              </a:rPr>
              <a:t>الأهلية</a:t>
            </a:r>
            <a:endParaRPr lang="en-US" altLang="en-US" sz="2400" b="1" dirty="0">
              <a:solidFill>
                <a:srgbClr val="000099"/>
              </a:solidFill>
            </a:endParaRPr>
          </a:p>
        </p:txBody>
      </p:sp>
      <p:sp>
        <p:nvSpPr>
          <p:cNvPr id="40964" name="Slide Number Placeholder 1"/>
          <p:cNvSpPr txBox="1">
            <a:spLocks/>
          </p:cNvSpPr>
          <p:nvPr/>
        </p:nvSpPr>
        <p:spPr bwMode="auto">
          <a:xfrm>
            <a:off x="8755063" y="6443663"/>
            <a:ext cx="388937" cy="238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accent2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accent2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accent2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accent2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accent2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accent2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accent2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accent2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accent2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F6F320EC-624C-46DD-B39B-B76E3C3A7F83}" type="slidenum">
              <a:rPr lang="en-US" altLang="en-US" sz="900">
                <a:solidFill>
                  <a:srgbClr val="333399"/>
                </a:solidFill>
              </a:rPr>
              <a:pPr>
                <a:spcBef>
                  <a:spcPct val="0"/>
                </a:spcBef>
                <a:buFontTx/>
                <a:buNone/>
              </a:pPr>
              <a:t>35</a:t>
            </a:fld>
            <a:endParaRPr lang="en-US" altLang="en-US" sz="900">
              <a:solidFill>
                <a:srgbClr val="3333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12980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ext Box 2"/>
          <p:cNvSpPr txBox="1">
            <a:spLocks noChangeArrowheads="1"/>
          </p:cNvSpPr>
          <p:nvPr/>
        </p:nvSpPr>
        <p:spPr bwMode="auto">
          <a:xfrm>
            <a:off x="381000" y="381000"/>
            <a:ext cx="85344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 eaLnBrk="0" hangingPunct="0">
              <a:defRPr sz="3200">
                <a:solidFill>
                  <a:schemeClr val="accent2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3200">
                <a:solidFill>
                  <a:schemeClr val="accent2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3200">
                <a:solidFill>
                  <a:schemeClr val="accent2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3200">
                <a:solidFill>
                  <a:schemeClr val="accent2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3200">
                <a:solidFill>
                  <a:schemeClr val="accent2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Arial" charset="0"/>
                <a:cs typeface="Arial" charset="0"/>
              </a:defRPr>
            </a:lvl9pPr>
          </a:lstStyle>
          <a:p>
            <a:pPr algn="ctr">
              <a:spcBef>
                <a:spcPct val="50000"/>
              </a:spcBef>
              <a:buSzPct val="100000"/>
            </a:pPr>
            <a:r>
              <a:rPr lang="en-US" altLang="en-US" b="1">
                <a:solidFill>
                  <a:srgbClr val="C97403"/>
                </a:solidFill>
              </a:rPr>
              <a:t>العملاء من ذوي الإعاقات</a:t>
            </a:r>
          </a:p>
        </p:txBody>
      </p:sp>
      <p:sp>
        <p:nvSpPr>
          <p:cNvPr id="41987" name="Text Box 3"/>
          <p:cNvSpPr txBox="1">
            <a:spLocks noChangeArrowheads="1"/>
          </p:cNvSpPr>
          <p:nvPr/>
        </p:nvSpPr>
        <p:spPr bwMode="auto">
          <a:xfrm>
            <a:off x="386080" y="1752600"/>
            <a:ext cx="8229600" cy="26776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marL="114300" eaLnBrk="0" hangingPunct="0">
              <a:spcBef>
                <a:spcPct val="20000"/>
              </a:spcBef>
              <a:buChar char="•"/>
              <a:defRPr sz="3200">
                <a:solidFill>
                  <a:schemeClr val="accent2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accent2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accent2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accent2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accent2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accent2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accent2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accent2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accent2"/>
                </a:solidFill>
                <a:latin typeface="Arial" charset="0"/>
              </a:defRPr>
            </a:lvl9pPr>
          </a:lstStyle>
          <a:p>
            <a:pPr marL="0" lvl="0" algn="r" rtl="1" eaLnBrk="1" hangingPunct="1">
              <a:spcBef>
                <a:spcPct val="0"/>
              </a:spcBef>
              <a:buNone/>
            </a:pPr>
            <a:endParaRPr lang="en-US" altLang="en-US" sz="2400" dirty="0">
              <a:solidFill>
                <a:srgbClr val="000099"/>
              </a:solidFill>
            </a:endParaRPr>
          </a:p>
          <a:p>
            <a:pPr marL="0" lvl="0" algn="r" rtl="1" eaLnBrk="1" hangingPunct="1">
              <a:spcBef>
                <a:spcPct val="0"/>
              </a:spcBef>
              <a:buFont typeface="Wingdings" pitchFamily="2" charset="2"/>
              <a:buChar char="§"/>
            </a:pPr>
            <a:r>
              <a:rPr lang="ar-EG" altLang="en-US" sz="2400" dirty="0" smtClean="0">
                <a:solidFill>
                  <a:srgbClr val="000099"/>
                </a:solidFill>
              </a:rPr>
              <a:t> </a:t>
            </a:r>
            <a:r>
              <a:rPr lang="ar-SA" altLang="en-US" sz="2400" dirty="0" smtClean="0">
                <a:solidFill>
                  <a:srgbClr val="000099"/>
                </a:solidFill>
              </a:rPr>
              <a:t>تتوفر </a:t>
            </a:r>
            <a:r>
              <a:rPr lang="ar-SA" altLang="en-US" sz="2400" dirty="0">
                <a:solidFill>
                  <a:srgbClr val="000099"/>
                </a:solidFill>
              </a:rPr>
              <a:t>المعدات </a:t>
            </a:r>
            <a:r>
              <a:rPr lang="ar-SA" altLang="en-US" sz="2400" dirty="0" err="1">
                <a:solidFill>
                  <a:srgbClr val="000099"/>
                </a:solidFill>
              </a:rPr>
              <a:t>المهيئة</a:t>
            </a:r>
            <a:r>
              <a:rPr lang="ar-SA" altLang="en-US" sz="2400" dirty="0">
                <a:solidFill>
                  <a:srgbClr val="000099"/>
                </a:solidFill>
              </a:rPr>
              <a:t> لاستخدام المعوقين كما تتوفر معلومات عن الموارد التي تتضمن معدات </a:t>
            </a:r>
            <a:r>
              <a:rPr lang="ar-SA" altLang="en-US" sz="2400" dirty="0" err="1">
                <a:solidFill>
                  <a:srgbClr val="000099"/>
                </a:solidFill>
              </a:rPr>
              <a:t>مهيئة</a:t>
            </a:r>
            <a:r>
              <a:rPr lang="ar-SA" altLang="en-US" sz="2400" dirty="0">
                <a:solidFill>
                  <a:srgbClr val="000099"/>
                </a:solidFill>
              </a:rPr>
              <a:t> إضافية</a:t>
            </a:r>
            <a:endParaRPr lang="en-US" altLang="en-US" sz="2400" dirty="0">
              <a:solidFill>
                <a:srgbClr val="000099"/>
              </a:solidFill>
            </a:endParaRPr>
          </a:p>
          <a:p>
            <a:pPr marL="0" lvl="0" algn="r" rtl="1" eaLnBrk="1" hangingPunct="1">
              <a:spcBef>
                <a:spcPct val="0"/>
              </a:spcBef>
              <a:buNone/>
            </a:pPr>
            <a:endParaRPr lang="en-US" altLang="en-US" sz="2400" dirty="0">
              <a:solidFill>
                <a:srgbClr val="000099"/>
              </a:solidFill>
            </a:endParaRPr>
          </a:p>
          <a:p>
            <a:pPr marL="0" lvl="0" algn="r" rtl="1" eaLnBrk="1" hangingPunct="1">
              <a:spcBef>
                <a:spcPct val="0"/>
              </a:spcBef>
              <a:buFont typeface="Wingdings" pitchFamily="2" charset="2"/>
              <a:buChar char="§"/>
            </a:pPr>
            <a:r>
              <a:rPr lang="ar-EG" altLang="en-US" sz="2400" dirty="0" smtClean="0">
                <a:solidFill>
                  <a:srgbClr val="000099"/>
                </a:solidFill>
              </a:rPr>
              <a:t> </a:t>
            </a:r>
            <a:r>
              <a:rPr lang="ar-SA" altLang="en-US" sz="2400" dirty="0" smtClean="0">
                <a:solidFill>
                  <a:srgbClr val="000099"/>
                </a:solidFill>
              </a:rPr>
              <a:t>مساعدات </a:t>
            </a:r>
            <a:r>
              <a:rPr lang="ar-SA" altLang="en-US" sz="2400" dirty="0">
                <a:solidFill>
                  <a:srgbClr val="000099"/>
                </a:solidFill>
              </a:rPr>
              <a:t>فردية</a:t>
            </a:r>
            <a:endParaRPr lang="en-US" altLang="en-US" sz="2400" dirty="0">
              <a:solidFill>
                <a:srgbClr val="000099"/>
              </a:solidFill>
            </a:endParaRPr>
          </a:p>
          <a:p>
            <a:pPr marL="0" lvl="0" algn="r" rtl="1" eaLnBrk="1" hangingPunct="1">
              <a:spcBef>
                <a:spcPct val="0"/>
              </a:spcBef>
              <a:buNone/>
            </a:pPr>
            <a:endParaRPr lang="en-US" altLang="en-US" sz="2400" dirty="0">
              <a:solidFill>
                <a:srgbClr val="000099"/>
              </a:solidFill>
            </a:endParaRPr>
          </a:p>
          <a:p>
            <a:pPr marL="0" lvl="0" algn="r" rtl="1" eaLnBrk="1" hangingPunct="1">
              <a:spcBef>
                <a:spcPct val="0"/>
              </a:spcBef>
              <a:buFont typeface="Wingdings" pitchFamily="2" charset="2"/>
              <a:buChar char="§"/>
            </a:pPr>
            <a:r>
              <a:rPr lang="ar-EG" altLang="en-US" sz="2400" dirty="0" smtClean="0">
                <a:solidFill>
                  <a:srgbClr val="000099"/>
                </a:solidFill>
              </a:rPr>
              <a:t> </a:t>
            </a:r>
            <a:r>
              <a:rPr lang="ar-SA" altLang="en-US" sz="2400" dirty="0" smtClean="0">
                <a:solidFill>
                  <a:srgbClr val="000099"/>
                </a:solidFill>
              </a:rPr>
              <a:t>معلومات </a:t>
            </a:r>
            <a:r>
              <a:rPr lang="ar-SA" altLang="en-US" sz="2400" dirty="0">
                <a:solidFill>
                  <a:srgbClr val="000099"/>
                </a:solidFill>
              </a:rPr>
              <a:t>عن الوكالات والبرامج ذات الصلة وتوفر إحالات إليها</a:t>
            </a:r>
            <a:r>
              <a:rPr lang="en-US" altLang="en-US" sz="2400" dirty="0">
                <a:solidFill>
                  <a:srgbClr val="000099"/>
                </a:solidFill>
              </a:rPr>
              <a:t>.</a:t>
            </a:r>
          </a:p>
        </p:txBody>
      </p:sp>
      <p:sp>
        <p:nvSpPr>
          <p:cNvPr id="41988" name="Slide Number Placeholder 1"/>
          <p:cNvSpPr txBox="1">
            <a:spLocks/>
          </p:cNvSpPr>
          <p:nvPr/>
        </p:nvSpPr>
        <p:spPr bwMode="auto">
          <a:xfrm>
            <a:off x="8755063" y="6443663"/>
            <a:ext cx="388937" cy="238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accent2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accent2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accent2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accent2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accent2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accent2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accent2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accent2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accent2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523CFEAB-F78D-4677-98CC-5ACBFAE2E139}" type="slidenum">
              <a:rPr lang="en-US" altLang="en-US" sz="900">
                <a:solidFill>
                  <a:srgbClr val="333399"/>
                </a:solidFill>
              </a:rPr>
              <a:pPr>
                <a:spcBef>
                  <a:spcPct val="0"/>
                </a:spcBef>
                <a:buFontTx/>
                <a:buNone/>
              </a:pPr>
              <a:t>36</a:t>
            </a:fld>
            <a:endParaRPr lang="en-US" altLang="en-US" sz="900">
              <a:solidFill>
                <a:srgbClr val="333399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ChangeArrowheads="1"/>
          </p:cNvSpPr>
          <p:nvPr/>
        </p:nvSpPr>
        <p:spPr bwMode="auto">
          <a:xfrm>
            <a:off x="457200" y="1066799"/>
            <a:ext cx="8305800" cy="5376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indent="342900" eaLnBrk="0" hangingPunct="0">
              <a:spcBef>
                <a:spcPct val="20000"/>
              </a:spcBef>
              <a:buChar char="•"/>
              <a:defRPr sz="3200">
                <a:solidFill>
                  <a:schemeClr val="accent2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accent2"/>
                </a:solidFill>
                <a:latin typeface="Arial" charset="0"/>
              </a:defRPr>
            </a:lvl2pPr>
            <a:lvl3pPr marL="1371600" indent="-457200" eaLnBrk="0" hangingPunct="0">
              <a:spcBef>
                <a:spcPct val="20000"/>
              </a:spcBef>
              <a:buChar char="•"/>
              <a:defRPr sz="2400">
                <a:solidFill>
                  <a:schemeClr val="accent2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accent2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accent2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accent2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accent2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accent2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accent2"/>
                </a:solidFill>
                <a:latin typeface="Arial" charset="0"/>
              </a:defRPr>
            </a:lvl9pPr>
          </a:lstStyle>
          <a:p>
            <a:pPr lvl="0" indent="0" eaLnBrk="1" hangingPunct="1">
              <a:lnSpc>
                <a:spcPct val="90000"/>
              </a:lnSpc>
              <a:spcBef>
                <a:spcPct val="0"/>
              </a:spcBef>
              <a:buNone/>
            </a:pPr>
            <a:endParaRPr lang="en-US" altLang="en-US" sz="2400" dirty="0">
              <a:solidFill>
                <a:srgbClr val="000099"/>
              </a:solidFill>
            </a:endParaRPr>
          </a:p>
          <a:p>
            <a:pPr lvl="0" indent="0" algn="r" rtl="1" eaLnBrk="1" hangingPunct="1">
              <a:lnSpc>
                <a:spcPct val="90000"/>
              </a:lnSpc>
              <a:spcBef>
                <a:spcPct val="0"/>
              </a:spcBef>
              <a:buNone/>
            </a:pPr>
            <a:r>
              <a:rPr lang="en-US" altLang="en-US" sz="2400" dirty="0" err="1">
                <a:solidFill>
                  <a:srgbClr val="000099"/>
                </a:solidFill>
              </a:rPr>
              <a:t>البالغون</a:t>
            </a:r>
            <a:r>
              <a:rPr lang="en-US" altLang="en-US" sz="2400" dirty="0">
                <a:solidFill>
                  <a:srgbClr val="000099"/>
                </a:solidFill>
              </a:rPr>
              <a:t> </a:t>
            </a:r>
            <a:r>
              <a:rPr lang="en-US" altLang="en-US" sz="2400" dirty="0" err="1">
                <a:solidFill>
                  <a:srgbClr val="000099"/>
                </a:solidFill>
              </a:rPr>
              <a:t>الصغار</a:t>
            </a:r>
            <a:r>
              <a:rPr lang="en-US" altLang="en-US" sz="2400" dirty="0">
                <a:solidFill>
                  <a:srgbClr val="000099"/>
                </a:solidFill>
              </a:rPr>
              <a:t> </a:t>
            </a:r>
            <a:r>
              <a:rPr lang="en-US" altLang="en-US" sz="2400" dirty="0" smtClean="0">
                <a:solidFill>
                  <a:srgbClr val="000099"/>
                </a:solidFill>
              </a:rPr>
              <a:t>-</a:t>
            </a:r>
            <a:r>
              <a:rPr lang="ar-EG" altLang="en-US" sz="2400" dirty="0" smtClean="0">
                <a:solidFill>
                  <a:srgbClr val="000099"/>
                </a:solidFill>
              </a:rPr>
              <a:t> </a:t>
            </a:r>
            <a:r>
              <a:rPr lang="en-US" altLang="en-US" sz="2400" dirty="0" err="1" smtClean="0">
                <a:solidFill>
                  <a:srgbClr val="000099"/>
                </a:solidFill>
              </a:rPr>
              <a:t>إلى</a:t>
            </a:r>
            <a:r>
              <a:rPr lang="en-US" altLang="en-US" sz="2400" dirty="0" smtClean="0">
                <a:solidFill>
                  <a:srgbClr val="000099"/>
                </a:solidFill>
              </a:rPr>
              <a:t> </a:t>
            </a:r>
            <a:r>
              <a:rPr lang="en-US" altLang="en-US" sz="2400" dirty="0" err="1">
                <a:solidFill>
                  <a:srgbClr val="000099"/>
                </a:solidFill>
              </a:rPr>
              <a:t>سن</a:t>
            </a:r>
            <a:r>
              <a:rPr lang="en-US" altLang="en-US" sz="2400" dirty="0">
                <a:solidFill>
                  <a:srgbClr val="000099"/>
                </a:solidFill>
              </a:rPr>
              <a:t> </a:t>
            </a:r>
            <a:r>
              <a:rPr lang="en-US" altLang="en-US" sz="2400" dirty="0" smtClean="0">
                <a:solidFill>
                  <a:srgbClr val="000099"/>
                </a:solidFill>
              </a:rPr>
              <a:t>24</a:t>
            </a:r>
            <a:r>
              <a:rPr lang="ar-EG" altLang="en-US" sz="2400" dirty="0" smtClean="0">
                <a:solidFill>
                  <a:srgbClr val="000099"/>
                </a:solidFill>
              </a:rPr>
              <a:t> </a:t>
            </a:r>
            <a:r>
              <a:rPr lang="en-US" altLang="en-US" sz="2400" dirty="0" err="1" smtClean="0">
                <a:solidFill>
                  <a:srgbClr val="000099"/>
                </a:solidFill>
              </a:rPr>
              <a:t>سنة</a:t>
            </a:r>
            <a:r>
              <a:rPr lang="en-US" altLang="en-US" sz="2400" dirty="0">
                <a:solidFill>
                  <a:srgbClr val="3333FF"/>
                </a:solidFill>
              </a:rPr>
              <a:t/>
            </a:r>
            <a:br>
              <a:rPr lang="en-US" altLang="en-US" sz="2400" dirty="0">
                <a:solidFill>
                  <a:srgbClr val="3333FF"/>
                </a:solidFill>
              </a:rPr>
            </a:br>
            <a:r>
              <a:rPr lang="en-US" altLang="en-US" sz="2400" dirty="0">
                <a:solidFill>
                  <a:srgbClr val="000099"/>
                </a:solidFill>
              </a:rPr>
              <a:t>    </a:t>
            </a:r>
          </a:p>
          <a:p>
            <a:pPr marL="914400" lvl="2" indent="0" algn="r" rtl="1" eaLnBrk="1" hangingPunct="1">
              <a:lnSpc>
                <a:spcPct val="90000"/>
              </a:lnSpc>
              <a:spcBef>
                <a:spcPct val="0"/>
              </a:spcBef>
              <a:buFont typeface="Wingdings" pitchFamily="2" charset="2"/>
              <a:buChar char="§"/>
            </a:pPr>
            <a:r>
              <a:rPr lang="ar-EG" altLang="en-US" dirty="0" smtClean="0">
                <a:solidFill>
                  <a:srgbClr val="3333FF"/>
                </a:solidFill>
              </a:rPr>
              <a:t> توفر </a:t>
            </a:r>
            <a:r>
              <a:rPr lang="en-US" altLang="en-US" dirty="0" err="1" smtClean="0">
                <a:solidFill>
                  <a:srgbClr val="3333FF"/>
                </a:solidFill>
              </a:rPr>
              <a:t>طاقم</a:t>
            </a:r>
            <a:r>
              <a:rPr lang="en-US" altLang="en-US" dirty="0" smtClean="0">
                <a:solidFill>
                  <a:srgbClr val="3333FF"/>
                </a:solidFill>
              </a:rPr>
              <a:t> </a:t>
            </a:r>
            <a:r>
              <a:rPr lang="en-US" altLang="en-US" dirty="0" err="1">
                <a:solidFill>
                  <a:srgbClr val="3333FF"/>
                </a:solidFill>
              </a:rPr>
              <a:t>عمل</a:t>
            </a:r>
            <a:r>
              <a:rPr lang="en-US" altLang="en-US" dirty="0">
                <a:solidFill>
                  <a:srgbClr val="3333FF"/>
                </a:solidFill>
              </a:rPr>
              <a:t> </a:t>
            </a:r>
            <a:r>
              <a:rPr lang="en-US" altLang="en-US" dirty="0" err="1">
                <a:solidFill>
                  <a:srgbClr val="3333FF"/>
                </a:solidFill>
              </a:rPr>
              <a:t>متفاني</a:t>
            </a:r>
            <a:r>
              <a:rPr lang="en-US" altLang="en-US" dirty="0">
                <a:solidFill>
                  <a:srgbClr val="3333FF"/>
                </a:solidFill>
              </a:rPr>
              <a:t> </a:t>
            </a:r>
            <a:r>
              <a:rPr lang="en-US" altLang="en-US" dirty="0" err="1">
                <a:solidFill>
                  <a:srgbClr val="3333FF"/>
                </a:solidFill>
              </a:rPr>
              <a:t>في</a:t>
            </a:r>
            <a:r>
              <a:rPr lang="en-US" altLang="en-US" dirty="0">
                <a:solidFill>
                  <a:srgbClr val="3333FF"/>
                </a:solidFill>
              </a:rPr>
              <a:t> </a:t>
            </a:r>
            <a:r>
              <a:rPr lang="en-US" altLang="en-US" dirty="0" err="1">
                <a:solidFill>
                  <a:srgbClr val="3333FF"/>
                </a:solidFill>
              </a:rPr>
              <a:t>خدمة</a:t>
            </a:r>
            <a:r>
              <a:rPr lang="en-US" altLang="en-US" dirty="0">
                <a:solidFill>
                  <a:srgbClr val="3333FF"/>
                </a:solidFill>
              </a:rPr>
              <a:t> </a:t>
            </a:r>
            <a:r>
              <a:rPr lang="en-US" altLang="en-US" dirty="0" err="1">
                <a:solidFill>
                  <a:srgbClr val="3333FF"/>
                </a:solidFill>
              </a:rPr>
              <a:t>الشباب</a:t>
            </a:r>
            <a:endParaRPr lang="en-US" altLang="en-US" dirty="0">
              <a:solidFill>
                <a:srgbClr val="3333FF"/>
              </a:solidFill>
            </a:endParaRPr>
          </a:p>
          <a:p>
            <a:pPr marL="914400" lvl="2" indent="0" algn="r" rtl="1" eaLnBrk="1" hangingPunct="1">
              <a:lnSpc>
                <a:spcPct val="90000"/>
              </a:lnSpc>
              <a:spcBef>
                <a:spcPct val="0"/>
              </a:spcBef>
              <a:buNone/>
            </a:pPr>
            <a:endParaRPr lang="en-US" altLang="en-US" dirty="0">
              <a:solidFill>
                <a:srgbClr val="3333FF"/>
              </a:solidFill>
            </a:endParaRPr>
          </a:p>
          <a:p>
            <a:pPr marL="914400" lvl="2" indent="0" algn="r" rtl="1" eaLnBrk="1" hangingPunct="1">
              <a:lnSpc>
                <a:spcPct val="90000"/>
              </a:lnSpc>
              <a:spcBef>
                <a:spcPct val="0"/>
              </a:spcBef>
              <a:buFont typeface="Wingdings" pitchFamily="2" charset="2"/>
              <a:buChar char="§"/>
            </a:pPr>
            <a:r>
              <a:rPr lang="ar-EG" altLang="en-US" dirty="0" smtClean="0">
                <a:solidFill>
                  <a:srgbClr val="3333FF"/>
                </a:solidFill>
              </a:rPr>
              <a:t> </a:t>
            </a:r>
            <a:r>
              <a:rPr lang="en-US" altLang="en-US" dirty="0" err="1" smtClean="0">
                <a:solidFill>
                  <a:srgbClr val="3333FF"/>
                </a:solidFill>
              </a:rPr>
              <a:t>ورش</a:t>
            </a:r>
            <a:r>
              <a:rPr lang="en-US" altLang="en-US" dirty="0" smtClean="0">
                <a:solidFill>
                  <a:srgbClr val="3333FF"/>
                </a:solidFill>
              </a:rPr>
              <a:t> </a:t>
            </a:r>
            <a:r>
              <a:rPr lang="en-US" altLang="en-US" dirty="0" err="1">
                <a:solidFill>
                  <a:srgbClr val="3333FF"/>
                </a:solidFill>
              </a:rPr>
              <a:t>عمل</a:t>
            </a:r>
            <a:r>
              <a:rPr lang="en-US" altLang="en-US" dirty="0">
                <a:solidFill>
                  <a:srgbClr val="3333FF"/>
                </a:solidFill>
              </a:rPr>
              <a:t> </a:t>
            </a:r>
            <a:r>
              <a:rPr lang="en-US" altLang="en-US" dirty="0" err="1">
                <a:solidFill>
                  <a:srgbClr val="3333FF"/>
                </a:solidFill>
              </a:rPr>
              <a:t>حول</a:t>
            </a:r>
            <a:r>
              <a:rPr lang="en-US" altLang="en-US" dirty="0">
                <a:solidFill>
                  <a:srgbClr val="3333FF"/>
                </a:solidFill>
              </a:rPr>
              <a:t> </a:t>
            </a:r>
            <a:r>
              <a:rPr lang="en-US" altLang="en-US" dirty="0" err="1">
                <a:solidFill>
                  <a:srgbClr val="3333FF"/>
                </a:solidFill>
              </a:rPr>
              <a:t>الجاهزية</a:t>
            </a:r>
            <a:r>
              <a:rPr lang="en-US" altLang="en-US" dirty="0">
                <a:solidFill>
                  <a:srgbClr val="3333FF"/>
                </a:solidFill>
              </a:rPr>
              <a:t> </a:t>
            </a:r>
            <a:r>
              <a:rPr lang="en-US" altLang="en-US" dirty="0" err="1">
                <a:solidFill>
                  <a:srgbClr val="3333FF"/>
                </a:solidFill>
              </a:rPr>
              <a:t>للعمل</a:t>
            </a:r>
            <a:endParaRPr lang="en-US" altLang="en-US" dirty="0">
              <a:solidFill>
                <a:srgbClr val="3333FF"/>
              </a:solidFill>
            </a:endParaRPr>
          </a:p>
          <a:p>
            <a:pPr marL="914400" lvl="2" indent="0" algn="r" rtl="1" eaLnBrk="1" hangingPunct="1">
              <a:lnSpc>
                <a:spcPct val="90000"/>
              </a:lnSpc>
              <a:spcBef>
                <a:spcPct val="0"/>
              </a:spcBef>
              <a:buNone/>
            </a:pPr>
            <a:endParaRPr lang="en-US" altLang="en-US" dirty="0">
              <a:solidFill>
                <a:srgbClr val="3333FF"/>
              </a:solidFill>
            </a:endParaRPr>
          </a:p>
          <a:p>
            <a:pPr marL="914400" lvl="2" indent="0" algn="r" rtl="1" eaLnBrk="1" hangingPunct="1">
              <a:lnSpc>
                <a:spcPct val="90000"/>
              </a:lnSpc>
              <a:spcBef>
                <a:spcPct val="0"/>
              </a:spcBef>
              <a:buFont typeface="Wingdings" pitchFamily="2" charset="2"/>
              <a:buChar char="§"/>
            </a:pPr>
            <a:r>
              <a:rPr lang="ar-EG" altLang="en-US" dirty="0" smtClean="0">
                <a:solidFill>
                  <a:srgbClr val="3333FF"/>
                </a:solidFill>
              </a:rPr>
              <a:t> </a:t>
            </a:r>
            <a:r>
              <a:rPr lang="en-US" altLang="en-US" dirty="0" err="1" smtClean="0">
                <a:solidFill>
                  <a:srgbClr val="3333FF"/>
                </a:solidFill>
              </a:rPr>
              <a:t>دعم</a:t>
            </a:r>
            <a:r>
              <a:rPr lang="en-US" altLang="en-US" dirty="0" smtClean="0">
                <a:solidFill>
                  <a:srgbClr val="3333FF"/>
                </a:solidFill>
              </a:rPr>
              <a:t> </a:t>
            </a:r>
            <a:r>
              <a:rPr lang="en-US" altLang="en-US" dirty="0" err="1">
                <a:solidFill>
                  <a:srgbClr val="3333FF"/>
                </a:solidFill>
              </a:rPr>
              <a:t>الأقران</a:t>
            </a:r>
            <a:endParaRPr lang="en-US" altLang="en-US" dirty="0">
              <a:solidFill>
                <a:srgbClr val="3333FF"/>
              </a:solidFill>
            </a:endParaRPr>
          </a:p>
          <a:p>
            <a:pPr marL="914400" lvl="2" indent="0" algn="r" rtl="1" eaLnBrk="1" hangingPunct="1">
              <a:lnSpc>
                <a:spcPct val="90000"/>
              </a:lnSpc>
              <a:spcBef>
                <a:spcPct val="0"/>
              </a:spcBef>
              <a:buNone/>
            </a:pPr>
            <a:endParaRPr lang="en-US" altLang="en-US" dirty="0">
              <a:solidFill>
                <a:srgbClr val="3333FF"/>
              </a:solidFill>
            </a:endParaRPr>
          </a:p>
          <a:p>
            <a:pPr marL="914400" lvl="2" indent="0" algn="r" rtl="1" eaLnBrk="1" hangingPunct="1">
              <a:lnSpc>
                <a:spcPct val="90000"/>
              </a:lnSpc>
              <a:spcBef>
                <a:spcPct val="0"/>
              </a:spcBef>
              <a:buFont typeface="Wingdings" pitchFamily="2" charset="2"/>
              <a:buChar char="§"/>
            </a:pPr>
            <a:r>
              <a:rPr lang="ar-EG" altLang="en-US" dirty="0" smtClean="0">
                <a:solidFill>
                  <a:srgbClr val="3333FF"/>
                </a:solidFill>
              </a:rPr>
              <a:t> </a:t>
            </a:r>
            <a:r>
              <a:rPr lang="en-US" altLang="en-US" dirty="0" err="1" smtClean="0">
                <a:solidFill>
                  <a:srgbClr val="3333FF"/>
                </a:solidFill>
              </a:rPr>
              <a:t>برنامج</a:t>
            </a:r>
            <a:r>
              <a:rPr lang="en-US" altLang="en-US" dirty="0" smtClean="0">
                <a:solidFill>
                  <a:srgbClr val="3333FF"/>
                </a:solidFill>
              </a:rPr>
              <a:t> </a:t>
            </a:r>
            <a:r>
              <a:rPr lang="en-US" altLang="en-US" dirty="0" err="1">
                <a:solidFill>
                  <a:srgbClr val="3333FF"/>
                </a:solidFill>
              </a:rPr>
              <a:t>شهادة</a:t>
            </a:r>
            <a:r>
              <a:rPr lang="en-US" altLang="en-US" dirty="0">
                <a:solidFill>
                  <a:srgbClr val="3333FF"/>
                </a:solidFill>
              </a:rPr>
              <a:t> </a:t>
            </a:r>
            <a:r>
              <a:rPr lang="en-US" altLang="en-US" dirty="0" err="1">
                <a:solidFill>
                  <a:srgbClr val="3333FF"/>
                </a:solidFill>
              </a:rPr>
              <a:t>معادلة</a:t>
            </a:r>
            <a:r>
              <a:rPr lang="en-US" altLang="en-US" dirty="0">
                <a:solidFill>
                  <a:srgbClr val="3333FF"/>
                </a:solidFill>
              </a:rPr>
              <a:t> </a:t>
            </a:r>
            <a:r>
              <a:rPr lang="en-US" altLang="en-US" dirty="0" err="1">
                <a:solidFill>
                  <a:srgbClr val="3333FF"/>
                </a:solidFill>
              </a:rPr>
              <a:t>الدراسة</a:t>
            </a:r>
            <a:r>
              <a:rPr lang="en-US" altLang="en-US" dirty="0">
                <a:solidFill>
                  <a:srgbClr val="3333FF"/>
                </a:solidFill>
              </a:rPr>
              <a:t> </a:t>
            </a:r>
            <a:r>
              <a:rPr lang="en-US" altLang="en-US" dirty="0" err="1">
                <a:solidFill>
                  <a:srgbClr val="3333FF"/>
                </a:solidFill>
              </a:rPr>
              <a:t>الثانوية</a:t>
            </a:r>
            <a:r>
              <a:rPr lang="en-US" altLang="en-US" dirty="0">
                <a:solidFill>
                  <a:srgbClr val="3333FF"/>
                </a:solidFill>
              </a:rPr>
              <a:t> </a:t>
            </a:r>
            <a:r>
              <a:rPr lang="ar-EG" altLang="en-US" dirty="0" smtClean="0">
                <a:solidFill>
                  <a:srgbClr val="3333FF"/>
                </a:solidFill>
              </a:rPr>
              <a:t>(</a:t>
            </a:r>
            <a:r>
              <a:rPr lang="en-US" altLang="en-US" dirty="0" err="1" smtClean="0">
                <a:solidFill>
                  <a:srgbClr val="3333FF"/>
                </a:solidFill>
              </a:rPr>
              <a:t>لسن</a:t>
            </a:r>
            <a:r>
              <a:rPr lang="en-US" altLang="en-US" dirty="0" smtClean="0">
                <a:solidFill>
                  <a:srgbClr val="3333FF"/>
                </a:solidFill>
              </a:rPr>
              <a:t> </a:t>
            </a:r>
            <a:r>
              <a:rPr lang="ar-EG" altLang="en-US" dirty="0" smtClean="0">
                <a:solidFill>
                  <a:srgbClr val="3333FF"/>
                </a:solidFill>
              </a:rPr>
              <a:t>16-21)</a:t>
            </a:r>
            <a:endParaRPr lang="en-US" altLang="en-US" dirty="0">
              <a:solidFill>
                <a:srgbClr val="3333FF"/>
              </a:solidFill>
            </a:endParaRPr>
          </a:p>
          <a:p>
            <a:pPr marL="914400" lvl="2" indent="0" algn="r" rtl="1" eaLnBrk="1" hangingPunct="1">
              <a:lnSpc>
                <a:spcPct val="90000"/>
              </a:lnSpc>
              <a:spcBef>
                <a:spcPct val="0"/>
              </a:spcBef>
              <a:buNone/>
            </a:pPr>
            <a:endParaRPr lang="en-US" altLang="en-US" dirty="0">
              <a:solidFill>
                <a:srgbClr val="3333FF"/>
              </a:solidFill>
            </a:endParaRPr>
          </a:p>
          <a:p>
            <a:pPr marL="914400" lvl="2" indent="0" algn="r" rtl="1" eaLnBrk="1" hangingPunct="1">
              <a:lnSpc>
                <a:spcPct val="90000"/>
              </a:lnSpc>
              <a:spcBef>
                <a:spcPct val="0"/>
              </a:spcBef>
              <a:buFont typeface="Wingdings" pitchFamily="2" charset="2"/>
              <a:buChar char="§"/>
            </a:pPr>
            <a:r>
              <a:rPr lang="ar-EG" altLang="en-US" dirty="0" smtClean="0">
                <a:solidFill>
                  <a:srgbClr val="3333FF"/>
                </a:solidFill>
              </a:rPr>
              <a:t> </a:t>
            </a:r>
            <a:r>
              <a:rPr lang="en-US" altLang="en-US" dirty="0" err="1" smtClean="0">
                <a:solidFill>
                  <a:srgbClr val="3333FF"/>
                </a:solidFill>
              </a:rPr>
              <a:t>وظائف</a:t>
            </a:r>
            <a:r>
              <a:rPr lang="en-US" altLang="en-US" dirty="0" smtClean="0">
                <a:solidFill>
                  <a:srgbClr val="3333FF"/>
                </a:solidFill>
              </a:rPr>
              <a:t> </a:t>
            </a:r>
            <a:r>
              <a:rPr lang="en-US" altLang="en-US" dirty="0" err="1">
                <a:solidFill>
                  <a:srgbClr val="3333FF"/>
                </a:solidFill>
              </a:rPr>
              <a:t>صيفية</a:t>
            </a:r>
            <a:r>
              <a:rPr lang="en-US" altLang="en-US" dirty="0">
                <a:solidFill>
                  <a:srgbClr val="3333FF"/>
                </a:solidFill>
              </a:rPr>
              <a:t> </a:t>
            </a:r>
            <a:r>
              <a:rPr lang="en-US" altLang="en-US" dirty="0" err="1">
                <a:solidFill>
                  <a:srgbClr val="3333FF"/>
                </a:solidFill>
              </a:rPr>
              <a:t>لبرنامج</a:t>
            </a:r>
            <a:r>
              <a:rPr lang="en-US" altLang="en-US" dirty="0">
                <a:solidFill>
                  <a:srgbClr val="3333FF"/>
                </a:solidFill>
              </a:rPr>
              <a:t> </a:t>
            </a:r>
            <a:r>
              <a:rPr lang="en-US" altLang="en-US" dirty="0" err="1">
                <a:solidFill>
                  <a:srgbClr val="3333FF"/>
                </a:solidFill>
              </a:rPr>
              <a:t>الشباب</a:t>
            </a:r>
            <a:r>
              <a:rPr lang="en-US" altLang="en-US" dirty="0">
                <a:solidFill>
                  <a:srgbClr val="3333FF"/>
                </a:solidFill>
              </a:rPr>
              <a:t> </a:t>
            </a:r>
            <a:r>
              <a:rPr lang="ar-EG" altLang="en-US" dirty="0" smtClean="0">
                <a:solidFill>
                  <a:srgbClr val="3333FF"/>
                </a:solidFill>
              </a:rPr>
              <a:t>(</a:t>
            </a:r>
            <a:r>
              <a:rPr lang="en-US" altLang="en-US" dirty="0" err="1" smtClean="0">
                <a:solidFill>
                  <a:srgbClr val="3333FF"/>
                </a:solidFill>
              </a:rPr>
              <a:t>لسن</a:t>
            </a:r>
            <a:r>
              <a:rPr lang="en-US" altLang="en-US" dirty="0" smtClean="0">
                <a:solidFill>
                  <a:srgbClr val="3333FF"/>
                </a:solidFill>
              </a:rPr>
              <a:t> </a:t>
            </a:r>
            <a:r>
              <a:rPr lang="ar-EG" altLang="en-US" dirty="0" smtClean="0">
                <a:solidFill>
                  <a:srgbClr val="3333FF"/>
                </a:solidFill>
              </a:rPr>
              <a:t>14-21)</a:t>
            </a:r>
            <a:endParaRPr lang="en-US" altLang="en-US" dirty="0">
              <a:solidFill>
                <a:srgbClr val="3333FF"/>
              </a:solidFill>
            </a:endParaRPr>
          </a:p>
        </p:txBody>
      </p:sp>
      <p:sp>
        <p:nvSpPr>
          <p:cNvPr id="32771" name="Text Box 3"/>
          <p:cNvSpPr txBox="1">
            <a:spLocks noChangeArrowheads="1"/>
          </p:cNvSpPr>
          <p:nvPr/>
        </p:nvSpPr>
        <p:spPr bwMode="auto">
          <a:xfrm>
            <a:off x="381000" y="381000"/>
            <a:ext cx="85344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 eaLnBrk="0" hangingPunct="0">
              <a:defRPr sz="3200">
                <a:solidFill>
                  <a:schemeClr val="accent2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3200">
                <a:solidFill>
                  <a:schemeClr val="accent2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3200">
                <a:solidFill>
                  <a:schemeClr val="accent2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3200">
                <a:solidFill>
                  <a:schemeClr val="accent2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3200">
                <a:solidFill>
                  <a:schemeClr val="accent2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Arial" charset="0"/>
                <a:cs typeface="Arial" charset="0"/>
              </a:defRPr>
            </a:lvl9pPr>
          </a:lstStyle>
          <a:p>
            <a:pPr algn="ctr">
              <a:spcBef>
                <a:spcPct val="50000"/>
              </a:spcBef>
              <a:buSzPct val="100000"/>
            </a:pPr>
            <a:r>
              <a:rPr lang="en-US" altLang="en-US" b="1">
                <a:solidFill>
                  <a:srgbClr val="C97403"/>
                </a:solidFill>
              </a:rPr>
              <a:t>خدمات الشباب</a:t>
            </a:r>
          </a:p>
        </p:txBody>
      </p:sp>
      <p:sp>
        <p:nvSpPr>
          <p:cNvPr id="43012" name="Slide Number Placeholder 1"/>
          <p:cNvSpPr txBox="1">
            <a:spLocks/>
          </p:cNvSpPr>
          <p:nvPr/>
        </p:nvSpPr>
        <p:spPr bwMode="auto">
          <a:xfrm>
            <a:off x="8755063" y="6443663"/>
            <a:ext cx="388937" cy="238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accent2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accent2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accent2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accent2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accent2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accent2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accent2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accent2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accent2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47BD284C-7D88-4E35-AC8B-D7CE5621AC9B}" type="slidenum">
              <a:rPr lang="en-US" altLang="en-US" sz="900">
                <a:solidFill>
                  <a:srgbClr val="333399"/>
                </a:solidFill>
              </a:rPr>
              <a:pPr>
                <a:spcBef>
                  <a:spcPct val="0"/>
                </a:spcBef>
                <a:buFontTx/>
                <a:buNone/>
              </a:pPr>
              <a:t>37</a:t>
            </a:fld>
            <a:endParaRPr lang="en-US" altLang="en-US" sz="900">
              <a:solidFill>
                <a:srgbClr val="333399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ext Box 2"/>
          <p:cNvSpPr txBox="1">
            <a:spLocks noChangeArrowheads="1"/>
          </p:cNvSpPr>
          <p:nvPr/>
        </p:nvSpPr>
        <p:spPr bwMode="auto">
          <a:xfrm>
            <a:off x="393383" y="216187"/>
            <a:ext cx="81534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 eaLnBrk="0" hangingPunct="0">
              <a:defRPr sz="3200">
                <a:solidFill>
                  <a:schemeClr val="accent2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3200">
                <a:solidFill>
                  <a:schemeClr val="accent2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3200">
                <a:solidFill>
                  <a:schemeClr val="accent2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3200">
                <a:solidFill>
                  <a:schemeClr val="accent2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3200">
                <a:solidFill>
                  <a:schemeClr val="accent2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Arial" charset="0"/>
                <a:cs typeface="Arial" charset="0"/>
              </a:defRPr>
            </a:lvl9pPr>
          </a:lstStyle>
          <a:p>
            <a:pPr algn="ctr" rtl="1">
              <a:spcBef>
                <a:spcPct val="50000"/>
              </a:spcBef>
              <a:buSzPct val="100000"/>
            </a:pPr>
            <a:r>
              <a:rPr lang="ar-EG" altLang="en-US" b="1" dirty="0" smtClean="0">
                <a:solidFill>
                  <a:srgbClr val="C97403"/>
                </a:solidFill>
              </a:rPr>
              <a:t>سياسة/توجيهات استخدام خدمات مركز المهن</a:t>
            </a:r>
            <a:endParaRPr lang="ar-EG" altLang="en-US" b="1" dirty="0">
              <a:solidFill>
                <a:srgbClr val="C97403"/>
              </a:solidFill>
            </a:endParaRPr>
          </a:p>
        </p:txBody>
      </p:sp>
      <p:sp>
        <p:nvSpPr>
          <p:cNvPr id="31747" name="Text Box 3"/>
          <p:cNvSpPr txBox="1">
            <a:spLocks noChangeArrowheads="1"/>
          </p:cNvSpPr>
          <p:nvPr/>
        </p:nvSpPr>
        <p:spPr bwMode="auto">
          <a:xfrm>
            <a:off x="0" y="1066800"/>
            <a:ext cx="8686801" cy="37087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>
            <a:lvl1pPr marL="344488" indent="-287338" eaLnBrk="0" hangingPunct="0">
              <a:defRPr sz="3200">
                <a:solidFill>
                  <a:schemeClr val="accent2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3200">
                <a:solidFill>
                  <a:schemeClr val="accent2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3200">
                <a:solidFill>
                  <a:schemeClr val="accent2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3200">
                <a:solidFill>
                  <a:schemeClr val="accent2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3200">
                <a:solidFill>
                  <a:schemeClr val="accent2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Arial" charset="0"/>
                <a:cs typeface="Arial" charset="0"/>
              </a:defRPr>
            </a:lvl9pPr>
          </a:lstStyle>
          <a:p>
            <a:pPr marL="0" lvl="0" indent="0" algn="r" rtl="1" eaLnBrk="1" hangingPunct="1">
              <a:lnSpc>
                <a:spcPct val="90000"/>
              </a:lnSpc>
              <a:spcBef>
                <a:spcPts val="1813"/>
              </a:spcBef>
              <a:spcAft>
                <a:spcPts val="1813"/>
              </a:spcAft>
              <a:buFont typeface="Wingdings" pitchFamily="2" charset="2"/>
              <a:buChar char="§"/>
            </a:pPr>
            <a:r>
              <a:rPr lang="ar-EG" altLang="en-US" sz="2400" dirty="0" smtClean="0">
                <a:solidFill>
                  <a:srgbClr val="000099"/>
                </a:solidFill>
              </a:rPr>
              <a:t> </a:t>
            </a:r>
            <a:r>
              <a:rPr lang="en-US" altLang="en-US" sz="2400" dirty="0" err="1" smtClean="0">
                <a:solidFill>
                  <a:srgbClr val="000099"/>
                </a:solidFill>
              </a:rPr>
              <a:t>يتم</a:t>
            </a:r>
            <a:r>
              <a:rPr lang="en-US" altLang="en-US" sz="2400" dirty="0" smtClean="0">
                <a:solidFill>
                  <a:srgbClr val="000099"/>
                </a:solidFill>
              </a:rPr>
              <a:t> </a:t>
            </a:r>
            <a:r>
              <a:rPr lang="en-US" altLang="en-US" sz="2400" dirty="0" err="1">
                <a:solidFill>
                  <a:srgbClr val="000099"/>
                </a:solidFill>
              </a:rPr>
              <a:t>عمل</a:t>
            </a:r>
            <a:r>
              <a:rPr lang="en-US" altLang="en-US" sz="2400" dirty="0">
                <a:solidFill>
                  <a:srgbClr val="000099"/>
                </a:solidFill>
              </a:rPr>
              <a:t> </a:t>
            </a:r>
            <a:r>
              <a:rPr lang="en-US" altLang="en-US" sz="2400" dirty="0" err="1">
                <a:solidFill>
                  <a:srgbClr val="000099"/>
                </a:solidFill>
              </a:rPr>
              <a:t>ترتيبات</a:t>
            </a:r>
            <a:r>
              <a:rPr lang="en-US" altLang="en-US" sz="2400" dirty="0">
                <a:solidFill>
                  <a:srgbClr val="000099"/>
                </a:solidFill>
              </a:rPr>
              <a:t> </a:t>
            </a:r>
            <a:r>
              <a:rPr lang="en-US" altLang="en-US" sz="2400" dirty="0" err="1">
                <a:solidFill>
                  <a:srgbClr val="000099"/>
                </a:solidFill>
              </a:rPr>
              <a:t>رعاية</a:t>
            </a:r>
            <a:r>
              <a:rPr lang="en-US" altLang="en-US" sz="2400" dirty="0">
                <a:solidFill>
                  <a:srgbClr val="000099"/>
                </a:solidFill>
              </a:rPr>
              <a:t> </a:t>
            </a:r>
            <a:r>
              <a:rPr lang="en-US" altLang="en-US" sz="2400" dirty="0" err="1">
                <a:solidFill>
                  <a:srgbClr val="000099"/>
                </a:solidFill>
              </a:rPr>
              <a:t>الأطفال</a:t>
            </a:r>
            <a:r>
              <a:rPr lang="en-US" altLang="en-US" sz="2400" dirty="0">
                <a:solidFill>
                  <a:srgbClr val="000099"/>
                </a:solidFill>
              </a:rPr>
              <a:t> </a:t>
            </a:r>
            <a:r>
              <a:rPr lang="en-US" altLang="en-US" sz="2400" dirty="0" err="1">
                <a:solidFill>
                  <a:srgbClr val="000099"/>
                </a:solidFill>
              </a:rPr>
              <a:t>قبل</a:t>
            </a:r>
            <a:r>
              <a:rPr lang="en-US" altLang="en-US" sz="2400" dirty="0">
                <a:solidFill>
                  <a:srgbClr val="000099"/>
                </a:solidFill>
              </a:rPr>
              <a:t> </a:t>
            </a:r>
            <a:r>
              <a:rPr lang="en-US" altLang="en-US" sz="2400" dirty="0" err="1">
                <a:solidFill>
                  <a:srgbClr val="000099"/>
                </a:solidFill>
              </a:rPr>
              <a:t>موعد</a:t>
            </a:r>
            <a:r>
              <a:rPr lang="en-US" altLang="en-US" sz="2400" dirty="0">
                <a:solidFill>
                  <a:srgbClr val="000099"/>
                </a:solidFill>
              </a:rPr>
              <a:t> </a:t>
            </a:r>
            <a:r>
              <a:rPr lang="en-US" altLang="en-US" sz="2400" dirty="0" err="1">
                <a:solidFill>
                  <a:srgbClr val="000099"/>
                </a:solidFill>
              </a:rPr>
              <a:t>زيارتك</a:t>
            </a:r>
            <a:endParaRPr lang="en-US" altLang="en-US" sz="2400" dirty="0">
              <a:solidFill>
                <a:srgbClr val="000099"/>
              </a:solidFill>
            </a:endParaRPr>
          </a:p>
          <a:p>
            <a:pPr marL="0" lvl="0" indent="0" algn="r" rtl="1" eaLnBrk="1" hangingPunct="1">
              <a:lnSpc>
                <a:spcPct val="80000"/>
              </a:lnSpc>
              <a:spcBef>
                <a:spcPts val="1813"/>
              </a:spcBef>
              <a:spcAft>
                <a:spcPts val="1813"/>
              </a:spcAft>
              <a:buFont typeface="Wingdings" pitchFamily="2" charset="2"/>
              <a:buChar char="§"/>
            </a:pPr>
            <a:r>
              <a:rPr lang="ar-EG" altLang="en-US" sz="2400" dirty="0" smtClean="0">
                <a:solidFill>
                  <a:srgbClr val="000099"/>
                </a:solidFill>
              </a:rPr>
              <a:t> </a:t>
            </a:r>
            <a:r>
              <a:rPr lang="en-US" altLang="en-US" sz="2400" dirty="0" err="1" smtClean="0">
                <a:solidFill>
                  <a:srgbClr val="000099"/>
                </a:solidFill>
              </a:rPr>
              <a:t>غير</a:t>
            </a:r>
            <a:r>
              <a:rPr lang="en-US" altLang="en-US" sz="2400" dirty="0" smtClean="0">
                <a:solidFill>
                  <a:srgbClr val="000099"/>
                </a:solidFill>
              </a:rPr>
              <a:t> </a:t>
            </a:r>
            <a:r>
              <a:rPr lang="en-US" altLang="en-US" sz="2400" dirty="0" err="1">
                <a:solidFill>
                  <a:srgbClr val="000099"/>
                </a:solidFill>
              </a:rPr>
              <a:t>مسموح</a:t>
            </a:r>
            <a:r>
              <a:rPr lang="en-US" altLang="en-US" sz="2400" dirty="0">
                <a:solidFill>
                  <a:srgbClr val="000099"/>
                </a:solidFill>
              </a:rPr>
              <a:t> </a:t>
            </a:r>
            <a:r>
              <a:rPr lang="en-US" altLang="en-US" sz="2400" dirty="0" err="1">
                <a:solidFill>
                  <a:srgbClr val="000099"/>
                </a:solidFill>
              </a:rPr>
              <a:t>بالطعام</a:t>
            </a:r>
            <a:r>
              <a:rPr lang="en-US" altLang="en-US" sz="2400" dirty="0">
                <a:solidFill>
                  <a:srgbClr val="000099"/>
                </a:solidFill>
              </a:rPr>
              <a:t> </a:t>
            </a:r>
            <a:r>
              <a:rPr lang="en-US" altLang="en-US" sz="2400" dirty="0" err="1">
                <a:solidFill>
                  <a:srgbClr val="000099"/>
                </a:solidFill>
              </a:rPr>
              <a:t>والشراب</a:t>
            </a:r>
            <a:r>
              <a:rPr lang="en-US" altLang="en-US" sz="2400" dirty="0">
                <a:solidFill>
                  <a:srgbClr val="000099"/>
                </a:solidFill>
              </a:rPr>
              <a:t> </a:t>
            </a:r>
            <a:r>
              <a:rPr lang="en-US" altLang="en-US" sz="2400" dirty="0" err="1">
                <a:solidFill>
                  <a:srgbClr val="000099"/>
                </a:solidFill>
              </a:rPr>
              <a:t>في</a:t>
            </a:r>
            <a:r>
              <a:rPr lang="en-US" altLang="en-US" sz="2400" dirty="0">
                <a:solidFill>
                  <a:srgbClr val="000099"/>
                </a:solidFill>
              </a:rPr>
              <a:t> </a:t>
            </a:r>
            <a:r>
              <a:rPr lang="en-US" altLang="en-US" sz="2400" dirty="0" err="1">
                <a:solidFill>
                  <a:srgbClr val="000099"/>
                </a:solidFill>
              </a:rPr>
              <a:t>غرفة</a:t>
            </a:r>
            <a:r>
              <a:rPr lang="en-US" altLang="en-US" sz="2400" dirty="0">
                <a:solidFill>
                  <a:srgbClr val="000099"/>
                </a:solidFill>
              </a:rPr>
              <a:t> </a:t>
            </a:r>
            <a:r>
              <a:rPr lang="en-US" altLang="en-US" sz="2400" dirty="0" err="1">
                <a:solidFill>
                  <a:srgbClr val="000099"/>
                </a:solidFill>
              </a:rPr>
              <a:t>الموارد</a:t>
            </a:r>
            <a:r>
              <a:rPr lang="en-US" altLang="en-US" sz="2400" dirty="0">
                <a:solidFill>
                  <a:srgbClr val="000099"/>
                </a:solidFill>
              </a:rPr>
              <a:t> </a:t>
            </a:r>
            <a:r>
              <a:rPr lang="en-US" altLang="en-US" sz="2400" dirty="0" err="1">
                <a:solidFill>
                  <a:srgbClr val="000099"/>
                </a:solidFill>
              </a:rPr>
              <a:t>أو</a:t>
            </a:r>
            <a:r>
              <a:rPr lang="en-US" altLang="en-US" sz="2400" dirty="0">
                <a:solidFill>
                  <a:srgbClr val="000099"/>
                </a:solidFill>
              </a:rPr>
              <a:t> </a:t>
            </a:r>
            <a:r>
              <a:rPr lang="en-US" altLang="en-US" sz="2400" dirty="0" err="1">
                <a:solidFill>
                  <a:srgbClr val="000099"/>
                </a:solidFill>
              </a:rPr>
              <a:t>مختبر</a:t>
            </a:r>
            <a:r>
              <a:rPr lang="en-US" altLang="en-US" sz="2400" dirty="0">
                <a:solidFill>
                  <a:srgbClr val="000099"/>
                </a:solidFill>
              </a:rPr>
              <a:t> </a:t>
            </a:r>
            <a:r>
              <a:rPr lang="en-US" altLang="en-US" sz="2400" dirty="0" err="1">
                <a:solidFill>
                  <a:srgbClr val="000099"/>
                </a:solidFill>
              </a:rPr>
              <a:t>الكمبيوتر</a:t>
            </a:r>
            <a:endParaRPr lang="en-US" altLang="en-US" sz="2400" dirty="0">
              <a:solidFill>
                <a:srgbClr val="000099"/>
              </a:solidFill>
            </a:endParaRPr>
          </a:p>
          <a:p>
            <a:pPr marL="0" lvl="0" indent="0" algn="r" rtl="1" eaLnBrk="1" hangingPunct="1">
              <a:lnSpc>
                <a:spcPct val="90000"/>
              </a:lnSpc>
              <a:spcBef>
                <a:spcPts val="1813"/>
              </a:spcBef>
              <a:spcAft>
                <a:spcPts val="1813"/>
              </a:spcAft>
              <a:buFont typeface="Wingdings" pitchFamily="2" charset="2"/>
              <a:buChar char="§"/>
            </a:pPr>
            <a:r>
              <a:rPr lang="ar-EG" altLang="en-US" sz="2400" dirty="0" smtClean="0">
                <a:solidFill>
                  <a:srgbClr val="000099"/>
                </a:solidFill>
              </a:rPr>
              <a:t> </a:t>
            </a:r>
            <a:r>
              <a:rPr lang="en-US" altLang="en-US" sz="2400" dirty="0" err="1" smtClean="0">
                <a:solidFill>
                  <a:srgbClr val="000099"/>
                </a:solidFill>
              </a:rPr>
              <a:t>أجهزة</a:t>
            </a:r>
            <a:r>
              <a:rPr lang="en-US" altLang="en-US" sz="2400" dirty="0" smtClean="0">
                <a:solidFill>
                  <a:srgbClr val="000099"/>
                </a:solidFill>
              </a:rPr>
              <a:t> </a:t>
            </a:r>
            <a:r>
              <a:rPr lang="en-US" altLang="en-US" sz="2400" dirty="0" err="1">
                <a:solidFill>
                  <a:srgbClr val="000099"/>
                </a:solidFill>
              </a:rPr>
              <a:t>الكمبيوتر</a:t>
            </a:r>
            <a:r>
              <a:rPr lang="en-US" altLang="en-US" sz="2400" dirty="0">
                <a:solidFill>
                  <a:srgbClr val="000099"/>
                </a:solidFill>
              </a:rPr>
              <a:t>، </a:t>
            </a:r>
            <a:r>
              <a:rPr lang="en-US" altLang="en-US" sz="2400" dirty="0" err="1">
                <a:solidFill>
                  <a:srgbClr val="000099"/>
                </a:solidFill>
              </a:rPr>
              <a:t>والهواتف</a:t>
            </a:r>
            <a:r>
              <a:rPr lang="en-US" altLang="en-US" sz="2400" dirty="0">
                <a:solidFill>
                  <a:srgbClr val="000099"/>
                </a:solidFill>
              </a:rPr>
              <a:t>، </a:t>
            </a:r>
            <a:r>
              <a:rPr lang="en-US" altLang="en-US" sz="2400" dirty="0" err="1">
                <a:solidFill>
                  <a:srgbClr val="000099"/>
                </a:solidFill>
              </a:rPr>
              <a:t>والفاكسات</a:t>
            </a:r>
            <a:r>
              <a:rPr lang="en-US" altLang="en-US" sz="2400" dirty="0">
                <a:solidFill>
                  <a:srgbClr val="000099"/>
                </a:solidFill>
              </a:rPr>
              <a:t> </a:t>
            </a:r>
            <a:r>
              <a:rPr lang="en-US" altLang="en-US" sz="2400" dirty="0" err="1">
                <a:solidFill>
                  <a:srgbClr val="000099"/>
                </a:solidFill>
              </a:rPr>
              <a:t>هي</a:t>
            </a:r>
            <a:r>
              <a:rPr lang="en-US" altLang="en-US" sz="2400" dirty="0">
                <a:solidFill>
                  <a:srgbClr val="000099"/>
                </a:solidFill>
              </a:rPr>
              <a:t> </a:t>
            </a:r>
            <a:r>
              <a:rPr lang="en-US" altLang="en-US" sz="2400" dirty="0" err="1">
                <a:solidFill>
                  <a:srgbClr val="000099"/>
                </a:solidFill>
              </a:rPr>
              <a:t>لأغراض</a:t>
            </a:r>
            <a:r>
              <a:rPr lang="en-US" altLang="en-US" sz="2400" dirty="0">
                <a:solidFill>
                  <a:srgbClr val="000099"/>
                </a:solidFill>
              </a:rPr>
              <a:t> </a:t>
            </a:r>
            <a:r>
              <a:rPr lang="en-US" altLang="en-US" sz="2400" dirty="0" err="1">
                <a:solidFill>
                  <a:srgbClr val="000099"/>
                </a:solidFill>
              </a:rPr>
              <a:t>العمل</a:t>
            </a:r>
            <a:r>
              <a:rPr lang="en-US" altLang="en-US" sz="2400" dirty="0">
                <a:solidFill>
                  <a:srgbClr val="000099"/>
                </a:solidFill>
              </a:rPr>
              <a:t>/</a:t>
            </a:r>
            <a:r>
              <a:rPr lang="en-US" altLang="en-US" sz="2400" dirty="0" err="1">
                <a:solidFill>
                  <a:srgbClr val="000099"/>
                </a:solidFill>
              </a:rPr>
              <a:t>الأغراض</a:t>
            </a:r>
            <a:r>
              <a:rPr lang="en-US" altLang="en-US" sz="2400" dirty="0">
                <a:solidFill>
                  <a:srgbClr val="000099"/>
                </a:solidFill>
              </a:rPr>
              <a:t> </a:t>
            </a:r>
            <a:r>
              <a:rPr lang="en-US" altLang="en-US" sz="2400" dirty="0" err="1">
                <a:solidFill>
                  <a:srgbClr val="000099"/>
                </a:solidFill>
              </a:rPr>
              <a:t>التعليمية</a:t>
            </a:r>
            <a:r>
              <a:rPr lang="en-US" altLang="en-US" sz="2400" dirty="0">
                <a:solidFill>
                  <a:srgbClr val="000099"/>
                </a:solidFill>
              </a:rPr>
              <a:t> </a:t>
            </a:r>
            <a:r>
              <a:rPr lang="en-US" altLang="en-US" sz="2400" dirty="0" err="1">
                <a:solidFill>
                  <a:srgbClr val="000099"/>
                </a:solidFill>
              </a:rPr>
              <a:t>فقط</a:t>
            </a:r>
            <a:r>
              <a:rPr lang="en-US" altLang="en-US" sz="2400" dirty="0">
                <a:solidFill>
                  <a:srgbClr val="000099"/>
                </a:solidFill>
              </a:rPr>
              <a:t>.</a:t>
            </a:r>
          </a:p>
          <a:p>
            <a:pPr marL="0" lvl="0" indent="0" algn="r" rtl="1" eaLnBrk="1" hangingPunct="1">
              <a:lnSpc>
                <a:spcPct val="80000"/>
              </a:lnSpc>
              <a:spcBef>
                <a:spcPts val="1813"/>
              </a:spcBef>
              <a:spcAft>
                <a:spcPts val="1813"/>
              </a:spcAft>
              <a:buFont typeface="Wingdings" pitchFamily="2" charset="2"/>
              <a:buChar char="§"/>
            </a:pPr>
            <a:r>
              <a:rPr lang="ar-EG" altLang="en-US" sz="2400" dirty="0" smtClean="0">
                <a:solidFill>
                  <a:srgbClr val="000099"/>
                </a:solidFill>
              </a:rPr>
              <a:t> </a:t>
            </a:r>
            <a:r>
              <a:rPr lang="en-US" altLang="en-US" sz="2400" dirty="0" err="1" smtClean="0">
                <a:solidFill>
                  <a:srgbClr val="000099"/>
                </a:solidFill>
              </a:rPr>
              <a:t>يتعين</a:t>
            </a:r>
            <a:r>
              <a:rPr lang="en-US" altLang="en-US" sz="2400" dirty="0" smtClean="0">
                <a:solidFill>
                  <a:srgbClr val="000099"/>
                </a:solidFill>
              </a:rPr>
              <a:t> </a:t>
            </a:r>
            <a:r>
              <a:rPr lang="en-US" altLang="en-US" sz="2400" dirty="0" err="1">
                <a:solidFill>
                  <a:srgbClr val="000099"/>
                </a:solidFill>
              </a:rPr>
              <a:t>إغلاق</a:t>
            </a:r>
            <a:r>
              <a:rPr lang="en-US" altLang="en-US" sz="2400" dirty="0">
                <a:solidFill>
                  <a:srgbClr val="000099"/>
                </a:solidFill>
              </a:rPr>
              <a:t> </a:t>
            </a:r>
            <a:r>
              <a:rPr lang="en-US" altLang="en-US" sz="2400" dirty="0" err="1">
                <a:solidFill>
                  <a:srgbClr val="000099"/>
                </a:solidFill>
              </a:rPr>
              <a:t>الهواتف</a:t>
            </a:r>
            <a:r>
              <a:rPr lang="en-US" altLang="en-US" sz="2400" dirty="0">
                <a:solidFill>
                  <a:srgbClr val="000099"/>
                </a:solidFill>
              </a:rPr>
              <a:t> </a:t>
            </a:r>
            <a:r>
              <a:rPr lang="en-US" altLang="en-US" sz="2400" dirty="0" err="1">
                <a:solidFill>
                  <a:srgbClr val="000099"/>
                </a:solidFill>
              </a:rPr>
              <a:t>المحمولة</a:t>
            </a:r>
            <a:r>
              <a:rPr lang="en-US" altLang="en-US" sz="2400" dirty="0">
                <a:solidFill>
                  <a:srgbClr val="000099"/>
                </a:solidFill>
              </a:rPr>
              <a:t> </a:t>
            </a:r>
            <a:r>
              <a:rPr lang="en-US" altLang="en-US" sz="2400" dirty="0" err="1">
                <a:solidFill>
                  <a:srgbClr val="000099"/>
                </a:solidFill>
              </a:rPr>
              <a:t>أو</a:t>
            </a:r>
            <a:r>
              <a:rPr lang="en-US" altLang="en-US" sz="2400" dirty="0">
                <a:solidFill>
                  <a:srgbClr val="000099"/>
                </a:solidFill>
              </a:rPr>
              <a:t> </a:t>
            </a:r>
            <a:r>
              <a:rPr lang="en-US" altLang="en-US" sz="2400" dirty="0" err="1">
                <a:solidFill>
                  <a:srgbClr val="000099"/>
                </a:solidFill>
              </a:rPr>
              <a:t>ضبطها</a:t>
            </a:r>
            <a:r>
              <a:rPr lang="en-US" altLang="en-US" sz="2400" dirty="0">
                <a:solidFill>
                  <a:srgbClr val="000099"/>
                </a:solidFill>
              </a:rPr>
              <a:t> </a:t>
            </a:r>
            <a:r>
              <a:rPr lang="en-US" altLang="en-US" sz="2400" dirty="0" err="1">
                <a:solidFill>
                  <a:srgbClr val="000099"/>
                </a:solidFill>
              </a:rPr>
              <a:t>على</a:t>
            </a:r>
            <a:r>
              <a:rPr lang="en-US" altLang="en-US" sz="2400" dirty="0">
                <a:solidFill>
                  <a:srgbClr val="000099"/>
                </a:solidFill>
              </a:rPr>
              <a:t> </a:t>
            </a:r>
            <a:r>
              <a:rPr lang="en-US" altLang="en-US" sz="2400" dirty="0" err="1">
                <a:solidFill>
                  <a:srgbClr val="000099"/>
                </a:solidFill>
              </a:rPr>
              <a:t>الوضع</a:t>
            </a:r>
            <a:r>
              <a:rPr lang="en-US" altLang="en-US" sz="2400" dirty="0">
                <a:solidFill>
                  <a:srgbClr val="000099"/>
                </a:solidFill>
              </a:rPr>
              <a:t> </a:t>
            </a:r>
            <a:r>
              <a:rPr lang="en-US" altLang="en-US" sz="2400" dirty="0" err="1">
                <a:solidFill>
                  <a:srgbClr val="000099"/>
                </a:solidFill>
              </a:rPr>
              <a:t>الصامت</a:t>
            </a:r>
            <a:endParaRPr lang="en-US" altLang="en-US" sz="2400" dirty="0">
              <a:solidFill>
                <a:srgbClr val="000099"/>
              </a:solidFill>
            </a:endParaRPr>
          </a:p>
          <a:p>
            <a:pPr marL="0" lvl="0" indent="0" algn="r" rtl="1" eaLnBrk="1" hangingPunct="1">
              <a:lnSpc>
                <a:spcPct val="80000"/>
              </a:lnSpc>
              <a:spcBef>
                <a:spcPts val="1200"/>
              </a:spcBef>
              <a:spcAft>
                <a:spcPts val="1200"/>
              </a:spcAft>
              <a:buFont typeface="Wingdings" pitchFamily="2" charset="2"/>
              <a:buChar char="§"/>
            </a:pPr>
            <a:r>
              <a:rPr lang="ar-EG" altLang="en-US" sz="2400" dirty="0" smtClean="0">
                <a:solidFill>
                  <a:srgbClr val="000099"/>
                </a:solidFill>
              </a:rPr>
              <a:t> </a:t>
            </a:r>
            <a:r>
              <a:rPr lang="en-US" altLang="en-US" sz="2400" dirty="0" err="1" smtClean="0">
                <a:solidFill>
                  <a:srgbClr val="000099"/>
                </a:solidFill>
              </a:rPr>
              <a:t>إذا</a:t>
            </a:r>
            <a:r>
              <a:rPr lang="en-US" altLang="en-US" sz="2400" dirty="0" smtClean="0">
                <a:solidFill>
                  <a:srgbClr val="000099"/>
                </a:solidFill>
              </a:rPr>
              <a:t> </a:t>
            </a:r>
            <a:r>
              <a:rPr lang="en-US" altLang="en-US" sz="2400" dirty="0" err="1">
                <a:solidFill>
                  <a:srgbClr val="000099"/>
                </a:solidFill>
              </a:rPr>
              <a:t>لم</a:t>
            </a:r>
            <a:r>
              <a:rPr lang="en-US" altLang="en-US" sz="2400" dirty="0">
                <a:solidFill>
                  <a:srgbClr val="000099"/>
                </a:solidFill>
              </a:rPr>
              <a:t> </a:t>
            </a:r>
            <a:r>
              <a:rPr lang="en-US" altLang="en-US" sz="2400" dirty="0" err="1">
                <a:solidFill>
                  <a:srgbClr val="000099"/>
                </a:solidFill>
              </a:rPr>
              <a:t>تتمكن</a:t>
            </a:r>
            <a:r>
              <a:rPr lang="en-US" altLang="en-US" sz="2400" dirty="0">
                <a:solidFill>
                  <a:srgbClr val="000099"/>
                </a:solidFill>
              </a:rPr>
              <a:t> </a:t>
            </a:r>
            <a:r>
              <a:rPr lang="en-US" altLang="en-US" sz="2400" dirty="0" err="1">
                <a:solidFill>
                  <a:srgbClr val="000099"/>
                </a:solidFill>
              </a:rPr>
              <a:t>من</a:t>
            </a:r>
            <a:r>
              <a:rPr lang="en-US" altLang="en-US" sz="2400" dirty="0">
                <a:solidFill>
                  <a:srgbClr val="000099"/>
                </a:solidFill>
              </a:rPr>
              <a:t> </a:t>
            </a:r>
            <a:r>
              <a:rPr lang="en-US" altLang="en-US" sz="2400" dirty="0" err="1">
                <a:solidFill>
                  <a:srgbClr val="000099"/>
                </a:solidFill>
              </a:rPr>
              <a:t>الحضور</a:t>
            </a:r>
            <a:r>
              <a:rPr lang="en-US" altLang="en-US" sz="2400" dirty="0">
                <a:solidFill>
                  <a:srgbClr val="000099"/>
                </a:solidFill>
              </a:rPr>
              <a:t> </a:t>
            </a:r>
            <a:r>
              <a:rPr lang="en-US" altLang="en-US" sz="2400" dirty="0" err="1">
                <a:solidFill>
                  <a:srgbClr val="000099"/>
                </a:solidFill>
              </a:rPr>
              <a:t>في</a:t>
            </a:r>
            <a:r>
              <a:rPr lang="en-US" altLang="en-US" sz="2400" dirty="0">
                <a:solidFill>
                  <a:srgbClr val="000099"/>
                </a:solidFill>
              </a:rPr>
              <a:t> </a:t>
            </a:r>
            <a:r>
              <a:rPr lang="en-US" altLang="en-US" sz="2400" dirty="0" err="1">
                <a:solidFill>
                  <a:srgbClr val="000099"/>
                </a:solidFill>
              </a:rPr>
              <a:t>موعد</a:t>
            </a:r>
            <a:r>
              <a:rPr lang="en-US" altLang="en-US" sz="2400" dirty="0">
                <a:solidFill>
                  <a:srgbClr val="000099"/>
                </a:solidFill>
              </a:rPr>
              <a:t> </a:t>
            </a:r>
            <a:r>
              <a:rPr lang="en-US" altLang="en-US" sz="2400" dirty="0" err="1">
                <a:solidFill>
                  <a:srgbClr val="000099"/>
                </a:solidFill>
              </a:rPr>
              <a:t>معين</a:t>
            </a:r>
            <a:r>
              <a:rPr lang="en-US" altLang="en-US" sz="2400" dirty="0">
                <a:solidFill>
                  <a:srgbClr val="000099"/>
                </a:solidFill>
              </a:rPr>
              <a:t> </a:t>
            </a:r>
            <a:r>
              <a:rPr lang="en-US" altLang="en-US" sz="2400" dirty="0" err="1">
                <a:solidFill>
                  <a:srgbClr val="000099"/>
                </a:solidFill>
              </a:rPr>
              <a:t>أو</a:t>
            </a:r>
            <a:r>
              <a:rPr lang="en-US" altLang="en-US" sz="2400" dirty="0">
                <a:solidFill>
                  <a:srgbClr val="000099"/>
                </a:solidFill>
              </a:rPr>
              <a:t> </a:t>
            </a:r>
            <a:r>
              <a:rPr lang="en-US" altLang="en-US" sz="2400" dirty="0" err="1">
                <a:solidFill>
                  <a:srgbClr val="000099"/>
                </a:solidFill>
              </a:rPr>
              <a:t>حضور</a:t>
            </a:r>
            <a:r>
              <a:rPr lang="en-US" altLang="en-US" sz="2400" dirty="0">
                <a:solidFill>
                  <a:srgbClr val="000099"/>
                </a:solidFill>
              </a:rPr>
              <a:t> </a:t>
            </a:r>
            <a:r>
              <a:rPr lang="en-US" altLang="en-US" sz="2400" dirty="0" err="1">
                <a:solidFill>
                  <a:srgbClr val="000099"/>
                </a:solidFill>
              </a:rPr>
              <a:t>ورشة</a:t>
            </a:r>
            <a:r>
              <a:rPr lang="en-US" altLang="en-US" sz="2400" dirty="0">
                <a:solidFill>
                  <a:srgbClr val="000099"/>
                </a:solidFill>
              </a:rPr>
              <a:t> </a:t>
            </a:r>
            <a:r>
              <a:rPr lang="en-US" altLang="en-US" sz="2400" dirty="0" err="1">
                <a:solidFill>
                  <a:srgbClr val="000099"/>
                </a:solidFill>
              </a:rPr>
              <a:t>عمل</a:t>
            </a:r>
            <a:r>
              <a:rPr lang="en-US" altLang="en-US" sz="2400" dirty="0">
                <a:solidFill>
                  <a:srgbClr val="000099"/>
                </a:solidFill>
              </a:rPr>
              <a:t> </a:t>
            </a:r>
            <a:r>
              <a:rPr lang="en-US" altLang="en-US" sz="2400" dirty="0" err="1">
                <a:solidFill>
                  <a:srgbClr val="000099"/>
                </a:solidFill>
              </a:rPr>
              <a:t>مجدولة</a:t>
            </a:r>
            <a:r>
              <a:rPr lang="en-US" altLang="en-US" sz="2400" dirty="0">
                <a:solidFill>
                  <a:srgbClr val="000099"/>
                </a:solidFill>
              </a:rPr>
              <a:t>، </a:t>
            </a:r>
            <a:r>
              <a:rPr lang="en-US" altLang="en-US" sz="2400" dirty="0" err="1">
                <a:solidFill>
                  <a:srgbClr val="000099"/>
                </a:solidFill>
              </a:rPr>
              <a:t>نرجو</a:t>
            </a:r>
            <a:r>
              <a:rPr lang="en-US" altLang="en-US" sz="2400" dirty="0">
                <a:solidFill>
                  <a:srgbClr val="000099"/>
                </a:solidFill>
              </a:rPr>
              <a:t> </a:t>
            </a:r>
            <a:r>
              <a:rPr lang="en-US" altLang="en-US" sz="2400" dirty="0" err="1">
                <a:solidFill>
                  <a:srgbClr val="000099"/>
                </a:solidFill>
              </a:rPr>
              <a:t>منك</a:t>
            </a:r>
            <a:r>
              <a:rPr lang="en-US" altLang="en-US" sz="2400" dirty="0">
                <a:solidFill>
                  <a:srgbClr val="000099"/>
                </a:solidFill>
              </a:rPr>
              <a:t> </a:t>
            </a:r>
            <a:r>
              <a:rPr lang="en-US" altLang="en-US" sz="2400" dirty="0" err="1">
                <a:solidFill>
                  <a:srgbClr val="000099"/>
                </a:solidFill>
              </a:rPr>
              <a:t>الاتصال</a:t>
            </a:r>
            <a:r>
              <a:rPr lang="en-US" altLang="en-US" sz="2400" dirty="0">
                <a:solidFill>
                  <a:srgbClr val="000099"/>
                </a:solidFill>
              </a:rPr>
              <a:t> </a:t>
            </a:r>
            <a:r>
              <a:rPr lang="en-US" altLang="en-US" sz="2400" dirty="0" err="1">
                <a:solidFill>
                  <a:srgbClr val="000099"/>
                </a:solidFill>
              </a:rPr>
              <a:t>مقدماً</a:t>
            </a:r>
            <a:r>
              <a:rPr lang="en-US" altLang="en-US" sz="2400" dirty="0">
                <a:solidFill>
                  <a:srgbClr val="000099"/>
                </a:solidFill>
              </a:rPr>
              <a:t> </a:t>
            </a:r>
            <a:r>
              <a:rPr lang="en-US" altLang="en-US" sz="2400" dirty="0" err="1">
                <a:solidFill>
                  <a:srgbClr val="000099"/>
                </a:solidFill>
              </a:rPr>
              <a:t>لإلغاء</a:t>
            </a:r>
            <a:r>
              <a:rPr lang="en-US" altLang="en-US" sz="2400" dirty="0">
                <a:solidFill>
                  <a:srgbClr val="000099"/>
                </a:solidFill>
              </a:rPr>
              <a:t> </a:t>
            </a:r>
            <a:r>
              <a:rPr lang="en-US" altLang="en-US" sz="2400" dirty="0" err="1">
                <a:solidFill>
                  <a:srgbClr val="000099"/>
                </a:solidFill>
              </a:rPr>
              <a:t>الموعد</a:t>
            </a:r>
            <a:r>
              <a:rPr lang="en-US" altLang="en-US" sz="2400" dirty="0">
                <a:solidFill>
                  <a:srgbClr val="000099"/>
                </a:solidFill>
              </a:rPr>
              <a:t> </a:t>
            </a:r>
            <a:r>
              <a:rPr lang="en-US" altLang="en-US" sz="2400" dirty="0" err="1">
                <a:solidFill>
                  <a:srgbClr val="000099"/>
                </a:solidFill>
              </a:rPr>
              <a:t>أو</a:t>
            </a:r>
            <a:r>
              <a:rPr lang="en-US" altLang="en-US" sz="2400" dirty="0">
                <a:solidFill>
                  <a:srgbClr val="000099"/>
                </a:solidFill>
              </a:rPr>
              <a:t> </a:t>
            </a:r>
            <a:r>
              <a:rPr lang="en-US" altLang="en-US" sz="2400" dirty="0" err="1">
                <a:solidFill>
                  <a:srgbClr val="000099"/>
                </a:solidFill>
              </a:rPr>
              <a:t>ترتيب</a:t>
            </a:r>
            <a:r>
              <a:rPr lang="en-US" altLang="en-US" sz="2400" dirty="0">
                <a:solidFill>
                  <a:srgbClr val="000099"/>
                </a:solidFill>
              </a:rPr>
              <a:t> </a:t>
            </a:r>
            <a:r>
              <a:rPr lang="en-US" altLang="en-US" sz="2400" dirty="0" err="1">
                <a:solidFill>
                  <a:srgbClr val="000099"/>
                </a:solidFill>
              </a:rPr>
              <a:t>موعد</a:t>
            </a:r>
            <a:r>
              <a:rPr lang="en-US" altLang="en-US" sz="2400" dirty="0">
                <a:solidFill>
                  <a:srgbClr val="000099"/>
                </a:solidFill>
              </a:rPr>
              <a:t> </a:t>
            </a:r>
            <a:r>
              <a:rPr lang="en-US" altLang="en-US" sz="2400" dirty="0" err="1">
                <a:solidFill>
                  <a:srgbClr val="000099"/>
                </a:solidFill>
              </a:rPr>
              <a:t>في</a:t>
            </a:r>
            <a:r>
              <a:rPr lang="en-US" altLang="en-US" sz="2400" dirty="0">
                <a:solidFill>
                  <a:srgbClr val="000099"/>
                </a:solidFill>
              </a:rPr>
              <a:t> </a:t>
            </a:r>
            <a:r>
              <a:rPr lang="en-US" altLang="en-US" sz="2400" dirty="0" err="1">
                <a:solidFill>
                  <a:srgbClr val="000099"/>
                </a:solidFill>
              </a:rPr>
              <a:t>وقت</a:t>
            </a:r>
            <a:r>
              <a:rPr lang="en-US" altLang="en-US" sz="2400" dirty="0">
                <a:solidFill>
                  <a:srgbClr val="000099"/>
                </a:solidFill>
              </a:rPr>
              <a:t> </a:t>
            </a:r>
            <a:r>
              <a:rPr lang="en-US" altLang="en-US" sz="2400" dirty="0" err="1">
                <a:solidFill>
                  <a:srgbClr val="000099"/>
                </a:solidFill>
              </a:rPr>
              <a:t>آخر</a:t>
            </a:r>
            <a:r>
              <a:rPr lang="en-US" altLang="en-US" sz="2400" dirty="0">
                <a:solidFill>
                  <a:srgbClr val="000099"/>
                </a:solidFill>
              </a:rPr>
              <a:t>.</a:t>
            </a:r>
          </a:p>
        </p:txBody>
      </p:sp>
      <p:sp>
        <p:nvSpPr>
          <p:cNvPr id="44036" name="Slide Number Placeholder 1"/>
          <p:cNvSpPr txBox="1">
            <a:spLocks/>
          </p:cNvSpPr>
          <p:nvPr/>
        </p:nvSpPr>
        <p:spPr bwMode="auto">
          <a:xfrm>
            <a:off x="8755063" y="6443663"/>
            <a:ext cx="388937" cy="238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accent2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accent2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accent2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accent2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accent2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accent2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accent2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accent2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accent2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2AFD1600-AB2B-4009-A448-78B65A1E13B6}" type="slidenum">
              <a:rPr lang="en-US" altLang="en-US" sz="900">
                <a:solidFill>
                  <a:srgbClr val="333399"/>
                </a:solidFill>
              </a:rPr>
              <a:pPr>
                <a:spcBef>
                  <a:spcPct val="0"/>
                </a:spcBef>
                <a:buFontTx/>
                <a:buNone/>
              </a:pPr>
              <a:t>38</a:t>
            </a:fld>
            <a:endParaRPr lang="en-US" altLang="en-US" sz="900">
              <a:solidFill>
                <a:srgbClr val="333399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ChangeArrowheads="1"/>
          </p:cNvSpPr>
          <p:nvPr/>
        </p:nvSpPr>
        <p:spPr bwMode="auto">
          <a:xfrm>
            <a:off x="2743200" y="1066800"/>
            <a:ext cx="6019800" cy="3733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indent="342900" eaLnBrk="0" hangingPunct="0">
              <a:spcBef>
                <a:spcPct val="20000"/>
              </a:spcBef>
              <a:buChar char="•"/>
              <a:defRPr sz="3200">
                <a:solidFill>
                  <a:schemeClr val="accent2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accent2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accent2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accent2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accent2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accent2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accent2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accent2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accent2"/>
                </a:solidFill>
                <a:latin typeface="Arial" charset="0"/>
              </a:defRPr>
            </a:lvl9pPr>
          </a:lstStyle>
          <a:p>
            <a:pPr>
              <a:lnSpc>
                <a:spcPct val="90000"/>
              </a:lnSpc>
              <a:spcBef>
                <a:spcPct val="0"/>
              </a:spcBef>
              <a:buFontTx/>
              <a:buNone/>
            </a:pPr>
            <a:endParaRPr lang="en-US" altLang="en-US" sz="2400" dirty="0">
              <a:solidFill>
                <a:srgbClr val="000099"/>
              </a:solidFill>
            </a:endParaRPr>
          </a:p>
          <a:p>
            <a:pPr algn="r" rtl="1"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ar-SA" altLang="en-US" sz="2400" dirty="0">
                <a:solidFill>
                  <a:srgbClr val="000099"/>
                </a:solidFill>
              </a:rPr>
              <a:t>إن مراكز المهن متواجدة هنا </a:t>
            </a:r>
            <a:r>
              <a:rPr lang="ar-SA" altLang="en-US" sz="2400" dirty="0" smtClean="0">
                <a:solidFill>
                  <a:srgbClr val="000099"/>
                </a:solidFill>
              </a:rPr>
              <a:t>لمساعدتك</a:t>
            </a:r>
            <a:r>
              <a:rPr lang="ar-EG" altLang="en-US" sz="2400" dirty="0" smtClean="0">
                <a:solidFill>
                  <a:srgbClr val="000099"/>
                </a:solidFill>
              </a:rPr>
              <a:t>!</a:t>
            </a:r>
            <a:r>
              <a:rPr lang="en-US" altLang="en-US" sz="2400" dirty="0">
                <a:solidFill>
                  <a:srgbClr val="000099"/>
                </a:solidFill>
              </a:rPr>
              <a:t/>
            </a:r>
            <a:br>
              <a:rPr lang="en-US" altLang="en-US" sz="2400" dirty="0">
                <a:solidFill>
                  <a:srgbClr val="000099"/>
                </a:solidFill>
              </a:rPr>
            </a:br>
            <a:r>
              <a:rPr lang="en-US" altLang="en-US" sz="2400" dirty="0">
                <a:solidFill>
                  <a:srgbClr val="000099"/>
                </a:solidFill>
              </a:rPr>
              <a:t>    </a:t>
            </a:r>
          </a:p>
          <a:p>
            <a:pPr lvl="0" indent="0" algn="r" rtl="1" eaLnBrk="1" hangingPunct="1">
              <a:lnSpc>
                <a:spcPct val="90000"/>
              </a:lnSpc>
              <a:spcBef>
                <a:spcPct val="0"/>
              </a:spcBef>
              <a:buNone/>
            </a:pPr>
            <a:r>
              <a:rPr lang="ar-SA" altLang="en-US" sz="2400" dirty="0">
                <a:solidFill>
                  <a:srgbClr val="000099"/>
                </a:solidFill>
              </a:rPr>
              <a:t>إننا نقدر لك جميع آرائك حيث أنها </a:t>
            </a:r>
            <a:r>
              <a:rPr lang="ar-SA" altLang="en-US" sz="2400" dirty="0" smtClean="0">
                <a:solidFill>
                  <a:srgbClr val="000099"/>
                </a:solidFill>
              </a:rPr>
              <a:t>تساعدنا</a:t>
            </a:r>
            <a:r>
              <a:rPr lang="en-US" altLang="en-US" sz="2400" dirty="0" smtClean="0">
                <a:solidFill>
                  <a:srgbClr val="000099"/>
                </a:solidFill>
              </a:rPr>
              <a:t> </a:t>
            </a:r>
            <a:r>
              <a:rPr lang="ar-SA" altLang="en-US" sz="2400" dirty="0" smtClean="0">
                <a:solidFill>
                  <a:srgbClr val="000099"/>
                </a:solidFill>
              </a:rPr>
              <a:t>في </a:t>
            </a:r>
            <a:r>
              <a:rPr lang="ar-SA" altLang="en-US" sz="2400" dirty="0">
                <a:solidFill>
                  <a:srgbClr val="000099"/>
                </a:solidFill>
              </a:rPr>
              <a:t>تحسين خدماتنا. ولكن، إذا كنت </a:t>
            </a:r>
            <a:r>
              <a:rPr lang="ar-SA" altLang="en-US" sz="2400" dirty="0" smtClean="0">
                <a:solidFill>
                  <a:srgbClr val="000099"/>
                </a:solidFill>
              </a:rPr>
              <a:t>تعتقد</a:t>
            </a:r>
            <a:r>
              <a:rPr lang="en-US" altLang="en-US" sz="2400" dirty="0" smtClean="0">
                <a:solidFill>
                  <a:srgbClr val="000099"/>
                </a:solidFill>
              </a:rPr>
              <a:t> </a:t>
            </a:r>
            <a:endParaRPr lang="en-US" altLang="en-US" sz="2400" dirty="0">
              <a:solidFill>
                <a:srgbClr val="000099"/>
              </a:solidFill>
            </a:endParaRPr>
          </a:p>
          <a:p>
            <a:pPr lvl="0" indent="0" algn="r" rtl="1" eaLnBrk="1" hangingPunct="1">
              <a:lnSpc>
                <a:spcPct val="90000"/>
              </a:lnSpc>
              <a:spcBef>
                <a:spcPct val="0"/>
              </a:spcBef>
              <a:buNone/>
            </a:pPr>
            <a:r>
              <a:rPr lang="ar-SA" altLang="en-US" sz="2400" dirty="0">
                <a:solidFill>
                  <a:srgbClr val="000099"/>
                </a:solidFill>
              </a:rPr>
              <a:t>أنه قد تم حرمانك من خدمة معينة </a:t>
            </a:r>
            <a:r>
              <a:rPr lang="ar-SA" altLang="en-US" sz="2400" dirty="0" smtClean="0">
                <a:solidFill>
                  <a:srgbClr val="000099"/>
                </a:solidFill>
              </a:rPr>
              <a:t>أو</a:t>
            </a:r>
            <a:r>
              <a:rPr lang="en-US" altLang="en-US" sz="2400" dirty="0" smtClean="0">
                <a:solidFill>
                  <a:srgbClr val="000099"/>
                </a:solidFill>
              </a:rPr>
              <a:t> </a:t>
            </a:r>
            <a:r>
              <a:rPr lang="ar-SA" altLang="en-US" sz="2400" dirty="0" smtClean="0">
                <a:solidFill>
                  <a:srgbClr val="000099"/>
                </a:solidFill>
              </a:rPr>
              <a:t>تمت </a:t>
            </a:r>
            <a:r>
              <a:rPr lang="ar-SA" altLang="en-US" sz="2400" dirty="0">
                <a:solidFill>
                  <a:srgbClr val="000099"/>
                </a:solidFill>
              </a:rPr>
              <a:t>معاملتك بطريقة غير عادلة أو بطريقة غير مناسبة، </a:t>
            </a:r>
            <a:r>
              <a:rPr lang="ar-SA" altLang="en-US" sz="2400" u="sng" dirty="0" smtClean="0">
                <a:solidFill>
                  <a:srgbClr val="000099"/>
                </a:solidFill>
              </a:rPr>
              <a:t>فلديك</a:t>
            </a:r>
            <a:r>
              <a:rPr lang="en-US" altLang="en-US" sz="2400" u="sng" dirty="0" smtClean="0">
                <a:solidFill>
                  <a:srgbClr val="000099"/>
                </a:solidFill>
              </a:rPr>
              <a:t> </a:t>
            </a:r>
            <a:r>
              <a:rPr lang="ar-SA" altLang="en-US" sz="2400" u="sng" dirty="0" smtClean="0">
                <a:solidFill>
                  <a:srgbClr val="000099"/>
                </a:solidFill>
              </a:rPr>
              <a:t>الحق </a:t>
            </a:r>
            <a:r>
              <a:rPr lang="ar-SA" altLang="en-US" sz="2400" u="sng" dirty="0">
                <a:solidFill>
                  <a:srgbClr val="000099"/>
                </a:solidFill>
              </a:rPr>
              <a:t>في تقديم شكوى.</a:t>
            </a:r>
            <a:r>
              <a:rPr lang="ar-SA" altLang="en-US" sz="2400" dirty="0">
                <a:solidFill>
                  <a:srgbClr val="000099"/>
                </a:solidFill>
              </a:rPr>
              <a:t> استفسر من أحد أفراد الطاقم</a:t>
            </a:r>
            <a:r>
              <a:rPr lang="en-US" altLang="en-US" sz="2400" dirty="0">
                <a:solidFill>
                  <a:srgbClr val="000099"/>
                </a:solidFill>
              </a:rPr>
              <a:t> </a:t>
            </a:r>
            <a:r>
              <a:rPr lang="ar-SA" altLang="en-US" sz="2400" dirty="0" smtClean="0">
                <a:solidFill>
                  <a:srgbClr val="000099"/>
                </a:solidFill>
              </a:rPr>
              <a:t>عن </a:t>
            </a:r>
            <a:r>
              <a:rPr lang="ar-SA" altLang="en-US" sz="2400" dirty="0">
                <a:solidFill>
                  <a:srgbClr val="000099"/>
                </a:solidFill>
              </a:rPr>
              <a:t>ذلك</a:t>
            </a:r>
            <a:r>
              <a:rPr lang="en-US" altLang="en-US" sz="2400" dirty="0">
                <a:solidFill>
                  <a:srgbClr val="000099"/>
                </a:solidFill>
              </a:rPr>
              <a:t>.</a:t>
            </a:r>
          </a:p>
        </p:txBody>
      </p:sp>
      <p:sp>
        <p:nvSpPr>
          <p:cNvPr id="32771" name="Text Box 3"/>
          <p:cNvSpPr txBox="1">
            <a:spLocks noChangeArrowheads="1"/>
          </p:cNvSpPr>
          <p:nvPr/>
        </p:nvSpPr>
        <p:spPr bwMode="auto">
          <a:xfrm>
            <a:off x="228600" y="381000"/>
            <a:ext cx="85344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 eaLnBrk="0" hangingPunct="0">
              <a:defRPr sz="3200">
                <a:solidFill>
                  <a:schemeClr val="accent2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3200">
                <a:solidFill>
                  <a:schemeClr val="accent2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3200">
                <a:solidFill>
                  <a:schemeClr val="accent2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3200">
                <a:solidFill>
                  <a:schemeClr val="accent2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3200">
                <a:solidFill>
                  <a:schemeClr val="accent2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Arial" charset="0"/>
                <a:cs typeface="Arial" charset="0"/>
              </a:defRPr>
            </a:lvl9pPr>
          </a:lstStyle>
          <a:p>
            <a:pPr algn="ctr">
              <a:spcBef>
                <a:spcPct val="50000"/>
              </a:spcBef>
              <a:buSzPct val="100000"/>
            </a:pPr>
            <a:r>
              <a:rPr lang="en-US" altLang="en-US" b="1">
                <a:solidFill>
                  <a:srgbClr val="C97403"/>
                </a:solidFill>
              </a:rPr>
              <a:t>أراء المستهلك</a:t>
            </a:r>
          </a:p>
        </p:txBody>
      </p:sp>
      <p:sp>
        <p:nvSpPr>
          <p:cNvPr id="45060" name="Slide Number Placeholder 1"/>
          <p:cNvSpPr txBox="1">
            <a:spLocks/>
          </p:cNvSpPr>
          <p:nvPr/>
        </p:nvSpPr>
        <p:spPr bwMode="auto">
          <a:xfrm>
            <a:off x="8755063" y="6443663"/>
            <a:ext cx="388937" cy="238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accent2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accent2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accent2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accent2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accent2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accent2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accent2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accent2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accent2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3DED3007-3ECB-4725-8D22-C4345734F167}" type="slidenum">
              <a:rPr lang="en-US" altLang="en-US" sz="900">
                <a:solidFill>
                  <a:srgbClr val="333399"/>
                </a:solidFill>
              </a:rPr>
              <a:pPr>
                <a:spcBef>
                  <a:spcPct val="0"/>
                </a:spcBef>
                <a:buFontTx/>
                <a:buNone/>
              </a:pPr>
              <a:t>39</a:t>
            </a:fld>
            <a:endParaRPr lang="en-US" altLang="en-US" sz="900">
              <a:solidFill>
                <a:srgbClr val="333399"/>
              </a:solidFill>
            </a:endParaRPr>
          </a:p>
        </p:txBody>
      </p:sp>
      <p:pic>
        <p:nvPicPr>
          <p:cNvPr id="1027" name="Picture 3" descr="C:\Users\jnelson\AppData\Local\Microsoft\Windows\Temporary Internet Files\Content.IE5\HK6D5K7N\MP900442182[1].jpg"/>
          <p:cNvPicPr>
            <a:picLocks noChangeAspect="1" noChangeArrowheads="1"/>
          </p:cNvPicPr>
          <p:nvPr/>
        </p:nvPicPr>
        <p:blipFill>
          <a:blip r:embed="rId3" cstate="print">
            <a:extLst/>
          </a:blip>
          <a:srcRect/>
          <a:stretch>
            <a:fillRect/>
          </a:stretch>
        </p:blipFill>
        <p:spPr bwMode="auto">
          <a:xfrm>
            <a:off x="1219200" y="4495800"/>
            <a:ext cx="2019555" cy="1613492"/>
          </a:xfrm>
          <a:prstGeom prst="rect">
            <a:avLst/>
          </a:prstGeom>
          <a:noFill/>
          <a:effectLst>
            <a:softEdge rad="63500"/>
          </a:effectLst>
          <a:ex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ext Box 2"/>
          <p:cNvSpPr txBox="1">
            <a:spLocks noChangeArrowheads="1"/>
          </p:cNvSpPr>
          <p:nvPr/>
        </p:nvSpPr>
        <p:spPr bwMode="auto">
          <a:xfrm>
            <a:off x="533400" y="381000"/>
            <a:ext cx="76962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 marL="57150" eaLnBrk="0" hangingPunct="0">
              <a:defRPr sz="3200">
                <a:solidFill>
                  <a:schemeClr val="accent2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3200">
                <a:solidFill>
                  <a:schemeClr val="accent2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3200">
                <a:solidFill>
                  <a:schemeClr val="accent2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3200">
                <a:solidFill>
                  <a:schemeClr val="accent2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3200">
                <a:solidFill>
                  <a:schemeClr val="accent2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Arial" charset="0"/>
                <a:cs typeface="Arial" charset="0"/>
              </a:defRPr>
            </a:lvl9pPr>
          </a:lstStyle>
          <a:p>
            <a:pPr algn="ctr" rtl="1">
              <a:spcBef>
                <a:spcPct val="50000"/>
              </a:spcBef>
              <a:buSzPct val="100000"/>
            </a:pPr>
            <a:r>
              <a:rPr lang="en-US" altLang="en-US" b="1">
                <a:solidFill>
                  <a:srgbClr val="C97403"/>
                </a:solidFill>
              </a:rPr>
              <a:t>لماذا أنت هنا اليوم</a:t>
            </a:r>
          </a:p>
        </p:txBody>
      </p:sp>
      <p:sp>
        <p:nvSpPr>
          <p:cNvPr id="15363" name="Text Box 3"/>
          <p:cNvSpPr txBox="1">
            <a:spLocks noChangeArrowheads="1"/>
          </p:cNvSpPr>
          <p:nvPr/>
        </p:nvSpPr>
        <p:spPr bwMode="auto">
          <a:xfrm>
            <a:off x="373063" y="1066800"/>
            <a:ext cx="8686800" cy="54168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 eaLnBrk="0" hangingPunct="0">
              <a:defRPr sz="3200">
                <a:solidFill>
                  <a:schemeClr val="accent2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3200">
                <a:solidFill>
                  <a:schemeClr val="accent2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3200">
                <a:solidFill>
                  <a:schemeClr val="accent2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3200">
                <a:solidFill>
                  <a:schemeClr val="accent2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3200">
                <a:solidFill>
                  <a:schemeClr val="accent2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Arial" charset="0"/>
                <a:cs typeface="Arial" charset="0"/>
              </a:defRPr>
            </a:lvl9pPr>
          </a:lstStyle>
          <a:p>
            <a:pPr algn="r" rtl="1">
              <a:spcBef>
                <a:spcPct val="20000"/>
              </a:spcBef>
              <a:buSzPct val="100000"/>
            </a:pPr>
            <a:r>
              <a:rPr lang="en-US" altLang="en-US" sz="2200" dirty="0" smtClean="0">
                <a:solidFill>
                  <a:srgbClr val="000099"/>
                </a:solidFill>
              </a:rPr>
              <a:t>إ</a:t>
            </a:r>
            <a:r>
              <a:rPr lang="ar-EG" altLang="en-US" sz="2200" dirty="0" smtClean="0">
                <a:solidFill>
                  <a:srgbClr val="000099"/>
                </a:solidFill>
              </a:rPr>
              <a:t>ن إيجاد </a:t>
            </a:r>
            <a:r>
              <a:rPr lang="en-US" altLang="en-US" sz="2200" dirty="0" err="1" smtClean="0">
                <a:solidFill>
                  <a:srgbClr val="000099"/>
                </a:solidFill>
              </a:rPr>
              <a:t>وظيفة</a:t>
            </a:r>
            <a:r>
              <a:rPr lang="en-US" altLang="en-US" sz="2200" dirty="0" smtClean="0">
                <a:solidFill>
                  <a:srgbClr val="000099"/>
                </a:solidFill>
              </a:rPr>
              <a:t> </a:t>
            </a:r>
            <a:r>
              <a:rPr lang="en-US" altLang="en-US" sz="2200" dirty="0" err="1">
                <a:solidFill>
                  <a:srgbClr val="000099"/>
                </a:solidFill>
              </a:rPr>
              <a:t>هو</a:t>
            </a:r>
            <a:r>
              <a:rPr lang="en-US" altLang="en-US" sz="2200" dirty="0">
                <a:solidFill>
                  <a:srgbClr val="000099"/>
                </a:solidFill>
              </a:rPr>
              <a:t> </a:t>
            </a:r>
            <a:r>
              <a:rPr lang="en-US" altLang="en-US" sz="2200" dirty="0" err="1">
                <a:solidFill>
                  <a:srgbClr val="000099"/>
                </a:solidFill>
              </a:rPr>
              <a:t>إلتزام</a:t>
            </a:r>
            <a:r>
              <a:rPr lang="en-US" altLang="en-US" sz="2200" dirty="0">
                <a:solidFill>
                  <a:srgbClr val="000099"/>
                </a:solidFill>
              </a:rPr>
              <a:t> </a:t>
            </a:r>
            <a:r>
              <a:rPr lang="ar-EG" altLang="en-US" sz="2200" dirty="0" smtClean="0">
                <a:solidFill>
                  <a:srgbClr val="000099"/>
                </a:solidFill>
              </a:rPr>
              <a:t>ب</a:t>
            </a:r>
            <a:r>
              <a:rPr lang="en-US" altLang="en-US" sz="2200" dirty="0" err="1" smtClean="0">
                <a:solidFill>
                  <a:srgbClr val="000099"/>
                </a:solidFill>
              </a:rPr>
              <a:t>دوام</a:t>
            </a:r>
            <a:r>
              <a:rPr lang="en-US" altLang="en-US" sz="2200" dirty="0" smtClean="0">
                <a:solidFill>
                  <a:srgbClr val="000099"/>
                </a:solidFill>
              </a:rPr>
              <a:t> </a:t>
            </a:r>
            <a:r>
              <a:rPr lang="en-US" altLang="en-US" sz="2200" dirty="0" err="1" smtClean="0">
                <a:solidFill>
                  <a:srgbClr val="000099"/>
                </a:solidFill>
              </a:rPr>
              <a:t>كامل</a:t>
            </a:r>
            <a:r>
              <a:rPr lang="ar-EG" altLang="en-US" sz="2200" dirty="0" smtClean="0">
                <a:solidFill>
                  <a:srgbClr val="000099"/>
                </a:solidFill>
              </a:rPr>
              <a:t>.</a:t>
            </a:r>
            <a:r>
              <a:rPr lang="en-US" altLang="en-US" sz="2200" dirty="0" smtClean="0">
                <a:solidFill>
                  <a:srgbClr val="000099"/>
                </a:solidFill>
              </a:rPr>
              <a:t> </a:t>
            </a:r>
            <a:r>
              <a:rPr lang="en-US" altLang="en-US" sz="2200" dirty="0" err="1" smtClean="0">
                <a:solidFill>
                  <a:srgbClr val="000099"/>
                </a:solidFill>
              </a:rPr>
              <a:t>الحلقة</a:t>
            </a:r>
            <a:r>
              <a:rPr lang="en-US" altLang="en-US" sz="2200" dirty="0" smtClean="0">
                <a:solidFill>
                  <a:srgbClr val="000099"/>
                </a:solidFill>
              </a:rPr>
              <a:t> </a:t>
            </a:r>
            <a:r>
              <a:rPr lang="en-US" altLang="en-US" sz="2200" dirty="0" err="1">
                <a:solidFill>
                  <a:srgbClr val="000099"/>
                </a:solidFill>
              </a:rPr>
              <a:t>الدراسية</a:t>
            </a:r>
            <a:r>
              <a:rPr lang="en-US" altLang="en-US" sz="2200" dirty="0">
                <a:solidFill>
                  <a:srgbClr val="000099"/>
                </a:solidFill>
              </a:rPr>
              <a:t> </a:t>
            </a:r>
            <a:r>
              <a:rPr lang="en-US" altLang="en-US" sz="2200" dirty="0" err="1">
                <a:solidFill>
                  <a:srgbClr val="000099"/>
                </a:solidFill>
              </a:rPr>
              <a:t>لمركز</a:t>
            </a:r>
            <a:r>
              <a:rPr lang="en-US" altLang="en-US" sz="2200" dirty="0">
                <a:solidFill>
                  <a:srgbClr val="000099"/>
                </a:solidFill>
              </a:rPr>
              <a:t> </a:t>
            </a:r>
            <a:r>
              <a:rPr lang="en-US" altLang="en-US" sz="2200" dirty="0" err="1">
                <a:solidFill>
                  <a:srgbClr val="000099"/>
                </a:solidFill>
              </a:rPr>
              <a:t>المهن</a:t>
            </a:r>
            <a:r>
              <a:rPr lang="en-US" altLang="en-US" sz="2200" dirty="0">
                <a:solidFill>
                  <a:srgbClr val="000099"/>
                </a:solidFill>
              </a:rPr>
              <a:t> </a:t>
            </a:r>
            <a:r>
              <a:rPr lang="en-US" altLang="en-US" sz="2200" dirty="0" err="1">
                <a:solidFill>
                  <a:srgbClr val="000099"/>
                </a:solidFill>
              </a:rPr>
              <a:t>هي</a:t>
            </a:r>
            <a:r>
              <a:rPr lang="en-US" altLang="en-US" sz="2200" dirty="0">
                <a:solidFill>
                  <a:srgbClr val="000099"/>
                </a:solidFill>
              </a:rPr>
              <a:t> </a:t>
            </a:r>
            <a:r>
              <a:rPr lang="en-US" altLang="en-US" sz="2200" dirty="0" err="1">
                <a:solidFill>
                  <a:srgbClr val="000099"/>
                </a:solidFill>
              </a:rPr>
              <a:t>فرصتك</a:t>
            </a:r>
            <a:r>
              <a:rPr lang="en-US" altLang="en-US" sz="2200" dirty="0">
                <a:solidFill>
                  <a:srgbClr val="000099"/>
                </a:solidFill>
              </a:rPr>
              <a:t> </a:t>
            </a:r>
            <a:r>
              <a:rPr lang="en-US" altLang="en-US" sz="2200" dirty="0" err="1">
                <a:solidFill>
                  <a:srgbClr val="000099"/>
                </a:solidFill>
              </a:rPr>
              <a:t>للتعرف</a:t>
            </a:r>
            <a:r>
              <a:rPr lang="en-US" altLang="en-US" sz="2200" dirty="0">
                <a:solidFill>
                  <a:srgbClr val="000099"/>
                </a:solidFill>
              </a:rPr>
              <a:t> </a:t>
            </a:r>
            <a:r>
              <a:rPr lang="en-US" altLang="en-US" sz="2200" dirty="0" err="1">
                <a:solidFill>
                  <a:srgbClr val="000099"/>
                </a:solidFill>
              </a:rPr>
              <a:t>على</a:t>
            </a:r>
            <a:r>
              <a:rPr lang="en-US" altLang="en-US" sz="2200" dirty="0">
                <a:solidFill>
                  <a:srgbClr val="000099"/>
                </a:solidFill>
              </a:rPr>
              <a:t> </a:t>
            </a:r>
            <a:r>
              <a:rPr lang="en-US" altLang="en-US" sz="2200" dirty="0" err="1">
                <a:solidFill>
                  <a:srgbClr val="000099"/>
                </a:solidFill>
              </a:rPr>
              <a:t>مجموعة</a:t>
            </a:r>
            <a:r>
              <a:rPr lang="en-US" altLang="en-US" sz="2200" dirty="0">
                <a:solidFill>
                  <a:srgbClr val="000099"/>
                </a:solidFill>
              </a:rPr>
              <a:t> </a:t>
            </a:r>
            <a:r>
              <a:rPr lang="en-US" altLang="en-US" sz="2200" dirty="0" err="1">
                <a:solidFill>
                  <a:srgbClr val="000099"/>
                </a:solidFill>
              </a:rPr>
              <a:t>شاملة</a:t>
            </a:r>
            <a:r>
              <a:rPr lang="en-US" altLang="en-US" sz="2200" dirty="0">
                <a:solidFill>
                  <a:srgbClr val="000099"/>
                </a:solidFill>
              </a:rPr>
              <a:t> </a:t>
            </a:r>
            <a:r>
              <a:rPr lang="en-US" altLang="en-US" sz="2200" dirty="0" err="1">
                <a:solidFill>
                  <a:srgbClr val="000099"/>
                </a:solidFill>
              </a:rPr>
              <a:t>من</a:t>
            </a:r>
            <a:r>
              <a:rPr lang="en-US" altLang="en-US" sz="2200" dirty="0">
                <a:solidFill>
                  <a:srgbClr val="000099"/>
                </a:solidFill>
              </a:rPr>
              <a:t> </a:t>
            </a:r>
            <a:r>
              <a:rPr lang="en-US" altLang="en-US" sz="2200" dirty="0" err="1">
                <a:solidFill>
                  <a:srgbClr val="000099"/>
                </a:solidFill>
              </a:rPr>
              <a:t>الخدمات</a:t>
            </a:r>
            <a:r>
              <a:rPr lang="en-US" altLang="en-US" sz="2200" dirty="0">
                <a:solidFill>
                  <a:srgbClr val="000099"/>
                </a:solidFill>
              </a:rPr>
              <a:t>، </a:t>
            </a:r>
            <a:r>
              <a:rPr lang="en-US" altLang="en-US" sz="2200" dirty="0" err="1">
                <a:solidFill>
                  <a:srgbClr val="000099"/>
                </a:solidFill>
              </a:rPr>
              <a:t>والفعاليات</a:t>
            </a:r>
            <a:r>
              <a:rPr lang="en-US" altLang="en-US" sz="2200" dirty="0">
                <a:solidFill>
                  <a:srgbClr val="000099"/>
                </a:solidFill>
              </a:rPr>
              <a:t>، </a:t>
            </a:r>
            <a:r>
              <a:rPr lang="en-US" altLang="en-US" sz="2200" dirty="0" err="1">
                <a:solidFill>
                  <a:srgbClr val="000099"/>
                </a:solidFill>
              </a:rPr>
              <a:t>والبرامج</a:t>
            </a:r>
            <a:r>
              <a:rPr lang="en-US" altLang="en-US" sz="2200" dirty="0">
                <a:solidFill>
                  <a:srgbClr val="000099"/>
                </a:solidFill>
              </a:rPr>
              <a:t> </a:t>
            </a:r>
            <a:r>
              <a:rPr lang="en-US" altLang="en-US" sz="2200" dirty="0" err="1">
                <a:solidFill>
                  <a:srgbClr val="000099"/>
                </a:solidFill>
              </a:rPr>
              <a:t>المتاحة</a:t>
            </a:r>
            <a:r>
              <a:rPr lang="en-US" altLang="en-US" sz="2200" dirty="0">
                <a:solidFill>
                  <a:srgbClr val="000099"/>
                </a:solidFill>
              </a:rPr>
              <a:t> </a:t>
            </a:r>
            <a:r>
              <a:rPr lang="en-US" altLang="en-US" sz="2200" dirty="0" err="1">
                <a:solidFill>
                  <a:srgbClr val="000099"/>
                </a:solidFill>
              </a:rPr>
              <a:t>في</a:t>
            </a:r>
            <a:r>
              <a:rPr lang="en-US" altLang="en-US" sz="2200" dirty="0">
                <a:solidFill>
                  <a:srgbClr val="000099"/>
                </a:solidFill>
              </a:rPr>
              <a:t> </a:t>
            </a:r>
            <a:r>
              <a:rPr lang="en-US" altLang="en-US" sz="2200" dirty="0" err="1">
                <a:solidFill>
                  <a:srgbClr val="000099"/>
                </a:solidFill>
              </a:rPr>
              <a:t>جميع</a:t>
            </a:r>
            <a:r>
              <a:rPr lang="en-US" altLang="en-US" sz="2200" dirty="0">
                <a:solidFill>
                  <a:srgbClr val="000099"/>
                </a:solidFill>
              </a:rPr>
              <a:t> </a:t>
            </a:r>
            <a:r>
              <a:rPr lang="en-US" altLang="en-US" sz="2200" dirty="0" err="1">
                <a:solidFill>
                  <a:srgbClr val="000099"/>
                </a:solidFill>
              </a:rPr>
              <a:t>المراكز</a:t>
            </a:r>
            <a:r>
              <a:rPr lang="en-US" altLang="en-US" sz="2200" dirty="0">
                <a:solidFill>
                  <a:srgbClr val="000099"/>
                </a:solidFill>
              </a:rPr>
              <a:t> </a:t>
            </a:r>
            <a:r>
              <a:rPr lang="en-US" altLang="en-US" sz="2200" dirty="0" err="1">
                <a:solidFill>
                  <a:srgbClr val="000099"/>
                </a:solidFill>
              </a:rPr>
              <a:t>الشاملة</a:t>
            </a:r>
            <a:r>
              <a:rPr lang="en-US" altLang="en-US" sz="2200" dirty="0">
                <a:solidFill>
                  <a:srgbClr val="000099"/>
                </a:solidFill>
              </a:rPr>
              <a:t> </a:t>
            </a:r>
            <a:r>
              <a:rPr lang="en-US" altLang="en-US" sz="2200" dirty="0" err="1">
                <a:solidFill>
                  <a:srgbClr val="000099"/>
                </a:solidFill>
              </a:rPr>
              <a:t>للمهن</a:t>
            </a:r>
            <a:r>
              <a:rPr lang="en-US" altLang="en-US" sz="2200" dirty="0">
                <a:solidFill>
                  <a:srgbClr val="000099"/>
                </a:solidFill>
              </a:rPr>
              <a:t> </a:t>
            </a:r>
            <a:r>
              <a:rPr lang="en-US" altLang="en-US" sz="2200" dirty="0" err="1">
                <a:solidFill>
                  <a:srgbClr val="000099"/>
                </a:solidFill>
              </a:rPr>
              <a:t>بولاية</a:t>
            </a:r>
            <a:r>
              <a:rPr lang="en-US" altLang="en-US" sz="2200" dirty="0">
                <a:solidFill>
                  <a:srgbClr val="000099"/>
                </a:solidFill>
              </a:rPr>
              <a:t> </a:t>
            </a:r>
            <a:r>
              <a:rPr lang="en-US" altLang="en-US" sz="2200" dirty="0" err="1">
                <a:solidFill>
                  <a:srgbClr val="000099"/>
                </a:solidFill>
              </a:rPr>
              <a:t>ماساشوستس</a:t>
            </a:r>
            <a:r>
              <a:rPr lang="en-US" altLang="en-US" sz="2200" dirty="0">
                <a:solidFill>
                  <a:srgbClr val="000099"/>
                </a:solidFill>
              </a:rPr>
              <a:t>، </a:t>
            </a:r>
            <a:r>
              <a:rPr lang="en-US" altLang="en-US" sz="2200" dirty="0" err="1">
                <a:solidFill>
                  <a:srgbClr val="000099"/>
                </a:solidFill>
              </a:rPr>
              <a:t>وكيف</a:t>
            </a:r>
            <a:r>
              <a:rPr lang="en-US" altLang="en-US" sz="2200" dirty="0">
                <a:solidFill>
                  <a:srgbClr val="000099"/>
                </a:solidFill>
              </a:rPr>
              <a:t> </a:t>
            </a:r>
            <a:r>
              <a:rPr lang="en-US" altLang="en-US" sz="2200" dirty="0" err="1">
                <a:solidFill>
                  <a:srgbClr val="000099"/>
                </a:solidFill>
              </a:rPr>
              <a:t>يمكن</a:t>
            </a:r>
            <a:r>
              <a:rPr lang="en-US" altLang="en-US" sz="2200" dirty="0">
                <a:solidFill>
                  <a:srgbClr val="000099"/>
                </a:solidFill>
              </a:rPr>
              <a:t> </a:t>
            </a:r>
            <a:r>
              <a:rPr lang="en-US" altLang="en-US" sz="2200" dirty="0" err="1">
                <a:solidFill>
                  <a:srgbClr val="000099"/>
                </a:solidFill>
              </a:rPr>
              <a:t>للخدمات</a:t>
            </a:r>
            <a:r>
              <a:rPr lang="en-US" altLang="en-US" sz="2200" dirty="0">
                <a:solidFill>
                  <a:srgbClr val="000099"/>
                </a:solidFill>
              </a:rPr>
              <a:t> </a:t>
            </a:r>
            <a:r>
              <a:rPr lang="en-US" altLang="en-US" sz="2200" dirty="0" err="1">
                <a:solidFill>
                  <a:srgbClr val="000099"/>
                </a:solidFill>
              </a:rPr>
              <a:t>المتوفرة</a:t>
            </a:r>
            <a:r>
              <a:rPr lang="en-US" altLang="en-US" sz="2200" dirty="0">
                <a:solidFill>
                  <a:srgbClr val="000099"/>
                </a:solidFill>
              </a:rPr>
              <a:t> </a:t>
            </a:r>
            <a:r>
              <a:rPr lang="en-US" altLang="en-US" sz="2200" dirty="0" err="1">
                <a:solidFill>
                  <a:srgbClr val="000099"/>
                </a:solidFill>
              </a:rPr>
              <a:t>بالمراكز</a:t>
            </a:r>
            <a:r>
              <a:rPr lang="en-US" altLang="en-US" sz="2200" dirty="0">
                <a:solidFill>
                  <a:srgbClr val="000099"/>
                </a:solidFill>
              </a:rPr>
              <a:t> </a:t>
            </a:r>
            <a:r>
              <a:rPr lang="en-US" altLang="en-US" sz="2200" dirty="0" err="1">
                <a:solidFill>
                  <a:srgbClr val="000099"/>
                </a:solidFill>
              </a:rPr>
              <a:t>أن</a:t>
            </a:r>
            <a:r>
              <a:rPr lang="en-US" altLang="en-US" sz="2200" dirty="0">
                <a:solidFill>
                  <a:srgbClr val="000099"/>
                </a:solidFill>
              </a:rPr>
              <a:t> </a:t>
            </a:r>
            <a:r>
              <a:rPr lang="en-US" altLang="en-US" sz="2200" dirty="0" err="1" smtClean="0">
                <a:solidFill>
                  <a:srgbClr val="000099"/>
                </a:solidFill>
              </a:rPr>
              <a:t>تساعدك</a:t>
            </a:r>
            <a:r>
              <a:rPr lang="ar-EG" altLang="en-US" sz="2200" dirty="0" smtClean="0">
                <a:solidFill>
                  <a:srgbClr val="000099"/>
                </a:solidFill>
              </a:rPr>
              <a:t> فيما يلي</a:t>
            </a:r>
            <a:r>
              <a:rPr lang="en-US" altLang="en-US" sz="2200" dirty="0" smtClean="0">
                <a:solidFill>
                  <a:srgbClr val="000099"/>
                </a:solidFill>
              </a:rPr>
              <a:t>:</a:t>
            </a:r>
            <a:endParaRPr lang="en-US" altLang="en-US" sz="2200" dirty="0">
              <a:solidFill>
                <a:srgbClr val="000099"/>
              </a:solidFill>
            </a:endParaRPr>
          </a:p>
          <a:p>
            <a:pPr algn="r" rtl="1">
              <a:lnSpc>
                <a:spcPct val="250000"/>
              </a:lnSpc>
              <a:buFont typeface="Wingdings" pitchFamily="2" charset="2"/>
              <a:buChar char="§"/>
            </a:pPr>
            <a:r>
              <a:rPr lang="en-US" altLang="en-US" sz="2200" dirty="0">
                <a:solidFill>
                  <a:srgbClr val="000099"/>
                </a:solidFill>
              </a:rPr>
              <a:t> </a:t>
            </a:r>
            <a:r>
              <a:rPr lang="en-US" altLang="en-US" sz="2200" dirty="0" err="1">
                <a:solidFill>
                  <a:srgbClr val="000099"/>
                </a:solidFill>
              </a:rPr>
              <a:t>تعبئة</a:t>
            </a:r>
            <a:r>
              <a:rPr lang="en-US" altLang="en-US" sz="2200" dirty="0">
                <a:solidFill>
                  <a:srgbClr val="000099"/>
                </a:solidFill>
              </a:rPr>
              <a:t> </a:t>
            </a:r>
            <a:r>
              <a:rPr lang="en-US" altLang="en-US" sz="2200" dirty="0" err="1">
                <a:solidFill>
                  <a:srgbClr val="000099"/>
                </a:solidFill>
              </a:rPr>
              <a:t>تقييم</a:t>
            </a:r>
            <a:r>
              <a:rPr lang="en-US" altLang="en-US" sz="2200" dirty="0">
                <a:solidFill>
                  <a:srgbClr val="000099"/>
                </a:solidFill>
              </a:rPr>
              <a:t> </a:t>
            </a:r>
            <a:r>
              <a:rPr lang="en-US" altLang="en-US" sz="2200" dirty="0" err="1">
                <a:solidFill>
                  <a:srgbClr val="000099"/>
                </a:solidFill>
              </a:rPr>
              <a:t>الاحتياجات</a:t>
            </a:r>
            <a:r>
              <a:rPr lang="en-US" altLang="en-US" sz="2200" dirty="0">
                <a:solidFill>
                  <a:srgbClr val="000099"/>
                </a:solidFill>
              </a:rPr>
              <a:t> </a:t>
            </a:r>
            <a:r>
              <a:rPr lang="en-US" altLang="en-US" sz="2200" dirty="0" err="1">
                <a:solidFill>
                  <a:srgbClr val="000099"/>
                </a:solidFill>
              </a:rPr>
              <a:t>الفردية</a:t>
            </a:r>
            <a:endParaRPr lang="en-US" altLang="en-US" sz="2200" dirty="0">
              <a:solidFill>
                <a:srgbClr val="000099"/>
              </a:solidFill>
            </a:endParaRPr>
          </a:p>
          <a:p>
            <a:pPr algn="r" rtl="1">
              <a:lnSpc>
                <a:spcPct val="250000"/>
              </a:lnSpc>
              <a:buFont typeface="Wingdings" pitchFamily="2" charset="2"/>
              <a:buChar char="§"/>
            </a:pPr>
            <a:r>
              <a:rPr lang="en-US" altLang="en-US" sz="2200" dirty="0">
                <a:solidFill>
                  <a:srgbClr val="000099"/>
                </a:solidFill>
              </a:rPr>
              <a:t> </a:t>
            </a:r>
            <a:r>
              <a:rPr lang="en-US" altLang="en-US" sz="2200" dirty="0" err="1">
                <a:solidFill>
                  <a:srgbClr val="000099"/>
                </a:solidFill>
              </a:rPr>
              <a:t>استكشاف</a:t>
            </a:r>
            <a:r>
              <a:rPr lang="en-US" altLang="en-US" sz="2200" dirty="0">
                <a:solidFill>
                  <a:srgbClr val="000099"/>
                </a:solidFill>
              </a:rPr>
              <a:t> </a:t>
            </a:r>
            <a:r>
              <a:rPr lang="en-US" altLang="en-US" sz="2200" dirty="0" err="1">
                <a:solidFill>
                  <a:srgbClr val="000099"/>
                </a:solidFill>
              </a:rPr>
              <a:t>وتفهم</a:t>
            </a:r>
            <a:r>
              <a:rPr lang="en-US" altLang="en-US" sz="2200" dirty="0">
                <a:solidFill>
                  <a:srgbClr val="000099"/>
                </a:solidFill>
              </a:rPr>
              <a:t> </a:t>
            </a:r>
            <a:r>
              <a:rPr lang="en-US" altLang="en-US" sz="2200" dirty="0" err="1">
                <a:solidFill>
                  <a:srgbClr val="000099"/>
                </a:solidFill>
              </a:rPr>
              <a:t>سوق</a:t>
            </a:r>
            <a:r>
              <a:rPr lang="en-US" altLang="en-US" sz="2200" dirty="0">
                <a:solidFill>
                  <a:srgbClr val="000099"/>
                </a:solidFill>
              </a:rPr>
              <a:t> </a:t>
            </a:r>
            <a:r>
              <a:rPr lang="en-US" altLang="en-US" sz="2200" dirty="0" err="1">
                <a:solidFill>
                  <a:srgbClr val="000099"/>
                </a:solidFill>
              </a:rPr>
              <a:t>العمل</a:t>
            </a:r>
            <a:r>
              <a:rPr lang="en-US" altLang="en-US" sz="2200" dirty="0">
                <a:solidFill>
                  <a:srgbClr val="000099"/>
                </a:solidFill>
              </a:rPr>
              <a:t> </a:t>
            </a:r>
            <a:r>
              <a:rPr lang="ar-EG" altLang="en-US" sz="2200" dirty="0" smtClean="0">
                <a:solidFill>
                  <a:srgbClr val="000099"/>
                </a:solidFill>
              </a:rPr>
              <a:t>(</a:t>
            </a:r>
            <a:r>
              <a:rPr lang="en-US" altLang="en-US" sz="2200" dirty="0" err="1" smtClean="0">
                <a:solidFill>
                  <a:srgbClr val="000099"/>
                </a:solidFill>
              </a:rPr>
              <a:t>معلومات</a:t>
            </a:r>
            <a:r>
              <a:rPr lang="en-US" altLang="en-US" sz="2200" dirty="0" smtClean="0">
                <a:solidFill>
                  <a:srgbClr val="000099"/>
                </a:solidFill>
              </a:rPr>
              <a:t> </a:t>
            </a:r>
            <a:r>
              <a:rPr lang="en-US" altLang="en-US" sz="2200" dirty="0" err="1">
                <a:solidFill>
                  <a:srgbClr val="000099"/>
                </a:solidFill>
              </a:rPr>
              <a:t>سوق</a:t>
            </a:r>
            <a:r>
              <a:rPr lang="en-US" altLang="en-US" sz="2200" dirty="0">
                <a:solidFill>
                  <a:srgbClr val="000099"/>
                </a:solidFill>
              </a:rPr>
              <a:t> </a:t>
            </a:r>
            <a:r>
              <a:rPr lang="en-US" altLang="en-US" sz="2200" dirty="0" err="1" smtClean="0">
                <a:solidFill>
                  <a:srgbClr val="000099"/>
                </a:solidFill>
              </a:rPr>
              <a:t>العمل</a:t>
            </a:r>
            <a:r>
              <a:rPr lang="ar-EG" altLang="en-US" sz="2200" dirty="0" smtClean="0">
                <a:solidFill>
                  <a:srgbClr val="000099"/>
                </a:solidFill>
              </a:rPr>
              <a:t>)</a:t>
            </a:r>
            <a:endParaRPr lang="en-US" altLang="en-US" sz="2200" dirty="0">
              <a:solidFill>
                <a:srgbClr val="000099"/>
              </a:solidFill>
            </a:endParaRPr>
          </a:p>
          <a:p>
            <a:pPr algn="r" rtl="1">
              <a:lnSpc>
                <a:spcPct val="250000"/>
              </a:lnSpc>
              <a:buFont typeface="Wingdings" pitchFamily="2" charset="2"/>
              <a:buChar char="§"/>
            </a:pPr>
            <a:r>
              <a:rPr lang="en-US" altLang="en-US" sz="2200" dirty="0">
                <a:solidFill>
                  <a:srgbClr val="000099"/>
                </a:solidFill>
              </a:rPr>
              <a:t> </a:t>
            </a:r>
            <a:r>
              <a:rPr lang="en-US" altLang="en-US" sz="2200" dirty="0" err="1">
                <a:solidFill>
                  <a:srgbClr val="000099"/>
                </a:solidFill>
              </a:rPr>
              <a:t>وضع</a:t>
            </a:r>
            <a:r>
              <a:rPr lang="en-US" altLang="en-US" sz="2200" dirty="0">
                <a:solidFill>
                  <a:srgbClr val="000099"/>
                </a:solidFill>
              </a:rPr>
              <a:t> </a:t>
            </a:r>
            <a:r>
              <a:rPr lang="en-US" altLang="en-US" sz="2200" dirty="0" err="1">
                <a:solidFill>
                  <a:srgbClr val="000099"/>
                </a:solidFill>
              </a:rPr>
              <a:t>خطة</a:t>
            </a:r>
            <a:r>
              <a:rPr lang="en-US" altLang="en-US" sz="2200" dirty="0">
                <a:solidFill>
                  <a:srgbClr val="000099"/>
                </a:solidFill>
              </a:rPr>
              <a:t> </a:t>
            </a:r>
            <a:r>
              <a:rPr lang="en-US" altLang="en-US" sz="2200" dirty="0" err="1">
                <a:solidFill>
                  <a:srgbClr val="000099"/>
                </a:solidFill>
              </a:rPr>
              <a:t>للتحرك</a:t>
            </a:r>
            <a:r>
              <a:rPr lang="en-US" altLang="en-US" sz="2200" dirty="0">
                <a:solidFill>
                  <a:srgbClr val="000099"/>
                </a:solidFill>
              </a:rPr>
              <a:t> </a:t>
            </a:r>
            <a:r>
              <a:rPr lang="en-US" altLang="en-US" sz="2200" dirty="0" err="1">
                <a:solidFill>
                  <a:srgbClr val="000099"/>
                </a:solidFill>
              </a:rPr>
              <a:t>المهني</a:t>
            </a:r>
            <a:endParaRPr lang="en-US" altLang="en-US" sz="2200" dirty="0">
              <a:solidFill>
                <a:srgbClr val="000099"/>
              </a:solidFill>
            </a:endParaRPr>
          </a:p>
          <a:p>
            <a:pPr algn="r" rtl="1">
              <a:lnSpc>
                <a:spcPct val="250000"/>
              </a:lnSpc>
              <a:buFont typeface="Wingdings" pitchFamily="2" charset="2"/>
              <a:buChar char="§"/>
            </a:pPr>
            <a:r>
              <a:rPr lang="en-US" altLang="en-US" sz="2200" dirty="0">
                <a:solidFill>
                  <a:srgbClr val="000099"/>
                </a:solidFill>
              </a:rPr>
              <a:t> </a:t>
            </a:r>
            <a:r>
              <a:rPr lang="en-US" altLang="en-US" sz="2200" dirty="0" err="1">
                <a:solidFill>
                  <a:srgbClr val="000099"/>
                </a:solidFill>
              </a:rPr>
              <a:t>استكشاف</a:t>
            </a:r>
            <a:r>
              <a:rPr lang="en-US" altLang="en-US" sz="2200" dirty="0">
                <a:solidFill>
                  <a:srgbClr val="000099"/>
                </a:solidFill>
              </a:rPr>
              <a:t> </a:t>
            </a:r>
            <a:r>
              <a:rPr lang="en-US" altLang="en-US" sz="2200" dirty="0" err="1">
                <a:solidFill>
                  <a:srgbClr val="000099"/>
                </a:solidFill>
              </a:rPr>
              <a:t>الخيارات</a:t>
            </a:r>
            <a:r>
              <a:rPr lang="en-US" altLang="en-US" sz="2200" dirty="0">
                <a:solidFill>
                  <a:srgbClr val="000099"/>
                </a:solidFill>
              </a:rPr>
              <a:t> </a:t>
            </a:r>
            <a:r>
              <a:rPr lang="en-US" altLang="en-US" sz="2200" dirty="0" err="1">
                <a:solidFill>
                  <a:srgbClr val="000099"/>
                </a:solidFill>
              </a:rPr>
              <a:t>المتاحة</a:t>
            </a:r>
            <a:r>
              <a:rPr lang="en-US" altLang="en-US" sz="2200" dirty="0">
                <a:solidFill>
                  <a:srgbClr val="000099"/>
                </a:solidFill>
              </a:rPr>
              <a:t> </a:t>
            </a:r>
            <a:r>
              <a:rPr lang="en-US" altLang="en-US" sz="2200" dirty="0" err="1">
                <a:solidFill>
                  <a:srgbClr val="000099"/>
                </a:solidFill>
              </a:rPr>
              <a:t>لرفع</a:t>
            </a:r>
            <a:r>
              <a:rPr lang="en-US" altLang="en-US" sz="2200" dirty="0">
                <a:solidFill>
                  <a:srgbClr val="000099"/>
                </a:solidFill>
              </a:rPr>
              <a:t> </a:t>
            </a:r>
            <a:r>
              <a:rPr lang="en-US" altLang="en-US" sz="2200" dirty="0" err="1">
                <a:solidFill>
                  <a:srgbClr val="000099"/>
                </a:solidFill>
              </a:rPr>
              <a:t>مستوى</a:t>
            </a:r>
            <a:r>
              <a:rPr lang="en-US" altLang="en-US" sz="2200" dirty="0">
                <a:solidFill>
                  <a:srgbClr val="000099"/>
                </a:solidFill>
              </a:rPr>
              <a:t> </a:t>
            </a:r>
            <a:r>
              <a:rPr lang="en-US" altLang="en-US" sz="2200" dirty="0" err="1" smtClean="0">
                <a:solidFill>
                  <a:srgbClr val="000099"/>
                </a:solidFill>
              </a:rPr>
              <a:t>مهاراتك</a:t>
            </a:r>
            <a:r>
              <a:rPr lang="en-US" altLang="en-US" sz="2200" dirty="0" smtClean="0">
                <a:solidFill>
                  <a:srgbClr val="000099"/>
                </a:solidFill>
              </a:rPr>
              <a:t> </a:t>
            </a:r>
            <a:r>
              <a:rPr lang="en-US" altLang="en-US" sz="2200" dirty="0">
                <a:solidFill>
                  <a:srgbClr val="000099"/>
                </a:solidFill>
              </a:rPr>
              <a:t>و/ </a:t>
            </a:r>
            <a:r>
              <a:rPr lang="en-US" altLang="en-US" sz="2200" dirty="0" err="1">
                <a:solidFill>
                  <a:srgbClr val="000099"/>
                </a:solidFill>
              </a:rPr>
              <a:t>أو</a:t>
            </a:r>
            <a:r>
              <a:rPr lang="en-US" altLang="en-US" sz="2200" dirty="0">
                <a:solidFill>
                  <a:srgbClr val="000099"/>
                </a:solidFill>
              </a:rPr>
              <a:t> </a:t>
            </a:r>
            <a:r>
              <a:rPr lang="en-US" altLang="en-US" sz="2200" dirty="0" err="1">
                <a:solidFill>
                  <a:srgbClr val="000099"/>
                </a:solidFill>
              </a:rPr>
              <a:t>تغيير</a:t>
            </a:r>
            <a:r>
              <a:rPr lang="en-US" altLang="en-US" sz="2200" dirty="0">
                <a:solidFill>
                  <a:srgbClr val="000099"/>
                </a:solidFill>
              </a:rPr>
              <a:t> </a:t>
            </a:r>
            <a:r>
              <a:rPr lang="en-US" altLang="en-US" sz="2200" dirty="0" err="1">
                <a:solidFill>
                  <a:srgbClr val="000099"/>
                </a:solidFill>
              </a:rPr>
              <a:t>مهنتك</a:t>
            </a:r>
            <a:endParaRPr lang="en-US" altLang="en-US" sz="2200" dirty="0">
              <a:solidFill>
                <a:srgbClr val="000099"/>
              </a:solidFill>
            </a:endParaRPr>
          </a:p>
          <a:p>
            <a:pPr algn="r" rtl="1">
              <a:lnSpc>
                <a:spcPct val="250000"/>
              </a:lnSpc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§"/>
            </a:pPr>
            <a:r>
              <a:rPr lang="en-US" altLang="en-US" sz="2200" dirty="0">
                <a:solidFill>
                  <a:srgbClr val="000099"/>
                </a:solidFill>
              </a:rPr>
              <a:t> </a:t>
            </a:r>
            <a:r>
              <a:rPr lang="en-US" altLang="en-US" sz="2200" dirty="0" err="1">
                <a:solidFill>
                  <a:srgbClr val="000099"/>
                </a:solidFill>
              </a:rPr>
              <a:t>لمساعدتك</a:t>
            </a:r>
            <a:r>
              <a:rPr lang="en-US" altLang="en-US" sz="2200" dirty="0">
                <a:solidFill>
                  <a:srgbClr val="000099"/>
                </a:solidFill>
              </a:rPr>
              <a:t> </a:t>
            </a:r>
            <a:r>
              <a:rPr lang="en-US" altLang="en-US" sz="2200" dirty="0" err="1">
                <a:solidFill>
                  <a:srgbClr val="000099"/>
                </a:solidFill>
              </a:rPr>
              <a:t>في</a:t>
            </a:r>
            <a:r>
              <a:rPr lang="en-US" altLang="en-US" sz="2200" dirty="0">
                <a:solidFill>
                  <a:srgbClr val="000099"/>
                </a:solidFill>
              </a:rPr>
              <a:t> </a:t>
            </a:r>
            <a:r>
              <a:rPr lang="en-US" altLang="en-US" sz="2200" dirty="0" err="1">
                <a:solidFill>
                  <a:srgbClr val="000099"/>
                </a:solidFill>
              </a:rPr>
              <a:t>استيفاء</a:t>
            </a:r>
            <a:r>
              <a:rPr lang="en-US" altLang="en-US" sz="2200" dirty="0">
                <a:solidFill>
                  <a:srgbClr val="000099"/>
                </a:solidFill>
              </a:rPr>
              <a:t> </a:t>
            </a:r>
            <a:r>
              <a:rPr lang="en-US" altLang="en-US" sz="2200" dirty="0" err="1">
                <a:solidFill>
                  <a:srgbClr val="000099"/>
                </a:solidFill>
              </a:rPr>
              <a:t>متطلبات</a:t>
            </a:r>
            <a:r>
              <a:rPr lang="en-US" altLang="en-US" sz="2200" dirty="0">
                <a:solidFill>
                  <a:srgbClr val="000099"/>
                </a:solidFill>
              </a:rPr>
              <a:t> </a:t>
            </a:r>
            <a:r>
              <a:rPr lang="en-US" altLang="en-US" sz="2200" dirty="0" err="1">
                <a:solidFill>
                  <a:srgbClr val="000099"/>
                </a:solidFill>
              </a:rPr>
              <a:t>تأمين</a:t>
            </a:r>
            <a:r>
              <a:rPr lang="en-US" altLang="en-US" sz="2200" dirty="0">
                <a:solidFill>
                  <a:srgbClr val="000099"/>
                </a:solidFill>
              </a:rPr>
              <a:t> </a:t>
            </a:r>
            <a:r>
              <a:rPr lang="en-US" altLang="en-US" sz="2200" dirty="0" err="1">
                <a:solidFill>
                  <a:srgbClr val="000099"/>
                </a:solidFill>
              </a:rPr>
              <a:t>البطالة</a:t>
            </a:r>
            <a:r>
              <a:rPr lang="en-US" altLang="en-US" sz="2200" dirty="0">
                <a:solidFill>
                  <a:srgbClr val="000099"/>
                </a:solidFill>
              </a:rPr>
              <a:t> </a:t>
            </a:r>
            <a:r>
              <a:rPr lang="ar-EG" altLang="en-US" sz="2200" dirty="0" smtClean="0">
                <a:solidFill>
                  <a:srgbClr val="000099"/>
                </a:solidFill>
              </a:rPr>
              <a:t> </a:t>
            </a:r>
            <a:r>
              <a:rPr lang="en-US" altLang="en-US" sz="2200" dirty="0" smtClean="0">
                <a:solidFill>
                  <a:srgbClr val="000099"/>
                </a:solidFill>
              </a:rPr>
              <a:t>(</a:t>
            </a:r>
            <a:r>
              <a:rPr lang="en-US" altLang="en-US" sz="2200" dirty="0">
                <a:solidFill>
                  <a:srgbClr val="000099"/>
                </a:solidFill>
              </a:rPr>
              <a:t>UI</a:t>
            </a:r>
            <a:r>
              <a:rPr lang="en-US" altLang="en-US" sz="2200" dirty="0" smtClean="0">
                <a:solidFill>
                  <a:srgbClr val="000099"/>
                </a:solidFill>
              </a:rPr>
              <a:t>)</a:t>
            </a:r>
            <a:r>
              <a:rPr lang="ar-EG" altLang="en-US" sz="2200" dirty="0">
                <a:solidFill>
                  <a:srgbClr val="000099"/>
                </a:solidFill>
              </a:rPr>
              <a:t> </a:t>
            </a:r>
            <a:r>
              <a:rPr lang="en-US" altLang="en-US" sz="2200" dirty="0" err="1" smtClean="0">
                <a:solidFill>
                  <a:srgbClr val="000099"/>
                </a:solidFill>
              </a:rPr>
              <a:t>الخاصة</a:t>
            </a:r>
            <a:r>
              <a:rPr lang="en-US" altLang="en-US" sz="2200" dirty="0" smtClean="0">
                <a:solidFill>
                  <a:srgbClr val="000099"/>
                </a:solidFill>
              </a:rPr>
              <a:t> </a:t>
            </a:r>
            <a:r>
              <a:rPr lang="en-US" altLang="en-US" sz="2200" dirty="0" err="1">
                <a:solidFill>
                  <a:srgbClr val="000099"/>
                </a:solidFill>
              </a:rPr>
              <a:t>بك</a:t>
            </a:r>
            <a:endParaRPr lang="en-US" altLang="en-US" sz="2200" dirty="0">
              <a:solidFill>
                <a:srgbClr val="000099"/>
              </a:solidFill>
            </a:endParaRPr>
          </a:p>
        </p:txBody>
      </p:sp>
      <p:sp>
        <p:nvSpPr>
          <p:cNvPr id="10244" name="Slide Number Placeholder 1"/>
          <p:cNvSpPr txBox="1">
            <a:spLocks/>
          </p:cNvSpPr>
          <p:nvPr/>
        </p:nvSpPr>
        <p:spPr bwMode="auto">
          <a:xfrm>
            <a:off x="8755063" y="6457950"/>
            <a:ext cx="304800" cy="238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accent2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accent2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accent2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accent2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accent2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accent2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accent2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accent2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accent2"/>
                </a:solidFill>
                <a:latin typeface="Arial" charset="0"/>
              </a:defRPr>
            </a:lvl9pPr>
          </a:lstStyle>
          <a:p>
            <a:pPr algn="r" rtl="1">
              <a:spcBef>
                <a:spcPct val="0"/>
              </a:spcBef>
              <a:buFontTx/>
              <a:buNone/>
            </a:pPr>
            <a:fld id="{E873C66A-5627-4812-9ECB-32803753C3F9}" type="slidenum">
              <a:rPr lang="en-US" altLang="en-US" sz="900">
                <a:solidFill>
                  <a:srgbClr val="333399"/>
                </a:solidFill>
              </a:rPr>
              <a:pPr algn="r" rtl="1">
                <a:spcBef>
                  <a:spcPct val="0"/>
                </a:spcBef>
                <a:buFontTx/>
                <a:buNone/>
              </a:pPr>
              <a:t>4</a:t>
            </a:fld>
            <a:endParaRPr lang="en-US" altLang="en-US" sz="900">
              <a:solidFill>
                <a:srgbClr val="333399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charRg st="256" end="29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5363">
                                            <p:txEl>
                                              <p:charRg st="256" end="29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charRg st="297" end="36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5363">
                                            <p:txEl>
                                              <p:charRg st="297" end="36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charRg st="363" end="39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5363">
                                            <p:txEl>
                                              <p:charRg st="363" end="39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charRg st="391" end="45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5363">
                                            <p:txEl>
                                              <p:charRg st="391" end="45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charRg st="452" end="45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5363">
                                            <p:txEl>
                                              <p:charRg st="452" end="45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2" name="Straight Connector 41"/>
          <p:cNvCxnSpPr>
            <a:cxnSpLocks noChangeShapeType="1"/>
          </p:cNvCxnSpPr>
          <p:nvPr/>
        </p:nvCxnSpPr>
        <p:spPr bwMode="auto">
          <a:xfrm flipV="1">
            <a:off x="3125788" y="2589213"/>
            <a:ext cx="992187" cy="758825"/>
          </a:xfrm>
          <a:prstGeom prst="line">
            <a:avLst/>
          </a:prstGeom>
          <a:noFill/>
          <a:ln w="63500" cap="rnd" algn="ctr">
            <a:solidFill>
              <a:srgbClr val="D37A03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41" name="Straight Connector 40"/>
          <p:cNvCxnSpPr>
            <a:cxnSpLocks noChangeShapeType="1"/>
          </p:cNvCxnSpPr>
          <p:nvPr/>
        </p:nvCxnSpPr>
        <p:spPr bwMode="auto">
          <a:xfrm flipV="1">
            <a:off x="2998788" y="2136775"/>
            <a:ext cx="254000" cy="196850"/>
          </a:xfrm>
          <a:prstGeom prst="line">
            <a:avLst/>
          </a:prstGeom>
          <a:noFill/>
          <a:ln w="63500" cap="rnd" algn="ctr">
            <a:solidFill>
              <a:srgbClr val="D37A03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46084" name="Rectangle 8"/>
          <p:cNvSpPr>
            <a:spLocks noGrp="1" noChangeArrowheads="1"/>
          </p:cNvSpPr>
          <p:nvPr>
            <p:ph type="title"/>
          </p:nvPr>
        </p:nvSpPr>
        <p:spPr>
          <a:xfrm>
            <a:off x="533400" y="381000"/>
            <a:ext cx="8001000" cy="533400"/>
          </a:xfrm>
        </p:spPr>
        <p:txBody>
          <a:bodyPr/>
          <a:lstStyle/>
          <a:p>
            <a:pPr algn="ctr">
              <a:buSzPct val="100000"/>
            </a:pPr>
            <a:r>
              <a:rPr lang="ar-SA" altLang="en-US" b="1" smtClean="0">
                <a:solidFill>
                  <a:srgbClr val="C97403"/>
                </a:solidFill>
                <a:cs typeface="Arial" charset="0"/>
              </a:rPr>
              <a:t>ملخص</a:t>
            </a:r>
            <a:endParaRPr lang="en-US" altLang="en-US" b="1" smtClean="0">
              <a:solidFill>
                <a:srgbClr val="C97403"/>
              </a:solidFill>
            </a:endParaRPr>
          </a:p>
        </p:txBody>
      </p:sp>
      <p:sp>
        <p:nvSpPr>
          <p:cNvPr id="46085" name="Rectangle 28"/>
          <p:cNvSpPr>
            <a:spLocks noChangeArrowheads="1"/>
          </p:cNvSpPr>
          <p:nvPr/>
        </p:nvSpPr>
        <p:spPr bwMode="auto">
          <a:xfrm>
            <a:off x="4402138" y="1736725"/>
            <a:ext cx="1065212" cy="415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accent2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accent2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accent2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accent2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accent2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accent2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accent2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accent2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accent2"/>
                </a:solidFill>
                <a:latin typeface="Arial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ar-SA" altLang="en-US" sz="1000" b="1">
                <a:solidFill>
                  <a:srgbClr val="FFFFFF"/>
                </a:solidFill>
                <a:cs typeface="Times New Roman" pitchFamily="18" charset="0"/>
              </a:rPr>
              <a:t>ما هو موقعك اليوم</a:t>
            </a:r>
            <a:endParaRPr lang="en-US" altLang="en-US" sz="1000" b="1">
              <a:solidFill>
                <a:srgbClr val="FFFFFF"/>
              </a:solidFill>
              <a:cs typeface="Times New Roman" pitchFamily="18" charset="0"/>
            </a:endParaRPr>
          </a:p>
        </p:txBody>
      </p:sp>
      <p:sp>
        <p:nvSpPr>
          <p:cNvPr id="46086" name="Rectangle 12"/>
          <p:cNvSpPr>
            <a:spLocks noChangeArrowheads="1"/>
          </p:cNvSpPr>
          <p:nvPr/>
        </p:nvSpPr>
        <p:spPr bwMode="auto">
          <a:xfrm>
            <a:off x="0" y="-63500"/>
            <a:ext cx="18415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accent2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accent2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accent2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accent2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accent2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accent2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accent2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accent2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accent2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/>
          </a:p>
        </p:txBody>
      </p:sp>
      <p:sp>
        <p:nvSpPr>
          <p:cNvPr id="46087" name="Rectangle 15"/>
          <p:cNvSpPr>
            <a:spLocks noChangeArrowheads="1"/>
          </p:cNvSpPr>
          <p:nvPr/>
        </p:nvSpPr>
        <p:spPr bwMode="auto">
          <a:xfrm>
            <a:off x="0" y="165100"/>
            <a:ext cx="18415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accent2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accent2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accent2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accent2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accent2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accent2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accent2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accent2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accent2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/>
          </a:p>
        </p:txBody>
      </p:sp>
      <p:sp>
        <p:nvSpPr>
          <p:cNvPr id="46088" name="Rectangular Callout 6"/>
          <p:cNvSpPr>
            <a:spLocks noChangeArrowheads="1"/>
          </p:cNvSpPr>
          <p:nvPr/>
        </p:nvSpPr>
        <p:spPr bwMode="auto">
          <a:xfrm>
            <a:off x="4578350" y="1503363"/>
            <a:ext cx="2141538" cy="754062"/>
          </a:xfrm>
          <a:prstGeom prst="wedgeRectCallout">
            <a:avLst>
              <a:gd name="adj1" fmla="val -20833"/>
              <a:gd name="adj2" fmla="val 62500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accent2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accent2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accent2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accent2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accent2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accent2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accent2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accent2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accent2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/>
          </a:p>
        </p:txBody>
      </p:sp>
      <p:cxnSp>
        <p:nvCxnSpPr>
          <p:cNvPr id="46089" name="Straight Arrow Connector 38"/>
          <p:cNvCxnSpPr>
            <a:cxnSpLocks noChangeShapeType="1"/>
          </p:cNvCxnSpPr>
          <p:nvPr/>
        </p:nvCxnSpPr>
        <p:spPr bwMode="auto">
          <a:xfrm>
            <a:off x="2351088" y="4038600"/>
            <a:ext cx="1447800" cy="766763"/>
          </a:xfrm>
          <a:prstGeom prst="straightConnector1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 type="arrow" w="med" len="med"/>
              </a14:hiddenLine>
            </a:ext>
          </a:extLst>
        </p:spPr>
      </p:cxnSp>
      <p:cxnSp>
        <p:nvCxnSpPr>
          <p:cNvPr id="46090" name="Elbow Connector 44"/>
          <p:cNvCxnSpPr>
            <a:cxnSpLocks noChangeShapeType="1"/>
          </p:cNvCxnSpPr>
          <p:nvPr/>
        </p:nvCxnSpPr>
        <p:spPr bwMode="auto">
          <a:xfrm>
            <a:off x="2671763" y="5638800"/>
            <a:ext cx="914400" cy="914400"/>
          </a:xfrm>
          <a:prstGeom prst="bentConnector3">
            <a:avLst>
              <a:gd name="adj1" fmla="val 50000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 type="arrow" w="med" len="med"/>
              </a14:hiddenLine>
            </a:ext>
          </a:extLst>
        </p:spPr>
      </p:cxnSp>
      <p:sp>
        <p:nvSpPr>
          <p:cNvPr id="46091" name="Slide Number Placeholder 1"/>
          <p:cNvSpPr txBox="1">
            <a:spLocks/>
          </p:cNvSpPr>
          <p:nvPr/>
        </p:nvSpPr>
        <p:spPr bwMode="auto">
          <a:xfrm>
            <a:off x="8493125" y="6434138"/>
            <a:ext cx="449263" cy="238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accent2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accent2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accent2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accent2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accent2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accent2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accent2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accent2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accent2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A991602D-1679-46C9-96ED-1AC37E55DC49}" type="slidenum">
              <a:rPr lang="en-US" altLang="en-US" sz="900">
                <a:solidFill>
                  <a:srgbClr val="333399"/>
                </a:solidFill>
              </a:rPr>
              <a:pPr>
                <a:spcBef>
                  <a:spcPct val="0"/>
                </a:spcBef>
                <a:buFontTx/>
                <a:buNone/>
              </a:pPr>
              <a:t>40</a:t>
            </a:fld>
            <a:endParaRPr lang="en-US" altLang="en-US" sz="900">
              <a:solidFill>
                <a:srgbClr val="333399"/>
              </a:solidFill>
            </a:endParaRPr>
          </a:p>
        </p:txBody>
      </p:sp>
      <p:cxnSp>
        <p:nvCxnSpPr>
          <p:cNvPr id="46092" name="Curved Connector 2"/>
          <p:cNvCxnSpPr>
            <a:cxnSpLocks noChangeShapeType="1"/>
          </p:cNvCxnSpPr>
          <p:nvPr/>
        </p:nvCxnSpPr>
        <p:spPr bwMode="auto">
          <a:xfrm rot="16200000" flipH="1">
            <a:off x="-786607" y="1537494"/>
            <a:ext cx="1169988" cy="381000"/>
          </a:xfrm>
          <a:prstGeom prst="curvedConnector3">
            <a:avLst>
              <a:gd name="adj1" fmla="val 50000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cxnSp>
      <p:sp>
        <p:nvSpPr>
          <p:cNvPr id="11" name="Block Arc 10"/>
          <p:cNvSpPr/>
          <p:nvPr/>
        </p:nvSpPr>
        <p:spPr>
          <a:xfrm>
            <a:off x="1397198" y="1599690"/>
            <a:ext cx="3585625" cy="4451965"/>
          </a:xfrm>
          <a:prstGeom prst="blockArc">
            <a:avLst>
              <a:gd name="adj1" fmla="val 16509444"/>
              <a:gd name="adj2" fmla="val 5088054"/>
              <a:gd name="adj3" fmla="val 5240"/>
            </a:avLst>
          </a:prstGeom>
          <a:scene3d>
            <a:camera prst="orthographicFront"/>
            <a:lightRig rig="flat" dir="t"/>
          </a:scene3d>
          <a:sp3d prstMaterial="plastic">
            <a:bevelT w="120900" h="88900"/>
            <a:bevelB w="88900" h="31750" prst="angle"/>
          </a:sp3d>
        </p:spPr>
        <p:style>
          <a:lnRef idx="0">
            <a:schemeClr val="lt2">
              <a:hueOff val="0"/>
              <a:satOff val="0"/>
              <a:lumOff val="0"/>
              <a:alphaOff val="0"/>
            </a:schemeClr>
          </a:lnRef>
          <a:fillRef idx="3">
            <a:schemeClr val="dk2">
              <a:hueOff val="0"/>
              <a:satOff val="0"/>
              <a:lumOff val="0"/>
              <a:alphaOff val="0"/>
            </a:schemeClr>
          </a:fillRef>
          <a:effectRef idx="2">
            <a:schemeClr val="dk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13" name="Freeform 12"/>
          <p:cNvSpPr/>
          <p:nvPr/>
        </p:nvSpPr>
        <p:spPr>
          <a:xfrm>
            <a:off x="3856038" y="1169988"/>
            <a:ext cx="4459287" cy="461962"/>
          </a:xfrm>
          <a:custGeom>
            <a:avLst/>
            <a:gdLst>
              <a:gd name="connsiteX0" fmla="*/ 0 w 1275991"/>
              <a:gd name="connsiteY0" fmla="*/ 0 h 922528"/>
              <a:gd name="connsiteX1" fmla="*/ 1275991 w 1275991"/>
              <a:gd name="connsiteY1" fmla="*/ 0 h 922528"/>
              <a:gd name="connsiteX2" fmla="*/ 1275991 w 1275991"/>
              <a:gd name="connsiteY2" fmla="*/ 922528 h 922528"/>
              <a:gd name="connsiteX3" fmla="*/ 0 w 1275991"/>
              <a:gd name="connsiteY3" fmla="*/ 922528 h 922528"/>
              <a:gd name="connsiteX4" fmla="*/ 0 w 1275991"/>
              <a:gd name="connsiteY4" fmla="*/ 0 h 9225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75991" h="922528">
                <a:moveTo>
                  <a:pt x="0" y="0"/>
                </a:moveTo>
                <a:lnTo>
                  <a:pt x="1275991" y="0"/>
                </a:lnTo>
                <a:lnTo>
                  <a:pt x="1275991" y="922528"/>
                </a:lnTo>
                <a:lnTo>
                  <a:pt x="0" y="922528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2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2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lIns="21590" tIns="21590" rIns="21590" bIns="21590" anchor="ctr"/>
          <a:lstStyle>
            <a:lvl1pPr defTabSz="755650" eaLnBrk="0" hangingPunct="0">
              <a:defRPr sz="3200">
                <a:solidFill>
                  <a:schemeClr val="accent2"/>
                </a:solidFill>
                <a:latin typeface="Arial" charset="0"/>
                <a:cs typeface="Arial" charset="0"/>
              </a:defRPr>
            </a:lvl1pPr>
            <a:lvl2pPr marL="742950" indent="-285750" defTabSz="755650" eaLnBrk="0" hangingPunct="0">
              <a:defRPr sz="3200">
                <a:solidFill>
                  <a:schemeClr val="accent2"/>
                </a:solidFill>
                <a:latin typeface="Arial" charset="0"/>
                <a:cs typeface="Arial" charset="0"/>
              </a:defRPr>
            </a:lvl2pPr>
            <a:lvl3pPr marL="1143000" indent="-228600" defTabSz="755650" eaLnBrk="0" hangingPunct="0">
              <a:defRPr sz="3200">
                <a:solidFill>
                  <a:schemeClr val="accent2"/>
                </a:solidFill>
                <a:latin typeface="Arial" charset="0"/>
                <a:cs typeface="Arial" charset="0"/>
              </a:defRPr>
            </a:lvl3pPr>
            <a:lvl4pPr marL="1600200" indent="-228600" defTabSz="755650" eaLnBrk="0" hangingPunct="0">
              <a:defRPr sz="3200">
                <a:solidFill>
                  <a:schemeClr val="accent2"/>
                </a:solidFill>
                <a:latin typeface="Arial" charset="0"/>
                <a:cs typeface="Arial" charset="0"/>
              </a:defRPr>
            </a:lvl4pPr>
            <a:lvl5pPr marL="2057400" indent="-228600" defTabSz="755650" eaLnBrk="0" hangingPunct="0">
              <a:defRPr sz="3200">
                <a:solidFill>
                  <a:schemeClr val="accent2"/>
                </a:solidFill>
                <a:latin typeface="Arial" charset="0"/>
                <a:cs typeface="Arial" charset="0"/>
              </a:defRPr>
            </a:lvl5pPr>
            <a:lvl6pPr marL="2514600" indent="-228600" defTabSz="75565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Arial" charset="0"/>
                <a:cs typeface="Arial" charset="0"/>
              </a:defRPr>
            </a:lvl6pPr>
            <a:lvl7pPr marL="2971800" indent="-228600" defTabSz="75565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Arial" charset="0"/>
                <a:cs typeface="Arial" charset="0"/>
              </a:defRPr>
            </a:lvl7pPr>
            <a:lvl8pPr marL="3429000" indent="-228600" defTabSz="75565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Arial" charset="0"/>
                <a:cs typeface="Arial" charset="0"/>
              </a:defRPr>
            </a:lvl8pPr>
            <a:lvl9pPr marL="3886200" indent="-228600" defTabSz="75565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Arial" charset="0"/>
                <a:cs typeface="Arial" charset="0"/>
              </a:defRPr>
            </a:lvl9pPr>
          </a:lstStyle>
          <a:p>
            <a:pPr>
              <a:lnSpc>
                <a:spcPct val="90000"/>
              </a:lnSpc>
              <a:spcAft>
                <a:spcPct val="10000"/>
              </a:spcAft>
              <a:buSzPct val="100000"/>
            </a:pPr>
            <a:r>
              <a:rPr lang="en-US" altLang="en-US" sz="2000">
                <a:solidFill>
                  <a:srgbClr val="000099"/>
                </a:solidFill>
              </a:rPr>
              <a:t>مركز المهن يساعد في البحث عن عمل</a:t>
            </a:r>
          </a:p>
        </p:txBody>
      </p:sp>
      <p:sp>
        <p:nvSpPr>
          <p:cNvPr id="16" name="Freeform 15"/>
          <p:cNvSpPr/>
          <p:nvPr/>
        </p:nvSpPr>
        <p:spPr>
          <a:xfrm>
            <a:off x="3734594" y="1944687"/>
            <a:ext cx="3587750" cy="476250"/>
          </a:xfrm>
          <a:custGeom>
            <a:avLst/>
            <a:gdLst>
              <a:gd name="connsiteX0" fmla="*/ 0 w 1275991"/>
              <a:gd name="connsiteY0" fmla="*/ 0 h 922528"/>
              <a:gd name="connsiteX1" fmla="*/ 1275991 w 1275991"/>
              <a:gd name="connsiteY1" fmla="*/ 0 h 922528"/>
              <a:gd name="connsiteX2" fmla="*/ 1275991 w 1275991"/>
              <a:gd name="connsiteY2" fmla="*/ 922528 h 922528"/>
              <a:gd name="connsiteX3" fmla="*/ 0 w 1275991"/>
              <a:gd name="connsiteY3" fmla="*/ 922528 h 922528"/>
              <a:gd name="connsiteX4" fmla="*/ 0 w 1275991"/>
              <a:gd name="connsiteY4" fmla="*/ 0 h 9225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75991" h="922528">
                <a:moveTo>
                  <a:pt x="0" y="0"/>
                </a:moveTo>
                <a:lnTo>
                  <a:pt x="1275991" y="0"/>
                </a:lnTo>
                <a:lnTo>
                  <a:pt x="1275991" y="922528"/>
                </a:lnTo>
                <a:lnTo>
                  <a:pt x="0" y="922528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2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2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lIns="21590" tIns="21590" rIns="21590" bIns="21590" anchor="ctr"/>
          <a:lstStyle>
            <a:lvl1pPr defTabSz="755650" eaLnBrk="0" hangingPunct="0">
              <a:defRPr sz="3200">
                <a:solidFill>
                  <a:schemeClr val="accent2"/>
                </a:solidFill>
                <a:latin typeface="Arial" charset="0"/>
                <a:cs typeface="Arial" charset="0"/>
              </a:defRPr>
            </a:lvl1pPr>
            <a:lvl2pPr marL="742950" indent="-285750" defTabSz="755650" eaLnBrk="0" hangingPunct="0">
              <a:defRPr sz="3200">
                <a:solidFill>
                  <a:schemeClr val="accent2"/>
                </a:solidFill>
                <a:latin typeface="Arial" charset="0"/>
                <a:cs typeface="Arial" charset="0"/>
              </a:defRPr>
            </a:lvl2pPr>
            <a:lvl3pPr marL="1143000" indent="-228600" defTabSz="755650" eaLnBrk="0" hangingPunct="0">
              <a:defRPr sz="3200">
                <a:solidFill>
                  <a:schemeClr val="accent2"/>
                </a:solidFill>
                <a:latin typeface="Arial" charset="0"/>
                <a:cs typeface="Arial" charset="0"/>
              </a:defRPr>
            </a:lvl3pPr>
            <a:lvl4pPr marL="1600200" indent="-228600" defTabSz="755650" eaLnBrk="0" hangingPunct="0">
              <a:defRPr sz="3200">
                <a:solidFill>
                  <a:schemeClr val="accent2"/>
                </a:solidFill>
                <a:latin typeface="Arial" charset="0"/>
                <a:cs typeface="Arial" charset="0"/>
              </a:defRPr>
            </a:lvl4pPr>
            <a:lvl5pPr marL="2057400" indent="-228600" defTabSz="755650" eaLnBrk="0" hangingPunct="0">
              <a:defRPr sz="3200">
                <a:solidFill>
                  <a:schemeClr val="accent2"/>
                </a:solidFill>
                <a:latin typeface="Arial" charset="0"/>
                <a:cs typeface="Arial" charset="0"/>
              </a:defRPr>
            </a:lvl5pPr>
            <a:lvl6pPr marL="2514600" indent="-228600" defTabSz="75565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Arial" charset="0"/>
                <a:cs typeface="Arial" charset="0"/>
              </a:defRPr>
            </a:lvl6pPr>
            <a:lvl7pPr marL="2971800" indent="-228600" defTabSz="75565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Arial" charset="0"/>
                <a:cs typeface="Arial" charset="0"/>
              </a:defRPr>
            </a:lvl7pPr>
            <a:lvl8pPr marL="3429000" indent="-228600" defTabSz="75565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Arial" charset="0"/>
                <a:cs typeface="Arial" charset="0"/>
              </a:defRPr>
            </a:lvl8pPr>
            <a:lvl9pPr marL="3886200" indent="-228600" defTabSz="75565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Arial" charset="0"/>
                <a:cs typeface="Arial" charset="0"/>
              </a:defRPr>
            </a:lvl9pPr>
          </a:lstStyle>
          <a:p>
            <a:pPr algn="r" rtl="1">
              <a:lnSpc>
                <a:spcPct val="90000"/>
              </a:lnSpc>
              <a:spcAft>
                <a:spcPct val="10000"/>
              </a:spcAft>
              <a:buSzPct val="100000"/>
            </a:pPr>
            <a:r>
              <a:rPr lang="en-US" altLang="en-US" sz="2000" dirty="0" err="1">
                <a:solidFill>
                  <a:srgbClr val="000099"/>
                </a:solidFill>
              </a:rPr>
              <a:t>معلومات</a:t>
            </a:r>
            <a:r>
              <a:rPr lang="en-US" altLang="en-US" sz="2000" dirty="0">
                <a:solidFill>
                  <a:srgbClr val="000099"/>
                </a:solidFill>
              </a:rPr>
              <a:t> </a:t>
            </a:r>
            <a:r>
              <a:rPr lang="en-US" altLang="en-US" sz="2000" dirty="0" err="1">
                <a:solidFill>
                  <a:srgbClr val="000099"/>
                </a:solidFill>
              </a:rPr>
              <a:t>سوق</a:t>
            </a:r>
            <a:r>
              <a:rPr lang="en-US" altLang="en-US" sz="2000" dirty="0">
                <a:solidFill>
                  <a:srgbClr val="000099"/>
                </a:solidFill>
              </a:rPr>
              <a:t> </a:t>
            </a:r>
            <a:r>
              <a:rPr lang="en-US" altLang="en-US" sz="2000" dirty="0" err="1">
                <a:solidFill>
                  <a:srgbClr val="000099"/>
                </a:solidFill>
              </a:rPr>
              <a:t>العمل</a:t>
            </a:r>
            <a:r>
              <a:rPr lang="en-US" altLang="en-US" sz="2000" dirty="0">
                <a:solidFill>
                  <a:srgbClr val="000099"/>
                </a:solidFill>
              </a:rPr>
              <a:t> (LMI)</a:t>
            </a:r>
          </a:p>
        </p:txBody>
      </p:sp>
      <p:sp>
        <p:nvSpPr>
          <p:cNvPr id="27" name="Freeform 26"/>
          <p:cNvSpPr/>
          <p:nvPr/>
        </p:nvSpPr>
        <p:spPr>
          <a:xfrm>
            <a:off x="5414962" y="3037681"/>
            <a:ext cx="2900363" cy="620713"/>
          </a:xfrm>
          <a:custGeom>
            <a:avLst/>
            <a:gdLst>
              <a:gd name="connsiteX0" fmla="*/ 0 w 1844139"/>
              <a:gd name="connsiteY0" fmla="*/ 0 h 620234"/>
              <a:gd name="connsiteX1" fmla="*/ 1844139 w 1844139"/>
              <a:gd name="connsiteY1" fmla="*/ 0 h 620234"/>
              <a:gd name="connsiteX2" fmla="*/ 1844139 w 1844139"/>
              <a:gd name="connsiteY2" fmla="*/ 620234 h 620234"/>
              <a:gd name="connsiteX3" fmla="*/ 0 w 1844139"/>
              <a:gd name="connsiteY3" fmla="*/ 620234 h 620234"/>
              <a:gd name="connsiteX4" fmla="*/ 0 w 1844139"/>
              <a:gd name="connsiteY4" fmla="*/ 0 h 6202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44139" h="620234">
                <a:moveTo>
                  <a:pt x="0" y="0"/>
                </a:moveTo>
                <a:lnTo>
                  <a:pt x="1844139" y="0"/>
                </a:lnTo>
                <a:lnTo>
                  <a:pt x="1844139" y="620234"/>
                </a:lnTo>
                <a:lnTo>
                  <a:pt x="0" y="620234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2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2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lIns="21590" tIns="21590" rIns="21590" bIns="21590" anchor="ctr"/>
          <a:lstStyle>
            <a:lvl1pPr defTabSz="755650" eaLnBrk="0" hangingPunct="0">
              <a:defRPr sz="3200">
                <a:solidFill>
                  <a:schemeClr val="accent2"/>
                </a:solidFill>
                <a:latin typeface="Arial" charset="0"/>
                <a:cs typeface="Arial" charset="0"/>
              </a:defRPr>
            </a:lvl1pPr>
            <a:lvl2pPr marL="742950" indent="-285750" defTabSz="755650" eaLnBrk="0" hangingPunct="0">
              <a:defRPr sz="3200">
                <a:solidFill>
                  <a:schemeClr val="accent2"/>
                </a:solidFill>
                <a:latin typeface="Arial" charset="0"/>
                <a:cs typeface="Arial" charset="0"/>
              </a:defRPr>
            </a:lvl2pPr>
            <a:lvl3pPr marL="1143000" indent="-228600" defTabSz="755650" eaLnBrk="0" hangingPunct="0">
              <a:defRPr sz="3200">
                <a:solidFill>
                  <a:schemeClr val="accent2"/>
                </a:solidFill>
                <a:latin typeface="Arial" charset="0"/>
                <a:cs typeface="Arial" charset="0"/>
              </a:defRPr>
            </a:lvl3pPr>
            <a:lvl4pPr marL="1600200" indent="-228600" defTabSz="755650" eaLnBrk="0" hangingPunct="0">
              <a:defRPr sz="3200">
                <a:solidFill>
                  <a:schemeClr val="accent2"/>
                </a:solidFill>
                <a:latin typeface="Arial" charset="0"/>
                <a:cs typeface="Arial" charset="0"/>
              </a:defRPr>
            </a:lvl4pPr>
            <a:lvl5pPr marL="2057400" indent="-228600" defTabSz="755650" eaLnBrk="0" hangingPunct="0">
              <a:defRPr sz="3200">
                <a:solidFill>
                  <a:schemeClr val="accent2"/>
                </a:solidFill>
                <a:latin typeface="Arial" charset="0"/>
                <a:cs typeface="Arial" charset="0"/>
              </a:defRPr>
            </a:lvl5pPr>
            <a:lvl6pPr marL="2514600" indent="-228600" defTabSz="75565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Arial" charset="0"/>
                <a:cs typeface="Arial" charset="0"/>
              </a:defRPr>
            </a:lvl6pPr>
            <a:lvl7pPr marL="2971800" indent="-228600" defTabSz="75565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Arial" charset="0"/>
                <a:cs typeface="Arial" charset="0"/>
              </a:defRPr>
            </a:lvl7pPr>
            <a:lvl8pPr marL="3429000" indent="-228600" defTabSz="75565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Arial" charset="0"/>
                <a:cs typeface="Arial" charset="0"/>
              </a:defRPr>
            </a:lvl8pPr>
            <a:lvl9pPr marL="3886200" indent="-228600" defTabSz="75565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Arial" charset="0"/>
                <a:cs typeface="Arial" charset="0"/>
              </a:defRPr>
            </a:lvl9pPr>
          </a:lstStyle>
          <a:p>
            <a:pPr algn="r" rtl="1">
              <a:lnSpc>
                <a:spcPct val="90000"/>
              </a:lnSpc>
              <a:spcAft>
                <a:spcPct val="10000"/>
              </a:spcAft>
            </a:pPr>
            <a:r>
              <a:rPr lang="ar-SA" altLang="en-US" sz="2000" dirty="0">
                <a:solidFill>
                  <a:srgbClr val="000099"/>
                </a:solidFill>
              </a:rPr>
              <a:t>أدوات وموارد واستراتيجيات للبحث عن عمل</a:t>
            </a:r>
            <a:endParaRPr lang="en-US" altLang="en-US" sz="2000" dirty="0">
              <a:solidFill>
                <a:srgbClr val="000099"/>
              </a:solidFill>
            </a:endParaRPr>
          </a:p>
        </p:txBody>
      </p:sp>
      <p:sp>
        <p:nvSpPr>
          <p:cNvPr id="30" name="Freeform 29"/>
          <p:cNvSpPr/>
          <p:nvPr/>
        </p:nvSpPr>
        <p:spPr>
          <a:xfrm>
            <a:off x="5105400" y="4221798"/>
            <a:ext cx="2762250" cy="533400"/>
          </a:xfrm>
          <a:custGeom>
            <a:avLst/>
            <a:gdLst>
              <a:gd name="connsiteX0" fmla="*/ 0 w 1951654"/>
              <a:gd name="connsiteY0" fmla="*/ 0 h 299175"/>
              <a:gd name="connsiteX1" fmla="*/ 1951654 w 1951654"/>
              <a:gd name="connsiteY1" fmla="*/ 0 h 299175"/>
              <a:gd name="connsiteX2" fmla="*/ 1951654 w 1951654"/>
              <a:gd name="connsiteY2" fmla="*/ 299175 h 299175"/>
              <a:gd name="connsiteX3" fmla="*/ 0 w 1951654"/>
              <a:gd name="connsiteY3" fmla="*/ 299175 h 299175"/>
              <a:gd name="connsiteX4" fmla="*/ 0 w 1951654"/>
              <a:gd name="connsiteY4" fmla="*/ 0 h 2991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51654" h="299175">
                <a:moveTo>
                  <a:pt x="0" y="0"/>
                </a:moveTo>
                <a:lnTo>
                  <a:pt x="1951654" y="0"/>
                </a:lnTo>
                <a:lnTo>
                  <a:pt x="1951654" y="299175"/>
                </a:lnTo>
                <a:lnTo>
                  <a:pt x="0" y="299175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2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2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lIns="21590" tIns="21590" rIns="21590" bIns="21590" anchor="ctr"/>
          <a:lstStyle>
            <a:lvl1pPr defTabSz="755650" eaLnBrk="0" hangingPunct="0">
              <a:defRPr sz="3200">
                <a:solidFill>
                  <a:schemeClr val="accent2"/>
                </a:solidFill>
                <a:latin typeface="Arial" charset="0"/>
                <a:cs typeface="Arial" charset="0"/>
              </a:defRPr>
            </a:lvl1pPr>
            <a:lvl2pPr marL="742950" indent="-285750" defTabSz="755650" eaLnBrk="0" hangingPunct="0">
              <a:defRPr sz="3200">
                <a:solidFill>
                  <a:schemeClr val="accent2"/>
                </a:solidFill>
                <a:latin typeface="Arial" charset="0"/>
                <a:cs typeface="Arial" charset="0"/>
              </a:defRPr>
            </a:lvl2pPr>
            <a:lvl3pPr marL="1143000" indent="-228600" defTabSz="755650" eaLnBrk="0" hangingPunct="0">
              <a:defRPr sz="3200">
                <a:solidFill>
                  <a:schemeClr val="accent2"/>
                </a:solidFill>
                <a:latin typeface="Arial" charset="0"/>
                <a:cs typeface="Arial" charset="0"/>
              </a:defRPr>
            </a:lvl3pPr>
            <a:lvl4pPr marL="1600200" indent="-228600" defTabSz="755650" eaLnBrk="0" hangingPunct="0">
              <a:defRPr sz="3200">
                <a:solidFill>
                  <a:schemeClr val="accent2"/>
                </a:solidFill>
                <a:latin typeface="Arial" charset="0"/>
                <a:cs typeface="Arial" charset="0"/>
              </a:defRPr>
            </a:lvl4pPr>
            <a:lvl5pPr marL="2057400" indent="-228600" defTabSz="755650" eaLnBrk="0" hangingPunct="0">
              <a:defRPr sz="3200">
                <a:solidFill>
                  <a:schemeClr val="accent2"/>
                </a:solidFill>
                <a:latin typeface="Arial" charset="0"/>
                <a:cs typeface="Arial" charset="0"/>
              </a:defRPr>
            </a:lvl5pPr>
            <a:lvl6pPr marL="2514600" indent="-228600" defTabSz="75565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Arial" charset="0"/>
                <a:cs typeface="Arial" charset="0"/>
              </a:defRPr>
            </a:lvl6pPr>
            <a:lvl7pPr marL="2971800" indent="-228600" defTabSz="75565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Arial" charset="0"/>
                <a:cs typeface="Arial" charset="0"/>
              </a:defRPr>
            </a:lvl7pPr>
            <a:lvl8pPr marL="3429000" indent="-228600" defTabSz="75565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Arial" charset="0"/>
                <a:cs typeface="Arial" charset="0"/>
              </a:defRPr>
            </a:lvl8pPr>
            <a:lvl9pPr marL="3886200" indent="-228600" defTabSz="75565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Arial" charset="0"/>
                <a:cs typeface="Arial" charset="0"/>
              </a:defRPr>
            </a:lvl9pPr>
          </a:lstStyle>
          <a:p>
            <a:pPr algn="r" rtl="1">
              <a:lnSpc>
                <a:spcPct val="90000"/>
              </a:lnSpc>
              <a:spcAft>
                <a:spcPct val="10000"/>
              </a:spcAft>
              <a:buSzPct val="100000"/>
            </a:pPr>
            <a:r>
              <a:rPr lang="en-US" altLang="en-US" sz="2000" dirty="0" err="1">
                <a:solidFill>
                  <a:srgbClr val="000099"/>
                </a:solidFill>
              </a:rPr>
              <a:t>متابعة</a:t>
            </a:r>
            <a:r>
              <a:rPr lang="en-US" altLang="en-US" sz="2000" dirty="0">
                <a:solidFill>
                  <a:srgbClr val="000099"/>
                </a:solidFill>
              </a:rPr>
              <a:t> </a:t>
            </a:r>
            <a:r>
              <a:rPr lang="en-US" altLang="en-US" sz="2000" dirty="0" err="1">
                <a:solidFill>
                  <a:srgbClr val="000099"/>
                </a:solidFill>
              </a:rPr>
              <a:t>أنشطة</a:t>
            </a:r>
            <a:r>
              <a:rPr lang="en-US" altLang="en-US" sz="2000" dirty="0">
                <a:solidFill>
                  <a:srgbClr val="000099"/>
                </a:solidFill>
              </a:rPr>
              <a:t> </a:t>
            </a:r>
            <a:r>
              <a:rPr lang="en-US" altLang="en-US" sz="2000" dirty="0" err="1">
                <a:solidFill>
                  <a:srgbClr val="000099"/>
                </a:solidFill>
              </a:rPr>
              <a:t>البحث</a:t>
            </a:r>
            <a:r>
              <a:rPr lang="en-US" altLang="en-US" sz="2000" dirty="0">
                <a:solidFill>
                  <a:srgbClr val="000099"/>
                </a:solidFill>
              </a:rPr>
              <a:t> </a:t>
            </a:r>
            <a:r>
              <a:rPr lang="en-US" altLang="en-US" sz="2000" dirty="0" err="1">
                <a:solidFill>
                  <a:srgbClr val="000099"/>
                </a:solidFill>
              </a:rPr>
              <a:t>عن</a:t>
            </a:r>
            <a:r>
              <a:rPr lang="en-US" altLang="en-US" sz="2000" dirty="0">
                <a:solidFill>
                  <a:srgbClr val="000099"/>
                </a:solidFill>
              </a:rPr>
              <a:t> </a:t>
            </a:r>
            <a:r>
              <a:rPr lang="en-US" altLang="en-US" sz="2000" dirty="0" err="1">
                <a:solidFill>
                  <a:srgbClr val="000099"/>
                </a:solidFill>
              </a:rPr>
              <a:t>عمل</a:t>
            </a:r>
            <a:r>
              <a:rPr lang="en-US" altLang="en-US" sz="2000" dirty="0">
                <a:solidFill>
                  <a:srgbClr val="000099"/>
                </a:solidFill>
              </a:rPr>
              <a:t> </a:t>
            </a:r>
            <a:r>
              <a:rPr lang="en-US" altLang="en-US" sz="2000" dirty="0" err="1">
                <a:solidFill>
                  <a:srgbClr val="000099"/>
                </a:solidFill>
              </a:rPr>
              <a:t>الخاصة</a:t>
            </a:r>
            <a:r>
              <a:rPr lang="en-US" altLang="en-US" sz="2000" dirty="0">
                <a:solidFill>
                  <a:srgbClr val="000099"/>
                </a:solidFill>
              </a:rPr>
              <a:t> </a:t>
            </a:r>
            <a:r>
              <a:rPr lang="en-US" altLang="en-US" sz="2000" dirty="0" err="1">
                <a:solidFill>
                  <a:srgbClr val="000099"/>
                </a:solidFill>
              </a:rPr>
              <a:t>بك</a:t>
            </a:r>
            <a:endParaRPr lang="en-US" altLang="en-US" sz="2000" dirty="0">
              <a:solidFill>
                <a:srgbClr val="000099"/>
              </a:solidFill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4630738" y="5368925"/>
            <a:ext cx="4441825" cy="477838"/>
          </a:xfrm>
          <a:prstGeom prst="rect">
            <a:avLst/>
          </a:pr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2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2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/>
          <a:lstStyle>
            <a:lvl1pPr eaLnBrk="0" hangingPunct="0">
              <a:defRPr sz="3200">
                <a:solidFill>
                  <a:schemeClr val="accent2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3200">
                <a:solidFill>
                  <a:schemeClr val="accent2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3200">
                <a:solidFill>
                  <a:schemeClr val="accent2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3200">
                <a:solidFill>
                  <a:schemeClr val="accent2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3200">
                <a:solidFill>
                  <a:schemeClr val="accent2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ar-SA" altLang="en-US" sz="2000" dirty="0">
                <a:solidFill>
                  <a:srgbClr val="000099"/>
                </a:solidFill>
              </a:rPr>
              <a:t>موارد متخصصة وموارد مجتمعية</a:t>
            </a:r>
            <a:endParaRPr lang="en-US" altLang="en-US" sz="2000" dirty="0">
              <a:solidFill>
                <a:srgbClr val="000099"/>
              </a:solidFill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1636713" y="5851525"/>
            <a:ext cx="1276350" cy="460375"/>
          </a:xfrm>
          <a:prstGeom prst="rect">
            <a:avLst/>
          </a:pr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2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2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37" name="Rectangle 36"/>
          <p:cNvSpPr/>
          <p:nvPr/>
        </p:nvSpPr>
        <p:spPr>
          <a:xfrm>
            <a:off x="3430588" y="6096000"/>
            <a:ext cx="4873625" cy="477838"/>
          </a:xfrm>
          <a:prstGeom prst="rect">
            <a:avLst/>
          </a:pr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2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2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/>
          <a:lstStyle>
            <a:lvl1pPr eaLnBrk="0" hangingPunct="0">
              <a:defRPr sz="3200">
                <a:solidFill>
                  <a:schemeClr val="accent2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3200">
                <a:solidFill>
                  <a:schemeClr val="accent2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3200">
                <a:solidFill>
                  <a:schemeClr val="accent2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3200">
                <a:solidFill>
                  <a:schemeClr val="accent2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3200">
                <a:solidFill>
                  <a:schemeClr val="accent2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Arial" charset="0"/>
                <a:cs typeface="Arial" charset="0"/>
              </a:defRPr>
            </a:lvl9pPr>
          </a:lstStyle>
          <a:p>
            <a:pPr>
              <a:buSzPct val="100000"/>
            </a:pPr>
            <a:r>
              <a:rPr lang="en-US" altLang="en-US" sz="2000">
                <a:solidFill>
                  <a:srgbClr val="000099"/>
                </a:solidFill>
              </a:rPr>
              <a:t>توجيهات وسياسة مركز المهن</a:t>
            </a:r>
          </a:p>
        </p:txBody>
      </p:sp>
      <p:cxnSp>
        <p:nvCxnSpPr>
          <p:cNvPr id="44" name="Straight Connector 43"/>
          <p:cNvCxnSpPr>
            <a:cxnSpLocks noChangeShapeType="1"/>
          </p:cNvCxnSpPr>
          <p:nvPr/>
        </p:nvCxnSpPr>
        <p:spPr bwMode="auto">
          <a:xfrm>
            <a:off x="3125788" y="3348038"/>
            <a:ext cx="1284287" cy="1587"/>
          </a:xfrm>
          <a:prstGeom prst="line">
            <a:avLst/>
          </a:prstGeom>
          <a:noFill/>
          <a:ln w="63500" cap="rnd" algn="ctr">
            <a:solidFill>
              <a:srgbClr val="D37A03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46" name="Straight Connector 45"/>
          <p:cNvCxnSpPr>
            <a:cxnSpLocks noChangeShapeType="1"/>
          </p:cNvCxnSpPr>
          <p:nvPr/>
        </p:nvCxnSpPr>
        <p:spPr bwMode="auto">
          <a:xfrm>
            <a:off x="3189288" y="3514725"/>
            <a:ext cx="1333500" cy="692150"/>
          </a:xfrm>
          <a:prstGeom prst="line">
            <a:avLst/>
          </a:prstGeom>
          <a:noFill/>
          <a:ln w="63500" cap="rnd" algn="ctr">
            <a:solidFill>
              <a:srgbClr val="D37A03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53" name="Straight Connector 52"/>
          <p:cNvCxnSpPr>
            <a:cxnSpLocks noChangeShapeType="1"/>
          </p:cNvCxnSpPr>
          <p:nvPr/>
        </p:nvCxnSpPr>
        <p:spPr bwMode="auto">
          <a:xfrm>
            <a:off x="3252788" y="4122738"/>
            <a:ext cx="528637" cy="1039812"/>
          </a:xfrm>
          <a:prstGeom prst="line">
            <a:avLst/>
          </a:prstGeom>
          <a:noFill/>
          <a:ln w="63500" cap="rnd" algn="ctr">
            <a:solidFill>
              <a:srgbClr val="D37A03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56" name="Straight Connector 55"/>
          <p:cNvCxnSpPr>
            <a:cxnSpLocks noChangeShapeType="1"/>
          </p:cNvCxnSpPr>
          <p:nvPr/>
        </p:nvCxnSpPr>
        <p:spPr bwMode="auto">
          <a:xfrm flipH="1">
            <a:off x="2913063" y="4122738"/>
            <a:ext cx="169862" cy="1495425"/>
          </a:xfrm>
          <a:prstGeom prst="line">
            <a:avLst/>
          </a:prstGeom>
          <a:noFill/>
          <a:ln w="63500" cap="rnd" algn="ctr">
            <a:solidFill>
              <a:srgbClr val="D37A03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2" name="Oval 11"/>
          <p:cNvSpPr/>
          <p:nvPr/>
        </p:nvSpPr>
        <p:spPr>
          <a:xfrm>
            <a:off x="2913726" y="1260656"/>
            <a:ext cx="953207" cy="953008"/>
          </a:xfrm>
          <a:prstGeom prst="ellipse">
            <a:avLst/>
          </a:prstGeom>
          <a:scene3d>
            <a:camera prst="orthographicFront"/>
            <a:lightRig rig="flat" dir="t"/>
          </a:scene3d>
          <a:sp3d z="127000" prstMaterial="plastic">
            <a:bevelT w="88900" h="88900"/>
            <a:bevelB w="88900" h="31750" prst="angle"/>
          </a:sp3d>
        </p:spPr>
        <p:style>
          <a:lnRef idx="0">
            <a:schemeClr val="lt2">
              <a:hueOff val="0"/>
              <a:satOff val="0"/>
              <a:lumOff val="0"/>
              <a:alphaOff val="0"/>
            </a:schemeClr>
          </a:lnRef>
          <a:fillRef idx="3">
            <a:schemeClr val="dk2">
              <a:tint val="50000"/>
              <a:hueOff val="0"/>
              <a:satOff val="0"/>
              <a:lumOff val="0"/>
              <a:alphaOff val="0"/>
            </a:schemeClr>
          </a:fillRef>
          <a:effectRef idx="2">
            <a:schemeClr val="dk2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2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5" name="Oval 14"/>
          <p:cNvSpPr/>
          <p:nvPr/>
        </p:nvSpPr>
        <p:spPr>
          <a:xfrm>
            <a:off x="3937326" y="1780161"/>
            <a:ext cx="953207" cy="953008"/>
          </a:xfrm>
          <a:prstGeom prst="ellipse">
            <a:avLst/>
          </a:prstGeom>
          <a:scene3d>
            <a:camera prst="orthographicFront"/>
            <a:lightRig rig="flat" dir="t"/>
          </a:scene3d>
          <a:sp3d z="127000" prstMaterial="plastic">
            <a:bevelT w="88900" h="88900"/>
            <a:bevelB w="88900" h="31750" prst="angle"/>
          </a:sp3d>
        </p:spPr>
        <p:style>
          <a:lnRef idx="0">
            <a:schemeClr val="lt2">
              <a:hueOff val="0"/>
              <a:satOff val="0"/>
              <a:lumOff val="0"/>
              <a:alphaOff val="0"/>
            </a:schemeClr>
          </a:lnRef>
          <a:fillRef idx="3">
            <a:schemeClr val="dk2">
              <a:tint val="50000"/>
              <a:hueOff val="0"/>
              <a:satOff val="0"/>
              <a:lumOff val="0"/>
              <a:alphaOff val="0"/>
            </a:schemeClr>
          </a:fillRef>
          <a:effectRef idx="2">
            <a:schemeClr val="dk2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2">
              <a:hueOff val="0"/>
              <a:satOff val="0"/>
              <a:lumOff val="0"/>
              <a:alphaOff val="0"/>
            </a:schemeClr>
          </a:fontRef>
        </p:style>
      </p:sp>
      <p:sp>
        <p:nvSpPr>
          <p:cNvPr id="26" name="Oval 25"/>
          <p:cNvSpPr/>
          <p:nvPr/>
        </p:nvSpPr>
        <p:spPr>
          <a:xfrm>
            <a:off x="4410490" y="2872664"/>
            <a:ext cx="953207" cy="953008"/>
          </a:xfrm>
          <a:prstGeom prst="ellipse">
            <a:avLst/>
          </a:prstGeom>
          <a:scene3d>
            <a:camera prst="orthographicFront"/>
            <a:lightRig rig="flat" dir="t"/>
          </a:scene3d>
          <a:sp3d z="127000" prstMaterial="plastic">
            <a:bevelT w="88900" h="88900"/>
            <a:bevelB w="88900" h="31750" prst="angle"/>
          </a:sp3d>
        </p:spPr>
        <p:style>
          <a:lnRef idx="0">
            <a:schemeClr val="lt2">
              <a:hueOff val="0"/>
              <a:satOff val="0"/>
              <a:lumOff val="0"/>
              <a:alphaOff val="0"/>
            </a:schemeClr>
          </a:lnRef>
          <a:fillRef idx="3">
            <a:schemeClr val="dk2">
              <a:tint val="50000"/>
              <a:hueOff val="0"/>
              <a:satOff val="0"/>
              <a:lumOff val="0"/>
              <a:alphaOff val="0"/>
            </a:schemeClr>
          </a:fillRef>
          <a:effectRef idx="2">
            <a:schemeClr val="dk2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2">
              <a:hueOff val="0"/>
              <a:satOff val="0"/>
              <a:lumOff val="0"/>
              <a:alphaOff val="0"/>
            </a:schemeClr>
          </a:fontRef>
        </p:style>
      </p:sp>
      <p:sp>
        <p:nvSpPr>
          <p:cNvPr id="28" name="Oval 27"/>
          <p:cNvSpPr/>
          <p:nvPr/>
        </p:nvSpPr>
        <p:spPr>
          <a:xfrm>
            <a:off x="3641646" y="5022947"/>
            <a:ext cx="953207" cy="953008"/>
          </a:xfrm>
          <a:prstGeom prst="ellipse">
            <a:avLst/>
          </a:prstGeom>
          <a:scene3d>
            <a:camera prst="orthographicFront"/>
            <a:lightRig rig="flat" dir="t"/>
          </a:scene3d>
          <a:sp3d z="127000" prstMaterial="plastic">
            <a:bevelT w="88900" h="88900"/>
            <a:bevelB w="88900" h="31750" prst="angle"/>
          </a:sp3d>
        </p:spPr>
        <p:style>
          <a:lnRef idx="0">
            <a:schemeClr val="lt2">
              <a:hueOff val="0"/>
              <a:satOff val="0"/>
              <a:lumOff val="0"/>
              <a:alphaOff val="0"/>
            </a:schemeClr>
          </a:lnRef>
          <a:fillRef idx="3">
            <a:schemeClr val="dk2">
              <a:tint val="50000"/>
              <a:hueOff val="0"/>
              <a:satOff val="0"/>
              <a:lumOff val="0"/>
              <a:alphaOff val="0"/>
            </a:schemeClr>
          </a:fillRef>
          <a:effectRef idx="2">
            <a:schemeClr val="dk2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2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7" name="Oval 16"/>
          <p:cNvSpPr/>
          <p:nvPr/>
        </p:nvSpPr>
        <p:spPr>
          <a:xfrm>
            <a:off x="4382575" y="4067634"/>
            <a:ext cx="953207" cy="953008"/>
          </a:xfrm>
          <a:prstGeom prst="ellipse">
            <a:avLst/>
          </a:prstGeom>
          <a:scene3d>
            <a:camera prst="orthographicFront"/>
            <a:lightRig rig="flat" dir="t"/>
          </a:scene3d>
          <a:sp3d z="127000" prstMaterial="plastic">
            <a:bevelT w="88900" h="88900"/>
            <a:bevelB w="88900" h="31750" prst="angle"/>
          </a:sp3d>
        </p:spPr>
        <p:style>
          <a:lnRef idx="0">
            <a:schemeClr val="lt2">
              <a:hueOff val="0"/>
              <a:satOff val="0"/>
              <a:lumOff val="0"/>
              <a:alphaOff val="0"/>
            </a:schemeClr>
          </a:lnRef>
          <a:fillRef idx="3">
            <a:schemeClr val="dk2">
              <a:tint val="50000"/>
              <a:hueOff val="0"/>
              <a:satOff val="0"/>
              <a:lumOff val="0"/>
              <a:alphaOff val="0"/>
            </a:schemeClr>
          </a:fillRef>
          <a:effectRef idx="2">
            <a:schemeClr val="dk2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2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8" name="Oval 17"/>
          <p:cNvSpPr/>
          <p:nvPr/>
        </p:nvSpPr>
        <p:spPr>
          <a:xfrm>
            <a:off x="2537054" y="5489556"/>
            <a:ext cx="953207" cy="953008"/>
          </a:xfrm>
          <a:prstGeom prst="ellipse">
            <a:avLst/>
          </a:prstGeom>
          <a:scene3d>
            <a:camera prst="orthographicFront"/>
            <a:lightRig rig="flat" dir="t"/>
          </a:scene3d>
          <a:sp3d z="127000" prstMaterial="plastic">
            <a:bevelT w="88900" h="88900"/>
            <a:bevelB w="88900" h="31750" prst="angle"/>
          </a:sp3d>
        </p:spPr>
        <p:style>
          <a:lnRef idx="0">
            <a:schemeClr val="lt2">
              <a:hueOff val="0"/>
              <a:satOff val="0"/>
              <a:lumOff val="0"/>
              <a:alphaOff val="0"/>
            </a:schemeClr>
          </a:lnRef>
          <a:fillRef idx="3">
            <a:schemeClr val="dk2">
              <a:tint val="50000"/>
              <a:hueOff val="0"/>
              <a:satOff val="0"/>
              <a:lumOff val="0"/>
              <a:alphaOff val="0"/>
            </a:schemeClr>
          </a:fillRef>
          <a:effectRef idx="2">
            <a:schemeClr val="dk2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2">
              <a:hueOff val="0"/>
              <a:satOff val="0"/>
              <a:lumOff val="0"/>
              <a:alphaOff val="0"/>
            </a:schemeClr>
          </a:fontRef>
        </p:style>
      </p:sp>
      <p:pic>
        <p:nvPicPr>
          <p:cNvPr id="46125" name="Picture 2" descr="C:\Users\jnelson\AppData\Local\Microsoft\Windows\Temporary Internet Files\Content.IE5\7RNY5VZA\MC900078743[1]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017588" y="2166938"/>
            <a:ext cx="2373312" cy="3230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ext Box 2"/>
          <p:cNvSpPr txBox="1">
            <a:spLocks noChangeArrowheads="1"/>
          </p:cNvSpPr>
          <p:nvPr/>
        </p:nvSpPr>
        <p:spPr bwMode="auto">
          <a:xfrm>
            <a:off x="381000" y="381000"/>
            <a:ext cx="82296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 eaLnBrk="0" hangingPunct="0">
              <a:defRPr sz="3200">
                <a:solidFill>
                  <a:schemeClr val="accent2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3200">
                <a:solidFill>
                  <a:schemeClr val="accent2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3200">
                <a:solidFill>
                  <a:schemeClr val="accent2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3200">
                <a:solidFill>
                  <a:schemeClr val="accent2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3200">
                <a:solidFill>
                  <a:schemeClr val="accent2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Arial" charset="0"/>
                <a:cs typeface="Arial" charset="0"/>
              </a:defRPr>
            </a:lvl9pPr>
          </a:lstStyle>
          <a:p>
            <a:pPr algn="ctr">
              <a:spcBef>
                <a:spcPct val="50000"/>
              </a:spcBef>
              <a:buSzPct val="100000"/>
            </a:pPr>
            <a:r>
              <a:rPr lang="en-US" altLang="en-US" b="1">
                <a:solidFill>
                  <a:srgbClr val="C97403"/>
                </a:solidFill>
              </a:rPr>
              <a:t>الخطوات التالية</a:t>
            </a:r>
          </a:p>
        </p:txBody>
      </p:sp>
      <p:sp>
        <p:nvSpPr>
          <p:cNvPr id="33795" name="Text Box 3"/>
          <p:cNvSpPr txBox="1">
            <a:spLocks noChangeArrowheads="1"/>
          </p:cNvSpPr>
          <p:nvPr/>
        </p:nvSpPr>
        <p:spPr bwMode="auto">
          <a:xfrm>
            <a:off x="457200" y="1033463"/>
            <a:ext cx="8458200" cy="5536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4488" indent="-287338" eaLnBrk="0" hangingPunct="0">
              <a:spcBef>
                <a:spcPct val="20000"/>
              </a:spcBef>
              <a:buChar char="•"/>
              <a:defRPr sz="3200">
                <a:solidFill>
                  <a:schemeClr val="accent2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accent2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accent2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accent2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accent2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accent2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accent2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accent2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accent2"/>
                </a:solidFill>
                <a:latin typeface="Arial" charset="0"/>
              </a:defRPr>
            </a:lvl9pPr>
          </a:lstStyle>
          <a:p>
            <a:pPr marL="0" lvl="0" indent="0" algn="r" rtl="1" eaLnBrk="1" hangingPunct="1">
              <a:lnSpc>
                <a:spcPct val="90000"/>
              </a:lnSpc>
              <a:spcBef>
                <a:spcPts val="300"/>
              </a:spcBef>
              <a:buClr>
                <a:srgbClr val="000099"/>
              </a:buClr>
              <a:buFont typeface="Wingdings" pitchFamily="2" charset="2"/>
              <a:buChar char="§"/>
            </a:pPr>
            <a:r>
              <a:rPr lang="ar-EG" altLang="en-US" sz="2400" dirty="0" smtClean="0">
                <a:solidFill>
                  <a:srgbClr val="000099"/>
                </a:solidFill>
              </a:rPr>
              <a:t> </a:t>
            </a:r>
            <a:r>
              <a:rPr lang="en-US" altLang="en-US" sz="2400" dirty="0" err="1" smtClean="0">
                <a:solidFill>
                  <a:srgbClr val="000099"/>
                </a:solidFill>
              </a:rPr>
              <a:t>الاجتماع</a:t>
            </a:r>
            <a:r>
              <a:rPr lang="en-US" altLang="en-US" sz="2400" dirty="0" smtClean="0">
                <a:solidFill>
                  <a:srgbClr val="000099"/>
                </a:solidFill>
              </a:rPr>
              <a:t> </a:t>
            </a:r>
            <a:r>
              <a:rPr lang="en-US" altLang="en-US" sz="2400" dirty="0" err="1">
                <a:solidFill>
                  <a:srgbClr val="000099"/>
                </a:solidFill>
              </a:rPr>
              <a:t>مع</a:t>
            </a:r>
            <a:r>
              <a:rPr lang="en-US" altLang="en-US" sz="2400" dirty="0">
                <a:solidFill>
                  <a:srgbClr val="000099"/>
                </a:solidFill>
              </a:rPr>
              <a:t> </a:t>
            </a:r>
            <a:r>
              <a:rPr lang="en-US" altLang="en-US" sz="2400" dirty="0" err="1">
                <a:solidFill>
                  <a:srgbClr val="000099"/>
                </a:solidFill>
              </a:rPr>
              <a:t>أحد</a:t>
            </a:r>
            <a:r>
              <a:rPr lang="en-US" altLang="en-US" sz="2400" dirty="0">
                <a:solidFill>
                  <a:srgbClr val="000099"/>
                </a:solidFill>
              </a:rPr>
              <a:t> </a:t>
            </a:r>
            <a:r>
              <a:rPr lang="en-US" altLang="en-US" sz="2400" dirty="0" err="1">
                <a:solidFill>
                  <a:srgbClr val="000099"/>
                </a:solidFill>
              </a:rPr>
              <a:t>أفراد</a:t>
            </a:r>
            <a:r>
              <a:rPr lang="en-US" altLang="en-US" sz="2400" dirty="0">
                <a:solidFill>
                  <a:srgbClr val="000099"/>
                </a:solidFill>
              </a:rPr>
              <a:t> </a:t>
            </a:r>
            <a:r>
              <a:rPr lang="en-US" altLang="en-US" sz="2400" dirty="0" err="1">
                <a:solidFill>
                  <a:srgbClr val="000099"/>
                </a:solidFill>
              </a:rPr>
              <a:t>طاقم</a:t>
            </a:r>
            <a:r>
              <a:rPr lang="en-US" altLang="en-US" sz="2400" dirty="0">
                <a:solidFill>
                  <a:srgbClr val="000099"/>
                </a:solidFill>
              </a:rPr>
              <a:t> </a:t>
            </a:r>
            <a:r>
              <a:rPr lang="en-US" altLang="en-US" sz="2400" dirty="0" err="1">
                <a:solidFill>
                  <a:srgbClr val="000099"/>
                </a:solidFill>
              </a:rPr>
              <a:t>العاملين</a:t>
            </a:r>
            <a:r>
              <a:rPr lang="en-US" altLang="en-US" sz="2400" dirty="0">
                <a:solidFill>
                  <a:srgbClr val="000099"/>
                </a:solidFill>
              </a:rPr>
              <a:t> </a:t>
            </a:r>
            <a:r>
              <a:rPr lang="en-US" altLang="en-US" sz="2400" dirty="0" err="1">
                <a:solidFill>
                  <a:srgbClr val="000099"/>
                </a:solidFill>
              </a:rPr>
              <a:t>بمركز</a:t>
            </a:r>
            <a:r>
              <a:rPr lang="en-US" altLang="en-US" sz="2400" dirty="0">
                <a:solidFill>
                  <a:srgbClr val="000099"/>
                </a:solidFill>
              </a:rPr>
              <a:t> </a:t>
            </a:r>
            <a:r>
              <a:rPr lang="en-US" altLang="en-US" sz="2400" dirty="0" err="1">
                <a:solidFill>
                  <a:srgbClr val="000099"/>
                </a:solidFill>
              </a:rPr>
              <a:t>المهن</a:t>
            </a:r>
            <a:r>
              <a:rPr lang="en-US" altLang="en-US" sz="2400" dirty="0">
                <a:solidFill>
                  <a:srgbClr val="000099"/>
                </a:solidFill>
              </a:rPr>
              <a:t> </a:t>
            </a:r>
            <a:r>
              <a:rPr lang="en-US" altLang="en-US" sz="2400" dirty="0" err="1">
                <a:solidFill>
                  <a:srgbClr val="000099"/>
                </a:solidFill>
              </a:rPr>
              <a:t>لاستكمال</a:t>
            </a:r>
            <a:r>
              <a:rPr lang="en-US" altLang="en-US" sz="2400" dirty="0">
                <a:solidFill>
                  <a:srgbClr val="000099"/>
                </a:solidFill>
              </a:rPr>
              <a:t> </a:t>
            </a:r>
            <a:r>
              <a:rPr lang="en-US" altLang="en-US" sz="2400" dirty="0" err="1">
                <a:solidFill>
                  <a:srgbClr val="000099"/>
                </a:solidFill>
              </a:rPr>
              <a:t>خطة</a:t>
            </a:r>
            <a:r>
              <a:rPr lang="en-US" altLang="en-US" sz="2400" dirty="0">
                <a:solidFill>
                  <a:srgbClr val="000099"/>
                </a:solidFill>
              </a:rPr>
              <a:t> </a:t>
            </a:r>
            <a:r>
              <a:rPr lang="en-US" altLang="en-US" sz="2400" dirty="0" err="1">
                <a:solidFill>
                  <a:srgbClr val="000099"/>
                </a:solidFill>
              </a:rPr>
              <a:t>التحرك</a:t>
            </a:r>
            <a:r>
              <a:rPr lang="en-US" altLang="en-US" sz="2400" dirty="0">
                <a:solidFill>
                  <a:srgbClr val="000099"/>
                </a:solidFill>
              </a:rPr>
              <a:t> </a:t>
            </a:r>
            <a:r>
              <a:rPr lang="en-US" altLang="en-US" sz="2400" dirty="0" err="1">
                <a:solidFill>
                  <a:srgbClr val="000099"/>
                </a:solidFill>
              </a:rPr>
              <a:t>المهني</a:t>
            </a:r>
            <a:r>
              <a:rPr lang="en-US" altLang="en-US" sz="2400" dirty="0">
                <a:solidFill>
                  <a:srgbClr val="000099"/>
                </a:solidFill>
              </a:rPr>
              <a:t> (CAP)، </a:t>
            </a:r>
            <a:r>
              <a:rPr lang="en-US" altLang="en-US" sz="2400" dirty="0" err="1">
                <a:solidFill>
                  <a:srgbClr val="000099"/>
                </a:solidFill>
              </a:rPr>
              <a:t>لمعالجة</a:t>
            </a:r>
            <a:r>
              <a:rPr lang="en-US" altLang="en-US" sz="2400" dirty="0">
                <a:solidFill>
                  <a:srgbClr val="000099"/>
                </a:solidFill>
              </a:rPr>
              <a:t> </a:t>
            </a:r>
            <a:r>
              <a:rPr lang="en-US" altLang="en-US" sz="2400" dirty="0" err="1">
                <a:solidFill>
                  <a:srgbClr val="000099"/>
                </a:solidFill>
              </a:rPr>
              <a:t>احتياجات</a:t>
            </a:r>
            <a:r>
              <a:rPr lang="en-US" altLang="en-US" sz="2400" dirty="0">
                <a:solidFill>
                  <a:srgbClr val="000099"/>
                </a:solidFill>
              </a:rPr>
              <a:t> </a:t>
            </a:r>
            <a:r>
              <a:rPr lang="en-US" altLang="en-US" sz="2400" dirty="0" err="1">
                <a:solidFill>
                  <a:srgbClr val="000099"/>
                </a:solidFill>
              </a:rPr>
              <a:t>البحث</a:t>
            </a:r>
            <a:r>
              <a:rPr lang="en-US" altLang="en-US" sz="2400" dirty="0">
                <a:solidFill>
                  <a:srgbClr val="000099"/>
                </a:solidFill>
              </a:rPr>
              <a:t> </a:t>
            </a:r>
            <a:r>
              <a:rPr lang="en-US" altLang="en-US" sz="2400" dirty="0" err="1">
                <a:solidFill>
                  <a:srgbClr val="000099"/>
                </a:solidFill>
              </a:rPr>
              <a:t>عن</a:t>
            </a:r>
            <a:r>
              <a:rPr lang="en-US" altLang="en-US" sz="2400" dirty="0">
                <a:solidFill>
                  <a:srgbClr val="000099"/>
                </a:solidFill>
              </a:rPr>
              <a:t> </a:t>
            </a:r>
            <a:r>
              <a:rPr lang="en-US" altLang="en-US" sz="2400" dirty="0" err="1">
                <a:solidFill>
                  <a:srgbClr val="000099"/>
                </a:solidFill>
              </a:rPr>
              <a:t>وظيفة</a:t>
            </a:r>
            <a:r>
              <a:rPr lang="en-US" altLang="en-US" sz="2400" dirty="0">
                <a:solidFill>
                  <a:srgbClr val="000099"/>
                </a:solidFill>
              </a:rPr>
              <a:t>، </a:t>
            </a:r>
            <a:r>
              <a:rPr lang="en-US" altLang="en-US" sz="2400" dirty="0" err="1">
                <a:solidFill>
                  <a:srgbClr val="000099"/>
                </a:solidFill>
              </a:rPr>
              <a:t>وتنمية</a:t>
            </a:r>
            <a:r>
              <a:rPr lang="en-US" altLang="en-US" sz="2400" dirty="0">
                <a:solidFill>
                  <a:srgbClr val="000099"/>
                </a:solidFill>
              </a:rPr>
              <a:t> </a:t>
            </a:r>
            <a:r>
              <a:rPr lang="en-US" altLang="en-US" sz="2400" dirty="0" err="1">
                <a:solidFill>
                  <a:srgbClr val="000099"/>
                </a:solidFill>
              </a:rPr>
              <a:t>المهارات</a:t>
            </a:r>
            <a:r>
              <a:rPr lang="en-US" altLang="en-US" sz="2400" dirty="0">
                <a:solidFill>
                  <a:srgbClr val="000099"/>
                </a:solidFill>
              </a:rPr>
              <a:t>، </a:t>
            </a:r>
            <a:r>
              <a:rPr lang="en-US" altLang="en-US" sz="2400" dirty="0" err="1">
                <a:solidFill>
                  <a:srgbClr val="000099"/>
                </a:solidFill>
              </a:rPr>
              <a:t>والخدمات</a:t>
            </a:r>
            <a:r>
              <a:rPr lang="en-US" altLang="en-US" sz="2400" dirty="0">
                <a:solidFill>
                  <a:srgbClr val="000099"/>
                </a:solidFill>
              </a:rPr>
              <a:t> </a:t>
            </a:r>
            <a:r>
              <a:rPr lang="en-US" altLang="en-US" sz="2400" dirty="0" err="1">
                <a:solidFill>
                  <a:srgbClr val="000099"/>
                </a:solidFill>
              </a:rPr>
              <a:t>المتخصصة</a:t>
            </a:r>
            <a:r>
              <a:rPr lang="en-US" altLang="en-US" sz="2400" dirty="0">
                <a:solidFill>
                  <a:srgbClr val="000099"/>
                </a:solidFill>
              </a:rPr>
              <a:t>، </a:t>
            </a:r>
            <a:r>
              <a:rPr lang="en-US" altLang="en-US" sz="2400" dirty="0" err="1">
                <a:solidFill>
                  <a:srgbClr val="000099"/>
                </a:solidFill>
              </a:rPr>
              <a:t>والحصول</a:t>
            </a:r>
            <a:r>
              <a:rPr lang="en-US" altLang="en-US" sz="2400" dirty="0">
                <a:solidFill>
                  <a:srgbClr val="000099"/>
                </a:solidFill>
              </a:rPr>
              <a:t> </a:t>
            </a:r>
            <a:r>
              <a:rPr lang="en-US" altLang="en-US" sz="2400" dirty="0" err="1">
                <a:solidFill>
                  <a:srgbClr val="000099"/>
                </a:solidFill>
              </a:rPr>
              <a:t>على</a:t>
            </a:r>
            <a:r>
              <a:rPr lang="en-US" altLang="en-US" sz="2400" dirty="0">
                <a:solidFill>
                  <a:srgbClr val="000099"/>
                </a:solidFill>
              </a:rPr>
              <a:t> </a:t>
            </a:r>
            <a:r>
              <a:rPr lang="en-US" altLang="en-US" sz="2400" dirty="0" err="1">
                <a:solidFill>
                  <a:srgbClr val="000099"/>
                </a:solidFill>
              </a:rPr>
              <a:t>الموارد</a:t>
            </a:r>
            <a:r>
              <a:rPr lang="en-US" altLang="en-US" sz="2400" dirty="0">
                <a:solidFill>
                  <a:srgbClr val="000099"/>
                </a:solidFill>
              </a:rPr>
              <a:t> </a:t>
            </a:r>
            <a:r>
              <a:rPr lang="en-US" altLang="en-US" sz="2400" dirty="0" err="1">
                <a:solidFill>
                  <a:srgbClr val="000099"/>
                </a:solidFill>
              </a:rPr>
              <a:t>المجتمعية</a:t>
            </a:r>
            <a:endParaRPr lang="en-US" altLang="en-US" sz="2400" dirty="0">
              <a:solidFill>
                <a:srgbClr val="000099"/>
              </a:solidFill>
            </a:endParaRPr>
          </a:p>
          <a:p>
            <a:pPr marL="0" lvl="0" indent="0" algn="r" rtl="1" eaLnBrk="1" hangingPunct="1">
              <a:lnSpc>
                <a:spcPct val="90000"/>
              </a:lnSpc>
              <a:spcBef>
                <a:spcPts val="300"/>
              </a:spcBef>
              <a:buNone/>
            </a:pPr>
            <a:endParaRPr lang="en-US" altLang="en-US" sz="2400" dirty="0">
              <a:solidFill>
                <a:srgbClr val="000099"/>
              </a:solidFill>
            </a:endParaRPr>
          </a:p>
          <a:p>
            <a:pPr marL="0" lvl="0" indent="0" algn="r" rtl="1" eaLnBrk="1" hangingPunct="1">
              <a:lnSpc>
                <a:spcPct val="90000"/>
              </a:lnSpc>
              <a:spcBef>
                <a:spcPts val="300"/>
              </a:spcBef>
              <a:buClr>
                <a:srgbClr val="000099"/>
              </a:buClr>
              <a:buFont typeface="Wingdings" pitchFamily="2" charset="2"/>
              <a:buChar char="§"/>
            </a:pPr>
            <a:r>
              <a:rPr lang="ar-EG" altLang="en-US" sz="2400" dirty="0" smtClean="0">
                <a:solidFill>
                  <a:srgbClr val="000099"/>
                </a:solidFill>
              </a:rPr>
              <a:t> </a:t>
            </a:r>
            <a:r>
              <a:rPr lang="en-US" altLang="en-US" sz="2400" dirty="0" err="1" smtClean="0">
                <a:solidFill>
                  <a:srgbClr val="000099"/>
                </a:solidFill>
              </a:rPr>
              <a:t>التسجيل</a:t>
            </a:r>
            <a:r>
              <a:rPr lang="en-US" altLang="en-US" sz="2400" dirty="0" smtClean="0">
                <a:solidFill>
                  <a:srgbClr val="000099"/>
                </a:solidFill>
              </a:rPr>
              <a:t> </a:t>
            </a:r>
            <a:r>
              <a:rPr lang="en-US" altLang="en-US" sz="2400" dirty="0" err="1">
                <a:solidFill>
                  <a:srgbClr val="000099"/>
                </a:solidFill>
              </a:rPr>
              <a:t>لدى</a:t>
            </a:r>
            <a:r>
              <a:rPr lang="en-US" altLang="en-US" sz="2400" dirty="0">
                <a:solidFill>
                  <a:srgbClr val="000099"/>
                </a:solidFill>
              </a:rPr>
              <a:t> </a:t>
            </a:r>
            <a:r>
              <a:rPr lang="en-US" altLang="en-US" sz="2400" dirty="0" err="1">
                <a:solidFill>
                  <a:srgbClr val="000099"/>
                </a:solidFill>
              </a:rPr>
              <a:t>موقع</a:t>
            </a:r>
            <a:r>
              <a:rPr lang="en-US" altLang="en-US" sz="2400" dirty="0">
                <a:solidFill>
                  <a:srgbClr val="000099"/>
                </a:solidFill>
              </a:rPr>
              <a:t> (</a:t>
            </a:r>
            <a:r>
              <a:rPr lang="en-US" altLang="en-US" sz="2400" dirty="0" err="1">
                <a:solidFill>
                  <a:srgbClr val="000099"/>
                </a:solidFill>
              </a:rPr>
              <a:t>JobQuest</a:t>
            </a:r>
            <a:r>
              <a:rPr lang="en-US" altLang="en-US" sz="2400" dirty="0">
                <a:solidFill>
                  <a:srgbClr val="000099"/>
                </a:solidFill>
              </a:rPr>
              <a:t>) </a:t>
            </a:r>
            <a:r>
              <a:rPr lang="ar-EG" altLang="en-US" sz="2400" dirty="0" smtClean="0">
                <a:solidFill>
                  <a:srgbClr val="000099"/>
                </a:solidFill>
              </a:rPr>
              <a:t>(</a:t>
            </a:r>
            <a:r>
              <a:rPr lang="en-US" altLang="en-US" sz="2400" dirty="0" err="1" smtClean="0">
                <a:solidFill>
                  <a:srgbClr val="000099"/>
                </a:solidFill>
              </a:rPr>
              <a:t>إلزامي</a:t>
            </a:r>
            <a:r>
              <a:rPr lang="en-US" altLang="en-US" sz="2400" dirty="0" smtClean="0">
                <a:solidFill>
                  <a:srgbClr val="000099"/>
                </a:solidFill>
              </a:rPr>
              <a:t> </a:t>
            </a:r>
            <a:r>
              <a:rPr lang="en-US" altLang="en-US" sz="2400" dirty="0" err="1">
                <a:solidFill>
                  <a:srgbClr val="000099"/>
                </a:solidFill>
              </a:rPr>
              <a:t>للمشاركين</a:t>
            </a:r>
            <a:r>
              <a:rPr lang="en-US" altLang="en-US" sz="2400" dirty="0">
                <a:solidFill>
                  <a:srgbClr val="000099"/>
                </a:solidFill>
              </a:rPr>
              <a:t> </a:t>
            </a:r>
            <a:r>
              <a:rPr lang="en-US" altLang="en-US" sz="2400" dirty="0" err="1">
                <a:solidFill>
                  <a:srgbClr val="000099"/>
                </a:solidFill>
              </a:rPr>
              <a:t>في</a:t>
            </a:r>
            <a:r>
              <a:rPr lang="en-US" altLang="en-US" sz="2400" dirty="0">
                <a:solidFill>
                  <a:srgbClr val="000099"/>
                </a:solidFill>
              </a:rPr>
              <a:t> </a:t>
            </a:r>
            <a:r>
              <a:rPr lang="en-US" altLang="en-US" sz="2400" dirty="0" err="1">
                <a:solidFill>
                  <a:srgbClr val="000099"/>
                </a:solidFill>
              </a:rPr>
              <a:t>برنامج</a:t>
            </a:r>
            <a:r>
              <a:rPr lang="en-US" altLang="en-US" sz="2400" dirty="0">
                <a:solidFill>
                  <a:srgbClr val="000099"/>
                </a:solidFill>
              </a:rPr>
              <a:t> </a:t>
            </a:r>
            <a:r>
              <a:rPr lang="en-US" altLang="en-US" sz="2400" dirty="0" err="1">
                <a:solidFill>
                  <a:srgbClr val="000099"/>
                </a:solidFill>
              </a:rPr>
              <a:t>مراجعة</a:t>
            </a:r>
            <a:r>
              <a:rPr lang="en-US" altLang="en-US" sz="2400" dirty="0">
                <a:solidFill>
                  <a:srgbClr val="000099"/>
                </a:solidFill>
              </a:rPr>
              <a:t> </a:t>
            </a:r>
            <a:r>
              <a:rPr lang="en-US" altLang="en-US" sz="2400" dirty="0" err="1">
                <a:solidFill>
                  <a:srgbClr val="000099"/>
                </a:solidFill>
              </a:rPr>
              <a:t>الأهلية</a:t>
            </a:r>
            <a:r>
              <a:rPr lang="en-US" altLang="en-US" sz="2400" dirty="0">
                <a:solidFill>
                  <a:srgbClr val="000099"/>
                </a:solidFill>
              </a:rPr>
              <a:t> </a:t>
            </a:r>
            <a:r>
              <a:rPr lang="en-US" altLang="en-US" sz="2400" dirty="0" err="1">
                <a:solidFill>
                  <a:srgbClr val="000099"/>
                </a:solidFill>
              </a:rPr>
              <a:t>لإعادة</a:t>
            </a:r>
            <a:r>
              <a:rPr lang="en-US" altLang="en-US" sz="2400" dirty="0">
                <a:solidFill>
                  <a:srgbClr val="000099"/>
                </a:solidFill>
              </a:rPr>
              <a:t> </a:t>
            </a:r>
            <a:r>
              <a:rPr lang="en-US" altLang="en-US" sz="2400" dirty="0" err="1">
                <a:solidFill>
                  <a:srgbClr val="000099"/>
                </a:solidFill>
              </a:rPr>
              <a:t>التوظيف</a:t>
            </a:r>
            <a:r>
              <a:rPr lang="en-US" altLang="en-US" sz="2400" dirty="0">
                <a:solidFill>
                  <a:srgbClr val="000099"/>
                </a:solidFill>
              </a:rPr>
              <a:t> </a:t>
            </a:r>
            <a:r>
              <a:rPr lang="en-US" altLang="en-US" sz="2400" dirty="0" smtClean="0">
                <a:solidFill>
                  <a:srgbClr val="000099"/>
                </a:solidFill>
              </a:rPr>
              <a:t>RESEA</a:t>
            </a:r>
            <a:r>
              <a:rPr lang="ar-EG" altLang="en-US" sz="2400" dirty="0" smtClean="0">
                <a:solidFill>
                  <a:srgbClr val="000099"/>
                </a:solidFill>
              </a:rPr>
              <a:t>)</a:t>
            </a:r>
            <a:endParaRPr lang="en-US" altLang="en-US" sz="2400" dirty="0">
              <a:solidFill>
                <a:srgbClr val="000099"/>
              </a:solidFill>
            </a:endParaRPr>
          </a:p>
          <a:p>
            <a:pPr marL="0" lvl="0" indent="0" algn="r" rtl="1" eaLnBrk="1" hangingPunct="1">
              <a:lnSpc>
                <a:spcPct val="90000"/>
              </a:lnSpc>
              <a:spcBef>
                <a:spcPts val="300"/>
              </a:spcBef>
              <a:buClr>
                <a:srgbClr val="000099"/>
              </a:buClr>
              <a:buFont typeface="Wingdings" pitchFamily="2" charset="2"/>
              <a:buChar char="§"/>
            </a:pPr>
            <a:endParaRPr lang="en-US" altLang="en-US" sz="2400" dirty="0">
              <a:solidFill>
                <a:srgbClr val="000099"/>
              </a:solidFill>
            </a:endParaRPr>
          </a:p>
          <a:p>
            <a:pPr marL="0" lvl="0" indent="0" algn="r" rtl="1" eaLnBrk="1" hangingPunct="1">
              <a:lnSpc>
                <a:spcPct val="90000"/>
              </a:lnSpc>
              <a:spcBef>
                <a:spcPts val="300"/>
              </a:spcBef>
              <a:buClr>
                <a:srgbClr val="000099"/>
              </a:buClr>
              <a:buFont typeface="Wingdings" pitchFamily="2" charset="2"/>
              <a:buChar char="§"/>
            </a:pPr>
            <a:r>
              <a:rPr lang="ar-EG" altLang="en-US" sz="2400" dirty="0" smtClean="0">
                <a:solidFill>
                  <a:srgbClr val="000099"/>
                </a:solidFill>
              </a:rPr>
              <a:t> </a:t>
            </a:r>
            <a:r>
              <a:rPr lang="en-US" altLang="en-US" sz="2400" dirty="0" err="1" smtClean="0">
                <a:solidFill>
                  <a:srgbClr val="000099"/>
                </a:solidFill>
              </a:rPr>
              <a:t>القيام</a:t>
            </a:r>
            <a:r>
              <a:rPr lang="en-US" altLang="en-US" sz="2400" dirty="0" smtClean="0">
                <a:solidFill>
                  <a:srgbClr val="000099"/>
                </a:solidFill>
              </a:rPr>
              <a:t> </a:t>
            </a:r>
            <a:r>
              <a:rPr lang="en-US" altLang="en-US" sz="2400" dirty="0" err="1">
                <a:solidFill>
                  <a:srgbClr val="000099"/>
                </a:solidFill>
              </a:rPr>
              <a:t>باستكشاف</a:t>
            </a:r>
            <a:r>
              <a:rPr lang="en-US" altLang="en-US" sz="2400" dirty="0">
                <a:solidFill>
                  <a:srgbClr val="000099"/>
                </a:solidFill>
              </a:rPr>
              <a:t> </a:t>
            </a:r>
            <a:r>
              <a:rPr lang="en-US" altLang="en-US" sz="2400" dirty="0" err="1">
                <a:solidFill>
                  <a:srgbClr val="000099"/>
                </a:solidFill>
              </a:rPr>
              <a:t>سوق</a:t>
            </a:r>
            <a:r>
              <a:rPr lang="en-US" altLang="en-US" sz="2400" dirty="0">
                <a:solidFill>
                  <a:srgbClr val="000099"/>
                </a:solidFill>
              </a:rPr>
              <a:t> </a:t>
            </a:r>
            <a:r>
              <a:rPr lang="en-US" altLang="en-US" sz="2400" dirty="0" err="1">
                <a:solidFill>
                  <a:srgbClr val="000099"/>
                </a:solidFill>
              </a:rPr>
              <a:t>العمل</a:t>
            </a:r>
            <a:endParaRPr lang="en-US" altLang="en-US" sz="2400" dirty="0">
              <a:solidFill>
                <a:srgbClr val="000099"/>
              </a:solidFill>
            </a:endParaRPr>
          </a:p>
          <a:p>
            <a:pPr marL="0" lvl="0" indent="0" algn="r" rtl="1" eaLnBrk="1" hangingPunct="1">
              <a:lnSpc>
                <a:spcPct val="90000"/>
              </a:lnSpc>
              <a:spcBef>
                <a:spcPts val="300"/>
              </a:spcBef>
              <a:buClr>
                <a:srgbClr val="000099"/>
              </a:buClr>
              <a:buFont typeface="Wingdings" pitchFamily="2" charset="2"/>
              <a:buChar char="§"/>
            </a:pPr>
            <a:endParaRPr lang="en-US" altLang="en-US" sz="2400" dirty="0">
              <a:solidFill>
                <a:srgbClr val="000099"/>
              </a:solidFill>
            </a:endParaRPr>
          </a:p>
          <a:p>
            <a:pPr marL="0" lvl="0" indent="0" algn="r" rtl="1" eaLnBrk="1" hangingPunct="1">
              <a:lnSpc>
                <a:spcPct val="90000"/>
              </a:lnSpc>
              <a:spcBef>
                <a:spcPts val="300"/>
              </a:spcBef>
              <a:buClr>
                <a:srgbClr val="000099"/>
              </a:buClr>
              <a:buFont typeface="Wingdings" pitchFamily="2" charset="2"/>
              <a:buChar char="§"/>
            </a:pPr>
            <a:r>
              <a:rPr lang="ar-EG" altLang="en-US" sz="2400" dirty="0" smtClean="0">
                <a:solidFill>
                  <a:srgbClr val="000099"/>
                </a:solidFill>
              </a:rPr>
              <a:t> </a:t>
            </a:r>
            <a:r>
              <a:rPr lang="en-US" altLang="en-US" sz="2400" dirty="0" err="1" smtClean="0">
                <a:solidFill>
                  <a:srgbClr val="000099"/>
                </a:solidFill>
              </a:rPr>
              <a:t>التسجيل</a:t>
            </a:r>
            <a:r>
              <a:rPr lang="en-US" altLang="en-US" sz="2400" dirty="0" smtClean="0">
                <a:solidFill>
                  <a:srgbClr val="000099"/>
                </a:solidFill>
              </a:rPr>
              <a:t> </a:t>
            </a:r>
            <a:r>
              <a:rPr lang="en-US" altLang="en-US" sz="2400" dirty="0" err="1">
                <a:solidFill>
                  <a:srgbClr val="000099"/>
                </a:solidFill>
              </a:rPr>
              <a:t>لحضور</a:t>
            </a:r>
            <a:r>
              <a:rPr lang="en-US" altLang="en-US" sz="2400" dirty="0">
                <a:solidFill>
                  <a:srgbClr val="000099"/>
                </a:solidFill>
              </a:rPr>
              <a:t> </a:t>
            </a:r>
            <a:r>
              <a:rPr lang="en-US" altLang="en-US" sz="2400" dirty="0" err="1">
                <a:solidFill>
                  <a:srgbClr val="000099"/>
                </a:solidFill>
              </a:rPr>
              <a:t>ورش</a:t>
            </a:r>
            <a:r>
              <a:rPr lang="en-US" altLang="en-US" sz="2400" dirty="0">
                <a:solidFill>
                  <a:srgbClr val="000099"/>
                </a:solidFill>
              </a:rPr>
              <a:t> </a:t>
            </a:r>
            <a:r>
              <a:rPr lang="en-US" altLang="en-US" sz="2400" dirty="0" err="1">
                <a:solidFill>
                  <a:srgbClr val="000099"/>
                </a:solidFill>
              </a:rPr>
              <a:t>العمل</a:t>
            </a:r>
            <a:r>
              <a:rPr lang="en-US" altLang="en-US" sz="2400" dirty="0">
                <a:solidFill>
                  <a:srgbClr val="000099"/>
                </a:solidFill>
              </a:rPr>
              <a:t> </a:t>
            </a:r>
            <a:r>
              <a:rPr lang="en-US" altLang="en-US" sz="2400" dirty="0" err="1">
                <a:solidFill>
                  <a:srgbClr val="000099"/>
                </a:solidFill>
              </a:rPr>
              <a:t>المناسبة</a:t>
            </a:r>
            <a:endParaRPr lang="en-US" altLang="en-US" sz="2400" dirty="0">
              <a:solidFill>
                <a:srgbClr val="000099"/>
              </a:solidFill>
            </a:endParaRPr>
          </a:p>
          <a:p>
            <a:pPr marL="0" lvl="0" indent="0" algn="r" rtl="1" eaLnBrk="1" hangingPunct="1">
              <a:lnSpc>
                <a:spcPct val="90000"/>
              </a:lnSpc>
              <a:spcBef>
                <a:spcPts val="300"/>
              </a:spcBef>
              <a:buNone/>
            </a:pPr>
            <a:endParaRPr lang="en-US" altLang="en-US" sz="2400" dirty="0">
              <a:solidFill>
                <a:srgbClr val="000099"/>
              </a:solidFill>
            </a:endParaRPr>
          </a:p>
          <a:p>
            <a:pPr marL="0" lvl="0" indent="0" algn="r" rtl="1" eaLnBrk="1" hangingPunct="1">
              <a:spcBef>
                <a:spcPts val="300"/>
              </a:spcBef>
              <a:buClr>
                <a:srgbClr val="000099"/>
              </a:buClr>
              <a:buFont typeface="Wingdings" pitchFamily="2" charset="2"/>
              <a:buChar char="§"/>
            </a:pPr>
            <a:r>
              <a:rPr lang="ar-EG" altLang="en-US" sz="2400" dirty="0" smtClean="0">
                <a:solidFill>
                  <a:srgbClr val="000099"/>
                </a:solidFill>
              </a:rPr>
              <a:t> </a:t>
            </a:r>
            <a:r>
              <a:rPr lang="en-US" altLang="en-US" sz="2400" dirty="0" err="1" smtClean="0">
                <a:solidFill>
                  <a:srgbClr val="000099"/>
                </a:solidFill>
              </a:rPr>
              <a:t>المواظبة</a:t>
            </a:r>
            <a:r>
              <a:rPr lang="en-US" altLang="en-US" sz="2400" dirty="0" smtClean="0">
                <a:solidFill>
                  <a:srgbClr val="000099"/>
                </a:solidFill>
              </a:rPr>
              <a:t> </a:t>
            </a:r>
            <a:r>
              <a:rPr lang="en-US" altLang="en-US" sz="2400" dirty="0" err="1">
                <a:solidFill>
                  <a:srgbClr val="000099"/>
                </a:solidFill>
              </a:rPr>
              <a:t>على</a:t>
            </a:r>
            <a:r>
              <a:rPr lang="en-US" altLang="en-US" sz="2400" dirty="0">
                <a:solidFill>
                  <a:srgbClr val="000099"/>
                </a:solidFill>
              </a:rPr>
              <a:t> </a:t>
            </a:r>
            <a:r>
              <a:rPr lang="en-US" altLang="en-US" sz="2400" dirty="0" err="1">
                <a:solidFill>
                  <a:srgbClr val="000099"/>
                </a:solidFill>
              </a:rPr>
              <a:t>تحديث</a:t>
            </a:r>
            <a:r>
              <a:rPr lang="en-US" altLang="en-US" sz="2400" dirty="0">
                <a:solidFill>
                  <a:srgbClr val="000099"/>
                </a:solidFill>
              </a:rPr>
              <a:t> </a:t>
            </a:r>
            <a:r>
              <a:rPr lang="en-US" altLang="en-US" sz="2400" dirty="0" err="1">
                <a:solidFill>
                  <a:srgbClr val="000099"/>
                </a:solidFill>
              </a:rPr>
              <a:t>سجل</a:t>
            </a:r>
            <a:r>
              <a:rPr lang="en-US" altLang="en-US" sz="2400" dirty="0">
                <a:solidFill>
                  <a:srgbClr val="000099"/>
                </a:solidFill>
              </a:rPr>
              <a:t> </a:t>
            </a:r>
            <a:r>
              <a:rPr lang="en-US" altLang="en-US" sz="2400" dirty="0" err="1">
                <a:solidFill>
                  <a:srgbClr val="000099"/>
                </a:solidFill>
              </a:rPr>
              <a:t>أنشطة</a:t>
            </a:r>
            <a:r>
              <a:rPr lang="en-US" altLang="en-US" sz="2400" dirty="0">
                <a:solidFill>
                  <a:srgbClr val="000099"/>
                </a:solidFill>
              </a:rPr>
              <a:t> </a:t>
            </a:r>
            <a:r>
              <a:rPr lang="en-US" altLang="en-US" sz="2400" dirty="0" err="1">
                <a:solidFill>
                  <a:srgbClr val="000099"/>
                </a:solidFill>
              </a:rPr>
              <a:t>البحث</a:t>
            </a:r>
            <a:r>
              <a:rPr lang="en-US" altLang="en-US" sz="2400" dirty="0">
                <a:solidFill>
                  <a:srgbClr val="000099"/>
                </a:solidFill>
              </a:rPr>
              <a:t> </a:t>
            </a:r>
            <a:r>
              <a:rPr lang="en-US" altLang="en-US" sz="2400" dirty="0" err="1">
                <a:solidFill>
                  <a:srgbClr val="000099"/>
                </a:solidFill>
              </a:rPr>
              <a:t>عن</a:t>
            </a:r>
            <a:r>
              <a:rPr lang="en-US" altLang="en-US" sz="2400" dirty="0">
                <a:solidFill>
                  <a:srgbClr val="000099"/>
                </a:solidFill>
              </a:rPr>
              <a:t> </a:t>
            </a:r>
            <a:r>
              <a:rPr lang="en-US" altLang="en-US" sz="2400" dirty="0" err="1">
                <a:solidFill>
                  <a:srgbClr val="000099"/>
                </a:solidFill>
              </a:rPr>
              <a:t>عمل</a:t>
            </a:r>
            <a:r>
              <a:rPr lang="en-US" altLang="en-US" sz="2400" dirty="0">
                <a:solidFill>
                  <a:srgbClr val="000099"/>
                </a:solidFill>
              </a:rPr>
              <a:t> </a:t>
            </a:r>
            <a:r>
              <a:rPr lang="en-US" altLang="en-US" sz="2400" dirty="0" err="1">
                <a:solidFill>
                  <a:srgbClr val="000099"/>
                </a:solidFill>
              </a:rPr>
              <a:t>وإحضار</a:t>
            </a:r>
            <a:r>
              <a:rPr lang="en-US" altLang="en-US" sz="2400" dirty="0">
                <a:solidFill>
                  <a:srgbClr val="000099"/>
                </a:solidFill>
              </a:rPr>
              <a:t> </a:t>
            </a:r>
            <a:r>
              <a:rPr lang="en-US" altLang="en-US" sz="2400" dirty="0" err="1">
                <a:solidFill>
                  <a:srgbClr val="000099"/>
                </a:solidFill>
              </a:rPr>
              <a:t>هذا</a:t>
            </a:r>
            <a:r>
              <a:rPr lang="en-US" altLang="en-US" sz="2400" dirty="0">
                <a:solidFill>
                  <a:srgbClr val="000099"/>
                </a:solidFill>
              </a:rPr>
              <a:t> </a:t>
            </a:r>
            <a:r>
              <a:rPr lang="en-US" altLang="en-US" sz="2400" dirty="0" err="1">
                <a:solidFill>
                  <a:srgbClr val="000099"/>
                </a:solidFill>
              </a:rPr>
              <a:t>السجل</a:t>
            </a:r>
            <a:r>
              <a:rPr lang="en-US" altLang="en-US" sz="2400" dirty="0">
                <a:solidFill>
                  <a:srgbClr val="000099"/>
                </a:solidFill>
              </a:rPr>
              <a:t> </a:t>
            </a:r>
            <a:r>
              <a:rPr lang="en-US" altLang="en-US" sz="2400" dirty="0" err="1">
                <a:solidFill>
                  <a:srgbClr val="000099"/>
                </a:solidFill>
              </a:rPr>
              <a:t>إلى</a:t>
            </a:r>
            <a:r>
              <a:rPr lang="en-US" altLang="en-US" sz="2400" dirty="0">
                <a:solidFill>
                  <a:srgbClr val="000099"/>
                </a:solidFill>
              </a:rPr>
              <a:t> </a:t>
            </a:r>
            <a:r>
              <a:rPr lang="en-US" altLang="en-US" sz="2400" dirty="0" err="1">
                <a:solidFill>
                  <a:srgbClr val="000099"/>
                </a:solidFill>
              </a:rPr>
              <a:t>جميع</a:t>
            </a:r>
            <a:r>
              <a:rPr lang="en-US" altLang="en-US" sz="2400" dirty="0">
                <a:solidFill>
                  <a:srgbClr val="000099"/>
                </a:solidFill>
              </a:rPr>
              <a:t> </a:t>
            </a:r>
            <a:r>
              <a:rPr lang="en-US" altLang="en-US" sz="2400" dirty="0" err="1">
                <a:solidFill>
                  <a:srgbClr val="000099"/>
                </a:solidFill>
              </a:rPr>
              <a:t>المواعيد</a:t>
            </a:r>
            <a:r>
              <a:rPr lang="en-US" altLang="en-US" sz="2400" dirty="0">
                <a:solidFill>
                  <a:srgbClr val="000099"/>
                </a:solidFill>
              </a:rPr>
              <a:t> </a:t>
            </a:r>
            <a:r>
              <a:rPr lang="en-US" altLang="en-US" sz="2400" dirty="0" err="1">
                <a:solidFill>
                  <a:srgbClr val="000099"/>
                </a:solidFill>
              </a:rPr>
              <a:t>في</a:t>
            </a:r>
            <a:r>
              <a:rPr lang="en-US" altLang="en-US" sz="2400" dirty="0">
                <a:solidFill>
                  <a:srgbClr val="000099"/>
                </a:solidFill>
              </a:rPr>
              <a:t> </a:t>
            </a:r>
            <a:r>
              <a:rPr lang="en-US" altLang="en-US" sz="2400" dirty="0" err="1">
                <a:solidFill>
                  <a:srgbClr val="000099"/>
                </a:solidFill>
              </a:rPr>
              <a:t>مركز</a:t>
            </a:r>
            <a:r>
              <a:rPr lang="en-US" altLang="en-US" sz="2400" dirty="0">
                <a:solidFill>
                  <a:srgbClr val="000099"/>
                </a:solidFill>
              </a:rPr>
              <a:t> </a:t>
            </a:r>
            <a:r>
              <a:rPr lang="en-US" altLang="en-US" sz="2400" dirty="0" err="1">
                <a:solidFill>
                  <a:srgbClr val="000099"/>
                </a:solidFill>
              </a:rPr>
              <a:t>المهن</a:t>
            </a:r>
            <a:endParaRPr lang="en-US" altLang="en-US" sz="2400" dirty="0">
              <a:solidFill>
                <a:srgbClr val="000099"/>
              </a:solidFill>
            </a:endParaRPr>
          </a:p>
          <a:p>
            <a:pPr marL="0" lvl="0" indent="0" algn="r" rtl="1" eaLnBrk="1" hangingPunct="1">
              <a:lnSpc>
                <a:spcPct val="90000"/>
              </a:lnSpc>
              <a:spcBef>
                <a:spcPts val="300"/>
              </a:spcBef>
              <a:buClr>
                <a:srgbClr val="000099"/>
              </a:buClr>
              <a:buFont typeface="Wingdings" pitchFamily="2" charset="2"/>
              <a:buChar char="§"/>
            </a:pPr>
            <a:endParaRPr lang="en-US" altLang="en-US" sz="2400" dirty="0">
              <a:solidFill>
                <a:srgbClr val="000099"/>
              </a:solidFill>
            </a:endParaRPr>
          </a:p>
          <a:p>
            <a:pPr marL="0" lvl="0" indent="0" algn="r" rtl="1" eaLnBrk="1" hangingPunct="1">
              <a:lnSpc>
                <a:spcPct val="90000"/>
              </a:lnSpc>
              <a:spcBef>
                <a:spcPts val="300"/>
              </a:spcBef>
              <a:buClr>
                <a:srgbClr val="000099"/>
              </a:buClr>
              <a:buFont typeface="Wingdings" pitchFamily="2" charset="2"/>
              <a:buChar char="§"/>
            </a:pPr>
            <a:r>
              <a:rPr lang="ar-EG" altLang="en-US" sz="2400" dirty="0" smtClean="0">
                <a:solidFill>
                  <a:srgbClr val="000099"/>
                </a:solidFill>
              </a:rPr>
              <a:t> </a:t>
            </a:r>
            <a:r>
              <a:rPr lang="en-US" altLang="en-US" sz="2400" dirty="0" err="1" smtClean="0">
                <a:solidFill>
                  <a:srgbClr val="000099"/>
                </a:solidFill>
              </a:rPr>
              <a:t>جدولة</a:t>
            </a:r>
            <a:r>
              <a:rPr lang="en-US" altLang="en-US" sz="2400" dirty="0" smtClean="0">
                <a:solidFill>
                  <a:srgbClr val="000099"/>
                </a:solidFill>
              </a:rPr>
              <a:t> </a:t>
            </a:r>
            <a:r>
              <a:rPr lang="en-US" altLang="en-US" sz="2400" dirty="0" err="1">
                <a:solidFill>
                  <a:srgbClr val="000099"/>
                </a:solidFill>
              </a:rPr>
              <a:t>الموعد</a:t>
            </a:r>
            <a:r>
              <a:rPr lang="en-US" altLang="en-US" sz="2400" dirty="0">
                <a:solidFill>
                  <a:srgbClr val="000099"/>
                </a:solidFill>
              </a:rPr>
              <a:t> </a:t>
            </a:r>
            <a:r>
              <a:rPr lang="en-US" altLang="en-US" sz="2400" dirty="0" err="1">
                <a:solidFill>
                  <a:srgbClr val="000099"/>
                </a:solidFill>
              </a:rPr>
              <a:t>القادم</a:t>
            </a:r>
            <a:r>
              <a:rPr lang="en-US" altLang="en-US" sz="2400" dirty="0">
                <a:solidFill>
                  <a:srgbClr val="000099"/>
                </a:solidFill>
              </a:rPr>
              <a:t> </a:t>
            </a:r>
            <a:r>
              <a:rPr lang="en-US" altLang="en-US" sz="2400" dirty="0" err="1">
                <a:solidFill>
                  <a:srgbClr val="000099"/>
                </a:solidFill>
              </a:rPr>
              <a:t>بمركز</a:t>
            </a:r>
            <a:r>
              <a:rPr lang="en-US" altLang="en-US" sz="2400" dirty="0">
                <a:solidFill>
                  <a:srgbClr val="000099"/>
                </a:solidFill>
              </a:rPr>
              <a:t> </a:t>
            </a:r>
            <a:r>
              <a:rPr lang="en-US" altLang="en-US" sz="2400" dirty="0" err="1">
                <a:solidFill>
                  <a:srgbClr val="000099"/>
                </a:solidFill>
              </a:rPr>
              <a:t>المهن</a:t>
            </a:r>
            <a:endParaRPr lang="en-US" altLang="en-US" sz="2400" dirty="0">
              <a:solidFill>
                <a:srgbClr val="000099"/>
              </a:solidFill>
            </a:endParaRPr>
          </a:p>
        </p:txBody>
      </p:sp>
      <p:sp>
        <p:nvSpPr>
          <p:cNvPr id="47108" name="Slide Number Placeholder 1"/>
          <p:cNvSpPr txBox="1">
            <a:spLocks/>
          </p:cNvSpPr>
          <p:nvPr/>
        </p:nvSpPr>
        <p:spPr bwMode="auto">
          <a:xfrm>
            <a:off x="8755063" y="6443663"/>
            <a:ext cx="388937" cy="238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accent2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accent2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accent2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accent2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accent2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accent2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accent2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accent2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accent2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3B26B2E4-4C3E-4813-9086-84152B9771A8}" type="slidenum">
              <a:rPr lang="en-US" altLang="en-US" sz="900">
                <a:solidFill>
                  <a:srgbClr val="333399"/>
                </a:solidFill>
              </a:rPr>
              <a:pPr>
                <a:spcBef>
                  <a:spcPct val="0"/>
                </a:spcBef>
                <a:buFontTx/>
                <a:buNone/>
              </a:pPr>
              <a:t>41</a:t>
            </a:fld>
            <a:endParaRPr lang="en-US" altLang="en-US" sz="900">
              <a:solidFill>
                <a:srgbClr val="333399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37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337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337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3379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3379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379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ChangeArrowheads="1"/>
          </p:cNvSpPr>
          <p:nvPr/>
        </p:nvSpPr>
        <p:spPr bwMode="auto">
          <a:xfrm>
            <a:off x="685800" y="11430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spcBef>
                <a:spcPct val="20000"/>
              </a:spcBef>
              <a:buChar char="•"/>
              <a:defRPr sz="3200">
                <a:solidFill>
                  <a:schemeClr val="accent2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accent2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accent2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accent2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accent2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accent2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accent2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accent2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accent2"/>
                </a:solidFill>
                <a:latin typeface="Arial" charset="0"/>
              </a:defRPr>
            </a:lvl9pPr>
          </a:lstStyle>
          <a:p>
            <a:pPr>
              <a:buFontTx/>
              <a:buNone/>
            </a:pPr>
            <a:endParaRPr lang="en-US" altLang="en-US" sz="3900" b="1" dirty="0">
              <a:solidFill>
                <a:srgbClr val="C97403"/>
              </a:solidFill>
            </a:endParaRPr>
          </a:p>
          <a:p>
            <a:pPr algn="ctr" rtl="1">
              <a:buFontTx/>
              <a:buNone/>
            </a:pPr>
            <a:r>
              <a:rPr lang="ar-SA" altLang="en-US" sz="3900" b="1" dirty="0">
                <a:solidFill>
                  <a:srgbClr val="C97403"/>
                </a:solidFill>
              </a:rPr>
              <a:t>كجزء من شراكتنا العملية، نرجو منك</a:t>
            </a:r>
            <a:r>
              <a:rPr lang="en-US" altLang="en-US" sz="3900" b="1" dirty="0">
                <a:solidFill>
                  <a:srgbClr val="C97403"/>
                </a:solidFill>
              </a:rPr>
              <a:t>.....</a:t>
            </a:r>
          </a:p>
          <a:p>
            <a:pPr algn="ctr" rtl="1">
              <a:buFontTx/>
              <a:buNone/>
            </a:pPr>
            <a:endParaRPr lang="en-US" altLang="en-US" sz="3900" b="1" dirty="0">
              <a:solidFill>
                <a:srgbClr val="C97403"/>
              </a:solidFill>
            </a:endParaRPr>
          </a:p>
          <a:p>
            <a:pPr algn="ctr" rtl="1">
              <a:buFontTx/>
              <a:buNone/>
            </a:pPr>
            <a:r>
              <a:rPr lang="ar-SA" altLang="en-US" sz="3900" b="1" dirty="0">
                <a:solidFill>
                  <a:srgbClr val="C97403"/>
                </a:solidFill>
              </a:rPr>
              <a:t>إخطارنا عند حصولك على وظيفة</a:t>
            </a:r>
            <a:r>
              <a:rPr lang="en-US" altLang="en-US" sz="3900" b="1" dirty="0">
                <a:solidFill>
                  <a:srgbClr val="C97403"/>
                </a:solidFill>
              </a:rPr>
              <a:t>!</a:t>
            </a:r>
          </a:p>
        </p:txBody>
      </p:sp>
      <p:sp>
        <p:nvSpPr>
          <p:cNvPr id="48131" name="Slide Number Placeholder 1"/>
          <p:cNvSpPr txBox="1">
            <a:spLocks/>
          </p:cNvSpPr>
          <p:nvPr/>
        </p:nvSpPr>
        <p:spPr bwMode="auto">
          <a:xfrm>
            <a:off x="8755063" y="6443663"/>
            <a:ext cx="388937" cy="238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accent2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accent2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accent2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accent2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accent2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accent2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accent2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accent2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accent2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3D532834-577A-47D5-9515-61A93CBBD5EA}" type="slidenum">
              <a:rPr lang="en-US" altLang="en-US" sz="900">
                <a:solidFill>
                  <a:srgbClr val="333399"/>
                </a:solidFill>
              </a:rPr>
              <a:pPr>
                <a:spcBef>
                  <a:spcPct val="0"/>
                </a:spcBef>
                <a:buFontTx/>
                <a:buNone/>
              </a:pPr>
              <a:t>42</a:t>
            </a:fld>
            <a:endParaRPr lang="en-US" altLang="en-US" sz="900">
              <a:solidFill>
                <a:srgbClr val="333399"/>
              </a:solidFill>
            </a:endParaRPr>
          </a:p>
        </p:txBody>
      </p:sp>
      <p:pic>
        <p:nvPicPr>
          <p:cNvPr id="48132" name="Picture 2" descr="C:\Users\jnelson\AppData\Local\Microsoft\Windows\Temporary Internet Files\Content.IE5\7RNY5VZA\MP900401003[1]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3388677"/>
            <a:ext cx="1641475" cy="3163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ext Box 2"/>
          <p:cNvSpPr txBox="1">
            <a:spLocks noChangeArrowheads="1"/>
          </p:cNvSpPr>
          <p:nvPr/>
        </p:nvSpPr>
        <p:spPr bwMode="auto">
          <a:xfrm>
            <a:off x="457200" y="381000"/>
            <a:ext cx="8077200" cy="534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>
            <a:lvl1pPr eaLnBrk="0" hangingPunct="0">
              <a:tabLst>
                <a:tab pos="3662363" algn="l"/>
                <a:tab pos="3767138" algn="l"/>
              </a:tabLst>
              <a:defRPr sz="3200">
                <a:solidFill>
                  <a:schemeClr val="accent2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tabLst>
                <a:tab pos="3662363" algn="l"/>
                <a:tab pos="3767138" algn="l"/>
              </a:tabLst>
              <a:defRPr sz="3200">
                <a:solidFill>
                  <a:schemeClr val="accent2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tabLst>
                <a:tab pos="3662363" algn="l"/>
                <a:tab pos="3767138" algn="l"/>
              </a:tabLst>
              <a:defRPr sz="3200">
                <a:solidFill>
                  <a:schemeClr val="accent2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tabLst>
                <a:tab pos="3662363" algn="l"/>
                <a:tab pos="3767138" algn="l"/>
              </a:tabLst>
              <a:defRPr sz="3200">
                <a:solidFill>
                  <a:schemeClr val="accent2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tabLst>
                <a:tab pos="3662363" algn="l"/>
                <a:tab pos="3767138" algn="l"/>
              </a:tabLst>
              <a:defRPr sz="3200">
                <a:solidFill>
                  <a:schemeClr val="accent2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3662363" algn="l"/>
                <a:tab pos="3767138" algn="l"/>
              </a:tabLst>
              <a:defRPr sz="3200">
                <a:solidFill>
                  <a:schemeClr val="accent2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3662363" algn="l"/>
                <a:tab pos="3767138" algn="l"/>
              </a:tabLst>
              <a:defRPr sz="3200">
                <a:solidFill>
                  <a:schemeClr val="accent2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3662363" algn="l"/>
                <a:tab pos="3767138" algn="l"/>
              </a:tabLst>
              <a:defRPr sz="3200">
                <a:solidFill>
                  <a:schemeClr val="accent2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3662363" algn="l"/>
                <a:tab pos="3767138" algn="l"/>
              </a:tabLst>
              <a:defRPr sz="3200">
                <a:solidFill>
                  <a:schemeClr val="accent2"/>
                </a:solidFill>
                <a:latin typeface="Arial" charset="0"/>
                <a:cs typeface="Arial" charset="0"/>
              </a:defRPr>
            </a:lvl9pPr>
          </a:lstStyle>
          <a:p>
            <a:pPr algn="ctr" rtl="1">
              <a:lnSpc>
                <a:spcPct val="90000"/>
              </a:lnSpc>
              <a:buSzPct val="100000"/>
            </a:pPr>
            <a:r>
              <a:rPr lang="en-US" altLang="en-US" b="1" dirty="0" err="1">
                <a:solidFill>
                  <a:srgbClr val="C97403"/>
                </a:solidFill>
              </a:rPr>
              <a:t>السر</a:t>
            </a:r>
            <a:r>
              <a:rPr lang="en-US" altLang="en-US" b="1" dirty="0">
                <a:solidFill>
                  <a:srgbClr val="C97403"/>
                </a:solidFill>
              </a:rPr>
              <a:t> </a:t>
            </a:r>
            <a:r>
              <a:rPr lang="en-US" altLang="en-US" b="1" dirty="0" err="1" smtClean="0">
                <a:solidFill>
                  <a:srgbClr val="C97403"/>
                </a:solidFill>
              </a:rPr>
              <a:t>ال</a:t>
            </a:r>
            <a:r>
              <a:rPr lang="ar-EG" altLang="en-US" b="1" dirty="0" smtClean="0">
                <a:solidFill>
                  <a:srgbClr val="C97403"/>
                </a:solidFill>
              </a:rPr>
              <a:t>مكنون الذي</a:t>
            </a:r>
            <a:r>
              <a:rPr lang="en-US" altLang="en-US" b="1" dirty="0" smtClean="0">
                <a:solidFill>
                  <a:srgbClr val="C97403"/>
                </a:solidFill>
              </a:rPr>
              <a:t> </a:t>
            </a:r>
            <a:r>
              <a:rPr lang="en-US" altLang="en-US" b="1" dirty="0" err="1">
                <a:solidFill>
                  <a:srgbClr val="C97403"/>
                </a:solidFill>
              </a:rPr>
              <a:t>تحتفظ</a:t>
            </a:r>
            <a:r>
              <a:rPr lang="en-US" altLang="en-US" b="1" dirty="0">
                <a:solidFill>
                  <a:srgbClr val="C97403"/>
                </a:solidFill>
              </a:rPr>
              <a:t> </a:t>
            </a:r>
            <a:r>
              <a:rPr lang="en-US" altLang="en-US" b="1" dirty="0" err="1">
                <a:solidFill>
                  <a:srgbClr val="C97403"/>
                </a:solidFill>
              </a:rPr>
              <a:t>به</a:t>
            </a:r>
            <a:r>
              <a:rPr lang="en-US" altLang="en-US" b="1" dirty="0">
                <a:solidFill>
                  <a:srgbClr val="C97403"/>
                </a:solidFill>
              </a:rPr>
              <a:t> </a:t>
            </a:r>
            <a:r>
              <a:rPr lang="en-US" altLang="en-US" b="1" dirty="0" err="1">
                <a:solidFill>
                  <a:srgbClr val="C97403"/>
                </a:solidFill>
              </a:rPr>
              <a:t>الولاية</a:t>
            </a:r>
            <a:r>
              <a:rPr lang="en-US" altLang="en-US" b="1" dirty="0">
                <a:solidFill>
                  <a:srgbClr val="C97403"/>
                </a:solidFill>
              </a:rPr>
              <a:t> </a:t>
            </a:r>
          </a:p>
        </p:txBody>
      </p:sp>
      <p:sp>
        <p:nvSpPr>
          <p:cNvPr id="11267" name="Text Box 4"/>
          <p:cNvSpPr txBox="1">
            <a:spLocks noChangeArrowheads="1"/>
          </p:cNvSpPr>
          <p:nvPr/>
        </p:nvSpPr>
        <p:spPr bwMode="auto">
          <a:xfrm>
            <a:off x="142240" y="1828800"/>
            <a:ext cx="8759825" cy="32470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accent2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accent2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accent2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accent2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accent2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accent2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accent2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accent2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accent2"/>
                </a:solidFill>
                <a:latin typeface="Arial" charset="0"/>
              </a:defRPr>
            </a:lvl9pPr>
          </a:lstStyle>
          <a:p>
            <a:pPr algn="r" rtl="1">
              <a:spcBef>
                <a:spcPts val="1813"/>
              </a:spcBef>
              <a:buClr>
                <a:srgbClr val="000099"/>
              </a:buClr>
              <a:buFont typeface="Wingdings" pitchFamily="2" charset="2"/>
              <a:buChar char="§"/>
            </a:pPr>
            <a:r>
              <a:rPr lang="en-US" altLang="en-US" sz="2000" dirty="0">
                <a:solidFill>
                  <a:srgbClr val="000099"/>
                </a:solidFill>
              </a:rPr>
              <a:t> </a:t>
            </a:r>
            <a:r>
              <a:rPr lang="en-US" altLang="en-US" sz="2000" dirty="0" err="1">
                <a:solidFill>
                  <a:srgbClr val="000099"/>
                </a:solidFill>
              </a:rPr>
              <a:t>إمكانية</a:t>
            </a:r>
            <a:r>
              <a:rPr lang="en-US" altLang="en-US" sz="2000" dirty="0">
                <a:solidFill>
                  <a:srgbClr val="000099"/>
                </a:solidFill>
              </a:rPr>
              <a:t> </a:t>
            </a:r>
            <a:r>
              <a:rPr lang="en-US" altLang="en-US" sz="2000" dirty="0" err="1">
                <a:solidFill>
                  <a:srgbClr val="000099"/>
                </a:solidFill>
              </a:rPr>
              <a:t>استخدام</a:t>
            </a:r>
            <a:r>
              <a:rPr lang="en-US" altLang="en-US" sz="2000" dirty="0">
                <a:solidFill>
                  <a:srgbClr val="000099"/>
                </a:solidFill>
              </a:rPr>
              <a:t> </a:t>
            </a:r>
            <a:r>
              <a:rPr lang="en-US" altLang="en-US" sz="2000" dirty="0" err="1">
                <a:solidFill>
                  <a:srgbClr val="000099"/>
                </a:solidFill>
              </a:rPr>
              <a:t>أدوات</a:t>
            </a:r>
            <a:r>
              <a:rPr lang="en-US" altLang="en-US" sz="2000" dirty="0">
                <a:solidFill>
                  <a:srgbClr val="000099"/>
                </a:solidFill>
              </a:rPr>
              <a:t> </a:t>
            </a:r>
            <a:r>
              <a:rPr lang="en-US" altLang="en-US" sz="2000" dirty="0" err="1">
                <a:solidFill>
                  <a:srgbClr val="000099"/>
                </a:solidFill>
              </a:rPr>
              <a:t>وموارد</a:t>
            </a:r>
            <a:r>
              <a:rPr lang="en-US" altLang="en-US" sz="2000" dirty="0">
                <a:solidFill>
                  <a:srgbClr val="000099"/>
                </a:solidFill>
              </a:rPr>
              <a:t> </a:t>
            </a:r>
            <a:r>
              <a:rPr lang="en-US" altLang="en-US" sz="2000" dirty="0" err="1">
                <a:solidFill>
                  <a:srgbClr val="000099"/>
                </a:solidFill>
              </a:rPr>
              <a:t>وخدمات</a:t>
            </a:r>
            <a:r>
              <a:rPr lang="en-US" altLang="en-US" sz="2000" dirty="0">
                <a:solidFill>
                  <a:srgbClr val="000099"/>
                </a:solidFill>
              </a:rPr>
              <a:t> </a:t>
            </a:r>
            <a:r>
              <a:rPr lang="en-US" altLang="en-US" sz="2000" dirty="0" err="1">
                <a:solidFill>
                  <a:srgbClr val="000099"/>
                </a:solidFill>
              </a:rPr>
              <a:t>قيمة</a:t>
            </a:r>
            <a:r>
              <a:rPr lang="en-US" altLang="en-US" sz="2000" dirty="0">
                <a:solidFill>
                  <a:srgbClr val="000099"/>
                </a:solidFill>
              </a:rPr>
              <a:t> </a:t>
            </a:r>
            <a:r>
              <a:rPr lang="en-US" altLang="en-US" sz="2000" dirty="0" err="1">
                <a:solidFill>
                  <a:srgbClr val="000099"/>
                </a:solidFill>
              </a:rPr>
              <a:t>في</a:t>
            </a:r>
            <a:r>
              <a:rPr lang="en-US" altLang="en-US" sz="2000" dirty="0">
                <a:solidFill>
                  <a:srgbClr val="000099"/>
                </a:solidFill>
              </a:rPr>
              <a:t> </a:t>
            </a:r>
            <a:r>
              <a:rPr lang="ar-EG" altLang="en-US" sz="2000" dirty="0" smtClean="0">
                <a:solidFill>
                  <a:srgbClr val="000099"/>
                </a:solidFill>
              </a:rPr>
              <a:t>32</a:t>
            </a:r>
            <a:r>
              <a:rPr lang="en-US" altLang="en-US" sz="2000" dirty="0" smtClean="0">
                <a:solidFill>
                  <a:srgbClr val="000099"/>
                </a:solidFill>
              </a:rPr>
              <a:t> </a:t>
            </a:r>
            <a:r>
              <a:rPr lang="ar-EG" altLang="en-US" sz="2000" dirty="0" smtClean="0">
                <a:solidFill>
                  <a:srgbClr val="000099"/>
                </a:solidFill>
              </a:rPr>
              <a:t> </a:t>
            </a:r>
            <a:r>
              <a:rPr lang="en-US" altLang="en-US" sz="2000" dirty="0" err="1" smtClean="0">
                <a:solidFill>
                  <a:srgbClr val="000099"/>
                </a:solidFill>
              </a:rPr>
              <a:t>مركزاً</a:t>
            </a:r>
            <a:r>
              <a:rPr lang="en-US" altLang="en-US" sz="2000" dirty="0" smtClean="0">
                <a:solidFill>
                  <a:srgbClr val="000099"/>
                </a:solidFill>
              </a:rPr>
              <a:t> </a:t>
            </a:r>
            <a:r>
              <a:rPr lang="en-US" altLang="en-US" sz="2000" dirty="0" err="1">
                <a:solidFill>
                  <a:srgbClr val="000099"/>
                </a:solidFill>
              </a:rPr>
              <a:t>شاملاً</a:t>
            </a:r>
            <a:r>
              <a:rPr lang="en-US" altLang="en-US" sz="2000" dirty="0">
                <a:solidFill>
                  <a:srgbClr val="000099"/>
                </a:solidFill>
              </a:rPr>
              <a:t>  </a:t>
            </a:r>
            <a:r>
              <a:rPr lang="en-US" altLang="en-US" sz="2000" dirty="0" err="1" smtClean="0">
                <a:solidFill>
                  <a:srgbClr val="000099"/>
                </a:solidFill>
              </a:rPr>
              <a:t>للمهن</a:t>
            </a:r>
            <a:endParaRPr lang="en-US" altLang="en-US" sz="2000" dirty="0">
              <a:solidFill>
                <a:srgbClr val="000099"/>
              </a:solidFill>
            </a:endParaRPr>
          </a:p>
          <a:p>
            <a:pPr algn="r" rtl="1">
              <a:spcBef>
                <a:spcPct val="0"/>
              </a:spcBef>
              <a:buFontTx/>
              <a:buNone/>
            </a:pPr>
            <a:endParaRPr lang="en-US" altLang="en-US" sz="2000" dirty="0">
              <a:solidFill>
                <a:srgbClr val="000099"/>
              </a:solidFill>
            </a:endParaRPr>
          </a:p>
          <a:p>
            <a:pPr algn="r" rtl="1">
              <a:lnSpc>
                <a:spcPts val="2500"/>
              </a:lnSpc>
              <a:spcBef>
                <a:spcPct val="0"/>
              </a:spcBef>
              <a:buClr>
                <a:srgbClr val="000099"/>
              </a:buClr>
              <a:buFont typeface="Wingdings" pitchFamily="2" charset="2"/>
              <a:buChar char="§"/>
            </a:pPr>
            <a:r>
              <a:rPr lang="en-US" altLang="en-US" sz="2000" dirty="0">
                <a:solidFill>
                  <a:srgbClr val="000099"/>
                </a:solidFill>
              </a:rPr>
              <a:t> </a:t>
            </a:r>
            <a:r>
              <a:rPr lang="en-US" altLang="en-US" sz="2000" dirty="0" err="1">
                <a:solidFill>
                  <a:srgbClr val="000099"/>
                </a:solidFill>
              </a:rPr>
              <a:t>هناك</a:t>
            </a:r>
            <a:r>
              <a:rPr lang="en-US" altLang="en-US" sz="2000" dirty="0">
                <a:solidFill>
                  <a:srgbClr val="000099"/>
                </a:solidFill>
              </a:rPr>
              <a:t> </a:t>
            </a:r>
            <a:r>
              <a:rPr lang="en-US" altLang="en-US" sz="2000" dirty="0" err="1">
                <a:solidFill>
                  <a:srgbClr val="000099"/>
                </a:solidFill>
              </a:rPr>
              <a:t>حوالي</a:t>
            </a:r>
            <a:r>
              <a:rPr lang="en-US" altLang="en-US" sz="2000" dirty="0">
                <a:solidFill>
                  <a:srgbClr val="000099"/>
                </a:solidFill>
              </a:rPr>
              <a:t> </a:t>
            </a:r>
            <a:r>
              <a:rPr lang="en-US" altLang="en-US" sz="2000" dirty="0" smtClean="0">
                <a:solidFill>
                  <a:srgbClr val="000099"/>
                </a:solidFill>
              </a:rPr>
              <a:t>100</a:t>
            </a:r>
            <a:r>
              <a:rPr lang="ar-EG" altLang="en-US" sz="2000" dirty="0" smtClean="0">
                <a:solidFill>
                  <a:srgbClr val="000099"/>
                </a:solidFill>
              </a:rPr>
              <a:t> أ</a:t>
            </a:r>
            <a:r>
              <a:rPr lang="en-US" altLang="en-US" sz="2000" dirty="0" err="1" smtClean="0">
                <a:solidFill>
                  <a:srgbClr val="000099"/>
                </a:solidFill>
              </a:rPr>
              <a:t>لف</a:t>
            </a:r>
            <a:r>
              <a:rPr lang="en-US" altLang="en-US" sz="2000" dirty="0" smtClean="0">
                <a:solidFill>
                  <a:srgbClr val="000099"/>
                </a:solidFill>
              </a:rPr>
              <a:t> </a:t>
            </a:r>
            <a:r>
              <a:rPr lang="en-US" altLang="en-US" sz="2000" dirty="0" err="1">
                <a:solidFill>
                  <a:srgbClr val="000099"/>
                </a:solidFill>
              </a:rPr>
              <a:t>من</a:t>
            </a:r>
            <a:r>
              <a:rPr lang="en-US" altLang="en-US" sz="2000" dirty="0">
                <a:solidFill>
                  <a:srgbClr val="000099"/>
                </a:solidFill>
              </a:rPr>
              <a:t> </a:t>
            </a:r>
            <a:r>
              <a:rPr lang="en-US" altLang="en-US" sz="2000" dirty="0" err="1">
                <a:solidFill>
                  <a:srgbClr val="000099"/>
                </a:solidFill>
              </a:rPr>
              <a:t>الباحثين</a:t>
            </a:r>
            <a:r>
              <a:rPr lang="en-US" altLang="en-US" sz="2000" dirty="0">
                <a:solidFill>
                  <a:srgbClr val="000099"/>
                </a:solidFill>
              </a:rPr>
              <a:t> </a:t>
            </a:r>
            <a:r>
              <a:rPr lang="en-US" altLang="en-US" sz="2000" dirty="0" err="1">
                <a:solidFill>
                  <a:srgbClr val="000099"/>
                </a:solidFill>
              </a:rPr>
              <a:t>عن</a:t>
            </a:r>
            <a:r>
              <a:rPr lang="en-US" altLang="en-US" sz="2000" dirty="0">
                <a:solidFill>
                  <a:srgbClr val="000099"/>
                </a:solidFill>
              </a:rPr>
              <a:t> </a:t>
            </a:r>
            <a:r>
              <a:rPr lang="en-US" altLang="en-US" sz="2000" dirty="0" err="1">
                <a:solidFill>
                  <a:srgbClr val="000099"/>
                </a:solidFill>
              </a:rPr>
              <a:t>وظائف</a:t>
            </a:r>
            <a:r>
              <a:rPr lang="en-US" altLang="en-US" sz="2000" dirty="0">
                <a:solidFill>
                  <a:srgbClr val="000099"/>
                </a:solidFill>
              </a:rPr>
              <a:t> </a:t>
            </a:r>
            <a:r>
              <a:rPr lang="en-US" altLang="en-US" sz="2000" dirty="0" err="1">
                <a:solidFill>
                  <a:srgbClr val="000099"/>
                </a:solidFill>
              </a:rPr>
              <a:t>الذين</a:t>
            </a:r>
            <a:r>
              <a:rPr lang="en-US" altLang="en-US" sz="2000" dirty="0">
                <a:solidFill>
                  <a:srgbClr val="000099"/>
                </a:solidFill>
              </a:rPr>
              <a:t> </a:t>
            </a:r>
            <a:r>
              <a:rPr lang="en-US" altLang="en-US" sz="2000" dirty="0" err="1">
                <a:solidFill>
                  <a:srgbClr val="000099"/>
                </a:solidFill>
              </a:rPr>
              <a:t>زاروا</a:t>
            </a:r>
            <a:r>
              <a:rPr lang="en-US" altLang="en-US" sz="2000" dirty="0">
                <a:solidFill>
                  <a:srgbClr val="000099"/>
                </a:solidFill>
              </a:rPr>
              <a:t> </a:t>
            </a:r>
            <a:r>
              <a:rPr lang="en-US" altLang="en-US" sz="2000" dirty="0" err="1">
                <a:solidFill>
                  <a:srgbClr val="000099"/>
                </a:solidFill>
              </a:rPr>
              <a:t>المراكز</a:t>
            </a:r>
            <a:r>
              <a:rPr lang="en-US" altLang="en-US" sz="2000" dirty="0">
                <a:solidFill>
                  <a:srgbClr val="000099"/>
                </a:solidFill>
              </a:rPr>
              <a:t> </a:t>
            </a:r>
            <a:r>
              <a:rPr lang="en-US" altLang="en-US" sz="2000" dirty="0" err="1">
                <a:solidFill>
                  <a:srgbClr val="000099"/>
                </a:solidFill>
              </a:rPr>
              <a:t>الشاملة</a:t>
            </a:r>
            <a:r>
              <a:rPr lang="en-US" altLang="en-US" sz="2000" dirty="0">
                <a:solidFill>
                  <a:srgbClr val="000099"/>
                </a:solidFill>
              </a:rPr>
              <a:t> </a:t>
            </a:r>
            <a:r>
              <a:rPr lang="en-US" altLang="en-US" sz="2000" dirty="0" err="1">
                <a:solidFill>
                  <a:srgbClr val="000099"/>
                </a:solidFill>
              </a:rPr>
              <a:t>للمهن</a:t>
            </a:r>
            <a:r>
              <a:rPr lang="en-US" altLang="en-US" sz="2000" dirty="0">
                <a:solidFill>
                  <a:srgbClr val="000099"/>
                </a:solidFill>
              </a:rPr>
              <a:t>  </a:t>
            </a:r>
          </a:p>
          <a:p>
            <a:pPr algn="r" rtl="1">
              <a:lnSpc>
                <a:spcPts val="2500"/>
              </a:lnSpc>
              <a:spcBef>
                <a:spcPct val="0"/>
              </a:spcBef>
              <a:buFontTx/>
              <a:buNone/>
            </a:pPr>
            <a:r>
              <a:rPr lang="en-US" altLang="en-US" sz="2000" dirty="0">
                <a:solidFill>
                  <a:srgbClr val="000099"/>
                </a:solidFill>
              </a:rPr>
              <a:t>   </a:t>
            </a:r>
            <a:r>
              <a:rPr lang="en-US" altLang="en-US" sz="2000" dirty="0" err="1">
                <a:solidFill>
                  <a:srgbClr val="000099"/>
                </a:solidFill>
              </a:rPr>
              <a:t>وجدوا</a:t>
            </a:r>
            <a:r>
              <a:rPr lang="en-US" altLang="en-US" sz="2000" dirty="0">
                <a:solidFill>
                  <a:srgbClr val="000099"/>
                </a:solidFill>
              </a:rPr>
              <a:t> </a:t>
            </a:r>
            <a:r>
              <a:rPr lang="en-US" altLang="en-US" sz="2000" dirty="0" err="1">
                <a:solidFill>
                  <a:srgbClr val="000099"/>
                </a:solidFill>
              </a:rPr>
              <a:t>وظائف</a:t>
            </a:r>
            <a:r>
              <a:rPr lang="en-US" altLang="en-US" sz="2000" i="1" baseline="30000" dirty="0">
                <a:solidFill>
                  <a:srgbClr val="000099"/>
                </a:solidFill>
              </a:rPr>
              <a:t> </a:t>
            </a:r>
            <a:r>
              <a:rPr lang="en-US" altLang="en-US" sz="2000" baseline="30000" dirty="0">
                <a:solidFill>
                  <a:srgbClr val="000099"/>
                </a:solidFill>
              </a:rPr>
              <a:t>1</a:t>
            </a:r>
          </a:p>
          <a:p>
            <a:pPr algn="r" rtl="1">
              <a:lnSpc>
                <a:spcPts val="2500"/>
              </a:lnSpc>
              <a:spcBef>
                <a:spcPct val="0"/>
              </a:spcBef>
              <a:buClr>
                <a:srgbClr val="000099"/>
              </a:buClr>
              <a:buFont typeface="Wingdings" pitchFamily="2" charset="2"/>
              <a:buChar char="§"/>
            </a:pPr>
            <a:endParaRPr lang="en-US" altLang="en-US" sz="2000" baseline="30000" dirty="0">
              <a:solidFill>
                <a:srgbClr val="000099"/>
              </a:solidFill>
            </a:endParaRPr>
          </a:p>
          <a:p>
            <a:pPr algn="r" rtl="1">
              <a:lnSpc>
                <a:spcPts val="2500"/>
              </a:lnSpc>
              <a:spcBef>
                <a:spcPct val="0"/>
              </a:spcBef>
              <a:buClr>
                <a:srgbClr val="000099"/>
              </a:buClr>
              <a:buFont typeface="Wingdings" pitchFamily="2" charset="2"/>
              <a:buChar char="§"/>
            </a:pPr>
            <a:r>
              <a:rPr lang="en-US" altLang="en-US" sz="2000" dirty="0">
                <a:solidFill>
                  <a:srgbClr val="000099"/>
                </a:solidFill>
              </a:rPr>
              <a:t> </a:t>
            </a:r>
            <a:r>
              <a:rPr lang="en-US" altLang="en-US" sz="2000" dirty="0" err="1">
                <a:solidFill>
                  <a:srgbClr val="000099"/>
                </a:solidFill>
              </a:rPr>
              <a:t>هناك</a:t>
            </a:r>
            <a:r>
              <a:rPr lang="en-US" altLang="en-US" sz="2000" dirty="0">
                <a:solidFill>
                  <a:srgbClr val="000099"/>
                </a:solidFill>
              </a:rPr>
              <a:t> </a:t>
            </a:r>
            <a:r>
              <a:rPr lang="en-US" altLang="en-US" sz="2000" dirty="0" err="1">
                <a:solidFill>
                  <a:srgbClr val="000099"/>
                </a:solidFill>
              </a:rPr>
              <a:t>أكثر</a:t>
            </a:r>
            <a:r>
              <a:rPr lang="en-US" altLang="en-US" sz="2000" dirty="0">
                <a:solidFill>
                  <a:srgbClr val="000099"/>
                </a:solidFill>
              </a:rPr>
              <a:t> </a:t>
            </a:r>
            <a:r>
              <a:rPr lang="en-US" altLang="en-US" sz="2000" dirty="0" err="1">
                <a:solidFill>
                  <a:srgbClr val="000099"/>
                </a:solidFill>
              </a:rPr>
              <a:t>من</a:t>
            </a:r>
            <a:r>
              <a:rPr lang="en-US" altLang="en-US" sz="2000" dirty="0">
                <a:solidFill>
                  <a:srgbClr val="000099"/>
                </a:solidFill>
              </a:rPr>
              <a:t> 92 </a:t>
            </a:r>
            <a:r>
              <a:rPr lang="ar-EG" altLang="en-US" sz="2000" dirty="0" smtClean="0">
                <a:solidFill>
                  <a:srgbClr val="000099"/>
                </a:solidFill>
              </a:rPr>
              <a:t> </a:t>
            </a:r>
            <a:r>
              <a:rPr lang="en-US" altLang="en-US" sz="2000" dirty="0" err="1" smtClean="0">
                <a:solidFill>
                  <a:srgbClr val="000099"/>
                </a:solidFill>
              </a:rPr>
              <a:t>ألف</a:t>
            </a:r>
            <a:r>
              <a:rPr lang="en-US" altLang="en-US" sz="2000" dirty="0" smtClean="0">
                <a:solidFill>
                  <a:srgbClr val="000099"/>
                </a:solidFill>
              </a:rPr>
              <a:t> </a:t>
            </a:r>
            <a:r>
              <a:rPr lang="en-US" altLang="en-US" sz="2000" dirty="0" err="1">
                <a:solidFill>
                  <a:srgbClr val="000099"/>
                </a:solidFill>
              </a:rPr>
              <a:t>فرصة</a:t>
            </a:r>
            <a:r>
              <a:rPr lang="en-US" altLang="en-US" sz="2000" dirty="0">
                <a:solidFill>
                  <a:srgbClr val="000099"/>
                </a:solidFill>
              </a:rPr>
              <a:t> </a:t>
            </a:r>
            <a:r>
              <a:rPr lang="en-US" altLang="en-US" sz="2000" dirty="0" err="1">
                <a:solidFill>
                  <a:srgbClr val="000099"/>
                </a:solidFill>
              </a:rPr>
              <a:t>توظيف</a:t>
            </a:r>
            <a:r>
              <a:rPr lang="en-US" altLang="en-US" sz="2000" dirty="0">
                <a:solidFill>
                  <a:srgbClr val="000099"/>
                </a:solidFill>
              </a:rPr>
              <a:t> </a:t>
            </a:r>
            <a:r>
              <a:rPr lang="en-US" altLang="en-US" sz="2000" dirty="0" err="1">
                <a:solidFill>
                  <a:srgbClr val="000099"/>
                </a:solidFill>
              </a:rPr>
              <a:t>متاحة</a:t>
            </a:r>
            <a:r>
              <a:rPr lang="en-US" altLang="en-US" sz="2000" dirty="0">
                <a:solidFill>
                  <a:srgbClr val="000099"/>
                </a:solidFill>
              </a:rPr>
              <a:t> </a:t>
            </a:r>
            <a:r>
              <a:rPr lang="en-US" altLang="en-US" sz="2000" dirty="0" err="1">
                <a:solidFill>
                  <a:srgbClr val="000099"/>
                </a:solidFill>
              </a:rPr>
              <a:t>على</a:t>
            </a:r>
            <a:r>
              <a:rPr lang="en-US" altLang="en-US" sz="2000" dirty="0">
                <a:solidFill>
                  <a:srgbClr val="000099"/>
                </a:solidFill>
              </a:rPr>
              <a:t> </a:t>
            </a:r>
            <a:r>
              <a:rPr lang="en-US" altLang="en-US" sz="2000" dirty="0" err="1">
                <a:solidFill>
                  <a:srgbClr val="000099"/>
                </a:solidFill>
              </a:rPr>
              <a:t>موقع</a:t>
            </a:r>
            <a:r>
              <a:rPr lang="en-US" altLang="en-US" sz="2000" dirty="0">
                <a:solidFill>
                  <a:srgbClr val="000099"/>
                </a:solidFill>
              </a:rPr>
              <a:t> (Job Quest) </a:t>
            </a:r>
          </a:p>
          <a:p>
            <a:pPr algn="r" rtl="1">
              <a:lnSpc>
                <a:spcPts val="2500"/>
              </a:lnSpc>
              <a:spcBef>
                <a:spcPct val="0"/>
              </a:spcBef>
              <a:buClr>
                <a:srgbClr val="000099"/>
              </a:buClr>
              <a:buFont typeface="Wingdings" pitchFamily="2" charset="2"/>
              <a:buChar char="§"/>
            </a:pPr>
            <a:endParaRPr lang="en-US" altLang="en-US" sz="2000" dirty="0">
              <a:solidFill>
                <a:srgbClr val="000099"/>
              </a:solidFill>
            </a:endParaRPr>
          </a:p>
          <a:p>
            <a:pPr algn="r" rtl="1">
              <a:lnSpc>
                <a:spcPts val="2500"/>
              </a:lnSpc>
              <a:spcBef>
                <a:spcPts val="600"/>
              </a:spcBef>
              <a:buClr>
                <a:srgbClr val="000099"/>
              </a:buClr>
              <a:buFont typeface="Wingdings" pitchFamily="2" charset="2"/>
              <a:buChar char="§"/>
            </a:pPr>
            <a:r>
              <a:rPr lang="en-US" altLang="en-US" sz="2000" dirty="0">
                <a:solidFill>
                  <a:srgbClr val="000099"/>
                </a:solidFill>
              </a:rPr>
              <a:t> </a:t>
            </a:r>
            <a:r>
              <a:rPr lang="en-US" altLang="en-US" sz="2000" dirty="0" err="1">
                <a:solidFill>
                  <a:srgbClr val="000099"/>
                </a:solidFill>
              </a:rPr>
              <a:t>نظام</a:t>
            </a:r>
            <a:r>
              <a:rPr lang="en-US" altLang="en-US" sz="2000" dirty="0">
                <a:solidFill>
                  <a:srgbClr val="000099"/>
                </a:solidFill>
              </a:rPr>
              <a:t> </a:t>
            </a:r>
            <a:r>
              <a:rPr lang="en-US" altLang="en-US" sz="2000" dirty="0" err="1">
                <a:solidFill>
                  <a:srgbClr val="000099"/>
                </a:solidFill>
              </a:rPr>
              <a:t>للدعم</a:t>
            </a:r>
            <a:r>
              <a:rPr lang="en-US" altLang="en-US" sz="2000" dirty="0">
                <a:solidFill>
                  <a:srgbClr val="000099"/>
                </a:solidFill>
              </a:rPr>
              <a:t> </a:t>
            </a:r>
            <a:r>
              <a:rPr lang="en-US" altLang="en-US" sz="2000" dirty="0" err="1">
                <a:solidFill>
                  <a:srgbClr val="000099"/>
                </a:solidFill>
              </a:rPr>
              <a:t>من</a:t>
            </a:r>
            <a:r>
              <a:rPr lang="en-US" altLang="en-US" sz="2000" dirty="0">
                <a:solidFill>
                  <a:srgbClr val="000099"/>
                </a:solidFill>
              </a:rPr>
              <a:t> </a:t>
            </a:r>
            <a:r>
              <a:rPr lang="en-US" altLang="en-US" sz="2000" dirty="0" err="1">
                <a:solidFill>
                  <a:srgbClr val="000099"/>
                </a:solidFill>
              </a:rPr>
              <a:t>طاقم</a:t>
            </a:r>
            <a:r>
              <a:rPr lang="en-US" altLang="en-US" sz="2000" dirty="0">
                <a:solidFill>
                  <a:srgbClr val="000099"/>
                </a:solidFill>
              </a:rPr>
              <a:t> </a:t>
            </a:r>
            <a:r>
              <a:rPr lang="en-US" altLang="en-US" sz="2000" dirty="0" err="1">
                <a:solidFill>
                  <a:srgbClr val="000099"/>
                </a:solidFill>
              </a:rPr>
              <a:t>الخدمة</a:t>
            </a:r>
            <a:r>
              <a:rPr lang="en-US" altLang="en-US" sz="2000" dirty="0">
                <a:solidFill>
                  <a:srgbClr val="000099"/>
                </a:solidFill>
              </a:rPr>
              <a:t> </a:t>
            </a:r>
            <a:r>
              <a:rPr lang="en-US" altLang="en-US" sz="2000" dirty="0" err="1">
                <a:solidFill>
                  <a:srgbClr val="000099"/>
                </a:solidFill>
              </a:rPr>
              <a:t>بالمراكز</a:t>
            </a:r>
            <a:r>
              <a:rPr lang="en-US" altLang="en-US" sz="2000" dirty="0">
                <a:solidFill>
                  <a:srgbClr val="000099"/>
                </a:solidFill>
              </a:rPr>
              <a:t> </a:t>
            </a:r>
            <a:r>
              <a:rPr lang="en-US" altLang="en-US" sz="2000" dirty="0" err="1">
                <a:solidFill>
                  <a:srgbClr val="000099"/>
                </a:solidFill>
              </a:rPr>
              <a:t>الذي</a:t>
            </a:r>
            <a:r>
              <a:rPr lang="en-US" altLang="en-US" sz="2000" dirty="0">
                <a:solidFill>
                  <a:srgbClr val="000099"/>
                </a:solidFill>
              </a:rPr>
              <a:t> </a:t>
            </a:r>
            <a:r>
              <a:rPr lang="en-US" altLang="en-US" sz="2000" dirty="0" err="1">
                <a:solidFill>
                  <a:srgbClr val="000099"/>
                </a:solidFill>
              </a:rPr>
              <a:t>يتمتع</a:t>
            </a:r>
            <a:r>
              <a:rPr lang="en-US" altLang="en-US" sz="2000" dirty="0">
                <a:solidFill>
                  <a:srgbClr val="000099"/>
                </a:solidFill>
              </a:rPr>
              <a:t> </a:t>
            </a:r>
            <a:r>
              <a:rPr lang="en-US" altLang="en-US" sz="2000" dirty="0" err="1" smtClean="0">
                <a:solidFill>
                  <a:srgbClr val="000099"/>
                </a:solidFill>
              </a:rPr>
              <a:t>بالمعرفة</a:t>
            </a:r>
            <a:r>
              <a:rPr lang="en-US" altLang="en-US" sz="2000" dirty="0" smtClean="0">
                <a:solidFill>
                  <a:srgbClr val="000099"/>
                </a:solidFill>
              </a:rPr>
              <a:t> </a:t>
            </a:r>
            <a:r>
              <a:rPr lang="en-US" altLang="en-US" sz="2000" dirty="0" err="1">
                <a:solidFill>
                  <a:srgbClr val="000099"/>
                </a:solidFill>
              </a:rPr>
              <a:t>والخبرة</a:t>
            </a:r>
            <a:endParaRPr lang="en-US" altLang="en-US" sz="2000" dirty="0">
              <a:solidFill>
                <a:srgbClr val="000099"/>
              </a:solidFill>
            </a:endParaRPr>
          </a:p>
          <a:p>
            <a:pPr algn="r" rtl="1">
              <a:spcBef>
                <a:spcPts val="1813"/>
              </a:spcBef>
              <a:buClr>
                <a:srgbClr val="000099"/>
              </a:buClr>
              <a:buFont typeface="Wingdings" pitchFamily="2" charset="2"/>
              <a:buChar char="§"/>
            </a:pPr>
            <a:r>
              <a:rPr lang="en-US" altLang="en-US" sz="2000" dirty="0">
                <a:solidFill>
                  <a:srgbClr val="000099"/>
                </a:solidFill>
              </a:rPr>
              <a:t> </a:t>
            </a:r>
            <a:r>
              <a:rPr lang="en-US" altLang="en-US" sz="2000" dirty="0" err="1">
                <a:solidFill>
                  <a:srgbClr val="000099"/>
                </a:solidFill>
              </a:rPr>
              <a:t>التواصل</a:t>
            </a:r>
            <a:r>
              <a:rPr lang="en-US" altLang="en-US" sz="2000" dirty="0">
                <a:solidFill>
                  <a:srgbClr val="000099"/>
                </a:solidFill>
              </a:rPr>
              <a:t> </a:t>
            </a:r>
            <a:r>
              <a:rPr lang="en-US" altLang="en-US" sz="2000" dirty="0" err="1">
                <a:solidFill>
                  <a:srgbClr val="000099"/>
                </a:solidFill>
              </a:rPr>
              <a:t>مع</a:t>
            </a:r>
            <a:r>
              <a:rPr lang="en-US" altLang="en-US" sz="2000" dirty="0">
                <a:solidFill>
                  <a:srgbClr val="000099"/>
                </a:solidFill>
              </a:rPr>
              <a:t> </a:t>
            </a:r>
            <a:r>
              <a:rPr lang="en-US" altLang="en-US" sz="2000" dirty="0" err="1">
                <a:solidFill>
                  <a:srgbClr val="000099"/>
                </a:solidFill>
              </a:rPr>
              <a:t>جهات</a:t>
            </a:r>
            <a:r>
              <a:rPr lang="en-US" altLang="en-US" sz="2000" dirty="0">
                <a:solidFill>
                  <a:srgbClr val="000099"/>
                </a:solidFill>
              </a:rPr>
              <a:t> </a:t>
            </a:r>
            <a:r>
              <a:rPr lang="en-US" altLang="en-US" sz="2000" dirty="0" err="1">
                <a:solidFill>
                  <a:srgbClr val="000099"/>
                </a:solidFill>
              </a:rPr>
              <a:t>العمل</a:t>
            </a:r>
            <a:r>
              <a:rPr lang="en-US" altLang="en-US" sz="2000" dirty="0">
                <a:solidFill>
                  <a:srgbClr val="000099"/>
                </a:solidFill>
              </a:rPr>
              <a:t> </a:t>
            </a:r>
            <a:r>
              <a:rPr lang="en-US" altLang="en-US" sz="2000" dirty="0" err="1">
                <a:solidFill>
                  <a:srgbClr val="000099"/>
                </a:solidFill>
              </a:rPr>
              <a:t>وفرص</a:t>
            </a:r>
            <a:r>
              <a:rPr lang="en-US" altLang="en-US" sz="2000" dirty="0">
                <a:solidFill>
                  <a:srgbClr val="000099"/>
                </a:solidFill>
              </a:rPr>
              <a:t> </a:t>
            </a:r>
            <a:r>
              <a:rPr lang="en-US" altLang="en-US" sz="2000" dirty="0" err="1">
                <a:solidFill>
                  <a:srgbClr val="000099"/>
                </a:solidFill>
              </a:rPr>
              <a:t>أخرى</a:t>
            </a:r>
            <a:r>
              <a:rPr lang="en-US" altLang="en-US" sz="2000" dirty="0">
                <a:solidFill>
                  <a:srgbClr val="000099"/>
                </a:solidFill>
              </a:rPr>
              <a:t> </a:t>
            </a:r>
            <a:r>
              <a:rPr lang="en-US" altLang="en-US" sz="2000" dirty="0" err="1">
                <a:solidFill>
                  <a:srgbClr val="000099"/>
                </a:solidFill>
              </a:rPr>
              <a:t>للتعارف</a:t>
            </a:r>
            <a:r>
              <a:rPr lang="en-US" altLang="en-US" sz="2000" dirty="0">
                <a:solidFill>
                  <a:srgbClr val="000099"/>
                </a:solidFill>
              </a:rPr>
              <a:t> </a:t>
            </a:r>
            <a:r>
              <a:rPr lang="en-US" altLang="en-US" sz="2000" dirty="0" err="1">
                <a:solidFill>
                  <a:srgbClr val="000099"/>
                </a:solidFill>
              </a:rPr>
              <a:t>عن</a:t>
            </a:r>
            <a:r>
              <a:rPr lang="en-US" altLang="en-US" sz="2000" dirty="0">
                <a:solidFill>
                  <a:srgbClr val="000099"/>
                </a:solidFill>
              </a:rPr>
              <a:t> </a:t>
            </a:r>
            <a:r>
              <a:rPr lang="en-US" altLang="en-US" sz="2000" dirty="0" err="1">
                <a:solidFill>
                  <a:srgbClr val="000099"/>
                </a:solidFill>
              </a:rPr>
              <a:t>طريق</a:t>
            </a:r>
            <a:r>
              <a:rPr lang="en-US" altLang="en-US" sz="2000" dirty="0">
                <a:solidFill>
                  <a:srgbClr val="000099"/>
                </a:solidFill>
              </a:rPr>
              <a:t> </a:t>
            </a:r>
            <a:r>
              <a:rPr lang="en-US" altLang="en-US" sz="2000" dirty="0" err="1">
                <a:solidFill>
                  <a:srgbClr val="000099"/>
                </a:solidFill>
              </a:rPr>
              <a:t>شبكات</a:t>
            </a:r>
            <a:r>
              <a:rPr lang="en-US" altLang="en-US" sz="2000" dirty="0">
                <a:solidFill>
                  <a:srgbClr val="000099"/>
                </a:solidFill>
              </a:rPr>
              <a:t> </a:t>
            </a:r>
            <a:r>
              <a:rPr lang="en-US" altLang="en-US" sz="2000" dirty="0" err="1">
                <a:solidFill>
                  <a:srgbClr val="000099"/>
                </a:solidFill>
              </a:rPr>
              <a:t>التواصل</a:t>
            </a:r>
            <a:endParaRPr lang="en-US" altLang="en-US" sz="2000" dirty="0">
              <a:solidFill>
                <a:srgbClr val="000099"/>
              </a:solidFill>
            </a:endParaRPr>
          </a:p>
        </p:txBody>
      </p:sp>
      <p:sp>
        <p:nvSpPr>
          <p:cNvPr id="11268" name="Slide Number Placeholder 1"/>
          <p:cNvSpPr txBox="1">
            <a:spLocks/>
          </p:cNvSpPr>
          <p:nvPr/>
        </p:nvSpPr>
        <p:spPr bwMode="auto">
          <a:xfrm>
            <a:off x="8755063" y="6443663"/>
            <a:ext cx="304800" cy="238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accent2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accent2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accent2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accent2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accent2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accent2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accent2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accent2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accent2"/>
                </a:solidFill>
                <a:latin typeface="Arial" charset="0"/>
              </a:defRPr>
            </a:lvl9pPr>
          </a:lstStyle>
          <a:p>
            <a:pPr algn="r" rtl="1">
              <a:spcBef>
                <a:spcPct val="0"/>
              </a:spcBef>
              <a:buFontTx/>
              <a:buNone/>
            </a:pPr>
            <a:fld id="{E9A96E19-48DC-4F59-A26E-F41D9A22941B}" type="slidenum">
              <a:rPr lang="en-US" altLang="en-US" sz="900">
                <a:solidFill>
                  <a:srgbClr val="333399"/>
                </a:solidFill>
              </a:rPr>
              <a:pPr algn="r" rtl="1">
                <a:spcBef>
                  <a:spcPct val="0"/>
                </a:spcBef>
                <a:buFontTx/>
                <a:buNone/>
              </a:pPr>
              <a:t>5</a:t>
            </a:fld>
            <a:endParaRPr lang="en-US" altLang="en-US" sz="900">
              <a:solidFill>
                <a:srgbClr val="333399"/>
              </a:solidFill>
            </a:endParaRPr>
          </a:p>
        </p:txBody>
      </p:sp>
      <p:sp>
        <p:nvSpPr>
          <p:cNvPr id="11269" name="Text Box 4"/>
          <p:cNvSpPr txBox="1">
            <a:spLocks noChangeArrowheads="1"/>
          </p:cNvSpPr>
          <p:nvPr/>
        </p:nvSpPr>
        <p:spPr bwMode="auto">
          <a:xfrm>
            <a:off x="293688" y="6243096"/>
            <a:ext cx="8221662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accent2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accent2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accent2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accent2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accent2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accent2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accent2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accent2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accent2"/>
                </a:solidFill>
                <a:latin typeface="Arial" charset="0"/>
              </a:defRPr>
            </a:lvl9pPr>
          </a:lstStyle>
          <a:p>
            <a:pPr algn="r" rtl="1">
              <a:buFontTx/>
              <a:buNone/>
            </a:pPr>
            <a:r>
              <a:rPr lang="en-US" altLang="en-US" sz="1600" baseline="30000" dirty="0">
                <a:solidFill>
                  <a:srgbClr val="000099"/>
                </a:solidFill>
              </a:rPr>
              <a:t>1</a:t>
            </a:r>
            <a:r>
              <a:rPr lang="en-US" altLang="en-US" sz="1600" i="1" baseline="30000" dirty="0">
                <a:solidFill>
                  <a:srgbClr val="000099"/>
                </a:solidFill>
              </a:rPr>
              <a:t> </a:t>
            </a:r>
            <a:r>
              <a:rPr lang="ar-SA" altLang="en-US" sz="1600" i="1" dirty="0" smtClean="0">
                <a:solidFill>
                  <a:srgbClr val="000099"/>
                </a:solidFill>
              </a:rPr>
              <a:t>المصدر</a:t>
            </a:r>
            <a:r>
              <a:rPr lang="ar-EG" altLang="en-US" sz="1600" i="1" dirty="0" smtClean="0">
                <a:solidFill>
                  <a:srgbClr val="000099"/>
                </a:solidFill>
              </a:rPr>
              <a:t>: </a:t>
            </a:r>
            <a:r>
              <a:rPr lang="en-US" altLang="en-US" sz="1600" i="1" dirty="0" smtClean="0">
                <a:solidFill>
                  <a:srgbClr val="000099"/>
                </a:solidFill>
                <a:hlinkClick r:id="rId3"/>
              </a:rPr>
              <a:t>www.Mass.gov/MassWorkforce</a:t>
            </a:r>
            <a:endParaRPr lang="en-US" altLang="en-US" sz="1600" i="1" dirty="0">
              <a:solidFill>
                <a:srgbClr val="000099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ext Box 2"/>
          <p:cNvSpPr txBox="1">
            <a:spLocks noChangeArrowheads="1"/>
          </p:cNvSpPr>
          <p:nvPr/>
        </p:nvSpPr>
        <p:spPr bwMode="auto">
          <a:xfrm>
            <a:off x="533400" y="457200"/>
            <a:ext cx="8229600" cy="534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 eaLnBrk="0" hangingPunct="0">
              <a:defRPr sz="3200">
                <a:solidFill>
                  <a:schemeClr val="accent2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3200">
                <a:solidFill>
                  <a:schemeClr val="accent2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3200">
                <a:solidFill>
                  <a:schemeClr val="accent2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3200">
                <a:solidFill>
                  <a:schemeClr val="accent2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3200">
                <a:solidFill>
                  <a:schemeClr val="accent2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Arial" charset="0"/>
                <a:cs typeface="Arial" charset="0"/>
              </a:defRPr>
            </a:lvl9pPr>
          </a:lstStyle>
          <a:p>
            <a:pPr algn="ctr" rtl="1">
              <a:lnSpc>
                <a:spcPct val="90000"/>
              </a:lnSpc>
              <a:spcBef>
                <a:spcPct val="50000"/>
              </a:spcBef>
              <a:buSzPct val="100000"/>
            </a:pPr>
            <a:r>
              <a:rPr lang="en-US" altLang="en-US" b="1">
                <a:solidFill>
                  <a:srgbClr val="C97403"/>
                </a:solidFill>
              </a:rPr>
              <a:t>موارد مراكز المهن </a:t>
            </a:r>
          </a:p>
        </p:txBody>
      </p:sp>
      <p:sp>
        <p:nvSpPr>
          <p:cNvPr id="12291" name="Text Box 3"/>
          <p:cNvSpPr txBox="1">
            <a:spLocks noChangeArrowheads="1"/>
          </p:cNvSpPr>
          <p:nvPr/>
        </p:nvSpPr>
        <p:spPr bwMode="auto">
          <a:xfrm>
            <a:off x="4876800" y="1143000"/>
            <a:ext cx="3962400" cy="573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accent2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accent2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accent2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accent2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accent2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accent2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accent2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accent2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accent2"/>
                </a:solidFill>
                <a:latin typeface="Arial" charset="0"/>
              </a:defRPr>
            </a:lvl9pPr>
          </a:lstStyle>
          <a:p>
            <a:pPr algn="r" rtl="1">
              <a:lnSpc>
                <a:spcPct val="20000"/>
              </a:lnSpc>
              <a:buFont typeface="Wingdings" pitchFamily="2" charset="2"/>
              <a:buNone/>
            </a:pPr>
            <a:endParaRPr lang="en-US" altLang="en-US" sz="2400">
              <a:solidFill>
                <a:srgbClr val="000099"/>
              </a:solidFill>
            </a:endParaRPr>
          </a:p>
          <a:p>
            <a:pPr algn="r" rtl="1">
              <a:lnSpc>
                <a:spcPct val="90000"/>
              </a:lnSpc>
              <a:buFont typeface="Wingdings" pitchFamily="2" charset="2"/>
              <a:buNone/>
            </a:pPr>
            <a:r>
              <a:rPr lang="en-US" altLang="en-US" sz="2400">
                <a:solidFill>
                  <a:srgbClr val="990000"/>
                </a:solidFill>
              </a:rPr>
              <a:t> </a:t>
            </a:r>
            <a:endParaRPr lang="en-US" altLang="en-US" sz="2400">
              <a:solidFill>
                <a:srgbClr val="000099"/>
              </a:solidFill>
            </a:endParaRPr>
          </a:p>
        </p:txBody>
      </p:sp>
      <p:sp>
        <p:nvSpPr>
          <p:cNvPr id="12292" name="TextBox 5"/>
          <p:cNvSpPr txBox="1">
            <a:spLocks noChangeArrowheads="1"/>
          </p:cNvSpPr>
          <p:nvPr/>
        </p:nvSpPr>
        <p:spPr bwMode="auto">
          <a:xfrm>
            <a:off x="220663" y="5735638"/>
            <a:ext cx="88392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accent2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accent2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accent2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accent2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accent2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accent2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accent2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accent2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accent2"/>
                </a:solidFill>
                <a:latin typeface="Arial" charset="0"/>
              </a:defRPr>
            </a:lvl9pPr>
          </a:lstStyle>
          <a:p>
            <a:pPr algn="r" rtl="1">
              <a:spcBef>
                <a:spcPct val="0"/>
              </a:spcBef>
              <a:buFontTx/>
              <a:buNone/>
            </a:pPr>
            <a:r>
              <a:rPr lang="ar-SA" altLang="en-US" sz="2000" dirty="0">
                <a:solidFill>
                  <a:srgbClr val="3333FF"/>
                </a:solidFill>
              </a:rPr>
              <a:t>نرجو ملاحظة أنه رغم أن معظم خدمات مركز المهن مجانية، إلا أنه هناك بعض الخدمات التي تتضمن رسوم و/ أو متطلبات للأهلية</a:t>
            </a:r>
            <a:endParaRPr lang="en-US" altLang="en-US" sz="2000" dirty="0">
              <a:solidFill>
                <a:srgbClr val="3333FF"/>
              </a:solidFill>
            </a:endParaRPr>
          </a:p>
        </p:txBody>
      </p:sp>
      <p:sp>
        <p:nvSpPr>
          <p:cNvPr id="12293" name="Slide Number Placeholder 1"/>
          <p:cNvSpPr txBox="1">
            <a:spLocks/>
          </p:cNvSpPr>
          <p:nvPr/>
        </p:nvSpPr>
        <p:spPr bwMode="auto">
          <a:xfrm>
            <a:off x="8755063" y="6443663"/>
            <a:ext cx="304800" cy="238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accent2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accent2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accent2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accent2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accent2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accent2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accent2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accent2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accent2"/>
                </a:solidFill>
                <a:latin typeface="Arial" charset="0"/>
              </a:defRPr>
            </a:lvl9pPr>
          </a:lstStyle>
          <a:p>
            <a:pPr algn="r" rtl="1">
              <a:spcBef>
                <a:spcPct val="0"/>
              </a:spcBef>
              <a:buFontTx/>
              <a:buNone/>
            </a:pPr>
            <a:fld id="{CC509179-932D-442F-B049-DD50BF616E17}" type="slidenum">
              <a:rPr lang="en-US" altLang="en-US" sz="900">
                <a:solidFill>
                  <a:srgbClr val="333399"/>
                </a:solidFill>
              </a:rPr>
              <a:pPr algn="r" rtl="1">
                <a:spcBef>
                  <a:spcPct val="0"/>
                </a:spcBef>
                <a:buFontTx/>
                <a:buNone/>
              </a:pPr>
              <a:t>6</a:t>
            </a:fld>
            <a:endParaRPr lang="en-US" altLang="en-US" sz="900">
              <a:solidFill>
                <a:srgbClr val="333399"/>
              </a:solidFill>
            </a:endParaRP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456480"/>
              </p:ext>
            </p:extLst>
          </p:nvPr>
        </p:nvGraphicFramePr>
        <p:xfrm>
          <a:off x="381000" y="1163638"/>
          <a:ext cx="8382000" cy="4380867"/>
        </p:xfrm>
        <a:graphic>
          <a:graphicData uri="http://schemas.openxmlformats.org/drawingml/2006/table">
            <a:tbl>
              <a:tblPr/>
              <a:tblGrid>
                <a:gridCol w="4191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191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635000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accent2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accent2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accent2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accent2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accent2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accent2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accent2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accent2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accent2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ar-SA" alt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cs typeface="Arial" charset="0"/>
                        </a:rPr>
                        <a:t>موارد المساعدة من قبل طاقم العاملين</a:t>
                      </a:r>
                      <a:endParaRPr kumimoji="0" lang="en-US" altLang="en-US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21" marB="45721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D2D8A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accent2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accent2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accent2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accent2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accent2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accent2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accent2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accent2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accent2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ar-SA" alt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cs typeface="Arial" charset="0"/>
                        </a:rPr>
                        <a:t>موارد المعدات</a:t>
                      </a:r>
                      <a:endParaRPr kumimoji="0" lang="en-US" altLang="en-US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21" marB="45721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D2D8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35000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accent2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accent2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accent2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accent2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accent2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accent2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accent2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accent2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accent2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r" defTabSz="914400" rtl="1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ar-SA" alt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معلومات عن المسارات المهنية والبحث عن وظائف</a:t>
                      </a:r>
                      <a:r>
                        <a:rPr kumimoji="0" lang="en-US" alt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 </a:t>
                      </a:r>
                    </a:p>
                  </a:txBody>
                  <a:tcPr marT="45721" marB="45721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CDDA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accent2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accent2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accent2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accent2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accent2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accent2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accent2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accent2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accent2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r" defTabSz="914400" rtl="1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ar-SA" alt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أجهزة كمبيوتر شخصية</a:t>
                      </a:r>
                      <a:endParaRPr kumimoji="0" lang="en-US" alt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21" marB="45721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CDD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35000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accent2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accent2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accent2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accent2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accent2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accent2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accent2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accent2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accent2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r" defTabSz="914400" rtl="1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ar-SA" alt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معلومات سوق العم</a:t>
                      </a:r>
                      <a:r>
                        <a:rPr kumimoji="0" lang="ar-EG" alt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ل </a:t>
                      </a:r>
                      <a:r>
                        <a:rPr kumimoji="0" lang="en-US" alt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   (LMI)</a:t>
                      </a:r>
                    </a:p>
                  </a:txBody>
                  <a:tcPr marT="45721" marB="45721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ED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accent2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accent2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accent2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accent2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accent2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accent2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accent2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accent2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accent2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r" defTabSz="914400" rtl="1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ar-SA" alt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استخدام شبكة الإنترنت</a:t>
                      </a:r>
                      <a:endParaRPr kumimoji="0" lang="en-US" alt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21" marB="45721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E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36575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accent2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accent2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accent2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accent2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accent2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accent2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accent2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accent2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accent2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r" defTabSz="914400" rtl="1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ar-SA" alt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ورش عمل</a:t>
                      </a:r>
                      <a:endParaRPr kumimoji="0" lang="en-US" alt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21" marB="45721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CDDA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accent2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accent2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accent2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accent2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accent2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accent2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accent2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accent2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accent2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r" defTabSz="914400" rtl="1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ar-SA" alt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ماكينات الفاكس</a:t>
                      </a:r>
                      <a:endParaRPr kumimoji="0" lang="en-US" alt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21" marB="45721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CDD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36575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accent2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accent2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accent2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accent2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accent2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accent2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accent2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accent2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accent2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r" defTabSz="914400" rtl="1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ar-EG" alt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ال</a:t>
                      </a:r>
                      <a:r>
                        <a:rPr kumimoji="0" lang="ar-SA" alt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موائمة </a:t>
                      </a:r>
                      <a:r>
                        <a:rPr kumimoji="0" lang="ar-EG" alt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مع </a:t>
                      </a:r>
                      <a:r>
                        <a:rPr kumimoji="0" lang="ar-SA" alt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الوظائف</a:t>
                      </a:r>
                      <a:r>
                        <a:rPr kumimoji="0" lang="ar-EG" alt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 المتاحة</a:t>
                      </a:r>
                      <a:endParaRPr kumimoji="0" lang="en-US" alt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21" marB="45721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ED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accent2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accent2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accent2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accent2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accent2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accent2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accent2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accent2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accent2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r" defTabSz="914400" rtl="1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ar-SA" alt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الهاتف</a:t>
                      </a:r>
                      <a:endParaRPr kumimoji="0" lang="en-US" alt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21" marB="45721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E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35000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accent2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accent2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accent2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accent2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accent2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accent2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accent2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accent2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accent2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r" defTabSz="914400" rtl="1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ar-SA" alt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فرص وظيفية من جهات العمل في موقع المركز</a:t>
                      </a:r>
                      <a:endParaRPr kumimoji="0" lang="en-US" alt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21" marB="45721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CDDA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accent2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accent2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accent2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accent2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accent2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accent2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accent2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accent2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accent2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r" defTabSz="914400" rtl="1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ar-SA" alt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ماكينة نسخ المستندات</a:t>
                      </a:r>
                      <a:endParaRPr kumimoji="0" lang="en-US" alt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21" marB="45721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CDD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701675">
                <a:tc gridSpan="2"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accent2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accent2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accent2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accent2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accent2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accent2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accent2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accent2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accent2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endParaRPr kumimoji="0" lang="en-US" alt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ar-SA" alt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إعلانات الوظائف</a:t>
                      </a:r>
                      <a:endParaRPr kumimoji="0" lang="en-US" alt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21" marB="45721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E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8"/>
          <p:cNvSpPr>
            <a:spLocks noChangeArrowheads="1"/>
          </p:cNvSpPr>
          <p:nvPr/>
        </p:nvSpPr>
        <p:spPr bwMode="auto">
          <a:xfrm>
            <a:off x="5480050" y="1736725"/>
            <a:ext cx="1065213" cy="415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accent2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accent2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accent2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accent2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accent2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accent2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accent2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accent2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accent2"/>
                </a:solidFill>
                <a:latin typeface="Arial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ar-SA" altLang="en-US" sz="1000" b="1">
                <a:solidFill>
                  <a:srgbClr val="FFFFFF"/>
                </a:solidFill>
                <a:cs typeface="Times New Roman" pitchFamily="18" charset="0"/>
              </a:rPr>
              <a:t>ما هو موقعك اليوم</a:t>
            </a:r>
            <a:endParaRPr lang="en-US" altLang="en-US" sz="1000" b="1">
              <a:solidFill>
                <a:srgbClr val="FFFFFF"/>
              </a:solidFill>
              <a:cs typeface="Times New Roman" pitchFamily="18" charset="0"/>
            </a:endParaRPr>
          </a:p>
        </p:txBody>
      </p:sp>
      <p:sp>
        <p:nvSpPr>
          <p:cNvPr id="13315" name="Rectangle 12"/>
          <p:cNvSpPr>
            <a:spLocks noChangeArrowheads="1"/>
          </p:cNvSpPr>
          <p:nvPr/>
        </p:nvSpPr>
        <p:spPr bwMode="auto">
          <a:xfrm>
            <a:off x="0" y="-63500"/>
            <a:ext cx="18415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accent2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accent2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accent2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accent2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accent2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accent2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accent2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accent2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accent2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>
              <a:solidFill>
                <a:srgbClr val="333399"/>
              </a:solidFill>
            </a:endParaRPr>
          </a:p>
        </p:txBody>
      </p:sp>
      <p:sp>
        <p:nvSpPr>
          <p:cNvPr id="13316" name="Rectangle 15"/>
          <p:cNvSpPr>
            <a:spLocks noChangeArrowheads="1"/>
          </p:cNvSpPr>
          <p:nvPr/>
        </p:nvSpPr>
        <p:spPr bwMode="auto">
          <a:xfrm>
            <a:off x="0" y="165100"/>
            <a:ext cx="18415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accent2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accent2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accent2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accent2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accent2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accent2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accent2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accent2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accent2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>
              <a:solidFill>
                <a:srgbClr val="333399"/>
              </a:solidFill>
            </a:endParaRPr>
          </a:p>
        </p:txBody>
      </p:sp>
      <p:sp>
        <p:nvSpPr>
          <p:cNvPr id="13317" name="Rectangular Callout 6"/>
          <p:cNvSpPr>
            <a:spLocks noChangeArrowheads="1"/>
          </p:cNvSpPr>
          <p:nvPr/>
        </p:nvSpPr>
        <p:spPr bwMode="auto">
          <a:xfrm>
            <a:off x="5656263" y="1503363"/>
            <a:ext cx="2141537" cy="754062"/>
          </a:xfrm>
          <a:prstGeom prst="wedgeRectCallout">
            <a:avLst>
              <a:gd name="adj1" fmla="val -20833"/>
              <a:gd name="adj2" fmla="val 62500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accent2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accent2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accent2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accent2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accent2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accent2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accent2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accent2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accent2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>
              <a:solidFill>
                <a:srgbClr val="333399"/>
              </a:solidFill>
            </a:endParaRPr>
          </a:p>
        </p:txBody>
      </p:sp>
      <p:cxnSp>
        <p:nvCxnSpPr>
          <p:cNvPr id="13318" name="Straight Arrow Connector 38"/>
          <p:cNvCxnSpPr>
            <a:cxnSpLocks noChangeShapeType="1"/>
          </p:cNvCxnSpPr>
          <p:nvPr/>
        </p:nvCxnSpPr>
        <p:spPr bwMode="auto">
          <a:xfrm>
            <a:off x="3429000" y="4038600"/>
            <a:ext cx="1447800" cy="766763"/>
          </a:xfrm>
          <a:prstGeom prst="straightConnector1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 type="arrow" w="med" len="med"/>
              </a14:hiddenLine>
            </a:ext>
          </a:extLst>
        </p:spPr>
      </p:cxnSp>
      <p:cxnSp>
        <p:nvCxnSpPr>
          <p:cNvPr id="13319" name="Elbow Connector 44"/>
          <p:cNvCxnSpPr>
            <a:cxnSpLocks noChangeShapeType="1"/>
          </p:cNvCxnSpPr>
          <p:nvPr/>
        </p:nvCxnSpPr>
        <p:spPr bwMode="auto">
          <a:xfrm>
            <a:off x="2895600" y="5638800"/>
            <a:ext cx="914400" cy="914400"/>
          </a:xfrm>
          <a:prstGeom prst="bentConnector3">
            <a:avLst>
              <a:gd name="adj1" fmla="val 50000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 type="arrow" w="med" len="med"/>
              </a14:hiddenLine>
            </a:ext>
          </a:extLst>
        </p:spPr>
      </p:cxnSp>
      <p:sp>
        <p:nvSpPr>
          <p:cNvPr id="13320" name="Slide Number Placeholder 1"/>
          <p:cNvSpPr txBox="1">
            <a:spLocks/>
          </p:cNvSpPr>
          <p:nvPr/>
        </p:nvSpPr>
        <p:spPr bwMode="auto">
          <a:xfrm>
            <a:off x="8755063" y="6443663"/>
            <a:ext cx="304800" cy="238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accent2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accent2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accent2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accent2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accent2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accent2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accent2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accent2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accent2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900">
                <a:solidFill>
                  <a:srgbClr val="333399"/>
                </a:solidFill>
              </a:rPr>
              <a:t>7</a:t>
            </a:r>
          </a:p>
        </p:txBody>
      </p:sp>
      <p:cxnSp>
        <p:nvCxnSpPr>
          <p:cNvPr id="13321" name="Curved Connector 2"/>
          <p:cNvCxnSpPr>
            <a:cxnSpLocks noChangeShapeType="1"/>
          </p:cNvCxnSpPr>
          <p:nvPr/>
        </p:nvCxnSpPr>
        <p:spPr bwMode="auto">
          <a:xfrm rot="16200000" flipH="1">
            <a:off x="291306" y="1537494"/>
            <a:ext cx="1169988" cy="381000"/>
          </a:xfrm>
          <a:prstGeom prst="curvedConnector3">
            <a:avLst>
              <a:gd name="adj1" fmla="val 50000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cxnSp>
      <p:sp>
        <p:nvSpPr>
          <p:cNvPr id="10" name="Freeform 9"/>
          <p:cNvSpPr/>
          <p:nvPr/>
        </p:nvSpPr>
        <p:spPr>
          <a:xfrm>
            <a:off x="3215868" y="2987900"/>
            <a:ext cx="1550373" cy="1187001"/>
          </a:xfrm>
          <a:custGeom>
            <a:avLst/>
            <a:gdLst>
              <a:gd name="connsiteX0" fmla="*/ 0 w 1550373"/>
              <a:gd name="connsiteY0" fmla="*/ 593501 h 1187001"/>
              <a:gd name="connsiteX1" fmla="*/ 775187 w 1550373"/>
              <a:gd name="connsiteY1" fmla="*/ 0 h 1187001"/>
              <a:gd name="connsiteX2" fmla="*/ 1550374 w 1550373"/>
              <a:gd name="connsiteY2" fmla="*/ 593501 h 1187001"/>
              <a:gd name="connsiteX3" fmla="*/ 775187 w 1550373"/>
              <a:gd name="connsiteY3" fmla="*/ 1187002 h 1187001"/>
              <a:gd name="connsiteX4" fmla="*/ 0 w 1550373"/>
              <a:gd name="connsiteY4" fmla="*/ 593501 h 1187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50373" h="1187001">
                <a:moveTo>
                  <a:pt x="0" y="593501"/>
                </a:moveTo>
                <a:cubicBezTo>
                  <a:pt x="0" y="265719"/>
                  <a:pt x="347063" y="0"/>
                  <a:pt x="775187" y="0"/>
                </a:cubicBezTo>
                <a:cubicBezTo>
                  <a:pt x="1203311" y="0"/>
                  <a:pt x="1550374" y="265719"/>
                  <a:pt x="1550374" y="593501"/>
                </a:cubicBezTo>
                <a:cubicBezTo>
                  <a:pt x="1550374" y="921283"/>
                  <a:pt x="1203311" y="1187002"/>
                  <a:pt x="775187" y="1187002"/>
                </a:cubicBezTo>
                <a:cubicBezTo>
                  <a:pt x="347063" y="1187002"/>
                  <a:pt x="0" y="921283"/>
                  <a:pt x="0" y="593501"/>
                </a:cubicBezTo>
                <a:close/>
              </a:path>
            </a:pathLst>
          </a:custGeom>
          <a:scene3d>
            <a:camera prst="orthographicFront"/>
            <a:lightRig rig="flat" dir="t"/>
          </a:scene3d>
          <a:sp3d prstMaterial="plastic">
            <a:bevelT w="120900" h="88900"/>
            <a:bevelB w="88900" h="31750" prst="angle"/>
          </a:sp3d>
        </p:spPr>
        <p:style>
          <a:lnRef idx="0">
            <a:schemeClr val="lt2">
              <a:hueOff val="0"/>
              <a:satOff val="0"/>
              <a:lumOff val="0"/>
              <a:alphaOff val="0"/>
            </a:schemeClr>
          </a:lnRef>
          <a:fillRef idx="3">
            <a:schemeClr val="dk2">
              <a:hueOff val="0"/>
              <a:satOff val="0"/>
              <a:lumOff val="0"/>
              <a:alphaOff val="0"/>
            </a:schemeClr>
          </a:fillRef>
          <a:effectRef idx="2">
            <a:schemeClr val="dk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lIns="256257" tIns="203042" rIns="256257" bIns="203042" anchor="ctr"/>
          <a:lstStyle>
            <a:lvl1pPr defTabSz="1022350" eaLnBrk="0" hangingPunct="0">
              <a:defRPr sz="3200">
                <a:solidFill>
                  <a:schemeClr val="accent2"/>
                </a:solidFill>
                <a:latin typeface="Arial" charset="0"/>
                <a:cs typeface="Arial" charset="0"/>
              </a:defRPr>
            </a:lvl1pPr>
            <a:lvl2pPr marL="742950" indent="-285750" defTabSz="1022350" eaLnBrk="0" hangingPunct="0">
              <a:defRPr sz="3200">
                <a:solidFill>
                  <a:schemeClr val="accent2"/>
                </a:solidFill>
                <a:latin typeface="Arial" charset="0"/>
                <a:cs typeface="Arial" charset="0"/>
              </a:defRPr>
            </a:lvl2pPr>
            <a:lvl3pPr marL="1143000" indent="-228600" defTabSz="1022350" eaLnBrk="0" hangingPunct="0">
              <a:defRPr sz="3200">
                <a:solidFill>
                  <a:schemeClr val="accent2"/>
                </a:solidFill>
                <a:latin typeface="Arial" charset="0"/>
                <a:cs typeface="Arial" charset="0"/>
              </a:defRPr>
            </a:lvl3pPr>
            <a:lvl4pPr marL="1600200" indent="-228600" defTabSz="1022350" eaLnBrk="0" hangingPunct="0">
              <a:defRPr sz="3200">
                <a:solidFill>
                  <a:schemeClr val="accent2"/>
                </a:solidFill>
                <a:latin typeface="Arial" charset="0"/>
                <a:cs typeface="Arial" charset="0"/>
              </a:defRPr>
            </a:lvl4pPr>
            <a:lvl5pPr marL="2057400" indent="-228600" defTabSz="1022350" eaLnBrk="0" hangingPunct="0">
              <a:defRPr sz="3200">
                <a:solidFill>
                  <a:schemeClr val="accent2"/>
                </a:solidFill>
                <a:latin typeface="Arial" charset="0"/>
                <a:cs typeface="Arial" charset="0"/>
              </a:defRPr>
            </a:lvl5pPr>
            <a:lvl6pPr marL="2514600" indent="-228600" defTabSz="102235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Arial" charset="0"/>
                <a:cs typeface="Arial" charset="0"/>
              </a:defRPr>
            </a:lvl6pPr>
            <a:lvl7pPr marL="2971800" indent="-228600" defTabSz="102235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Arial" charset="0"/>
                <a:cs typeface="Arial" charset="0"/>
              </a:defRPr>
            </a:lvl7pPr>
            <a:lvl8pPr marL="3429000" indent="-228600" defTabSz="102235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Arial" charset="0"/>
                <a:cs typeface="Arial" charset="0"/>
              </a:defRPr>
            </a:lvl8pPr>
            <a:lvl9pPr marL="3886200" indent="-228600" defTabSz="102235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Arial" charset="0"/>
                <a:cs typeface="Arial" charset="0"/>
              </a:defRPr>
            </a:lvl9pPr>
          </a:lstStyle>
          <a:p>
            <a:pPr algn="ctr">
              <a:lnSpc>
                <a:spcPct val="90000"/>
              </a:lnSpc>
              <a:spcAft>
                <a:spcPct val="35000"/>
              </a:spcAft>
              <a:buSzPct val="100000"/>
            </a:pPr>
            <a:r>
              <a:rPr lang="en-US" altLang="en-US" sz="2300">
                <a:solidFill>
                  <a:srgbClr val="FFFFFF"/>
                </a:solidFill>
              </a:rPr>
              <a:t>أنت هنا</a:t>
            </a:r>
          </a:p>
        </p:txBody>
      </p:sp>
      <p:sp>
        <p:nvSpPr>
          <p:cNvPr id="11" name="Block Arc 10"/>
          <p:cNvSpPr/>
          <p:nvPr/>
        </p:nvSpPr>
        <p:spPr>
          <a:xfrm>
            <a:off x="2474529" y="1599690"/>
            <a:ext cx="3585625" cy="4451965"/>
          </a:xfrm>
          <a:prstGeom prst="blockArc">
            <a:avLst>
              <a:gd name="adj1" fmla="val 16509444"/>
              <a:gd name="adj2" fmla="val 5088054"/>
              <a:gd name="adj3" fmla="val 5240"/>
            </a:avLst>
          </a:prstGeom>
          <a:scene3d>
            <a:camera prst="orthographicFront"/>
            <a:lightRig rig="flat" dir="t"/>
          </a:scene3d>
          <a:sp3d prstMaterial="plastic">
            <a:bevelT w="120900" h="88900"/>
            <a:bevelB w="88900" h="31750" prst="angle"/>
          </a:sp3d>
        </p:spPr>
        <p:style>
          <a:lnRef idx="0">
            <a:schemeClr val="lt2">
              <a:hueOff val="0"/>
              <a:satOff val="0"/>
              <a:lumOff val="0"/>
              <a:alphaOff val="0"/>
            </a:schemeClr>
          </a:lnRef>
          <a:fillRef idx="3">
            <a:schemeClr val="dk2">
              <a:hueOff val="0"/>
              <a:satOff val="0"/>
              <a:lumOff val="0"/>
              <a:alphaOff val="0"/>
            </a:schemeClr>
          </a:fillRef>
          <a:effectRef idx="2">
            <a:schemeClr val="dk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12" name="Oval 11"/>
          <p:cNvSpPr/>
          <p:nvPr/>
        </p:nvSpPr>
        <p:spPr>
          <a:xfrm>
            <a:off x="3991055" y="1260656"/>
            <a:ext cx="953207" cy="953008"/>
          </a:xfrm>
          <a:prstGeom prst="ellipse">
            <a:avLst/>
          </a:prstGeom>
          <a:scene3d>
            <a:camera prst="orthographicFront"/>
            <a:lightRig rig="flat" dir="t"/>
          </a:scene3d>
          <a:sp3d z="127000" prstMaterial="plastic">
            <a:bevelT w="88900" h="88900"/>
            <a:bevelB w="88900" h="31750" prst="angle"/>
          </a:sp3d>
        </p:spPr>
        <p:style>
          <a:lnRef idx="0">
            <a:schemeClr val="lt2">
              <a:hueOff val="0"/>
              <a:satOff val="0"/>
              <a:lumOff val="0"/>
              <a:alphaOff val="0"/>
            </a:schemeClr>
          </a:lnRef>
          <a:fillRef idx="3">
            <a:schemeClr val="dk2">
              <a:tint val="50000"/>
              <a:hueOff val="0"/>
              <a:satOff val="0"/>
              <a:lumOff val="0"/>
              <a:alphaOff val="0"/>
            </a:schemeClr>
          </a:fillRef>
          <a:effectRef idx="2">
            <a:schemeClr val="dk2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2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3" name="Freeform 12"/>
          <p:cNvSpPr/>
          <p:nvPr/>
        </p:nvSpPr>
        <p:spPr>
          <a:xfrm>
            <a:off x="4935538" y="1169988"/>
            <a:ext cx="736646" cy="461962"/>
          </a:xfrm>
          <a:custGeom>
            <a:avLst/>
            <a:gdLst>
              <a:gd name="connsiteX0" fmla="*/ 0 w 1275991"/>
              <a:gd name="connsiteY0" fmla="*/ 0 h 922528"/>
              <a:gd name="connsiteX1" fmla="*/ 1275991 w 1275991"/>
              <a:gd name="connsiteY1" fmla="*/ 0 h 922528"/>
              <a:gd name="connsiteX2" fmla="*/ 1275991 w 1275991"/>
              <a:gd name="connsiteY2" fmla="*/ 922528 h 922528"/>
              <a:gd name="connsiteX3" fmla="*/ 0 w 1275991"/>
              <a:gd name="connsiteY3" fmla="*/ 922528 h 922528"/>
              <a:gd name="connsiteX4" fmla="*/ 0 w 1275991"/>
              <a:gd name="connsiteY4" fmla="*/ 0 h 9225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75991" h="922528">
                <a:moveTo>
                  <a:pt x="0" y="0"/>
                </a:moveTo>
                <a:lnTo>
                  <a:pt x="1275991" y="0"/>
                </a:lnTo>
                <a:lnTo>
                  <a:pt x="1275991" y="922528"/>
                </a:lnTo>
                <a:lnTo>
                  <a:pt x="0" y="922528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2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2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lIns="21590" tIns="21590" rIns="21590" bIns="21590" anchor="ctr"/>
          <a:lstStyle>
            <a:lvl1pPr defTabSz="755650" eaLnBrk="0" hangingPunct="0">
              <a:defRPr sz="3200">
                <a:solidFill>
                  <a:schemeClr val="accent2"/>
                </a:solidFill>
                <a:latin typeface="Arial" charset="0"/>
                <a:cs typeface="Arial" charset="0"/>
              </a:defRPr>
            </a:lvl1pPr>
            <a:lvl2pPr marL="742950" indent="-285750" defTabSz="755650" eaLnBrk="0" hangingPunct="0">
              <a:defRPr sz="3200">
                <a:solidFill>
                  <a:schemeClr val="accent2"/>
                </a:solidFill>
                <a:latin typeface="Arial" charset="0"/>
                <a:cs typeface="Arial" charset="0"/>
              </a:defRPr>
            </a:lvl2pPr>
            <a:lvl3pPr marL="1143000" indent="-228600" defTabSz="755650" eaLnBrk="0" hangingPunct="0">
              <a:defRPr sz="3200">
                <a:solidFill>
                  <a:schemeClr val="accent2"/>
                </a:solidFill>
                <a:latin typeface="Arial" charset="0"/>
                <a:cs typeface="Arial" charset="0"/>
              </a:defRPr>
            </a:lvl3pPr>
            <a:lvl4pPr marL="1600200" indent="-228600" defTabSz="755650" eaLnBrk="0" hangingPunct="0">
              <a:defRPr sz="3200">
                <a:solidFill>
                  <a:schemeClr val="accent2"/>
                </a:solidFill>
                <a:latin typeface="Arial" charset="0"/>
                <a:cs typeface="Arial" charset="0"/>
              </a:defRPr>
            </a:lvl4pPr>
            <a:lvl5pPr marL="2057400" indent="-228600" defTabSz="755650" eaLnBrk="0" hangingPunct="0">
              <a:defRPr sz="3200">
                <a:solidFill>
                  <a:schemeClr val="accent2"/>
                </a:solidFill>
                <a:latin typeface="Arial" charset="0"/>
                <a:cs typeface="Arial" charset="0"/>
              </a:defRPr>
            </a:lvl5pPr>
            <a:lvl6pPr marL="2514600" indent="-228600" defTabSz="75565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Arial" charset="0"/>
                <a:cs typeface="Arial" charset="0"/>
              </a:defRPr>
            </a:lvl6pPr>
            <a:lvl7pPr marL="2971800" indent="-228600" defTabSz="75565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Arial" charset="0"/>
                <a:cs typeface="Arial" charset="0"/>
              </a:defRPr>
            </a:lvl7pPr>
            <a:lvl8pPr marL="3429000" indent="-228600" defTabSz="75565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Arial" charset="0"/>
                <a:cs typeface="Arial" charset="0"/>
              </a:defRPr>
            </a:lvl8pPr>
            <a:lvl9pPr marL="3886200" indent="-228600" defTabSz="75565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Arial" charset="0"/>
                <a:cs typeface="Arial" charset="0"/>
              </a:defRPr>
            </a:lvl9pPr>
          </a:lstStyle>
          <a:p>
            <a:pPr algn="ctr" rtl="1">
              <a:lnSpc>
                <a:spcPct val="90000"/>
              </a:lnSpc>
              <a:spcAft>
                <a:spcPct val="10000"/>
              </a:spcAft>
              <a:buSzPct val="100000"/>
            </a:pPr>
            <a:r>
              <a:rPr lang="en-US" altLang="en-US" sz="1700" dirty="0" err="1">
                <a:solidFill>
                  <a:srgbClr val="000000"/>
                </a:solidFill>
              </a:rPr>
              <a:t>التقييم</a:t>
            </a:r>
            <a:endParaRPr lang="en-US" altLang="en-US" sz="1700" dirty="0">
              <a:solidFill>
                <a:srgbClr val="000000"/>
              </a:solidFill>
            </a:endParaRPr>
          </a:p>
        </p:txBody>
      </p:sp>
      <p:sp>
        <p:nvSpPr>
          <p:cNvPr id="15" name="Oval 14"/>
          <p:cNvSpPr/>
          <p:nvPr/>
        </p:nvSpPr>
        <p:spPr>
          <a:xfrm>
            <a:off x="5014655" y="1780161"/>
            <a:ext cx="953207" cy="953008"/>
          </a:xfrm>
          <a:prstGeom prst="ellipse">
            <a:avLst/>
          </a:prstGeom>
          <a:scene3d>
            <a:camera prst="orthographicFront"/>
            <a:lightRig rig="flat" dir="t"/>
          </a:scene3d>
          <a:sp3d z="127000" prstMaterial="plastic">
            <a:bevelT w="88900" h="88900"/>
            <a:bevelB w="88900" h="31750" prst="angle"/>
          </a:sp3d>
        </p:spPr>
        <p:style>
          <a:lnRef idx="0">
            <a:schemeClr val="lt2">
              <a:hueOff val="0"/>
              <a:satOff val="0"/>
              <a:lumOff val="0"/>
              <a:alphaOff val="0"/>
            </a:schemeClr>
          </a:lnRef>
          <a:fillRef idx="3">
            <a:schemeClr val="dk2">
              <a:tint val="50000"/>
              <a:hueOff val="0"/>
              <a:satOff val="0"/>
              <a:lumOff val="0"/>
              <a:alphaOff val="0"/>
            </a:schemeClr>
          </a:fillRef>
          <a:effectRef idx="2">
            <a:schemeClr val="dk2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2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6" name="Freeform 15"/>
          <p:cNvSpPr/>
          <p:nvPr/>
        </p:nvSpPr>
        <p:spPr>
          <a:xfrm>
            <a:off x="5967862" y="1651000"/>
            <a:ext cx="1524000" cy="682625"/>
          </a:xfrm>
          <a:custGeom>
            <a:avLst/>
            <a:gdLst>
              <a:gd name="connsiteX0" fmla="*/ 0 w 1275991"/>
              <a:gd name="connsiteY0" fmla="*/ 0 h 922528"/>
              <a:gd name="connsiteX1" fmla="*/ 1275991 w 1275991"/>
              <a:gd name="connsiteY1" fmla="*/ 0 h 922528"/>
              <a:gd name="connsiteX2" fmla="*/ 1275991 w 1275991"/>
              <a:gd name="connsiteY2" fmla="*/ 922528 h 922528"/>
              <a:gd name="connsiteX3" fmla="*/ 0 w 1275991"/>
              <a:gd name="connsiteY3" fmla="*/ 922528 h 922528"/>
              <a:gd name="connsiteX4" fmla="*/ 0 w 1275991"/>
              <a:gd name="connsiteY4" fmla="*/ 0 h 9225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75991" h="922528">
                <a:moveTo>
                  <a:pt x="0" y="0"/>
                </a:moveTo>
                <a:lnTo>
                  <a:pt x="1275991" y="0"/>
                </a:lnTo>
                <a:lnTo>
                  <a:pt x="1275991" y="922528"/>
                </a:lnTo>
                <a:lnTo>
                  <a:pt x="0" y="922528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2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2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lIns="21590" tIns="21590" rIns="21590" bIns="21590" anchor="ctr"/>
          <a:lstStyle>
            <a:lvl1pPr defTabSz="755650" eaLnBrk="0" hangingPunct="0">
              <a:defRPr sz="3200">
                <a:solidFill>
                  <a:schemeClr val="accent2"/>
                </a:solidFill>
                <a:latin typeface="Arial" charset="0"/>
                <a:cs typeface="Arial" charset="0"/>
              </a:defRPr>
            </a:lvl1pPr>
            <a:lvl2pPr marL="742950" indent="-285750" defTabSz="755650" eaLnBrk="0" hangingPunct="0">
              <a:defRPr sz="3200">
                <a:solidFill>
                  <a:schemeClr val="accent2"/>
                </a:solidFill>
                <a:latin typeface="Arial" charset="0"/>
                <a:cs typeface="Arial" charset="0"/>
              </a:defRPr>
            </a:lvl2pPr>
            <a:lvl3pPr marL="1143000" indent="-228600" defTabSz="755650" eaLnBrk="0" hangingPunct="0">
              <a:defRPr sz="3200">
                <a:solidFill>
                  <a:schemeClr val="accent2"/>
                </a:solidFill>
                <a:latin typeface="Arial" charset="0"/>
                <a:cs typeface="Arial" charset="0"/>
              </a:defRPr>
            </a:lvl3pPr>
            <a:lvl4pPr marL="1600200" indent="-228600" defTabSz="755650" eaLnBrk="0" hangingPunct="0">
              <a:defRPr sz="3200">
                <a:solidFill>
                  <a:schemeClr val="accent2"/>
                </a:solidFill>
                <a:latin typeface="Arial" charset="0"/>
                <a:cs typeface="Arial" charset="0"/>
              </a:defRPr>
            </a:lvl4pPr>
            <a:lvl5pPr marL="2057400" indent="-228600" defTabSz="755650" eaLnBrk="0" hangingPunct="0">
              <a:defRPr sz="3200">
                <a:solidFill>
                  <a:schemeClr val="accent2"/>
                </a:solidFill>
                <a:latin typeface="Arial" charset="0"/>
                <a:cs typeface="Arial" charset="0"/>
              </a:defRPr>
            </a:lvl5pPr>
            <a:lvl6pPr marL="2514600" indent="-228600" defTabSz="75565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Arial" charset="0"/>
                <a:cs typeface="Arial" charset="0"/>
              </a:defRPr>
            </a:lvl6pPr>
            <a:lvl7pPr marL="2971800" indent="-228600" defTabSz="75565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Arial" charset="0"/>
                <a:cs typeface="Arial" charset="0"/>
              </a:defRPr>
            </a:lvl7pPr>
            <a:lvl8pPr marL="3429000" indent="-228600" defTabSz="75565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Arial" charset="0"/>
                <a:cs typeface="Arial" charset="0"/>
              </a:defRPr>
            </a:lvl8pPr>
            <a:lvl9pPr marL="3886200" indent="-228600" defTabSz="75565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Arial" charset="0"/>
                <a:cs typeface="Arial" charset="0"/>
              </a:defRPr>
            </a:lvl9pPr>
          </a:lstStyle>
          <a:p>
            <a:pPr algn="r" rtl="1">
              <a:lnSpc>
                <a:spcPct val="90000"/>
              </a:lnSpc>
              <a:spcAft>
                <a:spcPct val="10000"/>
              </a:spcAft>
              <a:buSzPct val="100000"/>
            </a:pPr>
            <a:r>
              <a:rPr lang="en-US" altLang="en-US" sz="1700" dirty="0" err="1">
                <a:solidFill>
                  <a:srgbClr val="000000"/>
                </a:solidFill>
              </a:rPr>
              <a:t>معلومات</a:t>
            </a:r>
            <a:r>
              <a:rPr lang="en-US" altLang="en-US" sz="1700" dirty="0">
                <a:solidFill>
                  <a:srgbClr val="000000"/>
                </a:solidFill>
              </a:rPr>
              <a:t> </a:t>
            </a:r>
            <a:r>
              <a:rPr lang="en-US" altLang="en-US" sz="1700" dirty="0" err="1">
                <a:solidFill>
                  <a:srgbClr val="000000"/>
                </a:solidFill>
              </a:rPr>
              <a:t>سوق</a:t>
            </a:r>
            <a:r>
              <a:rPr lang="en-US" altLang="en-US" sz="1700" dirty="0">
                <a:solidFill>
                  <a:srgbClr val="000000"/>
                </a:solidFill>
              </a:rPr>
              <a:t> </a:t>
            </a:r>
            <a:r>
              <a:rPr lang="en-US" altLang="en-US" sz="1700" dirty="0" err="1">
                <a:solidFill>
                  <a:srgbClr val="000000"/>
                </a:solidFill>
              </a:rPr>
              <a:t>العمل</a:t>
            </a:r>
            <a:r>
              <a:rPr lang="en-US" altLang="en-US" sz="1700" dirty="0">
                <a:solidFill>
                  <a:srgbClr val="000000"/>
                </a:solidFill>
              </a:rPr>
              <a:t> (LMI)</a:t>
            </a:r>
          </a:p>
        </p:txBody>
      </p:sp>
      <p:sp>
        <p:nvSpPr>
          <p:cNvPr id="26" name="Oval 25"/>
          <p:cNvSpPr/>
          <p:nvPr/>
        </p:nvSpPr>
        <p:spPr>
          <a:xfrm>
            <a:off x="5487821" y="2872664"/>
            <a:ext cx="953207" cy="953008"/>
          </a:xfrm>
          <a:prstGeom prst="ellipse">
            <a:avLst/>
          </a:prstGeom>
          <a:scene3d>
            <a:camera prst="orthographicFront"/>
            <a:lightRig rig="flat" dir="t"/>
          </a:scene3d>
          <a:sp3d z="127000" prstMaterial="plastic">
            <a:bevelT w="88900" h="88900"/>
            <a:bevelB w="88900" h="31750" prst="angle"/>
          </a:sp3d>
        </p:spPr>
        <p:style>
          <a:lnRef idx="0">
            <a:schemeClr val="lt2">
              <a:hueOff val="0"/>
              <a:satOff val="0"/>
              <a:lumOff val="0"/>
              <a:alphaOff val="0"/>
            </a:schemeClr>
          </a:lnRef>
          <a:fillRef idx="3">
            <a:schemeClr val="dk2">
              <a:tint val="50000"/>
              <a:hueOff val="0"/>
              <a:satOff val="0"/>
              <a:lumOff val="0"/>
              <a:alphaOff val="0"/>
            </a:schemeClr>
          </a:fillRef>
          <a:effectRef idx="2">
            <a:schemeClr val="dk2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2">
              <a:hueOff val="0"/>
              <a:satOff val="0"/>
              <a:lumOff val="0"/>
              <a:alphaOff val="0"/>
            </a:schemeClr>
          </a:fontRef>
        </p:style>
      </p:sp>
      <p:sp>
        <p:nvSpPr>
          <p:cNvPr id="27" name="Freeform 26"/>
          <p:cNvSpPr/>
          <p:nvPr/>
        </p:nvSpPr>
        <p:spPr>
          <a:xfrm>
            <a:off x="6392863" y="2852662"/>
            <a:ext cx="1844675" cy="619125"/>
          </a:xfrm>
          <a:custGeom>
            <a:avLst/>
            <a:gdLst>
              <a:gd name="connsiteX0" fmla="*/ 0 w 1844139"/>
              <a:gd name="connsiteY0" fmla="*/ 0 h 620234"/>
              <a:gd name="connsiteX1" fmla="*/ 1844139 w 1844139"/>
              <a:gd name="connsiteY1" fmla="*/ 0 h 620234"/>
              <a:gd name="connsiteX2" fmla="*/ 1844139 w 1844139"/>
              <a:gd name="connsiteY2" fmla="*/ 620234 h 620234"/>
              <a:gd name="connsiteX3" fmla="*/ 0 w 1844139"/>
              <a:gd name="connsiteY3" fmla="*/ 620234 h 620234"/>
              <a:gd name="connsiteX4" fmla="*/ 0 w 1844139"/>
              <a:gd name="connsiteY4" fmla="*/ 0 h 6202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44139" h="620234">
                <a:moveTo>
                  <a:pt x="0" y="0"/>
                </a:moveTo>
                <a:lnTo>
                  <a:pt x="1844139" y="0"/>
                </a:lnTo>
                <a:lnTo>
                  <a:pt x="1844139" y="620234"/>
                </a:lnTo>
                <a:lnTo>
                  <a:pt x="0" y="620234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2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2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lIns="21590" tIns="21590" rIns="21590" bIns="21590" anchor="ctr"/>
          <a:lstStyle>
            <a:lvl1pPr defTabSz="755650" eaLnBrk="0" hangingPunct="0">
              <a:defRPr sz="3200">
                <a:solidFill>
                  <a:schemeClr val="accent2"/>
                </a:solidFill>
                <a:latin typeface="Arial" charset="0"/>
                <a:cs typeface="Arial" charset="0"/>
              </a:defRPr>
            </a:lvl1pPr>
            <a:lvl2pPr marL="742950" indent="-285750" defTabSz="755650" eaLnBrk="0" hangingPunct="0">
              <a:defRPr sz="3200">
                <a:solidFill>
                  <a:schemeClr val="accent2"/>
                </a:solidFill>
                <a:latin typeface="Arial" charset="0"/>
                <a:cs typeface="Arial" charset="0"/>
              </a:defRPr>
            </a:lvl2pPr>
            <a:lvl3pPr marL="1143000" indent="-228600" defTabSz="755650" eaLnBrk="0" hangingPunct="0">
              <a:defRPr sz="3200">
                <a:solidFill>
                  <a:schemeClr val="accent2"/>
                </a:solidFill>
                <a:latin typeface="Arial" charset="0"/>
                <a:cs typeface="Arial" charset="0"/>
              </a:defRPr>
            </a:lvl3pPr>
            <a:lvl4pPr marL="1600200" indent="-228600" defTabSz="755650" eaLnBrk="0" hangingPunct="0">
              <a:defRPr sz="3200">
                <a:solidFill>
                  <a:schemeClr val="accent2"/>
                </a:solidFill>
                <a:latin typeface="Arial" charset="0"/>
                <a:cs typeface="Arial" charset="0"/>
              </a:defRPr>
            </a:lvl4pPr>
            <a:lvl5pPr marL="2057400" indent="-228600" defTabSz="755650" eaLnBrk="0" hangingPunct="0">
              <a:defRPr sz="3200">
                <a:solidFill>
                  <a:schemeClr val="accent2"/>
                </a:solidFill>
                <a:latin typeface="Arial" charset="0"/>
                <a:cs typeface="Arial" charset="0"/>
              </a:defRPr>
            </a:lvl5pPr>
            <a:lvl6pPr marL="2514600" indent="-228600" defTabSz="75565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Arial" charset="0"/>
                <a:cs typeface="Arial" charset="0"/>
              </a:defRPr>
            </a:lvl6pPr>
            <a:lvl7pPr marL="2971800" indent="-228600" defTabSz="75565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Arial" charset="0"/>
                <a:cs typeface="Arial" charset="0"/>
              </a:defRPr>
            </a:lvl7pPr>
            <a:lvl8pPr marL="3429000" indent="-228600" defTabSz="75565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Arial" charset="0"/>
                <a:cs typeface="Arial" charset="0"/>
              </a:defRPr>
            </a:lvl8pPr>
            <a:lvl9pPr marL="3886200" indent="-228600" defTabSz="75565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Arial" charset="0"/>
                <a:cs typeface="Arial" charset="0"/>
              </a:defRPr>
            </a:lvl9pPr>
          </a:lstStyle>
          <a:p>
            <a:pPr algn="r" rtl="1">
              <a:lnSpc>
                <a:spcPct val="90000"/>
              </a:lnSpc>
              <a:spcAft>
                <a:spcPct val="10000"/>
              </a:spcAft>
              <a:buSzPct val="100000"/>
            </a:pPr>
            <a:r>
              <a:rPr lang="en-US" altLang="en-US" sz="1700" dirty="0" err="1">
                <a:solidFill>
                  <a:srgbClr val="000000"/>
                </a:solidFill>
              </a:rPr>
              <a:t>السيرة</a:t>
            </a:r>
            <a:r>
              <a:rPr lang="en-US" altLang="en-US" sz="1700" dirty="0">
                <a:solidFill>
                  <a:srgbClr val="000000"/>
                </a:solidFill>
              </a:rPr>
              <a:t> </a:t>
            </a:r>
            <a:r>
              <a:rPr lang="en-US" altLang="en-US" sz="1700" dirty="0" err="1">
                <a:solidFill>
                  <a:srgbClr val="000000"/>
                </a:solidFill>
              </a:rPr>
              <a:t>الذاتية</a:t>
            </a:r>
            <a:r>
              <a:rPr lang="en-US" altLang="en-US" sz="1700" dirty="0">
                <a:solidFill>
                  <a:srgbClr val="000000"/>
                </a:solidFill>
              </a:rPr>
              <a:t> </a:t>
            </a:r>
            <a:r>
              <a:rPr lang="en-US" altLang="en-US" sz="1700" dirty="0" err="1">
                <a:solidFill>
                  <a:srgbClr val="000000"/>
                </a:solidFill>
              </a:rPr>
              <a:t>والخطاب</a:t>
            </a:r>
            <a:r>
              <a:rPr lang="en-US" altLang="en-US" sz="1700" dirty="0">
                <a:solidFill>
                  <a:srgbClr val="000000"/>
                </a:solidFill>
              </a:rPr>
              <a:t> </a:t>
            </a:r>
            <a:r>
              <a:rPr lang="en-US" altLang="en-US" sz="1700" dirty="0" err="1">
                <a:solidFill>
                  <a:srgbClr val="000000"/>
                </a:solidFill>
              </a:rPr>
              <a:t>الافتتاحي</a:t>
            </a:r>
            <a:endParaRPr lang="en-US" altLang="en-US" sz="1700" dirty="0">
              <a:solidFill>
                <a:srgbClr val="000000"/>
              </a:solidFill>
            </a:endParaRPr>
          </a:p>
        </p:txBody>
      </p:sp>
      <p:sp>
        <p:nvSpPr>
          <p:cNvPr id="28" name="Oval 27"/>
          <p:cNvSpPr/>
          <p:nvPr/>
        </p:nvSpPr>
        <p:spPr>
          <a:xfrm>
            <a:off x="4718977" y="5022947"/>
            <a:ext cx="953207" cy="953008"/>
          </a:xfrm>
          <a:prstGeom prst="ellipse">
            <a:avLst/>
          </a:prstGeom>
          <a:scene3d>
            <a:camera prst="orthographicFront"/>
            <a:lightRig rig="flat" dir="t"/>
          </a:scene3d>
          <a:sp3d z="127000" prstMaterial="plastic">
            <a:bevelT w="88900" h="88900"/>
            <a:bevelB w="88900" h="31750" prst="angle"/>
          </a:sp3d>
        </p:spPr>
        <p:style>
          <a:lnRef idx="0">
            <a:schemeClr val="lt2">
              <a:hueOff val="0"/>
              <a:satOff val="0"/>
              <a:lumOff val="0"/>
              <a:alphaOff val="0"/>
            </a:schemeClr>
          </a:lnRef>
          <a:fillRef idx="3">
            <a:schemeClr val="dk2">
              <a:tint val="50000"/>
              <a:hueOff val="0"/>
              <a:satOff val="0"/>
              <a:lumOff val="0"/>
              <a:alphaOff val="0"/>
            </a:schemeClr>
          </a:fillRef>
          <a:effectRef idx="2">
            <a:schemeClr val="dk2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2">
              <a:hueOff val="0"/>
              <a:satOff val="0"/>
              <a:lumOff val="0"/>
              <a:alphaOff val="0"/>
            </a:schemeClr>
          </a:fontRef>
        </p:style>
      </p:sp>
      <p:sp>
        <p:nvSpPr>
          <p:cNvPr id="30" name="Freeform 29"/>
          <p:cNvSpPr/>
          <p:nvPr/>
        </p:nvSpPr>
        <p:spPr>
          <a:xfrm>
            <a:off x="6392863" y="4271962"/>
            <a:ext cx="1379537" cy="300037"/>
          </a:xfrm>
          <a:custGeom>
            <a:avLst/>
            <a:gdLst>
              <a:gd name="connsiteX0" fmla="*/ 0 w 1951654"/>
              <a:gd name="connsiteY0" fmla="*/ 0 h 299175"/>
              <a:gd name="connsiteX1" fmla="*/ 1951654 w 1951654"/>
              <a:gd name="connsiteY1" fmla="*/ 0 h 299175"/>
              <a:gd name="connsiteX2" fmla="*/ 1951654 w 1951654"/>
              <a:gd name="connsiteY2" fmla="*/ 299175 h 299175"/>
              <a:gd name="connsiteX3" fmla="*/ 0 w 1951654"/>
              <a:gd name="connsiteY3" fmla="*/ 299175 h 299175"/>
              <a:gd name="connsiteX4" fmla="*/ 0 w 1951654"/>
              <a:gd name="connsiteY4" fmla="*/ 0 h 2991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51654" h="299175">
                <a:moveTo>
                  <a:pt x="0" y="0"/>
                </a:moveTo>
                <a:lnTo>
                  <a:pt x="1951654" y="0"/>
                </a:lnTo>
                <a:lnTo>
                  <a:pt x="1951654" y="299175"/>
                </a:lnTo>
                <a:lnTo>
                  <a:pt x="0" y="299175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2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2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lIns="21590" tIns="21590" rIns="21590" bIns="21590" anchor="ctr"/>
          <a:lstStyle>
            <a:lvl1pPr defTabSz="755650" eaLnBrk="0" hangingPunct="0">
              <a:defRPr sz="3200">
                <a:solidFill>
                  <a:schemeClr val="accent2"/>
                </a:solidFill>
                <a:latin typeface="Arial" charset="0"/>
                <a:cs typeface="Arial" charset="0"/>
              </a:defRPr>
            </a:lvl1pPr>
            <a:lvl2pPr marL="742950" indent="-285750" defTabSz="755650" eaLnBrk="0" hangingPunct="0">
              <a:defRPr sz="3200">
                <a:solidFill>
                  <a:schemeClr val="accent2"/>
                </a:solidFill>
                <a:latin typeface="Arial" charset="0"/>
                <a:cs typeface="Arial" charset="0"/>
              </a:defRPr>
            </a:lvl2pPr>
            <a:lvl3pPr marL="1143000" indent="-228600" defTabSz="755650" eaLnBrk="0" hangingPunct="0">
              <a:defRPr sz="3200">
                <a:solidFill>
                  <a:schemeClr val="accent2"/>
                </a:solidFill>
                <a:latin typeface="Arial" charset="0"/>
                <a:cs typeface="Arial" charset="0"/>
              </a:defRPr>
            </a:lvl3pPr>
            <a:lvl4pPr marL="1600200" indent="-228600" defTabSz="755650" eaLnBrk="0" hangingPunct="0">
              <a:defRPr sz="3200">
                <a:solidFill>
                  <a:schemeClr val="accent2"/>
                </a:solidFill>
                <a:latin typeface="Arial" charset="0"/>
                <a:cs typeface="Arial" charset="0"/>
              </a:defRPr>
            </a:lvl4pPr>
            <a:lvl5pPr marL="2057400" indent="-228600" defTabSz="755650" eaLnBrk="0" hangingPunct="0">
              <a:defRPr sz="3200">
                <a:solidFill>
                  <a:schemeClr val="accent2"/>
                </a:solidFill>
                <a:latin typeface="Arial" charset="0"/>
                <a:cs typeface="Arial" charset="0"/>
              </a:defRPr>
            </a:lvl5pPr>
            <a:lvl6pPr marL="2514600" indent="-228600" defTabSz="75565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Arial" charset="0"/>
                <a:cs typeface="Arial" charset="0"/>
              </a:defRPr>
            </a:lvl6pPr>
            <a:lvl7pPr marL="2971800" indent="-228600" defTabSz="75565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Arial" charset="0"/>
                <a:cs typeface="Arial" charset="0"/>
              </a:defRPr>
            </a:lvl7pPr>
            <a:lvl8pPr marL="3429000" indent="-228600" defTabSz="75565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Arial" charset="0"/>
                <a:cs typeface="Arial" charset="0"/>
              </a:defRPr>
            </a:lvl8pPr>
            <a:lvl9pPr marL="3886200" indent="-228600" defTabSz="75565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Arial" charset="0"/>
                <a:cs typeface="Arial" charset="0"/>
              </a:defRPr>
            </a:lvl9pPr>
          </a:lstStyle>
          <a:p>
            <a:pPr algn="r" rtl="1">
              <a:lnSpc>
                <a:spcPct val="90000"/>
              </a:lnSpc>
              <a:spcAft>
                <a:spcPct val="10000"/>
              </a:spcAft>
              <a:buSzPct val="100000"/>
            </a:pPr>
            <a:r>
              <a:rPr lang="en-US" altLang="en-US" sz="1700" dirty="0" err="1">
                <a:solidFill>
                  <a:srgbClr val="000000"/>
                </a:solidFill>
              </a:rPr>
              <a:t>البحث</a:t>
            </a:r>
            <a:r>
              <a:rPr lang="en-US" altLang="en-US" sz="1700" dirty="0">
                <a:solidFill>
                  <a:srgbClr val="000000"/>
                </a:solidFill>
              </a:rPr>
              <a:t> </a:t>
            </a:r>
            <a:r>
              <a:rPr lang="en-US" altLang="en-US" sz="1700" dirty="0" err="1">
                <a:solidFill>
                  <a:srgbClr val="000000"/>
                </a:solidFill>
              </a:rPr>
              <a:t>عن</a:t>
            </a:r>
            <a:r>
              <a:rPr lang="en-US" altLang="en-US" sz="1700" dirty="0">
                <a:solidFill>
                  <a:srgbClr val="000000"/>
                </a:solidFill>
              </a:rPr>
              <a:t> </a:t>
            </a:r>
            <a:r>
              <a:rPr lang="en-US" altLang="en-US" sz="1700" dirty="0" err="1">
                <a:solidFill>
                  <a:srgbClr val="000000"/>
                </a:solidFill>
              </a:rPr>
              <a:t>وظيفة</a:t>
            </a:r>
            <a:endParaRPr lang="en-US" altLang="en-US" sz="1700" dirty="0">
              <a:solidFill>
                <a:srgbClr val="000000"/>
              </a:solidFill>
            </a:endParaRPr>
          </a:p>
        </p:txBody>
      </p:sp>
      <p:pic>
        <p:nvPicPr>
          <p:cNvPr id="13344" name="Picture 2" descr="C:\Users\jnelson\AppData\Local\Microsoft\Windows\Temporary Internet Files\Content.IE5\SFZJJ79T\MP900442458[1]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2588" y="4303713"/>
            <a:ext cx="2513012" cy="2043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Oval 16"/>
          <p:cNvSpPr/>
          <p:nvPr/>
        </p:nvSpPr>
        <p:spPr>
          <a:xfrm>
            <a:off x="5390005" y="4038600"/>
            <a:ext cx="953207" cy="953008"/>
          </a:xfrm>
          <a:prstGeom prst="ellipse">
            <a:avLst/>
          </a:prstGeom>
          <a:scene3d>
            <a:camera prst="orthographicFront"/>
            <a:lightRig rig="flat" dir="t"/>
          </a:scene3d>
          <a:sp3d z="127000" prstMaterial="plastic">
            <a:bevelT w="88900" h="88900"/>
            <a:bevelB w="88900" h="31750" prst="angle"/>
          </a:sp3d>
        </p:spPr>
        <p:style>
          <a:lnRef idx="0">
            <a:schemeClr val="lt2">
              <a:hueOff val="0"/>
              <a:satOff val="0"/>
              <a:lumOff val="0"/>
              <a:alphaOff val="0"/>
            </a:schemeClr>
          </a:lnRef>
          <a:fillRef idx="3">
            <a:schemeClr val="dk2">
              <a:tint val="50000"/>
              <a:hueOff val="0"/>
              <a:satOff val="0"/>
              <a:lumOff val="0"/>
              <a:alphaOff val="0"/>
            </a:schemeClr>
          </a:fillRef>
          <a:effectRef idx="2">
            <a:schemeClr val="dk2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2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8" name="Oval 17"/>
          <p:cNvSpPr/>
          <p:nvPr/>
        </p:nvSpPr>
        <p:spPr>
          <a:xfrm>
            <a:off x="3652442" y="5489556"/>
            <a:ext cx="953207" cy="953008"/>
          </a:xfrm>
          <a:prstGeom prst="ellipse">
            <a:avLst/>
          </a:prstGeom>
          <a:scene3d>
            <a:camera prst="orthographicFront"/>
            <a:lightRig rig="flat" dir="t"/>
          </a:scene3d>
          <a:sp3d z="127000" prstMaterial="plastic">
            <a:bevelT w="88900" h="88900"/>
            <a:bevelB w="88900" h="31750" prst="angle"/>
          </a:sp3d>
        </p:spPr>
        <p:style>
          <a:lnRef idx="0">
            <a:schemeClr val="lt2">
              <a:hueOff val="0"/>
              <a:satOff val="0"/>
              <a:lumOff val="0"/>
              <a:alphaOff val="0"/>
            </a:schemeClr>
          </a:lnRef>
          <a:fillRef idx="3">
            <a:schemeClr val="dk2">
              <a:tint val="50000"/>
              <a:hueOff val="0"/>
              <a:satOff val="0"/>
              <a:lumOff val="0"/>
              <a:alphaOff val="0"/>
            </a:schemeClr>
          </a:fillRef>
          <a:effectRef idx="2">
            <a:schemeClr val="dk2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2">
              <a:hueOff val="0"/>
              <a:satOff val="0"/>
              <a:lumOff val="0"/>
              <a:alphaOff val="0"/>
            </a:schemeClr>
          </a:fontRef>
        </p:style>
      </p:sp>
      <p:sp>
        <p:nvSpPr>
          <p:cNvPr id="20" name="Rectangle 19"/>
          <p:cNvSpPr/>
          <p:nvPr/>
        </p:nvSpPr>
        <p:spPr>
          <a:xfrm>
            <a:off x="5667375" y="5400675"/>
            <a:ext cx="1266825" cy="476250"/>
          </a:xfrm>
          <a:prstGeom prst="rect">
            <a:avLst/>
          </a:pr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2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2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/>
          <a:lstStyle>
            <a:lvl1pPr eaLnBrk="0" hangingPunct="0">
              <a:defRPr sz="3200">
                <a:solidFill>
                  <a:schemeClr val="accent2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3200">
                <a:solidFill>
                  <a:schemeClr val="accent2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3200">
                <a:solidFill>
                  <a:schemeClr val="accent2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3200">
                <a:solidFill>
                  <a:schemeClr val="accent2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3200">
                <a:solidFill>
                  <a:schemeClr val="accent2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Arial" charset="0"/>
                <a:cs typeface="Arial" charset="0"/>
              </a:defRPr>
            </a:lvl9pPr>
          </a:lstStyle>
          <a:p>
            <a:pPr algn="r" rtl="1">
              <a:buSzPct val="100000"/>
            </a:pPr>
            <a:r>
              <a:rPr lang="en-US" altLang="en-US" sz="1700" dirty="0" err="1">
                <a:solidFill>
                  <a:srgbClr val="000000"/>
                </a:solidFill>
              </a:rPr>
              <a:t>التقدم</a:t>
            </a:r>
            <a:r>
              <a:rPr lang="en-US" altLang="en-US" sz="1700" dirty="0">
                <a:solidFill>
                  <a:srgbClr val="000000"/>
                </a:solidFill>
              </a:rPr>
              <a:t> </a:t>
            </a:r>
            <a:r>
              <a:rPr lang="en-US" altLang="en-US" sz="1700" dirty="0" err="1">
                <a:solidFill>
                  <a:srgbClr val="000000"/>
                </a:solidFill>
              </a:rPr>
              <a:t>للوظائف</a:t>
            </a:r>
            <a:endParaRPr lang="en-US" altLang="en-US" sz="1700" dirty="0">
              <a:solidFill>
                <a:srgbClr val="000000"/>
              </a:solidFill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2714625" y="5851525"/>
            <a:ext cx="1276350" cy="460375"/>
          </a:xfrm>
          <a:prstGeom prst="rect">
            <a:avLst/>
          </a:pr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2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2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37" name="Rectangle 36"/>
          <p:cNvSpPr/>
          <p:nvPr/>
        </p:nvSpPr>
        <p:spPr>
          <a:xfrm>
            <a:off x="4572000" y="6053138"/>
            <a:ext cx="1440656" cy="477837"/>
          </a:xfrm>
          <a:prstGeom prst="rect">
            <a:avLst/>
          </a:pr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2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2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/>
          <a:lstStyle>
            <a:lvl1pPr eaLnBrk="0" hangingPunct="0">
              <a:defRPr sz="3200">
                <a:solidFill>
                  <a:schemeClr val="accent2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3200">
                <a:solidFill>
                  <a:schemeClr val="accent2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3200">
                <a:solidFill>
                  <a:schemeClr val="accent2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3200">
                <a:solidFill>
                  <a:schemeClr val="accent2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3200">
                <a:solidFill>
                  <a:schemeClr val="accent2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Arial" charset="0"/>
                <a:cs typeface="Arial" charset="0"/>
              </a:defRPr>
            </a:lvl9pPr>
          </a:lstStyle>
          <a:p>
            <a:pPr algn="r" rtl="1">
              <a:buSzPct val="100000"/>
            </a:pPr>
            <a:r>
              <a:rPr lang="en-US" altLang="en-US" sz="1700" dirty="0" err="1">
                <a:solidFill>
                  <a:srgbClr val="000000"/>
                </a:solidFill>
              </a:rPr>
              <a:t>المقابلة</a:t>
            </a:r>
            <a:r>
              <a:rPr lang="en-US" altLang="en-US" sz="1700" dirty="0">
                <a:solidFill>
                  <a:srgbClr val="000000"/>
                </a:solidFill>
              </a:rPr>
              <a:t> </a:t>
            </a:r>
            <a:r>
              <a:rPr lang="en-US" altLang="en-US" sz="1700" dirty="0" err="1">
                <a:solidFill>
                  <a:srgbClr val="000000"/>
                </a:solidFill>
              </a:rPr>
              <a:t>الشخصية</a:t>
            </a:r>
            <a:endParaRPr lang="en-US" altLang="en-US" sz="1700" dirty="0">
              <a:solidFill>
                <a:srgbClr val="000000"/>
              </a:solidFill>
            </a:endParaRPr>
          </a:p>
        </p:txBody>
      </p:sp>
      <p:sp>
        <p:nvSpPr>
          <p:cNvPr id="35" name="Rounded Rectangular Callout 34"/>
          <p:cNvSpPr>
            <a:spLocks noChangeArrowheads="1"/>
          </p:cNvSpPr>
          <p:nvPr/>
        </p:nvSpPr>
        <p:spPr bwMode="auto">
          <a:xfrm>
            <a:off x="358775" y="962025"/>
            <a:ext cx="3451225" cy="1662113"/>
          </a:xfrm>
          <a:prstGeom prst="wedgeRoundRectCallout">
            <a:avLst>
              <a:gd name="adj1" fmla="val 56222"/>
              <a:gd name="adj2" fmla="val -10227"/>
              <a:gd name="adj3" fmla="val 16667"/>
            </a:avLst>
          </a:prstGeom>
          <a:noFill/>
          <a:ln w="9525" algn="ctr">
            <a:solidFill>
              <a:schemeClr val="bg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marL="342900" indent="-342900" eaLnBrk="0" hangingPunct="0">
              <a:defRPr sz="3200">
                <a:solidFill>
                  <a:schemeClr val="accent2"/>
                </a:solidFill>
                <a:latin typeface="Arial" charset="0"/>
                <a:cs typeface="Arial" charset="0"/>
              </a:defRPr>
            </a:lvl1pPr>
            <a:lvl2pPr eaLnBrk="0" hangingPunct="0">
              <a:defRPr sz="3200">
                <a:solidFill>
                  <a:schemeClr val="accent2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3200">
                <a:solidFill>
                  <a:schemeClr val="accent2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3200">
                <a:solidFill>
                  <a:schemeClr val="accent2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3200">
                <a:solidFill>
                  <a:schemeClr val="accent2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Arial" charset="0"/>
                <a:cs typeface="Arial" charset="0"/>
              </a:defRPr>
            </a:lvl9pPr>
          </a:lstStyle>
          <a:p>
            <a:pPr marL="0" lvl="1" algn="r" rtl="1">
              <a:spcBef>
                <a:spcPts val="600"/>
              </a:spcBef>
              <a:buSzPct val="100000"/>
            </a:pPr>
            <a:r>
              <a:rPr lang="en-US" altLang="en-US" sz="1700" dirty="0">
                <a:solidFill>
                  <a:srgbClr val="000099"/>
                </a:solidFill>
              </a:rPr>
              <a:t>•  </a:t>
            </a:r>
            <a:r>
              <a:rPr lang="ar-EG" altLang="en-US" sz="1700" dirty="0" smtClean="0">
                <a:solidFill>
                  <a:srgbClr val="000099"/>
                </a:solidFill>
              </a:rPr>
              <a:t> </a:t>
            </a:r>
            <a:r>
              <a:rPr lang="en-US" altLang="en-US" sz="1700" dirty="0" err="1" smtClean="0">
                <a:solidFill>
                  <a:srgbClr val="000099"/>
                </a:solidFill>
              </a:rPr>
              <a:t>تقييم</a:t>
            </a:r>
            <a:r>
              <a:rPr lang="en-US" altLang="en-US" sz="1700" dirty="0" smtClean="0">
                <a:solidFill>
                  <a:srgbClr val="000099"/>
                </a:solidFill>
              </a:rPr>
              <a:t> </a:t>
            </a:r>
            <a:r>
              <a:rPr lang="en-US" altLang="en-US" sz="1700" dirty="0" err="1">
                <a:solidFill>
                  <a:srgbClr val="000099"/>
                </a:solidFill>
              </a:rPr>
              <a:t>الاحتياجات</a:t>
            </a:r>
            <a:r>
              <a:rPr lang="en-US" altLang="en-US" sz="1700" dirty="0">
                <a:solidFill>
                  <a:srgbClr val="000099"/>
                </a:solidFill>
              </a:rPr>
              <a:t> </a:t>
            </a:r>
            <a:r>
              <a:rPr lang="en-US" altLang="en-US" sz="1700" dirty="0" err="1">
                <a:solidFill>
                  <a:srgbClr val="000099"/>
                </a:solidFill>
              </a:rPr>
              <a:t>الفردية</a:t>
            </a:r>
            <a:endParaRPr lang="en-US" altLang="en-US" sz="1700" dirty="0">
              <a:solidFill>
                <a:srgbClr val="000099"/>
              </a:solidFill>
            </a:endParaRPr>
          </a:p>
          <a:p>
            <a:pPr marL="0" lvl="1" algn="r" rtl="1">
              <a:spcBef>
                <a:spcPts val="600"/>
              </a:spcBef>
              <a:buSzPct val="100000"/>
            </a:pPr>
            <a:r>
              <a:rPr lang="en-US" altLang="en-US" sz="1700" dirty="0" smtClean="0">
                <a:solidFill>
                  <a:srgbClr val="000099"/>
                </a:solidFill>
              </a:rPr>
              <a:t>•  </a:t>
            </a:r>
            <a:r>
              <a:rPr lang="ar-EG" altLang="en-US" sz="1700" dirty="0" smtClean="0">
                <a:solidFill>
                  <a:srgbClr val="000099"/>
                </a:solidFill>
              </a:rPr>
              <a:t> </a:t>
            </a:r>
            <a:r>
              <a:rPr lang="en-US" altLang="en-US" sz="1700" dirty="0" err="1" smtClean="0">
                <a:solidFill>
                  <a:srgbClr val="000099"/>
                </a:solidFill>
              </a:rPr>
              <a:t>الاهتمامات</a:t>
            </a:r>
            <a:endParaRPr lang="en-US" altLang="en-US" sz="1700" dirty="0">
              <a:solidFill>
                <a:srgbClr val="000099"/>
              </a:solidFill>
            </a:endParaRPr>
          </a:p>
          <a:p>
            <a:pPr marL="0" lvl="1" algn="r" rtl="1">
              <a:spcBef>
                <a:spcPts val="600"/>
              </a:spcBef>
              <a:buSzPct val="100000"/>
            </a:pPr>
            <a:r>
              <a:rPr lang="en-US" altLang="en-US" sz="1700" dirty="0">
                <a:solidFill>
                  <a:srgbClr val="000099"/>
                </a:solidFill>
              </a:rPr>
              <a:t>•  </a:t>
            </a:r>
            <a:r>
              <a:rPr lang="ar-EG" altLang="en-US" sz="1700" dirty="0" smtClean="0">
                <a:solidFill>
                  <a:srgbClr val="000099"/>
                </a:solidFill>
              </a:rPr>
              <a:t> </a:t>
            </a:r>
            <a:r>
              <a:rPr lang="en-US" altLang="en-US" sz="1700" dirty="0" err="1" smtClean="0">
                <a:solidFill>
                  <a:srgbClr val="000099"/>
                </a:solidFill>
              </a:rPr>
              <a:t>المعرفة</a:t>
            </a:r>
            <a:r>
              <a:rPr lang="en-US" altLang="en-US" sz="1700" dirty="0">
                <a:solidFill>
                  <a:srgbClr val="000099"/>
                </a:solidFill>
              </a:rPr>
              <a:t>، </a:t>
            </a:r>
            <a:r>
              <a:rPr lang="en-US" altLang="en-US" sz="1700" dirty="0" err="1">
                <a:solidFill>
                  <a:srgbClr val="000099"/>
                </a:solidFill>
              </a:rPr>
              <a:t>والمهارات</a:t>
            </a:r>
            <a:r>
              <a:rPr lang="en-US" altLang="en-US" sz="1700" dirty="0">
                <a:solidFill>
                  <a:srgbClr val="000099"/>
                </a:solidFill>
              </a:rPr>
              <a:t>، </a:t>
            </a:r>
            <a:r>
              <a:rPr lang="en-US" altLang="en-US" sz="1700" dirty="0" err="1">
                <a:solidFill>
                  <a:srgbClr val="000099"/>
                </a:solidFill>
              </a:rPr>
              <a:t>والقدرات</a:t>
            </a:r>
            <a:r>
              <a:rPr lang="en-US" altLang="en-US" sz="1700" dirty="0">
                <a:solidFill>
                  <a:srgbClr val="000099"/>
                </a:solidFill>
              </a:rPr>
              <a:t> </a:t>
            </a:r>
          </a:p>
          <a:p>
            <a:pPr marL="0" lvl="1" algn="r" rtl="1">
              <a:spcBef>
                <a:spcPts val="600"/>
              </a:spcBef>
              <a:buSzPct val="100000"/>
            </a:pPr>
            <a:r>
              <a:rPr lang="en-US" altLang="en-US" sz="1700" dirty="0" smtClean="0">
                <a:solidFill>
                  <a:srgbClr val="000099"/>
                </a:solidFill>
              </a:rPr>
              <a:t>•  </a:t>
            </a:r>
            <a:r>
              <a:rPr lang="ar-EG" altLang="en-US" sz="1700" dirty="0" smtClean="0">
                <a:solidFill>
                  <a:srgbClr val="000099"/>
                </a:solidFill>
              </a:rPr>
              <a:t> </a:t>
            </a:r>
            <a:r>
              <a:rPr lang="en-US" altLang="en-US" sz="1700" dirty="0" err="1" smtClean="0">
                <a:solidFill>
                  <a:srgbClr val="000099"/>
                </a:solidFill>
              </a:rPr>
              <a:t>القيم</a:t>
            </a:r>
            <a:r>
              <a:rPr lang="en-US" altLang="en-US" sz="1700" dirty="0" smtClean="0">
                <a:solidFill>
                  <a:srgbClr val="000099"/>
                </a:solidFill>
              </a:rPr>
              <a:t> </a:t>
            </a:r>
            <a:r>
              <a:rPr lang="en-US" altLang="en-US" sz="1700" dirty="0" err="1" smtClean="0">
                <a:solidFill>
                  <a:srgbClr val="000099"/>
                </a:solidFill>
              </a:rPr>
              <a:t>أو</a:t>
            </a:r>
            <a:r>
              <a:rPr lang="en-US" altLang="en-US" sz="1700" dirty="0" smtClean="0">
                <a:solidFill>
                  <a:srgbClr val="000099"/>
                </a:solidFill>
              </a:rPr>
              <a:t> </a:t>
            </a:r>
            <a:r>
              <a:rPr lang="en-US" altLang="en-US" sz="1700" dirty="0" err="1">
                <a:solidFill>
                  <a:srgbClr val="000099"/>
                </a:solidFill>
              </a:rPr>
              <a:t>المبادئ</a:t>
            </a:r>
            <a:r>
              <a:rPr lang="en-US" altLang="en-US" sz="1700" dirty="0">
                <a:solidFill>
                  <a:srgbClr val="000099"/>
                </a:solidFill>
              </a:rPr>
              <a:t> </a:t>
            </a:r>
            <a:r>
              <a:rPr lang="en-US" altLang="en-US" sz="1700" dirty="0" err="1">
                <a:solidFill>
                  <a:srgbClr val="000099"/>
                </a:solidFill>
              </a:rPr>
              <a:t>غير</a:t>
            </a:r>
            <a:r>
              <a:rPr lang="en-US" altLang="en-US" sz="1700" dirty="0">
                <a:solidFill>
                  <a:srgbClr val="000099"/>
                </a:solidFill>
              </a:rPr>
              <a:t> </a:t>
            </a:r>
            <a:r>
              <a:rPr lang="en-US" altLang="en-US" sz="1700" dirty="0" err="1">
                <a:solidFill>
                  <a:srgbClr val="000099"/>
                </a:solidFill>
              </a:rPr>
              <a:t>القابلة</a:t>
            </a:r>
            <a:r>
              <a:rPr lang="en-US" altLang="en-US" sz="1700" dirty="0">
                <a:solidFill>
                  <a:srgbClr val="000099"/>
                </a:solidFill>
              </a:rPr>
              <a:t> </a:t>
            </a:r>
            <a:r>
              <a:rPr lang="en-US" altLang="en-US" sz="1700" dirty="0" err="1">
                <a:solidFill>
                  <a:srgbClr val="000099"/>
                </a:solidFill>
              </a:rPr>
              <a:t>للنقاش</a:t>
            </a:r>
            <a:endParaRPr lang="en-US" altLang="en-US" sz="1700" dirty="0">
              <a:solidFill>
                <a:srgbClr val="000099"/>
              </a:solidFill>
            </a:endParaRPr>
          </a:p>
        </p:txBody>
      </p:sp>
      <p:sp>
        <p:nvSpPr>
          <p:cNvPr id="29" name="Rectangle 8"/>
          <p:cNvSpPr txBox="1">
            <a:spLocks noChangeArrowheads="1"/>
          </p:cNvSpPr>
          <p:nvPr/>
        </p:nvSpPr>
        <p:spPr>
          <a:xfrm>
            <a:off x="382588" y="190500"/>
            <a:ext cx="8001000" cy="533400"/>
          </a:xfrm>
          <a:prstGeom prst="rect">
            <a:avLst/>
          </a:prstGeom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accent2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accent2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accent2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accent2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accent2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accent2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accent2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accent2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accent2"/>
                </a:solidFill>
                <a:latin typeface="Arial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ar-SA" altLang="en-US" b="1" dirty="0">
                <a:solidFill>
                  <a:srgbClr val="C97403"/>
                </a:solidFill>
              </a:rPr>
              <a:t>كيف يمكن لمركز المهن مساعدتك في بحثك عن وظيفة</a:t>
            </a:r>
            <a:endParaRPr lang="en-US" altLang="en-US" b="1" dirty="0">
              <a:solidFill>
                <a:srgbClr val="C97403"/>
              </a:solidFill>
            </a:endParaRPr>
          </a:p>
        </p:txBody>
      </p:sp>
      <p:sp>
        <p:nvSpPr>
          <p:cNvPr id="31" name="TextBox 30"/>
          <p:cNvSpPr txBox="1"/>
          <p:nvPr/>
        </p:nvSpPr>
        <p:spPr>
          <a:xfrm rot="512802">
            <a:off x="877377" y="5140756"/>
            <a:ext cx="1478088" cy="369332"/>
          </a:xfrm>
          <a:prstGeom prst="rect">
            <a:avLst/>
          </a:prstGeom>
          <a:gradFill flip="none" rotWithShape="1">
            <a:gsLst>
              <a:gs pos="0">
                <a:schemeClr val="tx2">
                  <a:lumMod val="50000"/>
                  <a:lumOff val="50000"/>
                </a:schemeClr>
              </a:gs>
              <a:gs pos="50000">
                <a:schemeClr val="bg1">
                  <a:lumMod val="65000"/>
                  <a:shade val="67500"/>
                  <a:satMod val="115000"/>
                </a:schemeClr>
              </a:gs>
              <a:gs pos="100000">
                <a:schemeClr val="bg1">
                  <a:lumMod val="65000"/>
                  <a:shade val="100000"/>
                  <a:satMod val="115000"/>
                </a:schemeClr>
              </a:gs>
            </a:gsLst>
            <a:path path="shape">
              <a:fillToRect l="50000" t="50000" r="50000" b="50000"/>
            </a:path>
            <a:tileRect/>
          </a:gradFill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txBody>
          <a:bodyPr anchor="ctr">
            <a:spAutoFit/>
          </a:bodyPr>
          <a:lstStyle>
            <a:lvl1pPr eaLnBrk="0" hangingPunct="0">
              <a:defRPr sz="3200">
                <a:solidFill>
                  <a:schemeClr val="accent2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3200">
                <a:solidFill>
                  <a:schemeClr val="accent2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3200">
                <a:solidFill>
                  <a:schemeClr val="accent2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3200">
                <a:solidFill>
                  <a:schemeClr val="accent2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3200">
                <a:solidFill>
                  <a:schemeClr val="accent2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Arial" charset="0"/>
                <a:cs typeface="Arial" charset="0"/>
              </a:defRPr>
            </a:lvl9pPr>
          </a:lstStyle>
          <a:p>
            <a:pPr algn="ctr">
              <a:buSzPct val="100000"/>
            </a:pPr>
            <a:r>
              <a:rPr lang="en-US" altLang="en-US" sz="1800">
                <a:solidFill>
                  <a:srgbClr val="FFFFFF"/>
                </a:solidFill>
              </a:rPr>
              <a:t>التوظيف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 animBg="1"/>
      <p:bldP spid="35" grpId="1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8"/>
          <p:cNvSpPr>
            <a:spLocks noChangeArrowheads="1"/>
          </p:cNvSpPr>
          <p:nvPr/>
        </p:nvSpPr>
        <p:spPr bwMode="auto">
          <a:xfrm>
            <a:off x="5480050" y="1736725"/>
            <a:ext cx="1065213" cy="415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accent2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accent2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accent2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accent2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accent2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accent2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accent2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accent2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accent2"/>
                </a:solidFill>
                <a:latin typeface="Arial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ar-SA" altLang="en-US" sz="1000" b="1">
                <a:solidFill>
                  <a:srgbClr val="FFFFFF"/>
                </a:solidFill>
                <a:cs typeface="Times New Roman" pitchFamily="18" charset="0"/>
              </a:rPr>
              <a:t>ما هو موقعك اليوم</a:t>
            </a:r>
            <a:endParaRPr lang="en-US" altLang="en-US" sz="1000" b="1">
              <a:solidFill>
                <a:srgbClr val="FFFFFF"/>
              </a:solidFill>
              <a:cs typeface="Times New Roman" pitchFamily="18" charset="0"/>
            </a:endParaRPr>
          </a:p>
        </p:txBody>
      </p:sp>
      <p:sp>
        <p:nvSpPr>
          <p:cNvPr id="14339" name="Rectangle 12"/>
          <p:cNvSpPr>
            <a:spLocks noChangeArrowheads="1"/>
          </p:cNvSpPr>
          <p:nvPr/>
        </p:nvSpPr>
        <p:spPr bwMode="auto">
          <a:xfrm>
            <a:off x="0" y="-63500"/>
            <a:ext cx="18415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accent2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accent2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accent2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accent2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accent2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accent2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accent2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accent2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accent2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>
              <a:solidFill>
                <a:srgbClr val="333399"/>
              </a:solidFill>
            </a:endParaRPr>
          </a:p>
        </p:txBody>
      </p:sp>
      <p:sp>
        <p:nvSpPr>
          <p:cNvPr id="14340" name="Rectangle 15"/>
          <p:cNvSpPr>
            <a:spLocks noChangeArrowheads="1"/>
          </p:cNvSpPr>
          <p:nvPr/>
        </p:nvSpPr>
        <p:spPr bwMode="auto">
          <a:xfrm>
            <a:off x="0" y="165100"/>
            <a:ext cx="18415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accent2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accent2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accent2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accent2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accent2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accent2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accent2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accent2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accent2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>
              <a:solidFill>
                <a:srgbClr val="333399"/>
              </a:solidFill>
            </a:endParaRPr>
          </a:p>
        </p:txBody>
      </p:sp>
      <p:sp>
        <p:nvSpPr>
          <p:cNvPr id="14341" name="Rectangular Callout 6"/>
          <p:cNvSpPr>
            <a:spLocks noChangeArrowheads="1"/>
          </p:cNvSpPr>
          <p:nvPr/>
        </p:nvSpPr>
        <p:spPr bwMode="auto">
          <a:xfrm>
            <a:off x="5656263" y="1503363"/>
            <a:ext cx="2141537" cy="754062"/>
          </a:xfrm>
          <a:prstGeom prst="wedgeRectCallout">
            <a:avLst>
              <a:gd name="adj1" fmla="val -20833"/>
              <a:gd name="adj2" fmla="val 62500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accent2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accent2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accent2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accent2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accent2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accent2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accent2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accent2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accent2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>
              <a:solidFill>
                <a:srgbClr val="333399"/>
              </a:solidFill>
            </a:endParaRPr>
          </a:p>
        </p:txBody>
      </p:sp>
      <p:cxnSp>
        <p:nvCxnSpPr>
          <p:cNvPr id="14342" name="Straight Arrow Connector 38"/>
          <p:cNvCxnSpPr>
            <a:cxnSpLocks noChangeShapeType="1"/>
          </p:cNvCxnSpPr>
          <p:nvPr/>
        </p:nvCxnSpPr>
        <p:spPr bwMode="auto">
          <a:xfrm>
            <a:off x="3429000" y="4038600"/>
            <a:ext cx="1447800" cy="766763"/>
          </a:xfrm>
          <a:prstGeom prst="straightConnector1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 type="arrow" w="med" len="med"/>
              </a14:hiddenLine>
            </a:ext>
          </a:extLst>
        </p:spPr>
      </p:cxnSp>
      <p:cxnSp>
        <p:nvCxnSpPr>
          <p:cNvPr id="14343" name="Elbow Connector 44"/>
          <p:cNvCxnSpPr>
            <a:cxnSpLocks noChangeShapeType="1"/>
          </p:cNvCxnSpPr>
          <p:nvPr/>
        </p:nvCxnSpPr>
        <p:spPr bwMode="auto">
          <a:xfrm>
            <a:off x="2895600" y="5638800"/>
            <a:ext cx="914400" cy="914400"/>
          </a:xfrm>
          <a:prstGeom prst="bentConnector3">
            <a:avLst>
              <a:gd name="adj1" fmla="val 50000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 type="arrow" w="med" len="med"/>
              </a14:hiddenLine>
            </a:ext>
          </a:extLst>
        </p:spPr>
      </p:cxnSp>
      <p:sp>
        <p:nvSpPr>
          <p:cNvPr id="14344" name="Slide Number Placeholder 1"/>
          <p:cNvSpPr txBox="1">
            <a:spLocks/>
          </p:cNvSpPr>
          <p:nvPr/>
        </p:nvSpPr>
        <p:spPr bwMode="auto">
          <a:xfrm>
            <a:off x="8755063" y="6443663"/>
            <a:ext cx="304800" cy="238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accent2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accent2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accent2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accent2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accent2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accent2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accent2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accent2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accent2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900">
                <a:solidFill>
                  <a:srgbClr val="333399"/>
                </a:solidFill>
              </a:rPr>
              <a:t>7</a:t>
            </a:r>
          </a:p>
        </p:txBody>
      </p:sp>
      <p:cxnSp>
        <p:nvCxnSpPr>
          <p:cNvPr id="14345" name="Curved Connector 2"/>
          <p:cNvCxnSpPr>
            <a:cxnSpLocks noChangeShapeType="1"/>
          </p:cNvCxnSpPr>
          <p:nvPr/>
        </p:nvCxnSpPr>
        <p:spPr bwMode="auto">
          <a:xfrm rot="16200000" flipH="1">
            <a:off x="291306" y="1537494"/>
            <a:ext cx="1169988" cy="381000"/>
          </a:xfrm>
          <a:prstGeom prst="curvedConnector3">
            <a:avLst>
              <a:gd name="adj1" fmla="val 50000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cxnSp>
      <p:sp>
        <p:nvSpPr>
          <p:cNvPr id="10" name="Freeform 9"/>
          <p:cNvSpPr/>
          <p:nvPr/>
        </p:nvSpPr>
        <p:spPr>
          <a:xfrm>
            <a:off x="3215868" y="2987900"/>
            <a:ext cx="1550373" cy="1187001"/>
          </a:xfrm>
          <a:custGeom>
            <a:avLst/>
            <a:gdLst>
              <a:gd name="connsiteX0" fmla="*/ 0 w 1550373"/>
              <a:gd name="connsiteY0" fmla="*/ 593501 h 1187001"/>
              <a:gd name="connsiteX1" fmla="*/ 775187 w 1550373"/>
              <a:gd name="connsiteY1" fmla="*/ 0 h 1187001"/>
              <a:gd name="connsiteX2" fmla="*/ 1550374 w 1550373"/>
              <a:gd name="connsiteY2" fmla="*/ 593501 h 1187001"/>
              <a:gd name="connsiteX3" fmla="*/ 775187 w 1550373"/>
              <a:gd name="connsiteY3" fmla="*/ 1187002 h 1187001"/>
              <a:gd name="connsiteX4" fmla="*/ 0 w 1550373"/>
              <a:gd name="connsiteY4" fmla="*/ 593501 h 1187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50373" h="1187001">
                <a:moveTo>
                  <a:pt x="0" y="593501"/>
                </a:moveTo>
                <a:cubicBezTo>
                  <a:pt x="0" y="265719"/>
                  <a:pt x="347063" y="0"/>
                  <a:pt x="775187" y="0"/>
                </a:cubicBezTo>
                <a:cubicBezTo>
                  <a:pt x="1203311" y="0"/>
                  <a:pt x="1550374" y="265719"/>
                  <a:pt x="1550374" y="593501"/>
                </a:cubicBezTo>
                <a:cubicBezTo>
                  <a:pt x="1550374" y="921283"/>
                  <a:pt x="1203311" y="1187002"/>
                  <a:pt x="775187" y="1187002"/>
                </a:cubicBezTo>
                <a:cubicBezTo>
                  <a:pt x="347063" y="1187002"/>
                  <a:pt x="0" y="921283"/>
                  <a:pt x="0" y="593501"/>
                </a:cubicBezTo>
                <a:close/>
              </a:path>
            </a:pathLst>
          </a:custGeom>
          <a:scene3d>
            <a:camera prst="orthographicFront"/>
            <a:lightRig rig="flat" dir="t"/>
          </a:scene3d>
          <a:sp3d prstMaterial="plastic">
            <a:bevelT w="120900" h="88900"/>
            <a:bevelB w="88900" h="31750" prst="angle"/>
          </a:sp3d>
        </p:spPr>
        <p:style>
          <a:lnRef idx="0">
            <a:schemeClr val="lt2">
              <a:hueOff val="0"/>
              <a:satOff val="0"/>
              <a:lumOff val="0"/>
              <a:alphaOff val="0"/>
            </a:schemeClr>
          </a:lnRef>
          <a:fillRef idx="3">
            <a:schemeClr val="dk2">
              <a:hueOff val="0"/>
              <a:satOff val="0"/>
              <a:lumOff val="0"/>
              <a:alphaOff val="0"/>
            </a:schemeClr>
          </a:fillRef>
          <a:effectRef idx="2">
            <a:schemeClr val="dk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lIns="256257" tIns="203042" rIns="256257" bIns="203042" anchor="ctr"/>
          <a:lstStyle>
            <a:lvl1pPr defTabSz="1022350" eaLnBrk="0" hangingPunct="0">
              <a:defRPr sz="3200">
                <a:solidFill>
                  <a:schemeClr val="accent2"/>
                </a:solidFill>
                <a:latin typeface="Arial" charset="0"/>
                <a:cs typeface="Arial" charset="0"/>
              </a:defRPr>
            </a:lvl1pPr>
            <a:lvl2pPr marL="742950" indent="-285750" defTabSz="1022350" eaLnBrk="0" hangingPunct="0">
              <a:defRPr sz="3200">
                <a:solidFill>
                  <a:schemeClr val="accent2"/>
                </a:solidFill>
                <a:latin typeface="Arial" charset="0"/>
                <a:cs typeface="Arial" charset="0"/>
              </a:defRPr>
            </a:lvl2pPr>
            <a:lvl3pPr marL="1143000" indent="-228600" defTabSz="1022350" eaLnBrk="0" hangingPunct="0">
              <a:defRPr sz="3200">
                <a:solidFill>
                  <a:schemeClr val="accent2"/>
                </a:solidFill>
                <a:latin typeface="Arial" charset="0"/>
                <a:cs typeface="Arial" charset="0"/>
              </a:defRPr>
            </a:lvl3pPr>
            <a:lvl4pPr marL="1600200" indent="-228600" defTabSz="1022350" eaLnBrk="0" hangingPunct="0">
              <a:defRPr sz="3200">
                <a:solidFill>
                  <a:schemeClr val="accent2"/>
                </a:solidFill>
                <a:latin typeface="Arial" charset="0"/>
                <a:cs typeface="Arial" charset="0"/>
              </a:defRPr>
            </a:lvl4pPr>
            <a:lvl5pPr marL="2057400" indent="-228600" defTabSz="1022350" eaLnBrk="0" hangingPunct="0">
              <a:defRPr sz="3200">
                <a:solidFill>
                  <a:schemeClr val="accent2"/>
                </a:solidFill>
                <a:latin typeface="Arial" charset="0"/>
                <a:cs typeface="Arial" charset="0"/>
              </a:defRPr>
            </a:lvl5pPr>
            <a:lvl6pPr marL="2514600" indent="-228600" defTabSz="102235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Arial" charset="0"/>
                <a:cs typeface="Arial" charset="0"/>
              </a:defRPr>
            </a:lvl6pPr>
            <a:lvl7pPr marL="2971800" indent="-228600" defTabSz="102235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Arial" charset="0"/>
                <a:cs typeface="Arial" charset="0"/>
              </a:defRPr>
            </a:lvl7pPr>
            <a:lvl8pPr marL="3429000" indent="-228600" defTabSz="102235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Arial" charset="0"/>
                <a:cs typeface="Arial" charset="0"/>
              </a:defRPr>
            </a:lvl8pPr>
            <a:lvl9pPr marL="3886200" indent="-228600" defTabSz="102235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Arial" charset="0"/>
                <a:cs typeface="Arial" charset="0"/>
              </a:defRPr>
            </a:lvl9pPr>
          </a:lstStyle>
          <a:p>
            <a:pPr algn="ctr">
              <a:lnSpc>
                <a:spcPct val="90000"/>
              </a:lnSpc>
              <a:spcAft>
                <a:spcPct val="35000"/>
              </a:spcAft>
              <a:buSzPct val="100000"/>
            </a:pPr>
            <a:r>
              <a:rPr lang="en-US" altLang="en-US" sz="2300">
                <a:solidFill>
                  <a:srgbClr val="FFFFFF"/>
                </a:solidFill>
              </a:rPr>
              <a:t>أنت هنا</a:t>
            </a:r>
          </a:p>
        </p:txBody>
      </p:sp>
      <p:sp>
        <p:nvSpPr>
          <p:cNvPr id="11" name="Block Arc 10"/>
          <p:cNvSpPr/>
          <p:nvPr/>
        </p:nvSpPr>
        <p:spPr>
          <a:xfrm>
            <a:off x="2474529" y="1599690"/>
            <a:ext cx="3585625" cy="4451965"/>
          </a:xfrm>
          <a:prstGeom prst="blockArc">
            <a:avLst>
              <a:gd name="adj1" fmla="val 16509444"/>
              <a:gd name="adj2" fmla="val 5088054"/>
              <a:gd name="adj3" fmla="val 5240"/>
            </a:avLst>
          </a:prstGeom>
          <a:scene3d>
            <a:camera prst="orthographicFront"/>
            <a:lightRig rig="flat" dir="t"/>
          </a:scene3d>
          <a:sp3d prstMaterial="plastic">
            <a:bevelT w="120900" h="88900"/>
            <a:bevelB w="88900" h="31750" prst="angle"/>
          </a:sp3d>
        </p:spPr>
        <p:style>
          <a:lnRef idx="0">
            <a:schemeClr val="lt2">
              <a:hueOff val="0"/>
              <a:satOff val="0"/>
              <a:lumOff val="0"/>
              <a:alphaOff val="0"/>
            </a:schemeClr>
          </a:lnRef>
          <a:fillRef idx="3">
            <a:schemeClr val="dk2">
              <a:hueOff val="0"/>
              <a:satOff val="0"/>
              <a:lumOff val="0"/>
              <a:alphaOff val="0"/>
            </a:schemeClr>
          </a:fillRef>
          <a:effectRef idx="2">
            <a:schemeClr val="dk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12" name="Oval 11"/>
          <p:cNvSpPr/>
          <p:nvPr/>
        </p:nvSpPr>
        <p:spPr>
          <a:xfrm>
            <a:off x="3991055" y="1260656"/>
            <a:ext cx="953207" cy="953008"/>
          </a:xfrm>
          <a:prstGeom prst="ellipse">
            <a:avLst/>
          </a:prstGeom>
          <a:scene3d>
            <a:camera prst="orthographicFront"/>
            <a:lightRig rig="flat" dir="t"/>
          </a:scene3d>
          <a:sp3d z="127000" prstMaterial="plastic">
            <a:bevelT w="88900" h="88900"/>
            <a:bevelB w="88900" h="31750" prst="angle"/>
          </a:sp3d>
        </p:spPr>
        <p:style>
          <a:lnRef idx="0">
            <a:schemeClr val="lt2">
              <a:hueOff val="0"/>
              <a:satOff val="0"/>
              <a:lumOff val="0"/>
              <a:alphaOff val="0"/>
            </a:schemeClr>
          </a:lnRef>
          <a:fillRef idx="3">
            <a:schemeClr val="dk2">
              <a:tint val="50000"/>
              <a:hueOff val="0"/>
              <a:satOff val="0"/>
              <a:lumOff val="0"/>
              <a:alphaOff val="0"/>
            </a:schemeClr>
          </a:fillRef>
          <a:effectRef idx="2">
            <a:schemeClr val="dk2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2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3" name="Freeform 12"/>
          <p:cNvSpPr/>
          <p:nvPr/>
        </p:nvSpPr>
        <p:spPr>
          <a:xfrm>
            <a:off x="4935538" y="1169988"/>
            <a:ext cx="1274762" cy="461962"/>
          </a:xfrm>
          <a:custGeom>
            <a:avLst/>
            <a:gdLst>
              <a:gd name="connsiteX0" fmla="*/ 0 w 1275991"/>
              <a:gd name="connsiteY0" fmla="*/ 0 h 922528"/>
              <a:gd name="connsiteX1" fmla="*/ 1275991 w 1275991"/>
              <a:gd name="connsiteY1" fmla="*/ 0 h 922528"/>
              <a:gd name="connsiteX2" fmla="*/ 1275991 w 1275991"/>
              <a:gd name="connsiteY2" fmla="*/ 922528 h 922528"/>
              <a:gd name="connsiteX3" fmla="*/ 0 w 1275991"/>
              <a:gd name="connsiteY3" fmla="*/ 922528 h 922528"/>
              <a:gd name="connsiteX4" fmla="*/ 0 w 1275991"/>
              <a:gd name="connsiteY4" fmla="*/ 0 h 9225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75991" h="922528">
                <a:moveTo>
                  <a:pt x="0" y="0"/>
                </a:moveTo>
                <a:lnTo>
                  <a:pt x="1275991" y="0"/>
                </a:lnTo>
                <a:lnTo>
                  <a:pt x="1275991" y="922528"/>
                </a:lnTo>
                <a:lnTo>
                  <a:pt x="0" y="922528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2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2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lIns="21590" tIns="21590" rIns="21590" bIns="21590" anchor="ctr"/>
          <a:lstStyle>
            <a:lvl1pPr defTabSz="755650" eaLnBrk="0" hangingPunct="0">
              <a:defRPr sz="3200">
                <a:solidFill>
                  <a:schemeClr val="accent2"/>
                </a:solidFill>
                <a:latin typeface="Arial" charset="0"/>
                <a:cs typeface="Arial" charset="0"/>
              </a:defRPr>
            </a:lvl1pPr>
            <a:lvl2pPr marL="742950" indent="-285750" defTabSz="755650" eaLnBrk="0" hangingPunct="0">
              <a:defRPr sz="3200">
                <a:solidFill>
                  <a:schemeClr val="accent2"/>
                </a:solidFill>
                <a:latin typeface="Arial" charset="0"/>
                <a:cs typeface="Arial" charset="0"/>
              </a:defRPr>
            </a:lvl2pPr>
            <a:lvl3pPr marL="1143000" indent="-228600" defTabSz="755650" eaLnBrk="0" hangingPunct="0">
              <a:defRPr sz="3200">
                <a:solidFill>
                  <a:schemeClr val="accent2"/>
                </a:solidFill>
                <a:latin typeface="Arial" charset="0"/>
                <a:cs typeface="Arial" charset="0"/>
              </a:defRPr>
            </a:lvl3pPr>
            <a:lvl4pPr marL="1600200" indent="-228600" defTabSz="755650" eaLnBrk="0" hangingPunct="0">
              <a:defRPr sz="3200">
                <a:solidFill>
                  <a:schemeClr val="accent2"/>
                </a:solidFill>
                <a:latin typeface="Arial" charset="0"/>
                <a:cs typeface="Arial" charset="0"/>
              </a:defRPr>
            </a:lvl4pPr>
            <a:lvl5pPr marL="2057400" indent="-228600" defTabSz="755650" eaLnBrk="0" hangingPunct="0">
              <a:defRPr sz="3200">
                <a:solidFill>
                  <a:schemeClr val="accent2"/>
                </a:solidFill>
                <a:latin typeface="Arial" charset="0"/>
                <a:cs typeface="Arial" charset="0"/>
              </a:defRPr>
            </a:lvl5pPr>
            <a:lvl6pPr marL="2514600" indent="-228600" defTabSz="75565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Arial" charset="0"/>
                <a:cs typeface="Arial" charset="0"/>
              </a:defRPr>
            </a:lvl6pPr>
            <a:lvl7pPr marL="2971800" indent="-228600" defTabSz="75565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Arial" charset="0"/>
                <a:cs typeface="Arial" charset="0"/>
              </a:defRPr>
            </a:lvl7pPr>
            <a:lvl8pPr marL="3429000" indent="-228600" defTabSz="75565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Arial" charset="0"/>
                <a:cs typeface="Arial" charset="0"/>
              </a:defRPr>
            </a:lvl8pPr>
            <a:lvl9pPr marL="3886200" indent="-228600" defTabSz="75565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Arial" charset="0"/>
                <a:cs typeface="Arial" charset="0"/>
              </a:defRPr>
            </a:lvl9pPr>
          </a:lstStyle>
          <a:p>
            <a:pPr>
              <a:lnSpc>
                <a:spcPct val="90000"/>
              </a:lnSpc>
              <a:spcAft>
                <a:spcPct val="10000"/>
              </a:spcAft>
              <a:buSzPct val="100000"/>
            </a:pPr>
            <a:r>
              <a:rPr lang="en-US" altLang="en-US" sz="1700">
                <a:solidFill>
                  <a:srgbClr val="000000"/>
                </a:solidFill>
              </a:rPr>
              <a:t>التقييم</a:t>
            </a:r>
          </a:p>
        </p:txBody>
      </p:sp>
      <p:sp>
        <p:nvSpPr>
          <p:cNvPr id="15" name="Oval 14"/>
          <p:cNvSpPr/>
          <p:nvPr/>
        </p:nvSpPr>
        <p:spPr>
          <a:xfrm>
            <a:off x="5014655" y="1780161"/>
            <a:ext cx="953207" cy="953008"/>
          </a:xfrm>
          <a:prstGeom prst="ellipse">
            <a:avLst/>
          </a:prstGeom>
          <a:scene3d>
            <a:camera prst="orthographicFront"/>
            <a:lightRig rig="flat" dir="t"/>
          </a:scene3d>
          <a:sp3d z="127000" prstMaterial="plastic">
            <a:bevelT w="88900" h="88900"/>
            <a:bevelB w="88900" h="31750" prst="angle"/>
          </a:sp3d>
        </p:spPr>
        <p:style>
          <a:lnRef idx="0">
            <a:schemeClr val="lt2">
              <a:hueOff val="0"/>
              <a:satOff val="0"/>
              <a:lumOff val="0"/>
              <a:alphaOff val="0"/>
            </a:schemeClr>
          </a:lnRef>
          <a:fillRef idx="3">
            <a:schemeClr val="dk2">
              <a:tint val="50000"/>
              <a:hueOff val="0"/>
              <a:satOff val="0"/>
              <a:lumOff val="0"/>
              <a:alphaOff val="0"/>
            </a:schemeClr>
          </a:fillRef>
          <a:effectRef idx="2">
            <a:schemeClr val="dk2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2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6" name="Freeform 15"/>
          <p:cNvSpPr/>
          <p:nvPr/>
        </p:nvSpPr>
        <p:spPr>
          <a:xfrm>
            <a:off x="5937408" y="1651000"/>
            <a:ext cx="1524000" cy="682625"/>
          </a:xfrm>
          <a:custGeom>
            <a:avLst/>
            <a:gdLst>
              <a:gd name="connsiteX0" fmla="*/ 0 w 1275991"/>
              <a:gd name="connsiteY0" fmla="*/ 0 h 922528"/>
              <a:gd name="connsiteX1" fmla="*/ 1275991 w 1275991"/>
              <a:gd name="connsiteY1" fmla="*/ 0 h 922528"/>
              <a:gd name="connsiteX2" fmla="*/ 1275991 w 1275991"/>
              <a:gd name="connsiteY2" fmla="*/ 922528 h 922528"/>
              <a:gd name="connsiteX3" fmla="*/ 0 w 1275991"/>
              <a:gd name="connsiteY3" fmla="*/ 922528 h 922528"/>
              <a:gd name="connsiteX4" fmla="*/ 0 w 1275991"/>
              <a:gd name="connsiteY4" fmla="*/ 0 h 9225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75991" h="922528">
                <a:moveTo>
                  <a:pt x="0" y="0"/>
                </a:moveTo>
                <a:lnTo>
                  <a:pt x="1275991" y="0"/>
                </a:lnTo>
                <a:lnTo>
                  <a:pt x="1275991" y="922528"/>
                </a:lnTo>
                <a:lnTo>
                  <a:pt x="0" y="922528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2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2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lIns="21590" tIns="21590" rIns="21590" bIns="21590" anchor="ctr"/>
          <a:lstStyle>
            <a:lvl1pPr defTabSz="755650" eaLnBrk="0" hangingPunct="0">
              <a:defRPr sz="3200">
                <a:solidFill>
                  <a:schemeClr val="accent2"/>
                </a:solidFill>
                <a:latin typeface="Arial" charset="0"/>
                <a:cs typeface="Arial" charset="0"/>
              </a:defRPr>
            </a:lvl1pPr>
            <a:lvl2pPr marL="742950" indent="-285750" defTabSz="755650" eaLnBrk="0" hangingPunct="0">
              <a:defRPr sz="3200">
                <a:solidFill>
                  <a:schemeClr val="accent2"/>
                </a:solidFill>
                <a:latin typeface="Arial" charset="0"/>
                <a:cs typeface="Arial" charset="0"/>
              </a:defRPr>
            </a:lvl2pPr>
            <a:lvl3pPr marL="1143000" indent="-228600" defTabSz="755650" eaLnBrk="0" hangingPunct="0">
              <a:defRPr sz="3200">
                <a:solidFill>
                  <a:schemeClr val="accent2"/>
                </a:solidFill>
                <a:latin typeface="Arial" charset="0"/>
                <a:cs typeface="Arial" charset="0"/>
              </a:defRPr>
            </a:lvl3pPr>
            <a:lvl4pPr marL="1600200" indent="-228600" defTabSz="755650" eaLnBrk="0" hangingPunct="0">
              <a:defRPr sz="3200">
                <a:solidFill>
                  <a:schemeClr val="accent2"/>
                </a:solidFill>
                <a:latin typeface="Arial" charset="0"/>
                <a:cs typeface="Arial" charset="0"/>
              </a:defRPr>
            </a:lvl4pPr>
            <a:lvl5pPr marL="2057400" indent="-228600" defTabSz="755650" eaLnBrk="0" hangingPunct="0">
              <a:defRPr sz="3200">
                <a:solidFill>
                  <a:schemeClr val="accent2"/>
                </a:solidFill>
                <a:latin typeface="Arial" charset="0"/>
                <a:cs typeface="Arial" charset="0"/>
              </a:defRPr>
            </a:lvl5pPr>
            <a:lvl6pPr marL="2514600" indent="-228600" defTabSz="75565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Arial" charset="0"/>
                <a:cs typeface="Arial" charset="0"/>
              </a:defRPr>
            </a:lvl6pPr>
            <a:lvl7pPr marL="2971800" indent="-228600" defTabSz="75565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Arial" charset="0"/>
                <a:cs typeface="Arial" charset="0"/>
              </a:defRPr>
            </a:lvl7pPr>
            <a:lvl8pPr marL="3429000" indent="-228600" defTabSz="75565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Arial" charset="0"/>
                <a:cs typeface="Arial" charset="0"/>
              </a:defRPr>
            </a:lvl8pPr>
            <a:lvl9pPr marL="3886200" indent="-228600" defTabSz="75565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Arial" charset="0"/>
                <a:cs typeface="Arial" charset="0"/>
              </a:defRPr>
            </a:lvl9pPr>
          </a:lstStyle>
          <a:p>
            <a:pPr algn="r" rtl="1">
              <a:lnSpc>
                <a:spcPct val="90000"/>
              </a:lnSpc>
              <a:spcAft>
                <a:spcPct val="10000"/>
              </a:spcAft>
              <a:buSzPct val="100000"/>
            </a:pPr>
            <a:r>
              <a:rPr lang="en-US" altLang="en-US" sz="1700" dirty="0" err="1">
                <a:solidFill>
                  <a:srgbClr val="000000"/>
                </a:solidFill>
              </a:rPr>
              <a:t>معلومات</a:t>
            </a:r>
            <a:r>
              <a:rPr lang="en-US" altLang="en-US" sz="1700" dirty="0">
                <a:solidFill>
                  <a:srgbClr val="000000"/>
                </a:solidFill>
              </a:rPr>
              <a:t> </a:t>
            </a:r>
            <a:r>
              <a:rPr lang="en-US" altLang="en-US" sz="1700" dirty="0" err="1">
                <a:solidFill>
                  <a:srgbClr val="000000"/>
                </a:solidFill>
              </a:rPr>
              <a:t>سوق</a:t>
            </a:r>
            <a:r>
              <a:rPr lang="en-US" altLang="en-US" sz="1700" dirty="0">
                <a:solidFill>
                  <a:srgbClr val="000000"/>
                </a:solidFill>
              </a:rPr>
              <a:t> </a:t>
            </a:r>
            <a:r>
              <a:rPr lang="en-US" altLang="en-US" sz="1700" dirty="0" err="1">
                <a:solidFill>
                  <a:srgbClr val="000000"/>
                </a:solidFill>
              </a:rPr>
              <a:t>العمل</a:t>
            </a:r>
            <a:r>
              <a:rPr lang="en-US" altLang="en-US" sz="1700" dirty="0">
                <a:solidFill>
                  <a:srgbClr val="000000"/>
                </a:solidFill>
              </a:rPr>
              <a:t> (LMI)</a:t>
            </a:r>
          </a:p>
        </p:txBody>
      </p:sp>
      <p:sp>
        <p:nvSpPr>
          <p:cNvPr id="26" name="Oval 25"/>
          <p:cNvSpPr/>
          <p:nvPr/>
        </p:nvSpPr>
        <p:spPr>
          <a:xfrm>
            <a:off x="5487821" y="2872664"/>
            <a:ext cx="953207" cy="953008"/>
          </a:xfrm>
          <a:prstGeom prst="ellipse">
            <a:avLst/>
          </a:prstGeom>
          <a:scene3d>
            <a:camera prst="orthographicFront"/>
            <a:lightRig rig="flat" dir="t"/>
          </a:scene3d>
          <a:sp3d z="127000" prstMaterial="plastic">
            <a:bevelT w="88900" h="88900"/>
            <a:bevelB w="88900" h="31750" prst="angle"/>
          </a:sp3d>
        </p:spPr>
        <p:style>
          <a:lnRef idx="0">
            <a:schemeClr val="lt2">
              <a:hueOff val="0"/>
              <a:satOff val="0"/>
              <a:lumOff val="0"/>
              <a:alphaOff val="0"/>
            </a:schemeClr>
          </a:lnRef>
          <a:fillRef idx="3">
            <a:schemeClr val="dk2">
              <a:tint val="50000"/>
              <a:hueOff val="0"/>
              <a:satOff val="0"/>
              <a:lumOff val="0"/>
              <a:alphaOff val="0"/>
            </a:schemeClr>
          </a:fillRef>
          <a:effectRef idx="2">
            <a:schemeClr val="dk2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2">
              <a:hueOff val="0"/>
              <a:satOff val="0"/>
              <a:lumOff val="0"/>
              <a:alphaOff val="0"/>
            </a:schemeClr>
          </a:fontRef>
        </p:style>
      </p:sp>
      <p:sp>
        <p:nvSpPr>
          <p:cNvPr id="27" name="Freeform 26"/>
          <p:cNvSpPr/>
          <p:nvPr/>
        </p:nvSpPr>
        <p:spPr>
          <a:xfrm>
            <a:off x="6338132" y="2865437"/>
            <a:ext cx="1844675" cy="619125"/>
          </a:xfrm>
          <a:custGeom>
            <a:avLst/>
            <a:gdLst>
              <a:gd name="connsiteX0" fmla="*/ 0 w 1844139"/>
              <a:gd name="connsiteY0" fmla="*/ 0 h 620234"/>
              <a:gd name="connsiteX1" fmla="*/ 1844139 w 1844139"/>
              <a:gd name="connsiteY1" fmla="*/ 0 h 620234"/>
              <a:gd name="connsiteX2" fmla="*/ 1844139 w 1844139"/>
              <a:gd name="connsiteY2" fmla="*/ 620234 h 620234"/>
              <a:gd name="connsiteX3" fmla="*/ 0 w 1844139"/>
              <a:gd name="connsiteY3" fmla="*/ 620234 h 620234"/>
              <a:gd name="connsiteX4" fmla="*/ 0 w 1844139"/>
              <a:gd name="connsiteY4" fmla="*/ 0 h 6202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44139" h="620234">
                <a:moveTo>
                  <a:pt x="0" y="0"/>
                </a:moveTo>
                <a:lnTo>
                  <a:pt x="1844139" y="0"/>
                </a:lnTo>
                <a:lnTo>
                  <a:pt x="1844139" y="620234"/>
                </a:lnTo>
                <a:lnTo>
                  <a:pt x="0" y="620234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2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2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lIns="21590" tIns="21590" rIns="21590" bIns="21590" anchor="ctr"/>
          <a:lstStyle>
            <a:lvl1pPr defTabSz="755650" eaLnBrk="0" hangingPunct="0">
              <a:defRPr sz="3200">
                <a:solidFill>
                  <a:schemeClr val="accent2"/>
                </a:solidFill>
                <a:latin typeface="Arial" charset="0"/>
                <a:cs typeface="Arial" charset="0"/>
              </a:defRPr>
            </a:lvl1pPr>
            <a:lvl2pPr marL="742950" indent="-285750" defTabSz="755650" eaLnBrk="0" hangingPunct="0">
              <a:defRPr sz="3200">
                <a:solidFill>
                  <a:schemeClr val="accent2"/>
                </a:solidFill>
                <a:latin typeface="Arial" charset="0"/>
                <a:cs typeface="Arial" charset="0"/>
              </a:defRPr>
            </a:lvl2pPr>
            <a:lvl3pPr marL="1143000" indent="-228600" defTabSz="755650" eaLnBrk="0" hangingPunct="0">
              <a:defRPr sz="3200">
                <a:solidFill>
                  <a:schemeClr val="accent2"/>
                </a:solidFill>
                <a:latin typeface="Arial" charset="0"/>
                <a:cs typeface="Arial" charset="0"/>
              </a:defRPr>
            </a:lvl3pPr>
            <a:lvl4pPr marL="1600200" indent="-228600" defTabSz="755650" eaLnBrk="0" hangingPunct="0">
              <a:defRPr sz="3200">
                <a:solidFill>
                  <a:schemeClr val="accent2"/>
                </a:solidFill>
                <a:latin typeface="Arial" charset="0"/>
                <a:cs typeface="Arial" charset="0"/>
              </a:defRPr>
            </a:lvl4pPr>
            <a:lvl5pPr marL="2057400" indent="-228600" defTabSz="755650" eaLnBrk="0" hangingPunct="0">
              <a:defRPr sz="3200">
                <a:solidFill>
                  <a:schemeClr val="accent2"/>
                </a:solidFill>
                <a:latin typeface="Arial" charset="0"/>
                <a:cs typeface="Arial" charset="0"/>
              </a:defRPr>
            </a:lvl5pPr>
            <a:lvl6pPr marL="2514600" indent="-228600" defTabSz="75565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Arial" charset="0"/>
                <a:cs typeface="Arial" charset="0"/>
              </a:defRPr>
            </a:lvl6pPr>
            <a:lvl7pPr marL="2971800" indent="-228600" defTabSz="75565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Arial" charset="0"/>
                <a:cs typeface="Arial" charset="0"/>
              </a:defRPr>
            </a:lvl7pPr>
            <a:lvl8pPr marL="3429000" indent="-228600" defTabSz="75565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Arial" charset="0"/>
                <a:cs typeface="Arial" charset="0"/>
              </a:defRPr>
            </a:lvl8pPr>
            <a:lvl9pPr marL="3886200" indent="-228600" defTabSz="75565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Arial" charset="0"/>
                <a:cs typeface="Arial" charset="0"/>
              </a:defRPr>
            </a:lvl9pPr>
          </a:lstStyle>
          <a:p>
            <a:pPr algn="r" rtl="1">
              <a:lnSpc>
                <a:spcPct val="90000"/>
              </a:lnSpc>
              <a:spcAft>
                <a:spcPct val="10000"/>
              </a:spcAft>
              <a:buSzPct val="100000"/>
            </a:pPr>
            <a:r>
              <a:rPr lang="en-US" altLang="en-US" sz="1700" dirty="0" err="1">
                <a:solidFill>
                  <a:srgbClr val="000000"/>
                </a:solidFill>
              </a:rPr>
              <a:t>السيرة</a:t>
            </a:r>
            <a:r>
              <a:rPr lang="en-US" altLang="en-US" sz="1700" dirty="0">
                <a:solidFill>
                  <a:srgbClr val="000000"/>
                </a:solidFill>
              </a:rPr>
              <a:t> </a:t>
            </a:r>
            <a:r>
              <a:rPr lang="en-US" altLang="en-US" sz="1700" dirty="0" err="1">
                <a:solidFill>
                  <a:srgbClr val="000000"/>
                </a:solidFill>
              </a:rPr>
              <a:t>الذاتية</a:t>
            </a:r>
            <a:r>
              <a:rPr lang="en-US" altLang="en-US" sz="1700" dirty="0">
                <a:solidFill>
                  <a:srgbClr val="000000"/>
                </a:solidFill>
              </a:rPr>
              <a:t> </a:t>
            </a:r>
            <a:r>
              <a:rPr lang="en-US" altLang="en-US" sz="1700" dirty="0" err="1">
                <a:solidFill>
                  <a:srgbClr val="000000"/>
                </a:solidFill>
              </a:rPr>
              <a:t>والخطاب</a:t>
            </a:r>
            <a:r>
              <a:rPr lang="en-US" altLang="en-US" sz="1700" dirty="0">
                <a:solidFill>
                  <a:srgbClr val="000000"/>
                </a:solidFill>
              </a:rPr>
              <a:t> </a:t>
            </a:r>
            <a:r>
              <a:rPr lang="en-US" altLang="en-US" sz="1700" dirty="0" err="1">
                <a:solidFill>
                  <a:srgbClr val="000000"/>
                </a:solidFill>
              </a:rPr>
              <a:t>الافتتاحي</a:t>
            </a:r>
            <a:endParaRPr lang="en-US" altLang="en-US" sz="1700" dirty="0">
              <a:solidFill>
                <a:srgbClr val="000000"/>
              </a:solidFill>
            </a:endParaRPr>
          </a:p>
        </p:txBody>
      </p:sp>
      <p:sp>
        <p:nvSpPr>
          <p:cNvPr id="28" name="Oval 27"/>
          <p:cNvSpPr/>
          <p:nvPr/>
        </p:nvSpPr>
        <p:spPr>
          <a:xfrm>
            <a:off x="4718977" y="5022947"/>
            <a:ext cx="953207" cy="953008"/>
          </a:xfrm>
          <a:prstGeom prst="ellipse">
            <a:avLst/>
          </a:prstGeom>
          <a:scene3d>
            <a:camera prst="orthographicFront"/>
            <a:lightRig rig="flat" dir="t"/>
          </a:scene3d>
          <a:sp3d z="127000" prstMaterial="plastic">
            <a:bevelT w="88900" h="88900"/>
            <a:bevelB w="88900" h="31750" prst="angle"/>
          </a:sp3d>
        </p:spPr>
        <p:style>
          <a:lnRef idx="0">
            <a:schemeClr val="lt2">
              <a:hueOff val="0"/>
              <a:satOff val="0"/>
              <a:lumOff val="0"/>
              <a:alphaOff val="0"/>
            </a:schemeClr>
          </a:lnRef>
          <a:fillRef idx="3">
            <a:schemeClr val="dk2">
              <a:tint val="50000"/>
              <a:hueOff val="0"/>
              <a:satOff val="0"/>
              <a:lumOff val="0"/>
              <a:alphaOff val="0"/>
            </a:schemeClr>
          </a:fillRef>
          <a:effectRef idx="2">
            <a:schemeClr val="dk2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2">
              <a:hueOff val="0"/>
              <a:satOff val="0"/>
              <a:lumOff val="0"/>
              <a:alphaOff val="0"/>
            </a:schemeClr>
          </a:fontRef>
        </p:style>
      </p:sp>
      <p:sp>
        <p:nvSpPr>
          <p:cNvPr id="30" name="Freeform 29"/>
          <p:cNvSpPr/>
          <p:nvPr/>
        </p:nvSpPr>
        <p:spPr>
          <a:xfrm>
            <a:off x="6418263" y="4271963"/>
            <a:ext cx="1951037" cy="300037"/>
          </a:xfrm>
          <a:custGeom>
            <a:avLst/>
            <a:gdLst>
              <a:gd name="connsiteX0" fmla="*/ 0 w 1951654"/>
              <a:gd name="connsiteY0" fmla="*/ 0 h 299175"/>
              <a:gd name="connsiteX1" fmla="*/ 1951654 w 1951654"/>
              <a:gd name="connsiteY1" fmla="*/ 0 h 299175"/>
              <a:gd name="connsiteX2" fmla="*/ 1951654 w 1951654"/>
              <a:gd name="connsiteY2" fmla="*/ 299175 h 299175"/>
              <a:gd name="connsiteX3" fmla="*/ 0 w 1951654"/>
              <a:gd name="connsiteY3" fmla="*/ 299175 h 299175"/>
              <a:gd name="connsiteX4" fmla="*/ 0 w 1951654"/>
              <a:gd name="connsiteY4" fmla="*/ 0 h 2991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51654" h="299175">
                <a:moveTo>
                  <a:pt x="0" y="0"/>
                </a:moveTo>
                <a:lnTo>
                  <a:pt x="1951654" y="0"/>
                </a:lnTo>
                <a:lnTo>
                  <a:pt x="1951654" y="299175"/>
                </a:lnTo>
                <a:lnTo>
                  <a:pt x="0" y="299175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2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2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lIns="21590" tIns="21590" rIns="21590" bIns="21590" anchor="ctr"/>
          <a:lstStyle>
            <a:lvl1pPr defTabSz="755650" eaLnBrk="0" hangingPunct="0">
              <a:defRPr sz="3200">
                <a:solidFill>
                  <a:schemeClr val="accent2"/>
                </a:solidFill>
                <a:latin typeface="Arial" charset="0"/>
                <a:cs typeface="Arial" charset="0"/>
              </a:defRPr>
            </a:lvl1pPr>
            <a:lvl2pPr marL="742950" indent="-285750" defTabSz="755650" eaLnBrk="0" hangingPunct="0">
              <a:defRPr sz="3200">
                <a:solidFill>
                  <a:schemeClr val="accent2"/>
                </a:solidFill>
                <a:latin typeface="Arial" charset="0"/>
                <a:cs typeface="Arial" charset="0"/>
              </a:defRPr>
            </a:lvl2pPr>
            <a:lvl3pPr marL="1143000" indent="-228600" defTabSz="755650" eaLnBrk="0" hangingPunct="0">
              <a:defRPr sz="3200">
                <a:solidFill>
                  <a:schemeClr val="accent2"/>
                </a:solidFill>
                <a:latin typeface="Arial" charset="0"/>
                <a:cs typeface="Arial" charset="0"/>
              </a:defRPr>
            </a:lvl3pPr>
            <a:lvl4pPr marL="1600200" indent="-228600" defTabSz="755650" eaLnBrk="0" hangingPunct="0">
              <a:defRPr sz="3200">
                <a:solidFill>
                  <a:schemeClr val="accent2"/>
                </a:solidFill>
                <a:latin typeface="Arial" charset="0"/>
                <a:cs typeface="Arial" charset="0"/>
              </a:defRPr>
            </a:lvl4pPr>
            <a:lvl5pPr marL="2057400" indent="-228600" defTabSz="755650" eaLnBrk="0" hangingPunct="0">
              <a:defRPr sz="3200">
                <a:solidFill>
                  <a:schemeClr val="accent2"/>
                </a:solidFill>
                <a:latin typeface="Arial" charset="0"/>
                <a:cs typeface="Arial" charset="0"/>
              </a:defRPr>
            </a:lvl5pPr>
            <a:lvl6pPr marL="2514600" indent="-228600" defTabSz="75565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Arial" charset="0"/>
                <a:cs typeface="Arial" charset="0"/>
              </a:defRPr>
            </a:lvl6pPr>
            <a:lvl7pPr marL="2971800" indent="-228600" defTabSz="75565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Arial" charset="0"/>
                <a:cs typeface="Arial" charset="0"/>
              </a:defRPr>
            </a:lvl7pPr>
            <a:lvl8pPr marL="3429000" indent="-228600" defTabSz="75565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Arial" charset="0"/>
                <a:cs typeface="Arial" charset="0"/>
              </a:defRPr>
            </a:lvl8pPr>
            <a:lvl9pPr marL="3886200" indent="-228600" defTabSz="75565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Arial" charset="0"/>
                <a:cs typeface="Arial" charset="0"/>
              </a:defRPr>
            </a:lvl9pPr>
          </a:lstStyle>
          <a:p>
            <a:pPr>
              <a:lnSpc>
                <a:spcPct val="90000"/>
              </a:lnSpc>
              <a:spcAft>
                <a:spcPct val="10000"/>
              </a:spcAft>
              <a:buSzPct val="100000"/>
            </a:pPr>
            <a:r>
              <a:rPr lang="en-US" altLang="en-US" sz="1700" dirty="0" err="1">
                <a:solidFill>
                  <a:srgbClr val="000000"/>
                </a:solidFill>
              </a:rPr>
              <a:t>البحث</a:t>
            </a:r>
            <a:r>
              <a:rPr lang="en-US" altLang="en-US" sz="1700" dirty="0">
                <a:solidFill>
                  <a:srgbClr val="000000"/>
                </a:solidFill>
              </a:rPr>
              <a:t> </a:t>
            </a:r>
            <a:r>
              <a:rPr lang="en-US" altLang="en-US" sz="1700" dirty="0" err="1">
                <a:solidFill>
                  <a:srgbClr val="000000"/>
                </a:solidFill>
              </a:rPr>
              <a:t>عن</a:t>
            </a:r>
            <a:r>
              <a:rPr lang="en-US" altLang="en-US" sz="1700" dirty="0">
                <a:solidFill>
                  <a:srgbClr val="000000"/>
                </a:solidFill>
              </a:rPr>
              <a:t> </a:t>
            </a:r>
            <a:r>
              <a:rPr lang="en-US" altLang="en-US" sz="1700" dirty="0" err="1">
                <a:solidFill>
                  <a:srgbClr val="000000"/>
                </a:solidFill>
              </a:rPr>
              <a:t>وظيفة</a:t>
            </a:r>
            <a:endParaRPr lang="en-US" altLang="en-US" sz="1700" dirty="0">
              <a:solidFill>
                <a:srgbClr val="000000"/>
              </a:solidFill>
            </a:endParaRPr>
          </a:p>
        </p:txBody>
      </p:sp>
      <p:pic>
        <p:nvPicPr>
          <p:cNvPr id="14368" name="Picture 2" descr="C:\Users\jnelson\AppData\Local\Microsoft\Windows\Temporary Internet Files\Content.IE5\SFZJJ79T\MP900442458[1]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2588" y="4303713"/>
            <a:ext cx="2513012" cy="2043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Oval 16"/>
          <p:cNvSpPr/>
          <p:nvPr/>
        </p:nvSpPr>
        <p:spPr>
          <a:xfrm>
            <a:off x="5390005" y="4038600"/>
            <a:ext cx="953207" cy="953008"/>
          </a:xfrm>
          <a:prstGeom prst="ellipse">
            <a:avLst/>
          </a:prstGeom>
          <a:scene3d>
            <a:camera prst="orthographicFront"/>
            <a:lightRig rig="flat" dir="t"/>
          </a:scene3d>
          <a:sp3d z="127000" prstMaterial="plastic">
            <a:bevelT w="88900" h="88900"/>
            <a:bevelB w="88900" h="31750" prst="angle"/>
          </a:sp3d>
        </p:spPr>
        <p:style>
          <a:lnRef idx="0">
            <a:schemeClr val="lt2">
              <a:hueOff val="0"/>
              <a:satOff val="0"/>
              <a:lumOff val="0"/>
              <a:alphaOff val="0"/>
            </a:schemeClr>
          </a:lnRef>
          <a:fillRef idx="3">
            <a:schemeClr val="dk2">
              <a:tint val="50000"/>
              <a:hueOff val="0"/>
              <a:satOff val="0"/>
              <a:lumOff val="0"/>
              <a:alphaOff val="0"/>
            </a:schemeClr>
          </a:fillRef>
          <a:effectRef idx="2">
            <a:schemeClr val="dk2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2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8" name="Oval 17"/>
          <p:cNvSpPr/>
          <p:nvPr/>
        </p:nvSpPr>
        <p:spPr>
          <a:xfrm>
            <a:off x="3652442" y="5489556"/>
            <a:ext cx="953207" cy="953008"/>
          </a:xfrm>
          <a:prstGeom prst="ellipse">
            <a:avLst/>
          </a:prstGeom>
          <a:scene3d>
            <a:camera prst="orthographicFront"/>
            <a:lightRig rig="flat" dir="t"/>
          </a:scene3d>
          <a:sp3d z="127000" prstMaterial="plastic">
            <a:bevelT w="88900" h="88900"/>
            <a:bevelB w="88900" h="31750" prst="angle"/>
          </a:sp3d>
        </p:spPr>
        <p:style>
          <a:lnRef idx="0">
            <a:schemeClr val="lt2">
              <a:hueOff val="0"/>
              <a:satOff val="0"/>
              <a:lumOff val="0"/>
              <a:alphaOff val="0"/>
            </a:schemeClr>
          </a:lnRef>
          <a:fillRef idx="3">
            <a:schemeClr val="dk2">
              <a:tint val="50000"/>
              <a:hueOff val="0"/>
              <a:satOff val="0"/>
              <a:lumOff val="0"/>
              <a:alphaOff val="0"/>
            </a:schemeClr>
          </a:fillRef>
          <a:effectRef idx="2">
            <a:schemeClr val="dk2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2">
              <a:hueOff val="0"/>
              <a:satOff val="0"/>
              <a:lumOff val="0"/>
              <a:alphaOff val="0"/>
            </a:schemeClr>
          </a:fontRef>
        </p:style>
      </p:sp>
      <p:sp>
        <p:nvSpPr>
          <p:cNvPr id="20" name="Rectangle 19"/>
          <p:cNvSpPr/>
          <p:nvPr/>
        </p:nvSpPr>
        <p:spPr>
          <a:xfrm>
            <a:off x="5667375" y="5400675"/>
            <a:ext cx="1916113" cy="476250"/>
          </a:xfrm>
          <a:prstGeom prst="rect">
            <a:avLst/>
          </a:pr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2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2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/>
          <a:lstStyle>
            <a:lvl1pPr eaLnBrk="0" hangingPunct="0">
              <a:defRPr sz="3200">
                <a:solidFill>
                  <a:schemeClr val="accent2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3200">
                <a:solidFill>
                  <a:schemeClr val="accent2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3200">
                <a:solidFill>
                  <a:schemeClr val="accent2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3200">
                <a:solidFill>
                  <a:schemeClr val="accent2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3200">
                <a:solidFill>
                  <a:schemeClr val="accent2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Arial" charset="0"/>
                <a:cs typeface="Arial" charset="0"/>
              </a:defRPr>
            </a:lvl9pPr>
          </a:lstStyle>
          <a:p>
            <a:pPr>
              <a:buSzPct val="100000"/>
            </a:pPr>
            <a:r>
              <a:rPr lang="en-US" altLang="en-US" sz="1700">
                <a:solidFill>
                  <a:srgbClr val="000000"/>
                </a:solidFill>
              </a:rPr>
              <a:t>التقدم للوظائف</a:t>
            </a:r>
          </a:p>
        </p:txBody>
      </p:sp>
      <p:sp>
        <p:nvSpPr>
          <p:cNvPr id="23" name="Rectangle 22"/>
          <p:cNvSpPr/>
          <p:nvPr/>
        </p:nvSpPr>
        <p:spPr>
          <a:xfrm>
            <a:off x="2714625" y="5851525"/>
            <a:ext cx="1276350" cy="460375"/>
          </a:xfrm>
          <a:prstGeom prst="rect">
            <a:avLst/>
          </a:pr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2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2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37" name="Rectangle 36"/>
          <p:cNvSpPr/>
          <p:nvPr/>
        </p:nvSpPr>
        <p:spPr>
          <a:xfrm>
            <a:off x="4572000" y="6053138"/>
            <a:ext cx="1916113" cy="477837"/>
          </a:xfrm>
          <a:prstGeom prst="rect">
            <a:avLst/>
          </a:pr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2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2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/>
          <a:lstStyle>
            <a:lvl1pPr eaLnBrk="0" hangingPunct="0">
              <a:defRPr sz="3200">
                <a:solidFill>
                  <a:schemeClr val="accent2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3200">
                <a:solidFill>
                  <a:schemeClr val="accent2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3200">
                <a:solidFill>
                  <a:schemeClr val="accent2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3200">
                <a:solidFill>
                  <a:schemeClr val="accent2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3200">
                <a:solidFill>
                  <a:schemeClr val="accent2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Arial" charset="0"/>
                <a:cs typeface="Arial" charset="0"/>
              </a:defRPr>
            </a:lvl9pPr>
          </a:lstStyle>
          <a:p>
            <a:pPr>
              <a:buSzPct val="100000"/>
            </a:pPr>
            <a:r>
              <a:rPr lang="en-US" altLang="en-US" sz="1700">
                <a:solidFill>
                  <a:srgbClr val="000000"/>
                </a:solidFill>
              </a:rPr>
              <a:t>المقابلة الشخصية</a:t>
            </a:r>
          </a:p>
        </p:txBody>
      </p:sp>
      <p:sp>
        <p:nvSpPr>
          <p:cNvPr id="42" name="Rounded Rectangular Callout 41"/>
          <p:cNvSpPr>
            <a:spLocks noChangeArrowheads="1"/>
          </p:cNvSpPr>
          <p:nvPr/>
        </p:nvSpPr>
        <p:spPr bwMode="auto">
          <a:xfrm>
            <a:off x="231775" y="2052638"/>
            <a:ext cx="2984093" cy="1681162"/>
          </a:xfrm>
          <a:prstGeom prst="wedgeRoundRectCallout">
            <a:avLst>
              <a:gd name="adj1" fmla="val 111191"/>
              <a:gd name="adj2" fmla="val -25547"/>
              <a:gd name="adj3" fmla="val 16667"/>
            </a:avLst>
          </a:prstGeom>
          <a:noFill/>
          <a:ln w="9525" algn="ctr">
            <a:solidFill>
              <a:schemeClr val="bg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defRPr sz="3200">
                <a:solidFill>
                  <a:schemeClr val="accent2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3200">
                <a:solidFill>
                  <a:schemeClr val="accent2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3200">
                <a:solidFill>
                  <a:schemeClr val="accent2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3200">
                <a:solidFill>
                  <a:schemeClr val="accent2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3200">
                <a:solidFill>
                  <a:schemeClr val="accent2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Arial" charset="0"/>
                <a:cs typeface="Arial" charset="0"/>
              </a:defRPr>
            </a:lvl9pPr>
          </a:lstStyle>
          <a:p>
            <a:pPr algn="r" rtl="1">
              <a:buSzPct val="100000"/>
            </a:pPr>
            <a:r>
              <a:rPr lang="en-US" altLang="en-US" sz="1700" dirty="0">
                <a:solidFill>
                  <a:srgbClr val="000099"/>
                </a:solidFill>
              </a:rPr>
              <a:t>• </a:t>
            </a:r>
            <a:r>
              <a:rPr lang="ar-EG" altLang="en-US" sz="1700" dirty="0" smtClean="0">
                <a:solidFill>
                  <a:srgbClr val="000099"/>
                </a:solidFill>
              </a:rPr>
              <a:t> </a:t>
            </a:r>
            <a:r>
              <a:rPr lang="en-US" altLang="en-US" sz="1700" dirty="0" err="1" smtClean="0">
                <a:solidFill>
                  <a:srgbClr val="000099"/>
                </a:solidFill>
              </a:rPr>
              <a:t>توجهات</a:t>
            </a:r>
            <a:r>
              <a:rPr lang="en-US" altLang="en-US" sz="1700" dirty="0" smtClean="0">
                <a:solidFill>
                  <a:srgbClr val="000099"/>
                </a:solidFill>
              </a:rPr>
              <a:t> </a:t>
            </a:r>
            <a:r>
              <a:rPr lang="en-US" altLang="en-US" sz="1700" dirty="0" err="1">
                <a:solidFill>
                  <a:srgbClr val="000099"/>
                </a:solidFill>
              </a:rPr>
              <a:t>الصناعة</a:t>
            </a:r>
            <a:r>
              <a:rPr lang="en-US" altLang="en-US" sz="1700" dirty="0">
                <a:solidFill>
                  <a:srgbClr val="000099"/>
                </a:solidFill>
              </a:rPr>
              <a:t>/</a:t>
            </a:r>
            <a:r>
              <a:rPr lang="en-US" altLang="en-US" sz="1700" dirty="0" err="1">
                <a:solidFill>
                  <a:srgbClr val="000099"/>
                </a:solidFill>
              </a:rPr>
              <a:t>المجال</a:t>
            </a:r>
            <a:r>
              <a:rPr lang="en-US" altLang="en-US" sz="1700" dirty="0">
                <a:solidFill>
                  <a:srgbClr val="000099"/>
                </a:solidFill>
              </a:rPr>
              <a:t> </a:t>
            </a:r>
            <a:r>
              <a:rPr lang="en-US" altLang="en-US" sz="1700" dirty="0" err="1">
                <a:solidFill>
                  <a:srgbClr val="000099"/>
                </a:solidFill>
              </a:rPr>
              <a:t>المهني</a:t>
            </a:r>
            <a:endParaRPr lang="en-US" altLang="en-US" sz="1700" dirty="0">
              <a:solidFill>
                <a:srgbClr val="000099"/>
              </a:solidFill>
            </a:endParaRPr>
          </a:p>
          <a:p>
            <a:pPr algn="r" rtl="1">
              <a:spcBef>
                <a:spcPts val="600"/>
              </a:spcBef>
              <a:buSzPct val="100000"/>
            </a:pPr>
            <a:r>
              <a:rPr lang="en-US" altLang="en-US" sz="1700" dirty="0" smtClean="0">
                <a:solidFill>
                  <a:srgbClr val="000099"/>
                </a:solidFill>
              </a:rPr>
              <a:t>• </a:t>
            </a:r>
            <a:r>
              <a:rPr lang="ar-EG" altLang="en-US" sz="1700" dirty="0" smtClean="0">
                <a:solidFill>
                  <a:srgbClr val="000099"/>
                </a:solidFill>
              </a:rPr>
              <a:t> </a:t>
            </a:r>
            <a:r>
              <a:rPr lang="en-US" altLang="en-US" sz="1700" dirty="0" err="1" smtClean="0">
                <a:solidFill>
                  <a:srgbClr val="000099"/>
                </a:solidFill>
              </a:rPr>
              <a:t>تحويل</a:t>
            </a:r>
            <a:r>
              <a:rPr lang="en-US" altLang="en-US" sz="1700" dirty="0" smtClean="0">
                <a:solidFill>
                  <a:srgbClr val="000099"/>
                </a:solidFill>
              </a:rPr>
              <a:t> </a:t>
            </a:r>
            <a:r>
              <a:rPr lang="en-US" altLang="en-US" sz="1700" dirty="0" err="1">
                <a:solidFill>
                  <a:srgbClr val="000099"/>
                </a:solidFill>
              </a:rPr>
              <a:t>المعرفة</a:t>
            </a:r>
            <a:r>
              <a:rPr lang="en-US" altLang="en-US" sz="1700" dirty="0">
                <a:solidFill>
                  <a:srgbClr val="000099"/>
                </a:solidFill>
              </a:rPr>
              <a:t>، </a:t>
            </a:r>
            <a:r>
              <a:rPr lang="en-US" altLang="en-US" sz="1700" dirty="0" err="1" smtClean="0">
                <a:solidFill>
                  <a:srgbClr val="000099"/>
                </a:solidFill>
              </a:rPr>
              <a:t>والمهارات</a:t>
            </a:r>
            <a:r>
              <a:rPr lang="en-US" altLang="en-US" sz="1700" dirty="0" smtClean="0">
                <a:solidFill>
                  <a:srgbClr val="000099"/>
                </a:solidFill>
              </a:rPr>
              <a:t>،</a:t>
            </a:r>
            <a:r>
              <a:rPr lang="ar-EG" altLang="en-US" sz="1700" dirty="0" smtClean="0">
                <a:solidFill>
                  <a:srgbClr val="000099"/>
                </a:solidFill>
              </a:rPr>
              <a:t/>
            </a:r>
            <a:br>
              <a:rPr lang="ar-EG" altLang="en-US" sz="1700" dirty="0" smtClean="0">
                <a:solidFill>
                  <a:srgbClr val="000099"/>
                </a:solidFill>
              </a:rPr>
            </a:br>
            <a:r>
              <a:rPr lang="ar-EG" altLang="en-US" sz="1700" dirty="0" smtClean="0">
                <a:solidFill>
                  <a:srgbClr val="000099"/>
                </a:solidFill>
              </a:rPr>
              <a:t>  </a:t>
            </a:r>
            <a:r>
              <a:rPr lang="en-US" altLang="en-US" sz="1700" dirty="0" smtClean="0">
                <a:solidFill>
                  <a:srgbClr val="000099"/>
                </a:solidFill>
              </a:rPr>
              <a:t> </a:t>
            </a:r>
            <a:r>
              <a:rPr lang="en-US" altLang="en-US" sz="1700" dirty="0" err="1">
                <a:solidFill>
                  <a:srgbClr val="000099"/>
                </a:solidFill>
              </a:rPr>
              <a:t>والقدرات</a:t>
            </a:r>
            <a:r>
              <a:rPr lang="en-US" altLang="en-US" sz="1700" dirty="0">
                <a:solidFill>
                  <a:srgbClr val="000099"/>
                </a:solidFill>
              </a:rPr>
              <a:t> </a:t>
            </a:r>
          </a:p>
          <a:p>
            <a:pPr algn="r" rtl="1">
              <a:spcBef>
                <a:spcPts val="600"/>
              </a:spcBef>
              <a:buSzPct val="100000"/>
            </a:pPr>
            <a:r>
              <a:rPr lang="en-US" altLang="en-US" sz="1700" dirty="0">
                <a:solidFill>
                  <a:srgbClr val="000099"/>
                </a:solidFill>
              </a:rPr>
              <a:t>• </a:t>
            </a:r>
            <a:r>
              <a:rPr lang="ar-EG" altLang="en-US" sz="1700" dirty="0" smtClean="0">
                <a:solidFill>
                  <a:srgbClr val="000099"/>
                </a:solidFill>
              </a:rPr>
              <a:t> </a:t>
            </a:r>
            <a:r>
              <a:rPr lang="en-US" altLang="en-US" sz="1700" dirty="0" err="1" smtClean="0">
                <a:solidFill>
                  <a:srgbClr val="000099"/>
                </a:solidFill>
              </a:rPr>
              <a:t>مدى</a:t>
            </a:r>
            <a:r>
              <a:rPr lang="en-US" altLang="en-US" sz="1700" dirty="0" smtClean="0">
                <a:solidFill>
                  <a:srgbClr val="000099"/>
                </a:solidFill>
              </a:rPr>
              <a:t> </a:t>
            </a:r>
            <a:r>
              <a:rPr lang="en-US" altLang="en-US" sz="1700" dirty="0" err="1">
                <a:solidFill>
                  <a:srgbClr val="000099"/>
                </a:solidFill>
              </a:rPr>
              <a:t>توفر</a:t>
            </a:r>
            <a:r>
              <a:rPr lang="en-US" altLang="en-US" sz="1700" dirty="0">
                <a:solidFill>
                  <a:srgbClr val="000099"/>
                </a:solidFill>
              </a:rPr>
              <a:t> </a:t>
            </a:r>
            <a:r>
              <a:rPr lang="en-US" altLang="en-US" sz="1700" dirty="0" err="1">
                <a:solidFill>
                  <a:srgbClr val="000099"/>
                </a:solidFill>
              </a:rPr>
              <a:t>الوظيفة</a:t>
            </a:r>
            <a:endParaRPr lang="en-US" altLang="en-US" sz="1700" dirty="0">
              <a:solidFill>
                <a:srgbClr val="000099"/>
              </a:solidFill>
            </a:endParaRPr>
          </a:p>
          <a:p>
            <a:pPr algn="r" rtl="1">
              <a:spcBef>
                <a:spcPts val="600"/>
              </a:spcBef>
              <a:buSzPct val="100000"/>
            </a:pPr>
            <a:r>
              <a:rPr lang="en-US" altLang="en-US" sz="1700" dirty="0">
                <a:solidFill>
                  <a:srgbClr val="000099"/>
                </a:solidFill>
              </a:rPr>
              <a:t>• </a:t>
            </a:r>
            <a:r>
              <a:rPr lang="ar-EG" altLang="en-US" sz="1700" dirty="0" smtClean="0">
                <a:solidFill>
                  <a:srgbClr val="000099"/>
                </a:solidFill>
              </a:rPr>
              <a:t> </a:t>
            </a:r>
            <a:r>
              <a:rPr lang="en-US" altLang="en-US" sz="1700" dirty="0" err="1" smtClean="0">
                <a:solidFill>
                  <a:srgbClr val="000099"/>
                </a:solidFill>
              </a:rPr>
              <a:t>توجهات</a:t>
            </a:r>
            <a:r>
              <a:rPr lang="en-US" altLang="en-US" sz="1700" dirty="0" smtClean="0">
                <a:solidFill>
                  <a:srgbClr val="000099"/>
                </a:solidFill>
              </a:rPr>
              <a:t> </a:t>
            </a:r>
            <a:r>
              <a:rPr lang="en-US" altLang="en-US" sz="1700" dirty="0" err="1">
                <a:solidFill>
                  <a:srgbClr val="000099"/>
                </a:solidFill>
              </a:rPr>
              <a:t>الراتب</a:t>
            </a:r>
            <a:endParaRPr lang="en-US" altLang="en-US" sz="1700" dirty="0">
              <a:solidFill>
                <a:srgbClr val="000099"/>
              </a:solidFill>
            </a:endParaRPr>
          </a:p>
        </p:txBody>
      </p:sp>
      <p:sp>
        <p:nvSpPr>
          <p:cNvPr id="29" name="Rectangle 8"/>
          <p:cNvSpPr txBox="1">
            <a:spLocks noChangeArrowheads="1"/>
          </p:cNvSpPr>
          <p:nvPr/>
        </p:nvSpPr>
        <p:spPr>
          <a:xfrm>
            <a:off x="368300" y="190500"/>
            <a:ext cx="8001000" cy="533400"/>
          </a:xfrm>
          <a:prstGeom prst="rect">
            <a:avLst/>
          </a:prstGeom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accent2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accent2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accent2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accent2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accent2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accent2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accent2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accent2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accent2"/>
                </a:solidFill>
                <a:latin typeface="Arial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ar-SA" altLang="en-US" b="1" dirty="0">
                <a:solidFill>
                  <a:srgbClr val="C97403"/>
                </a:solidFill>
              </a:rPr>
              <a:t>كيف يمكن لمركز المهن مساعدتك في بحثك عن وظيفة</a:t>
            </a:r>
            <a:endParaRPr lang="en-US" altLang="en-US" b="1" dirty="0">
              <a:solidFill>
                <a:srgbClr val="C97403"/>
              </a:solidFill>
            </a:endParaRPr>
          </a:p>
        </p:txBody>
      </p:sp>
      <p:sp>
        <p:nvSpPr>
          <p:cNvPr id="31" name="TextBox 30"/>
          <p:cNvSpPr txBox="1"/>
          <p:nvPr/>
        </p:nvSpPr>
        <p:spPr>
          <a:xfrm rot="512802">
            <a:off x="900049" y="5140756"/>
            <a:ext cx="1478088" cy="369332"/>
          </a:xfrm>
          <a:prstGeom prst="rect">
            <a:avLst/>
          </a:prstGeom>
          <a:gradFill flip="none" rotWithShape="1">
            <a:gsLst>
              <a:gs pos="0">
                <a:schemeClr val="tx2">
                  <a:lumMod val="50000"/>
                  <a:lumOff val="50000"/>
                </a:schemeClr>
              </a:gs>
              <a:gs pos="50000">
                <a:schemeClr val="bg1">
                  <a:lumMod val="65000"/>
                  <a:shade val="67500"/>
                  <a:satMod val="115000"/>
                </a:schemeClr>
              </a:gs>
              <a:gs pos="100000">
                <a:schemeClr val="bg1">
                  <a:lumMod val="65000"/>
                  <a:shade val="100000"/>
                  <a:satMod val="115000"/>
                </a:schemeClr>
              </a:gs>
            </a:gsLst>
            <a:path path="shape">
              <a:fillToRect l="50000" t="50000" r="50000" b="50000"/>
            </a:path>
            <a:tileRect/>
          </a:gradFill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txBody>
          <a:bodyPr anchor="ctr">
            <a:spAutoFit/>
          </a:bodyPr>
          <a:lstStyle>
            <a:lvl1pPr eaLnBrk="0" hangingPunct="0">
              <a:defRPr sz="3200">
                <a:solidFill>
                  <a:schemeClr val="accent2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3200">
                <a:solidFill>
                  <a:schemeClr val="accent2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3200">
                <a:solidFill>
                  <a:schemeClr val="accent2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3200">
                <a:solidFill>
                  <a:schemeClr val="accent2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3200">
                <a:solidFill>
                  <a:schemeClr val="accent2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Arial" charset="0"/>
                <a:cs typeface="Arial" charset="0"/>
              </a:defRPr>
            </a:lvl9pPr>
          </a:lstStyle>
          <a:p>
            <a:pPr algn="ctr" rtl="1">
              <a:buSzPct val="100000"/>
            </a:pPr>
            <a:r>
              <a:rPr lang="en-US" altLang="en-US" sz="1800" dirty="0" err="1" smtClean="0">
                <a:solidFill>
                  <a:srgbClr val="FFFFFF"/>
                </a:solidFill>
              </a:rPr>
              <a:t>التوظيف</a:t>
            </a:r>
            <a:endParaRPr lang="en-US" altLang="en-US" sz="1800" dirty="0">
              <a:solidFill>
                <a:srgbClr val="FFFFFF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" grpId="0" animBg="1"/>
      <p:bldP spid="42" grpId="1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8"/>
          <p:cNvSpPr>
            <a:spLocks noChangeArrowheads="1"/>
          </p:cNvSpPr>
          <p:nvPr/>
        </p:nvSpPr>
        <p:spPr bwMode="auto">
          <a:xfrm>
            <a:off x="5480050" y="1736725"/>
            <a:ext cx="1065213" cy="415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accent2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accent2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accent2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accent2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accent2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accent2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accent2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accent2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accent2"/>
                </a:solidFill>
                <a:latin typeface="Arial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ar-SA" altLang="en-US" sz="1000" b="1">
                <a:solidFill>
                  <a:srgbClr val="FFFFFF"/>
                </a:solidFill>
                <a:cs typeface="Times New Roman" pitchFamily="18" charset="0"/>
              </a:rPr>
              <a:t>ما هو موقعك اليوم</a:t>
            </a:r>
            <a:endParaRPr lang="en-US" altLang="en-US" sz="1000" b="1">
              <a:solidFill>
                <a:srgbClr val="FFFFFF"/>
              </a:solidFill>
              <a:cs typeface="Times New Roman" pitchFamily="18" charset="0"/>
            </a:endParaRPr>
          </a:p>
        </p:txBody>
      </p:sp>
      <p:sp>
        <p:nvSpPr>
          <p:cNvPr id="15363" name="Rectangle 12"/>
          <p:cNvSpPr>
            <a:spLocks noChangeArrowheads="1"/>
          </p:cNvSpPr>
          <p:nvPr/>
        </p:nvSpPr>
        <p:spPr bwMode="auto">
          <a:xfrm>
            <a:off x="0" y="-63500"/>
            <a:ext cx="18415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accent2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accent2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accent2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accent2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accent2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accent2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accent2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accent2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accent2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>
              <a:solidFill>
                <a:srgbClr val="333399"/>
              </a:solidFill>
            </a:endParaRPr>
          </a:p>
        </p:txBody>
      </p:sp>
      <p:sp>
        <p:nvSpPr>
          <p:cNvPr id="15364" name="Rectangle 15"/>
          <p:cNvSpPr>
            <a:spLocks noChangeArrowheads="1"/>
          </p:cNvSpPr>
          <p:nvPr/>
        </p:nvSpPr>
        <p:spPr bwMode="auto">
          <a:xfrm>
            <a:off x="0" y="165100"/>
            <a:ext cx="18415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accent2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accent2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accent2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accent2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accent2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accent2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accent2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accent2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accent2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>
              <a:solidFill>
                <a:srgbClr val="333399"/>
              </a:solidFill>
            </a:endParaRPr>
          </a:p>
        </p:txBody>
      </p:sp>
      <p:sp>
        <p:nvSpPr>
          <p:cNvPr id="15365" name="Rectangular Callout 6"/>
          <p:cNvSpPr>
            <a:spLocks noChangeArrowheads="1"/>
          </p:cNvSpPr>
          <p:nvPr/>
        </p:nvSpPr>
        <p:spPr bwMode="auto">
          <a:xfrm>
            <a:off x="5656263" y="1503363"/>
            <a:ext cx="2141537" cy="754062"/>
          </a:xfrm>
          <a:prstGeom prst="wedgeRectCallout">
            <a:avLst>
              <a:gd name="adj1" fmla="val -20833"/>
              <a:gd name="adj2" fmla="val 62500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accent2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accent2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accent2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accent2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accent2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accent2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accent2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accent2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accent2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>
              <a:solidFill>
                <a:srgbClr val="333399"/>
              </a:solidFill>
            </a:endParaRPr>
          </a:p>
        </p:txBody>
      </p:sp>
      <p:cxnSp>
        <p:nvCxnSpPr>
          <p:cNvPr id="15366" name="Straight Arrow Connector 38"/>
          <p:cNvCxnSpPr>
            <a:cxnSpLocks noChangeShapeType="1"/>
          </p:cNvCxnSpPr>
          <p:nvPr/>
        </p:nvCxnSpPr>
        <p:spPr bwMode="auto">
          <a:xfrm>
            <a:off x="3429000" y="4038600"/>
            <a:ext cx="1447800" cy="766763"/>
          </a:xfrm>
          <a:prstGeom prst="straightConnector1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 type="arrow" w="med" len="med"/>
              </a14:hiddenLine>
            </a:ext>
          </a:extLst>
        </p:spPr>
      </p:cxnSp>
      <p:cxnSp>
        <p:nvCxnSpPr>
          <p:cNvPr id="15367" name="Elbow Connector 44"/>
          <p:cNvCxnSpPr>
            <a:cxnSpLocks noChangeShapeType="1"/>
          </p:cNvCxnSpPr>
          <p:nvPr/>
        </p:nvCxnSpPr>
        <p:spPr bwMode="auto">
          <a:xfrm>
            <a:off x="2895600" y="5638800"/>
            <a:ext cx="914400" cy="914400"/>
          </a:xfrm>
          <a:prstGeom prst="bentConnector3">
            <a:avLst>
              <a:gd name="adj1" fmla="val 50000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 type="arrow" w="med" len="med"/>
              </a14:hiddenLine>
            </a:ext>
          </a:extLst>
        </p:spPr>
      </p:cxnSp>
      <p:sp>
        <p:nvSpPr>
          <p:cNvPr id="15368" name="Slide Number Placeholder 1"/>
          <p:cNvSpPr txBox="1">
            <a:spLocks/>
          </p:cNvSpPr>
          <p:nvPr/>
        </p:nvSpPr>
        <p:spPr bwMode="auto">
          <a:xfrm>
            <a:off x="8755063" y="6443663"/>
            <a:ext cx="304800" cy="238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accent2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accent2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accent2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accent2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accent2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accent2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accent2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accent2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accent2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900">
                <a:solidFill>
                  <a:srgbClr val="333399"/>
                </a:solidFill>
              </a:rPr>
              <a:t>7</a:t>
            </a:r>
          </a:p>
        </p:txBody>
      </p:sp>
      <p:cxnSp>
        <p:nvCxnSpPr>
          <p:cNvPr id="15369" name="Curved Connector 2"/>
          <p:cNvCxnSpPr>
            <a:cxnSpLocks noChangeShapeType="1"/>
          </p:cNvCxnSpPr>
          <p:nvPr/>
        </p:nvCxnSpPr>
        <p:spPr bwMode="auto">
          <a:xfrm rot="16200000" flipH="1">
            <a:off x="291306" y="1537494"/>
            <a:ext cx="1169988" cy="381000"/>
          </a:xfrm>
          <a:prstGeom prst="curvedConnector3">
            <a:avLst>
              <a:gd name="adj1" fmla="val 50000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cxnSp>
      <p:sp>
        <p:nvSpPr>
          <p:cNvPr id="10" name="Freeform 9"/>
          <p:cNvSpPr/>
          <p:nvPr/>
        </p:nvSpPr>
        <p:spPr>
          <a:xfrm>
            <a:off x="3215868" y="2987900"/>
            <a:ext cx="1550373" cy="1187001"/>
          </a:xfrm>
          <a:custGeom>
            <a:avLst/>
            <a:gdLst>
              <a:gd name="connsiteX0" fmla="*/ 0 w 1550373"/>
              <a:gd name="connsiteY0" fmla="*/ 593501 h 1187001"/>
              <a:gd name="connsiteX1" fmla="*/ 775187 w 1550373"/>
              <a:gd name="connsiteY1" fmla="*/ 0 h 1187001"/>
              <a:gd name="connsiteX2" fmla="*/ 1550374 w 1550373"/>
              <a:gd name="connsiteY2" fmla="*/ 593501 h 1187001"/>
              <a:gd name="connsiteX3" fmla="*/ 775187 w 1550373"/>
              <a:gd name="connsiteY3" fmla="*/ 1187002 h 1187001"/>
              <a:gd name="connsiteX4" fmla="*/ 0 w 1550373"/>
              <a:gd name="connsiteY4" fmla="*/ 593501 h 1187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50373" h="1187001">
                <a:moveTo>
                  <a:pt x="0" y="593501"/>
                </a:moveTo>
                <a:cubicBezTo>
                  <a:pt x="0" y="265719"/>
                  <a:pt x="347063" y="0"/>
                  <a:pt x="775187" y="0"/>
                </a:cubicBezTo>
                <a:cubicBezTo>
                  <a:pt x="1203311" y="0"/>
                  <a:pt x="1550374" y="265719"/>
                  <a:pt x="1550374" y="593501"/>
                </a:cubicBezTo>
                <a:cubicBezTo>
                  <a:pt x="1550374" y="921283"/>
                  <a:pt x="1203311" y="1187002"/>
                  <a:pt x="775187" y="1187002"/>
                </a:cubicBezTo>
                <a:cubicBezTo>
                  <a:pt x="347063" y="1187002"/>
                  <a:pt x="0" y="921283"/>
                  <a:pt x="0" y="593501"/>
                </a:cubicBezTo>
                <a:close/>
              </a:path>
            </a:pathLst>
          </a:custGeom>
          <a:scene3d>
            <a:camera prst="orthographicFront"/>
            <a:lightRig rig="flat" dir="t"/>
          </a:scene3d>
          <a:sp3d prstMaterial="plastic">
            <a:bevelT w="120900" h="88900"/>
            <a:bevelB w="88900" h="31750" prst="angle"/>
          </a:sp3d>
        </p:spPr>
        <p:style>
          <a:lnRef idx="0">
            <a:schemeClr val="lt2">
              <a:hueOff val="0"/>
              <a:satOff val="0"/>
              <a:lumOff val="0"/>
              <a:alphaOff val="0"/>
            </a:schemeClr>
          </a:lnRef>
          <a:fillRef idx="3">
            <a:schemeClr val="dk2">
              <a:hueOff val="0"/>
              <a:satOff val="0"/>
              <a:lumOff val="0"/>
              <a:alphaOff val="0"/>
            </a:schemeClr>
          </a:fillRef>
          <a:effectRef idx="2">
            <a:schemeClr val="dk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lIns="256257" tIns="203042" rIns="256257" bIns="203042" anchor="ctr"/>
          <a:lstStyle>
            <a:lvl1pPr defTabSz="1022350" eaLnBrk="0" hangingPunct="0">
              <a:defRPr sz="3200">
                <a:solidFill>
                  <a:schemeClr val="accent2"/>
                </a:solidFill>
                <a:latin typeface="Arial" charset="0"/>
                <a:cs typeface="Arial" charset="0"/>
              </a:defRPr>
            </a:lvl1pPr>
            <a:lvl2pPr marL="742950" indent="-285750" defTabSz="1022350" eaLnBrk="0" hangingPunct="0">
              <a:defRPr sz="3200">
                <a:solidFill>
                  <a:schemeClr val="accent2"/>
                </a:solidFill>
                <a:latin typeface="Arial" charset="0"/>
                <a:cs typeface="Arial" charset="0"/>
              </a:defRPr>
            </a:lvl2pPr>
            <a:lvl3pPr marL="1143000" indent="-228600" defTabSz="1022350" eaLnBrk="0" hangingPunct="0">
              <a:defRPr sz="3200">
                <a:solidFill>
                  <a:schemeClr val="accent2"/>
                </a:solidFill>
                <a:latin typeface="Arial" charset="0"/>
                <a:cs typeface="Arial" charset="0"/>
              </a:defRPr>
            </a:lvl3pPr>
            <a:lvl4pPr marL="1600200" indent="-228600" defTabSz="1022350" eaLnBrk="0" hangingPunct="0">
              <a:defRPr sz="3200">
                <a:solidFill>
                  <a:schemeClr val="accent2"/>
                </a:solidFill>
                <a:latin typeface="Arial" charset="0"/>
                <a:cs typeface="Arial" charset="0"/>
              </a:defRPr>
            </a:lvl4pPr>
            <a:lvl5pPr marL="2057400" indent="-228600" defTabSz="1022350" eaLnBrk="0" hangingPunct="0">
              <a:defRPr sz="3200">
                <a:solidFill>
                  <a:schemeClr val="accent2"/>
                </a:solidFill>
                <a:latin typeface="Arial" charset="0"/>
                <a:cs typeface="Arial" charset="0"/>
              </a:defRPr>
            </a:lvl5pPr>
            <a:lvl6pPr marL="2514600" indent="-228600" defTabSz="102235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Arial" charset="0"/>
                <a:cs typeface="Arial" charset="0"/>
              </a:defRPr>
            </a:lvl6pPr>
            <a:lvl7pPr marL="2971800" indent="-228600" defTabSz="102235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Arial" charset="0"/>
                <a:cs typeface="Arial" charset="0"/>
              </a:defRPr>
            </a:lvl7pPr>
            <a:lvl8pPr marL="3429000" indent="-228600" defTabSz="102235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Arial" charset="0"/>
                <a:cs typeface="Arial" charset="0"/>
              </a:defRPr>
            </a:lvl8pPr>
            <a:lvl9pPr marL="3886200" indent="-228600" defTabSz="102235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Arial" charset="0"/>
                <a:cs typeface="Arial" charset="0"/>
              </a:defRPr>
            </a:lvl9pPr>
          </a:lstStyle>
          <a:p>
            <a:pPr algn="ctr">
              <a:lnSpc>
                <a:spcPct val="90000"/>
              </a:lnSpc>
              <a:spcAft>
                <a:spcPct val="35000"/>
              </a:spcAft>
              <a:buSzPct val="100000"/>
            </a:pPr>
            <a:r>
              <a:rPr lang="en-US" altLang="en-US" sz="2300">
                <a:solidFill>
                  <a:srgbClr val="FFFFFF"/>
                </a:solidFill>
              </a:rPr>
              <a:t>أنت هنا</a:t>
            </a:r>
          </a:p>
        </p:txBody>
      </p:sp>
      <p:sp>
        <p:nvSpPr>
          <p:cNvPr id="11" name="Block Arc 10"/>
          <p:cNvSpPr/>
          <p:nvPr/>
        </p:nvSpPr>
        <p:spPr>
          <a:xfrm>
            <a:off x="2474529" y="1599690"/>
            <a:ext cx="3585625" cy="4451965"/>
          </a:xfrm>
          <a:prstGeom prst="blockArc">
            <a:avLst>
              <a:gd name="adj1" fmla="val 16509444"/>
              <a:gd name="adj2" fmla="val 5088054"/>
              <a:gd name="adj3" fmla="val 5240"/>
            </a:avLst>
          </a:prstGeom>
          <a:scene3d>
            <a:camera prst="orthographicFront"/>
            <a:lightRig rig="flat" dir="t"/>
          </a:scene3d>
          <a:sp3d prstMaterial="plastic">
            <a:bevelT w="120900" h="88900"/>
            <a:bevelB w="88900" h="31750" prst="angle"/>
          </a:sp3d>
        </p:spPr>
        <p:style>
          <a:lnRef idx="0">
            <a:schemeClr val="lt2">
              <a:hueOff val="0"/>
              <a:satOff val="0"/>
              <a:lumOff val="0"/>
              <a:alphaOff val="0"/>
            </a:schemeClr>
          </a:lnRef>
          <a:fillRef idx="3">
            <a:schemeClr val="dk2">
              <a:hueOff val="0"/>
              <a:satOff val="0"/>
              <a:lumOff val="0"/>
              <a:alphaOff val="0"/>
            </a:schemeClr>
          </a:fillRef>
          <a:effectRef idx="2">
            <a:schemeClr val="dk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12" name="Oval 11"/>
          <p:cNvSpPr/>
          <p:nvPr/>
        </p:nvSpPr>
        <p:spPr>
          <a:xfrm>
            <a:off x="3991055" y="1260656"/>
            <a:ext cx="953207" cy="953008"/>
          </a:xfrm>
          <a:prstGeom prst="ellipse">
            <a:avLst/>
          </a:prstGeom>
          <a:scene3d>
            <a:camera prst="orthographicFront"/>
            <a:lightRig rig="flat" dir="t"/>
          </a:scene3d>
          <a:sp3d z="127000" prstMaterial="plastic">
            <a:bevelT w="88900" h="88900"/>
            <a:bevelB w="88900" h="31750" prst="angle"/>
          </a:sp3d>
        </p:spPr>
        <p:style>
          <a:lnRef idx="0">
            <a:schemeClr val="lt2">
              <a:hueOff val="0"/>
              <a:satOff val="0"/>
              <a:lumOff val="0"/>
              <a:alphaOff val="0"/>
            </a:schemeClr>
          </a:lnRef>
          <a:fillRef idx="3">
            <a:schemeClr val="dk2">
              <a:tint val="50000"/>
              <a:hueOff val="0"/>
              <a:satOff val="0"/>
              <a:lumOff val="0"/>
              <a:alphaOff val="0"/>
            </a:schemeClr>
          </a:fillRef>
          <a:effectRef idx="2">
            <a:schemeClr val="dk2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2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3" name="Freeform 12"/>
          <p:cNvSpPr/>
          <p:nvPr/>
        </p:nvSpPr>
        <p:spPr>
          <a:xfrm>
            <a:off x="4935538" y="1169988"/>
            <a:ext cx="1274762" cy="461962"/>
          </a:xfrm>
          <a:custGeom>
            <a:avLst/>
            <a:gdLst>
              <a:gd name="connsiteX0" fmla="*/ 0 w 1275991"/>
              <a:gd name="connsiteY0" fmla="*/ 0 h 922528"/>
              <a:gd name="connsiteX1" fmla="*/ 1275991 w 1275991"/>
              <a:gd name="connsiteY1" fmla="*/ 0 h 922528"/>
              <a:gd name="connsiteX2" fmla="*/ 1275991 w 1275991"/>
              <a:gd name="connsiteY2" fmla="*/ 922528 h 922528"/>
              <a:gd name="connsiteX3" fmla="*/ 0 w 1275991"/>
              <a:gd name="connsiteY3" fmla="*/ 922528 h 922528"/>
              <a:gd name="connsiteX4" fmla="*/ 0 w 1275991"/>
              <a:gd name="connsiteY4" fmla="*/ 0 h 9225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75991" h="922528">
                <a:moveTo>
                  <a:pt x="0" y="0"/>
                </a:moveTo>
                <a:lnTo>
                  <a:pt x="1275991" y="0"/>
                </a:lnTo>
                <a:lnTo>
                  <a:pt x="1275991" y="922528"/>
                </a:lnTo>
                <a:lnTo>
                  <a:pt x="0" y="922528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2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2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lIns="21590" tIns="21590" rIns="21590" bIns="21590" anchor="ctr"/>
          <a:lstStyle>
            <a:lvl1pPr defTabSz="755650" eaLnBrk="0" hangingPunct="0">
              <a:defRPr sz="3200">
                <a:solidFill>
                  <a:schemeClr val="accent2"/>
                </a:solidFill>
                <a:latin typeface="Arial" charset="0"/>
                <a:cs typeface="Arial" charset="0"/>
              </a:defRPr>
            </a:lvl1pPr>
            <a:lvl2pPr marL="742950" indent="-285750" defTabSz="755650" eaLnBrk="0" hangingPunct="0">
              <a:defRPr sz="3200">
                <a:solidFill>
                  <a:schemeClr val="accent2"/>
                </a:solidFill>
                <a:latin typeface="Arial" charset="0"/>
                <a:cs typeface="Arial" charset="0"/>
              </a:defRPr>
            </a:lvl2pPr>
            <a:lvl3pPr marL="1143000" indent="-228600" defTabSz="755650" eaLnBrk="0" hangingPunct="0">
              <a:defRPr sz="3200">
                <a:solidFill>
                  <a:schemeClr val="accent2"/>
                </a:solidFill>
                <a:latin typeface="Arial" charset="0"/>
                <a:cs typeface="Arial" charset="0"/>
              </a:defRPr>
            </a:lvl3pPr>
            <a:lvl4pPr marL="1600200" indent="-228600" defTabSz="755650" eaLnBrk="0" hangingPunct="0">
              <a:defRPr sz="3200">
                <a:solidFill>
                  <a:schemeClr val="accent2"/>
                </a:solidFill>
                <a:latin typeface="Arial" charset="0"/>
                <a:cs typeface="Arial" charset="0"/>
              </a:defRPr>
            </a:lvl4pPr>
            <a:lvl5pPr marL="2057400" indent="-228600" defTabSz="755650" eaLnBrk="0" hangingPunct="0">
              <a:defRPr sz="3200">
                <a:solidFill>
                  <a:schemeClr val="accent2"/>
                </a:solidFill>
                <a:latin typeface="Arial" charset="0"/>
                <a:cs typeface="Arial" charset="0"/>
              </a:defRPr>
            </a:lvl5pPr>
            <a:lvl6pPr marL="2514600" indent="-228600" defTabSz="75565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Arial" charset="0"/>
                <a:cs typeface="Arial" charset="0"/>
              </a:defRPr>
            </a:lvl6pPr>
            <a:lvl7pPr marL="2971800" indent="-228600" defTabSz="75565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Arial" charset="0"/>
                <a:cs typeface="Arial" charset="0"/>
              </a:defRPr>
            </a:lvl7pPr>
            <a:lvl8pPr marL="3429000" indent="-228600" defTabSz="75565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Arial" charset="0"/>
                <a:cs typeface="Arial" charset="0"/>
              </a:defRPr>
            </a:lvl8pPr>
            <a:lvl9pPr marL="3886200" indent="-228600" defTabSz="75565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Arial" charset="0"/>
                <a:cs typeface="Arial" charset="0"/>
              </a:defRPr>
            </a:lvl9pPr>
          </a:lstStyle>
          <a:p>
            <a:pPr>
              <a:lnSpc>
                <a:spcPct val="90000"/>
              </a:lnSpc>
              <a:spcAft>
                <a:spcPct val="10000"/>
              </a:spcAft>
              <a:buSzPct val="100000"/>
            </a:pPr>
            <a:r>
              <a:rPr lang="en-US" altLang="en-US" sz="1700">
                <a:solidFill>
                  <a:srgbClr val="000000"/>
                </a:solidFill>
              </a:rPr>
              <a:t>التقييم</a:t>
            </a:r>
          </a:p>
        </p:txBody>
      </p:sp>
      <p:sp>
        <p:nvSpPr>
          <p:cNvPr id="15" name="Oval 14"/>
          <p:cNvSpPr/>
          <p:nvPr/>
        </p:nvSpPr>
        <p:spPr>
          <a:xfrm>
            <a:off x="5014655" y="1780161"/>
            <a:ext cx="953207" cy="953008"/>
          </a:xfrm>
          <a:prstGeom prst="ellipse">
            <a:avLst/>
          </a:prstGeom>
          <a:scene3d>
            <a:camera prst="orthographicFront"/>
            <a:lightRig rig="flat" dir="t"/>
          </a:scene3d>
          <a:sp3d z="127000" prstMaterial="plastic">
            <a:bevelT w="88900" h="88900"/>
            <a:bevelB w="88900" h="31750" prst="angle"/>
          </a:sp3d>
        </p:spPr>
        <p:style>
          <a:lnRef idx="0">
            <a:schemeClr val="lt2">
              <a:hueOff val="0"/>
              <a:satOff val="0"/>
              <a:lumOff val="0"/>
              <a:alphaOff val="0"/>
            </a:schemeClr>
          </a:lnRef>
          <a:fillRef idx="3">
            <a:schemeClr val="dk2">
              <a:tint val="50000"/>
              <a:hueOff val="0"/>
              <a:satOff val="0"/>
              <a:lumOff val="0"/>
              <a:alphaOff val="0"/>
            </a:schemeClr>
          </a:fillRef>
          <a:effectRef idx="2">
            <a:schemeClr val="dk2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2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6" name="Freeform 15"/>
          <p:cNvSpPr/>
          <p:nvPr/>
        </p:nvSpPr>
        <p:spPr>
          <a:xfrm>
            <a:off x="5863431" y="1639888"/>
            <a:ext cx="1524000" cy="682625"/>
          </a:xfrm>
          <a:custGeom>
            <a:avLst/>
            <a:gdLst>
              <a:gd name="connsiteX0" fmla="*/ 0 w 1275991"/>
              <a:gd name="connsiteY0" fmla="*/ 0 h 922528"/>
              <a:gd name="connsiteX1" fmla="*/ 1275991 w 1275991"/>
              <a:gd name="connsiteY1" fmla="*/ 0 h 922528"/>
              <a:gd name="connsiteX2" fmla="*/ 1275991 w 1275991"/>
              <a:gd name="connsiteY2" fmla="*/ 922528 h 922528"/>
              <a:gd name="connsiteX3" fmla="*/ 0 w 1275991"/>
              <a:gd name="connsiteY3" fmla="*/ 922528 h 922528"/>
              <a:gd name="connsiteX4" fmla="*/ 0 w 1275991"/>
              <a:gd name="connsiteY4" fmla="*/ 0 h 9225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75991" h="922528">
                <a:moveTo>
                  <a:pt x="0" y="0"/>
                </a:moveTo>
                <a:lnTo>
                  <a:pt x="1275991" y="0"/>
                </a:lnTo>
                <a:lnTo>
                  <a:pt x="1275991" y="922528"/>
                </a:lnTo>
                <a:lnTo>
                  <a:pt x="0" y="922528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2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2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lIns="21590" tIns="21590" rIns="21590" bIns="21590" anchor="ctr"/>
          <a:lstStyle>
            <a:lvl1pPr defTabSz="755650" eaLnBrk="0" hangingPunct="0">
              <a:defRPr sz="3200">
                <a:solidFill>
                  <a:schemeClr val="accent2"/>
                </a:solidFill>
                <a:latin typeface="Arial" charset="0"/>
                <a:cs typeface="Arial" charset="0"/>
              </a:defRPr>
            </a:lvl1pPr>
            <a:lvl2pPr marL="742950" indent="-285750" defTabSz="755650" eaLnBrk="0" hangingPunct="0">
              <a:defRPr sz="3200">
                <a:solidFill>
                  <a:schemeClr val="accent2"/>
                </a:solidFill>
                <a:latin typeface="Arial" charset="0"/>
                <a:cs typeface="Arial" charset="0"/>
              </a:defRPr>
            </a:lvl2pPr>
            <a:lvl3pPr marL="1143000" indent="-228600" defTabSz="755650" eaLnBrk="0" hangingPunct="0">
              <a:defRPr sz="3200">
                <a:solidFill>
                  <a:schemeClr val="accent2"/>
                </a:solidFill>
                <a:latin typeface="Arial" charset="0"/>
                <a:cs typeface="Arial" charset="0"/>
              </a:defRPr>
            </a:lvl3pPr>
            <a:lvl4pPr marL="1600200" indent="-228600" defTabSz="755650" eaLnBrk="0" hangingPunct="0">
              <a:defRPr sz="3200">
                <a:solidFill>
                  <a:schemeClr val="accent2"/>
                </a:solidFill>
                <a:latin typeface="Arial" charset="0"/>
                <a:cs typeface="Arial" charset="0"/>
              </a:defRPr>
            </a:lvl4pPr>
            <a:lvl5pPr marL="2057400" indent="-228600" defTabSz="755650" eaLnBrk="0" hangingPunct="0">
              <a:defRPr sz="3200">
                <a:solidFill>
                  <a:schemeClr val="accent2"/>
                </a:solidFill>
                <a:latin typeface="Arial" charset="0"/>
                <a:cs typeface="Arial" charset="0"/>
              </a:defRPr>
            </a:lvl5pPr>
            <a:lvl6pPr marL="2514600" indent="-228600" defTabSz="75565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Arial" charset="0"/>
                <a:cs typeface="Arial" charset="0"/>
              </a:defRPr>
            </a:lvl6pPr>
            <a:lvl7pPr marL="2971800" indent="-228600" defTabSz="75565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Arial" charset="0"/>
                <a:cs typeface="Arial" charset="0"/>
              </a:defRPr>
            </a:lvl7pPr>
            <a:lvl8pPr marL="3429000" indent="-228600" defTabSz="75565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Arial" charset="0"/>
                <a:cs typeface="Arial" charset="0"/>
              </a:defRPr>
            </a:lvl8pPr>
            <a:lvl9pPr marL="3886200" indent="-228600" defTabSz="75565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Arial" charset="0"/>
                <a:cs typeface="Arial" charset="0"/>
              </a:defRPr>
            </a:lvl9pPr>
          </a:lstStyle>
          <a:p>
            <a:pPr algn="r" rtl="1">
              <a:lnSpc>
                <a:spcPct val="90000"/>
              </a:lnSpc>
              <a:spcAft>
                <a:spcPct val="10000"/>
              </a:spcAft>
              <a:buSzPct val="100000"/>
            </a:pPr>
            <a:r>
              <a:rPr lang="en-US" altLang="en-US" sz="1700" dirty="0" err="1">
                <a:solidFill>
                  <a:srgbClr val="000000"/>
                </a:solidFill>
              </a:rPr>
              <a:t>معلومات</a:t>
            </a:r>
            <a:r>
              <a:rPr lang="en-US" altLang="en-US" sz="1700" dirty="0">
                <a:solidFill>
                  <a:srgbClr val="000000"/>
                </a:solidFill>
              </a:rPr>
              <a:t> </a:t>
            </a:r>
            <a:r>
              <a:rPr lang="en-US" altLang="en-US" sz="1700" dirty="0" err="1">
                <a:solidFill>
                  <a:srgbClr val="000000"/>
                </a:solidFill>
              </a:rPr>
              <a:t>سوق</a:t>
            </a:r>
            <a:r>
              <a:rPr lang="en-US" altLang="en-US" sz="1700" dirty="0">
                <a:solidFill>
                  <a:srgbClr val="000000"/>
                </a:solidFill>
              </a:rPr>
              <a:t> </a:t>
            </a:r>
            <a:r>
              <a:rPr lang="en-US" altLang="en-US" sz="1700" dirty="0" err="1">
                <a:solidFill>
                  <a:srgbClr val="000000"/>
                </a:solidFill>
              </a:rPr>
              <a:t>العمل</a:t>
            </a:r>
            <a:r>
              <a:rPr lang="en-US" altLang="en-US" sz="1700" dirty="0">
                <a:solidFill>
                  <a:srgbClr val="000000"/>
                </a:solidFill>
              </a:rPr>
              <a:t> (LMI)</a:t>
            </a:r>
          </a:p>
        </p:txBody>
      </p:sp>
      <p:sp>
        <p:nvSpPr>
          <p:cNvPr id="26" name="Oval 25"/>
          <p:cNvSpPr/>
          <p:nvPr/>
        </p:nvSpPr>
        <p:spPr>
          <a:xfrm>
            <a:off x="5487821" y="2872664"/>
            <a:ext cx="953207" cy="953008"/>
          </a:xfrm>
          <a:prstGeom prst="ellipse">
            <a:avLst/>
          </a:prstGeom>
          <a:scene3d>
            <a:camera prst="orthographicFront"/>
            <a:lightRig rig="flat" dir="t"/>
          </a:scene3d>
          <a:sp3d z="127000" prstMaterial="plastic">
            <a:bevelT w="88900" h="88900"/>
            <a:bevelB w="88900" h="31750" prst="angle"/>
          </a:sp3d>
        </p:spPr>
        <p:style>
          <a:lnRef idx="0">
            <a:schemeClr val="lt2">
              <a:hueOff val="0"/>
              <a:satOff val="0"/>
              <a:lumOff val="0"/>
              <a:alphaOff val="0"/>
            </a:schemeClr>
          </a:lnRef>
          <a:fillRef idx="3">
            <a:schemeClr val="dk2">
              <a:tint val="50000"/>
              <a:hueOff val="0"/>
              <a:satOff val="0"/>
              <a:lumOff val="0"/>
              <a:alphaOff val="0"/>
            </a:schemeClr>
          </a:fillRef>
          <a:effectRef idx="2">
            <a:schemeClr val="dk2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2">
              <a:hueOff val="0"/>
              <a:satOff val="0"/>
              <a:lumOff val="0"/>
              <a:alphaOff val="0"/>
            </a:schemeClr>
          </a:fontRef>
        </p:style>
      </p:sp>
      <p:sp>
        <p:nvSpPr>
          <p:cNvPr id="27" name="Freeform 26"/>
          <p:cNvSpPr/>
          <p:nvPr/>
        </p:nvSpPr>
        <p:spPr>
          <a:xfrm>
            <a:off x="6343212" y="2865437"/>
            <a:ext cx="1844675" cy="619125"/>
          </a:xfrm>
          <a:custGeom>
            <a:avLst/>
            <a:gdLst>
              <a:gd name="connsiteX0" fmla="*/ 0 w 1844139"/>
              <a:gd name="connsiteY0" fmla="*/ 0 h 620234"/>
              <a:gd name="connsiteX1" fmla="*/ 1844139 w 1844139"/>
              <a:gd name="connsiteY1" fmla="*/ 0 h 620234"/>
              <a:gd name="connsiteX2" fmla="*/ 1844139 w 1844139"/>
              <a:gd name="connsiteY2" fmla="*/ 620234 h 620234"/>
              <a:gd name="connsiteX3" fmla="*/ 0 w 1844139"/>
              <a:gd name="connsiteY3" fmla="*/ 620234 h 620234"/>
              <a:gd name="connsiteX4" fmla="*/ 0 w 1844139"/>
              <a:gd name="connsiteY4" fmla="*/ 0 h 6202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44139" h="620234">
                <a:moveTo>
                  <a:pt x="0" y="0"/>
                </a:moveTo>
                <a:lnTo>
                  <a:pt x="1844139" y="0"/>
                </a:lnTo>
                <a:lnTo>
                  <a:pt x="1844139" y="620234"/>
                </a:lnTo>
                <a:lnTo>
                  <a:pt x="0" y="620234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2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2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lIns="21590" tIns="21590" rIns="21590" bIns="21590" anchor="ctr"/>
          <a:lstStyle>
            <a:lvl1pPr defTabSz="755650" eaLnBrk="0" hangingPunct="0">
              <a:defRPr sz="3200">
                <a:solidFill>
                  <a:schemeClr val="accent2"/>
                </a:solidFill>
                <a:latin typeface="Arial" charset="0"/>
                <a:cs typeface="Arial" charset="0"/>
              </a:defRPr>
            </a:lvl1pPr>
            <a:lvl2pPr marL="742950" indent="-285750" defTabSz="755650" eaLnBrk="0" hangingPunct="0">
              <a:defRPr sz="3200">
                <a:solidFill>
                  <a:schemeClr val="accent2"/>
                </a:solidFill>
                <a:latin typeface="Arial" charset="0"/>
                <a:cs typeface="Arial" charset="0"/>
              </a:defRPr>
            </a:lvl2pPr>
            <a:lvl3pPr marL="1143000" indent="-228600" defTabSz="755650" eaLnBrk="0" hangingPunct="0">
              <a:defRPr sz="3200">
                <a:solidFill>
                  <a:schemeClr val="accent2"/>
                </a:solidFill>
                <a:latin typeface="Arial" charset="0"/>
                <a:cs typeface="Arial" charset="0"/>
              </a:defRPr>
            </a:lvl3pPr>
            <a:lvl4pPr marL="1600200" indent="-228600" defTabSz="755650" eaLnBrk="0" hangingPunct="0">
              <a:defRPr sz="3200">
                <a:solidFill>
                  <a:schemeClr val="accent2"/>
                </a:solidFill>
                <a:latin typeface="Arial" charset="0"/>
                <a:cs typeface="Arial" charset="0"/>
              </a:defRPr>
            </a:lvl4pPr>
            <a:lvl5pPr marL="2057400" indent="-228600" defTabSz="755650" eaLnBrk="0" hangingPunct="0">
              <a:defRPr sz="3200">
                <a:solidFill>
                  <a:schemeClr val="accent2"/>
                </a:solidFill>
                <a:latin typeface="Arial" charset="0"/>
                <a:cs typeface="Arial" charset="0"/>
              </a:defRPr>
            </a:lvl5pPr>
            <a:lvl6pPr marL="2514600" indent="-228600" defTabSz="75565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Arial" charset="0"/>
                <a:cs typeface="Arial" charset="0"/>
              </a:defRPr>
            </a:lvl6pPr>
            <a:lvl7pPr marL="2971800" indent="-228600" defTabSz="75565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Arial" charset="0"/>
                <a:cs typeface="Arial" charset="0"/>
              </a:defRPr>
            </a:lvl7pPr>
            <a:lvl8pPr marL="3429000" indent="-228600" defTabSz="75565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Arial" charset="0"/>
                <a:cs typeface="Arial" charset="0"/>
              </a:defRPr>
            </a:lvl8pPr>
            <a:lvl9pPr marL="3886200" indent="-228600" defTabSz="75565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Arial" charset="0"/>
                <a:cs typeface="Arial" charset="0"/>
              </a:defRPr>
            </a:lvl9pPr>
          </a:lstStyle>
          <a:p>
            <a:pPr algn="r" rtl="1">
              <a:lnSpc>
                <a:spcPct val="90000"/>
              </a:lnSpc>
              <a:spcAft>
                <a:spcPct val="10000"/>
              </a:spcAft>
              <a:buSzPct val="100000"/>
            </a:pPr>
            <a:r>
              <a:rPr lang="en-US" altLang="en-US" sz="1700" dirty="0" err="1">
                <a:solidFill>
                  <a:srgbClr val="000000"/>
                </a:solidFill>
              </a:rPr>
              <a:t>السيرة</a:t>
            </a:r>
            <a:r>
              <a:rPr lang="en-US" altLang="en-US" sz="1700" dirty="0">
                <a:solidFill>
                  <a:srgbClr val="000000"/>
                </a:solidFill>
              </a:rPr>
              <a:t> </a:t>
            </a:r>
            <a:r>
              <a:rPr lang="en-US" altLang="en-US" sz="1700" dirty="0" err="1">
                <a:solidFill>
                  <a:srgbClr val="000000"/>
                </a:solidFill>
              </a:rPr>
              <a:t>الذاتية</a:t>
            </a:r>
            <a:r>
              <a:rPr lang="en-US" altLang="en-US" sz="1700" dirty="0">
                <a:solidFill>
                  <a:srgbClr val="000000"/>
                </a:solidFill>
              </a:rPr>
              <a:t> </a:t>
            </a:r>
            <a:r>
              <a:rPr lang="en-US" altLang="en-US" sz="1700" dirty="0" err="1">
                <a:solidFill>
                  <a:srgbClr val="000000"/>
                </a:solidFill>
              </a:rPr>
              <a:t>والخطاب</a:t>
            </a:r>
            <a:r>
              <a:rPr lang="en-US" altLang="en-US" sz="1700" dirty="0">
                <a:solidFill>
                  <a:srgbClr val="000000"/>
                </a:solidFill>
              </a:rPr>
              <a:t> </a:t>
            </a:r>
            <a:r>
              <a:rPr lang="en-US" altLang="en-US" sz="1700" dirty="0" err="1">
                <a:solidFill>
                  <a:srgbClr val="000000"/>
                </a:solidFill>
              </a:rPr>
              <a:t>الافتتاحي</a:t>
            </a:r>
            <a:endParaRPr lang="en-US" altLang="en-US" sz="1700" dirty="0">
              <a:solidFill>
                <a:srgbClr val="000000"/>
              </a:solidFill>
            </a:endParaRPr>
          </a:p>
        </p:txBody>
      </p:sp>
      <p:sp>
        <p:nvSpPr>
          <p:cNvPr id="28" name="Oval 27"/>
          <p:cNvSpPr/>
          <p:nvPr/>
        </p:nvSpPr>
        <p:spPr>
          <a:xfrm>
            <a:off x="4718977" y="5022947"/>
            <a:ext cx="953207" cy="953008"/>
          </a:xfrm>
          <a:prstGeom prst="ellipse">
            <a:avLst/>
          </a:prstGeom>
          <a:scene3d>
            <a:camera prst="orthographicFront"/>
            <a:lightRig rig="flat" dir="t"/>
          </a:scene3d>
          <a:sp3d z="127000" prstMaterial="plastic">
            <a:bevelT w="88900" h="88900"/>
            <a:bevelB w="88900" h="31750" prst="angle"/>
          </a:sp3d>
        </p:spPr>
        <p:style>
          <a:lnRef idx="0">
            <a:schemeClr val="lt2">
              <a:hueOff val="0"/>
              <a:satOff val="0"/>
              <a:lumOff val="0"/>
              <a:alphaOff val="0"/>
            </a:schemeClr>
          </a:lnRef>
          <a:fillRef idx="3">
            <a:schemeClr val="dk2">
              <a:tint val="50000"/>
              <a:hueOff val="0"/>
              <a:satOff val="0"/>
              <a:lumOff val="0"/>
              <a:alphaOff val="0"/>
            </a:schemeClr>
          </a:fillRef>
          <a:effectRef idx="2">
            <a:schemeClr val="dk2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2">
              <a:hueOff val="0"/>
              <a:satOff val="0"/>
              <a:lumOff val="0"/>
              <a:alphaOff val="0"/>
            </a:schemeClr>
          </a:fontRef>
        </p:style>
      </p:sp>
      <p:sp>
        <p:nvSpPr>
          <p:cNvPr id="30" name="Freeform 29"/>
          <p:cNvSpPr/>
          <p:nvPr/>
        </p:nvSpPr>
        <p:spPr>
          <a:xfrm>
            <a:off x="6418263" y="4271963"/>
            <a:ext cx="1951037" cy="300037"/>
          </a:xfrm>
          <a:custGeom>
            <a:avLst/>
            <a:gdLst>
              <a:gd name="connsiteX0" fmla="*/ 0 w 1951654"/>
              <a:gd name="connsiteY0" fmla="*/ 0 h 299175"/>
              <a:gd name="connsiteX1" fmla="*/ 1951654 w 1951654"/>
              <a:gd name="connsiteY1" fmla="*/ 0 h 299175"/>
              <a:gd name="connsiteX2" fmla="*/ 1951654 w 1951654"/>
              <a:gd name="connsiteY2" fmla="*/ 299175 h 299175"/>
              <a:gd name="connsiteX3" fmla="*/ 0 w 1951654"/>
              <a:gd name="connsiteY3" fmla="*/ 299175 h 299175"/>
              <a:gd name="connsiteX4" fmla="*/ 0 w 1951654"/>
              <a:gd name="connsiteY4" fmla="*/ 0 h 2991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51654" h="299175">
                <a:moveTo>
                  <a:pt x="0" y="0"/>
                </a:moveTo>
                <a:lnTo>
                  <a:pt x="1951654" y="0"/>
                </a:lnTo>
                <a:lnTo>
                  <a:pt x="1951654" y="299175"/>
                </a:lnTo>
                <a:lnTo>
                  <a:pt x="0" y="299175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2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2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lIns="21590" tIns="21590" rIns="21590" bIns="21590" anchor="ctr"/>
          <a:lstStyle>
            <a:lvl1pPr defTabSz="755650" eaLnBrk="0" hangingPunct="0">
              <a:defRPr sz="3200">
                <a:solidFill>
                  <a:schemeClr val="accent2"/>
                </a:solidFill>
                <a:latin typeface="Arial" charset="0"/>
                <a:cs typeface="Arial" charset="0"/>
              </a:defRPr>
            </a:lvl1pPr>
            <a:lvl2pPr marL="742950" indent="-285750" defTabSz="755650" eaLnBrk="0" hangingPunct="0">
              <a:defRPr sz="3200">
                <a:solidFill>
                  <a:schemeClr val="accent2"/>
                </a:solidFill>
                <a:latin typeface="Arial" charset="0"/>
                <a:cs typeface="Arial" charset="0"/>
              </a:defRPr>
            </a:lvl2pPr>
            <a:lvl3pPr marL="1143000" indent="-228600" defTabSz="755650" eaLnBrk="0" hangingPunct="0">
              <a:defRPr sz="3200">
                <a:solidFill>
                  <a:schemeClr val="accent2"/>
                </a:solidFill>
                <a:latin typeface="Arial" charset="0"/>
                <a:cs typeface="Arial" charset="0"/>
              </a:defRPr>
            </a:lvl3pPr>
            <a:lvl4pPr marL="1600200" indent="-228600" defTabSz="755650" eaLnBrk="0" hangingPunct="0">
              <a:defRPr sz="3200">
                <a:solidFill>
                  <a:schemeClr val="accent2"/>
                </a:solidFill>
                <a:latin typeface="Arial" charset="0"/>
                <a:cs typeface="Arial" charset="0"/>
              </a:defRPr>
            </a:lvl4pPr>
            <a:lvl5pPr marL="2057400" indent="-228600" defTabSz="755650" eaLnBrk="0" hangingPunct="0">
              <a:defRPr sz="3200">
                <a:solidFill>
                  <a:schemeClr val="accent2"/>
                </a:solidFill>
                <a:latin typeface="Arial" charset="0"/>
                <a:cs typeface="Arial" charset="0"/>
              </a:defRPr>
            </a:lvl5pPr>
            <a:lvl6pPr marL="2514600" indent="-228600" defTabSz="75565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Arial" charset="0"/>
                <a:cs typeface="Arial" charset="0"/>
              </a:defRPr>
            </a:lvl6pPr>
            <a:lvl7pPr marL="2971800" indent="-228600" defTabSz="75565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Arial" charset="0"/>
                <a:cs typeface="Arial" charset="0"/>
              </a:defRPr>
            </a:lvl7pPr>
            <a:lvl8pPr marL="3429000" indent="-228600" defTabSz="75565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Arial" charset="0"/>
                <a:cs typeface="Arial" charset="0"/>
              </a:defRPr>
            </a:lvl8pPr>
            <a:lvl9pPr marL="3886200" indent="-228600" defTabSz="75565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Arial" charset="0"/>
                <a:cs typeface="Arial" charset="0"/>
              </a:defRPr>
            </a:lvl9pPr>
          </a:lstStyle>
          <a:p>
            <a:pPr>
              <a:lnSpc>
                <a:spcPct val="90000"/>
              </a:lnSpc>
              <a:spcAft>
                <a:spcPct val="10000"/>
              </a:spcAft>
              <a:buSzPct val="100000"/>
            </a:pPr>
            <a:r>
              <a:rPr lang="en-US" altLang="en-US" sz="1700">
                <a:solidFill>
                  <a:srgbClr val="000000"/>
                </a:solidFill>
              </a:rPr>
              <a:t>البحث عن وظيفة</a:t>
            </a:r>
          </a:p>
        </p:txBody>
      </p:sp>
      <p:pic>
        <p:nvPicPr>
          <p:cNvPr id="15392" name="Picture 2" descr="C:\Users\jnelson\AppData\Local\Microsoft\Windows\Temporary Internet Files\Content.IE5\SFZJJ79T\MP900442458[1]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2588" y="4303713"/>
            <a:ext cx="2513012" cy="2043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Oval 16"/>
          <p:cNvSpPr/>
          <p:nvPr/>
        </p:nvSpPr>
        <p:spPr>
          <a:xfrm>
            <a:off x="5390005" y="4038600"/>
            <a:ext cx="953207" cy="953008"/>
          </a:xfrm>
          <a:prstGeom prst="ellipse">
            <a:avLst/>
          </a:prstGeom>
          <a:scene3d>
            <a:camera prst="orthographicFront"/>
            <a:lightRig rig="flat" dir="t"/>
          </a:scene3d>
          <a:sp3d z="127000" prstMaterial="plastic">
            <a:bevelT w="88900" h="88900"/>
            <a:bevelB w="88900" h="31750" prst="angle"/>
          </a:sp3d>
        </p:spPr>
        <p:style>
          <a:lnRef idx="0">
            <a:schemeClr val="lt2">
              <a:hueOff val="0"/>
              <a:satOff val="0"/>
              <a:lumOff val="0"/>
              <a:alphaOff val="0"/>
            </a:schemeClr>
          </a:lnRef>
          <a:fillRef idx="3">
            <a:schemeClr val="dk2">
              <a:tint val="50000"/>
              <a:hueOff val="0"/>
              <a:satOff val="0"/>
              <a:lumOff val="0"/>
              <a:alphaOff val="0"/>
            </a:schemeClr>
          </a:fillRef>
          <a:effectRef idx="2">
            <a:schemeClr val="dk2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2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8" name="Oval 17"/>
          <p:cNvSpPr/>
          <p:nvPr/>
        </p:nvSpPr>
        <p:spPr>
          <a:xfrm>
            <a:off x="3652442" y="5489556"/>
            <a:ext cx="953207" cy="953008"/>
          </a:xfrm>
          <a:prstGeom prst="ellipse">
            <a:avLst/>
          </a:prstGeom>
          <a:scene3d>
            <a:camera prst="orthographicFront"/>
            <a:lightRig rig="flat" dir="t"/>
          </a:scene3d>
          <a:sp3d z="127000" prstMaterial="plastic">
            <a:bevelT w="88900" h="88900"/>
            <a:bevelB w="88900" h="31750" prst="angle"/>
          </a:sp3d>
        </p:spPr>
        <p:style>
          <a:lnRef idx="0">
            <a:schemeClr val="lt2">
              <a:hueOff val="0"/>
              <a:satOff val="0"/>
              <a:lumOff val="0"/>
              <a:alphaOff val="0"/>
            </a:schemeClr>
          </a:lnRef>
          <a:fillRef idx="3">
            <a:schemeClr val="dk2">
              <a:tint val="50000"/>
              <a:hueOff val="0"/>
              <a:satOff val="0"/>
              <a:lumOff val="0"/>
              <a:alphaOff val="0"/>
            </a:schemeClr>
          </a:fillRef>
          <a:effectRef idx="2">
            <a:schemeClr val="dk2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2">
              <a:hueOff val="0"/>
              <a:satOff val="0"/>
              <a:lumOff val="0"/>
              <a:alphaOff val="0"/>
            </a:schemeClr>
          </a:fontRef>
        </p:style>
      </p:sp>
      <p:sp>
        <p:nvSpPr>
          <p:cNvPr id="20" name="Rectangle 19"/>
          <p:cNvSpPr/>
          <p:nvPr/>
        </p:nvSpPr>
        <p:spPr>
          <a:xfrm>
            <a:off x="5667375" y="5400675"/>
            <a:ext cx="1916113" cy="476250"/>
          </a:xfrm>
          <a:prstGeom prst="rect">
            <a:avLst/>
          </a:pr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2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2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/>
          <a:lstStyle>
            <a:lvl1pPr eaLnBrk="0" hangingPunct="0">
              <a:defRPr sz="3200">
                <a:solidFill>
                  <a:schemeClr val="accent2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3200">
                <a:solidFill>
                  <a:schemeClr val="accent2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3200">
                <a:solidFill>
                  <a:schemeClr val="accent2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3200">
                <a:solidFill>
                  <a:schemeClr val="accent2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3200">
                <a:solidFill>
                  <a:schemeClr val="accent2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Arial" charset="0"/>
                <a:cs typeface="Arial" charset="0"/>
              </a:defRPr>
            </a:lvl9pPr>
          </a:lstStyle>
          <a:p>
            <a:pPr>
              <a:buSzPct val="100000"/>
            </a:pPr>
            <a:r>
              <a:rPr lang="en-US" altLang="en-US" sz="1700">
                <a:solidFill>
                  <a:srgbClr val="000000"/>
                </a:solidFill>
              </a:rPr>
              <a:t>التقدم للوظائف</a:t>
            </a:r>
          </a:p>
        </p:txBody>
      </p:sp>
      <p:sp>
        <p:nvSpPr>
          <p:cNvPr id="23" name="Rectangle 22"/>
          <p:cNvSpPr/>
          <p:nvPr/>
        </p:nvSpPr>
        <p:spPr>
          <a:xfrm>
            <a:off x="2714625" y="5851525"/>
            <a:ext cx="1276350" cy="460375"/>
          </a:xfrm>
          <a:prstGeom prst="rect">
            <a:avLst/>
          </a:pr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2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2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37" name="Rectangle 36"/>
          <p:cNvSpPr/>
          <p:nvPr/>
        </p:nvSpPr>
        <p:spPr>
          <a:xfrm>
            <a:off x="4572000" y="6053138"/>
            <a:ext cx="1916113" cy="477837"/>
          </a:xfrm>
          <a:prstGeom prst="rect">
            <a:avLst/>
          </a:pr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2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2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/>
          <a:lstStyle>
            <a:lvl1pPr eaLnBrk="0" hangingPunct="0">
              <a:defRPr sz="3200">
                <a:solidFill>
                  <a:schemeClr val="accent2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3200">
                <a:solidFill>
                  <a:schemeClr val="accent2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3200">
                <a:solidFill>
                  <a:schemeClr val="accent2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3200">
                <a:solidFill>
                  <a:schemeClr val="accent2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3200">
                <a:solidFill>
                  <a:schemeClr val="accent2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Arial" charset="0"/>
                <a:cs typeface="Arial" charset="0"/>
              </a:defRPr>
            </a:lvl9pPr>
          </a:lstStyle>
          <a:p>
            <a:pPr>
              <a:buSzPct val="100000"/>
            </a:pPr>
            <a:r>
              <a:rPr lang="en-US" altLang="en-US" sz="1700">
                <a:solidFill>
                  <a:srgbClr val="000000"/>
                </a:solidFill>
              </a:rPr>
              <a:t>المقابلة الشخصية</a:t>
            </a:r>
          </a:p>
        </p:txBody>
      </p:sp>
      <p:sp>
        <p:nvSpPr>
          <p:cNvPr id="31" name="Rounded Rectangular Callout 30"/>
          <p:cNvSpPr>
            <a:spLocks noChangeArrowheads="1"/>
          </p:cNvSpPr>
          <p:nvPr/>
        </p:nvSpPr>
        <p:spPr bwMode="auto">
          <a:xfrm>
            <a:off x="76200" y="1981201"/>
            <a:ext cx="3276600" cy="2057400"/>
          </a:xfrm>
          <a:prstGeom prst="wedgeRoundRectCallout">
            <a:avLst>
              <a:gd name="adj1" fmla="val 116144"/>
              <a:gd name="adj2" fmla="val 28284"/>
              <a:gd name="adj3" fmla="val 16667"/>
            </a:avLst>
          </a:prstGeom>
          <a:noFill/>
          <a:ln w="9525" algn="ctr">
            <a:solidFill>
              <a:schemeClr val="bg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marL="342900" indent="-342900" eaLnBrk="0" hangingPunct="0">
              <a:spcBef>
                <a:spcPct val="20000"/>
              </a:spcBef>
              <a:buChar char="•"/>
              <a:defRPr sz="3200">
                <a:solidFill>
                  <a:schemeClr val="accent2"/>
                </a:solidFill>
                <a:latin typeface="Arial" charset="0"/>
              </a:defRPr>
            </a:lvl1pPr>
            <a:lvl2pPr eaLnBrk="0" hangingPunct="0">
              <a:spcBef>
                <a:spcPct val="20000"/>
              </a:spcBef>
              <a:buChar char="–"/>
              <a:defRPr sz="2800">
                <a:solidFill>
                  <a:schemeClr val="accent2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accent2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accent2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accent2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accent2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accent2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accent2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accent2"/>
                </a:solidFill>
                <a:latin typeface="Arial" charset="0"/>
              </a:defRPr>
            </a:lvl9pPr>
          </a:lstStyle>
          <a:p>
            <a:pPr marL="0" lvl="1" algn="r" rtl="1">
              <a:spcBef>
                <a:spcPts val="600"/>
              </a:spcBef>
              <a:buFontTx/>
              <a:buNone/>
            </a:pPr>
            <a:r>
              <a:rPr lang="en-US" altLang="en-US" sz="1700" dirty="0">
                <a:solidFill>
                  <a:srgbClr val="000099"/>
                </a:solidFill>
              </a:rPr>
              <a:t>• </a:t>
            </a:r>
            <a:r>
              <a:rPr lang="ar-EG" altLang="en-US" sz="1700" dirty="0" smtClean="0">
                <a:solidFill>
                  <a:srgbClr val="000099"/>
                </a:solidFill>
              </a:rPr>
              <a:t> </a:t>
            </a:r>
            <a:r>
              <a:rPr lang="en-US" altLang="en-US" sz="1700" dirty="0" err="1" smtClean="0">
                <a:solidFill>
                  <a:srgbClr val="000099"/>
                </a:solidFill>
              </a:rPr>
              <a:t>ورش</a:t>
            </a:r>
            <a:r>
              <a:rPr lang="en-US" altLang="en-US" sz="1700" dirty="0" smtClean="0">
                <a:solidFill>
                  <a:srgbClr val="000099"/>
                </a:solidFill>
              </a:rPr>
              <a:t> </a:t>
            </a:r>
            <a:r>
              <a:rPr lang="en-US" altLang="en-US" sz="1700" dirty="0" err="1">
                <a:solidFill>
                  <a:srgbClr val="000099"/>
                </a:solidFill>
              </a:rPr>
              <a:t>عمل</a:t>
            </a:r>
            <a:r>
              <a:rPr lang="en-US" altLang="en-US" sz="1700" dirty="0">
                <a:solidFill>
                  <a:srgbClr val="000099"/>
                </a:solidFill>
              </a:rPr>
              <a:t> </a:t>
            </a:r>
            <a:r>
              <a:rPr lang="en-US" altLang="en-US" sz="1700" dirty="0" err="1">
                <a:solidFill>
                  <a:srgbClr val="000099"/>
                </a:solidFill>
              </a:rPr>
              <a:t>لإعداد</a:t>
            </a:r>
            <a:r>
              <a:rPr lang="en-US" altLang="en-US" sz="1700" dirty="0">
                <a:solidFill>
                  <a:srgbClr val="000099"/>
                </a:solidFill>
              </a:rPr>
              <a:t> </a:t>
            </a:r>
            <a:r>
              <a:rPr lang="en-US" altLang="en-US" sz="1700" dirty="0" err="1">
                <a:solidFill>
                  <a:srgbClr val="000099"/>
                </a:solidFill>
              </a:rPr>
              <a:t>السيرة</a:t>
            </a:r>
            <a:r>
              <a:rPr lang="en-US" altLang="en-US" sz="1700" dirty="0">
                <a:solidFill>
                  <a:srgbClr val="000099"/>
                </a:solidFill>
              </a:rPr>
              <a:t> </a:t>
            </a:r>
            <a:r>
              <a:rPr lang="en-US" altLang="en-US" sz="1700" dirty="0" err="1">
                <a:solidFill>
                  <a:srgbClr val="000099"/>
                </a:solidFill>
              </a:rPr>
              <a:t>الذاتية</a:t>
            </a:r>
            <a:r>
              <a:rPr lang="en-US" altLang="en-US" sz="1700" dirty="0">
                <a:solidFill>
                  <a:srgbClr val="000099"/>
                </a:solidFill>
              </a:rPr>
              <a:t>، </a:t>
            </a:r>
            <a:r>
              <a:rPr lang="en-US" altLang="en-US" sz="1700" dirty="0" err="1">
                <a:solidFill>
                  <a:srgbClr val="000099"/>
                </a:solidFill>
              </a:rPr>
              <a:t>وتدريبات</a:t>
            </a:r>
            <a:r>
              <a:rPr lang="en-US" altLang="en-US" sz="1700" dirty="0">
                <a:solidFill>
                  <a:srgbClr val="000099"/>
                </a:solidFill>
              </a:rPr>
              <a:t> </a:t>
            </a:r>
            <a:r>
              <a:rPr lang="en-US" altLang="en-US" sz="1700" dirty="0" err="1">
                <a:solidFill>
                  <a:srgbClr val="000099"/>
                </a:solidFill>
              </a:rPr>
              <a:t>شخصية</a:t>
            </a:r>
            <a:endParaRPr lang="en-US" altLang="en-US" sz="1700" dirty="0">
              <a:solidFill>
                <a:srgbClr val="000099"/>
              </a:solidFill>
            </a:endParaRPr>
          </a:p>
          <a:p>
            <a:pPr marL="0" lvl="1" algn="r" rtl="1">
              <a:spcBef>
                <a:spcPts val="600"/>
              </a:spcBef>
              <a:buFontTx/>
              <a:buNone/>
            </a:pPr>
            <a:r>
              <a:rPr lang="en-US" altLang="en-US" sz="1700" dirty="0">
                <a:solidFill>
                  <a:srgbClr val="000099"/>
                </a:solidFill>
              </a:rPr>
              <a:t>• </a:t>
            </a:r>
            <a:r>
              <a:rPr lang="ar-EG" altLang="en-US" sz="1700" dirty="0" smtClean="0">
                <a:solidFill>
                  <a:srgbClr val="000099"/>
                </a:solidFill>
              </a:rPr>
              <a:t> </a:t>
            </a:r>
            <a:r>
              <a:rPr lang="en-US" altLang="en-US" sz="1700" dirty="0" err="1" smtClean="0">
                <a:solidFill>
                  <a:srgbClr val="000099"/>
                </a:solidFill>
              </a:rPr>
              <a:t>ورش</a:t>
            </a:r>
            <a:r>
              <a:rPr lang="en-US" altLang="en-US" sz="1700" dirty="0" smtClean="0">
                <a:solidFill>
                  <a:srgbClr val="000099"/>
                </a:solidFill>
              </a:rPr>
              <a:t> </a:t>
            </a:r>
            <a:r>
              <a:rPr lang="en-US" altLang="en-US" sz="1700" dirty="0" err="1">
                <a:solidFill>
                  <a:srgbClr val="000099"/>
                </a:solidFill>
              </a:rPr>
              <a:t>عمل</a:t>
            </a:r>
            <a:r>
              <a:rPr lang="en-US" altLang="en-US" sz="1700" dirty="0">
                <a:solidFill>
                  <a:srgbClr val="000099"/>
                </a:solidFill>
              </a:rPr>
              <a:t> </a:t>
            </a:r>
            <a:r>
              <a:rPr lang="en-US" altLang="en-US" sz="1700" dirty="0" err="1">
                <a:solidFill>
                  <a:srgbClr val="000099"/>
                </a:solidFill>
              </a:rPr>
              <a:t>لكتابة</a:t>
            </a:r>
            <a:r>
              <a:rPr lang="en-US" altLang="en-US" sz="1700" dirty="0">
                <a:solidFill>
                  <a:srgbClr val="000099"/>
                </a:solidFill>
              </a:rPr>
              <a:t> </a:t>
            </a:r>
            <a:r>
              <a:rPr lang="en-US" altLang="en-US" sz="1700" dirty="0" err="1">
                <a:solidFill>
                  <a:srgbClr val="000099"/>
                </a:solidFill>
              </a:rPr>
              <a:t>الخطاب</a:t>
            </a:r>
            <a:r>
              <a:rPr lang="en-US" altLang="en-US" sz="1700" dirty="0">
                <a:solidFill>
                  <a:srgbClr val="000099"/>
                </a:solidFill>
              </a:rPr>
              <a:t> </a:t>
            </a:r>
            <a:r>
              <a:rPr lang="en-US" altLang="en-US" sz="1700" dirty="0" err="1">
                <a:solidFill>
                  <a:srgbClr val="000099"/>
                </a:solidFill>
              </a:rPr>
              <a:t>الافتتاحي</a:t>
            </a:r>
            <a:endParaRPr lang="en-US" altLang="en-US" sz="1700" dirty="0">
              <a:solidFill>
                <a:srgbClr val="000099"/>
              </a:solidFill>
            </a:endParaRPr>
          </a:p>
          <a:p>
            <a:pPr marL="0" lvl="1" algn="r" rtl="1">
              <a:spcBef>
                <a:spcPts val="600"/>
              </a:spcBef>
              <a:buFontTx/>
              <a:buNone/>
            </a:pPr>
            <a:r>
              <a:rPr lang="en-US" altLang="en-US" sz="1700" dirty="0">
                <a:solidFill>
                  <a:srgbClr val="000099"/>
                </a:solidFill>
              </a:rPr>
              <a:t>• </a:t>
            </a:r>
            <a:r>
              <a:rPr lang="en-US" altLang="en-US" sz="1700" dirty="0" err="1">
                <a:solidFill>
                  <a:srgbClr val="000099"/>
                </a:solidFill>
              </a:rPr>
              <a:t>توفر</a:t>
            </a:r>
            <a:r>
              <a:rPr lang="en-US" altLang="en-US" sz="1700" dirty="0">
                <a:solidFill>
                  <a:srgbClr val="000099"/>
                </a:solidFill>
              </a:rPr>
              <a:t> </a:t>
            </a:r>
            <a:r>
              <a:rPr lang="en-US" altLang="en-US" sz="1700" dirty="0" err="1">
                <a:solidFill>
                  <a:srgbClr val="000099"/>
                </a:solidFill>
              </a:rPr>
              <a:t>طاقم</a:t>
            </a:r>
            <a:r>
              <a:rPr lang="en-US" altLang="en-US" sz="1700" dirty="0">
                <a:solidFill>
                  <a:srgbClr val="000099"/>
                </a:solidFill>
              </a:rPr>
              <a:t> </a:t>
            </a:r>
            <a:r>
              <a:rPr lang="en-US" altLang="en-US" sz="1700" dirty="0" err="1">
                <a:solidFill>
                  <a:srgbClr val="000099"/>
                </a:solidFill>
              </a:rPr>
              <a:t>عاملين</a:t>
            </a:r>
            <a:r>
              <a:rPr lang="en-US" altLang="en-US" sz="1700" dirty="0">
                <a:solidFill>
                  <a:srgbClr val="000099"/>
                </a:solidFill>
              </a:rPr>
              <a:t> </a:t>
            </a:r>
            <a:r>
              <a:rPr lang="en-US" altLang="en-US" sz="1700" dirty="0" err="1">
                <a:solidFill>
                  <a:srgbClr val="000099"/>
                </a:solidFill>
              </a:rPr>
              <a:t>يمكنة</a:t>
            </a:r>
            <a:r>
              <a:rPr lang="en-US" altLang="en-US" sz="1700" dirty="0">
                <a:solidFill>
                  <a:srgbClr val="000099"/>
                </a:solidFill>
              </a:rPr>
              <a:t> </a:t>
            </a:r>
            <a:r>
              <a:rPr lang="en-US" altLang="en-US" sz="1700" dirty="0" err="1">
                <a:solidFill>
                  <a:srgbClr val="000099"/>
                </a:solidFill>
              </a:rPr>
              <a:t>مساعدتك</a:t>
            </a:r>
            <a:r>
              <a:rPr lang="en-US" altLang="en-US" sz="1700" dirty="0">
                <a:solidFill>
                  <a:srgbClr val="000099"/>
                </a:solidFill>
              </a:rPr>
              <a:t> </a:t>
            </a:r>
            <a:r>
              <a:rPr lang="en-US" altLang="en-US" sz="1700" dirty="0" err="1">
                <a:solidFill>
                  <a:srgbClr val="000099"/>
                </a:solidFill>
              </a:rPr>
              <a:t>في</a:t>
            </a:r>
            <a:r>
              <a:rPr lang="en-US" altLang="en-US" sz="1700" dirty="0">
                <a:solidFill>
                  <a:srgbClr val="000099"/>
                </a:solidFill>
              </a:rPr>
              <a:t> </a:t>
            </a:r>
            <a:r>
              <a:rPr lang="en-US" altLang="en-US" sz="1700" dirty="0" err="1">
                <a:solidFill>
                  <a:srgbClr val="000099"/>
                </a:solidFill>
              </a:rPr>
              <a:t>التعرف</a:t>
            </a:r>
            <a:r>
              <a:rPr lang="en-US" altLang="en-US" sz="1700" dirty="0">
                <a:solidFill>
                  <a:srgbClr val="000099"/>
                </a:solidFill>
              </a:rPr>
              <a:t> </a:t>
            </a:r>
            <a:r>
              <a:rPr lang="en-US" altLang="en-US" sz="1700" dirty="0" err="1">
                <a:solidFill>
                  <a:srgbClr val="000099"/>
                </a:solidFill>
              </a:rPr>
              <a:t>على</a:t>
            </a:r>
            <a:r>
              <a:rPr lang="en-US" altLang="en-US" sz="1700" dirty="0">
                <a:solidFill>
                  <a:srgbClr val="000099"/>
                </a:solidFill>
              </a:rPr>
              <a:t> </a:t>
            </a:r>
            <a:r>
              <a:rPr lang="en-US" altLang="en-US" sz="1700" dirty="0" err="1">
                <a:solidFill>
                  <a:srgbClr val="000099"/>
                </a:solidFill>
              </a:rPr>
              <a:t>كيفية</a:t>
            </a:r>
            <a:r>
              <a:rPr lang="en-US" altLang="en-US" sz="1700" dirty="0">
                <a:solidFill>
                  <a:srgbClr val="000099"/>
                </a:solidFill>
              </a:rPr>
              <a:t> </a:t>
            </a:r>
            <a:r>
              <a:rPr lang="en-US" altLang="en-US" sz="1700" dirty="0" err="1">
                <a:solidFill>
                  <a:srgbClr val="000099"/>
                </a:solidFill>
              </a:rPr>
              <a:t>استخدام</a:t>
            </a:r>
            <a:r>
              <a:rPr lang="en-US" altLang="en-US" sz="1700" dirty="0">
                <a:solidFill>
                  <a:srgbClr val="000099"/>
                </a:solidFill>
              </a:rPr>
              <a:t> </a:t>
            </a:r>
            <a:r>
              <a:rPr lang="en-US" altLang="en-US" sz="1700" dirty="0" err="1" smtClean="0">
                <a:solidFill>
                  <a:srgbClr val="000099"/>
                </a:solidFill>
              </a:rPr>
              <a:t>معلومات</a:t>
            </a:r>
            <a:r>
              <a:rPr lang="en-US" altLang="en-US" sz="1700" dirty="0" smtClean="0">
                <a:solidFill>
                  <a:srgbClr val="000099"/>
                </a:solidFill>
              </a:rPr>
              <a:t> </a:t>
            </a:r>
            <a:r>
              <a:rPr lang="en-US" altLang="en-US" sz="1700" dirty="0" err="1">
                <a:solidFill>
                  <a:srgbClr val="000099"/>
                </a:solidFill>
              </a:rPr>
              <a:t>سوق</a:t>
            </a:r>
            <a:r>
              <a:rPr lang="en-US" altLang="en-US" sz="1700" dirty="0">
                <a:solidFill>
                  <a:srgbClr val="000099"/>
                </a:solidFill>
              </a:rPr>
              <a:t> </a:t>
            </a:r>
            <a:r>
              <a:rPr lang="en-US" altLang="en-US" sz="1700" dirty="0" err="1">
                <a:solidFill>
                  <a:srgbClr val="000099"/>
                </a:solidFill>
              </a:rPr>
              <a:t>العمل</a:t>
            </a:r>
            <a:r>
              <a:rPr lang="en-US" altLang="en-US" sz="1700" dirty="0">
                <a:solidFill>
                  <a:srgbClr val="000099"/>
                </a:solidFill>
              </a:rPr>
              <a:t> (LMI)، </a:t>
            </a:r>
            <a:r>
              <a:rPr lang="en-US" altLang="en-US" sz="1700" dirty="0" err="1">
                <a:solidFill>
                  <a:srgbClr val="000099"/>
                </a:solidFill>
              </a:rPr>
              <a:t>وكتابة</a:t>
            </a:r>
            <a:r>
              <a:rPr lang="en-US" altLang="en-US" sz="1700" dirty="0">
                <a:solidFill>
                  <a:srgbClr val="000099"/>
                </a:solidFill>
              </a:rPr>
              <a:t> </a:t>
            </a:r>
            <a:r>
              <a:rPr lang="en-US" altLang="en-US" sz="1700" dirty="0" err="1">
                <a:solidFill>
                  <a:srgbClr val="000099"/>
                </a:solidFill>
              </a:rPr>
              <a:t>سيرة</a:t>
            </a:r>
            <a:r>
              <a:rPr lang="en-US" altLang="en-US" sz="1700" dirty="0">
                <a:solidFill>
                  <a:srgbClr val="000099"/>
                </a:solidFill>
              </a:rPr>
              <a:t> </a:t>
            </a:r>
            <a:r>
              <a:rPr lang="en-US" altLang="en-US" sz="1700" dirty="0" err="1">
                <a:solidFill>
                  <a:srgbClr val="000099"/>
                </a:solidFill>
              </a:rPr>
              <a:t>ذاتية</a:t>
            </a:r>
            <a:r>
              <a:rPr lang="en-US" altLang="en-US" sz="1700" dirty="0">
                <a:solidFill>
                  <a:srgbClr val="000099"/>
                </a:solidFill>
              </a:rPr>
              <a:t> </a:t>
            </a:r>
            <a:r>
              <a:rPr lang="en-US" altLang="en-US" sz="1700" dirty="0" err="1">
                <a:solidFill>
                  <a:srgbClr val="000099"/>
                </a:solidFill>
              </a:rPr>
              <a:t>موجهة</a:t>
            </a:r>
            <a:endParaRPr lang="en-US" altLang="en-US" sz="1700" dirty="0">
              <a:solidFill>
                <a:srgbClr val="000099"/>
              </a:solidFill>
            </a:endParaRPr>
          </a:p>
        </p:txBody>
      </p:sp>
      <p:sp>
        <p:nvSpPr>
          <p:cNvPr id="29" name="Rectangle 8"/>
          <p:cNvSpPr txBox="1">
            <a:spLocks noChangeArrowheads="1"/>
          </p:cNvSpPr>
          <p:nvPr/>
        </p:nvSpPr>
        <p:spPr>
          <a:xfrm>
            <a:off x="365125" y="210820"/>
            <a:ext cx="8001000" cy="533400"/>
          </a:xfrm>
          <a:prstGeom prst="rect">
            <a:avLst/>
          </a:prstGeom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accent2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accent2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accent2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accent2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accent2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accent2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accent2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accent2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accent2"/>
                </a:solidFill>
                <a:latin typeface="Arial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ar-SA" altLang="en-US" b="1" dirty="0">
                <a:solidFill>
                  <a:srgbClr val="C97403"/>
                </a:solidFill>
              </a:rPr>
              <a:t>كيف يمكن لمركز المهن مساعدتك في بحثك عن وظيفة</a:t>
            </a:r>
            <a:endParaRPr lang="en-US" altLang="en-US" b="1" dirty="0">
              <a:solidFill>
                <a:srgbClr val="C97403"/>
              </a:solidFill>
            </a:endParaRPr>
          </a:p>
        </p:txBody>
      </p:sp>
      <p:sp>
        <p:nvSpPr>
          <p:cNvPr id="32" name="TextBox 31"/>
          <p:cNvSpPr txBox="1"/>
          <p:nvPr/>
        </p:nvSpPr>
        <p:spPr>
          <a:xfrm rot="512802">
            <a:off x="877377" y="5140756"/>
            <a:ext cx="1478088" cy="369332"/>
          </a:xfrm>
          <a:prstGeom prst="rect">
            <a:avLst/>
          </a:prstGeom>
          <a:gradFill flip="none" rotWithShape="1">
            <a:gsLst>
              <a:gs pos="0">
                <a:schemeClr val="tx2">
                  <a:lumMod val="50000"/>
                  <a:lumOff val="50000"/>
                </a:schemeClr>
              </a:gs>
              <a:gs pos="50000">
                <a:schemeClr val="bg1">
                  <a:lumMod val="65000"/>
                  <a:shade val="67500"/>
                  <a:satMod val="115000"/>
                </a:schemeClr>
              </a:gs>
              <a:gs pos="100000">
                <a:schemeClr val="bg1">
                  <a:lumMod val="65000"/>
                  <a:shade val="100000"/>
                  <a:satMod val="115000"/>
                </a:schemeClr>
              </a:gs>
            </a:gsLst>
            <a:path path="shape">
              <a:fillToRect l="50000" t="50000" r="50000" b="50000"/>
            </a:path>
            <a:tileRect/>
          </a:gradFill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txBody>
          <a:bodyPr anchor="ctr">
            <a:spAutoFit/>
          </a:bodyPr>
          <a:lstStyle>
            <a:lvl1pPr eaLnBrk="0" hangingPunct="0">
              <a:defRPr sz="3200">
                <a:solidFill>
                  <a:schemeClr val="accent2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3200">
                <a:solidFill>
                  <a:schemeClr val="accent2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3200">
                <a:solidFill>
                  <a:schemeClr val="accent2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3200">
                <a:solidFill>
                  <a:schemeClr val="accent2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3200">
                <a:solidFill>
                  <a:schemeClr val="accent2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Arial" charset="0"/>
                <a:cs typeface="Arial" charset="0"/>
              </a:defRPr>
            </a:lvl9pPr>
          </a:lstStyle>
          <a:p>
            <a:pPr algn="ctr">
              <a:buSzPct val="100000"/>
            </a:pPr>
            <a:r>
              <a:rPr lang="en-US" altLang="en-US" sz="1800">
                <a:solidFill>
                  <a:srgbClr val="FFFFFF"/>
                </a:solidFill>
              </a:rPr>
              <a:t>التوظيف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 animBg="1"/>
      <p:bldP spid="31" grpId="1" animBg="1"/>
    </p:bldLst>
  </p:timing>
</p:sld>
</file>

<file path=ppt/theme/theme1.xml><?xml version="1.0" encoding="utf-8"?>
<a:theme xmlns:a="http://schemas.openxmlformats.org/drawingml/2006/main" name="EOLWD POWERPOINT PRESENTATION-6-11">
  <a:themeElements>
    <a:clrScheme name="EOLWD POWERPOINT PRESENTATION-6-11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EOLWD POWERPOINT PRESENTATION-6-11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200" b="0" i="0" u="none" strike="noStrike" cap="none" normalizeH="0" baseline="0" smtClean="0">
            <a:ln>
              <a:noFill/>
            </a:ln>
            <a:solidFill>
              <a:schemeClr val="accent2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200" b="0" i="0" u="none" strike="noStrike" cap="none" normalizeH="0" baseline="0" smtClean="0">
            <a:ln>
              <a:noFill/>
            </a:ln>
            <a:solidFill>
              <a:schemeClr val="accent2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EOLWD POWERPOINT PRESENTATION-6-11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OLWD POWERPOINT PRESENTATION-6-11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OLWD POWERPOINT PRESENTATION-6-11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OLWD POWERPOINT PRESENTATION-6-11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OLWD POWERPOINT PRESENTATION-6-11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OLWD POWERPOINT PRESENTATION-6-11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OLWD POWERPOINT PRESENTATION-6-11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OLWD POWERPOINT PRESENTATION-6-11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OLWD POWERPOINT PRESENTATION-6-11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OLWD POWERPOINT PRESENTATION-6-11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OLWD POWERPOINT PRESENTATION-6-11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OLWD POWERPOINT PRESENTATION-6-11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EOLWD POWERPOINT PRESENTATION-6-11">
  <a:themeElements>
    <a:clrScheme name="EOLWD POWERPOINT PRESENTATION-6-11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EOLWD POWERPOINT PRESENTATION-6-11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200" b="0" i="0" u="none" strike="noStrike" cap="none" normalizeH="0" baseline="0" smtClean="0">
            <a:ln>
              <a:noFill/>
            </a:ln>
            <a:solidFill>
              <a:schemeClr val="accent2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200" b="0" i="0" u="none" strike="noStrike" cap="none" normalizeH="0" baseline="0" smtClean="0">
            <a:ln>
              <a:noFill/>
            </a:ln>
            <a:solidFill>
              <a:schemeClr val="accent2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EOLWD POWERPOINT PRESENTATION-6-11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OLWD POWERPOINT PRESENTATION-6-11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OLWD POWERPOINT PRESENTATION-6-11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OLWD POWERPOINT PRESENTATION-6-11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OLWD POWERPOINT PRESENTATION-6-11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OLWD POWERPOINT PRESENTATION-6-11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OLWD POWERPOINT PRESENTATION-6-11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OLWD POWERPOINT PRESENTATION-6-11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OLWD POWERPOINT PRESENTATION-6-11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OLWD POWERPOINT PRESENTATION-6-11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OLWD POWERPOINT PRESENTATION-6-11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OLWD POWERPOINT PRESENTATION-6-11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2_EOLWD POWERPOINT PRESENTATION-6-11">
  <a:themeElements>
    <a:clrScheme name="EOLWD POWERPOINT PRESENTATION-6-11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EOLWD POWERPOINT PRESENTATION-6-11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EOLWD POWERPOINT PRESENTATION-6-11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OLWD POWERPOINT PRESENTATION-6-11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OLWD POWERPOINT PRESENTATION-6-11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OLWD POWERPOINT PRESENTATION-6-11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OLWD POWERPOINT PRESENTATION-6-11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OLWD POWERPOINT PRESENTATION-6-11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OLWD POWERPOINT PRESENTATION-6-11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OLWD POWERPOINT PRESENTATION-6-11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OLWD POWERPOINT PRESENTATION-6-11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OLWD POWERPOINT PRESENTATION-6-11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OLWD POWERPOINT PRESENTATION-6-11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OLWD POWERPOINT PRESENTATION-6-11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11098</TotalTime>
  <Words>1903</Words>
  <Application>Microsoft Office PowerPoint</Application>
  <PresentationFormat>On-screen Show (4:3)</PresentationFormat>
  <Paragraphs>383</Paragraphs>
  <Slides>42</Slides>
  <Notes>42</Notes>
  <HiddenSlides>0</HiddenSlides>
  <MMClips>0</MMClips>
  <ScaleCrop>false</ScaleCrop>
  <HeadingPairs>
    <vt:vector size="8" baseType="variant">
      <vt:variant>
        <vt:lpstr>Fonts Used</vt:lpstr>
      </vt:variant>
      <vt:variant>
        <vt:i4>6</vt:i4>
      </vt:variant>
      <vt:variant>
        <vt:lpstr>Theme</vt:lpstr>
      </vt:variant>
      <vt:variant>
        <vt:i4>4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42</vt:i4>
      </vt:variant>
    </vt:vector>
  </HeadingPairs>
  <TitlesOfParts>
    <vt:vector size="53" baseType="lpstr">
      <vt:lpstr>Arial</vt:lpstr>
      <vt:lpstr>Calibri</vt:lpstr>
      <vt:lpstr>Lucida Sans Unicode</vt:lpstr>
      <vt:lpstr>Tahoma</vt:lpstr>
      <vt:lpstr>Times New Roman</vt:lpstr>
      <vt:lpstr>Wingdings</vt:lpstr>
      <vt:lpstr>EOLWD POWERPOINT PRESENTATION-6-11</vt:lpstr>
      <vt:lpstr>Custom Design</vt:lpstr>
      <vt:lpstr>1_EOLWD POWERPOINT PRESENTATION-6-11</vt:lpstr>
      <vt:lpstr>2_EOLWD POWERPOINT PRESENTATION-6-11</vt:lpstr>
      <vt:lpstr>Document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تقييم الاحتياجات الفردية</vt:lpstr>
      <vt:lpstr>    ما هي معلومات سوق العمل؟</vt:lpstr>
      <vt:lpstr>دور معلومات سوق العمل  (LMI)</vt:lpstr>
      <vt:lpstr>PowerPoint Presentation</vt:lpstr>
      <vt:lpstr>PowerPoint Presentation</vt:lpstr>
      <vt:lpstr>PowerPoint Presentation</vt:lpstr>
      <vt:lpstr>ورش عمل مركز المهن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المنح الوطنية للعمال النازحين</vt:lpstr>
      <vt:lpstr> - خدمات إعادة التوظيف ومراجعة تقييم الأهليةRESEA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ملخص</vt:lpstr>
      <vt:lpstr>PowerPoint Presentation</vt:lpstr>
      <vt:lpstr>PowerPoint Presentation</vt:lpstr>
    </vt:vector>
  </TitlesOfParts>
  <Company>DET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LMI Team</dc:creator>
  <cp:lastModifiedBy>de la Paz, Marisa (EOL)</cp:lastModifiedBy>
  <cp:revision>521</cp:revision>
  <cp:lastPrinted>2013-09-25T19:30:39Z</cp:lastPrinted>
  <dcterms:created xsi:type="dcterms:W3CDTF">2011-05-16T16:31:07Z</dcterms:created>
  <dcterms:modified xsi:type="dcterms:W3CDTF">2018-11-14T15:27:43Z</dcterms:modified>
</cp:coreProperties>
</file>