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1"/>
  </p:notesMasterIdLst>
  <p:sldIdLst>
    <p:sldId id="256" r:id="rId5"/>
    <p:sldId id="263" r:id="rId6"/>
    <p:sldId id="266" r:id="rId7"/>
    <p:sldId id="260" r:id="rId8"/>
    <p:sldId id="264" r:id="rId9"/>
    <p:sldId id="265" r:id="rId10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15151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15151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15151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15151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15151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15151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15151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15151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15151"/>
        </a:solidFill>
        <a:effectLst/>
        <a:uFillTx/>
        <a:latin typeface="+mn-lt"/>
        <a:ea typeface="+mn-ea"/>
        <a:cs typeface="+mn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515151"/>
        </a:fontRef>
        <a:srgbClr val="515151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0CE"/>
          </a:solidFill>
        </a:fill>
      </a:tcStyle>
    </a:wholeTbl>
    <a:band2H>
      <a:tcTxStyle/>
      <a:tcStyle>
        <a:tcBdr/>
        <a:fill>
          <a:solidFill>
            <a:srgbClr val="E6E9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15151"/>
        </a:fontRef>
        <a:srgbClr val="515151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EACB"/>
          </a:solidFill>
        </a:fill>
      </a:tcStyle>
    </a:wholeTbl>
    <a:band2H>
      <a:tcTxStyle/>
      <a:tcStyle>
        <a:tcBdr/>
        <a:fill>
          <a:solidFill>
            <a:srgbClr val="FFF5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15151"/>
        </a:fontRef>
        <a:srgbClr val="515151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F1F2"/>
          </a:solidFill>
        </a:fill>
      </a:tcStyle>
    </a:wholeTbl>
    <a:band2H>
      <a:tcTxStyle/>
      <a:tcStyle>
        <a:tcBdr/>
        <a:fill>
          <a:solidFill>
            <a:srgbClr val="ECF8F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15151"/>
        </a:fontRef>
        <a:srgbClr val="51515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8E8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15151"/>
        </a:fontRef>
        <a:srgbClr val="51515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15151"/>
              </a:solidFill>
              <a:prstDash val="solid"/>
              <a:round/>
            </a:ln>
          </a:top>
          <a:bottom>
            <a:ln w="25400" cap="flat">
              <a:solidFill>
                <a:srgbClr val="515151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15151"/>
              </a:solidFill>
              <a:prstDash val="solid"/>
              <a:round/>
            </a:ln>
          </a:top>
          <a:bottom>
            <a:ln w="25400" cap="flat">
              <a:solidFill>
                <a:srgbClr val="515151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15151"/>
        </a:fontRef>
        <a:srgbClr val="515151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CFCF"/>
          </a:solidFill>
        </a:fill>
      </a:tcStyle>
    </a:wholeTbl>
    <a:band2H>
      <a:tcTxStyle/>
      <a:tcStyle>
        <a:tcBdr/>
        <a:fill>
          <a:solidFill>
            <a:srgbClr val="E8E8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1515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1515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1515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515151"/>
        </a:fontRef>
        <a:srgbClr val="515151"/>
      </a:tcTxStyle>
      <a:tcStyle>
        <a:tcBdr>
          <a:left>
            <a:ln w="12700" cap="flat">
              <a:solidFill>
                <a:srgbClr val="515151"/>
              </a:solidFill>
              <a:prstDash val="solid"/>
              <a:round/>
            </a:ln>
          </a:left>
          <a:right>
            <a:ln w="12700" cap="flat">
              <a:solidFill>
                <a:srgbClr val="515151"/>
              </a:solidFill>
              <a:prstDash val="solid"/>
              <a:round/>
            </a:ln>
          </a:right>
          <a:top>
            <a:ln w="12700" cap="flat">
              <a:solidFill>
                <a:srgbClr val="515151"/>
              </a:solidFill>
              <a:prstDash val="solid"/>
              <a:round/>
            </a:ln>
          </a:top>
          <a:bottom>
            <a:ln w="12700" cap="flat">
              <a:solidFill>
                <a:srgbClr val="515151"/>
              </a:solidFill>
              <a:prstDash val="solid"/>
              <a:round/>
            </a:ln>
          </a:bottom>
          <a:insideH>
            <a:ln w="12700" cap="flat">
              <a:solidFill>
                <a:srgbClr val="515151"/>
              </a:solidFill>
              <a:prstDash val="solid"/>
              <a:round/>
            </a:ln>
          </a:insideH>
          <a:insideV>
            <a:ln w="12700" cap="flat">
              <a:solidFill>
                <a:srgbClr val="515151"/>
              </a:solidFill>
              <a:prstDash val="solid"/>
              <a:round/>
            </a:ln>
          </a:insideV>
        </a:tcBdr>
        <a:fill>
          <a:solidFill>
            <a:srgbClr val="515151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515151"/>
        </a:fontRef>
        <a:srgbClr val="515151"/>
      </a:tcTxStyle>
      <a:tcStyle>
        <a:tcBdr>
          <a:left>
            <a:ln w="12700" cap="flat">
              <a:solidFill>
                <a:srgbClr val="515151"/>
              </a:solidFill>
              <a:prstDash val="solid"/>
              <a:round/>
            </a:ln>
          </a:left>
          <a:right>
            <a:ln w="12700" cap="flat">
              <a:solidFill>
                <a:srgbClr val="515151"/>
              </a:solidFill>
              <a:prstDash val="solid"/>
              <a:round/>
            </a:ln>
          </a:right>
          <a:top>
            <a:ln w="12700" cap="flat">
              <a:solidFill>
                <a:srgbClr val="515151"/>
              </a:solidFill>
              <a:prstDash val="solid"/>
              <a:round/>
            </a:ln>
          </a:top>
          <a:bottom>
            <a:ln w="12700" cap="flat">
              <a:solidFill>
                <a:srgbClr val="515151"/>
              </a:solidFill>
              <a:prstDash val="solid"/>
              <a:round/>
            </a:ln>
          </a:bottom>
          <a:insideH>
            <a:ln w="12700" cap="flat">
              <a:solidFill>
                <a:srgbClr val="515151"/>
              </a:solidFill>
              <a:prstDash val="solid"/>
              <a:round/>
            </a:ln>
          </a:insideH>
          <a:insideV>
            <a:ln w="12700" cap="flat">
              <a:solidFill>
                <a:srgbClr val="515151"/>
              </a:solidFill>
              <a:prstDash val="solid"/>
              <a:round/>
            </a:ln>
          </a:insideV>
        </a:tcBdr>
        <a:fill>
          <a:solidFill>
            <a:srgbClr val="515151">
              <a:alpha val="20000"/>
            </a:srgbClr>
          </a:solidFill>
        </a:fill>
      </a:tcStyle>
    </a:firstCol>
    <a:lastRow>
      <a:tcTxStyle b="on" i="off">
        <a:fontRef idx="minor">
          <a:srgbClr val="515151"/>
        </a:fontRef>
        <a:srgbClr val="515151"/>
      </a:tcTxStyle>
      <a:tcStyle>
        <a:tcBdr>
          <a:left>
            <a:ln w="12700" cap="flat">
              <a:solidFill>
                <a:srgbClr val="515151"/>
              </a:solidFill>
              <a:prstDash val="solid"/>
              <a:round/>
            </a:ln>
          </a:left>
          <a:right>
            <a:ln w="12700" cap="flat">
              <a:solidFill>
                <a:srgbClr val="515151"/>
              </a:solidFill>
              <a:prstDash val="solid"/>
              <a:round/>
            </a:ln>
          </a:right>
          <a:top>
            <a:ln w="50800" cap="flat">
              <a:solidFill>
                <a:srgbClr val="515151"/>
              </a:solidFill>
              <a:prstDash val="solid"/>
              <a:round/>
            </a:ln>
          </a:top>
          <a:bottom>
            <a:ln w="12700" cap="flat">
              <a:solidFill>
                <a:srgbClr val="515151"/>
              </a:solidFill>
              <a:prstDash val="solid"/>
              <a:round/>
            </a:ln>
          </a:bottom>
          <a:insideH>
            <a:ln w="12700" cap="flat">
              <a:solidFill>
                <a:srgbClr val="515151"/>
              </a:solidFill>
              <a:prstDash val="solid"/>
              <a:round/>
            </a:ln>
          </a:insideH>
          <a:insideV>
            <a:ln w="12700" cap="flat">
              <a:solidFill>
                <a:srgbClr val="515151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515151"/>
        </a:fontRef>
        <a:srgbClr val="515151"/>
      </a:tcTxStyle>
      <a:tcStyle>
        <a:tcBdr>
          <a:left>
            <a:ln w="12700" cap="flat">
              <a:solidFill>
                <a:srgbClr val="515151"/>
              </a:solidFill>
              <a:prstDash val="solid"/>
              <a:round/>
            </a:ln>
          </a:left>
          <a:right>
            <a:ln w="12700" cap="flat">
              <a:solidFill>
                <a:srgbClr val="515151"/>
              </a:solidFill>
              <a:prstDash val="solid"/>
              <a:round/>
            </a:ln>
          </a:right>
          <a:top>
            <a:ln w="12700" cap="flat">
              <a:solidFill>
                <a:srgbClr val="515151"/>
              </a:solidFill>
              <a:prstDash val="solid"/>
              <a:round/>
            </a:ln>
          </a:top>
          <a:bottom>
            <a:ln w="25400" cap="flat">
              <a:solidFill>
                <a:srgbClr val="515151"/>
              </a:solidFill>
              <a:prstDash val="solid"/>
              <a:round/>
            </a:ln>
          </a:bottom>
          <a:insideH>
            <a:ln w="12700" cap="flat">
              <a:solidFill>
                <a:srgbClr val="515151"/>
              </a:solidFill>
              <a:prstDash val="solid"/>
              <a:round/>
            </a:ln>
          </a:insideH>
          <a:insideV>
            <a:ln w="12700" cap="flat">
              <a:solidFill>
                <a:srgbClr val="515151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27"/>
  </p:normalViewPr>
  <p:slideViewPr>
    <p:cSldViewPr snapToGrid="0" snapToObjects="1" showGuides="1">
      <p:cViewPr varScale="1">
        <p:scale>
          <a:sx n="65" d="100"/>
          <a:sy n="65" d="100"/>
        </p:scale>
        <p:origin x="84" y="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94" d="100"/>
          <a:sy n="94" d="100"/>
        </p:scale>
        <p:origin x="375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blanc, Donna M (EHS)" userId="3cfcd473-7785-4e3e-b961-2c6fb42b85f1" providerId="ADAL" clId="{3ACFBDC4-46A8-448F-BC10-2C56DBB2A500}"/>
    <pc:docChg chg="custSel modSld">
      <pc:chgData name="Leblanc, Donna M (EHS)" userId="3cfcd473-7785-4e3e-b961-2c6fb42b85f1" providerId="ADAL" clId="{3ACFBDC4-46A8-448F-BC10-2C56DBB2A500}" dt="2024-01-05T13:45:13.775" v="2"/>
      <pc:docMkLst>
        <pc:docMk/>
      </pc:docMkLst>
      <pc:sldChg chg="addSp delSp modSp mod chgLayout">
        <pc:chgData name="Leblanc, Donna M (EHS)" userId="3cfcd473-7785-4e3e-b961-2c6fb42b85f1" providerId="ADAL" clId="{3ACFBDC4-46A8-448F-BC10-2C56DBB2A500}" dt="2024-01-05T13:44:08.495" v="0" actId="6264"/>
        <pc:sldMkLst>
          <pc:docMk/>
          <pc:sldMk cId="3632159319" sldId="264"/>
        </pc:sldMkLst>
        <pc:spChg chg="mod ord">
          <ac:chgData name="Leblanc, Donna M (EHS)" userId="3cfcd473-7785-4e3e-b961-2c6fb42b85f1" providerId="ADAL" clId="{3ACFBDC4-46A8-448F-BC10-2C56DBB2A500}" dt="2024-01-05T13:44:08.495" v="0" actId="6264"/>
          <ac:spMkLst>
            <pc:docMk/>
            <pc:sldMk cId="3632159319" sldId="264"/>
            <ac:spMk id="2" creationId="{A01157AC-FF38-12E5-BF16-90A9E291E4BB}"/>
          </ac:spMkLst>
        </pc:spChg>
        <pc:spChg chg="mod ord">
          <ac:chgData name="Leblanc, Donna M (EHS)" userId="3cfcd473-7785-4e3e-b961-2c6fb42b85f1" providerId="ADAL" clId="{3ACFBDC4-46A8-448F-BC10-2C56DBB2A500}" dt="2024-01-05T13:44:08.495" v="0" actId="6264"/>
          <ac:spMkLst>
            <pc:docMk/>
            <pc:sldMk cId="3632159319" sldId="264"/>
            <ac:spMk id="3" creationId="{536066BC-B4D0-FC81-0967-E0950FD18B18}"/>
          </ac:spMkLst>
        </pc:spChg>
        <pc:spChg chg="add del mod">
          <ac:chgData name="Leblanc, Donna M (EHS)" userId="3cfcd473-7785-4e3e-b961-2c6fb42b85f1" providerId="ADAL" clId="{3ACFBDC4-46A8-448F-BC10-2C56DBB2A500}" dt="2024-01-05T13:44:08.495" v="0" actId="6264"/>
          <ac:spMkLst>
            <pc:docMk/>
            <pc:sldMk cId="3632159319" sldId="264"/>
            <ac:spMk id="4" creationId="{1431FE9B-80AC-5482-B43E-D77D82085CC3}"/>
          </ac:spMkLst>
        </pc:spChg>
        <pc:spChg chg="add del mod">
          <ac:chgData name="Leblanc, Donna M (EHS)" userId="3cfcd473-7785-4e3e-b961-2c6fb42b85f1" providerId="ADAL" clId="{3ACFBDC4-46A8-448F-BC10-2C56DBB2A500}" dt="2024-01-05T13:44:08.495" v="0" actId="6264"/>
          <ac:spMkLst>
            <pc:docMk/>
            <pc:sldMk cId="3632159319" sldId="264"/>
            <ac:spMk id="5" creationId="{A334C68E-7B1C-7E72-0C97-2A2BBCA89AAB}"/>
          </ac:spMkLst>
        </pc:spChg>
      </pc:sldChg>
      <pc:sldChg chg="modSp mod">
        <pc:chgData name="Leblanc, Donna M (EHS)" userId="3cfcd473-7785-4e3e-b961-2c6fb42b85f1" providerId="ADAL" clId="{3ACFBDC4-46A8-448F-BC10-2C56DBB2A500}" dt="2024-01-05T13:45:13.775" v="2"/>
        <pc:sldMkLst>
          <pc:docMk/>
          <pc:sldMk cId="2518871080" sldId="265"/>
        </pc:sldMkLst>
        <pc:spChg chg="ord">
          <ac:chgData name="Leblanc, Donna M (EHS)" userId="3cfcd473-7785-4e3e-b961-2c6fb42b85f1" providerId="ADAL" clId="{3ACFBDC4-46A8-448F-BC10-2C56DBB2A500}" dt="2024-01-05T13:45:13.775" v="2"/>
          <ac:spMkLst>
            <pc:docMk/>
            <pc:sldMk cId="2518871080" sldId="265"/>
            <ac:spMk id="3" creationId="{E008EACB-EA4C-4E6D-1F8A-63FF9FBF020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solidFill>
          <a:srgbClr val="515151"/>
        </a:solidFill>
        <a:latin typeface="+mn-lt"/>
        <a:ea typeface="+mn-ea"/>
        <a:cs typeface="+mn-cs"/>
        <a:sym typeface="Arial"/>
      </a:defRPr>
    </a:lvl1pPr>
    <a:lvl2pPr indent="228600" latinLnBrk="0">
      <a:defRPr sz="1200">
        <a:solidFill>
          <a:srgbClr val="515151"/>
        </a:solidFill>
        <a:latin typeface="+mn-lt"/>
        <a:ea typeface="+mn-ea"/>
        <a:cs typeface="+mn-cs"/>
        <a:sym typeface="Arial"/>
      </a:defRPr>
    </a:lvl2pPr>
    <a:lvl3pPr indent="457200" latinLnBrk="0">
      <a:defRPr sz="1200">
        <a:solidFill>
          <a:srgbClr val="515151"/>
        </a:solidFill>
        <a:latin typeface="+mn-lt"/>
        <a:ea typeface="+mn-ea"/>
        <a:cs typeface="+mn-cs"/>
        <a:sym typeface="Arial"/>
      </a:defRPr>
    </a:lvl3pPr>
    <a:lvl4pPr indent="685800" latinLnBrk="0">
      <a:defRPr sz="1200">
        <a:solidFill>
          <a:srgbClr val="515151"/>
        </a:solidFill>
        <a:latin typeface="+mn-lt"/>
        <a:ea typeface="+mn-ea"/>
        <a:cs typeface="+mn-cs"/>
        <a:sym typeface="Arial"/>
      </a:defRPr>
    </a:lvl4pPr>
    <a:lvl5pPr indent="914400" latinLnBrk="0">
      <a:defRPr sz="1200">
        <a:solidFill>
          <a:srgbClr val="515151"/>
        </a:solidFill>
        <a:latin typeface="+mn-lt"/>
        <a:ea typeface="+mn-ea"/>
        <a:cs typeface="+mn-cs"/>
        <a:sym typeface="Arial"/>
      </a:defRPr>
    </a:lvl5pPr>
    <a:lvl6pPr indent="1143000" latinLnBrk="0">
      <a:defRPr sz="1200">
        <a:solidFill>
          <a:srgbClr val="515151"/>
        </a:solidFill>
        <a:latin typeface="+mn-lt"/>
        <a:ea typeface="+mn-ea"/>
        <a:cs typeface="+mn-cs"/>
        <a:sym typeface="Arial"/>
      </a:defRPr>
    </a:lvl6pPr>
    <a:lvl7pPr indent="1371600" latinLnBrk="0">
      <a:defRPr sz="1200">
        <a:solidFill>
          <a:srgbClr val="515151"/>
        </a:solidFill>
        <a:latin typeface="+mn-lt"/>
        <a:ea typeface="+mn-ea"/>
        <a:cs typeface="+mn-cs"/>
        <a:sym typeface="Arial"/>
      </a:defRPr>
    </a:lvl7pPr>
    <a:lvl8pPr indent="1600200" latinLnBrk="0">
      <a:defRPr sz="1200">
        <a:solidFill>
          <a:srgbClr val="515151"/>
        </a:solidFill>
        <a:latin typeface="+mn-lt"/>
        <a:ea typeface="+mn-ea"/>
        <a:cs typeface="+mn-cs"/>
        <a:sym typeface="Arial"/>
      </a:defRPr>
    </a:lvl8pPr>
    <a:lvl9pPr indent="1828800" latinLnBrk="0">
      <a:defRPr sz="1200">
        <a:solidFill>
          <a:srgbClr val="515151"/>
        </a:solidFill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811A4C6-3095-FA40-B4FA-2FB9AC772D9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46782" y="4296792"/>
            <a:ext cx="3281455" cy="1580225"/>
          </a:xfrm>
          <a:prstGeom prst="rect">
            <a:avLst/>
          </a:prstGeom>
        </p:spPr>
      </p:pic>
      <p:sp>
        <p:nvSpPr>
          <p:cNvPr id="12" name="Title Text"/>
          <p:cNvSpPr txBox="1">
            <a:spLocks noGrp="1"/>
          </p:cNvSpPr>
          <p:nvPr>
            <p:ph type="title"/>
          </p:nvPr>
        </p:nvSpPr>
        <p:spPr>
          <a:xfrm>
            <a:off x="1524000" y="495647"/>
            <a:ext cx="9144000" cy="2387601"/>
          </a:xfrm>
          <a:prstGeom prst="rect">
            <a:avLst/>
          </a:prstGeo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065197"/>
            <a:ext cx="9144000" cy="729335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>
                <a:solidFill>
                  <a:srgbClr val="FFFFFF"/>
                </a:solidFill>
              </a:defRPr>
            </a:lvl1pPr>
            <a:lvl2pPr marL="0" indent="0" algn="ctr">
              <a:buClrTx/>
              <a:buSzTx/>
              <a:buFontTx/>
              <a:buNone/>
              <a:defRPr>
                <a:solidFill>
                  <a:srgbClr val="FFFFFF"/>
                </a:solidFill>
              </a:defRPr>
            </a:lvl2pPr>
            <a:lvl3pPr marL="0" indent="0" algn="ctr">
              <a:buClrTx/>
              <a:buSzTx/>
              <a:buFontTx/>
              <a:buNone/>
              <a:defRPr>
                <a:solidFill>
                  <a:srgbClr val="FFFFFF"/>
                </a:solidFill>
              </a:defRPr>
            </a:lvl3pPr>
            <a:lvl4pPr marL="0" indent="0" algn="ctr">
              <a:buClrTx/>
              <a:buSzTx/>
              <a:buFontTx/>
              <a:buNone/>
              <a:defRPr>
                <a:solidFill>
                  <a:srgbClr val="FFFFFF"/>
                </a:solidFill>
              </a:defRPr>
            </a:lvl4pPr>
            <a:lvl5pPr marL="0" indent="0" algn="ctr">
              <a:buClrTx/>
              <a:buSzTx/>
              <a:buFontTx/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1" hasCustomPrompt="1"/>
          </p:nvPr>
        </p:nvSpPr>
        <p:spPr>
          <a:xfrm>
            <a:off x="1524000" y="6306472"/>
            <a:ext cx="9144000" cy="551532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1200" spc="1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r>
              <a:t>DATE OF PRESENTATION  |  LOCATION OF PRESENTATION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Divider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A0A6247-FADB-6A44-AF43-10132254CD5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5963" y="5752730"/>
            <a:ext cx="5892794" cy="642216"/>
          </a:xfrm>
          <a:prstGeom prst="rect">
            <a:avLst/>
          </a:prstGeom>
        </p:spPr>
      </p:pic>
      <p:sp>
        <p:nvSpPr>
          <p:cNvPr id="23" name="Click to edit Master title style lorem ipsum"/>
          <p:cNvSpPr txBox="1">
            <a:spLocks noGrp="1"/>
          </p:cNvSpPr>
          <p:nvPr>
            <p:ph type="title" hasCustomPrompt="1"/>
          </p:nvPr>
        </p:nvSpPr>
        <p:spPr>
          <a:xfrm>
            <a:off x="457200" y="1924985"/>
            <a:ext cx="11277600" cy="1504019"/>
          </a:xfrm>
          <a:prstGeom prst="rect">
            <a:avLst/>
          </a:prstGeom>
        </p:spPr>
        <p:txBody>
          <a:bodyPr/>
          <a:lstStyle/>
          <a:p>
            <a:r>
              <a:t>Click to edit Master title style lorem ipsum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KnockoutHeader+Two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DC2BEEA-3D70-5640-B944-4F9D13D840E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3261" y="5876641"/>
            <a:ext cx="5716234" cy="522155"/>
          </a:xfrm>
          <a:prstGeom prst="rect">
            <a:avLst/>
          </a:prstGeom>
        </p:spPr>
      </p:pic>
      <p:pic>
        <p:nvPicPr>
          <p:cNvPr id="74" name="Picture 9" descr="Picture 9"/>
          <p:cNvPicPr>
            <a:picLocks noChangeAspect="1"/>
          </p:cNvPicPr>
          <p:nvPr/>
        </p:nvPicPr>
        <p:blipFill>
          <a:blip r:embed="rId3"/>
          <a:srcRect r="1" b="80054"/>
          <a:stretch>
            <a:fillRect/>
          </a:stretch>
        </p:blipFill>
        <p:spPr>
          <a:xfrm>
            <a:off x="6234" y="6229"/>
            <a:ext cx="12179417" cy="1365372"/>
          </a:xfrm>
          <a:prstGeom prst="rect">
            <a:avLst/>
          </a:prstGeom>
          <a:ln w="12700">
            <a:miter lim="400000"/>
          </a:ln>
        </p:spPr>
      </p:pic>
      <p:sp>
        <p:nvSpPr>
          <p:cNvPr id="77" name="Title Text"/>
          <p:cNvSpPr txBox="1">
            <a:spLocks noGrp="1"/>
          </p:cNvSpPr>
          <p:nvPr>
            <p:ph type="title"/>
          </p:nvPr>
        </p:nvSpPr>
        <p:spPr>
          <a:xfrm>
            <a:off x="470589" y="500650"/>
            <a:ext cx="11123843" cy="827500"/>
          </a:xfrm>
          <a:prstGeom prst="rect">
            <a:avLst/>
          </a:prstGeom>
        </p:spPr>
        <p:txBody>
          <a:bodyPr anchor="t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8FC61E-06F2-0043-A75F-117B021116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9900" y="1625600"/>
            <a:ext cx="11125200" cy="39420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721483A-8E50-CE47-9B0E-C40E0B11094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3261" y="5876641"/>
            <a:ext cx="5716234" cy="522155"/>
          </a:xfrm>
          <a:prstGeom prst="rect">
            <a:avLst/>
          </a:prstGeom>
        </p:spPr>
      </p:pic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Blue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658888-ED58-204B-9464-29B6890C6FF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5963" y="5870587"/>
            <a:ext cx="5740361" cy="524359"/>
          </a:xfrm>
          <a:prstGeom prst="rect">
            <a:avLst/>
          </a:prstGeom>
        </p:spPr>
      </p:pic>
      <p:sp>
        <p:nvSpPr>
          <p:cNvPr id="9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376392" y="6137275"/>
            <a:ext cx="358409" cy="350658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>
            <a:spAutoFit/>
          </a:bodyPr>
          <a:lstStyle>
            <a:lvl1pPr algn="r"/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6" r:id="rId4"/>
    <p:sldLayoutId id="2147483657" r:id="rId5"/>
  </p:sldLayoutIdLst>
  <p:transition spd="med"/>
  <p:txStyles>
    <p:titleStyle>
      <a:lvl1pPr marL="0" marR="0" indent="0" algn="l" defTabSz="914353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solidFill>
            <a:srgbClr val="FFFFFF"/>
          </a:solidFill>
          <a:uFillTx/>
          <a:latin typeface="Arial Black"/>
          <a:ea typeface="Arial Black"/>
          <a:cs typeface="Arial Black"/>
          <a:sym typeface="Arial Black"/>
        </a:defRPr>
      </a:lvl1pPr>
      <a:lvl2pPr marL="0" marR="0" indent="0" algn="l" defTabSz="914353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solidFill>
            <a:srgbClr val="FFFFFF"/>
          </a:solidFill>
          <a:uFillTx/>
          <a:latin typeface="Arial Black"/>
          <a:ea typeface="Arial Black"/>
          <a:cs typeface="Arial Black"/>
          <a:sym typeface="Arial Black"/>
        </a:defRPr>
      </a:lvl2pPr>
      <a:lvl3pPr marL="0" marR="0" indent="0" algn="l" defTabSz="914353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solidFill>
            <a:srgbClr val="FFFFFF"/>
          </a:solidFill>
          <a:uFillTx/>
          <a:latin typeface="Arial Black"/>
          <a:ea typeface="Arial Black"/>
          <a:cs typeface="Arial Black"/>
          <a:sym typeface="Arial Black"/>
        </a:defRPr>
      </a:lvl3pPr>
      <a:lvl4pPr marL="0" marR="0" indent="0" algn="l" defTabSz="914353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solidFill>
            <a:srgbClr val="FFFFFF"/>
          </a:solidFill>
          <a:uFillTx/>
          <a:latin typeface="Arial Black"/>
          <a:ea typeface="Arial Black"/>
          <a:cs typeface="Arial Black"/>
          <a:sym typeface="Arial Black"/>
        </a:defRPr>
      </a:lvl4pPr>
      <a:lvl5pPr marL="0" marR="0" indent="0" algn="l" defTabSz="914353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solidFill>
            <a:srgbClr val="FFFFFF"/>
          </a:solidFill>
          <a:uFillTx/>
          <a:latin typeface="Arial Black"/>
          <a:ea typeface="Arial Black"/>
          <a:cs typeface="Arial Black"/>
          <a:sym typeface="Arial Black"/>
        </a:defRPr>
      </a:lvl5pPr>
      <a:lvl6pPr marL="0" marR="0" indent="0" algn="l" defTabSz="914353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solidFill>
            <a:srgbClr val="FFFFFF"/>
          </a:solidFill>
          <a:uFillTx/>
          <a:latin typeface="Arial Black"/>
          <a:ea typeface="Arial Black"/>
          <a:cs typeface="Arial Black"/>
          <a:sym typeface="Arial Black"/>
        </a:defRPr>
      </a:lvl6pPr>
      <a:lvl7pPr marL="0" marR="0" indent="0" algn="l" defTabSz="914353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solidFill>
            <a:srgbClr val="FFFFFF"/>
          </a:solidFill>
          <a:uFillTx/>
          <a:latin typeface="Arial Black"/>
          <a:ea typeface="Arial Black"/>
          <a:cs typeface="Arial Black"/>
          <a:sym typeface="Arial Black"/>
        </a:defRPr>
      </a:lvl7pPr>
      <a:lvl8pPr marL="0" marR="0" indent="0" algn="l" defTabSz="914353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solidFill>
            <a:srgbClr val="FFFFFF"/>
          </a:solidFill>
          <a:uFillTx/>
          <a:latin typeface="Arial Black"/>
          <a:ea typeface="Arial Black"/>
          <a:cs typeface="Arial Black"/>
          <a:sym typeface="Arial Black"/>
        </a:defRPr>
      </a:lvl8pPr>
      <a:lvl9pPr marL="0" marR="0" indent="0" algn="l" defTabSz="914353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solidFill>
            <a:srgbClr val="FFFFFF"/>
          </a:solidFill>
          <a:uFillTx/>
          <a:latin typeface="Arial Black"/>
          <a:ea typeface="Arial Black"/>
          <a:cs typeface="Arial Black"/>
          <a:sym typeface="Arial Black"/>
        </a:defRPr>
      </a:lvl9pPr>
    </p:titleStyle>
    <p:bodyStyle>
      <a:lvl1pPr marL="228589" marR="0" indent="-228589" algn="l" defTabSz="914353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>
          <a:srgbClr val="000F9F"/>
        </a:buClr>
        <a:buSzPct val="100000"/>
        <a:buFont typeface="Arial"/>
        <a:buChar char="•"/>
        <a:tabLst/>
        <a:defRPr sz="2400" b="0" i="0" u="none" strike="noStrike" cap="none" spc="0" baseline="0">
          <a:solidFill>
            <a:srgbClr val="515151"/>
          </a:solidFill>
          <a:uFillTx/>
          <a:latin typeface="+mn-lt"/>
          <a:ea typeface="+mn-ea"/>
          <a:cs typeface="+mn-cs"/>
          <a:sym typeface="Arial"/>
        </a:defRPr>
      </a:lvl1pPr>
      <a:lvl2pPr marL="685765" marR="0" indent="-228589" algn="l" defTabSz="914353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>
          <a:srgbClr val="000F9F"/>
        </a:buClr>
        <a:buSzPct val="100000"/>
        <a:buFont typeface="Arial"/>
        <a:buChar char="•"/>
        <a:tabLst/>
        <a:defRPr sz="2400" b="0" i="0" u="none" strike="noStrike" cap="none" spc="0" baseline="0">
          <a:solidFill>
            <a:srgbClr val="515151"/>
          </a:solidFill>
          <a:uFillTx/>
          <a:latin typeface="+mn-lt"/>
          <a:ea typeface="+mn-ea"/>
          <a:cs typeface="+mn-cs"/>
          <a:sym typeface="Arial"/>
        </a:defRPr>
      </a:lvl2pPr>
      <a:lvl3pPr marL="1142940" marR="0" indent="-228589" algn="l" defTabSz="914353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>
          <a:srgbClr val="000F9F"/>
        </a:buClr>
        <a:buSzPct val="100000"/>
        <a:buFont typeface="Arial"/>
        <a:buChar char="•"/>
        <a:tabLst/>
        <a:defRPr sz="2400" b="0" i="0" u="none" strike="noStrike" cap="none" spc="0" baseline="0">
          <a:solidFill>
            <a:srgbClr val="515151"/>
          </a:solidFill>
          <a:uFillTx/>
          <a:latin typeface="+mn-lt"/>
          <a:ea typeface="+mn-ea"/>
          <a:cs typeface="+mn-cs"/>
          <a:sym typeface="Arial"/>
        </a:defRPr>
      </a:lvl3pPr>
      <a:lvl4pPr marL="1600118" marR="0" indent="-228587" algn="l" defTabSz="914353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>
          <a:srgbClr val="000F9F"/>
        </a:buClr>
        <a:buSzPct val="100000"/>
        <a:buFont typeface="Arial"/>
        <a:buChar char="•"/>
        <a:tabLst/>
        <a:defRPr sz="2400" b="0" i="0" u="none" strike="noStrike" cap="none" spc="0" baseline="0">
          <a:solidFill>
            <a:srgbClr val="515151"/>
          </a:solidFill>
          <a:uFillTx/>
          <a:latin typeface="+mn-lt"/>
          <a:ea typeface="+mn-ea"/>
          <a:cs typeface="+mn-cs"/>
          <a:sym typeface="Arial"/>
        </a:defRPr>
      </a:lvl4pPr>
      <a:lvl5pPr marL="2057298" marR="0" indent="-228587" algn="l" defTabSz="914353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>
          <a:srgbClr val="000F9F"/>
        </a:buClr>
        <a:buSzPct val="100000"/>
        <a:buFont typeface="Arial"/>
        <a:buChar char="•"/>
        <a:tabLst/>
        <a:defRPr sz="2400" b="0" i="0" u="none" strike="noStrike" cap="none" spc="0" baseline="0">
          <a:solidFill>
            <a:srgbClr val="515151"/>
          </a:solidFill>
          <a:uFillTx/>
          <a:latin typeface="+mn-lt"/>
          <a:ea typeface="+mn-ea"/>
          <a:cs typeface="+mn-cs"/>
          <a:sym typeface="Arial"/>
        </a:defRPr>
      </a:lvl5pPr>
      <a:lvl6pPr marL="2590669" marR="0" indent="-304785" algn="l" defTabSz="914353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>
          <a:srgbClr val="000F9F"/>
        </a:buClr>
        <a:buSzPct val="100000"/>
        <a:buFont typeface="Arial"/>
        <a:buChar char="•"/>
        <a:tabLst/>
        <a:defRPr sz="2400" b="0" i="0" u="none" strike="noStrike" cap="none" spc="0" baseline="0">
          <a:solidFill>
            <a:srgbClr val="515151"/>
          </a:solidFill>
          <a:uFillTx/>
          <a:latin typeface="+mn-lt"/>
          <a:ea typeface="+mn-ea"/>
          <a:cs typeface="+mn-cs"/>
          <a:sym typeface="Arial"/>
        </a:defRPr>
      </a:lvl6pPr>
      <a:lvl7pPr marL="3047848" marR="0" indent="-304785" algn="l" defTabSz="914353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>
          <a:srgbClr val="000F9F"/>
        </a:buClr>
        <a:buSzPct val="100000"/>
        <a:buFont typeface="Arial"/>
        <a:buChar char="•"/>
        <a:tabLst/>
        <a:defRPr sz="2400" b="0" i="0" u="none" strike="noStrike" cap="none" spc="0" baseline="0">
          <a:solidFill>
            <a:srgbClr val="515151"/>
          </a:solidFill>
          <a:uFillTx/>
          <a:latin typeface="+mn-lt"/>
          <a:ea typeface="+mn-ea"/>
          <a:cs typeface="+mn-cs"/>
          <a:sym typeface="Arial"/>
        </a:defRPr>
      </a:lvl7pPr>
      <a:lvl8pPr marL="3505024" marR="0" indent="-304785" algn="l" defTabSz="914353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>
          <a:srgbClr val="000F9F"/>
        </a:buClr>
        <a:buSzPct val="100000"/>
        <a:buFont typeface="Arial"/>
        <a:buChar char="•"/>
        <a:tabLst/>
        <a:defRPr sz="2400" b="0" i="0" u="none" strike="noStrike" cap="none" spc="0" baseline="0">
          <a:solidFill>
            <a:srgbClr val="515151"/>
          </a:solidFill>
          <a:uFillTx/>
          <a:latin typeface="+mn-lt"/>
          <a:ea typeface="+mn-ea"/>
          <a:cs typeface="+mn-cs"/>
          <a:sym typeface="Arial"/>
        </a:defRPr>
      </a:lvl8pPr>
      <a:lvl9pPr marL="3962201" marR="0" indent="-304784" algn="l" defTabSz="914353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>
          <a:srgbClr val="000F9F"/>
        </a:buClr>
        <a:buSzPct val="100000"/>
        <a:buFont typeface="Arial"/>
        <a:buChar char="•"/>
        <a:tabLst/>
        <a:defRPr sz="2400" b="0" i="0" u="none" strike="noStrike" cap="none" spc="0" baseline="0">
          <a:solidFill>
            <a:srgbClr val="515151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AE6BF21-397F-4B48-9ED5-9706622F0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Intro to Special Commission on State Institutions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4113245-CF21-3344-8E61-CA5885789943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/>
              <a:t>Emily Lauer, PhD, MPH</a:t>
            </a:r>
          </a:p>
          <a:p>
            <a:r>
              <a:rPr lang="en-US" dirty="0"/>
              <a:t>Associate Professor, Director of CDDER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0D726-9F11-F494-768C-A6E6F6FDA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Eunice Kennedy Shriver Center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81A354-4B80-0991-E5F8-CAB5A9AAA1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9900" y="1625600"/>
            <a:ext cx="5829903" cy="3942080"/>
          </a:xfrm>
        </p:spPr>
        <p:txBody>
          <a:bodyPr/>
          <a:lstStyle/>
          <a:p>
            <a:pPr algn="l"/>
            <a:r>
              <a:rPr lang="en-US" sz="2000" b="0" i="0" dirty="0">
                <a:solidFill>
                  <a:srgbClr val="111111"/>
                </a:solidFill>
                <a:effectLst/>
                <a:latin typeface="Montserrat" panose="00000500000000000000" pitchFamily="2" charset="0"/>
              </a:rPr>
              <a:t>Part of the University of Massachusetts Chan Medical School</a:t>
            </a:r>
          </a:p>
          <a:p>
            <a:pPr algn="l"/>
            <a:r>
              <a:rPr lang="en-US" sz="2000" dirty="0">
                <a:solidFill>
                  <a:srgbClr val="111111"/>
                </a:solidFill>
                <a:latin typeface="Montserrat" panose="00000500000000000000" pitchFamily="2" charset="0"/>
              </a:rPr>
              <a:t>D</a:t>
            </a:r>
            <a:r>
              <a:rPr lang="en-US" sz="2000" b="0" i="0" dirty="0">
                <a:solidFill>
                  <a:srgbClr val="111111"/>
                </a:solidFill>
                <a:effectLst/>
                <a:latin typeface="Montserrat" panose="00000500000000000000" pitchFamily="2" charset="0"/>
              </a:rPr>
              <a:t>edicated to understanding and improving the challenges faced by individuals with intellectual and developmental disabilities (IDD) and/or behavioral health disorders as well as supporting their families.</a:t>
            </a:r>
          </a:p>
          <a:p>
            <a:pPr algn="l"/>
            <a:r>
              <a:rPr lang="en-US" sz="2000" b="0" i="0" dirty="0">
                <a:solidFill>
                  <a:srgbClr val="111111"/>
                </a:solidFill>
                <a:effectLst/>
                <a:latin typeface="Montserrat" panose="00000500000000000000" pitchFamily="2" charset="0"/>
              </a:rPr>
              <a:t>Our comprehensive experience and expertise have established the Shriver Center as an international leader, devoted to supporting the full participation of people with disabilities in community life.</a:t>
            </a:r>
          </a:p>
          <a:p>
            <a:endParaRPr lang="en-US" sz="2000" dirty="0"/>
          </a:p>
        </p:txBody>
      </p:sp>
      <p:pic>
        <p:nvPicPr>
          <p:cNvPr id="6" name="Picture 5" descr="Pictured at the dedication of the Shriver Center in 1970 (from left to right): Co-Founder Dr. Raymond Adams, Rose Kennedy, Eunice Kennedy Shriver, Senator Edward M. Kennedy, and David Crockett, Associate Director of Mass General Hospital.(c) UPI/Landov.">
            <a:extLst>
              <a:ext uri="{FF2B5EF4-FFF2-40B4-BE49-F238E27FC236}">
                <a16:creationId xmlns:a16="http://schemas.microsoft.com/office/drawing/2014/main" id="{ABD6F083-4A9E-3273-B9C9-2D3AC24F1A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9803" y="1401720"/>
            <a:ext cx="5892197" cy="3773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69743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3740F-29ED-CE92-0480-1E838C458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Mission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E73686-84E0-A187-7CD5-6FA2FCC7B6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l"/>
            <a:r>
              <a:rPr lang="en-US" sz="2800" b="0" i="0" dirty="0">
                <a:solidFill>
                  <a:srgbClr val="111111"/>
                </a:solidFill>
                <a:effectLst/>
                <a:latin typeface="Montserrat" panose="00000500000000000000" pitchFamily="2" charset="0"/>
              </a:rPr>
              <a:t>To transform systems, policy, and practice by engaging in innovative research, education, training, and service so that people with intellectual/developmental disabilities and/or behavioral health conditions may lead self-determining lives.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8767390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57DD6-FC1F-7C4D-A1BE-798AEA74A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relevant prior work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438976-3D59-1D4B-B8EF-C702871641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000" dirty="0"/>
              <a:t>Fostering Social Inclusion and Community Engagement among people with IDD</a:t>
            </a:r>
          </a:p>
          <a:p>
            <a:r>
              <a:rPr lang="en-US" sz="2000" dirty="0"/>
              <a:t>MA Healthy People 2020 Autism Roadmap Report: Understanding Needs &amp; Measuring Outcomes</a:t>
            </a:r>
          </a:p>
          <a:p>
            <a:r>
              <a:rPr lang="en-US" sz="2000" dirty="0"/>
              <a:t>Experiences of Aging Caregivers in Supporting Family Members</a:t>
            </a:r>
          </a:p>
          <a:p>
            <a:r>
              <a:rPr lang="en-US" sz="2000" dirty="0"/>
              <a:t>Evaluation of new service models with Person-Centered Evaluation</a:t>
            </a:r>
          </a:p>
          <a:p>
            <a:r>
              <a:rPr lang="en-US" sz="2000" dirty="0"/>
              <a:t>Creation of advocacy tools for self-advocates and family members on preventive health screenings</a:t>
            </a:r>
          </a:p>
          <a:p>
            <a:r>
              <a:rPr lang="en-US" sz="2000" dirty="0"/>
              <a:t>Teaching medical students about the lived experiences of people with disabilities – including people with disabilities </a:t>
            </a:r>
          </a:p>
          <a:p>
            <a:r>
              <a:rPr lang="en-US" sz="2000" dirty="0"/>
              <a:t>Studying when and how people with IDD died</a:t>
            </a:r>
          </a:p>
        </p:txBody>
      </p:sp>
    </p:spTree>
    <p:extLst>
      <p:ext uri="{BB962C8B-B14F-4D97-AF65-F5344CB8AC3E}">
        <p14:creationId xmlns:p14="http://schemas.microsoft.com/office/powerpoint/2010/main" val="85906721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157AC-FF38-12E5-BF16-90A9E291E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589" y="500650"/>
            <a:ext cx="11123843" cy="827500"/>
          </a:xfrm>
        </p:spPr>
        <p:txBody>
          <a:bodyPr/>
          <a:lstStyle/>
          <a:p>
            <a:r>
              <a:rPr lang="en-US" dirty="0"/>
              <a:t>Areas we can support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6066BC-B4D0-FC81-0967-E0950FD18B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9900" y="1625600"/>
            <a:ext cx="11125200" cy="3942080"/>
          </a:xfrm>
        </p:spPr>
        <p:txBody>
          <a:bodyPr/>
          <a:lstStyle/>
          <a:p>
            <a:r>
              <a:rPr lang="en-US" dirty="0"/>
              <a:t>Support in running commission</a:t>
            </a:r>
          </a:p>
          <a:p>
            <a:pPr lvl="1"/>
            <a:r>
              <a:rPr lang="en-US" dirty="0"/>
              <a:t>Meetings</a:t>
            </a:r>
          </a:p>
          <a:p>
            <a:pPr lvl="1"/>
            <a:r>
              <a:rPr lang="en-US" dirty="0"/>
              <a:t>Updates/Reporting</a:t>
            </a:r>
          </a:p>
          <a:p>
            <a:r>
              <a:rPr lang="en-US" dirty="0"/>
              <a:t>Lists of places where they were buried, information about cemeteries</a:t>
            </a:r>
          </a:p>
          <a:p>
            <a:r>
              <a:rPr lang="en-US" dirty="0"/>
              <a:t>Papers</a:t>
            </a:r>
          </a:p>
          <a:p>
            <a:pPr lvl="1"/>
            <a:r>
              <a:rPr lang="en-US" dirty="0"/>
              <a:t>Where are the papers?  Who has them? </a:t>
            </a:r>
          </a:p>
          <a:p>
            <a:pPr lvl="2"/>
            <a:r>
              <a:rPr lang="en-US" dirty="0"/>
              <a:t>We can do as much as we can during the time we have</a:t>
            </a:r>
          </a:p>
          <a:p>
            <a:pPr lvl="1"/>
            <a:r>
              <a:rPr lang="en-US" dirty="0"/>
              <a:t>Process of requesting papers, what happens when you try, how do other places give access to papers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15931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08EACB-EA4C-4E6D-1F8A-63FF9FBF02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Legally-related processes to find papers and who has what; what papers are gone</a:t>
            </a:r>
          </a:p>
          <a:p>
            <a:pPr lvl="1"/>
            <a:r>
              <a:rPr lang="en-US" sz="2200" dirty="0"/>
              <a:t>It may take a long time to get this information (after report is due) </a:t>
            </a:r>
          </a:p>
          <a:p>
            <a:r>
              <a:rPr lang="en-US" sz="2200" dirty="0"/>
              <a:t>You asked to find: </a:t>
            </a:r>
          </a:p>
          <a:p>
            <a:pPr lvl="2"/>
            <a:r>
              <a:rPr lang="en-US" sz="2200" i="1" dirty="0"/>
              <a:t>Tell us how people were buried when they died. What were the rules? Were their families told? Did they get a gravestone with their name? Was there a funeral?</a:t>
            </a:r>
          </a:p>
          <a:p>
            <a:pPr lvl="2"/>
            <a:r>
              <a:rPr lang="en-US" sz="2200" i="1" dirty="0"/>
              <a:t>Find out if anybody was buried in a place they were not supposed to be buried.</a:t>
            </a:r>
          </a:p>
          <a:p>
            <a:pPr lvl="1"/>
            <a:r>
              <a:rPr lang="en-US" sz="2200" dirty="0"/>
              <a:t>This may be up to where the info is, who has it, how we can get it, and whether we need the help of lawyers to do so.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327A27-E1DA-58E5-F8BF-EBA07C07B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Areas that may be challenging</a:t>
            </a:r>
          </a:p>
        </p:txBody>
      </p:sp>
    </p:spTree>
    <p:extLst>
      <p:ext uri="{BB962C8B-B14F-4D97-AF65-F5344CB8AC3E}">
        <p14:creationId xmlns:p14="http://schemas.microsoft.com/office/powerpoint/2010/main" val="251887108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Standard">
  <a:themeElements>
    <a:clrScheme name="2_Standard">
      <a:dk1>
        <a:srgbClr val="515151"/>
      </a:dk1>
      <a:lt1>
        <a:srgbClr val="FFFFFF"/>
      </a:lt1>
      <a:dk2>
        <a:srgbClr val="A7A7A7"/>
      </a:dk2>
      <a:lt2>
        <a:srgbClr val="535353"/>
      </a:lt2>
      <a:accent1>
        <a:srgbClr val="0A5B45"/>
      </a:accent1>
      <a:accent2>
        <a:srgbClr val="3B822B"/>
      </a:accent2>
      <a:accent3>
        <a:srgbClr val="FFC628"/>
      </a:accent3>
      <a:accent4>
        <a:srgbClr val="F36E15"/>
      </a:accent4>
      <a:accent5>
        <a:srgbClr val="622F91"/>
      </a:accent5>
      <a:accent6>
        <a:srgbClr val="83DADE"/>
      </a:accent6>
      <a:hlink>
        <a:srgbClr val="0000FF"/>
      </a:hlink>
      <a:folHlink>
        <a:srgbClr val="FF00FF"/>
      </a:folHlink>
    </a:clrScheme>
    <a:fontScheme name="2_Standard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2_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515151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515151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EuniceKennedyShriverCenter_PPT  -  Read-Only" id="{EEC325D0-9749-403C-B9AB-08791EA6D5EE}" vid="{3CFFA31E-8BC5-4266-B6DF-34A22662AADB}"/>
    </a:ext>
  </a:extLst>
</a:theme>
</file>

<file path=ppt/theme/theme2.xml><?xml version="1.0" encoding="utf-8"?>
<a:theme xmlns:a="http://schemas.openxmlformats.org/drawingml/2006/main" name="2_Standard">
  <a:themeElements>
    <a:clrScheme name="2_Standard">
      <a:dk1>
        <a:srgbClr val="515151"/>
      </a:dk1>
      <a:lt1>
        <a:srgbClr val="FFFFFF"/>
      </a:lt1>
      <a:dk2>
        <a:srgbClr val="A7A7A7"/>
      </a:dk2>
      <a:lt2>
        <a:srgbClr val="535353"/>
      </a:lt2>
      <a:accent1>
        <a:srgbClr val="0A5B45"/>
      </a:accent1>
      <a:accent2>
        <a:srgbClr val="3B822B"/>
      </a:accent2>
      <a:accent3>
        <a:srgbClr val="FFC628"/>
      </a:accent3>
      <a:accent4>
        <a:srgbClr val="F36E15"/>
      </a:accent4>
      <a:accent5>
        <a:srgbClr val="622F91"/>
      </a:accent5>
      <a:accent6>
        <a:srgbClr val="83DADE"/>
      </a:accent6>
      <a:hlink>
        <a:srgbClr val="0000FF"/>
      </a:hlink>
      <a:folHlink>
        <a:srgbClr val="FF00FF"/>
      </a:folHlink>
    </a:clrScheme>
    <a:fontScheme name="2_Standard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2_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515151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515151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7D1B784CD52C4BA87E33D5BE361442" ma:contentTypeVersion="11" ma:contentTypeDescription="Create a new document." ma:contentTypeScope="" ma:versionID="e413a1b6a3229f529e52c84fd8b8a34d">
  <xsd:schema xmlns:xsd="http://www.w3.org/2001/XMLSchema" xmlns:xs="http://www.w3.org/2001/XMLSchema" xmlns:p="http://schemas.microsoft.com/office/2006/metadata/properties" xmlns:ns2="4f0357c6-42b6-4469-a311-f93227e70f52" xmlns:ns3="8895e8a8-aa71-4dac-97dc-5527a781e678" targetNamespace="http://schemas.microsoft.com/office/2006/metadata/properties" ma:root="true" ma:fieldsID="4e485abe2f31e6a649f89aa80f13922d" ns2:_="" ns3:_="">
    <xsd:import namespace="4f0357c6-42b6-4469-a311-f93227e70f52"/>
    <xsd:import namespace="8895e8a8-aa71-4dac-97dc-5527a781e6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0357c6-42b6-4469-a311-f93227e70f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95e8a8-aa71-4dac-97dc-5527a781e67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7E25BF0-FE72-4914-994B-5A19326380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0357c6-42b6-4469-a311-f93227e70f52"/>
    <ds:schemaRef ds:uri="8895e8a8-aa71-4dac-97dc-5527a781e6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590FAE7-B279-460A-8BA4-A609148B65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E1DC6E-E0C9-4733-A381-8159AB9DE5A7}">
  <ds:schemaRefs>
    <ds:schemaRef ds:uri="http://purl.org/dc/terms/"/>
    <ds:schemaRef ds:uri="8895e8a8-aa71-4dac-97dc-5527a781e678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4f0357c6-42b6-4469-a311-f93227e70f52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EuniceKennedyShriverCenter_PPT</Template>
  <TotalTime>59</TotalTime>
  <Words>402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Arial Black</vt:lpstr>
      <vt:lpstr>Montserrat</vt:lpstr>
      <vt:lpstr>2_Standard</vt:lpstr>
      <vt:lpstr>Intro to Special Commission on State Institutions </vt:lpstr>
      <vt:lpstr>Eunice Kennedy Shriver Center</vt:lpstr>
      <vt:lpstr>Our Mission</vt:lpstr>
      <vt:lpstr>Examples of relevant prior work</vt:lpstr>
      <vt:lpstr>Areas we can support</vt:lpstr>
      <vt:lpstr>Areas that may be challenging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Gelinas, Joanna</dc:creator>
  <cp:lastModifiedBy>Leblanc, Donna M (EHS)</cp:lastModifiedBy>
  <cp:revision>4</cp:revision>
  <dcterms:created xsi:type="dcterms:W3CDTF">2022-05-11T13:05:44Z</dcterms:created>
  <dcterms:modified xsi:type="dcterms:W3CDTF">2024-01-05T13:45:23Z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0x010100647D1B784CD52C4BA87E33D5BE361442</vt:lpwstr>
  </property>
</Properties>
</file>