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4"/>
    <p:sldMasterId id="2147483657" r:id="rId5"/>
    <p:sldMasterId id="2147483669" r:id="rId6"/>
  </p:sldMasterIdLst>
  <p:notesMasterIdLst>
    <p:notesMasterId r:id="rId25"/>
  </p:notesMasterIdLst>
  <p:handoutMasterIdLst>
    <p:handoutMasterId r:id="rId26"/>
  </p:handoutMasterIdLst>
  <p:sldIdLst>
    <p:sldId id="662" r:id="rId7"/>
    <p:sldId id="698" r:id="rId8"/>
    <p:sldId id="388" r:id="rId9"/>
    <p:sldId id="383" r:id="rId10"/>
    <p:sldId id="696" r:id="rId11"/>
    <p:sldId id="603" r:id="rId12"/>
    <p:sldId id="684" r:id="rId13"/>
    <p:sldId id="685" r:id="rId14"/>
    <p:sldId id="687" r:id="rId15"/>
    <p:sldId id="686" r:id="rId16"/>
    <p:sldId id="688" r:id="rId17"/>
    <p:sldId id="689" r:id="rId18"/>
    <p:sldId id="690" r:id="rId19"/>
    <p:sldId id="691" r:id="rId20"/>
    <p:sldId id="692" r:id="rId21"/>
    <p:sldId id="693" r:id="rId22"/>
    <p:sldId id="694" r:id="rId23"/>
    <p:sldId id="387" r:id="rId24"/>
  </p:sldIdLst>
  <p:sldSz cx="15544800" cy="10058400"/>
  <p:notesSz cx="6950075" cy="9236075"/>
  <p:defaultTextStyle>
    <a:defPPr>
      <a:defRPr lang="en-US"/>
    </a:defPPr>
    <a:lvl1pPr algn="l" rtl="0" eaLnBrk="0" fontAlgn="base" hangingPunct="0">
      <a:spcBef>
        <a:spcPct val="0"/>
      </a:spcBef>
      <a:spcAft>
        <a:spcPct val="0"/>
      </a:spcAft>
      <a:defRPr sz="3800" kern="1200">
        <a:solidFill>
          <a:schemeClr val="tx1"/>
        </a:solidFill>
        <a:latin typeface="Times" pitchFamily="-65" charset="0"/>
        <a:ea typeface="MS PGothic" pitchFamily="34" charset="-128"/>
        <a:cs typeface="+mn-cs"/>
      </a:defRPr>
    </a:lvl1pPr>
    <a:lvl2pPr marL="730250" indent="-273050" algn="l" rtl="0" eaLnBrk="0" fontAlgn="base" hangingPunct="0">
      <a:spcBef>
        <a:spcPct val="0"/>
      </a:spcBef>
      <a:spcAft>
        <a:spcPct val="0"/>
      </a:spcAft>
      <a:defRPr sz="3800" kern="1200">
        <a:solidFill>
          <a:schemeClr val="tx1"/>
        </a:solidFill>
        <a:latin typeface="Times" pitchFamily="-65" charset="0"/>
        <a:ea typeface="MS PGothic" pitchFamily="34" charset="-128"/>
        <a:cs typeface="+mn-cs"/>
      </a:defRPr>
    </a:lvl2pPr>
    <a:lvl3pPr marL="1462088" indent="-547688" algn="l" rtl="0" eaLnBrk="0" fontAlgn="base" hangingPunct="0">
      <a:spcBef>
        <a:spcPct val="0"/>
      </a:spcBef>
      <a:spcAft>
        <a:spcPct val="0"/>
      </a:spcAft>
      <a:defRPr sz="3800" kern="1200">
        <a:solidFill>
          <a:schemeClr val="tx1"/>
        </a:solidFill>
        <a:latin typeface="Times" pitchFamily="-65" charset="0"/>
        <a:ea typeface="MS PGothic" pitchFamily="34" charset="-128"/>
        <a:cs typeface="+mn-cs"/>
      </a:defRPr>
    </a:lvl3pPr>
    <a:lvl4pPr marL="2193925" indent="-822325" algn="l" rtl="0" eaLnBrk="0" fontAlgn="base" hangingPunct="0">
      <a:spcBef>
        <a:spcPct val="0"/>
      </a:spcBef>
      <a:spcAft>
        <a:spcPct val="0"/>
      </a:spcAft>
      <a:defRPr sz="3800" kern="1200">
        <a:solidFill>
          <a:schemeClr val="tx1"/>
        </a:solidFill>
        <a:latin typeface="Times" pitchFamily="-65" charset="0"/>
        <a:ea typeface="MS PGothic" pitchFamily="34" charset="-128"/>
        <a:cs typeface="+mn-cs"/>
      </a:defRPr>
    </a:lvl4pPr>
    <a:lvl5pPr marL="2925763" indent="-1096963" algn="l" rtl="0" eaLnBrk="0" fontAlgn="base" hangingPunct="0">
      <a:spcBef>
        <a:spcPct val="0"/>
      </a:spcBef>
      <a:spcAft>
        <a:spcPct val="0"/>
      </a:spcAft>
      <a:defRPr sz="3800" kern="1200">
        <a:solidFill>
          <a:schemeClr val="tx1"/>
        </a:solidFill>
        <a:latin typeface="Times" pitchFamily="-65" charset="0"/>
        <a:ea typeface="MS PGothic" pitchFamily="34" charset="-128"/>
        <a:cs typeface="+mn-cs"/>
      </a:defRPr>
    </a:lvl5pPr>
    <a:lvl6pPr marL="2286000" algn="l" defTabSz="914400" rtl="0" eaLnBrk="1" latinLnBrk="0" hangingPunct="1">
      <a:defRPr sz="3800" kern="1200">
        <a:solidFill>
          <a:schemeClr val="tx1"/>
        </a:solidFill>
        <a:latin typeface="Times" pitchFamily="-65" charset="0"/>
        <a:ea typeface="MS PGothic" pitchFamily="34" charset="-128"/>
        <a:cs typeface="+mn-cs"/>
      </a:defRPr>
    </a:lvl6pPr>
    <a:lvl7pPr marL="2743200" algn="l" defTabSz="914400" rtl="0" eaLnBrk="1" latinLnBrk="0" hangingPunct="1">
      <a:defRPr sz="3800" kern="1200">
        <a:solidFill>
          <a:schemeClr val="tx1"/>
        </a:solidFill>
        <a:latin typeface="Times" pitchFamily="-65" charset="0"/>
        <a:ea typeface="MS PGothic" pitchFamily="34" charset="-128"/>
        <a:cs typeface="+mn-cs"/>
      </a:defRPr>
    </a:lvl7pPr>
    <a:lvl8pPr marL="3200400" algn="l" defTabSz="914400" rtl="0" eaLnBrk="1" latinLnBrk="0" hangingPunct="1">
      <a:defRPr sz="3800" kern="1200">
        <a:solidFill>
          <a:schemeClr val="tx1"/>
        </a:solidFill>
        <a:latin typeface="Times" pitchFamily="-65" charset="0"/>
        <a:ea typeface="MS PGothic" pitchFamily="34" charset="-128"/>
        <a:cs typeface="+mn-cs"/>
      </a:defRPr>
    </a:lvl8pPr>
    <a:lvl9pPr marL="3657600" algn="l" defTabSz="914400" rtl="0" eaLnBrk="1" latinLnBrk="0" hangingPunct="1">
      <a:defRPr sz="3800" kern="1200">
        <a:solidFill>
          <a:schemeClr val="tx1"/>
        </a:solidFill>
        <a:latin typeface="Times" pitchFamily="-65" charset="0"/>
        <a:ea typeface="MS PGothic" pitchFamily="34" charset="-128"/>
        <a:cs typeface="+mn-cs"/>
      </a:defRPr>
    </a:lvl9pPr>
  </p:defaultTextStyle>
  <p:extLst>
    <p:ext uri="{EFAFB233-063F-42B5-8137-9DF3F51BA10A}">
      <p15:sldGuideLst xmlns:p15="http://schemas.microsoft.com/office/powerpoint/2012/main">
        <p15:guide id="3" pos="408" userDrawn="1">
          <p15:clr>
            <a:srgbClr val="A4A3A4"/>
          </p15:clr>
        </p15:guide>
        <p15:guide id="4" orient="horz" pos="3168">
          <p15:clr>
            <a:srgbClr val="A4A3A4"/>
          </p15:clr>
        </p15:guide>
        <p15:guide id="5" orient="horz" pos="15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BB3E08-FC30-519C-DB69-8E35A7AA06E5}" name="Mark Gravallese" initials="MG" userId="S::mgravallese@hshassoc.com::639cc71b-5389-47ab-a41a-3b2c4953eee9" providerId="AD"/>
  <p188:author id="{E2C59290-6E54-B2A8-B86A-29231076FC9E}" name="Jean Charles" initials="JC" userId="S::jcharles@hshassoc.com::480f8e1a-6982-48c3-a7b3-4e816960904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lanagan" initials="EF" lastIdx="1" clrIdx="0">
    <p:extLst>
      <p:ext uri="{19B8F6BF-5375-455C-9EA6-DF929625EA0E}">
        <p15:presenceInfo xmlns:p15="http://schemas.microsoft.com/office/powerpoint/2012/main" userId="S::EFlanagan@hshassoc.com::284b787e-5bb0-4e01-873f-42bc68b4ba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BBD00"/>
    <a:srgbClr val="656565"/>
    <a:srgbClr val="EA7F31"/>
    <a:srgbClr val="003300"/>
    <a:srgbClr val="332C26"/>
    <a:srgbClr val="7F7F7F"/>
    <a:srgbClr val="4D4D4D"/>
    <a:srgbClr val="747474"/>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0"/>
    <p:restoredTop sz="95663" autoAdjust="0"/>
  </p:normalViewPr>
  <p:slideViewPr>
    <p:cSldViewPr snapToGrid="0">
      <p:cViewPr varScale="1">
        <p:scale>
          <a:sx n="40" d="100"/>
          <a:sy n="40" d="100"/>
        </p:scale>
        <p:origin x="1188" y="84"/>
      </p:cViewPr>
      <p:guideLst>
        <p:guide pos="408"/>
        <p:guide orient="horz" pos="3168"/>
        <p:guide orient="horz" pos="15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Times"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wrap="square" lIns="92492" tIns="46246" rIns="92492" bIns="46246" numCol="1" anchor="t" anchorCtr="0" compatLnSpc="1">
            <a:prstTxWarp prst="textNoShape">
              <a:avLst/>
            </a:prstTxWarp>
          </a:bodyPr>
          <a:lstStyle>
            <a:lvl1pPr algn="r">
              <a:defRPr sz="1200" smtClean="0"/>
            </a:lvl1pPr>
          </a:lstStyle>
          <a:p>
            <a:pPr>
              <a:defRPr/>
            </a:pPr>
            <a:fld id="{EAD280BA-A4D0-44F6-B08C-521D21E57430}" type="datetimeFigureOut">
              <a:rPr lang="en-US"/>
              <a:pPr>
                <a:defRPr/>
              </a:pPr>
              <a:t>5/29/2025</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atin typeface="Times"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wrap="square" lIns="92492" tIns="46246" rIns="92492" bIns="46246" numCol="1" anchor="b" anchorCtr="0" compatLnSpc="1">
            <a:prstTxWarp prst="textNoShape">
              <a:avLst/>
            </a:prstTxWarp>
          </a:bodyPr>
          <a:lstStyle>
            <a:lvl1pPr algn="r">
              <a:defRPr sz="1200" smtClean="0"/>
            </a:lvl1pPr>
          </a:lstStyle>
          <a:p>
            <a:pPr>
              <a:defRPr/>
            </a:pPr>
            <a:fld id="{BFF73524-4E99-429D-A38C-62D16C368B79}" type="slidenum">
              <a:rPr lang="en-US"/>
              <a:pPr>
                <a:defRPr/>
              </a:pPr>
              <a:t>‹#›</a:t>
            </a:fld>
            <a:endParaRPr lang="en-US"/>
          </a:p>
        </p:txBody>
      </p:sp>
    </p:spTree>
    <p:extLst>
      <p:ext uri="{BB962C8B-B14F-4D97-AF65-F5344CB8AC3E}">
        <p14:creationId xmlns:p14="http://schemas.microsoft.com/office/powerpoint/2010/main" val="3490737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9F37A4A-A834-6B43-854D-1196E82FFDD7}" type="datetimeFigureOut">
              <a:rPr lang="en-US" smtClean="0"/>
              <a:t>5/29/2025</a:t>
            </a:fld>
            <a:endParaRPr lang="en-US"/>
          </a:p>
        </p:txBody>
      </p:sp>
      <p:sp>
        <p:nvSpPr>
          <p:cNvPr id="4" name="Slide Image Placeholder 3"/>
          <p:cNvSpPr>
            <a:spLocks noGrp="1" noRot="1" noChangeAspect="1"/>
          </p:cNvSpPr>
          <p:nvPr>
            <p:ph type="sldImg" idx="2"/>
          </p:nvPr>
        </p:nvSpPr>
        <p:spPr>
          <a:xfrm>
            <a:off x="1065213" y="1154113"/>
            <a:ext cx="48196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080CADEE-CCCA-0F44-911B-17A63BE674B1}" type="slidenum">
              <a:rPr lang="en-US" smtClean="0"/>
              <a:t>‹#›</a:t>
            </a:fld>
            <a:endParaRPr lang="en-US"/>
          </a:p>
        </p:txBody>
      </p:sp>
    </p:spTree>
    <p:extLst>
      <p:ext uri="{BB962C8B-B14F-4D97-AF65-F5344CB8AC3E}">
        <p14:creationId xmlns:p14="http://schemas.microsoft.com/office/powerpoint/2010/main" val="34648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5CCA4-D836-D073-EC7C-39F8F6351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DA51B-B848-7783-796F-CEA80CFC0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815A82-6D08-FE9C-8E93-F90B196DFC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BB6304-6404-97DC-A2BB-C8702A35F56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713983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C839D-9002-0C55-EBED-81E4DBEC2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93561-4EAF-81B3-8B85-41BEB73EB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8CD391-5AB8-65BA-A3A0-80A947162DEF}"/>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822DAB6A-4C5C-4AC8-2C91-AEB48275F61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402059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A3A14-38B8-AA90-12DA-231CD5E30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2636C-725F-6958-D786-269A960C58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AFAF4-470C-961F-2FD1-4C06C76658C7}"/>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433D0102-C049-6816-0917-5887DB9ECA26}"/>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835976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DA2D8-3667-38DE-B98F-65C498EE6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753B9-D29A-08C9-DA4C-44315947F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35770-611A-E467-BC1A-1A7D24F0D34A}"/>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04C1C0D1-B351-7E26-18ED-3CBC97AC5D1C}"/>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3040562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F98F7-B360-1779-DF9C-38089DD0F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FBAA5-C8AE-059F-141C-36BE2F8BD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01267E-1D1E-611D-3C1F-1DB246C8BDAD}"/>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00AD48C7-1857-CE37-3055-EF26BE0E2029}"/>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1049624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E951D-2482-8CF0-015F-6A07756A8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40833-F0CA-240D-298E-F6C1305AA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6399C-62D2-E8AB-B577-876004BF1658}"/>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69CC5936-9BBC-63DD-8900-7C37ABD408CA}"/>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1522505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6AFB1-8D16-2E62-9224-A15C5684B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2DCB4-2A48-A426-3FF9-7657FA3CC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2E0F6-90A8-BCD3-0FFB-917F4FC2C529}"/>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C81570E9-0A05-5211-3058-C12761A3FFA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1960638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EACD0-8937-32B0-4A7D-98EC6F45D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F4956-3F18-DA00-6541-8B74517A8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C2C31-FEED-ADF9-9BC8-924D51317040}"/>
              </a:ext>
            </a:extLst>
          </p:cNvPr>
          <p:cNvSpPr>
            <a:spLocks noGrp="1"/>
          </p:cNvSpPr>
          <p:nvPr>
            <p:ph type="body" idx="1"/>
          </p:nvPr>
        </p:nvSpPr>
        <p:spPr/>
        <p:txBody>
          <a:bodyPr/>
          <a:lstStyle/>
          <a:p>
            <a:r>
              <a:rPr lang="en-US" dirty="0"/>
              <a:t>DCR</a:t>
            </a:r>
          </a:p>
        </p:txBody>
      </p:sp>
      <p:sp>
        <p:nvSpPr>
          <p:cNvPr id="4" name="Slide Number Placeholder 3">
            <a:extLst>
              <a:ext uri="{FF2B5EF4-FFF2-40B4-BE49-F238E27FC236}">
                <a16:creationId xmlns:a16="http://schemas.microsoft.com/office/drawing/2014/main" id="{061D476B-5E54-9493-21F0-0EBDAA43FB94}"/>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2012274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is at the end of the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4AFA0-CB39-44CE-86AB-BC1902C38C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05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5CE95-37CF-4A07-A6ED-D08161EC4E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DCR staff created the Strategic Readiness Roadmap in June 2022. The intent of the roadmap is to build the foundation for DCR's future by establishing principles that will guide decision making and planning. The roadmap lays the groundwork for future big ideas as well as immediate operational improvements. The Strategic Readiness Roadmap articulates DCR’s mission and core principles: On your screen now, you will see DCR’s Mission Statement: [read DCR Mission Statement] --- and DCR’s Core Principles [push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4AFA0-CB39-44CE-86AB-BC1902C38C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12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3CDF1-D4A0-E7F6-0B07-FCDD7A360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D753B-796B-D535-EB3E-0E99E97A42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2C07-8293-9F56-FB78-AF95636F4033}"/>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9C4C9725-D083-149F-DA9D-B589C52D369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835229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4582-89B0-C686-3D27-C44DD2FE4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AC31B-D5A2-462D-45F0-5F84102EB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0850A-1801-BE83-9D5B-1642B7668BDD}"/>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B772BE8F-52F0-BDDA-51BE-E48332E80E0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219775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4A409-FFE1-428A-B8A6-EB9AB347F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26F8E-3049-0E99-E42C-D4B17C01B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E3E14-C4F2-48F0-92E4-487072BEF988}"/>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476C70CB-2E7D-9D07-FB86-845A5B718045}"/>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376669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405FB-3160-763C-393E-8D06A5D18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519D4-9DF5-ACE8-3C43-5870BFB20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D4295-F2F2-BD89-5104-D55DBE2A0E58}"/>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29BC3688-D812-E727-B54C-351F1211B4EE}"/>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2911763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BA5FB-7C87-820B-0D4E-D49548D58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A750C-4C0C-2976-A89F-578A5855A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025D2-3A85-341A-FAD7-5960153032C3}"/>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8DF93762-42B2-EE14-8F9F-CBBD4FC6823E}"/>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717273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A528E-0CA3-1F22-AA1F-372815282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05E8C-5409-AAC8-5A77-C3E4A2259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B4DE74-2FA1-1D20-5F55-167B6CEEF2FE}"/>
              </a:ext>
            </a:extLst>
          </p:cNvPr>
          <p:cNvSpPr>
            <a:spLocks noGrp="1"/>
          </p:cNvSpPr>
          <p:nvPr>
            <p:ph type="body" idx="1"/>
          </p:nvPr>
        </p:nvSpPr>
        <p:spPr/>
        <p:txBody>
          <a:bodyPr/>
          <a:lstStyle/>
          <a:p>
            <a:endParaRPr lang="en-US" b="1" dirty="0">
              <a:solidFill>
                <a:srgbClr val="FF0000"/>
              </a:solidFill>
            </a:endParaRPr>
          </a:p>
        </p:txBody>
      </p:sp>
      <p:sp>
        <p:nvSpPr>
          <p:cNvPr id="4" name="Slide Number Placeholder 3">
            <a:extLst>
              <a:ext uri="{FF2B5EF4-FFF2-40B4-BE49-F238E27FC236}">
                <a16:creationId xmlns:a16="http://schemas.microsoft.com/office/drawing/2014/main" id="{D4E5C887-9B52-AA55-0A85-6C2C805669C0}"/>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80CADEE-CCCA-0F44-911B-17A63BE674B1}" type="slidenum">
              <a:rPr kumimoji="0" lang="en-US" sz="1200" b="0" i="0" u="none" strike="noStrike" kern="1200" cap="none" spc="0" normalizeH="0" baseline="0" noProof="0" smtClean="0">
                <a:ln>
                  <a:noFill/>
                </a:ln>
                <a:solidFill>
                  <a:prstClr val="black"/>
                </a:solidFill>
                <a:effectLst/>
                <a:uLnTx/>
                <a:uFillTx/>
                <a:latin typeface="Times" pitchFamily="-65"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pitchFamily="-65" charset="0"/>
              <a:ea typeface="MS PGothic" pitchFamily="34" charset="-128"/>
              <a:cs typeface="+mn-cs"/>
            </a:endParaRPr>
          </a:p>
        </p:txBody>
      </p:sp>
    </p:spTree>
    <p:extLst>
      <p:ext uri="{BB962C8B-B14F-4D97-AF65-F5344CB8AC3E}">
        <p14:creationId xmlns:p14="http://schemas.microsoft.com/office/powerpoint/2010/main" val="1414294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noChangeArrowheads="1"/>
          </p:cNvSpPr>
          <p:nvPr>
            <p:ph idx="1"/>
          </p:nvPr>
        </p:nvSpPr>
        <p:spPr bwMode="auto">
          <a:xfrm>
            <a:off x="152400" y="1414792"/>
            <a:ext cx="14690724" cy="710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3458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25F10C-5710-43C2-B72C-DC1CEE08CECF}"/>
              </a:ext>
            </a:extLst>
          </p:cNvPr>
          <p:cNvSpPr>
            <a:spLocks noGrp="1"/>
          </p:cNvSpPr>
          <p:nvPr>
            <p:ph type="dt" sz="half" idx="10"/>
          </p:nvPr>
        </p:nvSpPr>
        <p:spPr/>
        <p:txBody>
          <a:bodyPr/>
          <a:lstStyle/>
          <a:p>
            <a:fld id="{CC4D3CC7-6074-45A9-94CF-8470D168093B}" type="datetimeFigureOut">
              <a:rPr lang="en-US" smtClean="0"/>
              <a:t>5/29/2025</a:t>
            </a:fld>
            <a:endParaRPr lang="en-US"/>
          </a:p>
        </p:txBody>
      </p:sp>
      <p:sp>
        <p:nvSpPr>
          <p:cNvPr id="3" name="Footer Placeholder 2">
            <a:extLst>
              <a:ext uri="{FF2B5EF4-FFF2-40B4-BE49-F238E27FC236}">
                <a16:creationId xmlns:a16="http://schemas.microsoft.com/office/drawing/2014/main" id="{150FD4D9-FAFD-4D98-876F-E112BAFE57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87091B-CD65-47FB-9C34-173F3511A3B8}"/>
              </a:ext>
            </a:extLst>
          </p:cNvPr>
          <p:cNvSpPr>
            <a:spLocks noGrp="1"/>
          </p:cNvSpPr>
          <p:nvPr>
            <p:ph type="sldNum" sz="quarter" idx="12"/>
          </p:nvPr>
        </p:nvSpPr>
        <p:spPr/>
        <p:txBody>
          <a:bodyPr/>
          <a:lstStyle/>
          <a:p>
            <a:fld id="{384FAAC6-BBFE-4DA3-9679-2FE01AC40F63}" type="slidenum">
              <a:rPr lang="en-US" smtClean="0"/>
              <a:t>‹#›</a:t>
            </a:fld>
            <a:endParaRPr lang="en-US"/>
          </a:p>
        </p:txBody>
      </p:sp>
    </p:spTree>
    <p:extLst>
      <p:ext uri="{BB962C8B-B14F-4D97-AF65-F5344CB8AC3E}">
        <p14:creationId xmlns:p14="http://schemas.microsoft.com/office/powerpoint/2010/main" val="402704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2CB5F-1277-4CEC-912E-F4186D2DF140}"/>
              </a:ext>
            </a:extLst>
          </p:cNvPr>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Content Placeholder 2">
            <a:extLst>
              <a:ext uri="{FF2B5EF4-FFF2-40B4-BE49-F238E27FC236}">
                <a16:creationId xmlns:a16="http://schemas.microsoft.com/office/drawing/2014/main" id="{9FB620C3-4B6D-489A-8A48-DAC89BBA8F66}"/>
              </a:ext>
            </a:extLst>
          </p:cNvPr>
          <p:cNvSpPr>
            <a:spLocks noGrp="1"/>
          </p:cNvSpPr>
          <p:nvPr>
            <p:ph idx="1"/>
          </p:nvPr>
        </p:nvSpPr>
        <p:spPr>
          <a:xfrm>
            <a:off x="6608565" y="1448224"/>
            <a:ext cx="7869555" cy="7147983"/>
          </a:xfrm>
        </p:spPr>
        <p:txBody>
          <a:bodyPr/>
          <a:lstStyle>
            <a:lvl1pPr>
              <a:defRPr sz="4080"/>
            </a:lvl1pPr>
            <a:lvl2pPr>
              <a:defRPr sz="3570"/>
            </a:lvl2pPr>
            <a:lvl3pPr>
              <a:defRPr sz="3060"/>
            </a:lvl3pPr>
            <a:lvl4pPr>
              <a:defRPr sz="2550"/>
            </a:lvl4pPr>
            <a:lvl5pPr>
              <a:defRPr sz="2550"/>
            </a:lvl5pPr>
            <a:lvl6pPr>
              <a:defRPr sz="2550"/>
            </a:lvl6pPr>
            <a:lvl7pPr>
              <a:defRPr sz="2550"/>
            </a:lvl7pPr>
            <a:lvl8pPr>
              <a:defRPr sz="2550"/>
            </a:lvl8pPr>
            <a:lvl9pPr>
              <a:defRPr sz="25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9DF51D-5695-4772-B8C3-49E7574D2C94}"/>
              </a:ext>
            </a:extLst>
          </p:cNvPr>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a:extLst>
              <a:ext uri="{FF2B5EF4-FFF2-40B4-BE49-F238E27FC236}">
                <a16:creationId xmlns:a16="http://schemas.microsoft.com/office/drawing/2014/main" id="{32B7CA6C-3D2B-47DD-A427-D55653E95339}"/>
              </a:ext>
            </a:extLst>
          </p:cNvPr>
          <p:cNvSpPr>
            <a:spLocks noGrp="1"/>
          </p:cNvSpPr>
          <p:nvPr>
            <p:ph type="dt" sz="half" idx="10"/>
          </p:nvPr>
        </p:nvSpPr>
        <p:spPr/>
        <p:txBody>
          <a:bodyPr/>
          <a:lstStyle/>
          <a:p>
            <a:fld id="{CC4D3CC7-6074-45A9-94CF-8470D168093B}" type="datetimeFigureOut">
              <a:rPr lang="en-US" smtClean="0"/>
              <a:t>5/29/2025</a:t>
            </a:fld>
            <a:endParaRPr lang="en-US"/>
          </a:p>
        </p:txBody>
      </p:sp>
      <p:sp>
        <p:nvSpPr>
          <p:cNvPr id="6" name="Footer Placeholder 5">
            <a:extLst>
              <a:ext uri="{FF2B5EF4-FFF2-40B4-BE49-F238E27FC236}">
                <a16:creationId xmlns:a16="http://schemas.microsoft.com/office/drawing/2014/main" id="{C82F3458-6512-4D31-9446-DF1F020C1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447F-10DD-4975-B3E9-6355928AB079}"/>
              </a:ext>
            </a:extLst>
          </p:cNvPr>
          <p:cNvSpPr>
            <a:spLocks noGrp="1"/>
          </p:cNvSpPr>
          <p:nvPr>
            <p:ph type="sldNum" sz="quarter" idx="12"/>
          </p:nvPr>
        </p:nvSpPr>
        <p:spPr/>
        <p:txBody>
          <a:bodyPr/>
          <a:lstStyle/>
          <a:p>
            <a:fld id="{384FAAC6-BBFE-4DA3-9679-2FE01AC40F63}" type="slidenum">
              <a:rPr lang="en-US" smtClean="0"/>
              <a:t>‹#›</a:t>
            </a:fld>
            <a:endParaRPr lang="en-US"/>
          </a:p>
        </p:txBody>
      </p:sp>
    </p:spTree>
    <p:extLst>
      <p:ext uri="{BB962C8B-B14F-4D97-AF65-F5344CB8AC3E}">
        <p14:creationId xmlns:p14="http://schemas.microsoft.com/office/powerpoint/2010/main" val="3956432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66F1-EE35-4449-9AF9-732159645A5D}"/>
              </a:ext>
            </a:extLst>
          </p:cNvPr>
          <p:cNvSpPr>
            <a:spLocks noGrp="1"/>
          </p:cNvSpPr>
          <p:nvPr>
            <p:ph type="title"/>
          </p:nvPr>
        </p:nvSpPr>
        <p:spPr>
          <a:xfrm>
            <a:off x="1070730" y="670560"/>
            <a:ext cx="5013602" cy="2346960"/>
          </a:xfrm>
        </p:spPr>
        <p:txBody>
          <a:bodyPr anchor="b"/>
          <a:lstStyle>
            <a:lvl1pPr>
              <a:defRPr sz="4080"/>
            </a:lvl1pPr>
          </a:lstStyle>
          <a:p>
            <a:r>
              <a:rPr lang="en-US"/>
              <a:t>Click to edit Master title style</a:t>
            </a:r>
          </a:p>
        </p:txBody>
      </p:sp>
      <p:sp>
        <p:nvSpPr>
          <p:cNvPr id="3" name="Picture Placeholder 2">
            <a:extLst>
              <a:ext uri="{FF2B5EF4-FFF2-40B4-BE49-F238E27FC236}">
                <a16:creationId xmlns:a16="http://schemas.microsoft.com/office/drawing/2014/main" id="{FD792605-A845-491C-AF20-F409943147FE}"/>
              </a:ext>
            </a:extLst>
          </p:cNvPr>
          <p:cNvSpPr>
            <a:spLocks noGrp="1"/>
          </p:cNvSpPr>
          <p:nvPr>
            <p:ph type="pic" idx="1"/>
          </p:nvPr>
        </p:nvSpPr>
        <p:spPr>
          <a:xfrm>
            <a:off x="6608565" y="1448224"/>
            <a:ext cx="7869555" cy="7147983"/>
          </a:xfrm>
        </p:spPr>
        <p:txBody>
          <a:bodyPr/>
          <a:lstStyle>
            <a:lvl1pPr marL="0" indent="0">
              <a:buNone/>
              <a:defRPr sz="4080"/>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endParaRPr lang="en-US"/>
          </a:p>
        </p:txBody>
      </p:sp>
      <p:sp>
        <p:nvSpPr>
          <p:cNvPr id="4" name="Text Placeholder 3">
            <a:extLst>
              <a:ext uri="{FF2B5EF4-FFF2-40B4-BE49-F238E27FC236}">
                <a16:creationId xmlns:a16="http://schemas.microsoft.com/office/drawing/2014/main" id="{33C0449B-4449-4CDD-A306-173AC3FECBE2}"/>
              </a:ext>
            </a:extLst>
          </p:cNvPr>
          <p:cNvSpPr>
            <a:spLocks noGrp="1"/>
          </p:cNvSpPr>
          <p:nvPr>
            <p:ph type="body" sz="half" idx="2"/>
          </p:nvPr>
        </p:nvSpPr>
        <p:spPr>
          <a:xfrm>
            <a:off x="1070730" y="3017520"/>
            <a:ext cx="5013602" cy="5590329"/>
          </a:xfr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a:extLst>
              <a:ext uri="{FF2B5EF4-FFF2-40B4-BE49-F238E27FC236}">
                <a16:creationId xmlns:a16="http://schemas.microsoft.com/office/drawing/2014/main" id="{84B4AF2B-FE51-4481-9236-D97168D6BDA4}"/>
              </a:ext>
            </a:extLst>
          </p:cNvPr>
          <p:cNvSpPr>
            <a:spLocks noGrp="1"/>
          </p:cNvSpPr>
          <p:nvPr>
            <p:ph type="dt" sz="half" idx="10"/>
          </p:nvPr>
        </p:nvSpPr>
        <p:spPr/>
        <p:txBody>
          <a:bodyPr/>
          <a:lstStyle/>
          <a:p>
            <a:fld id="{CC4D3CC7-6074-45A9-94CF-8470D168093B}" type="datetimeFigureOut">
              <a:rPr lang="en-US" smtClean="0"/>
              <a:t>5/29/2025</a:t>
            </a:fld>
            <a:endParaRPr lang="en-US"/>
          </a:p>
        </p:txBody>
      </p:sp>
      <p:sp>
        <p:nvSpPr>
          <p:cNvPr id="6" name="Footer Placeholder 5">
            <a:extLst>
              <a:ext uri="{FF2B5EF4-FFF2-40B4-BE49-F238E27FC236}">
                <a16:creationId xmlns:a16="http://schemas.microsoft.com/office/drawing/2014/main" id="{3D724BDD-B399-4EDE-9411-5ACBBDE35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429CD9-5B47-407A-AA72-FF6D95E77BBA}"/>
              </a:ext>
            </a:extLst>
          </p:cNvPr>
          <p:cNvSpPr>
            <a:spLocks noGrp="1"/>
          </p:cNvSpPr>
          <p:nvPr>
            <p:ph type="sldNum" sz="quarter" idx="12"/>
          </p:nvPr>
        </p:nvSpPr>
        <p:spPr/>
        <p:txBody>
          <a:bodyPr/>
          <a:lstStyle/>
          <a:p>
            <a:fld id="{384FAAC6-BBFE-4DA3-9679-2FE01AC40F63}" type="slidenum">
              <a:rPr lang="en-US" smtClean="0"/>
              <a:t>‹#›</a:t>
            </a:fld>
            <a:endParaRPr lang="en-US"/>
          </a:p>
        </p:txBody>
      </p:sp>
    </p:spTree>
    <p:extLst>
      <p:ext uri="{BB962C8B-B14F-4D97-AF65-F5344CB8AC3E}">
        <p14:creationId xmlns:p14="http://schemas.microsoft.com/office/powerpoint/2010/main" val="103314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1277-026C-4B14-B57E-43DBA796A0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FC8827-5D13-479F-952C-42B2F1EF7C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5DDD8-FDEC-47ED-8590-04FBA33FBABF}"/>
              </a:ext>
            </a:extLst>
          </p:cNvPr>
          <p:cNvSpPr>
            <a:spLocks noGrp="1"/>
          </p:cNvSpPr>
          <p:nvPr>
            <p:ph type="dt" sz="half" idx="10"/>
          </p:nvPr>
        </p:nvSpPr>
        <p:spPr/>
        <p:txBody>
          <a:bodyPr/>
          <a:lstStyle/>
          <a:p>
            <a:fld id="{CC4D3CC7-6074-45A9-94CF-8470D168093B}" type="datetimeFigureOut">
              <a:rPr lang="en-US" smtClean="0"/>
              <a:t>5/29/2025</a:t>
            </a:fld>
            <a:endParaRPr lang="en-US"/>
          </a:p>
        </p:txBody>
      </p:sp>
      <p:sp>
        <p:nvSpPr>
          <p:cNvPr id="5" name="Footer Placeholder 4">
            <a:extLst>
              <a:ext uri="{FF2B5EF4-FFF2-40B4-BE49-F238E27FC236}">
                <a16:creationId xmlns:a16="http://schemas.microsoft.com/office/drawing/2014/main" id="{66ABBECF-E809-4E16-8AA8-4DB722B10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EA9F3-B891-4CDA-9D63-6A792431FD12}"/>
              </a:ext>
            </a:extLst>
          </p:cNvPr>
          <p:cNvSpPr>
            <a:spLocks noGrp="1"/>
          </p:cNvSpPr>
          <p:nvPr>
            <p:ph type="sldNum" sz="quarter" idx="12"/>
          </p:nvPr>
        </p:nvSpPr>
        <p:spPr/>
        <p:txBody>
          <a:bodyPr/>
          <a:lstStyle/>
          <a:p>
            <a:fld id="{384FAAC6-BBFE-4DA3-9679-2FE01AC40F63}" type="slidenum">
              <a:rPr lang="en-US" smtClean="0"/>
              <a:t>‹#›</a:t>
            </a:fld>
            <a:endParaRPr lang="en-US"/>
          </a:p>
        </p:txBody>
      </p:sp>
    </p:spTree>
    <p:extLst>
      <p:ext uri="{BB962C8B-B14F-4D97-AF65-F5344CB8AC3E}">
        <p14:creationId xmlns:p14="http://schemas.microsoft.com/office/powerpoint/2010/main" val="3166641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FE2D42-D982-4BC7-85DF-2565D8EDDF78}"/>
              </a:ext>
            </a:extLst>
          </p:cNvPr>
          <p:cNvSpPr>
            <a:spLocks noGrp="1"/>
          </p:cNvSpPr>
          <p:nvPr>
            <p:ph type="title" orient="vert"/>
          </p:nvPr>
        </p:nvSpPr>
        <p:spPr>
          <a:xfrm>
            <a:off x="11124247" y="535517"/>
            <a:ext cx="3351848"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07F8E-30E6-4D77-A58B-E080B28A7E73}"/>
              </a:ext>
            </a:extLst>
          </p:cNvPr>
          <p:cNvSpPr>
            <a:spLocks noGrp="1"/>
          </p:cNvSpPr>
          <p:nvPr>
            <p:ph type="body" orient="vert" idx="1"/>
          </p:nvPr>
        </p:nvSpPr>
        <p:spPr>
          <a:xfrm>
            <a:off x="1068705" y="535517"/>
            <a:ext cx="986123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4F252-68DA-4F04-8B86-36E2B3A8B85A}"/>
              </a:ext>
            </a:extLst>
          </p:cNvPr>
          <p:cNvSpPr>
            <a:spLocks noGrp="1"/>
          </p:cNvSpPr>
          <p:nvPr>
            <p:ph type="dt" sz="half" idx="10"/>
          </p:nvPr>
        </p:nvSpPr>
        <p:spPr/>
        <p:txBody>
          <a:bodyPr/>
          <a:lstStyle/>
          <a:p>
            <a:fld id="{CC4D3CC7-6074-45A9-94CF-8470D168093B}" type="datetimeFigureOut">
              <a:rPr lang="en-US" smtClean="0"/>
              <a:t>5/29/2025</a:t>
            </a:fld>
            <a:endParaRPr lang="en-US"/>
          </a:p>
        </p:txBody>
      </p:sp>
      <p:sp>
        <p:nvSpPr>
          <p:cNvPr id="5" name="Footer Placeholder 4">
            <a:extLst>
              <a:ext uri="{FF2B5EF4-FFF2-40B4-BE49-F238E27FC236}">
                <a16:creationId xmlns:a16="http://schemas.microsoft.com/office/drawing/2014/main" id="{67B6D485-95DD-46E0-9385-CCE660AE1E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CA463-B40C-49F5-B818-EABDD348694D}"/>
              </a:ext>
            </a:extLst>
          </p:cNvPr>
          <p:cNvSpPr>
            <a:spLocks noGrp="1"/>
          </p:cNvSpPr>
          <p:nvPr>
            <p:ph type="sldNum" sz="quarter" idx="12"/>
          </p:nvPr>
        </p:nvSpPr>
        <p:spPr/>
        <p:txBody>
          <a:bodyPr/>
          <a:lstStyle/>
          <a:p>
            <a:fld id="{384FAAC6-BBFE-4DA3-9679-2FE01AC40F63}" type="slidenum">
              <a:rPr lang="en-US" smtClean="0"/>
              <a:t>‹#›</a:t>
            </a:fld>
            <a:endParaRPr lang="en-US"/>
          </a:p>
        </p:txBody>
      </p:sp>
    </p:spTree>
    <p:extLst>
      <p:ext uri="{BB962C8B-B14F-4D97-AF65-F5344CB8AC3E}">
        <p14:creationId xmlns:p14="http://schemas.microsoft.com/office/powerpoint/2010/main" val="454038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3100" y="2562724"/>
            <a:ext cx="11658600" cy="3501813"/>
          </a:xfrm>
        </p:spPr>
        <p:txBody>
          <a:bodyPr anchor="b"/>
          <a:lstStyle>
            <a:lvl1pPr algn="ctr">
              <a:defRPr sz="7650"/>
            </a:lvl1pPr>
          </a:lstStyle>
          <a:p>
            <a:r>
              <a:rPr lang="en-US"/>
              <a:t>Click to edit Master title style</a:t>
            </a:r>
          </a:p>
        </p:txBody>
      </p:sp>
      <p:sp>
        <p:nvSpPr>
          <p:cNvPr id="3" name="Subtitle 2"/>
          <p:cNvSpPr>
            <a:spLocks noGrp="1"/>
          </p:cNvSpPr>
          <p:nvPr>
            <p:ph type="subTitle" idx="1"/>
          </p:nvPr>
        </p:nvSpPr>
        <p:spPr>
          <a:xfrm>
            <a:off x="1943100" y="6199581"/>
            <a:ext cx="11658600" cy="2428451"/>
          </a:xfrm>
          <a:prstGeom prst="rect">
            <a:avLst/>
          </a:prstGeom>
        </p:spPr>
        <p:txBody>
          <a:bodyPr/>
          <a:lstStyle>
            <a:lvl1pPr marL="0" indent="0" algn="ctr">
              <a:buNone/>
              <a:defRPr sz="3060"/>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a:p>
            <a:r>
              <a:rPr lang="en-US"/>
              <a:t>(Partner logo)</a:t>
            </a:r>
          </a:p>
        </p:txBody>
      </p:sp>
      <p:sp>
        <p:nvSpPr>
          <p:cNvPr id="4" name="Date Placeholder 3"/>
          <p:cNvSpPr>
            <a:spLocks noGrp="1"/>
          </p:cNvSpPr>
          <p:nvPr>
            <p:ph type="dt" sz="half" idx="10"/>
          </p:nvPr>
        </p:nvSpPr>
        <p:spPr/>
        <p:txBody>
          <a:bodyPr/>
          <a:lstStyle/>
          <a:p>
            <a:fld id="{6215445F-72BF-4463-B711-727C58B63963}" type="datetime1">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7" name="Picture 4" descr="DCRLogo_horiz.PNG">
            <a:extLst>
              <a:ext uri="{FF2B5EF4-FFF2-40B4-BE49-F238E27FC236}">
                <a16:creationId xmlns:a16="http://schemas.microsoft.com/office/drawing/2014/main" id="{A90DE600-BBED-4367-AC5A-7D4D2B614858}"/>
              </a:ext>
            </a:extLst>
          </p:cNvPr>
          <p:cNvPicPr>
            <a:picLocks noChangeAspect="1"/>
          </p:cNvPicPr>
          <p:nvPr userDrawn="1"/>
        </p:nvPicPr>
        <p:blipFill>
          <a:blip r:embed="rId2"/>
          <a:stretch>
            <a:fillRect/>
          </a:stretch>
        </p:blipFill>
        <p:spPr>
          <a:xfrm>
            <a:off x="647090" y="-1329"/>
            <a:ext cx="13407389" cy="2564053"/>
          </a:xfrm>
          <a:prstGeom prst="rect">
            <a:avLst/>
          </a:prstGeom>
        </p:spPr>
      </p:pic>
    </p:spTree>
    <p:extLst>
      <p:ext uri="{BB962C8B-B14F-4D97-AF65-F5344CB8AC3E}">
        <p14:creationId xmlns:p14="http://schemas.microsoft.com/office/powerpoint/2010/main" val="1347626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8705" y="1170433"/>
            <a:ext cx="13407390" cy="1333627"/>
          </a:xfrm>
        </p:spPr>
        <p:txBody>
          <a:bodyPr>
            <a:normAutofit/>
          </a:bodyPr>
          <a:lstStyle>
            <a:lvl1pPr>
              <a:defRPr sz="5100"/>
            </a:lvl1pPr>
          </a:lstStyle>
          <a:p>
            <a:r>
              <a:rPr lang="en-US"/>
              <a:t>Click to edit Master title style</a:t>
            </a:r>
          </a:p>
        </p:txBody>
      </p:sp>
      <p:sp>
        <p:nvSpPr>
          <p:cNvPr id="3" name="Content Placeholder 2"/>
          <p:cNvSpPr>
            <a:spLocks noGrp="1"/>
          </p:cNvSpPr>
          <p:nvPr>
            <p:ph idx="1"/>
          </p:nvPr>
        </p:nvSpPr>
        <p:spPr>
          <a:xfrm>
            <a:off x="1068705" y="2677584"/>
            <a:ext cx="13407390" cy="6381962"/>
          </a:xfrm>
          <a:prstGeom prst="rect">
            <a:avLst/>
          </a:prstGeom>
        </p:spPr>
        <p:txBody>
          <a:bodyPr/>
          <a:lstStyle>
            <a:lvl1pPr>
              <a:buNone/>
              <a:defRPr/>
            </a:lvl1pPr>
            <a:lvl2pPr>
              <a:buFont typeface="Calibri" panose="020F0502020204030204" pitchFamily="34" charset="0"/>
              <a:buChar char="̶"/>
              <a:defRPr/>
            </a:lvl2pPr>
            <a:lvl3pPr>
              <a:buFont typeface="Arial" panose="020B0604020202020204" pitchFamily="34" charset="0"/>
              <a:buChar char="•"/>
              <a:defRPr/>
            </a:lvl3pPr>
            <a:lvl4pPr>
              <a:buFont typeface="Wingdings" panose="05000000000000000000" pitchFamily="2" charset="2"/>
              <a:buChar char="§"/>
              <a:defRPr/>
            </a:lvl4pPr>
            <a:lvl5pPr>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31A29-E8E2-49A3-8F52-03A64411D95B}" type="datetime1">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1497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8705" y="2677584"/>
            <a:ext cx="6606540" cy="6381962"/>
          </a:xfrm>
          <a:prstGeom prst="rect">
            <a:avLst/>
          </a:prstGeom>
        </p:spPr>
        <p:txBody>
          <a:bodyPr/>
          <a:lstStyle>
            <a:lvl1pPr>
              <a:buFont typeface="Arial" panose="020B0604020202020204" pitchFamily="34" charset="0"/>
              <a:buChar char="•"/>
              <a:defRPr/>
            </a:lvl1pPr>
            <a:lvl2pPr>
              <a:buFont typeface="Calibri" panose="020F0502020204030204" pitchFamily="34" charset="0"/>
              <a:buChar char="̶"/>
              <a:defRPr/>
            </a:lvl2pPr>
            <a:lvl3pPr>
              <a:buFont typeface="Arial" panose="020B0604020202020204" pitchFamily="34" charset="0"/>
              <a:buChar char="•"/>
              <a:defRPr/>
            </a:lvl3pPr>
            <a:lvl4pPr>
              <a:buFont typeface="Wingdings" panose="05000000000000000000" pitchFamily="2" charset="2"/>
              <a:buChar char="§"/>
              <a:defRPr/>
            </a:lvl4pPr>
            <a:lvl5pPr>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69555" y="2677584"/>
            <a:ext cx="6606540" cy="6381962"/>
          </a:xfrm>
          <a:prstGeom prst="rect">
            <a:avLst/>
          </a:prstGeom>
        </p:spPr>
        <p:txBody>
          <a:bodyPr/>
          <a:lstStyle>
            <a:lvl2pPr>
              <a:buFont typeface="Calibri" panose="020F0502020204030204" pitchFamily="34" charset="0"/>
              <a:buChar char="̶"/>
              <a:defRPr/>
            </a:lvl2pPr>
            <a:lvl3pPr>
              <a:buFont typeface="Arial" panose="020B0604020202020204" pitchFamily="34" charset="0"/>
              <a:buChar char="•"/>
              <a:defRPr/>
            </a:lvl3pPr>
            <a:lvl4pPr>
              <a:buFont typeface="Wingdings" panose="05000000000000000000" pitchFamily="2" charset="2"/>
              <a:buChar char="§"/>
              <a:defRPr/>
            </a:lvl4pPr>
            <a:lvl5pPr>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Date Placeholder 4"/>
          <p:cNvSpPr>
            <a:spLocks noGrp="1"/>
          </p:cNvSpPr>
          <p:nvPr>
            <p:ph type="dt" sz="half" idx="10"/>
          </p:nvPr>
        </p:nvSpPr>
        <p:spPr/>
        <p:txBody>
          <a:bodyPr/>
          <a:lstStyle/>
          <a:p>
            <a:fld id="{51176C0C-2A4C-4177-98FE-E60993E0FBEB}" type="datetime1">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Title 1">
            <a:extLst>
              <a:ext uri="{FF2B5EF4-FFF2-40B4-BE49-F238E27FC236}">
                <a16:creationId xmlns:a16="http://schemas.microsoft.com/office/drawing/2014/main" id="{FFEFB9F4-B06A-4287-86C2-6832F49AD0A5}"/>
              </a:ext>
            </a:extLst>
          </p:cNvPr>
          <p:cNvSpPr>
            <a:spLocks noGrp="1"/>
          </p:cNvSpPr>
          <p:nvPr>
            <p:ph type="title"/>
          </p:nvPr>
        </p:nvSpPr>
        <p:spPr>
          <a:xfrm>
            <a:off x="1068705" y="1170433"/>
            <a:ext cx="13407390" cy="1333627"/>
          </a:xfrm>
        </p:spPr>
        <p:txBody>
          <a:bodyPr>
            <a:normAutofit/>
          </a:bodyPr>
          <a:lstStyle>
            <a:lvl1pPr>
              <a:defRPr sz="5100"/>
            </a:lvl1pPr>
          </a:lstStyle>
          <a:p>
            <a:r>
              <a:rPr lang="en-US"/>
              <a:t>Click to edit Master title style</a:t>
            </a:r>
          </a:p>
        </p:txBody>
      </p:sp>
    </p:spTree>
    <p:extLst>
      <p:ext uri="{BB962C8B-B14F-4D97-AF65-F5344CB8AC3E}">
        <p14:creationId xmlns:p14="http://schemas.microsoft.com/office/powerpoint/2010/main" val="3800118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70731" y="2465706"/>
            <a:ext cx="6576178" cy="1208404"/>
          </a:xfrm>
          <a:prstGeom prst="rect">
            <a:avLst/>
          </a:prstGeo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4" name="Content Placeholder 3"/>
          <p:cNvSpPr>
            <a:spLocks noGrp="1"/>
          </p:cNvSpPr>
          <p:nvPr>
            <p:ph sz="half" idx="2"/>
          </p:nvPr>
        </p:nvSpPr>
        <p:spPr>
          <a:xfrm>
            <a:off x="1070731" y="3674110"/>
            <a:ext cx="6576178" cy="5404062"/>
          </a:xfrm>
          <a:prstGeom prst="rect">
            <a:avLst/>
          </a:prstGeom>
        </p:spPr>
        <p:txBody>
          <a:bodyPr/>
          <a:lstStyle>
            <a:lvl1pPr>
              <a:buFont typeface="Calibri" panose="020F0502020204030204" pitchFamily="34" charset="0"/>
              <a:buChar char="̶"/>
              <a:defRPr/>
            </a:lvl1pPr>
            <a:lvl2pPr>
              <a:buFont typeface="Arial" panose="020B0604020202020204" pitchFamily="34" charset="0"/>
              <a:buChar char="•"/>
              <a:defRPr/>
            </a:lvl2pPr>
            <a:lvl3pPr>
              <a:buFont typeface="Wingdings" panose="05000000000000000000" pitchFamily="2" charset="2"/>
              <a:buChar char="§"/>
              <a:defRPr/>
            </a:lvl3pPr>
            <a:lvl4pPr>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7869555" y="2465706"/>
            <a:ext cx="6608565" cy="1208404"/>
          </a:xfrm>
          <a:prstGeom prst="rect">
            <a:avLst/>
          </a:prstGeo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6" name="Content Placeholder 5"/>
          <p:cNvSpPr>
            <a:spLocks noGrp="1"/>
          </p:cNvSpPr>
          <p:nvPr>
            <p:ph sz="quarter" idx="4"/>
          </p:nvPr>
        </p:nvSpPr>
        <p:spPr>
          <a:xfrm>
            <a:off x="7869555" y="3674110"/>
            <a:ext cx="6608565" cy="5404062"/>
          </a:xfrm>
          <a:prstGeom prst="rect">
            <a:avLst/>
          </a:prstGeom>
        </p:spPr>
        <p:txBody>
          <a:bodyPr/>
          <a:lstStyle>
            <a:lvl1pPr>
              <a:buFont typeface="Calibri" panose="020F0502020204030204" pitchFamily="34" charset="0"/>
              <a:buChar char="̶"/>
              <a:defRPr/>
            </a:lvl1pPr>
            <a:lvl3pPr>
              <a:buFont typeface="Wingdings" panose="05000000000000000000" pitchFamily="2" charset="2"/>
              <a:buChar char="§"/>
              <a:defRPr/>
            </a:lvl3pPr>
            <a:lvl4pPr>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6"/>
          <p:cNvSpPr>
            <a:spLocks noGrp="1"/>
          </p:cNvSpPr>
          <p:nvPr>
            <p:ph type="dt" sz="half" idx="10"/>
          </p:nvPr>
        </p:nvSpPr>
        <p:spPr/>
        <p:txBody>
          <a:bodyPr/>
          <a:lstStyle/>
          <a:p>
            <a:fld id="{B460DAE5-C78D-4EF2-A4D8-ABCC6F534010}" type="datetime1">
              <a:rPr lang="en-US" smtClean="0"/>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
        <p:nvSpPr>
          <p:cNvPr id="10" name="Title 1">
            <a:extLst>
              <a:ext uri="{FF2B5EF4-FFF2-40B4-BE49-F238E27FC236}">
                <a16:creationId xmlns:a16="http://schemas.microsoft.com/office/drawing/2014/main" id="{A20FB3B6-B517-4C9E-B463-A117AFB50C8D}"/>
              </a:ext>
            </a:extLst>
          </p:cNvPr>
          <p:cNvSpPr>
            <a:spLocks noGrp="1"/>
          </p:cNvSpPr>
          <p:nvPr>
            <p:ph type="title"/>
          </p:nvPr>
        </p:nvSpPr>
        <p:spPr>
          <a:xfrm>
            <a:off x="1068705" y="1170433"/>
            <a:ext cx="13407390" cy="1333627"/>
          </a:xfrm>
        </p:spPr>
        <p:txBody>
          <a:bodyPr>
            <a:normAutofit/>
          </a:bodyPr>
          <a:lstStyle>
            <a:lvl1pPr>
              <a:defRPr sz="5100"/>
            </a:lvl1pPr>
          </a:lstStyle>
          <a:p>
            <a:r>
              <a:rPr lang="en-US"/>
              <a:t>Click to edit Master title style</a:t>
            </a:r>
          </a:p>
        </p:txBody>
      </p:sp>
    </p:spTree>
    <p:extLst>
      <p:ext uri="{BB962C8B-B14F-4D97-AF65-F5344CB8AC3E}">
        <p14:creationId xmlns:p14="http://schemas.microsoft.com/office/powerpoint/2010/main" val="2813423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727D02E-15C4-4678-85D7-03BED2059C82}" type="datetime1">
              <a:rPr lang="en-US" smtClean="0"/>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6" name="Title 1">
            <a:extLst>
              <a:ext uri="{FF2B5EF4-FFF2-40B4-BE49-F238E27FC236}">
                <a16:creationId xmlns:a16="http://schemas.microsoft.com/office/drawing/2014/main" id="{FED9BE10-821D-4DFA-B900-23DC4838D4DF}"/>
              </a:ext>
            </a:extLst>
          </p:cNvPr>
          <p:cNvSpPr>
            <a:spLocks noGrp="1"/>
          </p:cNvSpPr>
          <p:nvPr>
            <p:ph type="title"/>
          </p:nvPr>
        </p:nvSpPr>
        <p:spPr>
          <a:xfrm>
            <a:off x="1068705" y="1170433"/>
            <a:ext cx="13407390" cy="1333627"/>
          </a:xfrm>
        </p:spPr>
        <p:txBody>
          <a:bodyPr>
            <a:normAutofit/>
          </a:bodyPr>
          <a:lstStyle>
            <a:lvl1pPr>
              <a:defRPr sz="5100"/>
            </a:lvl1pPr>
          </a:lstStyle>
          <a:p>
            <a:r>
              <a:rPr lang="en-US"/>
              <a:t>Click to edit Master title style</a:t>
            </a:r>
          </a:p>
        </p:txBody>
      </p:sp>
    </p:spTree>
    <p:extLst>
      <p:ext uri="{BB962C8B-B14F-4D97-AF65-F5344CB8AC3E}">
        <p14:creationId xmlns:p14="http://schemas.microsoft.com/office/powerpoint/2010/main" val="88255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3"/>
          <p:cNvSpPr>
            <a:spLocks noGrp="1" noChangeArrowheads="1"/>
          </p:cNvSpPr>
          <p:nvPr>
            <p:ph idx="1"/>
          </p:nvPr>
        </p:nvSpPr>
        <p:spPr bwMode="auto">
          <a:xfrm>
            <a:off x="152400" y="1414791"/>
            <a:ext cx="14690724" cy="710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4" name="Rectangle 2">
            <a:extLst>
              <a:ext uri="{FF2B5EF4-FFF2-40B4-BE49-F238E27FC236}">
                <a16:creationId xmlns:a16="http://schemas.microsoft.com/office/drawing/2014/main" id="{5DA176FE-C2CF-F442-A281-D5BDCF106ED1}"/>
              </a:ext>
            </a:extLst>
          </p:cNvPr>
          <p:cNvSpPr>
            <a:spLocks noGrp="1" noChangeArrowheads="1"/>
          </p:cNvSpPr>
          <p:nvPr>
            <p:ph type="title"/>
          </p:nvPr>
        </p:nvSpPr>
        <p:spPr bwMode="auto">
          <a:xfrm>
            <a:off x="175846" y="171450"/>
            <a:ext cx="14681567"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75697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967D8-EFB5-4B21-84A7-8A9D3934673C}" type="datetime1">
              <a:rPr lang="en-US" smtClean="0"/>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9365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1208541"/>
            <a:ext cx="5013602" cy="1784596"/>
          </a:xfrm>
        </p:spPr>
        <p:txBody>
          <a:bodyPr anchor="b"/>
          <a:lstStyle>
            <a:lvl1pPr>
              <a:defRPr sz="4080"/>
            </a:lvl1pPr>
          </a:lstStyle>
          <a:p>
            <a:r>
              <a:rPr lang="en-US"/>
              <a:t>Click to edit Master title style</a:t>
            </a:r>
          </a:p>
        </p:txBody>
      </p:sp>
      <p:sp>
        <p:nvSpPr>
          <p:cNvPr id="3" name="Content Placeholder 2"/>
          <p:cNvSpPr>
            <a:spLocks noGrp="1"/>
          </p:cNvSpPr>
          <p:nvPr>
            <p:ph idx="1"/>
          </p:nvPr>
        </p:nvSpPr>
        <p:spPr>
          <a:xfrm>
            <a:off x="6608565" y="1232925"/>
            <a:ext cx="7869555" cy="7363283"/>
          </a:xfrm>
          <a:prstGeom prst="rect">
            <a:avLst/>
          </a:prstGeom>
        </p:spPr>
        <p:txBody>
          <a:bodyPr/>
          <a:lstStyle>
            <a:lvl1pPr>
              <a:buNone/>
              <a:defRPr sz="4080"/>
            </a:lvl1pPr>
            <a:lvl2pPr>
              <a:buFont typeface="Calibri" panose="020F0502020204030204" pitchFamily="34" charset="0"/>
              <a:buChar char="̶"/>
              <a:defRPr sz="3570"/>
            </a:lvl2pPr>
            <a:lvl3pPr>
              <a:defRPr sz="3060"/>
            </a:lvl3pPr>
            <a:lvl4pPr>
              <a:buFont typeface="Wingdings" panose="05000000000000000000" pitchFamily="2" charset="2"/>
              <a:buChar char="§"/>
              <a:defRPr sz="2550"/>
            </a:lvl4pPr>
            <a:lvl5pPr>
              <a:buFont typeface="Courier New" panose="02070309020205020404" pitchFamily="49" charset="0"/>
              <a:buChar char="o"/>
              <a:defRPr sz="2550"/>
            </a:lvl5pPr>
            <a:lvl6pPr>
              <a:defRPr sz="2550"/>
            </a:lvl6pPr>
            <a:lvl7pPr>
              <a:defRPr sz="2550"/>
            </a:lvl7pPr>
            <a:lvl8pPr>
              <a:defRPr sz="2550"/>
            </a:lvl8pPr>
            <a:lvl9pPr>
              <a:defRPr sz="25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0730" y="3017520"/>
            <a:ext cx="5013602" cy="5590329"/>
          </a:xfrm>
          <a:prstGeom prst="rect">
            <a:avLst/>
          </a:prstGeo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p:cNvSpPr>
            <a:spLocks noGrp="1"/>
          </p:cNvSpPr>
          <p:nvPr>
            <p:ph type="dt" sz="half" idx="10"/>
          </p:nvPr>
        </p:nvSpPr>
        <p:spPr/>
        <p:txBody>
          <a:bodyPr/>
          <a:lstStyle/>
          <a:p>
            <a:fld id="{1EDC33CD-024A-4406-A1DC-B10669841C22}" type="datetime1">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07494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608565" y="1448224"/>
            <a:ext cx="7869555" cy="7147983"/>
          </a:xfrm>
          <a:prstGeom prst="rect">
            <a:avLst/>
          </a:prstGeom>
        </p:spPr>
        <p:txBody>
          <a:bodyPr anchor="t"/>
          <a:lstStyle>
            <a:lvl1pPr marL="0" indent="0">
              <a:buNone/>
              <a:defRPr sz="4080"/>
            </a:lvl1pPr>
            <a:lvl2pPr marL="582930" indent="0">
              <a:buNone/>
              <a:defRPr sz="3570"/>
            </a:lvl2pPr>
            <a:lvl3pPr marL="1165860" indent="0">
              <a:buNone/>
              <a:defRPr sz="3060"/>
            </a:lvl3pPr>
            <a:lvl4pPr marL="1748790" indent="0">
              <a:buNone/>
              <a:defRPr sz="2550"/>
            </a:lvl4pPr>
            <a:lvl5pPr marL="2331720" indent="0">
              <a:buNone/>
              <a:defRPr sz="2550"/>
            </a:lvl5pPr>
            <a:lvl6pPr marL="2914650" indent="0">
              <a:buNone/>
              <a:defRPr sz="2550"/>
            </a:lvl6pPr>
            <a:lvl7pPr marL="3497580" indent="0">
              <a:buNone/>
              <a:defRPr sz="2550"/>
            </a:lvl7pPr>
            <a:lvl8pPr marL="4080510" indent="0">
              <a:buNone/>
              <a:defRPr sz="2550"/>
            </a:lvl8pPr>
            <a:lvl9pPr marL="4663440" indent="0">
              <a:buNone/>
              <a:defRPr sz="2550"/>
            </a:lvl9pPr>
          </a:lstStyle>
          <a:p>
            <a:r>
              <a:rPr lang="en-US"/>
              <a:t>Click icon to add picture</a:t>
            </a:r>
          </a:p>
        </p:txBody>
      </p:sp>
      <p:sp>
        <p:nvSpPr>
          <p:cNvPr id="4" name="Text Placeholder 3"/>
          <p:cNvSpPr>
            <a:spLocks noGrp="1"/>
          </p:cNvSpPr>
          <p:nvPr>
            <p:ph type="body" sz="half" idx="2"/>
          </p:nvPr>
        </p:nvSpPr>
        <p:spPr>
          <a:xfrm>
            <a:off x="1070730" y="3017520"/>
            <a:ext cx="5013602" cy="5590329"/>
          </a:xfrm>
          <a:prstGeom prst="rect">
            <a:avLst/>
          </a:prstGeom>
        </p:spPr>
        <p:txBody>
          <a:bodyPr/>
          <a:lstStyle>
            <a:lvl1pPr marL="0" indent="0">
              <a:buNone/>
              <a:defRPr sz="2040"/>
            </a:lvl1pPr>
            <a:lvl2pPr marL="582930" indent="0">
              <a:buNone/>
              <a:defRPr sz="1785"/>
            </a:lvl2pPr>
            <a:lvl3pPr marL="1165860" indent="0">
              <a:buNone/>
              <a:defRPr sz="1530"/>
            </a:lvl3pPr>
            <a:lvl4pPr marL="1748790" indent="0">
              <a:buNone/>
              <a:defRPr sz="1275"/>
            </a:lvl4pPr>
            <a:lvl5pPr marL="2331720" indent="0">
              <a:buNone/>
              <a:defRPr sz="1275"/>
            </a:lvl5pPr>
            <a:lvl6pPr marL="2914650" indent="0">
              <a:buNone/>
              <a:defRPr sz="1275"/>
            </a:lvl6pPr>
            <a:lvl7pPr marL="3497580" indent="0">
              <a:buNone/>
              <a:defRPr sz="1275"/>
            </a:lvl7pPr>
            <a:lvl8pPr marL="4080510" indent="0">
              <a:buNone/>
              <a:defRPr sz="1275"/>
            </a:lvl8pPr>
            <a:lvl9pPr marL="4663440" indent="0">
              <a:buNone/>
              <a:defRPr sz="1275"/>
            </a:lvl9pPr>
          </a:lstStyle>
          <a:p>
            <a:pPr lvl="0"/>
            <a:r>
              <a:rPr lang="en-US"/>
              <a:t>Click to edit Master text styles</a:t>
            </a:r>
          </a:p>
        </p:txBody>
      </p:sp>
      <p:sp>
        <p:nvSpPr>
          <p:cNvPr id="5" name="Date Placeholder 4"/>
          <p:cNvSpPr>
            <a:spLocks noGrp="1"/>
          </p:cNvSpPr>
          <p:nvPr>
            <p:ph type="dt" sz="half" idx="10"/>
          </p:nvPr>
        </p:nvSpPr>
        <p:spPr/>
        <p:txBody>
          <a:bodyPr/>
          <a:lstStyle/>
          <a:p>
            <a:fld id="{274E153D-D5A4-4355-B91A-B527C87C6AE3}" type="datetime1">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Title 1">
            <a:extLst>
              <a:ext uri="{FF2B5EF4-FFF2-40B4-BE49-F238E27FC236}">
                <a16:creationId xmlns:a16="http://schemas.microsoft.com/office/drawing/2014/main" id="{754B37B5-33FA-411B-92FB-554BC2AB3B47}"/>
              </a:ext>
            </a:extLst>
          </p:cNvPr>
          <p:cNvSpPr>
            <a:spLocks noGrp="1"/>
          </p:cNvSpPr>
          <p:nvPr>
            <p:ph type="title"/>
          </p:nvPr>
        </p:nvSpPr>
        <p:spPr>
          <a:xfrm>
            <a:off x="1070730" y="1208541"/>
            <a:ext cx="5013602" cy="1784596"/>
          </a:xfrm>
        </p:spPr>
        <p:txBody>
          <a:bodyPr anchor="b"/>
          <a:lstStyle>
            <a:lvl1pPr>
              <a:defRPr sz="4080"/>
            </a:lvl1pPr>
          </a:lstStyle>
          <a:p>
            <a:r>
              <a:rPr lang="en-US"/>
              <a:t>Click to edit Master title style</a:t>
            </a:r>
          </a:p>
        </p:txBody>
      </p:sp>
    </p:spTree>
    <p:extLst>
      <p:ext uri="{BB962C8B-B14F-4D97-AF65-F5344CB8AC3E}">
        <p14:creationId xmlns:p14="http://schemas.microsoft.com/office/powerpoint/2010/main" val="3777219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3"/>
          <p:cNvSpPr>
            <a:spLocks noGrp="1" noChangeArrowheads="1"/>
          </p:cNvSpPr>
          <p:nvPr>
            <p:ph idx="1"/>
          </p:nvPr>
        </p:nvSpPr>
        <p:spPr bwMode="auto">
          <a:xfrm>
            <a:off x="171267" y="1420333"/>
            <a:ext cx="14690724" cy="710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lvl1pPr>
              <a:defRPr baseline="0">
                <a:solidFill>
                  <a:schemeClr val="accent4">
                    <a:lumMod val="25000"/>
                  </a:schemeClr>
                </a:solidFill>
              </a:defRPr>
            </a:lvl1pPr>
            <a:lvl2pPr>
              <a:defRPr baseline="0">
                <a:solidFill>
                  <a:schemeClr val="accent4">
                    <a:lumMod val="25000"/>
                  </a:schemeClr>
                </a:solidFill>
              </a:defRPr>
            </a:lvl2pPr>
            <a:lvl3pPr>
              <a:defRPr baseline="0">
                <a:solidFill>
                  <a:schemeClr val="accent4">
                    <a:lumMod val="25000"/>
                  </a:schemeClr>
                </a:solidFill>
              </a:defRPr>
            </a:lvl3pPr>
          </a:lstStyle>
          <a:p>
            <a:pPr lvl="0"/>
            <a:r>
              <a:rPr lang="en-US"/>
              <a:t>Click to edit Master text styles</a:t>
            </a:r>
          </a:p>
          <a:p>
            <a:pPr lvl="1"/>
            <a:r>
              <a:rPr lang="en-US"/>
              <a:t>Second level</a:t>
            </a:r>
          </a:p>
          <a:p>
            <a:pPr lvl="2"/>
            <a:r>
              <a:rPr lang="en-US"/>
              <a:t>Third level</a:t>
            </a:r>
          </a:p>
        </p:txBody>
      </p:sp>
      <p:sp>
        <p:nvSpPr>
          <p:cNvPr id="9" name="Rectangle 2">
            <a:extLst>
              <a:ext uri="{FF2B5EF4-FFF2-40B4-BE49-F238E27FC236}">
                <a16:creationId xmlns:a16="http://schemas.microsoft.com/office/drawing/2014/main" id="{A59F105E-968E-5941-9EEB-9406CBF01AB8}"/>
              </a:ext>
            </a:extLst>
          </p:cNvPr>
          <p:cNvSpPr>
            <a:spLocks noGrp="1" noChangeArrowheads="1"/>
          </p:cNvSpPr>
          <p:nvPr>
            <p:ph type="title"/>
          </p:nvPr>
        </p:nvSpPr>
        <p:spPr bwMode="auto">
          <a:xfrm>
            <a:off x="175846" y="171450"/>
            <a:ext cx="14681567"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ctr" anchorCtr="0" compatLnSpc="1">
            <a:prstTxWarp prst="textNoShape">
              <a:avLst/>
            </a:prstTxWarp>
          </a:bodyPr>
          <a:lstStyle>
            <a:lvl1pPr>
              <a:defRPr baseline="0">
                <a:solidFill>
                  <a:schemeClr val="accent4">
                    <a:lumMod val="25000"/>
                  </a:schemeClr>
                </a:solidFill>
              </a:defRPr>
            </a:lvl1pPr>
          </a:lstStyle>
          <a:p>
            <a:pPr lvl="0"/>
            <a:r>
              <a:rPr lang="en-US"/>
              <a:t>Click to edit Master title style</a:t>
            </a:r>
          </a:p>
        </p:txBody>
      </p:sp>
    </p:spTree>
    <p:extLst>
      <p:ext uri="{BB962C8B-B14F-4D97-AF65-F5344CB8AC3E}">
        <p14:creationId xmlns:p14="http://schemas.microsoft.com/office/powerpoint/2010/main" val="301854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0DF1-FF3B-49D9-9D28-C054958A4EBF}"/>
              </a:ext>
            </a:extLst>
          </p:cNvPr>
          <p:cNvSpPr>
            <a:spLocks noGrp="1"/>
          </p:cNvSpPr>
          <p:nvPr>
            <p:ph type="ctrTitle"/>
          </p:nvPr>
        </p:nvSpPr>
        <p:spPr>
          <a:xfrm>
            <a:off x="1943100" y="1646133"/>
            <a:ext cx="11658600" cy="3501813"/>
          </a:xfrm>
        </p:spPr>
        <p:txBody>
          <a:bodyPr anchor="b"/>
          <a:lstStyle>
            <a:lvl1pPr algn="ctr">
              <a:defRPr sz="7650"/>
            </a:lvl1pPr>
          </a:lstStyle>
          <a:p>
            <a:r>
              <a:rPr lang="en-US"/>
              <a:t>Click to edit Master title style</a:t>
            </a:r>
          </a:p>
        </p:txBody>
      </p:sp>
      <p:sp>
        <p:nvSpPr>
          <p:cNvPr id="3" name="Subtitle 2">
            <a:extLst>
              <a:ext uri="{FF2B5EF4-FFF2-40B4-BE49-F238E27FC236}">
                <a16:creationId xmlns:a16="http://schemas.microsoft.com/office/drawing/2014/main" id="{F9CD1506-98FC-4B7A-89A2-A735D4821189}"/>
              </a:ext>
            </a:extLst>
          </p:cNvPr>
          <p:cNvSpPr>
            <a:spLocks noGrp="1"/>
          </p:cNvSpPr>
          <p:nvPr>
            <p:ph type="subTitle" idx="1"/>
          </p:nvPr>
        </p:nvSpPr>
        <p:spPr>
          <a:xfrm>
            <a:off x="1943100" y="5282989"/>
            <a:ext cx="11658600" cy="2428451"/>
          </a:xfrm>
        </p:spPr>
        <p:txBody>
          <a:bodyPr/>
          <a:lstStyle>
            <a:lvl1pPr marL="0" indent="0" algn="ctr">
              <a:buNone/>
              <a:defRPr sz="3060"/>
            </a:lvl1pPr>
            <a:lvl2pPr marL="582930" indent="0" algn="ctr">
              <a:buNone/>
              <a:defRPr sz="2550"/>
            </a:lvl2pPr>
            <a:lvl3pPr marL="1165860" indent="0" algn="ctr">
              <a:buNone/>
              <a:defRPr sz="2295"/>
            </a:lvl3pPr>
            <a:lvl4pPr marL="1748790" indent="0" algn="ctr">
              <a:buNone/>
              <a:defRPr sz="2040"/>
            </a:lvl4pPr>
            <a:lvl5pPr marL="2331720" indent="0" algn="ctr">
              <a:buNone/>
              <a:defRPr sz="2040"/>
            </a:lvl5pPr>
            <a:lvl6pPr marL="2914650" indent="0" algn="ctr">
              <a:buNone/>
              <a:defRPr sz="2040"/>
            </a:lvl6pPr>
            <a:lvl7pPr marL="3497580" indent="0" algn="ctr">
              <a:buNone/>
              <a:defRPr sz="2040"/>
            </a:lvl7pPr>
            <a:lvl8pPr marL="4080510" indent="0" algn="ctr">
              <a:buNone/>
              <a:defRPr sz="2040"/>
            </a:lvl8pPr>
            <a:lvl9pPr marL="4663440" indent="0" algn="ctr">
              <a:buNone/>
              <a:defRPr sz="2040"/>
            </a:lvl9pPr>
          </a:lstStyle>
          <a:p>
            <a:r>
              <a:rPr lang="en-US"/>
              <a:t>Click to edit Master subtitle style</a:t>
            </a:r>
          </a:p>
        </p:txBody>
      </p:sp>
      <p:sp>
        <p:nvSpPr>
          <p:cNvPr id="4" name="Date Placeholder 3">
            <a:extLst>
              <a:ext uri="{FF2B5EF4-FFF2-40B4-BE49-F238E27FC236}">
                <a16:creationId xmlns:a16="http://schemas.microsoft.com/office/drawing/2014/main" id="{7A7B4E17-F744-4B8D-A09C-BE1FF47872E2}"/>
              </a:ext>
            </a:extLst>
          </p:cNvPr>
          <p:cNvSpPr>
            <a:spLocks noGrp="1"/>
          </p:cNvSpPr>
          <p:nvPr>
            <p:ph type="dt" sz="half" idx="10"/>
          </p:nvPr>
        </p:nvSpPr>
        <p:spPr/>
        <p:txBody>
          <a:bodyPr/>
          <a:lstStyle/>
          <a:p>
            <a:fld id="{CC4D3CC7-6074-45A9-94CF-8470D168093B}" type="datetimeFigureOut">
              <a:rPr lang="en-US" smtClean="0"/>
              <a:t>5/29/2025</a:t>
            </a:fld>
            <a:endParaRPr lang="en-US"/>
          </a:p>
        </p:txBody>
      </p:sp>
      <p:sp>
        <p:nvSpPr>
          <p:cNvPr id="5" name="Footer Placeholder 4">
            <a:extLst>
              <a:ext uri="{FF2B5EF4-FFF2-40B4-BE49-F238E27FC236}">
                <a16:creationId xmlns:a16="http://schemas.microsoft.com/office/drawing/2014/main" id="{D91DC722-C146-4762-991B-FC3C1E50B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BA460-349A-4825-92FB-2FCEDEE0E45D}"/>
              </a:ext>
            </a:extLst>
          </p:cNvPr>
          <p:cNvSpPr>
            <a:spLocks noGrp="1"/>
          </p:cNvSpPr>
          <p:nvPr>
            <p:ph type="sldNum" sz="quarter" idx="12"/>
          </p:nvPr>
        </p:nvSpPr>
        <p:spPr/>
        <p:txBody>
          <a:bodyPr/>
          <a:lstStyle/>
          <a:p>
            <a:fld id="{384FAAC6-BBFE-4DA3-9679-2FE01AC40F63}" type="slidenum">
              <a:rPr lang="en-US" smtClean="0"/>
              <a:t>‹#›</a:t>
            </a:fld>
            <a:endParaRPr lang="en-US"/>
          </a:p>
        </p:txBody>
      </p:sp>
    </p:spTree>
    <p:extLst>
      <p:ext uri="{BB962C8B-B14F-4D97-AF65-F5344CB8AC3E}">
        <p14:creationId xmlns:p14="http://schemas.microsoft.com/office/powerpoint/2010/main" val="3419263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6F0E-2098-4919-BC22-587004DEF8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B638E-902E-4341-A926-CA0C15A2A7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4FBF2-AC71-4145-8C3B-BF23A1D43CC4}"/>
              </a:ext>
            </a:extLst>
          </p:cNvPr>
          <p:cNvSpPr>
            <a:spLocks noGrp="1"/>
          </p:cNvSpPr>
          <p:nvPr>
            <p:ph type="dt" sz="half" idx="10"/>
          </p:nvPr>
        </p:nvSpPr>
        <p:spPr/>
        <p:txBody>
          <a:bodyPr/>
          <a:lstStyle/>
          <a:p>
            <a:fld id="{CC4D3CC7-6074-45A9-94CF-8470D168093B}" type="datetimeFigureOut">
              <a:rPr lang="en-US" smtClean="0"/>
              <a:t>5/29/2025</a:t>
            </a:fld>
            <a:endParaRPr lang="en-US"/>
          </a:p>
        </p:txBody>
      </p:sp>
      <p:sp>
        <p:nvSpPr>
          <p:cNvPr id="5" name="Footer Placeholder 4">
            <a:extLst>
              <a:ext uri="{FF2B5EF4-FFF2-40B4-BE49-F238E27FC236}">
                <a16:creationId xmlns:a16="http://schemas.microsoft.com/office/drawing/2014/main" id="{E30A58CA-69E3-469B-B08A-FEA402371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8484E-1463-4203-B9A3-3B752561E504}"/>
              </a:ext>
            </a:extLst>
          </p:cNvPr>
          <p:cNvSpPr>
            <a:spLocks noGrp="1"/>
          </p:cNvSpPr>
          <p:nvPr>
            <p:ph type="sldNum" sz="quarter" idx="12"/>
          </p:nvPr>
        </p:nvSpPr>
        <p:spPr/>
        <p:txBody>
          <a:bodyPr/>
          <a:lstStyle/>
          <a:p>
            <a:fld id="{384FAAC6-BBFE-4DA3-9679-2FE01AC40F63}" type="slidenum">
              <a:rPr lang="en-US" smtClean="0"/>
              <a:t>‹#›</a:t>
            </a:fld>
            <a:endParaRPr lang="en-US"/>
          </a:p>
        </p:txBody>
      </p:sp>
    </p:spTree>
    <p:extLst>
      <p:ext uri="{BB962C8B-B14F-4D97-AF65-F5344CB8AC3E}">
        <p14:creationId xmlns:p14="http://schemas.microsoft.com/office/powerpoint/2010/main" val="282950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A5756-02FA-4648-B23C-8D1D977043C9}"/>
              </a:ext>
            </a:extLst>
          </p:cNvPr>
          <p:cNvSpPr>
            <a:spLocks noGrp="1"/>
          </p:cNvSpPr>
          <p:nvPr>
            <p:ph type="title"/>
          </p:nvPr>
        </p:nvSpPr>
        <p:spPr>
          <a:xfrm>
            <a:off x="1060609" y="2507617"/>
            <a:ext cx="13407390" cy="4184014"/>
          </a:xfrm>
        </p:spPr>
        <p:txBody>
          <a:bodyPr anchor="b"/>
          <a:lstStyle>
            <a:lvl1pPr>
              <a:defRPr sz="7650"/>
            </a:lvl1pPr>
          </a:lstStyle>
          <a:p>
            <a:r>
              <a:rPr lang="en-US"/>
              <a:t>Click to edit Master title style</a:t>
            </a:r>
          </a:p>
        </p:txBody>
      </p:sp>
      <p:sp>
        <p:nvSpPr>
          <p:cNvPr id="3" name="Text Placeholder 2">
            <a:extLst>
              <a:ext uri="{FF2B5EF4-FFF2-40B4-BE49-F238E27FC236}">
                <a16:creationId xmlns:a16="http://schemas.microsoft.com/office/drawing/2014/main" id="{97E0049F-1057-45CF-AF31-B6757AAFB17B}"/>
              </a:ext>
            </a:extLst>
          </p:cNvPr>
          <p:cNvSpPr>
            <a:spLocks noGrp="1"/>
          </p:cNvSpPr>
          <p:nvPr>
            <p:ph type="body" idx="1"/>
          </p:nvPr>
        </p:nvSpPr>
        <p:spPr>
          <a:xfrm>
            <a:off x="1060609" y="6731213"/>
            <a:ext cx="13407390" cy="2200274"/>
          </a:xfrm>
        </p:spPr>
        <p:txBody>
          <a:bodyPr/>
          <a:lstStyle>
            <a:lvl1pPr marL="0" indent="0">
              <a:buNone/>
              <a:defRPr sz="3060">
                <a:solidFill>
                  <a:schemeClr val="tx1">
                    <a:tint val="75000"/>
                  </a:schemeClr>
                </a:solidFill>
              </a:defRPr>
            </a:lvl1pPr>
            <a:lvl2pPr marL="582930" indent="0">
              <a:buNone/>
              <a:defRPr sz="2550">
                <a:solidFill>
                  <a:schemeClr val="tx1">
                    <a:tint val="75000"/>
                  </a:schemeClr>
                </a:solidFill>
              </a:defRPr>
            </a:lvl2pPr>
            <a:lvl3pPr marL="1165860" indent="0">
              <a:buNone/>
              <a:defRPr sz="2295">
                <a:solidFill>
                  <a:schemeClr val="tx1">
                    <a:tint val="75000"/>
                  </a:schemeClr>
                </a:solidFill>
              </a:defRPr>
            </a:lvl3pPr>
            <a:lvl4pPr marL="1748790" indent="0">
              <a:buNone/>
              <a:defRPr sz="2040">
                <a:solidFill>
                  <a:schemeClr val="tx1">
                    <a:tint val="75000"/>
                  </a:schemeClr>
                </a:solidFill>
              </a:defRPr>
            </a:lvl4pPr>
            <a:lvl5pPr marL="2331720" indent="0">
              <a:buNone/>
              <a:defRPr sz="2040">
                <a:solidFill>
                  <a:schemeClr val="tx1">
                    <a:tint val="75000"/>
                  </a:schemeClr>
                </a:solidFill>
              </a:defRPr>
            </a:lvl5pPr>
            <a:lvl6pPr marL="2914650" indent="0">
              <a:buNone/>
              <a:defRPr sz="2040">
                <a:solidFill>
                  <a:schemeClr val="tx1">
                    <a:tint val="75000"/>
                  </a:schemeClr>
                </a:solidFill>
              </a:defRPr>
            </a:lvl6pPr>
            <a:lvl7pPr marL="3497580" indent="0">
              <a:buNone/>
              <a:defRPr sz="2040">
                <a:solidFill>
                  <a:schemeClr val="tx1">
                    <a:tint val="75000"/>
                  </a:schemeClr>
                </a:solidFill>
              </a:defRPr>
            </a:lvl7pPr>
            <a:lvl8pPr marL="4080510" indent="0">
              <a:buNone/>
              <a:defRPr sz="2040">
                <a:solidFill>
                  <a:schemeClr val="tx1">
                    <a:tint val="75000"/>
                  </a:schemeClr>
                </a:solidFill>
              </a:defRPr>
            </a:lvl8pPr>
            <a:lvl9pPr marL="4663440" indent="0">
              <a:buNone/>
              <a:defRPr sz="204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24FCB6-F7AF-4339-952E-58C571572AB9}"/>
              </a:ext>
            </a:extLst>
          </p:cNvPr>
          <p:cNvSpPr>
            <a:spLocks noGrp="1"/>
          </p:cNvSpPr>
          <p:nvPr>
            <p:ph type="dt" sz="half" idx="10"/>
          </p:nvPr>
        </p:nvSpPr>
        <p:spPr/>
        <p:txBody>
          <a:bodyPr/>
          <a:lstStyle/>
          <a:p>
            <a:fld id="{CC4D3CC7-6074-45A9-94CF-8470D168093B}" type="datetimeFigureOut">
              <a:rPr lang="en-US" smtClean="0"/>
              <a:t>5/29/2025</a:t>
            </a:fld>
            <a:endParaRPr lang="en-US"/>
          </a:p>
        </p:txBody>
      </p:sp>
      <p:sp>
        <p:nvSpPr>
          <p:cNvPr id="5" name="Footer Placeholder 4">
            <a:extLst>
              <a:ext uri="{FF2B5EF4-FFF2-40B4-BE49-F238E27FC236}">
                <a16:creationId xmlns:a16="http://schemas.microsoft.com/office/drawing/2014/main" id="{A944487E-47E4-4F94-AF56-4D6D41EF53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ACA54-5824-4708-A7B2-98D3C94331AE}"/>
              </a:ext>
            </a:extLst>
          </p:cNvPr>
          <p:cNvSpPr>
            <a:spLocks noGrp="1"/>
          </p:cNvSpPr>
          <p:nvPr>
            <p:ph type="sldNum" sz="quarter" idx="12"/>
          </p:nvPr>
        </p:nvSpPr>
        <p:spPr/>
        <p:txBody>
          <a:bodyPr/>
          <a:lstStyle/>
          <a:p>
            <a:fld id="{384FAAC6-BBFE-4DA3-9679-2FE01AC40F63}" type="slidenum">
              <a:rPr lang="en-US" smtClean="0"/>
              <a:t>‹#›</a:t>
            </a:fld>
            <a:endParaRPr lang="en-US"/>
          </a:p>
        </p:txBody>
      </p:sp>
    </p:spTree>
    <p:extLst>
      <p:ext uri="{BB962C8B-B14F-4D97-AF65-F5344CB8AC3E}">
        <p14:creationId xmlns:p14="http://schemas.microsoft.com/office/powerpoint/2010/main" val="601630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B699-384B-4D69-A64F-9F3DE1987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9F96C5-215E-4093-8AC3-C6200D9F1BB1}"/>
              </a:ext>
            </a:extLst>
          </p:cNvPr>
          <p:cNvSpPr>
            <a:spLocks noGrp="1"/>
          </p:cNvSpPr>
          <p:nvPr>
            <p:ph sz="half" idx="1"/>
          </p:nvPr>
        </p:nvSpPr>
        <p:spPr>
          <a:xfrm>
            <a:off x="106870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CAB52-0432-45C6-89F1-8D837D25FE74}"/>
              </a:ext>
            </a:extLst>
          </p:cNvPr>
          <p:cNvSpPr>
            <a:spLocks noGrp="1"/>
          </p:cNvSpPr>
          <p:nvPr>
            <p:ph sz="half" idx="2"/>
          </p:nvPr>
        </p:nvSpPr>
        <p:spPr>
          <a:xfrm>
            <a:off x="7869555" y="2677584"/>
            <a:ext cx="660654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91F7D8-F725-4B19-B2D7-BDC08D8337B9}"/>
              </a:ext>
            </a:extLst>
          </p:cNvPr>
          <p:cNvSpPr>
            <a:spLocks noGrp="1"/>
          </p:cNvSpPr>
          <p:nvPr>
            <p:ph type="dt" sz="half" idx="10"/>
          </p:nvPr>
        </p:nvSpPr>
        <p:spPr/>
        <p:txBody>
          <a:bodyPr/>
          <a:lstStyle/>
          <a:p>
            <a:fld id="{CC4D3CC7-6074-45A9-94CF-8470D168093B}" type="datetimeFigureOut">
              <a:rPr lang="en-US" smtClean="0"/>
              <a:t>5/29/2025</a:t>
            </a:fld>
            <a:endParaRPr lang="en-US"/>
          </a:p>
        </p:txBody>
      </p:sp>
      <p:sp>
        <p:nvSpPr>
          <p:cNvPr id="6" name="Footer Placeholder 5">
            <a:extLst>
              <a:ext uri="{FF2B5EF4-FFF2-40B4-BE49-F238E27FC236}">
                <a16:creationId xmlns:a16="http://schemas.microsoft.com/office/drawing/2014/main" id="{6CD16A0B-9948-4FFF-A42B-17A88EED2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232CC-B6B3-4EAB-AB47-A5BAECB2DF27}"/>
              </a:ext>
            </a:extLst>
          </p:cNvPr>
          <p:cNvSpPr>
            <a:spLocks noGrp="1"/>
          </p:cNvSpPr>
          <p:nvPr>
            <p:ph type="sldNum" sz="quarter" idx="12"/>
          </p:nvPr>
        </p:nvSpPr>
        <p:spPr/>
        <p:txBody>
          <a:bodyPr/>
          <a:lstStyle/>
          <a:p>
            <a:fld id="{384FAAC6-BBFE-4DA3-9679-2FE01AC40F63}" type="slidenum">
              <a:rPr lang="en-US" smtClean="0"/>
              <a:t>‹#›</a:t>
            </a:fld>
            <a:endParaRPr lang="en-US"/>
          </a:p>
        </p:txBody>
      </p:sp>
    </p:spTree>
    <p:extLst>
      <p:ext uri="{BB962C8B-B14F-4D97-AF65-F5344CB8AC3E}">
        <p14:creationId xmlns:p14="http://schemas.microsoft.com/office/powerpoint/2010/main" val="1076508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D6BA-0D2C-4D4E-A715-5A12134F3FE5}"/>
              </a:ext>
            </a:extLst>
          </p:cNvPr>
          <p:cNvSpPr>
            <a:spLocks noGrp="1"/>
          </p:cNvSpPr>
          <p:nvPr>
            <p:ph type="title"/>
          </p:nvPr>
        </p:nvSpPr>
        <p:spPr>
          <a:xfrm>
            <a:off x="1070730" y="535517"/>
            <a:ext cx="13407390"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2F1590-5BBD-4514-84A0-C264D6D1B64A}"/>
              </a:ext>
            </a:extLst>
          </p:cNvPr>
          <p:cNvSpPr>
            <a:spLocks noGrp="1"/>
          </p:cNvSpPr>
          <p:nvPr>
            <p:ph type="body" idx="1"/>
          </p:nvPr>
        </p:nvSpPr>
        <p:spPr>
          <a:xfrm>
            <a:off x="1070731" y="2465706"/>
            <a:ext cx="6576178"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4" name="Content Placeholder 3">
            <a:extLst>
              <a:ext uri="{FF2B5EF4-FFF2-40B4-BE49-F238E27FC236}">
                <a16:creationId xmlns:a16="http://schemas.microsoft.com/office/drawing/2014/main" id="{630773B8-3C50-4990-8421-E7E0B16DE79A}"/>
              </a:ext>
            </a:extLst>
          </p:cNvPr>
          <p:cNvSpPr>
            <a:spLocks noGrp="1"/>
          </p:cNvSpPr>
          <p:nvPr>
            <p:ph sz="half" idx="2"/>
          </p:nvPr>
        </p:nvSpPr>
        <p:spPr>
          <a:xfrm>
            <a:off x="1070731" y="3674110"/>
            <a:ext cx="6576178"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C50AF-1C3C-4576-B730-D50A0C48A92A}"/>
              </a:ext>
            </a:extLst>
          </p:cNvPr>
          <p:cNvSpPr>
            <a:spLocks noGrp="1"/>
          </p:cNvSpPr>
          <p:nvPr>
            <p:ph type="body" sz="quarter" idx="3"/>
          </p:nvPr>
        </p:nvSpPr>
        <p:spPr>
          <a:xfrm>
            <a:off x="7869555" y="2465706"/>
            <a:ext cx="6608565" cy="1208404"/>
          </a:xfrm>
        </p:spPr>
        <p:txBody>
          <a:bodyPr anchor="b"/>
          <a:lstStyle>
            <a:lvl1pPr marL="0" indent="0">
              <a:buNone/>
              <a:defRPr sz="3060" b="1"/>
            </a:lvl1pPr>
            <a:lvl2pPr marL="582930" indent="0">
              <a:buNone/>
              <a:defRPr sz="2550" b="1"/>
            </a:lvl2pPr>
            <a:lvl3pPr marL="1165860" indent="0">
              <a:buNone/>
              <a:defRPr sz="2295" b="1"/>
            </a:lvl3pPr>
            <a:lvl4pPr marL="1748790" indent="0">
              <a:buNone/>
              <a:defRPr sz="2040" b="1"/>
            </a:lvl4pPr>
            <a:lvl5pPr marL="2331720" indent="0">
              <a:buNone/>
              <a:defRPr sz="2040" b="1"/>
            </a:lvl5pPr>
            <a:lvl6pPr marL="2914650" indent="0">
              <a:buNone/>
              <a:defRPr sz="2040" b="1"/>
            </a:lvl6pPr>
            <a:lvl7pPr marL="3497580" indent="0">
              <a:buNone/>
              <a:defRPr sz="2040" b="1"/>
            </a:lvl7pPr>
            <a:lvl8pPr marL="4080510" indent="0">
              <a:buNone/>
              <a:defRPr sz="2040" b="1"/>
            </a:lvl8pPr>
            <a:lvl9pPr marL="4663440" indent="0">
              <a:buNone/>
              <a:defRPr sz="2040" b="1"/>
            </a:lvl9pPr>
          </a:lstStyle>
          <a:p>
            <a:pPr lvl="0"/>
            <a:r>
              <a:rPr lang="en-US"/>
              <a:t>Click to edit Master text styles</a:t>
            </a:r>
          </a:p>
        </p:txBody>
      </p:sp>
      <p:sp>
        <p:nvSpPr>
          <p:cNvPr id="6" name="Content Placeholder 5">
            <a:extLst>
              <a:ext uri="{FF2B5EF4-FFF2-40B4-BE49-F238E27FC236}">
                <a16:creationId xmlns:a16="http://schemas.microsoft.com/office/drawing/2014/main" id="{2A59F67D-A3F8-4314-A147-416170E9B9A7}"/>
              </a:ext>
            </a:extLst>
          </p:cNvPr>
          <p:cNvSpPr>
            <a:spLocks noGrp="1"/>
          </p:cNvSpPr>
          <p:nvPr>
            <p:ph sz="quarter" idx="4"/>
          </p:nvPr>
        </p:nvSpPr>
        <p:spPr>
          <a:xfrm>
            <a:off x="7869555" y="3674110"/>
            <a:ext cx="6608565"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B77A6-A033-489D-BE7C-3A547C7924D1}"/>
              </a:ext>
            </a:extLst>
          </p:cNvPr>
          <p:cNvSpPr>
            <a:spLocks noGrp="1"/>
          </p:cNvSpPr>
          <p:nvPr>
            <p:ph type="dt" sz="half" idx="10"/>
          </p:nvPr>
        </p:nvSpPr>
        <p:spPr/>
        <p:txBody>
          <a:bodyPr/>
          <a:lstStyle/>
          <a:p>
            <a:fld id="{CC4D3CC7-6074-45A9-94CF-8470D168093B}" type="datetimeFigureOut">
              <a:rPr lang="en-US" smtClean="0"/>
              <a:t>5/29/2025</a:t>
            </a:fld>
            <a:endParaRPr lang="en-US"/>
          </a:p>
        </p:txBody>
      </p:sp>
      <p:sp>
        <p:nvSpPr>
          <p:cNvPr id="8" name="Footer Placeholder 7">
            <a:extLst>
              <a:ext uri="{FF2B5EF4-FFF2-40B4-BE49-F238E27FC236}">
                <a16:creationId xmlns:a16="http://schemas.microsoft.com/office/drawing/2014/main" id="{C38AD171-9B71-4BE7-854D-15D93F2BA2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890A86-B96B-458B-B76C-A37276799C6F}"/>
              </a:ext>
            </a:extLst>
          </p:cNvPr>
          <p:cNvSpPr>
            <a:spLocks noGrp="1"/>
          </p:cNvSpPr>
          <p:nvPr>
            <p:ph type="sldNum" sz="quarter" idx="12"/>
          </p:nvPr>
        </p:nvSpPr>
        <p:spPr/>
        <p:txBody>
          <a:bodyPr/>
          <a:lstStyle/>
          <a:p>
            <a:fld id="{384FAAC6-BBFE-4DA3-9679-2FE01AC40F63}" type="slidenum">
              <a:rPr lang="en-US" smtClean="0"/>
              <a:t>‹#›</a:t>
            </a:fld>
            <a:endParaRPr lang="en-US"/>
          </a:p>
        </p:txBody>
      </p:sp>
    </p:spTree>
    <p:extLst>
      <p:ext uri="{BB962C8B-B14F-4D97-AF65-F5344CB8AC3E}">
        <p14:creationId xmlns:p14="http://schemas.microsoft.com/office/powerpoint/2010/main" val="116609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3A17-C9C4-4D17-80CF-B501E6A843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6C5283-68FB-4666-ABB7-E0767E7846C1}"/>
              </a:ext>
            </a:extLst>
          </p:cNvPr>
          <p:cNvSpPr>
            <a:spLocks noGrp="1"/>
          </p:cNvSpPr>
          <p:nvPr>
            <p:ph type="dt" sz="half" idx="10"/>
          </p:nvPr>
        </p:nvSpPr>
        <p:spPr/>
        <p:txBody>
          <a:bodyPr/>
          <a:lstStyle/>
          <a:p>
            <a:fld id="{CC4D3CC7-6074-45A9-94CF-8470D168093B}" type="datetimeFigureOut">
              <a:rPr lang="en-US" smtClean="0"/>
              <a:t>5/29/2025</a:t>
            </a:fld>
            <a:endParaRPr lang="en-US"/>
          </a:p>
        </p:txBody>
      </p:sp>
      <p:sp>
        <p:nvSpPr>
          <p:cNvPr id="4" name="Footer Placeholder 3">
            <a:extLst>
              <a:ext uri="{FF2B5EF4-FFF2-40B4-BE49-F238E27FC236}">
                <a16:creationId xmlns:a16="http://schemas.microsoft.com/office/drawing/2014/main" id="{1B5DF75B-6283-4534-ADBD-2A49ADF99A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4F467-F9DC-43BC-AB55-40C564D582B8}"/>
              </a:ext>
            </a:extLst>
          </p:cNvPr>
          <p:cNvSpPr>
            <a:spLocks noGrp="1"/>
          </p:cNvSpPr>
          <p:nvPr>
            <p:ph type="sldNum" sz="quarter" idx="12"/>
          </p:nvPr>
        </p:nvSpPr>
        <p:spPr/>
        <p:txBody>
          <a:bodyPr/>
          <a:lstStyle/>
          <a:p>
            <a:fld id="{384FAAC6-BBFE-4DA3-9679-2FE01AC40F63}" type="slidenum">
              <a:rPr lang="en-US" smtClean="0"/>
              <a:t>‹#›</a:t>
            </a:fld>
            <a:endParaRPr lang="en-US"/>
          </a:p>
        </p:txBody>
      </p:sp>
    </p:spTree>
    <p:extLst>
      <p:ext uri="{BB962C8B-B14F-4D97-AF65-F5344CB8AC3E}">
        <p14:creationId xmlns:p14="http://schemas.microsoft.com/office/powerpoint/2010/main" val="11279477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846" y="171450"/>
            <a:ext cx="14681567"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52400" y="1417328"/>
            <a:ext cx="15060613" cy="744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lvl="0"/>
            <a:r>
              <a:rPr lang="en-US"/>
              <a:t>Click text styles</a:t>
            </a:r>
          </a:p>
          <a:p>
            <a:pPr lvl="1"/>
            <a:r>
              <a:rPr lang="en-US"/>
              <a:t>Second level</a:t>
            </a:r>
          </a:p>
          <a:p>
            <a:pPr lvl="2"/>
            <a:r>
              <a:rPr lang="en-US"/>
              <a:t>Third level</a:t>
            </a:r>
          </a:p>
        </p:txBody>
      </p:sp>
      <p:cxnSp>
        <p:nvCxnSpPr>
          <p:cNvPr id="1030" name="Straight Connector 3"/>
          <p:cNvCxnSpPr>
            <a:cxnSpLocks noChangeShapeType="1"/>
            <a:endCxn id="2" idx="1"/>
          </p:cNvCxnSpPr>
          <p:nvPr userDrawn="1"/>
        </p:nvCxnSpPr>
        <p:spPr bwMode="auto">
          <a:xfrm>
            <a:off x="0" y="1073517"/>
            <a:ext cx="14774779" cy="17005"/>
          </a:xfrm>
          <a:prstGeom prst="line">
            <a:avLst/>
          </a:prstGeom>
          <a:noFill/>
          <a:ln w="28575">
            <a:solidFill>
              <a:srgbClr val="84BD00"/>
            </a:solidFill>
            <a:round/>
            <a:headEnd/>
            <a:tailEnd/>
          </a:ln>
          <a:extLst>
            <a:ext uri="{909E8E84-426E-40DD-AFC4-6F175D3DCCD1}">
              <a14:hiddenFill xmlns:a14="http://schemas.microsoft.com/office/drawing/2010/main">
                <a:noFill/>
              </a14:hiddenFill>
            </a:ext>
          </a:extLst>
        </p:spPr>
      </p:cxnSp>
      <p:sp>
        <p:nvSpPr>
          <p:cNvPr id="2" name="TextBox 1">
            <a:extLst>
              <a:ext uri="{FF2B5EF4-FFF2-40B4-BE49-F238E27FC236}">
                <a16:creationId xmlns:a16="http://schemas.microsoft.com/office/drawing/2014/main" id="{6EA7BAE5-B103-594C-8A1C-8D4BACB430F1}"/>
              </a:ext>
            </a:extLst>
          </p:cNvPr>
          <p:cNvSpPr txBox="1"/>
          <p:nvPr userDrawn="1"/>
        </p:nvSpPr>
        <p:spPr>
          <a:xfrm>
            <a:off x="14774779" y="967411"/>
            <a:ext cx="487481" cy="246221"/>
          </a:xfrm>
          <a:prstGeom prst="rect">
            <a:avLst/>
          </a:prstGeom>
          <a:noFill/>
        </p:spPr>
        <p:txBody>
          <a:bodyPr wrap="square" rtlCol="0">
            <a:spAutoFit/>
          </a:bodyPr>
          <a:lstStyle/>
          <a:p>
            <a:pPr algn="ctr"/>
            <a:fld id="{D816A616-2AFE-AA4A-B327-451800C73C92}" type="slidenum">
              <a:rPr lang="en-US" sz="1000" baseline="0" smtClean="0">
                <a:solidFill>
                  <a:schemeClr val="accent4">
                    <a:lumMod val="75000"/>
                  </a:schemeClr>
                </a:solidFill>
                <a:latin typeface="Arial" panose="020B0604020202020204" pitchFamily="34" charset="0"/>
              </a:rPr>
              <a:pPr algn="ctr"/>
              <a:t>‹#›</a:t>
            </a:fld>
            <a:endParaRPr lang="en-US" sz="1000" baseline="0">
              <a:solidFill>
                <a:schemeClr val="accent4">
                  <a:lumMod val="75000"/>
                </a:schemeClr>
              </a:solidFill>
              <a:latin typeface="Arial" panose="020B0604020202020204" pitchFamily="34" charset="0"/>
            </a:endParaRPr>
          </a:p>
        </p:txBody>
      </p:sp>
      <p:cxnSp>
        <p:nvCxnSpPr>
          <p:cNvPr id="8" name="Straight Connector 3">
            <a:extLst>
              <a:ext uri="{FF2B5EF4-FFF2-40B4-BE49-F238E27FC236}">
                <a16:creationId xmlns:a16="http://schemas.microsoft.com/office/drawing/2014/main" id="{9B5F8545-ED49-4447-9841-D4BB12303FF4}"/>
              </a:ext>
            </a:extLst>
          </p:cNvPr>
          <p:cNvCxnSpPr>
            <a:cxnSpLocks noChangeShapeType="1"/>
          </p:cNvCxnSpPr>
          <p:nvPr userDrawn="1"/>
        </p:nvCxnSpPr>
        <p:spPr bwMode="auto">
          <a:xfrm>
            <a:off x="15221579" y="1090522"/>
            <a:ext cx="336562" cy="0"/>
          </a:xfrm>
          <a:prstGeom prst="line">
            <a:avLst/>
          </a:prstGeom>
          <a:noFill/>
          <a:ln w="28575">
            <a:solidFill>
              <a:srgbClr val="84BD00"/>
            </a:solidFill>
            <a:round/>
            <a:headEnd/>
            <a:tailEnd/>
          </a:ln>
          <a:extLst>
            <a:ext uri="{909E8E84-426E-40DD-AFC4-6F175D3DCCD1}">
              <a14:hiddenFill xmlns:a14="http://schemas.microsoft.com/office/drawing/2010/main">
                <a:noFill/>
              </a14:hiddenFill>
            </a:ext>
          </a:extLst>
        </p:spPr>
      </p:cxnSp>
      <p:pic>
        <p:nvPicPr>
          <p:cNvPr id="9" name="Picture 8" descr="A close up of a logo&#10;&#10;Description automatically generated">
            <a:extLst>
              <a:ext uri="{FF2B5EF4-FFF2-40B4-BE49-F238E27FC236}">
                <a16:creationId xmlns:a16="http://schemas.microsoft.com/office/drawing/2014/main" id="{15DB25D8-BB0C-A130-77EB-DC77D28DAAE8}"/>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4637200" y="167492"/>
            <a:ext cx="625060" cy="617243"/>
          </a:xfrm>
          <a:prstGeom prst="rect">
            <a:avLst/>
          </a:prstGeom>
        </p:spPr>
      </p:pic>
      <p:sp>
        <p:nvSpPr>
          <p:cNvPr id="10" name="Rectangle 2">
            <a:extLst>
              <a:ext uri="{FF2B5EF4-FFF2-40B4-BE49-F238E27FC236}">
                <a16:creationId xmlns:a16="http://schemas.microsoft.com/office/drawing/2014/main" id="{6539ACB6-E19A-09D8-52E5-864653B8F273}"/>
              </a:ext>
            </a:extLst>
          </p:cNvPr>
          <p:cNvSpPr>
            <a:spLocks noChangeArrowheads="1"/>
          </p:cNvSpPr>
          <p:nvPr userDrawn="1"/>
        </p:nvSpPr>
        <p:spPr bwMode="auto">
          <a:xfrm>
            <a:off x="-1" y="9400033"/>
            <a:ext cx="15558141" cy="658368"/>
          </a:xfrm>
          <a:prstGeom prst="rect">
            <a:avLst/>
          </a:prstGeom>
          <a:gradFill>
            <a:gsLst>
              <a:gs pos="0">
                <a:srgbClr val="7BBD00"/>
              </a:gs>
              <a:gs pos="100000">
                <a:srgbClr val="50662C"/>
              </a:gs>
            </a:gsLst>
            <a:lin ang="5400000" scaled="1"/>
          </a:gradFill>
          <a:ln>
            <a:noFill/>
          </a:ln>
        </p:spPr>
        <p:txBody>
          <a:bodyPr lIns="146304" tIns="73152" rIns="146304" bIns="73152"/>
          <a:lstStyle/>
          <a:p>
            <a:endParaRPr lang="en-US"/>
          </a:p>
        </p:txBody>
      </p:sp>
      <p:sp>
        <p:nvSpPr>
          <p:cNvPr id="11" name="Title 1">
            <a:extLst>
              <a:ext uri="{FF2B5EF4-FFF2-40B4-BE49-F238E27FC236}">
                <a16:creationId xmlns:a16="http://schemas.microsoft.com/office/drawing/2014/main" id="{F9A1CBB7-5669-79E6-C64C-EC9CB3AEA6E7}"/>
              </a:ext>
            </a:extLst>
          </p:cNvPr>
          <p:cNvSpPr txBox="1">
            <a:spLocks/>
          </p:cNvSpPr>
          <p:nvPr userDrawn="1"/>
        </p:nvSpPr>
        <p:spPr bwMode="auto">
          <a:xfrm>
            <a:off x="90095" y="9488798"/>
            <a:ext cx="15459075" cy="46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ctr" anchorCtr="0" compatLnSpc="1">
            <a:prstTxWarp prst="textNoShape">
              <a:avLst/>
            </a:prstTxWarp>
          </a:bodyPr>
          <a:lstStyle>
            <a:lvl1pPr algn="l" rtl="0" eaLnBrk="1" fontAlgn="base" hangingPunct="1">
              <a:spcBef>
                <a:spcPct val="0"/>
              </a:spcBef>
              <a:spcAft>
                <a:spcPct val="0"/>
              </a:spcAft>
              <a:defRPr sz="3600" b="1">
                <a:solidFill>
                  <a:srgbClr val="7F7F7F"/>
                </a:solidFill>
                <a:latin typeface="Arial"/>
                <a:ea typeface="MS PGothic" pitchFamily="34" charset="-128"/>
                <a:cs typeface="Arial"/>
              </a:defRPr>
            </a:lvl1pPr>
            <a:lvl2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2pPr>
            <a:lvl3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3pPr>
            <a:lvl4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4pPr>
            <a:lvl5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5pPr>
            <a:lvl6pPr marL="73152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6pPr>
            <a:lvl7pPr marL="146304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7pPr>
            <a:lvl8pPr marL="219456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8pPr>
            <a:lvl9pPr marL="292608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9pPr>
          </a:lstStyle>
          <a:p>
            <a:pPr algn="just">
              <a:tabLst>
                <a:tab pos="13428663" algn="l"/>
              </a:tabLst>
            </a:pPr>
            <a:r>
              <a:rPr lang="en-US" sz="1800" b="0" kern="0" dirty="0">
                <a:solidFill>
                  <a:schemeClr val="bg2"/>
                </a:solidFill>
                <a:latin typeface="Arial" panose="020B0604020202020204" pitchFamily="34" charset="0"/>
                <a:cs typeface="Arial" panose="020B0604020202020204" pitchFamily="34" charset="0"/>
              </a:rPr>
              <a:t>Centre Street at Walter Street Intersection Improvements	May 2025</a:t>
            </a:r>
          </a:p>
        </p:txBody>
      </p:sp>
    </p:spTree>
    <p:extLst>
      <p:ext uri="{BB962C8B-B14F-4D97-AF65-F5344CB8AC3E}">
        <p14:creationId xmlns:p14="http://schemas.microsoft.com/office/powerpoint/2010/main" val="3729136040"/>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hf hdr="0" ftr="0" dt="0"/>
  <p:txStyles>
    <p:titleStyle>
      <a:lvl1pPr algn="l" rtl="0" eaLnBrk="1" fontAlgn="base" hangingPunct="1">
        <a:spcBef>
          <a:spcPct val="0"/>
        </a:spcBef>
        <a:spcAft>
          <a:spcPct val="0"/>
        </a:spcAft>
        <a:defRPr sz="3600" b="1" baseline="0">
          <a:solidFill>
            <a:schemeClr val="accent4">
              <a:lumMod val="10000"/>
            </a:schemeClr>
          </a:solidFill>
          <a:latin typeface="Arial"/>
          <a:ea typeface="MS PGothic" pitchFamily="34" charset="-128"/>
          <a:cs typeface="Arial"/>
        </a:defRPr>
      </a:lvl1pPr>
      <a:lvl2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2pPr>
      <a:lvl3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3pPr>
      <a:lvl4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4pPr>
      <a:lvl5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5pPr>
      <a:lvl6pPr marL="73152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6pPr>
      <a:lvl7pPr marL="146304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7pPr>
      <a:lvl8pPr marL="219456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8pPr>
      <a:lvl9pPr marL="292608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9pPr>
    </p:titleStyle>
    <p:bodyStyle>
      <a:lvl1pPr marL="547688" indent="-547688" algn="l" rtl="0" eaLnBrk="1" fontAlgn="base" hangingPunct="1">
        <a:spcBef>
          <a:spcPct val="0"/>
        </a:spcBef>
        <a:spcAft>
          <a:spcPts val="600"/>
        </a:spcAft>
        <a:buClr>
          <a:srgbClr val="84BD00"/>
        </a:buClr>
        <a:buSzPct val="125000"/>
        <a:buFont typeface="Wingdings" pitchFamily="2" charset="2"/>
        <a:buChar char="§"/>
        <a:defRPr sz="2800" b="1">
          <a:solidFill>
            <a:schemeClr val="tx2">
              <a:lumMod val="75000"/>
            </a:schemeClr>
          </a:solidFill>
          <a:latin typeface="Arial"/>
          <a:ea typeface="MS PGothic" pitchFamily="34" charset="-128"/>
          <a:cs typeface="Arial"/>
        </a:defRPr>
      </a:lvl1pPr>
      <a:lvl2pPr marL="1187450" indent="-457200" algn="l" rtl="0" eaLnBrk="1" fontAlgn="base" hangingPunct="1">
        <a:spcBef>
          <a:spcPct val="0"/>
        </a:spcBef>
        <a:spcAft>
          <a:spcPts val="600"/>
        </a:spcAft>
        <a:buClr>
          <a:srgbClr val="84BD00"/>
        </a:buClr>
        <a:buSzPct val="90000"/>
        <a:buFont typeface="Arial" pitchFamily="34" charset="0"/>
        <a:buChar char="•"/>
        <a:defRPr sz="2600">
          <a:solidFill>
            <a:schemeClr val="tx2">
              <a:lumMod val="75000"/>
            </a:schemeClr>
          </a:solidFill>
          <a:latin typeface="Arial"/>
          <a:ea typeface="MS PGothic" pitchFamily="34" charset="-128"/>
          <a:cs typeface="Arial"/>
        </a:defRPr>
      </a:lvl2pPr>
      <a:lvl3pPr marL="1828800" indent="-365125" algn="l" rtl="0" eaLnBrk="1" fontAlgn="base" hangingPunct="1">
        <a:spcBef>
          <a:spcPct val="0"/>
        </a:spcBef>
        <a:spcAft>
          <a:spcPct val="0"/>
        </a:spcAft>
        <a:buClr>
          <a:srgbClr val="84BD00"/>
        </a:buClr>
        <a:buSzPct val="90000"/>
        <a:buFont typeface="Arial" pitchFamily="34" charset="0"/>
        <a:buChar char="•"/>
        <a:defRPr sz="2400" i="1">
          <a:solidFill>
            <a:schemeClr val="tx2">
              <a:lumMod val="75000"/>
            </a:schemeClr>
          </a:solidFill>
          <a:latin typeface="Arial"/>
          <a:ea typeface="MS PGothic" pitchFamily="34" charset="-128"/>
          <a:cs typeface="Arial"/>
        </a:defRPr>
      </a:lvl3pPr>
      <a:lvl4pPr marL="2559050" indent="-365125" algn="l" rtl="0" eaLnBrk="1" fontAlgn="base" hangingPunct="1">
        <a:spcBef>
          <a:spcPct val="0"/>
        </a:spcBef>
        <a:spcAft>
          <a:spcPct val="0"/>
        </a:spcAft>
        <a:buClr>
          <a:schemeClr val="tx2"/>
        </a:buClr>
        <a:buSzPct val="90000"/>
        <a:buFont typeface="Wingdings" pitchFamily="2" charset="2"/>
        <a:buChar char="§"/>
        <a:defRPr sz="3200" i="1">
          <a:solidFill>
            <a:schemeClr val="bg2"/>
          </a:solidFill>
          <a:latin typeface="+mn-lt"/>
          <a:ea typeface="MS PGothic" pitchFamily="34" charset="-128"/>
        </a:defRPr>
      </a:lvl4pPr>
      <a:lvl5pPr marL="3290888" indent="-365125" algn="l" rtl="0" eaLnBrk="1" fontAlgn="base" hangingPunct="1">
        <a:spcBef>
          <a:spcPct val="0"/>
        </a:spcBef>
        <a:spcAft>
          <a:spcPct val="0"/>
        </a:spcAft>
        <a:buClr>
          <a:schemeClr val="tx2"/>
        </a:buClr>
        <a:buSzPct val="90000"/>
        <a:buFont typeface="Wingdings" pitchFamily="2" charset="2"/>
        <a:buChar char="»"/>
        <a:defRPr sz="3200" i="1">
          <a:solidFill>
            <a:srgbClr val="095028"/>
          </a:solidFill>
          <a:latin typeface="+mn-lt"/>
          <a:ea typeface="MS PGothic" pitchFamily="34" charset="-128"/>
        </a:defRPr>
      </a:lvl5pPr>
      <a:lvl6pPr marL="4023360" indent="-365760" algn="l" rtl="0" eaLnBrk="1" fontAlgn="base" hangingPunct="1">
        <a:lnSpc>
          <a:spcPct val="170000"/>
        </a:lnSpc>
        <a:spcBef>
          <a:spcPct val="20000"/>
        </a:spcBef>
        <a:spcAft>
          <a:spcPct val="0"/>
        </a:spcAft>
        <a:buClr>
          <a:schemeClr val="tx2"/>
        </a:buClr>
        <a:buSzPct val="90000"/>
        <a:buFont typeface="Wingdings" pitchFamily="-65" charset="2"/>
        <a:buChar char="§"/>
        <a:defRPr sz="3200" b="1">
          <a:solidFill>
            <a:schemeClr val="tx1"/>
          </a:solidFill>
          <a:effectLst>
            <a:outerShdw blurRad="38100" dist="38100" dir="2700000" algn="tl">
              <a:srgbClr val="000000"/>
            </a:outerShdw>
          </a:effectLst>
          <a:latin typeface="+mn-lt"/>
          <a:ea typeface="ＭＳ Ｐゴシック" pitchFamily="-65" charset="-128"/>
        </a:defRPr>
      </a:lvl6pPr>
      <a:lvl7pPr marL="4754880" indent="-365760" algn="l" rtl="0" eaLnBrk="1" fontAlgn="base" hangingPunct="1">
        <a:lnSpc>
          <a:spcPct val="170000"/>
        </a:lnSpc>
        <a:spcBef>
          <a:spcPct val="20000"/>
        </a:spcBef>
        <a:spcAft>
          <a:spcPct val="0"/>
        </a:spcAft>
        <a:buClr>
          <a:schemeClr val="tx2"/>
        </a:buClr>
        <a:buSzPct val="90000"/>
        <a:buFont typeface="Wingdings" pitchFamily="-65" charset="2"/>
        <a:buChar char="§"/>
        <a:defRPr sz="3200" b="1">
          <a:solidFill>
            <a:schemeClr val="tx1"/>
          </a:solidFill>
          <a:effectLst>
            <a:outerShdw blurRad="38100" dist="38100" dir="2700000" algn="tl">
              <a:srgbClr val="000000"/>
            </a:outerShdw>
          </a:effectLst>
          <a:latin typeface="+mn-lt"/>
          <a:ea typeface="ＭＳ Ｐゴシック" pitchFamily="-65" charset="-128"/>
        </a:defRPr>
      </a:lvl7pPr>
      <a:lvl8pPr marL="5486400" indent="-365760" algn="l" rtl="0" eaLnBrk="1" fontAlgn="base" hangingPunct="1">
        <a:lnSpc>
          <a:spcPct val="170000"/>
        </a:lnSpc>
        <a:spcBef>
          <a:spcPct val="20000"/>
        </a:spcBef>
        <a:spcAft>
          <a:spcPct val="0"/>
        </a:spcAft>
        <a:buClr>
          <a:schemeClr val="tx2"/>
        </a:buClr>
        <a:buSzPct val="90000"/>
        <a:buFont typeface="Wingdings" pitchFamily="-65" charset="2"/>
        <a:buChar char="§"/>
        <a:defRPr sz="3200" b="1">
          <a:solidFill>
            <a:schemeClr val="tx1"/>
          </a:solidFill>
          <a:effectLst>
            <a:outerShdw blurRad="38100" dist="38100" dir="2700000" algn="tl">
              <a:srgbClr val="000000"/>
            </a:outerShdw>
          </a:effectLst>
          <a:latin typeface="+mn-lt"/>
          <a:ea typeface="ＭＳ Ｐゴシック" pitchFamily="-65" charset="-128"/>
        </a:defRPr>
      </a:lvl8pPr>
      <a:lvl9pPr marL="6217920" indent="-365760" algn="l" rtl="0" eaLnBrk="1" fontAlgn="base" hangingPunct="1">
        <a:lnSpc>
          <a:spcPct val="170000"/>
        </a:lnSpc>
        <a:spcBef>
          <a:spcPct val="20000"/>
        </a:spcBef>
        <a:spcAft>
          <a:spcPct val="0"/>
        </a:spcAft>
        <a:buClr>
          <a:schemeClr val="tx2"/>
        </a:buClr>
        <a:buSzPct val="90000"/>
        <a:buFont typeface="Wingdings" pitchFamily="-65" charset="2"/>
        <a:buChar char="§"/>
        <a:defRPr sz="3200" b="1">
          <a:solidFill>
            <a:schemeClr val="tx1"/>
          </a:solidFill>
          <a:effectLst>
            <a:outerShdw blurRad="38100" dist="38100" dir="2700000" algn="tl">
              <a:srgbClr val="000000"/>
            </a:outerShdw>
          </a:effectLst>
          <a:latin typeface="+mn-lt"/>
          <a:ea typeface="ＭＳ Ｐゴシック" pitchFamily="-65" charset="-128"/>
        </a:defRPr>
      </a:lvl9pPr>
    </p:bodyStyle>
    <p:otherStyle>
      <a:defPPr>
        <a:defRPr lang="en-US"/>
      </a:defPPr>
      <a:lvl1pPr marL="0" algn="l" defTabSz="731520" rtl="0" eaLnBrk="1" latinLnBrk="0" hangingPunct="1">
        <a:defRPr sz="2900" kern="1200">
          <a:solidFill>
            <a:schemeClr val="tx1"/>
          </a:solidFill>
          <a:latin typeface="+mn-lt"/>
          <a:ea typeface="+mn-ea"/>
          <a:cs typeface="+mn-cs"/>
        </a:defRPr>
      </a:lvl1pPr>
      <a:lvl2pPr marL="731520" algn="l" defTabSz="731520" rtl="0" eaLnBrk="1" latinLnBrk="0" hangingPunct="1">
        <a:defRPr sz="2900" kern="1200">
          <a:solidFill>
            <a:schemeClr val="tx1"/>
          </a:solidFill>
          <a:latin typeface="+mn-lt"/>
          <a:ea typeface="+mn-ea"/>
          <a:cs typeface="+mn-cs"/>
        </a:defRPr>
      </a:lvl2pPr>
      <a:lvl3pPr marL="1463040" algn="l" defTabSz="731520" rtl="0" eaLnBrk="1" latinLnBrk="0" hangingPunct="1">
        <a:defRPr sz="2900" kern="1200">
          <a:solidFill>
            <a:schemeClr val="tx1"/>
          </a:solidFill>
          <a:latin typeface="+mn-lt"/>
          <a:ea typeface="+mn-ea"/>
          <a:cs typeface="+mn-cs"/>
        </a:defRPr>
      </a:lvl3pPr>
      <a:lvl4pPr marL="2194560" algn="l" defTabSz="731520" rtl="0" eaLnBrk="1" latinLnBrk="0" hangingPunct="1">
        <a:defRPr sz="2900" kern="1200">
          <a:solidFill>
            <a:schemeClr val="tx1"/>
          </a:solidFill>
          <a:latin typeface="+mn-lt"/>
          <a:ea typeface="+mn-ea"/>
          <a:cs typeface="+mn-cs"/>
        </a:defRPr>
      </a:lvl4pPr>
      <a:lvl5pPr marL="2926080" algn="l" defTabSz="731520" rtl="0" eaLnBrk="1" latinLnBrk="0" hangingPunct="1">
        <a:defRPr sz="2900" kern="1200">
          <a:solidFill>
            <a:schemeClr val="tx1"/>
          </a:solidFill>
          <a:latin typeface="+mn-lt"/>
          <a:ea typeface="+mn-ea"/>
          <a:cs typeface="+mn-cs"/>
        </a:defRPr>
      </a:lvl5pPr>
      <a:lvl6pPr marL="3657600" algn="l" defTabSz="731520" rtl="0" eaLnBrk="1" latinLnBrk="0" hangingPunct="1">
        <a:defRPr sz="2900" kern="1200">
          <a:solidFill>
            <a:schemeClr val="tx1"/>
          </a:solidFill>
          <a:latin typeface="+mn-lt"/>
          <a:ea typeface="+mn-ea"/>
          <a:cs typeface="+mn-cs"/>
        </a:defRPr>
      </a:lvl6pPr>
      <a:lvl7pPr marL="4389120" algn="l" defTabSz="731520" rtl="0" eaLnBrk="1" latinLnBrk="0" hangingPunct="1">
        <a:defRPr sz="2900" kern="1200">
          <a:solidFill>
            <a:schemeClr val="tx1"/>
          </a:solidFill>
          <a:latin typeface="+mn-lt"/>
          <a:ea typeface="+mn-ea"/>
          <a:cs typeface="+mn-cs"/>
        </a:defRPr>
      </a:lvl7pPr>
      <a:lvl8pPr marL="5120640" algn="l" defTabSz="731520" rtl="0" eaLnBrk="1" latinLnBrk="0" hangingPunct="1">
        <a:defRPr sz="2900" kern="1200">
          <a:solidFill>
            <a:schemeClr val="tx1"/>
          </a:solidFill>
          <a:latin typeface="+mn-lt"/>
          <a:ea typeface="+mn-ea"/>
          <a:cs typeface="+mn-cs"/>
        </a:defRPr>
      </a:lvl8pPr>
      <a:lvl9pPr marL="5852160" algn="l" defTabSz="731520" rtl="0" eaLnBrk="1" latinLnBrk="0" hangingPunct="1">
        <a:defRPr sz="2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590846-9AA3-4ED6-BB50-09C0CD9E0C45}"/>
              </a:ext>
            </a:extLst>
          </p:cNvPr>
          <p:cNvSpPr>
            <a:spLocks noGrp="1"/>
          </p:cNvSpPr>
          <p:nvPr>
            <p:ph type="title"/>
          </p:nvPr>
        </p:nvSpPr>
        <p:spPr>
          <a:xfrm>
            <a:off x="1068705" y="535517"/>
            <a:ext cx="13407390"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7D09F-527B-4712-BA01-06EAB5B85BA9}"/>
              </a:ext>
            </a:extLst>
          </p:cNvPr>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042D4-D6CB-4E96-89B4-DA322A5E9436}"/>
              </a:ext>
            </a:extLst>
          </p:cNvPr>
          <p:cNvSpPr>
            <a:spLocks noGrp="1"/>
          </p:cNvSpPr>
          <p:nvPr>
            <p:ph type="dt" sz="half" idx="2"/>
          </p:nvPr>
        </p:nvSpPr>
        <p:spPr>
          <a:xfrm>
            <a:off x="1068705" y="9322647"/>
            <a:ext cx="3497580" cy="535517"/>
          </a:xfrm>
          <a:prstGeom prst="rect">
            <a:avLst/>
          </a:prstGeom>
        </p:spPr>
        <p:txBody>
          <a:bodyPr vert="horz" lIns="91440" tIns="45720" rIns="91440" bIns="45720" rtlCol="0" anchor="ctr"/>
          <a:lstStyle>
            <a:lvl1pPr algn="l">
              <a:defRPr sz="1530">
                <a:solidFill>
                  <a:schemeClr val="tx1">
                    <a:tint val="75000"/>
                  </a:schemeClr>
                </a:solidFill>
              </a:defRPr>
            </a:lvl1pPr>
          </a:lstStyle>
          <a:p>
            <a:fld id="{CC4D3CC7-6074-45A9-94CF-8470D168093B}" type="datetimeFigureOut">
              <a:rPr lang="en-US" smtClean="0"/>
              <a:t>5/29/2025</a:t>
            </a:fld>
            <a:endParaRPr lang="en-US"/>
          </a:p>
        </p:txBody>
      </p:sp>
      <p:sp>
        <p:nvSpPr>
          <p:cNvPr id="5" name="Footer Placeholder 4">
            <a:extLst>
              <a:ext uri="{FF2B5EF4-FFF2-40B4-BE49-F238E27FC236}">
                <a16:creationId xmlns:a16="http://schemas.microsoft.com/office/drawing/2014/main" id="{6C02AFEE-3A8E-42DC-9140-899BCBFC4E87}"/>
              </a:ext>
            </a:extLst>
          </p:cNvPr>
          <p:cNvSpPr>
            <a:spLocks noGrp="1"/>
          </p:cNvSpPr>
          <p:nvPr>
            <p:ph type="ftr" sz="quarter" idx="3"/>
          </p:nvPr>
        </p:nvSpPr>
        <p:spPr>
          <a:xfrm>
            <a:off x="5149215" y="9322647"/>
            <a:ext cx="5246370" cy="535517"/>
          </a:xfrm>
          <a:prstGeom prst="rect">
            <a:avLst/>
          </a:prstGeom>
        </p:spPr>
        <p:txBody>
          <a:bodyPr vert="horz" lIns="91440" tIns="45720" rIns="91440" bIns="45720" rtlCol="0" anchor="ctr"/>
          <a:lstStyle>
            <a:lvl1pPr algn="ctr">
              <a:defRPr sz="153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775454-7B03-4EFC-8626-C9C556C64AC2}"/>
              </a:ext>
            </a:extLst>
          </p:cNvPr>
          <p:cNvSpPr>
            <a:spLocks noGrp="1"/>
          </p:cNvSpPr>
          <p:nvPr>
            <p:ph type="sldNum" sz="quarter" idx="4"/>
          </p:nvPr>
        </p:nvSpPr>
        <p:spPr>
          <a:xfrm>
            <a:off x="10978515" y="9322647"/>
            <a:ext cx="3497580" cy="535517"/>
          </a:xfrm>
          <a:prstGeom prst="rect">
            <a:avLst/>
          </a:prstGeom>
        </p:spPr>
        <p:txBody>
          <a:bodyPr vert="horz" lIns="91440" tIns="45720" rIns="91440" bIns="45720" rtlCol="0" anchor="ctr"/>
          <a:lstStyle>
            <a:lvl1pPr algn="r">
              <a:defRPr sz="1530">
                <a:solidFill>
                  <a:schemeClr val="tx1">
                    <a:tint val="75000"/>
                  </a:schemeClr>
                </a:solidFill>
              </a:defRPr>
            </a:lvl1pPr>
          </a:lstStyle>
          <a:p>
            <a:fld id="{384FAAC6-BBFE-4DA3-9679-2FE01AC40F63}" type="slidenum">
              <a:rPr lang="en-US" smtClean="0"/>
              <a:t>‹#›</a:t>
            </a:fld>
            <a:endParaRPr lang="en-US"/>
          </a:p>
        </p:txBody>
      </p:sp>
    </p:spTree>
    <p:extLst>
      <p:ext uri="{BB962C8B-B14F-4D97-AF65-F5344CB8AC3E}">
        <p14:creationId xmlns:p14="http://schemas.microsoft.com/office/powerpoint/2010/main" val="288807033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1165860" rtl="0" eaLnBrk="1" latinLnBrk="0" hangingPunct="1">
        <a:lnSpc>
          <a:spcPct val="90000"/>
        </a:lnSpc>
        <a:spcBef>
          <a:spcPct val="0"/>
        </a:spcBef>
        <a:buNone/>
        <a:defRPr sz="5610" kern="1200">
          <a:solidFill>
            <a:schemeClr val="tx1"/>
          </a:solidFill>
          <a:latin typeface="+mj-lt"/>
          <a:ea typeface="+mj-ea"/>
          <a:cs typeface="+mj-cs"/>
        </a:defRPr>
      </a:lvl1pPr>
    </p:titleStyle>
    <p:bodyStyle>
      <a:lvl1pPr marL="291465" indent="-291465" algn="l" defTabSz="1165860" rtl="0" eaLnBrk="1" latinLnBrk="0" hangingPunct="1">
        <a:lnSpc>
          <a:spcPct val="90000"/>
        </a:lnSpc>
        <a:spcBef>
          <a:spcPts val="1275"/>
        </a:spcBef>
        <a:buFont typeface="Arial" panose="020B0604020202020204" pitchFamily="34" charset="0"/>
        <a:buChar char="•"/>
        <a:defRPr sz="357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6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55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998855"/>
            <a:ext cx="13407390" cy="14808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8705" y="2677584"/>
            <a:ext cx="1340739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8705" y="9322647"/>
            <a:ext cx="3497580" cy="535517"/>
          </a:xfrm>
          <a:prstGeom prst="rect">
            <a:avLst/>
          </a:prstGeom>
        </p:spPr>
        <p:txBody>
          <a:bodyPr vert="horz" lIns="91440" tIns="45720" rIns="91440" bIns="45720" rtlCol="0" anchor="ctr"/>
          <a:lstStyle>
            <a:lvl1pPr algn="l">
              <a:defRPr sz="1530">
                <a:solidFill>
                  <a:schemeClr val="tx1">
                    <a:tint val="75000"/>
                  </a:schemeClr>
                </a:solidFill>
              </a:defRPr>
            </a:lvl1pPr>
          </a:lstStyle>
          <a:p>
            <a:fld id="{CD72EB2B-8549-4D20-8A2F-F4EA0C1AEBAE}" type="datetime1">
              <a:rPr lang="en-US" smtClean="0"/>
              <a:t>5/29/2025</a:t>
            </a:fld>
            <a:endParaRPr lang="en-US"/>
          </a:p>
        </p:txBody>
      </p:sp>
      <p:sp>
        <p:nvSpPr>
          <p:cNvPr id="5" name="Footer Placeholder 4"/>
          <p:cNvSpPr>
            <a:spLocks noGrp="1"/>
          </p:cNvSpPr>
          <p:nvPr>
            <p:ph type="ftr" sz="quarter" idx="3"/>
          </p:nvPr>
        </p:nvSpPr>
        <p:spPr>
          <a:xfrm>
            <a:off x="5149215" y="9059547"/>
            <a:ext cx="5246370" cy="798618"/>
          </a:xfrm>
          <a:prstGeom prst="rect">
            <a:avLst/>
          </a:prstGeom>
        </p:spPr>
        <p:txBody>
          <a:bodyPr vert="horz" lIns="91440" tIns="45720" rIns="91440" bIns="45720" rtlCol="0" anchor="ctr"/>
          <a:lstStyle>
            <a:lvl1pPr algn="ctr">
              <a:defRPr sz="1530">
                <a:solidFill>
                  <a:schemeClr val="tx1">
                    <a:tint val="75000"/>
                  </a:schemeClr>
                </a:solidFill>
              </a:defRPr>
            </a:lvl1pPr>
          </a:lstStyle>
          <a:p>
            <a:r>
              <a:rPr lang="en-US"/>
              <a:t>Partner logo</a:t>
            </a:r>
          </a:p>
        </p:txBody>
      </p:sp>
      <p:sp>
        <p:nvSpPr>
          <p:cNvPr id="6" name="Slide Number Placeholder 5"/>
          <p:cNvSpPr>
            <a:spLocks noGrp="1"/>
          </p:cNvSpPr>
          <p:nvPr>
            <p:ph type="sldNum" sz="quarter" idx="4"/>
          </p:nvPr>
        </p:nvSpPr>
        <p:spPr>
          <a:xfrm>
            <a:off x="10978515" y="9322647"/>
            <a:ext cx="3497580" cy="535517"/>
          </a:xfrm>
          <a:prstGeom prst="rect">
            <a:avLst/>
          </a:prstGeom>
        </p:spPr>
        <p:txBody>
          <a:bodyPr vert="horz" lIns="91440" tIns="45720" rIns="91440" bIns="45720" rtlCol="0" anchor="ctr"/>
          <a:lstStyle>
            <a:lvl1pPr algn="r">
              <a:defRPr sz="1530">
                <a:solidFill>
                  <a:schemeClr val="tx1">
                    <a:tint val="75000"/>
                  </a:schemeClr>
                </a:solidFill>
              </a:defRPr>
            </a:lvl1pPr>
          </a:lstStyle>
          <a:p>
            <a:fld id="{330EA680-D336-4FF7-8B7A-9848BB0A1C32}" type="slidenum">
              <a:rPr lang="en-US" smtClean="0"/>
              <a:t>‹#›</a:t>
            </a:fld>
            <a:endParaRPr lang="en-US"/>
          </a:p>
        </p:txBody>
      </p:sp>
      <p:pic>
        <p:nvPicPr>
          <p:cNvPr id="7" name="Picture 6" descr="DCRLogo_horiz.PNG">
            <a:extLst>
              <a:ext uri="{FF2B5EF4-FFF2-40B4-BE49-F238E27FC236}">
                <a16:creationId xmlns:a16="http://schemas.microsoft.com/office/drawing/2014/main" id="{BF1A0FD7-3BEA-48A0-89DE-5CEC7488E35A}"/>
              </a:ext>
            </a:extLst>
          </p:cNvPr>
          <p:cNvPicPr>
            <a:picLocks noChangeAspect="1"/>
          </p:cNvPicPr>
          <p:nvPr userDrawn="1"/>
        </p:nvPicPr>
        <p:blipFill>
          <a:blip r:embed="rId10"/>
          <a:stretch>
            <a:fillRect/>
          </a:stretch>
        </p:blipFill>
        <p:spPr>
          <a:xfrm>
            <a:off x="537103" y="169332"/>
            <a:ext cx="5653319" cy="1087978"/>
          </a:xfrm>
          <a:prstGeom prst="rect">
            <a:avLst/>
          </a:prstGeom>
        </p:spPr>
      </p:pic>
    </p:spTree>
    <p:extLst>
      <p:ext uri="{BB962C8B-B14F-4D97-AF65-F5344CB8AC3E}">
        <p14:creationId xmlns:p14="http://schemas.microsoft.com/office/powerpoint/2010/main" val="39196933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hdr="0" ftr="0"/>
  <p:txStyles>
    <p:titleStyle>
      <a:lvl1pPr algn="l" defTabSz="1165860" rtl="0" eaLnBrk="1" latinLnBrk="0" hangingPunct="1">
        <a:lnSpc>
          <a:spcPct val="90000"/>
        </a:lnSpc>
        <a:spcBef>
          <a:spcPct val="0"/>
        </a:spcBef>
        <a:buNone/>
        <a:defRPr sz="5610" kern="1200">
          <a:solidFill>
            <a:schemeClr val="tx1"/>
          </a:solidFill>
          <a:latin typeface="+mj-lt"/>
          <a:ea typeface="+mj-ea"/>
          <a:cs typeface="+mj-cs"/>
        </a:defRPr>
      </a:lvl1pPr>
    </p:titleStyle>
    <p:bodyStyle>
      <a:lvl1pPr marL="291465" indent="-291465" algn="l" defTabSz="1165860" rtl="0" eaLnBrk="1" latinLnBrk="0" hangingPunct="1">
        <a:lnSpc>
          <a:spcPct val="90000"/>
        </a:lnSpc>
        <a:spcBef>
          <a:spcPts val="1275"/>
        </a:spcBef>
        <a:buFont typeface="Arial" panose="020B0604020202020204" pitchFamily="34" charset="0"/>
        <a:buChar char="•"/>
        <a:defRPr sz="3570" kern="1200">
          <a:solidFill>
            <a:schemeClr val="tx1"/>
          </a:solidFill>
          <a:latin typeface="+mn-lt"/>
          <a:ea typeface="+mn-ea"/>
          <a:cs typeface="+mn-cs"/>
        </a:defRPr>
      </a:lvl1pPr>
      <a:lvl2pPr marL="874395" indent="-291465" algn="l" defTabSz="1165860" rtl="0" eaLnBrk="1" latinLnBrk="0" hangingPunct="1">
        <a:lnSpc>
          <a:spcPct val="90000"/>
        </a:lnSpc>
        <a:spcBef>
          <a:spcPts val="638"/>
        </a:spcBef>
        <a:buFont typeface="Arial" panose="020B0604020202020204" pitchFamily="34" charset="0"/>
        <a:buChar char="•"/>
        <a:defRPr sz="3060" kern="1200">
          <a:solidFill>
            <a:schemeClr val="tx1"/>
          </a:solidFill>
          <a:latin typeface="+mn-lt"/>
          <a:ea typeface="+mn-ea"/>
          <a:cs typeface="+mn-cs"/>
        </a:defRPr>
      </a:lvl2pPr>
      <a:lvl3pPr marL="1457325" indent="-291465" algn="l" defTabSz="1165860" rtl="0" eaLnBrk="1" latinLnBrk="0" hangingPunct="1">
        <a:lnSpc>
          <a:spcPct val="90000"/>
        </a:lnSpc>
        <a:spcBef>
          <a:spcPts val="638"/>
        </a:spcBef>
        <a:buFont typeface="Arial" panose="020B0604020202020204" pitchFamily="34" charset="0"/>
        <a:buChar char="•"/>
        <a:defRPr sz="2550" kern="1200">
          <a:solidFill>
            <a:schemeClr val="tx1"/>
          </a:solidFill>
          <a:latin typeface="+mn-lt"/>
          <a:ea typeface="+mn-ea"/>
          <a:cs typeface="+mn-cs"/>
        </a:defRPr>
      </a:lvl3pPr>
      <a:lvl4pPr marL="204025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4pPr>
      <a:lvl5pPr marL="262318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5pPr>
      <a:lvl6pPr marL="320611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6pPr>
      <a:lvl7pPr marL="378904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7pPr>
      <a:lvl8pPr marL="437197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8pPr>
      <a:lvl9pPr marL="4954905" indent="-291465" algn="l" defTabSz="1165860" rtl="0" eaLnBrk="1" latinLnBrk="0" hangingPunct="1">
        <a:lnSpc>
          <a:spcPct val="90000"/>
        </a:lnSpc>
        <a:spcBef>
          <a:spcPts val="638"/>
        </a:spcBef>
        <a:buFont typeface="Arial" panose="020B0604020202020204" pitchFamily="34" charset="0"/>
        <a:buChar char="•"/>
        <a:defRPr sz="2295" kern="1200">
          <a:solidFill>
            <a:schemeClr val="tx1"/>
          </a:solidFill>
          <a:latin typeface="+mn-lt"/>
          <a:ea typeface="+mn-ea"/>
          <a:cs typeface="+mn-cs"/>
        </a:defRPr>
      </a:lvl9pPr>
    </p:bodyStyle>
    <p:otherStyle>
      <a:defPPr>
        <a:defRPr lang="en-US"/>
      </a:defPPr>
      <a:lvl1pPr marL="0" algn="l" defTabSz="1165860" rtl="0" eaLnBrk="1" latinLnBrk="0" hangingPunct="1">
        <a:defRPr sz="2295" kern="1200">
          <a:solidFill>
            <a:schemeClr val="tx1"/>
          </a:solidFill>
          <a:latin typeface="+mn-lt"/>
          <a:ea typeface="+mn-ea"/>
          <a:cs typeface="+mn-cs"/>
        </a:defRPr>
      </a:lvl1pPr>
      <a:lvl2pPr marL="582930" algn="l" defTabSz="1165860" rtl="0" eaLnBrk="1" latinLnBrk="0" hangingPunct="1">
        <a:defRPr sz="2295" kern="1200">
          <a:solidFill>
            <a:schemeClr val="tx1"/>
          </a:solidFill>
          <a:latin typeface="+mn-lt"/>
          <a:ea typeface="+mn-ea"/>
          <a:cs typeface="+mn-cs"/>
        </a:defRPr>
      </a:lvl2pPr>
      <a:lvl3pPr marL="1165860" algn="l" defTabSz="1165860" rtl="0" eaLnBrk="1" latinLnBrk="0" hangingPunct="1">
        <a:defRPr sz="2295" kern="1200">
          <a:solidFill>
            <a:schemeClr val="tx1"/>
          </a:solidFill>
          <a:latin typeface="+mn-lt"/>
          <a:ea typeface="+mn-ea"/>
          <a:cs typeface="+mn-cs"/>
        </a:defRPr>
      </a:lvl3pPr>
      <a:lvl4pPr marL="1748790" algn="l" defTabSz="1165860" rtl="0" eaLnBrk="1" latinLnBrk="0" hangingPunct="1">
        <a:defRPr sz="2295" kern="1200">
          <a:solidFill>
            <a:schemeClr val="tx1"/>
          </a:solidFill>
          <a:latin typeface="+mn-lt"/>
          <a:ea typeface="+mn-ea"/>
          <a:cs typeface="+mn-cs"/>
        </a:defRPr>
      </a:lvl4pPr>
      <a:lvl5pPr marL="2331720" algn="l" defTabSz="1165860" rtl="0" eaLnBrk="1" latinLnBrk="0" hangingPunct="1">
        <a:defRPr sz="2295" kern="1200">
          <a:solidFill>
            <a:schemeClr val="tx1"/>
          </a:solidFill>
          <a:latin typeface="+mn-lt"/>
          <a:ea typeface="+mn-ea"/>
          <a:cs typeface="+mn-cs"/>
        </a:defRPr>
      </a:lvl5pPr>
      <a:lvl6pPr marL="2914650" algn="l" defTabSz="1165860" rtl="0" eaLnBrk="1" latinLnBrk="0" hangingPunct="1">
        <a:defRPr sz="2295" kern="1200">
          <a:solidFill>
            <a:schemeClr val="tx1"/>
          </a:solidFill>
          <a:latin typeface="+mn-lt"/>
          <a:ea typeface="+mn-ea"/>
          <a:cs typeface="+mn-cs"/>
        </a:defRPr>
      </a:lvl6pPr>
      <a:lvl7pPr marL="3497580" algn="l" defTabSz="1165860" rtl="0" eaLnBrk="1" latinLnBrk="0" hangingPunct="1">
        <a:defRPr sz="2295" kern="1200">
          <a:solidFill>
            <a:schemeClr val="tx1"/>
          </a:solidFill>
          <a:latin typeface="+mn-lt"/>
          <a:ea typeface="+mn-ea"/>
          <a:cs typeface="+mn-cs"/>
        </a:defRPr>
      </a:lvl7pPr>
      <a:lvl8pPr marL="4080510" algn="l" defTabSz="1165860" rtl="0" eaLnBrk="1" latinLnBrk="0" hangingPunct="1">
        <a:defRPr sz="2295" kern="1200">
          <a:solidFill>
            <a:schemeClr val="tx1"/>
          </a:solidFill>
          <a:latin typeface="+mn-lt"/>
          <a:ea typeface="+mn-ea"/>
          <a:cs typeface="+mn-cs"/>
        </a:defRPr>
      </a:lvl8pPr>
      <a:lvl9pPr marL="4663440" algn="l" defTabSz="1165860" rtl="0" eaLnBrk="1" latinLnBrk="0" hangingPunct="1">
        <a:defRPr sz="22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www.mass.gov/dcr/past-public-meetings"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6.wmf"/><Relationship Id="rId5" Type="http://schemas.openxmlformats.org/officeDocument/2006/relationships/hyperlink" Target="mailto:mass.parks@mass.gov" TargetMode="External"/><Relationship Id="rId4" Type="http://schemas.openxmlformats.org/officeDocument/2006/relationships/hyperlink" Target="http://www.mass.gov/dcr/public-comme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hyperlink" Target="https://en.wikipedia.org/wiki/Charles_river"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67E98-5CC8-DDF4-86A9-9071464FA3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5FF9736-5218-D68A-58CD-1850F30977F0}"/>
              </a:ext>
            </a:extLst>
          </p:cNvPr>
          <p:cNvSpPr/>
          <p:nvPr/>
        </p:nvSpPr>
        <p:spPr bwMode="auto">
          <a:xfrm>
            <a:off x="-1" y="0"/>
            <a:ext cx="15544801" cy="140031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5" name="Rectangle 4">
            <a:extLst>
              <a:ext uri="{FF2B5EF4-FFF2-40B4-BE49-F238E27FC236}">
                <a16:creationId xmlns:a16="http://schemas.microsoft.com/office/drawing/2014/main" id="{6F1C8B1D-9178-1092-ACFF-75DC1D71397D}"/>
              </a:ext>
            </a:extLst>
          </p:cNvPr>
          <p:cNvSpPr/>
          <p:nvPr/>
        </p:nvSpPr>
        <p:spPr bwMode="auto">
          <a:xfrm>
            <a:off x="0" y="-2897911"/>
            <a:ext cx="15544800" cy="2400300"/>
          </a:xfrm>
          <a:prstGeom prst="rect">
            <a:avLst/>
          </a:prstGeom>
          <a:gradFill>
            <a:gsLst>
              <a:gs pos="34000">
                <a:schemeClr val="accent1">
                  <a:lumMod val="5000"/>
                  <a:lumOff val="95000"/>
                </a:schemeClr>
              </a:gs>
              <a:gs pos="100000">
                <a:schemeClr val="accent1">
                  <a:lumMod val="30000"/>
                  <a:lumOff val="70000"/>
                  <a:alpha val="0"/>
                </a:schemeClr>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26" name="Rectangle 2">
            <a:extLst>
              <a:ext uri="{FF2B5EF4-FFF2-40B4-BE49-F238E27FC236}">
                <a16:creationId xmlns:a16="http://schemas.microsoft.com/office/drawing/2014/main" id="{2F6AF9A6-EA22-83AE-516B-E99E0EED59FB}"/>
              </a:ext>
            </a:extLst>
          </p:cNvPr>
          <p:cNvSpPr txBox="1">
            <a:spLocks noChangeArrowheads="1"/>
          </p:cNvSpPr>
          <p:nvPr/>
        </p:nvSpPr>
        <p:spPr bwMode="auto">
          <a:xfrm>
            <a:off x="296871" y="155479"/>
            <a:ext cx="9939950" cy="107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ctr" anchorCtr="0" compatLnSpc="1">
            <a:prstTxWarp prst="textNoShape">
              <a:avLst/>
            </a:prstTxWarp>
          </a:bodyPr>
          <a:lstStyle>
            <a:lvl1pPr algn="l" rtl="0" eaLnBrk="1" fontAlgn="base" hangingPunct="1">
              <a:spcBef>
                <a:spcPct val="0"/>
              </a:spcBef>
              <a:spcAft>
                <a:spcPct val="0"/>
              </a:spcAft>
              <a:defRPr sz="3600" b="1" baseline="0">
                <a:solidFill>
                  <a:schemeClr val="accent4">
                    <a:lumMod val="10000"/>
                  </a:schemeClr>
                </a:solidFill>
                <a:latin typeface="Arial"/>
                <a:ea typeface="MS PGothic" pitchFamily="34" charset="-128"/>
                <a:cs typeface="Arial"/>
              </a:defRPr>
            </a:lvl1pPr>
            <a:lvl2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2pPr>
            <a:lvl3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3pPr>
            <a:lvl4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4pPr>
            <a:lvl5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5pPr>
            <a:lvl6pPr marL="73152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6pPr>
            <a:lvl7pPr marL="146304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7pPr>
            <a:lvl8pPr marL="219456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8pPr>
            <a:lvl9pPr marL="292608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4D4D4D"/>
                </a:solidFill>
                <a:effectLst/>
                <a:uLnTx/>
                <a:uFillTx/>
                <a:latin typeface="Arial"/>
                <a:ea typeface="MS PGothic"/>
                <a:cs typeface="Arial"/>
              </a:rPr>
              <a:t>Centre Street at Walter Street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4D4D4D"/>
                </a:solidFill>
                <a:effectLst/>
                <a:uLnTx/>
                <a:uFillTx/>
                <a:latin typeface="Arial"/>
                <a:ea typeface="MS PGothic"/>
                <a:cs typeface="Arial"/>
              </a:rPr>
              <a:t>Intersection</a:t>
            </a:r>
            <a:r>
              <a:rPr lang="en-US" kern="0" dirty="0">
                <a:solidFill>
                  <a:srgbClr val="4D4D4D"/>
                </a:solidFill>
                <a:ea typeface="MS PGothic"/>
              </a:rPr>
              <a:t> Improvement</a:t>
            </a:r>
            <a:r>
              <a:rPr kumimoji="0" lang="en-US" sz="3600" b="1" i="0" u="none" strike="noStrike" kern="0" cap="none" spc="0" normalizeH="0" baseline="0" noProof="0" dirty="0">
                <a:ln>
                  <a:noFill/>
                </a:ln>
                <a:solidFill>
                  <a:srgbClr val="4D4D4D"/>
                </a:solidFill>
                <a:effectLst/>
                <a:uLnTx/>
                <a:uFillTx/>
                <a:latin typeface="Arial"/>
                <a:ea typeface="MS PGothic"/>
                <a:cs typeface="Arial"/>
              </a:rPr>
              <a:t> Project</a:t>
            </a:r>
          </a:p>
        </p:txBody>
      </p:sp>
      <p:pic>
        <p:nvPicPr>
          <p:cNvPr id="2" name="Picture 1" descr="A close up of a logo&#10;&#10;Description automatically generated">
            <a:extLst>
              <a:ext uri="{FF2B5EF4-FFF2-40B4-BE49-F238E27FC236}">
                <a16:creationId xmlns:a16="http://schemas.microsoft.com/office/drawing/2014/main" id="{A474EC2A-59FC-332E-C9A1-27886E8017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399323" y="167492"/>
            <a:ext cx="874397" cy="863462"/>
          </a:xfrm>
          <a:prstGeom prst="rect">
            <a:avLst/>
          </a:prstGeom>
        </p:spPr>
      </p:pic>
      <p:pic>
        <p:nvPicPr>
          <p:cNvPr id="9" name="Picture 8" descr="An aerial view of a city&#10;&#10;AI-generated content may be incorrect.">
            <a:extLst>
              <a:ext uri="{FF2B5EF4-FFF2-40B4-BE49-F238E27FC236}">
                <a16:creationId xmlns:a16="http://schemas.microsoft.com/office/drawing/2014/main" id="{B681DAD7-B7CB-10E8-5CEF-06120A6AC3FE}"/>
              </a:ext>
            </a:extLst>
          </p:cNvPr>
          <p:cNvPicPr>
            <a:picLocks noChangeAspect="1"/>
          </p:cNvPicPr>
          <p:nvPr/>
        </p:nvPicPr>
        <p:blipFill>
          <a:blip r:embed="rId4"/>
          <a:srcRect t="27210"/>
          <a:stretch>
            <a:fillRect/>
          </a:stretch>
        </p:blipFill>
        <p:spPr>
          <a:xfrm>
            <a:off x="0" y="1409700"/>
            <a:ext cx="15544800" cy="7400874"/>
          </a:xfrm>
          <a:prstGeom prst="rect">
            <a:avLst/>
          </a:prstGeom>
        </p:spPr>
      </p:pic>
      <p:sp>
        <p:nvSpPr>
          <p:cNvPr id="10" name="Rectangle 9">
            <a:extLst>
              <a:ext uri="{FF2B5EF4-FFF2-40B4-BE49-F238E27FC236}">
                <a16:creationId xmlns:a16="http://schemas.microsoft.com/office/drawing/2014/main" id="{B9A3DA75-B0D2-92FC-B79B-4B985C60F98F}"/>
              </a:ext>
            </a:extLst>
          </p:cNvPr>
          <p:cNvSpPr>
            <a:spLocks noChangeArrowheads="1"/>
          </p:cNvSpPr>
          <p:nvPr/>
        </p:nvSpPr>
        <p:spPr bwMode="auto">
          <a:xfrm>
            <a:off x="0" y="8816190"/>
            <a:ext cx="15544800" cy="1296785"/>
          </a:xfrm>
          <a:prstGeom prst="rect">
            <a:avLst/>
          </a:prstGeom>
          <a:gradFill>
            <a:gsLst>
              <a:gs pos="0">
                <a:srgbClr val="7BBD00"/>
              </a:gs>
              <a:gs pos="100000">
                <a:srgbClr val="50662C"/>
              </a:gs>
            </a:gsLst>
            <a:lin ang="5400000" scaled="1"/>
          </a:gradFill>
          <a:ln>
            <a:noFill/>
          </a:ln>
        </p:spPr>
        <p:txBody>
          <a:bodyPr lIns="146304" tIns="73152" rIns="146304" bIns="73152"/>
          <a:lstStyle/>
          <a:p>
            <a:endParaRPr lang="en-US"/>
          </a:p>
        </p:txBody>
      </p:sp>
      <p:sp>
        <p:nvSpPr>
          <p:cNvPr id="11" name="TextBox 5">
            <a:extLst>
              <a:ext uri="{FF2B5EF4-FFF2-40B4-BE49-F238E27FC236}">
                <a16:creationId xmlns:a16="http://schemas.microsoft.com/office/drawing/2014/main" id="{E1F10351-03AA-6BA3-5F5A-0DEF08D97EBD}"/>
              </a:ext>
            </a:extLst>
          </p:cNvPr>
          <p:cNvSpPr txBox="1">
            <a:spLocks noChangeArrowheads="1"/>
          </p:cNvSpPr>
          <p:nvPr/>
        </p:nvSpPr>
        <p:spPr bwMode="auto">
          <a:xfrm>
            <a:off x="564572" y="9020628"/>
            <a:ext cx="5849875" cy="88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ts val="300"/>
              </a:spcBef>
            </a:pPr>
            <a:r>
              <a:rPr lang="en-US" altLang="en-US" sz="2000" b="1" dirty="0">
                <a:ln w="10160">
                  <a:noFill/>
                  <a:prstDash val="solid"/>
                </a:ln>
                <a:solidFill>
                  <a:srgbClr val="FFFFFF"/>
                </a:solidFill>
                <a:latin typeface="Arial"/>
                <a:ea typeface="ＭＳ Ｐゴシック"/>
                <a:cs typeface="Arial"/>
              </a:rPr>
              <a:t>Pre-Construction Presentation</a:t>
            </a:r>
            <a:endParaRPr lang="en-US" altLang="en-US" sz="2000" b="1" dirty="0">
              <a:ln w="10160">
                <a:noFill/>
                <a:prstDash val="solid"/>
              </a:ln>
              <a:solidFill>
                <a:srgbClr val="FFFFFF"/>
              </a:solidFill>
              <a:latin typeface="Arial" panose="020B0604020202020204" pitchFamily="34" charset="0"/>
              <a:cs typeface="Arial" panose="020B0604020202020204" pitchFamily="34" charset="0"/>
            </a:endParaRPr>
          </a:p>
          <a:p>
            <a:pPr>
              <a:spcBef>
                <a:spcPts val="1600"/>
              </a:spcBef>
            </a:pPr>
            <a:r>
              <a:rPr lang="en-US" altLang="en-US" sz="1800" b="1" dirty="0">
                <a:ln w="10160">
                  <a:noFill/>
                  <a:prstDash val="solid"/>
                </a:ln>
                <a:solidFill>
                  <a:srgbClr val="FFFFFF"/>
                </a:solidFill>
                <a:latin typeface="Arial"/>
                <a:ea typeface="ＭＳ Ｐゴシック"/>
                <a:cs typeface="Arial"/>
              </a:rPr>
              <a:t>May, 2025</a:t>
            </a:r>
            <a:endParaRPr lang="en-US" altLang="en-US" sz="1800" b="1" dirty="0">
              <a:ln w="10160">
                <a:noFill/>
                <a:prstDash val="solid"/>
              </a:ln>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986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66E7F-180E-6EE2-FC10-F9E08CCCC1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0B0A9B-E2E5-2BA8-D191-3E9162E79E95}"/>
              </a:ext>
            </a:extLst>
          </p:cNvPr>
          <p:cNvSpPr>
            <a:spLocks noGrp="1"/>
          </p:cNvSpPr>
          <p:nvPr>
            <p:ph type="title"/>
          </p:nvPr>
        </p:nvSpPr>
        <p:spPr/>
        <p:txBody>
          <a:bodyPr/>
          <a:lstStyle/>
          <a:p>
            <a:r>
              <a:rPr lang="en-US" dirty="0"/>
              <a:t>Traffic Management Plan – Phase 1</a:t>
            </a:r>
          </a:p>
        </p:txBody>
      </p:sp>
      <p:cxnSp>
        <p:nvCxnSpPr>
          <p:cNvPr id="9" name="Straight Connector 8">
            <a:extLst>
              <a:ext uri="{FF2B5EF4-FFF2-40B4-BE49-F238E27FC236}">
                <a16:creationId xmlns:a16="http://schemas.microsoft.com/office/drawing/2014/main" id="{9126048D-C021-751E-FD06-702AB2628C81}"/>
              </a:ext>
            </a:extLst>
          </p:cNvPr>
          <p:cNvCxnSpPr/>
          <p:nvPr/>
        </p:nvCxnSpPr>
        <p:spPr bwMode="auto">
          <a:xfrm>
            <a:off x="3638550" y="6394450"/>
            <a:ext cx="0" cy="69850"/>
          </a:xfrm>
          <a:prstGeom prst="line">
            <a:avLst/>
          </a:prstGeom>
          <a:solidFill>
            <a:schemeClr val="accent1"/>
          </a:solidFill>
          <a:ln w="19050" cap="flat" cmpd="sng" algn="ctr">
            <a:solidFill>
              <a:srgbClr val="332C26"/>
            </a:solidFill>
            <a:prstDash val="solid"/>
            <a:round/>
            <a:headEnd type="none" w="med" len="med"/>
            <a:tailEnd type="none" w="med" len="med"/>
          </a:ln>
          <a:effectLst/>
        </p:spPr>
      </p:cxnSp>
      <p:pic>
        <p:nvPicPr>
          <p:cNvPr id="13" name="Picture 12">
            <a:extLst>
              <a:ext uri="{FF2B5EF4-FFF2-40B4-BE49-F238E27FC236}">
                <a16:creationId xmlns:a16="http://schemas.microsoft.com/office/drawing/2014/main" id="{6C7FBB58-81C2-4B45-9092-63B90C9B914B}"/>
              </a:ext>
            </a:extLst>
          </p:cNvPr>
          <p:cNvPicPr>
            <a:picLocks noChangeAspect="1"/>
          </p:cNvPicPr>
          <p:nvPr/>
        </p:nvPicPr>
        <p:blipFill>
          <a:blip r:embed="rId3"/>
          <a:srcRect t="29462" b="29462"/>
          <a:stretch/>
        </p:blipFill>
        <p:spPr>
          <a:xfrm>
            <a:off x="0" y="1138145"/>
            <a:ext cx="15544800" cy="4256815"/>
          </a:xfrm>
          <a:prstGeom prst="rect">
            <a:avLst/>
          </a:prstGeom>
        </p:spPr>
      </p:pic>
      <p:pic>
        <p:nvPicPr>
          <p:cNvPr id="2" name="Picture 1" descr="A black arrow in a white circle&#10;&#10;Description automatically generated">
            <a:extLst>
              <a:ext uri="{FF2B5EF4-FFF2-40B4-BE49-F238E27FC236}">
                <a16:creationId xmlns:a16="http://schemas.microsoft.com/office/drawing/2014/main" id="{0089E0C1-A844-0D68-1E1A-97D6B89B5771}"/>
              </a:ext>
            </a:extLst>
          </p:cNvPr>
          <p:cNvPicPr>
            <a:picLocks noChangeAspect="1"/>
          </p:cNvPicPr>
          <p:nvPr/>
        </p:nvPicPr>
        <p:blipFill>
          <a:blip r:embed="rId4"/>
          <a:stretch>
            <a:fillRect/>
          </a:stretch>
        </p:blipFill>
        <p:spPr>
          <a:xfrm rot="6131611">
            <a:off x="14816352" y="4624362"/>
            <a:ext cx="677109" cy="677109"/>
          </a:xfrm>
          <a:prstGeom prst="rect">
            <a:avLst/>
          </a:prstGeom>
        </p:spPr>
      </p:pic>
      <p:pic>
        <p:nvPicPr>
          <p:cNvPr id="17" name="Picture 16">
            <a:extLst>
              <a:ext uri="{FF2B5EF4-FFF2-40B4-BE49-F238E27FC236}">
                <a16:creationId xmlns:a16="http://schemas.microsoft.com/office/drawing/2014/main" id="{2D615F32-D631-C4CA-8518-06E34B9B7A41}"/>
              </a:ext>
            </a:extLst>
          </p:cNvPr>
          <p:cNvPicPr>
            <a:picLocks noChangeAspect="1"/>
          </p:cNvPicPr>
          <p:nvPr/>
        </p:nvPicPr>
        <p:blipFill>
          <a:blip r:embed="rId5"/>
          <a:srcRect l="3703" t="29099" r="2620" b="35379"/>
          <a:stretch>
            <a:fillRect/>
          </a:stretch>
        </p:blipFill>
        <p:spPr>
          <a:xfrm>
            <a:off x="0" y="5469911"/>
            <a:ext cx="15544799" cy="3929675"/>
          </a:xfrm>
          <a:prstGeom prst="rect">
            <a:avLst/>
          </a:prstGeom>
        </p:spPr>
      </p:pic>
      <p:cxnSp>
        <p:nvCxnSpPr>
          <p:cNvPr id="19" name="Straight Connector 18">
            <a:extLst>
              <a:ext uri="{FF2B5EF4-FFF2-40B4-BE49-F238E27FC236}">
                <a16:creationId xmlns:a16="http://schemas.microsoft.com/office/drawing/2014/main" id="{63C3095E-E932-F920-1968-9F4B8BFFF879}"/>
              </a:ext>
            </a:extLst>
          </p:cNvPr>
          <p:cNvCxnSpPr/>
          <p:nvPr/>
        </p:nvCxnSpPr>
        <p:spPr bwMode="auto">
          <a:xfrm flipH="1">
            <a:off x="0" y="5394960"/>
            <a:ext cx="15544800" cy="0"/>
          </a:xfrm>
          <a:prstGeom prst="line">
            <a:avLst/>
          </a:prstGeom>
          <a:ln w="101600">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4" name="Picture 3" descr="A black arrow in a white circle&#10;&#10;Description automatically generated">
            <a:extLst>
              <a:ext uri="{FF2B5EF4-FFF2-40B4-BE49-F238E27FC236}">
                <a16:creationId xmlns:a16="http://schemas.microsoft.com/office/drawing/2014/main" id="{A2E548B4-E230-F009-F771-36B4098BF69C}"/>
              </a:ext>
            </a:extLst>
          </p:cNvPr>
          <p:cNvPicPr>
            <a:picLocks noChangeAspect="1"/>
          </p:cNvPicPr>
          <p:nvPr/>
        </p:nvPicPr>
        <p:blipFill>
          <a:blip r:embed="rId4"/>
          <a:stretch>
            <a:fillRect/>
          </a:stretch>
        </p:blipFill>
        <p:spPr>
          <a:xfrm rot="7112698">
            <a:off x="14816353" y="8667601"/>
            <a:ext cx="677109" cy="677109"/>
          </a:xfrm>
          <a:prstGeom prst="rect">
            <a:avLst/>
          </a:prstGeom>
        </p:spPr>
      </p:pic>
    </p:spTree>
    <p:extLst>
      <p:ext uri="{BB962C8B-B14F-4D97-AF65-F5344CB8AC3E}">
        <p14:creationId xmlns:p14="http://schemas.microsoft.com/office/powerpoint/2010/main" val="1738626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5C3A0-D8D7-D2AD-4B0C-119D49548C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B09BC1-3294-33E9-2C6B-7815AA024E37}"/>
              </a:ext>
            </a:extLst>
          </p:cNvPr>
          <p:cNvSpPr>
            <a:spLocks noGrp="1"/>
          </p:cNvSpPr>
          <p:nvPr>
            <p:ph type="title"/>
          </p:nvPr>
        </p:nvSpPr>
        <p:spPr/>
        <p:txBody>
          <a:bodyPr/>
          <a:lstStyle/>
          <a:p>
            <a:r>
              <a:rPr lang="en-US" dirty="0"/>
              <a:t>Traffic Management Plan – Phase 2 </a:t>
            </a:r>
          </a:p>
        </p:txBody>
      </p:sp>
      <p:cxnSp>
        <p:nvCxnSpPr>
          <p:cNvPr id="9" name="Straight Connector 8">
            <a:extLst>
              <a:ext uri="{FF2B5EF4-FFF2-40B4-BE49-F238E27FC236}">
                <a16:creationId xmlns:a16="http://schemas.microsoft.com/office/drawing/2014/main" id="{26D0C3D3-3517-D443-27C4-53E24371790B}"/>
              </a:ext>
            </a:extLst>
          </p:cNvPr>
          <p:cNvCxnSpPr/>
          <p:nvPr/>
        </p:nvCxnSpPr>
        <p:spPr bwMode="auto">
          <a:xfrm>
            <a:off x="3638550" y="6394450"/>
            <a:ext cx="0" cy="69850"/>
          </a:xfrm>
          <a:prstGeom prst="line">
            <a:avLst/>
          </a:prstGeom>
          <a:solidFill>
            <a:schemeClr val="accent1"/>
          </a:solidFill>
          <a:ln w="19050" cap="flat" cmpd="sng" algn="ctr">
            <a:solidFill>
              <a:srgbClr val="332C26"/>
            </a:solidFill>
            <a:prstDash val="solid"/>
            <a:round/>
            <a:headEnd type="none" w="med" len="med"/>
            <a:tailEnd type="none" w="med" len="med"/>
          </a:ln>
          <a:effectLst/>
        </p:spPr>
      </p:cxnSp>
      <p:pic>
        <p:nvPicPr>
          <p:cNvPr id="10" name="Picture 9">
            <a:extLst>
              <a:ext uri="{FF2B5EF4-FFF2-40B4-BE49-F238E27FC236}">
                <a16:creationId xmlns:a16="http://schemas.microsoft.com/office/drawing/2014/main" id="{05BEF570-4DBC-79CA-3A90-7BEF46D34F49}"/>
              </a:ext>
            </a:extLst>
          </p:cNvPr>
          <p:cNvPicPr>
            <a:picLocks noChangeAspect="1"/>
          </p:cNvPicPr>
          <p:nvPr/>
        </p:nvPicPr>
        <p:blipFill>
          <a:blip r:embed="rId3"/>
          <a:srcRect l="9984" t="28704" r="2858" b="4099"/>
          <a:stretch>
            <a:fillRect/>
          </a:stretch>
        </p:blipFill>
        <p:spPr>
          <a:xfrm>
            <a:off x="0" y="1409700"/>
            <a:ext cx="15544799" cy="7989888"/>
          </a:xfrm>
          <a:prstGeom prst="rect">
            <a:avLst/>
          </a:prstGeom>
        </p:spPr>
      </p:pic>
      <p:pic>
        <p:nvPicPr>
          <p:cNvPr id="5" name="Picture 4" descr="A black arrow in a white circle&#10;&#10;Description automatically generated">
            <a:extLst>
              <a:ext uri="{FF2B5EF4-FFF2-40B4-BE49-F238E27FC236}">
                <a16:creationId xmlns:a16="http://schemas.microsoft.com/office/drawing/2014/main" id="{8EE37613-339F-5CE3-16D7-8AB1788B895B}"/>
              </a:ext>
            </a:extLst>
          </p:cNvPr>
          <p:cNvPicPr>
            <a:picLocks noChangeAspect="1"/>
          </p:cNvPicPr>
          <p:nvPr/>
        </p:nvPicPr>
        <p:blipFill>
          <a:blip r:embed="rId4"/>
          <a:stretch>
            <a:fillRect/>
          </a:stretch>
        </p:blipFill>
        <p:spPr>
          <a:xfrm rot="6138828">
            <a:off x="14816353" y="8667601"/>
            <a:ext cx="677109" cy="677109"/>
          </a:xfrm>
          <a:prstGeom prst="rect">
            <a:avLst/>
          </a:prstGeom>
        </p:spPr>
      </p:pic>
    </p:spTree>
    <p:extLst>
      <p:ext uri="{BB962C8B-B14F-4D97-AF65-F5344CB8AC3E}">
        <p14:creationId xmlns:p14="http://schemas.microsoft.com/office/powerpoint/2010/main" val="1070280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96833-1CBC-3D91-220A-5E88DDEDE75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7154AD6-4F30-E25D-3CD1-FC01578B703B}"/>
              </a:ext>
            </a:extLst>
          </p:cNvPr>
          <p:cNvPicPr>
            <a:picLocks noChangeAspect="1"/>
          </p:cNvPicPr>
          <p:nvPr/>
        </p:nvPicPr>
        <p:blipFill>
          <a:blip r:embed="rId3"/>
          <a:srcRect l="3791" t="32503" r="2617" b="31330"/>
          <a:stretch>
            <a:fillRect/>
          </a:stretch>
        </p:blipFill>
        <p:spPr>
          <a:xfrm>
            <a:off x="0" y="5394960"/>
            <a:ext cx="15544800" cy="4004628"/>
          </a:xfrm>
          <a:prstGeom prst="rect">
            <a:avLst/>
          </a:prstGeom>
        </p:spPr>
      </p:pic>
      <p:sp>
        <p:nvSpPr>
          <p:cNvPr id="3" name="Title 2">
            <a:extLst>
              <a:ext uri="{FF2B5EF4-FFF2-40B4-BE49-F238E27FC236}">
                <a16:creationId xmlns:a16="http://schemas.microsoft.com/office/drawing/2014/main" id="{73F69EB8-F3AC-0AF9-A522-8465204E76EF}"/>
              </a:ext>
            </a:extLst>
          </p:cNvPr>
          <p:cNvSpPr>
            <a:spLocks noGrp="1"/>
          </p:cNvSpPr>
          <p:nvPr>
            <p:ph type="title"/>
          </p:nvPr>
        </p:nvSpPr>
        <p:spPr/>
        <p:txBody>
          <a:bodyPr/>
          <a:lstStyle/>
          <a:p>
            <a:r>
              <a:rPr lang="en-US" dirty="0"/>
              <a:t>Traffic Management Plan – Phase 3</a:t>
            </a:r>
          </a:p>
        </p:txBody>
      </p:sp>
      <p:cxnSp>
        <p:nvCxnSpPr>
          <p:cNvPr id="9" name="Straight Connector 8">
            <a:extLst>
              <a:ext uri="{FF2B5EF4-FFF2-40B4-BE49-F238E27FC236}">
                <a16:creationId xmlns:a16="http://schemas.microsoft.com/office/drawing/2014/main" id="{7AE6265A-FCD5-9618-4553-83817E200AB2}"/>
              </a:ext>
            </a:extLst>
          </p:cNvPr>
          <p:cNvCxnSpPr/>
          <p:nvPr/>
        </p:nvCxnSpPr>
        <p:spPr bwMode="auto">
          <a:xfrm>
            <a:off x="3638550" y="6394450"/>
            <a:ext cx="0" cy="69850"/>
          </a:xfrm>
          <a:prstGeom prst="line">
            <a:avLst/>
          </a:prstGeom>
          <a:solidFill>
            <a:schemeClr val="accent1"/>
          </a:solidFill>
          <a:ln w="19050" cap="flat" cmpd="sng" algn="ctr">
            <a:solidFill>
              <a:srgbClr val="332C26"/>
            </a:solidFill>
            <a:prstDash val="solid"/>
            <a:round/>
            <a:headEnd type="none" w="med" len="med"/>
            <a:tailEnd type="none" w="med" len="med"/>
          </a:ln>
          <a:effectLst/>
        </p:spPr>
      </p:cxnSp>
      <p:pic>
        <p:nvPicPr>
          <p:cNvPr id="5" name="Picture 4">
            <a:extLst>
              <a:ext uri="{FF2B5EF4-FFF2-40B4-BE49-F238E27FC236}">
                <a16:creationId xmlns:a16="http://schemas.microsoft.com/office/drawing/2014/main" id="{BC45EBE4-1E40-08A4-8694-A0E342113098}"/>
              </a:ext>
            </a:extLst>
          </p:cNvPr>
          <p:cNvPicPr>
            <a:picLocks noChangeAspect="1"/>
          </p:cNvPicPr>
          <p:nvPr/>
        </p:nvPicPr>
        <p:blipFill>
          <a:blip r:embed="rId4"/>
          <a:srcRect l="6135" t="38686" r="2979" b="24318"/>
          <a:stretch>
            <a:fillRect/>
          </a:stretch>
        </p:blipFill>
        <p:spPr>
          <a:xfrm>
            <a:off x="0" y="1110249"/>
            <a:ext cx="15544800" cy="4218442"/>
          </a:xfrm>
          <a:prstGeom prst="rect">
            <a:avLst/>
          </a:prstGeom>
        </p:spPr>
      </p:pic>
      <p:pic>
        <p:nvPicPr>
          <p:cNvPr id="2" name="Picture 1" descr="A black arrow in a white circle&#10;&#10;Description automatically generated">
            <a:extLst>
              <a:ext uri="{FF2B5EF4-FFF2-40B4-BE49-F238E27FC236}">
                <a16:creationId xmlns:a16="http://schemas.microsoft.com/office/drawing/2014/main" id="{4D857834-194A-E621-2715-52D4386B628C}"/>
              </a:ext>
            </a:extLst>
          </p:cNvPr>
          <p:cNvPicPr>
            <a:picLocks noChangeAspect="1"/>
          </p:cNvPicPr>
          <p:nvPr/>
        </p:nvPicPr>
        <p:blipFill>
          <a:blip r:embed="rId5"/>
          <a:stretch>
            <a:fillRect/>
          </a:stretch>
        </p:blipFill>
        <p:spPr>
          <a:xfrm rot="6131611">
            <a:off x="14816350" y="4630277"/>
            <a:ext cx="677109" cy="677109"/>
          </a:xfrm>
          <a:prstGeom prst="rect">
            <a:avLst/>
          </a:prstGeom>
        </p:spPr>
      </p:pic>
      <p:cxnSp>
        <p:nvCxnSpPr>
          <p:cNvPr id="4" name="Straight Connector 3">
            <a:extLst>
              <a:ext uri="{FF2B5EF4-FFF2-40B4-BE49-F238E27FC236}">
                <a16:creationId xmlns:a16="http://schemas.microsoft.com/office/drawing/2014/main" id="{166D08D3-F140-46D4-23FC-D7F6CC00E547}"/>
              </a:ext>
            </a:extLst>
          </p:cNvPr>
          <p:cNvCxnSpPr/>
          <p:nvPr/>
        </p:nvCxnSpPr>
        <p:spPr bwMode="auto">
          <a:xfrm flipH="1">
            <a:off x="0" y="5394960"/>
            <a:ext cx="15544800" cy="0"/>
          </a:xfrm>
          <a:prstGeom prst="line">
            <a:avLst/>
          </a:prstGeom>
          <a:ln w="101600">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6" name="Picture 5" descr="A black arrow in a white circle&#10;&#10;Description automatically generated">
            <a:extLst>
              <a:ext uri="{FF2B5EF4-FFF2-40B4-BE49-F238E27FC236}">
                <a16:creationId xmlns:a16="http://schemas.microsoft.com/office/drawing/2014/main" id="{EFA7861D-5F66-2173-B2A0-357A38CEAEC1}"/>
              </a:ext>
            </a:extLst>
          </p:cNvPr>
          <p:cNvPicPr>
            <a:picLocks noChangeAspect="1"/>
          </p:cNvPicPr>
          <p:nvPr/>
        </p:nvPicPr>
        <p:blipFill>
          <a:blip r:embed="rId5"/>
          <a:stretch>
            <a:fillRect/>
          </a:stretch>
        </p:blipFill>
        <p:spPr>
          <a:xfrm rot="7131968">
            <a:off x="14816353" y="8667601"/>
            <a:ext cx="677109" cy="677109"/>
          </a:xfrm>
          <a:prstGeom prst="rect">
            <a:avLst/>
          </a:prstGeom>
        </p:spPr>
      </p:pic>
    </p:spTree>
    <p:extLst>
      <p:ext uri="{BB962C8B-B14F-4D97-AF65-F5344CB8AC3E}">
        <p14:creationId xmlns:p14="http://schemas.microsoft.com/office/powerpoint/2010/main" val="4207825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36155-B3E0-2E03-1F22-89D1BC7B97A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78D427-315C-FC8B-7C05-4BEC89888784}"/>
              </a:ext>
            </a:extLst>
          </p:cNvPr>
          <p:cNvSpPr>
            <a:spLocks noGrp="1"/>
          </p:cNvSpPr>
          <p:nvPr>
            <p:ph type="title"/>
          </p:nvPr>
        </p:nvSpPr>
        <p:spPr/>
        <p:txBody>
          <a:bodyPr/>
          <a:lstStyle/>
          <a:p>
            <a:r>
              <a:rPr lang="en-US" dirty="0"/>
              <a:t>Traffic Management Plan – Phase 4</a:t>
            </a:r>
          </a:p>
        </p:txBody>
      </p:sp>
      <p:cxnSp>
        <p:nvCxnSpPr>
          <p:cNvPr id="9" name="Straight Connector 8">
            <a:extLst>
              <a:ext uri="{FF2B5EF4-FFF2-40B4-BE49-F238E27FC236}">
                <a16:creationId xmlns:a16="http://schemas.microsoft.com/office/drawing/2014/main" id="{C29713B9-2CC0-C4D3-F326-67A67CF4503D}"/>
              </a:ext>
            </a:extLst>
          </p:cNvPr>
          <p:cNvCxnSpPr/>
          <p:nvPr/>
        </p:nvCxnSpPr>
        <p:spPr bwMode="auto">
          <a:xfrm>
            <a:off x="3638550" y="6394450"/>
            <a:ext cx="0" cy="69850"/>
          </a:xfrm>
          <a:prstGeom prst="line">
            <a:avLst/>
          </a:prstGeom>
          <a:solidFill>
            <a:schemeClr val="accent1"/>
          </a:solidFill>
          <a:ln w="19050" cap="flat" cmpd="sng" algn="ctr">
            <a:solidFill>
              <a:srgbClr val="332C26"/>
            </a:solidFill>
            <a:prstDash val="solid"/>
            <a:round/>
            <a:headEnd type="none" w="med" len="med"/>
            <a:tailEnd type="none" w="med" len="med"/>
          </a:ln>
          <a:effectLst/>
        </p:spPr>
      </p:cxnSp>
      <p:pic>
        <p:nvPicPr>
          <p:cNvPr id="12" name="Picture 11">
            <a:extLst>
              <a:ext uri="{FF2B5EF4-FFF2-40B4-BE49-F238E27FC236}">
                <a16:creationId xmlns:a16="http://schemas.microsoft.com/office/drawing/2014/main" id="{E6B4F276-6A4C-AD06-0E50-7F6D7458DD16}"/>
              </a:ext>
            </a:extLst>
          </p:cNvPr>
          <p:cNvPicPr>
            <a:picLocks noChangeAspect="1"/>
          </p:cNvPicPr>
          <p:nvPr/>
        </p:nvPicPr>
        <p:blipFill>
          <a:blip r:embed="rId3"/>
          <a:srcRect l="5961" t="25378" r="2816" b="4290"/>
          <a:stretch>
            <a:fillRect/>
          </a:stretch>
        </p:blipFill>
        <p:spPr>
          <a:xfrm>
            <a:off x="0" y="1409700"/>
            <a:ext cx="15544800" cy="7989888"/>
          </a:xfrm>
          <a:prstGeom prst="rect">
            <a:avLst/>
          </a:prstGeom>
        </p:spPr>
      </p:pic>
      <p:pic>
        <p:nvPicPr>
          <p:cNvPr id="2" name="Picture 1" descr="A black arrow in a white circle&#10;&#10;Description automatically generated">
            <a:extLst>
              <a:ext uri="{FF2B5EF4-FFF2-40B4-BE49-F238E27FC236}">
                <a16:creationId xmlns:a16="http://schemas.microsoft.com/office/drawing/2014/main" id="{19CBC190-22B0-0721-4F68-98D60F2E66BA}"/>
              </a:ext>
            </a:extLst>
          </p:cNvPr>
          <p:cNvPicPr>
            <a:picLocks noChangeAspect="1"/>
          </p:cNvPicPr>
          <p:nvPr/>
        </p:nvPicPr>
        <p:blipFill>
          <a:blip r:embed="rId4"/>
          <a:stretch>
            <a:fillRect/>
          </a:stretch>
        </p:blipFill>
        <p:spPr>
          <a:xfrm rot="6131611">
            <a:off x="14816353" y="8667601"/>
            <a:ext cx="677109" cy="677109"/>
          </a:xfrm>
          <a:prstGeom prst="rect">
            <a:avLst/>
          </a:prstGeom>
        </p:spPr>
      </p:pic>
      <p:pic>
        <p:nvPicPr>
          <p:cNvPr id="14" name="Picture 13">
            <a:extLst>
              <a:ext uri="{FF2B5EF4-FFF2-40B4-BE49-F238E27FC236}">
                <a16:creationId xmlns:a16="http://schemas.microsoft.com/office/drawing/2014/main" id="{B20F8C59-C1F1-896B-CC8D-49B02AEA029C}"/>
              </a:ext>
            </a:extLst>
          </p:cNvPr>
          <p:cNvPicPr>
            <a:picLocks noChangeAspect="1"/>
          </p:cNvPicPr>
          <p:nvPr/>
        </p:nvPicPr>
        <p:blipFill>
          <a:blip r:embed="rId5"/>
          <a:stretch>
            <a:fillRect/>
          </a:stretch>
        </p:blipFill>
        <p:spPr>
          <a:xfrm>
            <a:off x="9039497" y="6597108"/>
            <a:ext cx="2558664" cy="783406"/>
          </a:xfrm>
          <a:prstGeom prst="rect">
            <a:avLst/>
          </a:prstGeom>
        </p:spPr>
      </p:pic>
    </p:spTree>
    <p:extLst>
      <p:ext uri="{BB962C8B-B14F-4D97-AF65-F5344CB8AC3E}">
        <p14:creationId xmlns:p14="http://schemas.microsoft.com/office/powerpoint/2010/main" val="524792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0EA40-ECFC-8D39-5695-DE78FEB8CCA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43F69B-F5C6-F484-9CF6-7741F023A8FE}"/>
              </a:ext>
            </a:extLst>
          </p:cNvPr>
          <p:cNvPicPr>
            <a:picLocks noChangeAspect="1"/>
          </p:cNvPicPr>
          <p:nvPr/>
        </p:nvPicPr>
        <p:blipFill>
          <a:blip r:embed="rId3"/>
          <a:srcRect l="6064" t="25250" r="2555" b="4297"/>
          <a:stretch>
            <a:fillRect/>
          </a:stretch>
        </p:blipFill>
        <p:spPr>
          <a:xfrm>
            <a:off x="0" y="1409700"/>
            <a:ext cx="15544799" cy="7989888"/>
          </a:xfrm>
          <a:prstGeom prst="rect">
            <a:avLst/>
          </a:prstGeom>
        </p:spPr>
      </p:pic>
      <p:sp>
        <p:nvSpPr>
          <p:cNvPr id="3" name="Title 2">
            <a:extLst>
              <a:ext uri="{FF2B5EF4-FFF2-40B4-BE49-F238E27FC236}">
                <a16:creationId xmlns:a16="http://schemas.microsoft.com/office/drawing/2014/main" id="{9B06CCA2-F61E-2312-8ACB-9F0C5587C02C}"/>
              </a:ext>
            </a:extLst>
          </p:cNvPr>
          <p:cNvSpPr>
            <a:spLocks noGrp="1"/>
          </p:cNvSpPr>
          <p:nvPr>
            <p:ph type="title"/>
          </p:nvPr>
        </p:nvSpPr>
        <p:spPr/>
        <p:txBody>
          <a:bodyPr/>
          <a:lstStyle/>
          <a:p>
            <a:r>
              <a:rPr lang="en-US" dirty="0"/>
              <a:t>Traffic Management Plan – Phase 5</a:t>
            </a:r>
          </a:p>
        </p:txBody>
      </p:sp>
      <p:cxnSp>
        <p:nvCxnSpPr>
          <p:cNvPr id="9" name="Straight Connector 8">
            <a:extLst>
              <a:ext uri="{FF2B5EF4-FFF2-40B4-BE49-F238E27FC236}">
                <a16:creationId xmlns:a16="http://schemas.microsoft.com/office/drawing/2014/main" id="{EB470B9C-C207-05B9-6975-F532608A8FD4}"/>
              </a:ext>
            </a:extLst>
          </p:cNvPr>
          <p:cNvCxnSpPr/>
          <p:nvPr/>
        </p:nvCxnSpPr>
        <p:spPr bwMode="auto">
          <a:xfrm>
            <a:off x="3638550" y="6394450"/>
            <a:ext cx="0" cy="69850"/>
          </a:xfrm>
          <a:prstGeom prst="line">
            <a:avLst/>
          </a:prstGeom>
          <a:solidFill>
            <a:schemeClr val="accent1"/>
          </a:solidFill>
          <a:ln w="19050" cap="flat" cmpd="sng" algn="ctr">
            <a:solidFill>
              <a:srgbClr val="332C26"/>
            </a:solidFill>
            <a:prstDash val="solid"/>
            <a:round/>
            <a:headEnd type="none" w="med" len="med"/>
            <a:tailEnd type="none" w="med" len="med"/>
          </a:ln>
          <a:effectLst/>
        </p:spPr>
      </p:cxnSp>
      <p:pic>
        <p:nvPicPr>
          <p:cNvPr id="14" name="Picture 13">
            <a:extLst>
              <a:ext uri="{FF2B5EF4-FFF2-40B4-BE49-F238E27FC236}">
                <a16:creationId xmlns:a16="http://schemas.microsoft.com/office/drawing/2014/main" id="{8CBAC3CE-3F6E-D300-0F92-87F842FD4672}"/>
              </a:ext>
            </a:extLst>
          </p:cNvPr>
          <p:cNvPicPr>
            <a:picLocks noChangeAspect="1"/>
          </p:cNvPicPr>
          <p:nvPr/>
        </p:nvPicPr>
        <p:blipFill>
          <a:blip r:embed="rId4"/>
          <a:stretch>
            <a:fillRect/>
          </a:stretch>
        </p:blipFill>
        <p:spPr>
          <a:xfrm>
            <a:off x="9039497" y="6597108"/>
            <a:ext cx="2558664" cy="783406"/>
          </a:xfrm>
          <a:prstGeom prst="rect">
            <a:avLst/>
          </a:prstGeom>
        </p:spPr>
      </p:pic>
      <p:pic>
        <p:nvPicPr>
          <p:cNvPr id="6" name="Picture 5">
            <a:extLst>
              <a:ext uri="{FF2B5EF4-FFF2-40B4-BE49-F238E27FC236}">
                <a16:creationId xmlns:a16="http://schemas.microsoft.com/office/drawing/2014/main" id="{7EC2409E-6A5C-0A30-5A9C-DCF838240D05}"/>
              </a:ext>
            </a:extLst>
          </p:cNvPr>
          <p:cNvPicPr>
            <a:picLocks noChangeAspect="1"/>
          </p:cNvPicPr>
          <p:nvPr/>
        </p:nvPicPr>
        <p:blipFill>
          <a:blip r:embed="rId4"/>
          <a:stretch>
            <a:fillRect/>
          </a:stretch>
        </p:blipFill>
        <p:spPr>
          <a:xfrm>
            <a:off x="3946640" y="6597108"/>
            <a:ext cx="2558664" cy="783406"/>
          </a:xfrm>
          <a:prstGeom prst="rect">
            <a:avLst/>
          </a:prstGeom>
        </p:spPr>
      </p:pic>
      <p:pic>
        <p:nvPicPr>
          <p:cNvPr id="4" name="Picture 3" descr="A black arrow in a white circle&#10;&#10;Description automatically generated">
            <a:extLst>
              <a:ext uri="{FF2B5EF4-FFF2-40B4-BE49-F238E27FC236}">
                <a16:creationId xmlns:a16="http://schemas.microsoft.com/office/drawing/2014/main" id="{650B80B3-16B3-FB31-8C56-D27BA3C54923}"/>
              </a:ext>
            </a:extLst>
          </p:cNvPr>
          <p:cNvPicPr>
            <a:picLocks noChangeAspect="1"/>
          </p:cNvPicPr>
          <p:nvPr/>
        </p:nvPicPr>
        <p:blipFill>
          <a:blip r:embed="rId5"/>
          <a:stretch>
            <a:fillRect/>
          </a:stretch>
        </p:blipFill>
        <p:spPr>
          <a:xfrm rot="6131611">
            <a:off x="14816353" y="8667601"/>
            <a:ext cx="677109" cy="677109"/>
          </a:xfrm>
          <a:prstGeom prst="rect">
            <a:avLst/>
          </a:prstGeom>
        </p:spPr>
      </p:pic>
    </p:spTree>
    <p:extLst>
      <p:ext uri="{BB962C8B-B14F-4D97-AF65-F5344CB8AC3E}">
        <p14:creationId xmlns:p14="http://schemas.microsoft.com/office/powerpoint/2010/main" val="574272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5E636-17DC-8ABC-D356-0F369661487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40EB6B0-5BD0-D87B-EE16-3032FBF95732}"/>
              </a:ext>
            </a:extLst>
          </p:cNvPr>
          <p:cNvPicPr>
            <a:picLocks noChangeAspect="1"/>
          </p:cNvPicPr>
          <p:nvPr/>
        </p:nvPicPr>
        <p:blipFill>
          <a:blip r:embed="rId3"/>
          <a:srcRect l="5533" t="19368" r="2828" b="45762"/>
          <a:stretch>
            <a:fillRect/>
          </a:stretch>
        </p:blipFill>
        <p:spPr>
          <a:xfrm>
            <a:off x="0" y="5456284"/>
            <a:ext cx="15544800" cy="3943303"/>
          </a:xfrm>
          <a:prstGeom prst="rect">
            <a:avLst/>
          </a:prstGeom>
        </p:spPr>
      </p:pic>
      <p:pic>
        <p:nvPicPr>
          <p:cNvPr id="10" name="Picture 9">
            <a:extLst>
              <a:ext uri="{FF2B5EF4-FFF2-40B4-BE49-F238E27FC236}">
                <a16:creationId xmlns:a16="http://schemas.microsoft.com/office/drawing/2014/main" id="{0040E963-3D5C-F060-D94A-1410A1B534D7}"/>
              </a:ext>
            </a:extLst>
          </p:cNvPr>
          <p:cNvPicPr>
            <a:picLocks noChangeAspect="1"/>
          </p:cNvPicPr>
          <p:nvPr/>
        </p:nvPicPr>
        <p:blipFill>
          <a:blip r:embed="rId4"/>
          <a:srcRect l="3266" t="24457" r="2632" b="39570"/>
          <a:stretch>
            <a:fillRect/>
          </a:stretch>
        </p:blipFill>
        <p:spPr>
          <a:xfrm>
            <a:off x="0" y="1409700"/>
            <a:ext cx="15544799" cy="3961553"/>
          </a:xfrm>
          <a:prstGeom prst="rect">
            <a:avLst/>
          </a:prstGeom>
        </p:spPr>
      </p:pic>
      <p:sp>
        <p:nvSpPr>
          <p:cNvPr id="3" name="Title 2">
            <a:extLst>
              <a:ext uri="{FF2B5EF4-FFF2-40B4-BE49-F238E27FC236}">
                <a16:creationId xmlns:a16="http://schemas.microsoft.com/office/drawing/2014/main" id="{AF985624-D58D-C803-C8ED-2E90954D2428}"/>
              </a:ext>
            </a:extLst>
          </p:cNvPr>
          <p:cNvSpPr>
            <a:spLocks noGrp="1"/>
          </p:cNvSpPr>
          <p:nvPr>
            <p:ph type="title"/>
          </p:nvPr>
        </p:nvSpPr>
        <p:spPr/>
        <p:txBody>
          <a:bodyPr/>
          <a:lstStyle/>
          <a:p>
            <a:r>
              <a:rPr lang="en-US" dirty="0"/>
              <a:t>Traffic Management Plan – Phase 6</a:t>
            </a:r>
          </a:p>
        </p:txBody>
      </p:sp>
      <p:cxnSp>
        <p:nvCxnSpPr>
          <p:cNvPr id="9" name="Straight Connector 8">
            <a:extLst>
              <a:ext uri="{FF2B5EF4-FFF2-40B4-BE49-F238E27FC236}">
                <a16:creationId xmlns:a16="http://schemas.microsoft.com/office/drawing/2014/main" id="{1322FBC3-DB98-E216-DE8E-E823D05BAB49}"/>
              </a:ext>
            </a:extLst>
          </p:cNvPr>
          <p:cNvCxnSpPr/>
          <p:nvPr/>
        </p:nvCxnSpPr>
        <p:spPr bwMode="auto">
          <a:xfrm>
            <a:off x="3638550" y="6394450"/>
            <a:ext cx="0" cy="69850"/>
          </a:xfrm>
          <a:prstGeom prst="line">
            <a:avLst/>
          </a:prstGeom>
          <a:solidFill>
            <a:schemeClr val="accent1"/>
          </a:solidFill>
          <a:ln w="19050" cap="flat" cmpd="sng" algn="ctr">
            <a:solidFill>
              <a:srgbClr val="332C26"/>
            </a:solidFill>
            <a:prstDash val="solid"/>
            <a:round/>
            <a:headEnd type="none" w="med" len="med"/>
            <a:tailEnd type="none" w="med" len="med"/>
          </a:ln>
          <a:effectLst/>
        </p:spPr>
      </p:cxnSp>
      <p:pic>
        <p:nvPicPr>
          <p:cNvPr id="14" name="Picture 13">
            <a:extLst>
              <a:ext uri="{FF2B5EF4-FFF2-40B4-BE49-F238E27FC236}">
                <a16:creationId xmlns:a16="http://schemas.microsoft.com/office/drawing/2014/main" id="{8AEFCD61-B478-482C-B22B-CA7EFAC22C51}"/>
              </a:ext>
            </a:extLst>
          </p:cNvPr>
          <p:cNvPicPr>
            <a:picLocks noChangeAspect="1"/>
          </p:cNvPicPr>
          <p:nvPr/>
        </p:nvPicPr>
        <p:blipFill>
          <a:blip r:embed="rId5"/>
          <a:stretch>
            <a:fillRect/>
          </a:stretch>
        </p:blipFill>
        <p:spPr>
          <a:xfrm>
            <a:off x="9039497" y="6597108"/>
            <a:ext cx="2558664" cy="783406"/>
          </a:xfrm>
          <a:prstGeom prst="rect">
            <a:avLst/>
          </a:prstGeom>
        </p:spPr>
      </p:pic>
      <p:pic>
        <p:nvPicPr>
          <p:cNvPr id="6" name="Picture 5">
            <a:extLst>
              <a:ext uri="{FF2B5EF4-FFF2-40B4-BE49-F238E27FC236}">
                <a16:creationId xmlns:a16="http://schemas.microsoft.com/office/drawing/2014/main" id="{9B14912C-A6B7-9471-B0A1-39D9FA3B06E3}"/>
              </a:ext>
            </a:extLst>
          </p:cNvPr>
          <p:cNvPicPr>
            <a:picLocks noChangeAspect="1"/>
          </p:cNvPicPr>
          <p:nvPr/>
        </p:nvPicPr>
        <p:blipFill>
          <a:blip r:embed="rId5"/>
          <a:stretch>
            <a:fillRect/>
          </a:stretch>
        </p:blipFill>
        <p:spPr>
          <a:xfrm>
            <a:off x="4175760" y="5456285"/>
            <a:ext cx="2558664" cy="783406"/>
          </a:xfrm>
          <a:prstGeom prst="rect">
            <a:avLst/>
          </a:prstGeom>
        </p:spPr>
      </p:pic>
      <p:pic>
        <p:nvPicPr>
          <p:cNvPr id="5" name="Picture 4" descr="A black arrow in a white circle&#10;&#10;Description automatically generated">
            <a:extLst>
              <a:ext uri="{FF2B5EF4-FFF2-40B4-BE49-F238E27FC236}">
                <a16:creationId xmlns:a16="http://schemas.microsoft.com/office/drawing/2014/main" id="{0DFE8D84-03F8-2B87-9DC4-3510003A565A}"/>
              </a:ext>
            </a:extLst>
          </p:cNvPr>
          <p:cNvPicPr>
            <a:picLocks noChangeAspect="1"/>
          </p:cNvPicPr>
          <p:nvPr/>
        </p:nvPicPr>
        <p:blipFill>
          <a:blip r:embed="rId6"/>
          <a:stretch>
            <a:fillRect/>
          </a:stretch>
        </p:blipFill>
        <p:spPr>
          <a:xfrm rot="6131611">
            <a:off x="14816350" y="4630277"/>
            <a:ext cx="677109" cy="677109"/>
          </a:xfrm>
          <a:prstGeom prst="rect">
            <a:avLst/>
          </a:prstGeom>
        </p:spPr>
      </p:pic>
      <p:cxnSp>
        <p:nvCxnSpPr>
          <p:cNvPr id="11" name="Straight Connector 10">
            <a:extLst>
              <a:ext uri="{FF2B5EF4-FFF2-40B4-BE49-F238E27FC236}">
                <a16:creationId xmlns:a16="http://schemas.microsoft.com/office/drawing/2014/main" id="{AAD1B12F-DEE9-EB3C-C72D-44B330A395DE}"/>
              </a:ext>
            </a:extLst>
          </p:cNvPr>
          <p:cNvCxnSpPr/>
          <p:nvPr/>
        </p:nvCxnSpPr>
        <p:spPr bwMode="auto">
          <a:xfrm flipH="1">
            <a:off x="0" y="5394960"/>
            <a:ext cx="15544800" cy="0"/>
          </a:xfrm>
          <a:prstGeom prst="line">
            <a:avLst/>
          </a:prstGeom>
          <a:ln w="101600">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16" name="Picture 15" descr="A black arrow in a white circle&#10;&#10;Description automatically generated">
            <a:extLst>
              <a:ext uri="{FF2B5EF4-FFF2-40B4-BE49-F238E27FC236}">
                <a16:creationId xmlns:a16="http://schemas.microsoft.com/office/drawing/2014/main" id="{36DFADEB-EAB9-590D-8B32-F4B16C9B178D}"/>
              </a:ext>
            </a:extLst>
          </p:cNvPr>
          <p:cNvPicPr>
            <a:picLocks noChangeAspect="1"/>
          </p:cNvPicPr>
          <p:nvPr/>
        </p:nvPicPr>
        <p:blipFill>
          <a:blip r:embed="rId6"/>
          <a:stretch>
            <a:fillRect/>
          </a:stretch>
        </p:blipFill>
        <p:spPr>
          <a:xfrm rot="6131611">
            <a:off x="14816353" y="8667601"/>
            <a:ext cx="677109" cy="677109"/>
          </a:xfrm>
          <a:prstGeom prst="rect">
            <a:avLst/>
          </a:prstGeom>
        </p:spPr>
      </p:pic>
    </p:spTree>
    <p:extLst>
      <p:ext uri="{BB962C8B-B14F-4D97-AF65-F5344CB8AC3E}">
        <p14:creationId xmlns:p14="http://schemas.microsoft.com/office/powerpoint/2010/main" val="3443338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FE564-A91F-FA05-8673-DF058E7958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2C5B73-FDE6-A717-EDC8-D8958C6442E0}"/>
              </a:ext>
            </a:extLst>
          </p:cNvPr>
          <p:cNvSpPr>
            <a:spLocks noGrp="1"/>
          </p:cNvSpPr>
          <p:nvPr>
            <p:ph type="title"/>
          </p:nvPr>
        </p:nvSpPr>
        <p:spPr/>
        <p:txBody>
          <a:bodyPr/>
          <a:lstStyle/>
          <a:p>
            <a:r>
              <a:rPr lang="en-US" dirty="0"/>
              <a:t>Construction Schedule &amp; Hours of Work</a:t>
            </a:r>
          </a:p>
        </p:txBody>
      </p:sp>
      <p:cxnSp>
        <p:nvCxnSpPr>
          <p:cNvPr id="9" name="Straight Connector 8">
            <a:extLst>
              <a:ext uri="{FF2B5EF4-FFF2-40B4-BE49-F238E27FC236}">
                <a16:creationId xmlns:a16="http://schemas.microsoft.com/office/drawing/2014/main" id="{8FD8C30D-8EA4-6B40-2F56-D933C0BCA92F}"/>
              </a:ext>
            </a:extLst>
          </p:cNvPr>
          <p:cNvCxnSpPr/>
          <p:nvPr/>
        </p:nvCxnSpPr>
        <p:spPr bwMode="auto">
          <a:xfrm>
            <a:off x="3638550" y="6394450"/>
            <a:ext cx="0" cy="69850"/>
          </a:xfrm>
          <a:prstGeom prst="line">
            <a:avLst/>
          </a:prstGeom>
          <a:solidFill>
            <a:schemeClr val="accent1"/>
          </a:solidFill>
          <a:ln w="19050" cap="flat" cmpd="sng" algn="ctr">
            <a:solidFill>
              <a:srgbClr val="332C26"/>
            </a:solidFill>
            <a:prstDash val="solid"/>
            <a:round/>
            <a:headEnd type="none" w="med" len="med"/>
            <a:tailEnd type="none" w="med" len="med"/>
          </a:ln>
          <a:effectLst/>
        </p:spPr>
      </p:cxnSp>
      <p:sp>
        <p:nvSpPr>
          <p:cNvPr id="4" name="Content Placeholder 1">
            <a:extLst>
              <a:ext uri="{FF2B5EF4-FFF2-40B4-BE49-F238E27FC236}">
                <a16:creationId xmlns:a16="http://schemas.microsoft.com/office/drawing/2014/main" id="{1BD203D6-C124-0550-535F-1F37AB7B432B}"/>
              </a:ext>
            </a:extLst>
          </p:cNvPr>
          <p:cNvSpPr>
            <a:spLocks noGrp="1"/>
          </p:cNvSpPr>
          <p:nvPr>
            <p:ph idx="1"/>
          </p:nvPr>
        </p:nvSpPr>
        <p:spPr>
          <a:xfrm>
            <a:off x="661989" y="1513723"/>
            <a:ext cx="14195424" cy="6325412"/>
          </a:xfrm>
        </p:spPr>
        <p:txBody>
          <a:bodyPr/>
          <a:lstStyle/>
          <a:p>
            <a:pPr marR="5080">
              <a:spcBef>
                <a:spcPts val="3000"/>
              </a:spcBef>
              <a:buClr>
                <a:srgbClr val="000000"/>
              </a:buClr>
              <a:tabLst>
                <a:tab pos="355600" algn="l"/>
                <a:tab pos="355600" algn="l"/>
              </a:tabLst>
            </a:pPr>
            <a:r>
              <a:rPr lang="en-US" dirty="0">
                <a:ea typeface="Verdana"/>
              </a:rPr>
              <a:t>Schedule: June 2025 – October 2026</a:t>
            </a:r>
          </a:p>
          <a:p>
            <a:pPr marR="5080" lvl="1">
              <a:spcBef>
                <a:spcPts val="3000"/>
              </a:spcBef>
              <a:buClr>
                <a:srgbClr val="000000"/>
              </a:buClr>
              <a:tabLst>
                <a:tab pos="355600" algn="l"/>
                <a:tab pos="355600" algn="l"/>
              </a:tabLst>
            </a:pPr>
            <a:r>
              <a:rPr lang="en-US" dirty="0">
                <a:ea typeface="Verdana"/>
              </a:rPr>
              <a:t>Substantial Completion – Anticipated August 2026</a:t>
            </a:r>
          </a:p>
          <a:p>
            <a:pPr marR="5080">
              <a:spcBef>
                <a:spcPts val="3000"/>
              </a:spcBef>
              <a:buClr>
                <a:srgbClr val="000000"/>
              </a:buClr>
              <a:tabLst>
                <a:tab pos="355600" algn="l"/>
                <a:tab pos="355600" algn="l"/>
              </a:tabLst>
            </a:pPr>
            <a:r>
              <a:rPr lang="en-US" dirty="0">
                <a:ea typeface="Verdana"/>
              </a:rPr>
              <a:t>Hours of Work: 8:30 a.m. – 5:00 p.m.</a:t>
            </a:r>
          </a:p>
          <a:p>
            <a:pPr marL="0" marR="5080" indent="0">
              <a:spcBef>
                <a:spcPts val="3000"/>
              </a:spcBef>
              <a:buNone/>
              <a:tabLst>
                <a:tab pos="355600" algn="l"/>
                <a:tab pos="355600" algn="l"/>
              </a:tabLst>
            </a:pPr>
            <a:endParaRPr lang="en-US" b="0" dirty="0">
              <a:ea typeface="Verdana"/>
            </a:endParaRPr>
          </a:p>
          <a:p>
            <a:pPr marL="547370" marR="5080" indent="-547370">
              <a:lnSpc>
                <a:spcPct val="100000"/>
              </a:lnSpc>
              <a:spcBef>
                <a:spcPts val="3000"/>
              </a:spcBef>
              <a:buClr>
                <a:schemeClr val="accent4">
                  <a:lumMod val="25000"/>
                </a:schemeClr>
              </a:buClr>
              <a:buSzPct val="100000"/>
              <a:buFont typeface="Arial" panose="020B0604020202020204" pitchFamily="34" charset="0"/>
              <a:buChar char="•"/>
              <a:tabLst>
                <a:tab pos="355600" algn="l"/>
                <a:tab pos="355600" algn="l"/>
              </a:tabLst>
            </a:pPr>
            <a:endParaRPr lang="en-US" b="0" dirty="0">
              <a:ea typeface="Verdana"/>
            </a:endParaRPr>
          </a:p>
          <a:p>
            <a:pPr marL="0" marR="5080" indent="0">
              <a:spcBef>
                <a:spcPts val="3000"/>
              </a:spcBef>
              <a:buClr>
                <a:schemeClr val="accent4">
                  <a:lumMod val="25000"/>
                </a:schemeClr>
              </a:buClr>
              <a:buSzPct val="100000"/>
              <a:buNone/>
              <a:tabLst>
                <a:tab pos="355600" algn="l"/>
                <a:tab pos="355600" algn="l"/>
              </a:tabLst>
            </a:pPr>
            <a:endParaRPr lang="en-US" sz="2600" dirty="0">
              <a:ea typeface="Verdana"/>
            </a:endParaRPr>
          </a:p>
        </p:txBody>
      </p:sp>
    </p:spTree>
    <p:extLst>
      <p:ext uri="{BB962C8B-B14F-4D97-AF65-F5344CB8AC3E}">
        <p14:creationId xmlns:p14="http://schemas.microsoft.com/office/powerpoint/2010/main" val="836842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0C674-567E-AFD7-9BF8-09B311AFA403}"/>
            </a:ext>
          </a:extLst>
        </p:cNvPr>
        <p:cNvGrpSpPr/>
        <p:nvPr/>
      </p:nvGrpSpPr>
      <p:grpSpPr>
        <a:xfrm>
          <a:off x="0" y="0"/>
          <a:ext cx="0" cy="0"/>
          <a:chOff x="0" y="0"/>
          <a:chExt cx="0" cy="0"/>
        </a:xfrm>
      </p:grpSpPr>
      <p:pic>
        <p:nvPicPr>
          <p:cNvPr id="5" name="Picture 4" descr="An aerial view of a city&#10;&#10;AI-generated content may be incorrect.">
            <a:extLst>
              <a:ext uri="{FF2B5EF4-FFF2-40B4-BE49-F238E27FC236}">
                <a16:creationId xmlns:a16="http://schemas.microsoft.com/office/drawing/2014/main" id="{57B02B29-858C-4FC8-5981-5BC657FF29E4}"/>
              </a:ext>
            </a:extLst>
          </p:cNvPr>
          <p:cNvPicPr>
            <a:picLocks noChangeAspect="1"/>
          </p:cNvPicPr>
          <p:nvPr/>
        </p:nvPicPr>
        <p:blipFill>
          <a:blip r:embed="rId3"/>
          <a:srcRect t="27210"/>
          <a:stretch>
            <a:fillRect/>
          </a:stretch>
        </p:blipFill>
        <p:spPr>
          <a:xfrm>
            <a:off x="0" y="1409700"/>
            <a:ext cx="15544800" cy="7400874"/>
          </a:xfrm>
          <a:prstGeom prst="rect">
            <a:avLst/>
          </a:prstGeom>
        </p:spPr>
      </p:pic>
      <p:sp>
        <p:nvSpPr>
          <p:cNvPr id="10" name="Rectangle 9">
            <a:extLst>
              <a:ext uri="{FF2B5EF4-FFF2-40B4-BE49-F238E27FC236}">
                <a16:creationId xmlns:a16="http://schemas.microsoft.com/office/drawing/2014/main" id="{1D8ACDA2-DC56-5FAC-D96F-0F7297F547BB}"/>
              </a:ext>
            </a:extLst>
          </p:cNvPr>
          <p:cNvSpPr/>
          <p:nvPr/>
        </p:nvSpPr>
        <p:spPr bwMode="auto">
          <a:xfrm>
            <a:off x="-14991" y="1400318"/>
            <a:ext cx="15544801" cy="7400874"/>
          </a:xfrm>
          <a:prstGeom prst="rect">
            <a:avLst/>
          </a:prstGeom>
          <a:gradFill>
            <a:gsLst>
              <a:gs pos="12000">
                <a:srgbClr val="000000">
                  <a:alpha val="0"/>
                </a:srgbClr>
              </a:gs>
              <a:gs pos="65000">
                <a:srgbClr val="000000">
                  <a:alpha val="60000"/>
                </a:srgbClr>
              </a:gs>
              <a:gs pos="35000">
                <a:srgbClr val="000000">
                  <a:alpha val="60000"/>
                </a:srgbClr>
              </a:gs>
              <a:gs pos="90000">
                <a:srgbClr val="000000">
                  <a:alpha val="0"/>
                  <a:lumMod val="100000"/>
                </a:srgbClr>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TextBox 2">
            <a:extLst>
              <a:ext uri="{FF2B5EF4-FFF2-40B4-BE49-F238E27FC236}">
                <a16:creationId xmlns:a16="http://schemas.microsoft.com/office/drawing/2014/main" id="{C65FAE6C-31FA-C3A3-A6DA-20FE3A2AB217}"/>
              </a:ext>
            </a:extLst>
          </p:cNvPr>
          <p:cNvSpPr txBox="1"/>
          <p:nvPr/>
        </p:nvSpPr>
        <p:spPr>
          <a:xfrm>
            <a:off x="2976210" y="4004116"/>
            <a:ext cx="9592378"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Times" pitchFamily="-65" charset="0"/>
                <a:ea typeface="MS PGothic" pitchFamily="34" charset="-128"/>
                <a:cs typeface="+mn-cs"/>
              </a:rPr>
              <a:t>Questions &amp; Answers</a:t>
            </a:r>
          </a:p>
        </p:txBody>
      </p:sp>
      <p:sp>
        <p:nvSpPr>
          <p:cNvPr id="4" name="Rectangle 3">
            <a:extLst>
              <a:ext uri="{FF2B5EF4-FFF2-40B4-BE49-F238E27FC236}">
                <a16:creationId xmlns:a16="http://schemas.microsoft.com/office/drawing/2014/main" id="{AA0CF5E0-1805-A7B4-6884-39323B655D28}"/>
              </a:ext>
            </a:extLst>
          </p:cNvPr>
          <p:cNvSpPr/>
          <p:nvPr/>
        </p:nvSpPr>
        <p:spPr bwMode="auto">
          <a:xfrm>
            <a:off x="-1" y="0"/>
            <a:ext cx="15544801" cy="140031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6" name="Rectangle 2">
            <a:extLst>
              <a:ext uri="{FF2B5EF4-FFF2-40B4-BE49-F238E27FC236}">
                <a16:creationId xmlns:a16="http://schemas.microsoft.com/office/drawing/2014/main" id="{DC866BCA-27EF-A465-4865-02B9268208EF}"/>
              </a:ext>
            </a:extLst>
          </p:cNvPr>
          <p:cNvSpPr txBox="1">
            <a:spLocks noChangeArrowheads="1"/>
          </p:cNvSpPr>
          <p:nvPr/>
        </p:nvSpPr>
        <p:spPr bwMode="auto">
          <a:xfrm>
            <a:off x="296871" y="155479"/>
            <a:ext cx="9939950" cy="107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ctr" anchorCtr="0" compatLnSpc="1">
            <a:prstTxWarp prst="textNoShape">
              <a:avLst/>
            </a:prstTxWarp>
          </a:bodyPr>
          <a:lstStyle>
            <a:lvl1pPr algn="l" rtl="0" eaLnBrk="1" fontAlgn="base" hangingPunct="1">
              <a:spcBef>
                <a:spcPct val="0"/>
              </a:spcBef>
              <a:spcAft>
                <a:spcPct val="0"/>
              </a:spcAft>
              <a:defRPr sz="3600" b="1" baseline="0">
                <a:solidFill>
                  <a:schemeClr val="accent4">
                    <a:lumMod val="10000"/>
                  </a:schemeClr>
                </a:solidFill>
                <a:latin typeface="Arial"/>
                <a:ea typeface="MS PGothic" pitchFamily="34" charset="-128"/>
                <a:cs typeface="Arial"/>
              </a:defRPr>
            </a:lvl1pPr>
            <a:lvl2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2pPr>
            <a:lvl3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3pPr>
            <a:lvl4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4pPr>
            <a:lvl5pPr algn="l" rtl="0" eaLnBrk="1" fontAlgn="base" hangingPunct="1">
              <a:spcBef>
                <a:spcPct val="0"/>
              </a:spcBef>
              <a:spcAft>
                <a:spcPct val="0"/>
              </a:spcAft>
              <a:defRPr sz="3600" b="1">
                <a:solidFill>
                  <a:srgbClr val="7F7F7F"/>
                </a:solidFill>
                <a:effectLst>
                  <a:outerShdw blurRad="38100" dist="38100" dir="2700000" algn="tl">
                    <a:srgbClr val="000000"/>
                  </a:outerShdw>
                </a:effectLst>
                <a:latin typeface="Arial" charset="0"/>
                <a:ea typeface="MS PGothic" pitchFamily="34" charset="-128"/>
                <a:cs typeface="Arial" pitchFamily="34" charset="0"/>
              </a:defRPr>
            </a:lvl5pPr>
            <a:lvl6pPr marL="73152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6pPr>
            <a:lvl7pPr marL="146304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7pPr>
            <a:lvl8pPr marL="219456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8pPr>
            <a:lvl9pPr marL="2926080" algn="l" rtl="0" eaLnBrk="1" fontAlgn="base" hangingPunct="1">
              <a:spcBef>
                <a:spcPct val="0"/>
              </a:spcBef>
              <a:spcAft>
                <a:spcPct val="0"/>
              </a:spcAft>
              <a:defRPr sz="5100" b="1">
                <a:solidFill>
                  <a:schemeClr val="tx2"/>
                </a:solidFill>
                <a:effectLst>
                  <a:outerShdw blurRad="38100" dist="38100" dir="2700000" algn="tl">
                    <a:srgbClr val="000000"/>
                  </a:outerShdw>
                </a:effectLst>
                <a:latin typeface="Arial" pitchFamily="-6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4D4D4D"/>
                </a:solidFill>
                <a:effectLst/>
                <a:uLnTx/>
                <a:uFillTx/>
                <a:latin typeface="Arial"/>
                <a:ea typeface="MS PGothic"/>
                <a:cs typeface="Arial"/>
              </a:rPr>
              <a:t>Centre Street at Walter Street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4D4D4D"/>
                </a:solidFill>
                <a:effectLst/>
                <a:uLnTx/>
                <a:uFillTx/>
                <a:latin typeface="Arial"/>
                <a:ea typeface="MS PGothic"/>
                <a:cs typeface="Arial"/>
              </a:rPr>
              <a:t>Intersection</a:t>
            </a:r>
            <a:r>
              <a:rPr lang="en-US" kern="0" dirty="0">
                <a:solidFill>
                  <a:srgbClr val="4D4D4D"/>
                </a:solidFill>
                <a:ea typeface="MS PGothic"/>
              </a:rPr>
              <a:t> Improvement</a:t>
            </a:r>
            <a:r>
              <a:rPr kumimoji="0" lang="en-US" sz="3600" b="1" i="0" u="none" strike="noStrike" kern="0" cap="none" spc="0" normalizeH="0" baseline="0" noProof="0" dirty="0">
                <a:ln>
                  <a:noFill/>
                </a:ln>
                <a:solidFill>
                  <a:srgbClr val="4D4D4D"/>
                </a:solidFill>
                <a:effectLst/>
                <a:uLnTx/>
                <a:uFillTx/>
                <a:latin typeface="Arial"/>
                <a:ea typeface="MS PGothic"/>
                <a:cs typeface="Arial"/>
              </a:rPr>
              <a:t> Project</a:t>
            </a:r>
          </a:p>
        </p:txBody>
      </p:sp>
      <p:pic>
        <p:nvPicPr>
          <p:cNvPr id="7" name="Picture 6" descr="A close up of a logo&#10;&#10;Description automatically generated">
            <a:extLst>
              <a:ext uri="{FF2B5EF4-FFF2-40B4-BE49-F238E27FC236}">
                <a16:creationId xmlns:a16="http://schemas.microsoft.com/office/drawing/2014/main" id="{916BB15F-3CAD-88D9-EF90-7F51D8DF783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399323" y="167492"/>
            <a:ext cx="874397" cy="863462"/>
          </a:xfrm>
          <a:prstGeom prst="rect">
            <a:avLst/>
          </a:prstGeom>
        </p:spPr>
      </p:pic>
      <p:sp>
        <p:nvSpPr>
          <p:cNvPr id="8" name="Rectangle 7">
            <a:extLst>
              <a:ext uri="{FF2B5EF4-FFF2-40B4-BE49-F238E27FC236}">
                <a16:creationId xmlns:a16="http://schemas.microsoft.com/office/drawing/2014/main" id="{E05B52D9-34A4-ABE8-051B-2A8A5FEC0E7F}"/>
              </a:ext>
            </a:extLst>
          </p:cNvPr>
          <p:cNvSpPr>
            <a:spLocks noChangeArrowheads="1"/>
          </p:cNvSpPr>
          <p:nvPr/>
        </p:nvSpPr>
        <p:spPr bwMode="auto">
          <a:xfrm>
            <a:off x="0" y="8816190"/>
            <a:ext cx="15544800" cy="1296785"/>
          </a:xfrm>
          <a:prstGeom prst="rect">
            <a:avLst/>
          </a:prstGeom>
          <a:gradFill>
            <a:gsLst>
              <a:gs pos="0">
                <a:srgbClr val="7BBD00"/>
              </a:gs>
              <a:gs pos="100000">
                <a:srgbClr val="50662C"/>
              </a:gs>
            </a:gsLst>
            <a:lin ang="5400000" scaled="1"/>
          </a:gradFill>
          <a:ln>
            <a:noFill/>
          </a:ln>
        </p:spPr>
        <p:txBody>
          <a:bodyPr lIns="146304" tIns="73152" rIns="146304" bIns="73152"/>
          <a:lstStyle/>
          <a:p>
            <a:endParaRPr lang="en-US"/>
          </a:p>
        </p:txBody>
      </p:sp>
      <p:sp>
        <p:nvSpPr>
          <p:cNvPr id="9" name="TextBox 5">
            <a:extLst>
              <a:ext uri="{FF2B5EF4-FFF2-40B4-BE49-F238E27FC236}">
                <a16:creationId xmlns:a16="http://schemas.microsoft.com/office/drawing/2014/main" id="{FBDBA266-0F83-6212-CC97-585895888D41}"/>
              </a:ext>
            </a:extLst>
          </p:cNvPr>
          <p:cNvSpPr txBox="1">
            <a:spLocks noChangeArrowheads="1"/>
          </p:cNvSpPr>
          <p:nvPr/>
        </p:nvSpPr>
        <p:spPr bwMode="auto">
          <a:xfrm>
            <a:off x="564572" y="9020628"/>
            <a:ext cx="5849875" cy="88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ts val="300"/>
              </a:spcBef>
            </a:pPr>
            <a:r>
              <a:rPr lang="en-US" altLang="en-US" sz="2000" b="1" dirty="0">
                <a:ln w="10160">
                  <a:noFill/>
                  <a:prstDash val="solid"/>
                </a:ln>
                <a:solidFill>
                  <a:srgbClr val="FFFFFF"/>
                </a:solidFill>
                <a:latin typeface="Arial"/>
                <a:ea typeface="ＭＳ Ｐゴシック"/>
                <a:cs typeface="Arial"/>
              </a:rPr>
              <a:t>Pre-Construction Presentation</a:t>
            </a:r>
            <a:endParaRPr lang="en-US" altLang="en-US" sz="2000" b="1" dirty="0">
              <a:ln w="10160">
                <a:noFill/>
                <a:prstDash val="solid"/>
              </a:ln>
              <a:solidFill>
                <a:srgbClr val="FFFFFF"/>
              </a:solidFill>
              <a:latin typeface="Arial" panose="020B0604020202020204" pitchFamily="34" charset="0"/>
              <a:cs typeface="Arial" panose="020B0604020202020204" pitchFamily="34" charset="0"/>
            </a:endParaRPr>
          </a:p>
          <a:p>
            <a:pPr>
              <a:spcBef>
                <a:spcPts val="1600"/>
              </a:spcBef>
            </a:pPr>
            <a:r>
              <a:rPr lang="en-US" altLang="en-US" sz="1800" b="1" dirty="0">
                <a:ln w="10160">
                  <a:noFill/>
                  <a:prstDash val="solid"/>
                </a:ln>
                <a:solidFill>
                  <a:srgbClr val="FFFFFF"/>
                </a:solidFill>
                <a:latin typeface="Arial"/>
                <a:ea typeface="ＭＳ Ｐゴシック"/>
                <a:cs typeface="Arial"/>
              </a:rPr>
              <a:t>May, 2025</a:t>
            </a:r>
            <a:endParaRPr lang="en-US" altLang="en-US" sz="1800" b="1" dirty="0">
              <a:ln w="10160">
                <a:noFill/>
                <a:prstDash val="solid"/>
              </a:ln>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4678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961EF-581F-4079-BC8A-BDF94F5B9C6A}"/>
              </a:ext>
            </a:extLst>
          </p:cNvPr>
          <p:cNvSpPr>
            <a:spLocks noGrp="1"/>
          </p:cNvSpPr>
          <p:nvPr>
            <p:ph type="title"/>
          </p:nvPr>
        </p:nvSpPr>
        <p:spPr>
          <a:xfrm>
            <a:off x="440883" y="1986012"/>
            <a:ext cx="8754548" cy="844920"/>
          </a:xfrm>
        </p:spPr>
        <p:txBody>
          <a:bodyPr>
            <a:normAutofit/>
          </a:bodyPr>
          <a:lstStyle/>
          <a:p>
            <a:r>
              <a:rPr lang="en-US" sz="4080" b="1" dirty="0"/>
              <a:t>Additional Information</a:t>
            </a:r>
          </a:p>
        </p:txBody>
      </p:sp>
      <p:sp>
        <p:nvSpPr>
          <p:cNvPr id="3" name="Content Placeholder 2">
            <a:extLst>
              <a:ext uri="{FF2B5EF4-FFF2-40B4-BE49-F238E27FC236}">
                <a16:creationId xmlns:a16="http://schemas.microsoft.com/office/drawing/2014/main" id="{E40138B8-45F6-4E75-A380-71CC9F64DAB7}"/>
              </a:ext>
            </a:extLst>
          </p:cNvPr>
          <p:cNvSpPr>
            <a:spLocks noGrp="1"/>
          </p:cNvSpPr>
          <p:nvPr>
            <p:ph idx="1"/>
          </p:nvPr>
        </p:nvSpPr>
        <p:spPr/>
        <p:txBody>
          <a:bodyPr vert="horz" lIns="116586" tIns="58293" rIns="116586" bIns="58293" rtlCol="0" anchor="t">
            <a:normAutofit/>
          </a:bodyPr>
          <a:lstStyle/>
          <a:p>
            <a:r>
              <a:rPr lang="en-US" dirty="0"/>
              <a:t>Recording, chat and tonight’s slide deck will be available at:</a:t>
            </a:r>
          </a:p>
          <a:p>
            <a:pPr lvl="1"/>
            <a:r>
              <a:rPr lang="en-US" dirty="0">
                <a:hlinkClick r:id="rId3"/>
              </a:rPr>
              <a:t>www.mass.gov/dcr/past-public-meetings</a:t>
            </a:r>
            <a:endParaRPr lang="en-US" dirty="0"/>
          </a:p>
          <a:p>
            <a:r>
              <a:rPr lang="en-US" dirty="0"/>
              <a:t>If you have comments on this project: </a:t>
            </a:r>
          </a:p>
          <a:p>
            <a:pPr lvl="1"/>
            <a:r>
              <a:rPr lang="en-US" i="1" dirty="0"/>
              <a:t>Submit online: </a:t>
            </a:r>
            <a:r>
              <a:rPr lang="en-US" dirty="0">
                <a:hlinkClick r:id="rId4"/>
              </a:rPr>
              <a:t>www.mass.gov/dcr/public-comment</a:t>
            </a:r>
            <a:endParaRPr lang="en-US" dirty="0"/>
          </a:p>
          <a:p>
            <a:pPr lvl="1"/>
            <a:r>
              <a:rPr lang="en-US" i="1" dirty="0"/>
              <a:t>Deadline: Thursday, June 12th, 2025</a:t>
            </a:r>
            <a:br>
              <a:rPr lang="en-US" i="1" dirty="0"/>
            </a:br>
            <a:r>
              <a:rPr lang="en-US" i="1" dirty="0"/>
              <a:t>	</a:t>
            </a:r>
            <a:r>
              <a:rPr lang="en-US" sz="1530" i="1" dirty="0"/>
              <a:t>Please note: the contents of comments submitted to DCR, including your name, town and zip code, will be posted on DCR’s website. Additional contact information provided, notably email address, will only be used for outreach on future updates to the subject project or property.</a:t>
            </a:r>
            <a:endParaRPr lang="en-US" dirty="0"/>
          </a:p>
          <a:p>
            <a:r>
              <a:rPr lang="en-US" dirty="0"/>
              <a:t>If you wish to subscribe to a DCR general information or project-related listserv: </a:t>
            </a:r>
            <a:r>
              <a:rPr lang="en-US" sz="1913" dirty="0"/>
              <a:t>contact DCR’s Office of Community Relations via email at </a:t>
            </a:r>
            <a:r>
              <a:rPr lang="en-US" sz="1913" dirty="0">
                <a:hlinkClick r:id="rId5"/>
              </a:rPr>
              <a:t>mass.parks@mass.gov</a:t>
            </a:r>
            <a:endParaRPr lang="en-US" sz="1913" dirty="0"/>
          </a:p>
          <a:p>
            <a:pPr marL="437198" lvl="1" indent="0">
              <a:buNone/>
            </a:pPr>
            <a:endParaRPr lang="en-US" dirty="0"/>
          </a:p>
        </p:txBody>
      </p:sp>
      <p:pic>
        <p:nvPicPr>
          <p:cNvPr id="4" name="Picture 17">
            <a:extLst>
              <a:ext uri="{FF2B5EF4-FFF2-40B4-BE49-F238E27FC236}">
                <a16:creationId xmlns:a16="http://schemas.microsoft.com/office/drawing/2014/main" id="{728DE173-36CF-44B2-A5D1-4632F9C58C0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401" y="984582"/>
            <a:ext cx="5940276" cy="563778"/>
          </a:xfrm>
          <a:prstGeom prst="rect">
            <a:avLst/>
          </a:prstGeom>
          <a:noFill/>
          <a:ln w="9525">
            <a:noFill/>
            <a:miter lim="800000"/>
            <a:headEnd/>
            <a:tailEnd/>
          </a:ln>
        </p:spPr>
      </p:pic>
    </p:spTree>
    <p:extLst>
      <p:ext uri="{BB962C8B-B14F-4D97-AF65-F5344CB8AC3E}">
        <p14:creationId xmlns:p14="http://schemas.microsoft.com/office/powerpoint/2010/main" val="3548331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2708196" y="1094423"/>
            <a:ext cx="9909810" cy="3011805"/>
          </a:xfrm>
        </p:spPr>
        <p:txBody>
          <a:bodyPr/>
          <a:lstStyle/>
          <a:p>
            <a:pPr algn="ctr" eaLnBrk="1" hangingPunct="1"/>
            <a:br>
              <a:rPr lang="en-US" sz="3188" dirty="0"/>
            </a:br>
            <a:r>
              <a:rPr lang="en-US" sz="4590" dirty="0">
                <a:latin typeface="Arial" charset="0"/>
              </a:rPr>
              <a:t>Commonwealth of Massachusetts</a:t>
            </a:r>
          </a:p>
        </p:txBody>
      </p:sp>
      <p:sp>
        <p:nvSpPr>
          <p:cNvPr id="3075" name="Rectangle 3"/>
          <p:cNvSpPr>
            <a:spLocks noGrp="1" noChangeArrowheads="1"/>
          </p:cNvSpPr>
          <p:nvPr>
            <p:ph type="subTitle" idx="4294967295"/>
          </p:nvPr>
        </p:nvSpPr>
        <p:spPr>
          <a:xfrm>
            <a:off x="1943100" y="3280410"/>
            <a:ext cx="11658600" cy="5440680"/>
          </a:xfrm>
        </p:spPr>
        <p:txBody>
          <a:bodyPr vert="horz" lIns="116586" tIns="58293" rIns="116586" bIns="58293" rtlCol="0" anchor="t">
            <a:normAutofit fontScale="92500" lnSpcReduction="10000"/>
          </a:bodyPr>
          <a:lstStyle/>
          <a:p>
            <a:pPr marL="0" indent="0" algn="ctr">
              <a:lnSpc>
                <a:spcPct val="80000"/>
              </a:lnSpc>
              <a:buNone/>
            </a:pPr>
            <a:endParaRPr lang="en-US" sz="638" dirty="0"/>
          </a:p>
          <a:p>
            <a:pPr marL="0" indent="0" algn="ctr">
              <a:lnSpc>
                <a:spcPct val="80000"/>
              </a:lnSpc>
              <a:buNone/>
            </a:pPr>
            <a:endParaRPr lang="en-US" sz="893" dirty="0"/>
          </a:p>
          <a:p>
            <a:pPr marL="0" indent="0" algn="ctr">
              <a:lnSpc>
                <a:spcPct val="80000"/>
              </a:lnSpc>
              <a:buNone/>
            </a:pPr>
            <a:r>
              <a:rPr lang="en-US" sz="2805" dirty="0">
                <a:latin typeface="Arial" charset="0"/>
              </a:rPr>
              <a:t>Governor </a:t>
            </a:r>
          </a:p>
          <a:p>
            <a:pPr marL="0" indent="0" algn="ctr">
              <a:lnSpc>
                <a:spcPct val="80000"/>
              </a:lnSpc>
              <a:buNone/>
            </a:pPr>
            <a:r>
              <a:rPr lang="en-US" sz="3315" b="1" dirty="0">
                <a:latin typeface="Arial"/>
                <a:cs typeface="Arial"/>
              </a:rPr>
              <a:t>Maura Healey</a:t>
            </a:r>
          </a:p>
          <a:p>
            <a:pPr marL="0" indent="0" algn="ctr">
              <a:lnSpc>
                <a:spcPct val="80000"/>
              </a:lnSpc>
              <a:buNone/>
            </a:pPr>
            <a:endParaRPr lang="en-US" sz="2040" b="1" dirty="0">
              <a:latin typeface="Arial" charset="0"/>
            </a:endParaRPr>
          </a:p>
          <a:p>
            <a:pPr marL="0" indent="0" algn="ctr">
              <a:lnSpc>
                <a:spcPct val="80000"/>
              </a:lnSpc>
              <a:buNone/>
            </a:pPr>
            <a:r>
              <a:rPr lang="en-US" sz="2805" dirty="0">
                <a:latin typeface="Arial" charset="0"/>
              </a:rPr>
              <a:t>Lieutenant Governor </a:t>
            </a:r>
          </a:p>
          <a:p>
            <a:pPr marL="0" indent="0" algn="ctr">
              <a:lnSpc>
                <a:spcPct val="80000"/>
              </a:lnSpc>
              <a:buNone/>
            </a:pPr>
            <a:r>
              <a:rPr lang="en-US" sz="3315" b="1" dirty="0">
                <a:latin typeface="Arial"/>
                <a:cs typeface="Arial"/>
              </a:rPr>
              <a:t>Kim Driscoll</a:t>
            </a:r>
          </a:p>
          <a:p>
            <a:pPr marL="0" indent="0" algn="ctr">
              <a:lnSpc>
                <a:spcPct val="80000"/>
              </a:lnSpc>
              <a:buNone/>
            </a:pPr>
            <a:endParaRPr lang="en-US" sz="2805" b="1" dirty="0">
              <a:latin typeface="Arial" charset="0"/>
            </a:endParaRPr>
          </a:p>
          <a:p>
            <a:pPr marL="0" indent="0" algn="ctr">
              <a:lnSpc>
                <a:spcPct val="80000"/>
              </a:lnSpc>
              <a:buNone/>
            </a:pPr>
            <a:r>
              <a:rPr lang="en-US" sz="2805" dirty="0">
                <a:latin typeface="Arial" charset="0"/>
              </a:rPr>
              <a:t>Energy and Environmental Secretary </a:t>
            </a:r>
          </a:p>
          <a:p>
            <a:pPr marL="0" indent="0" algn="ctr">
              <a:lnSpc>
                <a:spcPct val="80000"/>
              </a:lnSpc>
              <a:buNone/>
            </a:pPr>
            <a:r>
              <a:rPr lang="en-US" sz="3315" b="1" dirty="0">
                <a:latin typeface="Arial"/>
                <a:cs typeface="Arial"/>
              </a:rPr>
              <a:t>Rebecca Tepper</a:t>
            </a:r>
            <a:endParaRPr lang="en-US" sz="3315" b="1" dirty="0">
              <a:latin typeface="Arial" panose="020B0604020202020204" pitchFamily="34" charset="0"/>
              <a:cs typeface="Arial" panose="020B0604020202020204" pitchFamily="34" charset="0"/>
            </a:endParaRPr>
          </a:p>
          <a:p>
            <a:pPr marL="0" indent="0" algn="ctr">
              <a:lnSpc>
                <a:spcPct val="80000"/>
              </a:lnSpc>
              <a:buNone/>
            </a:pPr>
            <a:endParaRPr lang="en-US" sz="2805" b="1" dirty="0">
              <a:latin typeface="Arial" charset="0"/>
            </a:endParaRPr>
          </a:p>
          <a:p>
            <a:pPr marL="0" indent="0" algn="ctr">
              <a:lnSpc>
                <a:spcPct val="80000"/>
              </a:lnSpc>
              <a:buNone/>
            </a:pPr>
            <a:r>
              <a:rPr lang="en-US" sz="2805" dirty="0">
                <a:latin typeface="Arial"/>
                <a:cs typeface="Arial"/>
              </a:rPr>
              <a:t>Department of Conservation and Recreation Commissioner</a:t>
            </a:r>
            <a:endParaRPr lang="en-US" sz="2805" dirty="0">
              <a:latin typeface="Arial" charset="0"/>
              <a:cs typeface="Arial"/>
            </a:endParaRPr>
          </a:p>
          <a:p>
            <a:pPr marL="0" indent="0" algn="ctr">
              <a:lnSpc>
                <a:spcPct val="80000"/>
              </a:lnSpc>
              <a:buNone/>
            </a:pPr>
            <a:r>
              <a:rPr lang="en-US" sz="3315" b="1" dirty="0">
                <a:latin typeface="Arial"/>
                <a:cs typeface="Arial"/>
              </a:rPr>
              <a:t>Brian Arrigo</a:t>
            </a:r>
          </a:p>
          <a:p>
            <a:pPr marL="0" indent="0" algn="ctr">
              <a:lnSpc>
                <a:spcPct val="80000"/>
              </a:lnSpc>
              <a:buNone/>
            </a:pPr>
            <a:endParaRPr lang="en-US" b="1" dirty="0">
              <a:latin typeface="Arial" panose="020B0604020202020204" pitchFamily="34" charset="0"/>
              <a:cs typeface="Arial" panose="020B0604020202020204" pitchFamily="34" charset="0"/>
            </a:endParaRPr>
          </a:p>
        </p:txBody>
      </p:sp>
      <p:pic>
        <p:nvPicPr>
          <p:cNvPr id="3076" name="Picture 7" descr="Seal of the Commonwealth"/>
          <p:cNvPicPr>
            <a:picLocks noChangeAspect="1" noChangeArrowheads="1"/>
          </p:cNvPicPr>
          <p:nvPr/>
        </p:nvPicPr>
        <p:blipFill>
          <a:blip r:embed="rId3" cstate="print"/>
          <a:srcRect/>
          <a:stretch>
            <a:fillRect/>
          </a:stretch>
        </p:blipFill>
        <p:spPr bwMode="auto">
          <a:xfrm>
            <a:off x="7092317" y="948690"/>
            <a:ext cx="1317665" cy="166175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5D9D-60F8-4520-92D4-82DE3603363E}"/>
              </a:ext>
            </a:extLst>
          </p:cNvPr>
          <p:cNvSpPr>
            <a:spLocks noGrp="1"/>
          </p:cNvSpPr>
          <p:nvPr>
            <p:ph type="title"/>
          </p:nvPr>
        </p:nvSpPr>
        <p:spPr>
          <a:xfrm>
            <a:off x="1068705" y="2358355"/>
            <a:ext cx="13407390" cy="1157764"/>
          </a:xfrm>
        </p:spPr>
        <p:txBody>
          <a:bodyPr>
            <a:normAutofit/>
          </a:bodyPr>
          <a:lstStyle/>
          <a:p>
            <a:pPr algn="ctr"/>
            <a:r>
              <a:rPr lang="en-US"/>
              <a:t>DCR MISSION</a:t>
            </a:r>
          </a:p>
        </p:txBody>
      </p:sp>
      <p:sp>
        <p:nvSpPr>
          <p:cNvPr id="3" name="Content Placeholder 2">
            <a:extLst>
              <a:ext uri="{FF2B5EF4-FFF2-40B4-BE49-F238E27FC236}">
                <a16:creationId xmlns:a16="http://schemas.microsoft.com/office/drawing/2014/main" id="{13864F1B-D5E3-4AD7-8DE2-909B4676A3E0}"/>
              </a:ext>
            </a:extLst>
          </p:cNvPr>
          <p:cNvSpPr>
            <a:spLocks noGrp="1"/>
          </p:cNvSpPr>
          <p:nvPr>
            <p:ph idx="1"/>
          </p:nvPr>
        </p:nvSpPr>
        <p:spPr>
          <a:xfrm>
            <a:off x="1068705" y="2984897"/>
            <a:ext cx="13407390" cy="5547956"/>
          </a:xfrm>
        </p:spPr>
        <p:txBody>
          <a:bodyPr vert="horz" lIns="116586" tIns="58293" rIns="116586" bIns="58293" rtlCol="0" anchor="t">
            <a:normAutofit/>
          </a:bodyPr>
          <a:lstStyle/>
          <a:p>
            <a:endParaRPr lang="en-US" dirty="0"/>
          </a:p>
          <a:p>
            <a:pPr algn="ctr"/>
            <a:r>
              <a:rPr lang="en-US" dirty="0"/>
              <a:t>To protect, promote and enhance our </a:t>
            </a:r>
          </a:p>
          <a:p>
            <a:pPr algn="ctr"/>
            <a:r>
              <a:rPr lang="en-US" dirty="0"/>
              <a:t>common wealth of natural, cultural </a:t>
            </a:r>
          </a:p>
          <a:p>
            <a:pPr algn="ctr"/>
            <a:r>
              <a:rPr lang="en-US" dirty="0"/>
              <a:t>and recreational resources </a:t>
            </a:r>
          </a:p>
          <a:p>
            <a:pPr algn="ctr"/>
            <a:r>
              <a:rPr lang="en-US" dirty="0"/>
              <a:t>for the well-being of all.</a:t>
            </a:r>
          </a:p>
          <a:p>
            <a:endParaRPr lang="en-US" dirty="0"/>
          </a:p>
        </p:txBody>
      </p:sp>
      <p:sp>
        <p:nvSpPr>
          <p:cNvPr id="4" name="Date Placeholder 3">
            <a:extLst>
              <a:ext uri="{FF2B5EF4-FFF2-40B4-BE49-F238E27FC236}">
                <a16:creationId xmlns:a16="http://schemas.microsoft.com/office/drawing/2014/main" id="{90FB704F-2AE0-421C-A7EA-58861AC5D145}"/>
              </a:ext>
            </a:extLst>
          </p:cNvPr>
          <p:cNvSpPr>
            <a:spLocks noGrp="1"/>
          </p:cNvSpPr>
          <p:nvPr>
            <p:ph type="dt" sz="half" idx="10"/>
          </p:nvPr>
        </p:nvSpPr>
        <p:spPr>
          <a:xfrm>
            <a:off x="1068705" y="8761572"/>
            <a:ext cx="3497580" cy="465534"/>
          </a:xfrm>
        </p:spPr>
        <p:txBody>
          <a:bodyPr/>
          <a:lstStyle/>
          <a:p>
            <a:pPr defTabSz="1165860" eaLnBrk="1" fontAlgn="auto" hangingPunct="1">
              <a:spcBef>
                <a:spcPts val="0"/>
              </a:spcBef>
              <a:spcAft>
                <a:spcPts val="0"/>
              </a:spcAft>
            </a:pPr>
            <a:fld id="{81ED1ABC-FAD3-4419-95C7-CCDAAA3C47B0}" type="datetime1">
              <a:rPr lang="en-US">
                <a:solidFill>
                  <a:prstClr val="black">
                    <a:tint val="75000"/>
                  </a:prstClr>
                </a:solidFill>
                <a:latin typeface="Calibri" panose="020F0502020204030204"/>
                <a:ea typeface="+mn-ea"/>
              </a:rPr>
              <a:pPr defTabSz="1165860" eaLnBrk="1" fontAlgn="auto" hangingPunct="1">
                <a:spcBef>
                  <a:spcPts val="0"/>
                </a:spcBef>
                <a:spcAft>
                  <a:spcPts val="0"/>
                </a:spcAft>
              </a:pPr>
              <a:t>5/29/2025</a:t>
            </a:fld>
            <a:endParaRPr lang="en-US">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EC3ACABA-0E82-463B-B2E6-E7952368BA7E}"/>
              </a:ext>
            </a:extLst>
          </p:cNvPr>
          <p:cNvSpPr>
            <a:spLocks noGrp="1"/>
          </p:cNvSpPr>
          <p:nvPr>
            <p:ph type="sldNum" sz="quarter" idx="12"/>
          </p:nvPr>
        </p:nvSpPr>
        <p:spPr>
          <a:xfrm>
            <a:off x="10978515" y="8761572"/>
            <a:ext cx="3497580" cy="465534"/>
          </a:xfrm>
        </p:spPr>
        <p:txBody>
          <a:bodyPr/>
          <a:lstStyle/>
          <a:p>
            <a:pPr defTabSz="1165860" eaLnBrk="1" fontAlgn="auto" hangingPunct="1">
              <a:spcBef>
                <a:spcPts val="0"/>
              </a:spcBef>
              <a:spcAft>
                <a:spcPts val="0"/>
              </a:spcAft>
            </a:pPr>
            <a:fld id="{330EA680-D336-4FF7-8B7A-9848BB0A1C32}" type="slidenum">
              <a:rPr lang="en-US">
                <a:solidFill>
                  <a:prstClr val="black">
                    <a:tint val="75000"/>
                  </a:prstClr>
                </a:solidFill>
                <a:latin typeface="Calibri" panose="020F0502020204030204"/>
                <a:ea typeface="+mn-ea"/>
              </a:rPr>
              <a:pPr defTabSz="1165860" eaLnBrk="1" fontAlgn="auto" hangingPunct="1">
                <a:spcBef>
                  <a:spcPts val="0"/>
                </a:spcBef>
                <a:spcAft>
                  <a:spcPts val="0"/>
                </a:spcAft>
              </a:pPr>
              <a:t>3</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22445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D364FA-B509-471C-8C8F-B2EA82B69C3C}"/>
              </a:ext>
            </a:extLst>
          </p:cNvPr>
          <p:cNvSpPr>
            <a:spLocks noGrp="1"/>
          </p:cNvSpPr>
          <p:nvPr>
            <p:ph type="title"/>
          </p:nvPr>
        </p:nvSpPr>
        <p:spPr/>
        <p:txBody>
          <a:bodyPr/>
          <a:lstStyle/>
          <a:p>
            <a:r>
              <a:rPr lang="en-US" dirty="0"/>
              <a:t>Meeting Logistics</a:t>
            </a:r>
          </a:p>
        </p:txBody>
      </p:sp>
      <p:sp>
        <p:nvSpPr>
          <p:cNvPr id="9" name="Content Placeholder 8">
            <a:extLst>
              <a:ext uri="{FF2B5EF4-FFF2-40B4-BE49-F238E27FC236}">
                <a16:creationId xmlns:a16="http://schemas.microsoft.com/office/drawing/2014/main" id="{27C989BD-9002-4708-A529-FCC42E3F7472}"/>
              </a:ext>
            </a:extLst>
          </p:cNvPr>
          <p:cNvSpPr>
            <a:spLocks noGrp="1"/>
          </p:cNvSpPr>
          <p:nvPr>
            <p:ph idx="1"/>
          </p:nvPr>
        </p:nvSpPr>
        <p:spPr/>
        <p:txBody>
          <a:bodyPr vert="horz" lIns="116586" tIns="58293" rIns="116586" bIns="58293" rtlCol="0" anchor="t">
            <a:normAutofit/>
          </a:bodyPr>
          <a:lstStyle/>
          <a:p>
            <a:r>
              <a:rPr lang="en-US" dirty="0"/>
              <a:t>Two ways to ask questions during the meeting</a:t>
            </a:r>
          </a:p>
          <a:p>
            <a:pPr lvl="1"/>
            <a:r>
              <a:rPr lang="en-US" dirty="0"/>
              <a:t>Use chat feature</a:t>
            </a:r>
          </a:p>
          <a:p>
            <a:pPr lvl="1"/>
            <a:r>
              <a:rPr lang="en-US" dirty="0"/>
              <a:t>Raise your hand using the Zoom function, and you will be given permissions to unmute and speak.</a:t>
            </a:r>
          </a:p>
          <a:p>
            <a:pPr lvl="1"/>
            <a:endParaRPr lang="en-US" dirty="0"/>
          </a:p>
          <a:p>
            <a:r>
              <a:rPr lang="en-US" i="1" dirty="0"/>
              <a:t>Please note that this public meeting will be recorded; the recording will be a public record.</a:t>
            </a:r>
          </a:p>
          <a:p>
            <a:pPr marL="582930" lvl="1" indent="0">
              <a:buNone/>
            </a:pPr>
            <a:endParaRPr lang="en-US" dirty="0"/>
          </a:p>
        </p:txBody>
      </p:sp>
      <p:pic>
        <p:nvPicPr>
          <p:cNvPr id="4" name="Picture 17">
            <a:extLst>
              <a:ext uri="{FF2B5EF4-FFF2-40B4-BE49-F238E27FC236}">
                <a16:creationId xmlns:a16="http://schemas.microsoft.com/office/drawing/2014/main" id="{473EBF7C-0689-44C4-BBC8-60813CD0A1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7507" y="583921"/>
            <a:ext cx="4371975" cy="414933"/>
          </a:xfrm>
          <a:prstGeom prst="rect">
            <a:avLst/>
          </a:prstGeom>
          <a:noFill/>
          <a:ln w="9525">
            <a:noFill/>
            <a:miter lim="800000"/>
            <a:headEnd/>
            <a:tailEnd/>
          </a:ln>
        </p:spPr>
      </p:pic>
    </p:spTree>
    <p:extLst>
      <p:ext uri="{BB962C8B-B14F-4D97-AF65-F5344CB8AC3E}">
        <p14:creationId xmlns:p14="http://schemas.microsoft.com/office/powerpoint/2010/main" val="366284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C1F6B-BCC5-EDBE-2FA1-47A2268095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7ED770-BC78-D91D-5A64-6DB9110E4EF5}"/>
              </a:ext>
            </a:extLst>
          </p:cNvPr>
          <p:cNvSpPr>
            <a:spLocks noGrp="1"/>
          </p:cNvSpPr>
          <p:nvPr>
            <p:ph type="title"/>
          </p:nvPr>
        </p:nvSpPr>
        <p:spPr/>
        <p:txBody>
          <a:bodyPr/>
          <a:lstStyle/>
          <a:p>
            <a:r>
              <a:rPr lang="en-US" dirty="0"/>
              <a:t>Meeting Agenda</a:t>
            </a:r>
          </a:p>
        </p:txBody>
      </p:sp>
      <p:sp>
        <p:nvSpPr>
          <p:cNvPr id="5" name="object 4">
            <a:extLst>
              <a:ext uri="{FF2B5EF4-FFF2-40B4-BE49-F238E27FC236}">
                <a16:creationId xmlns:a16="http://schemas.microsoft.com/office/drawing/2014/main" id="{1FCFB033-9B9A-6F9D-71A0-2C9D1026CF58}"/>
              </a:ext>
            </a:extLst>
          </p:cNvPr>
          <p:cNvSpPr txBox="1">
            <a:spLocks/>
          </p:cNvSpPr>
          <p:nvPr/>
        </p:nvSpPr>
        <p:spPr bwMode="auto">
          <a:xfrm>
            <a:off x="670002" y="1904895"/>
            <a:ext cx="11802579" cy="506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065" rIns="0" bIns="0" numCol="1" rtlCol="0" anchor="t" anchorCtr="0" compatLnSpc="1">
            <a:prstTxWarp prst="textNoShape">
              <a:avLst/>
            </a:prstTxWarp>
            <a:normAutofit/>
          </a:bodyPr>
          <a:lstStyle>
            <a:lvl1pPr marL="547688" indent="-547688" algn="l" rtl="0" eaLnBrk="1" fontAlgn="base" hangingPunct="1">
              <a:spcBef>
                <a:spcPct val="0"/>
              </a:spcBef>
              <a:spcAft>
                <a:spcPts val="600"/>
              </a:spcAft>
              <a:buClr>
                <a:srgbClr val="84BD00"/>
              </a:buClr>
              <a:buSzPct val="125000"/>
              <a:buFont typeface="Wingdings" pitchFamily="2" charset="2"/>
              <a:buChar char="§"/>
              <a:defRPr sz="2800" b="1">
                <a:solidFill>
                  <a:schemeClr val="tx2">
                    <a:lumMod val="75000"/>
                  </a:schemeClr>
                </a:solidFill>
                <a:latin typeface="Arial"/>
                <a:ea typeface="MS PGothic" pitchFamily="34" charset="-128"/>
                <a:cs typeface="Arial"/>
              </a:defRPr>
            </a:lvl1pPr>
            <a:lvl2pPr marL="1187450" indent="-457200" algn="l" rtl="0" eaLnBrk="1" fontAlgn="base" hangingPunct="1">
              <a:spcBef>
                <a:spcPct val="0"/>
              </a:spcBef>
              <a:spcAft>
                <a:spcPts val="600"/>
              </a:spcAft>
              <a:buClr>
                <a:srgbClr val="84BD00"/>
              </a:buClr>
              <a:buSzPct val="90000"/>
              <a:buFont typeface="Arial" pitchFamily="34" charset="0"/>
              <a:buChar char="•"/>
              <a:defRPr sz="2600">
                <a:solidFill>
                  <a:schemeClr val="tx2">
                    <a:lumMod val="75000"/>
                  </a:schemeClr>
                </a:solidFill>
                <a:latin typeface="Arial"/>
                <a:ea typeface="MS PGothic" pitchFamily="34" charset="-128"/>
                <a:cs typeface="Arial"/>
              </a:defRPr>
            </a:lvl2pPr>
            <a:lvl3pPr marL="1828800" indent="-365125" algn="l" rtl="0" eaLnBrk="1" fontAlgn="base" hangingPunct="1">
              <a:spcBef>
                <a:spcPct val="0"/>
              </a:spcBef>
              <a:spcAft>
                <a:spcPct val="0"/>
              </a:spcAft>
              <a:buClr>
                <a:srgbClr val="84BD00"/>
              </a:buClr>
              <a:buSzPct val="90000"/>
              <a:buFont typeface="Arial" pitchFamily="34" charset="0"/>
              <a:buChar char="•"/>
              <a:defRPr sz="2400" i="1">
                <a:solidFill>
                  <a:schemeClr val="tx2">
                    <a:lumMod val="75000"/>
                  </a:schemeClr>
                </a:solidFill>
                <a:latin typeface="Arial"/>
                <a:ea typeface="MS PGothic" pitchFamily="34" charset="-128"/>
                <a:cs typeface="Arial"/>
              </a:defRPr>
            </a:lvl3pPr>
            <a:lvl4pPr marL="2559050" indent="-365125" algn="l" rtl="0" eaLnBrk="1" fontAlgn="base" hangingPunct="1">
              <a:spcBef>
                <a:spcPct val="0"/>
              </a:spcBef>
              <a:spcAft>
                <a:spcPct val="0"/>
              </a:spcAft>
              <a:buClr>
                <a:schemeClr val="tx2"/>
              </a:buClr>
              <a:buSzPct val="90000"/>
              <a:buFont typeface="Wingdings" pitchFamily="2" charset="2"/>
              <a:buChar char="§"/>
              <a:defRPr sz="3200" i="1">
                <a:solidFill>
                  <a:schemeClr val="bg2"/>
                </a:solidFill>
                <a:latin typeface="+mn-lt"/>
                <a:ea typeface="MS PGothic" pitchFamily="34" charset="-128"/>
              </a:defRPr>
            </a:lvl4pPr>
            <a:lvl5pPr marL="3290888" indent="-365125" algn="l" rtl="0" eaLnBrk="1" fontAlgn="base" hangingPunct="1">
              <a:spcBef>
                <a:spcPct val="0"/>
              </a:spcBef>
              <a:spcAft>
                <a:spcPct val="0"/>
              </a:spcAft>
              <a:buClr>
                <a:schemeClr val="tx2"/>
              </a:buClr>
              <a:buSzPct val="90000"/>
              <a:buFont typeface="Wingdings" pitchFamily="2" charset="2"/>
              <a:buChar char="»"/>
              <a:defRPr sz="3200" i="1">
                <a:solidFill>
                  <a:srgbClr val="095028"/>
                </a:solidFill>
                <a:latin typeface="+mn-lt"/>
                <a:ea typeface="MS PGothic" pitchFamily="34" charset="-128"/>
              </a:defRPr>
            </a:lvl5pPr>
            <a:lvl6pPr marL="4023360" indent="-365760" algn="l" rtl="0" eaLnBrk="1" fontAlgn="base" hangingPunct="1">
              <a:lnSpc>
                <a:spcPct val="170000"/>
              </a:lnSpc>
              <a:spcBef>
                <a:spcPct val="20000"/>
              </a:spcBef>
              <a:spcAft>
                <a:spcPct val="0"/>
              </a:spcAft>
              <a:buClr>
                <a:schemeClr val="tx2"/>
              </a:buClr>
              <a:buSzPct val="90000"/>
              <a:buFont typeface="Wingdings" pitchFamily="-65" charset="2"/>
              <a:buChar char="§"/>
              <a:defRPr sz="3200" b="1">
                <a:solidFill>
                  <a:schemeClr val="tx1"/>
                </a:solidFill>
                <a:effectLst>
                  <a:outerShdw blurRad="38100" dist="38100" dir="2700000" algn="tl">
                    <a:srgbClr val="000000"/>
                  </a:outerShdw>
                </a:effectLst>
                <a:latin typeface="+mn-lt"/>
                <a:ea typeface="ＭＳ Ｐゴシック" pitchFamily="-65" charset="-128"/>
              </a:defRPr>
            </a:lvl6pPr>
            <a:lvl7pPr marL="4754880" indent="-365760" algn="l" rtl="0" eaLnBrk="1" fontAlgn="base" hangingPunct="1">
              <a:lnSpc>
                <a:spcPct val="170000"/>
              </a:lnSpc>
              <a:spcBef>
                <a:spcPct val="20000"/>
              </a:spcBef>
              <a:spcAft>
                <a:spcPct val="0"/>
              </a:spcAft>
              <a:buClr>
                <a:schemeClr val="tx2"/>
              </a:buClr>
              <a:buSzPct val="90000"/>
              <a:buFont typeface="Wingdings" pitchFamily="-65" charset="2"/>
              <a:buChar char="§"/>
              <a:defRPr sz="3200" b="1">
                <a:solidFill>
                  <a:schemeClr val="tx1"/>
                </a:solidFill>
                <a:effectLst>
                  <a:outerShdw blurRad="38100" dist="38100" dir="2700000" algn="tl">
                    <a:srgbClr val="000000"/>
                  </a:outerShdw>
                </a:effectLst>
                <a:latin typeface="+mn-lt"/>
                <a:ea typeface="ＭＳ Ｐゴシック" pitchFamily="-65" charset="-128"/>
              </a:defRPr>
            </a:lvl7pPr>
            <a:lvl8pPr marL="5486400" indent="-365760" algn="l" rtl="0" eaLnBrk="1" fontAlgn="base" hangingPunct="1">
              <a:lnSpc>
                <a:spcPct val="170000"/>
              </a:lnSpc>
              <a:spcBef>
                <a:spcPct val="20000"/>
              </a:spcBef>
              <a:spcAft>
                <a:spcPct val="0"/>
              </a:spcAft>
              <a:buClr>
                <a:schemeClr val="tx2"/>
              </a:buClr>
              <a:buSzPct val="90000"/>
              <a:buFont typeface="Wingdings" pitchFamily="-65" charset="2"/>
              <a:buChar char="§"/>
              <a:defRPr sz="3200" b="1">
                <a:solidFill>
                  <a:schemeClr val="tx1"/>
                </a:solidFill>
                <a:effectLst>
                  <a:outerShdw blurRad="38100" dist="38100" dir="2700000" algn="tl">
                    <a:srgbClr val="000000"/>
                  </a:outerShdw>
                </a:effectLst>
                <a:latin typeface="+mn-lt"/>
                <a:ea typeface="ＭＳ Ｐゴシック" pitchFamily="-65" charset="-128"/>
              </a:defRPr>
            </a:lvl8pPr>
            <a:lvl9pPr marL="6217920" indent="-365760" algn="l" rtl="0" eaLnBrk="1" fontAlgn="base" hangingPunct="1">
              <a:lnSpc>
                <a:spcPct val="170000"/>
              </a:lnSpc>
              <a:spcBef>
                <a:spcPct val="20000"/>
              </a:spcBef>
              <a:spcAft>
                <a:spcPct val="0"/>
              </a:spcAft>
              <a:buClr>
                <a:schemeClr val="tx2"/>
              </a:buClr>
              <a:buSzPct val="90000"/>
              <a:buFont typeface="Wingdings" pitchFamily="-65" charset="2"/>
              <a:buChar char="§"/>
              <a:defRPr sz="3200" b="1">
                <a:solidFill>
                  <a:schemeClr val="tx1"/>
                </a:solidFill>
                <a:effectLst>
                  <a:outerShdw blurRad="38100" dist="38100" dir="2700000" algn="tl">
                    <a:srgbClr val="000000"/>
                  </a:outerShdw>
                </a:effectLst>
                <a:latin typeface="+mn-lt"/>
                <a:ea typeface="ＭＳ Ｐゴシック" pitchFamily="-65" charset="-128"/>
              </a:defRPr>
            </a:lvl9pPr>
          </a:lstStyle>
          <a:p>
            <a:pPr marL="738188" indent="-514350">
              <a:spcBef>
                <a:spcPts val="2400"/>
              </a:spcBef>
              <a:buFont typeface="+mj-lt"/>
              <a:buAutoNum type="arabicPeriod"/>
            </a:pPr>
            <a:r>
              <a:rPr lang="en-US" kern="0" dirty="0">
                <a:latin typeface="Arial" panose="020B0604020202020204" pitchFamily="34" charset="0"/>
                <a:ea typeface="Verdana" panose="020B0604030504040204" pitchFamily="34" charset="0"/>
                <a:cs typeface="Arial" panose="020B0604020202020204" pitchFamily="34" charset="0"/>
              </a:rPr>
              <a:t>Final Approved Design to be constructed</a:t>
            </a:r>
          </a:p>
          <a:p>
            <a:pPr marL="738188" indent="-514350">
              <a:spcBef>
                <a:spcPts val="2400"/>
              </a:spcBef>
              <a:buFont typeface="+mj-lt"/>
              <a:buAutoNum type="arabicPeriod"/>
            </a:pPr>
            <a:r>
              <a:rPr lang="en-US" kern="0" dirty="0">
                <a:latin typeface="Arial" panose="020B0604020202020204" pitchFamily="34" charset="0"/>
                <a:ea typeface="Verdana" panose="020B0604030504040204" pitchFamily="34" charset="0"/>
                <a:cs typeface="Arial" panose="020B0604020202020204" pitchFamily="34" charset="0"/>
              </a:rPr>
              <a:t>Traffic Management Plan</a:t>
            </a:r>
          </a:p>
          <a:p>
            <a:pPr marL="738188" indent="-514350">
              <a:spcBef>
                <a:spcPts val="2400"/>
              </a:spcBef>
              <a:buFont typeface="+mj-lt"/>
              <a:buAutoNum type="arabicPeriod"/>
            </a:pPr>
            <a:r>
              <a:rPr lang="en-US" kern="0" dirty="0">
                <a:latin typeface="Arial" panose="020B0604020202020204" pitchFamily="34" charset="0"/>
                <a:ea typeface="Verdana" panose="020B0604030504040204" pitchFamily="34" charset="0"/>
                <a:cs typeface="Arial" panose="020B0604020202020204" pitchFamily="34" charset="0"/>
              </a:rPr>
              <a:t>Schedule and hours of work</a:t>
            </a:r>
          </a:p>
          <a:p>
            <a:pPr marL="738188" indent="-514350">
              <a:spcBef>
                <a:spcPts val="2400"/>
              </a:spcBef>
              <a:buFont typeface="+mj-lt"/>
              <a:buAutoNum type="arabicPeriod"/>
            </a:pPr>
            <a:r>
              <a:rPr lang="en-US" kern="0" dirty="0">
                <a:latin typeface="Arial" panose="020B0604020202020204" pitchFamily="34" charset="0"/>
                <a:ea typeface="Verdana" panose="020B0604030504040204" pitchFamily="34" charset="0"/>
                <a:cs typeface="Arial" panose="020B0604020202020204" pitchFamily="34" charset="0"/>
              </a:rPr>
              <a:t>Questions &amp; Answers</a:t>
            </a:r>
          </a:p>
        </p:txBody>
      </p:sp>
    </p:spTree>
    <p:extLst>
      <p:ext uri="{BB962C8B-B14F-4D97-AF65-F5344CB8AC3E}">
        <p14:creationId xmlns:p14="http://schemas.microsoft.com/office/powerpoint/2010/main" val="805572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64B73-15A1-EDC7-FB1E-F0F9ACC54E0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B2261C6-8B70-BAEC-FBEF-F96B5AC9E1F7}"/>
              </a:ext>
            </a:extLst>
          </p:cNvPr>
          <p:cNvPicPr>
            <a:picLocks noChangeAspect="1"/>
          </p:cNvPicPr>
          <p:nvPr/>
        </p:nvPicPr>
        <p:blipFill>
          <a:blip r:embed="rId3"/>
          <a:srcRect l="12776" t="14418" r="2882" b="20661"/>
          <a:stretch>
            <a:fillRect/>
          </a:stretch>
        </p:blipFill>
        <p:spPr>
          <a:xfrm>
            <a:off x="0" y="1409700"/>
            <a:ext cx="15544800" cy="7977188"/>
          </a:xfrm>
          <a:prstGeom prst="rect">
            <a:avLst/>
          </a:prstGeom>
        </p:spPr>
      </p:pic>
      <p:sp>
        <p:nvSpPr>
          <p:cNvPr id="3" name="Title 2">
            <a:extLst>
              <a:ext uri="{FF2B5EF4-FFF2-40B4-BE49-F238E27FC236}">
                <a16:creationId xmlns:a16="http://schemas.microsoft.com/office/drawing/2014/main" id="{15972BF4-B8C6-3E27-ABD8-0ADB32D6943D}"/>
              </a:ext>
            </a:extLst>
          </p:cNvPr>
          <p:cNvSpPr>
            <a:spLocks noGrp="1"/>
          </p:cNvSpPr>
          <p:nvPr>
            <p:ph type="title"/>
          </p:nvPr>
        </p:nvSpPr>
        <p:spPr/>
        <p:txBody>
          <a:bodyPr/>
          <a:lstStyle/>
          <a:p>
            <a:r>
              <a:rPr lang="en-US" dirty="0"/>
              <a:t>Centre Street at Walter Street - Design to be constructed</a:t>
            </a:r>
          </a:p>
        </p:txBody>
      </p:sp>
      <p:cxnSp>
        <p:nvCxnSpPr>
          <p:cNvPr id="9" name="Straight Connector 8">
            <a:extLst>
              <a:ext uri="{FF2B5EF4-FFF2-40B4-BE49-F238E27FC236}">
                <a16:creationId xmlns:a16="http://schemas.microsoft.com/office/drawing/2014/main" id="{C396593E-5CA6-0082-0CA9-B6BAA819CE08}"/>
              </a:ext>
            </a:extLst>
          </p:cNvPr>
          <p:cNvCxnSpPr/>
          <p:nvPr/>
        </p:nvCxnSpPr>
        <p:spPr bwMode="auto">
          <a:xfrm>
            <a:off x="3638550" y="6394450"/>
            <a:ext cx="0" cy="69850"/>
          </a:xfrm>
          <a:prstGeom prst="line">
            <a:avLst/>
          </a:prstGeom>
          <a:solidFill>
            <a:schemeClr val="accent1"/>
          </a:solidFill>
          <a:ln w="19050" cap="flat" cmpd="sng" algn="ctr">
            <a:solidFill>
              <a:srgbClr val="332C26"/>
            </a:solidFill>
            <a:prstDash val="solid"/>
            <a:round/>
            <a:headEnd type="none" w="med" len="med"/>
            <a:tailEnd type="none" w="med" len="med"/>
          </a:ln>
          <a:effectLst/>
        </p:spPr>
      </p:cxnSp>
      <p:pic>
        <p:nvPicPr>
          <p:cNvPr id="7" name="Picture 6" descr="A black arrow in a white circle&#10;&#10;Description automatically generated">
            <a:extLst>
              <a:ext uri="{FF2B5EF4-FFF2-40B4-BE49-F238E27FC236}">
                <a16:creationId xmlns:a16="http://schemas.microsoft.com/office/drawing/2014/main" id="{7A79EEEA-EF74-17ED-AA2C-F94815DF1E0B}"/>
              </a:ext>
            </a:extLst>
          </p:cNvPr>
          <p:cNvPicPr>
            <a:picLocks noChangeAspect="1"/>
          </p:cNvPicPr>
          <p:nvPr/>
        </p:nvPicPr>
        <p:blipFill>
          <a:blip r:embed="rId4"/>
          <a:stretch>
            <a:fillRect/>
          </a:stretch>
        </p:blipFill>
        <p:spPr>
          <a:xfrm rot="6244106">
            <a:off x="15932197" y="7909640"/>
            <a:ext cx="677109" cy="677109"/>
          </a:xfrm>
          <a:prstGeom prst="rect">
            <a:avLst/>
          </a:prstGeom>
        </p:spPr>
      </p:pic>
      <p:pic>
        <p:nvPicPr>
          <p:cNvPr id="8" name="Picture 7" descr="A black arrow in a white circle&#10;&#10;Description automatically generated">
            <a:extLst>
              <a:ext uri="{FF2B5EF4-FFF2-40B4-BE49-F238E27FC236}">
                <a16:creationId xmlns:a16="http://schemas.microsoft.com/office/drawing/2014/main" id="{4CACBDD6-00EA-56CE-16E9-B51D12141AEC}"/>
              </a:ext>
            </a:extLst>
          </p:cNvPr>
          <p:cNvPicPr>
            <a:picLocks noChangeAspect="1"/>
          </p:cNvPicPr>
          <p:nvPr/>
        </p:nvPicPr>
        <p:blipFill>
          <a:blip r:embed="rId4"/>
          <a:stretch>
            <a:fillRect/>
          </a:stretch>
        </p:blipFill>
        <p:spPr>
          <a:xfrm rot="6166633">
            <a:off x="14802644" y="8662676"/>
            <a:ext cx="677109" cy="677109"/>
          </a:xfrm>
          <a:prstGeom prst="rect">
            <a:avLst/>
          </a:prstGeom>
        </p:spPr>
      </p:pic>
    </p:spTree>
    <p:extLst>
      <p:ext uri="{BB962C8B-B14F-4D97-AF65-F5344CB8AC3E}">
        <p14:creationId xmlns:p14="http://schemas.microsoft.com/office/powerpoint/2010/main" val="577226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58814-7D1F-EE1D-7A75-29EC6743AA1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F4CFDF-ECC0-DA56-1BA0-A757A078BB3A}"/>
              </a:ext>
            </a:extLst>
          </p:cNvPr>
          <p:cNvPicPr>
            <a:picLocks noChangeAspect="1"/>
          </p:cNvPicPr>
          <p:nvPr/>
        </p:nvPicPr>
        <p:blipFill>
          <a:blip r:embed="rId3"/>
          <a:srcRect l="6464" t="12776" r="3042" b="17565"/>
          <a:stretch>
            <a:fillRect/>
          </a:stretch>
        </p:blipFill>
        <p:spPr>
          <a:xfrm>
            <a:off x="0" y="1409700"/>
            <a:ext cx="15544800" cy="7977188"/>
          </a:xfrm>
          <a:prstGeom prst="rect">
            <a:avLst/>
          </a:prstGeom>
        </p:spPr>
      </p:pic>
      <p:sp>
        <p:nvSpPr>
          <p:cNvPr id="3" name="Title 2">
            <a:extLst>
              <a:ext uri="{FF2B5EF4-FFF2-40B4-BE49-F238E27FC236}">
                <a16:creationId xmlns:a16="http://schemas.microsoft.com/office/drawing/2014/main" id="{242BC5D2-F47A-A5E5-D455-2A48E09A04AB}"/>
              </a:ext>
            </a:extLst>
          </p:cNvPr>
          <p:cNvSpPr>
            <a:spLocks noGrp="1"/>
          </p:cNvSpPr>
          <p:nvPr>
            <p:ph type="title"/>
          </p:nvPr>
        </p:nvSpPr>
        <p:spPr/>
        <p:txBody>
          <a:bodyPr/>
          <a:lstStyle/>
          <a:p>
            <a:r>
              <a:rPr lang="en-US" dirty="0"/>
              <a:t>Centre Street at Walter Street - Design to be constructed</a:t>
            </a:r>
          </a:p>
        </p:txBody>
      </p:sp>
      <p:cxnSp>
        <p:nvCxnSpPr>
          <p:cNvPr id="9" name="Straight Connector 8">
            <a:extLst>
              <a:ext uri="{FF2B5EF4-FFF2-40B4-BE49-F238E27FC236}">
                <a16:creationId xmlns:a16="http://schemas.microsoft.com/office/drawing/2014/main" id="{1B3DCA91-24BF-02D3-0A1D-C239C82A6493}"/>
              </a:ext>
            </a:extLst>
          </p:cNvPr>
          <p:cNvCxnSpPr/>
          <p:nvPr/>
        </p:nvCxnSpPr>
        <p:spPr bwMode="auto">
          <a:xfrm>
            <a:off x="3638550" y="6394450"/>
            <a:ext cx="0" cy="69850"/>
          </a:xfrm>
          <a:prstGeom prst="line">
            <a:avLst/>
          </a:prstGeom>
          <a:solidFill>
            <a:schemeClr val="accent1"/>
          </a:solidFill>
          <a:ln w="19050" cap="flat" cmpd="sng" algn="ctr">
            <a:solidFill>
              <a:srgbClr val="332C26"/>
            </a:solidFill>
            <a:prstDash val="solid"/>
            <a:round/>
            <a:headEnd type="none" w="med" len="med"/>
            <a:tailEnd type="none" w="med" len="med"/>
          </a:ln>
          <a:effectLst/>
        </p:spPr>
      </p:cxnSp>
      <p:pic>
        <p:nvPicPr>
          <p:cNvPr id="2" name="Picture 1" descr="A black arrow in a white circle&#10;&#10;Description automatically generated">
            <a:extLst>
              <a:ext uri="{FF2B5EF4-FFF2-40B4-BE49-F238E27FC236}">
                <a16:creationId xmlns:a16="http://schemas.microsoft.com/office/drawing/2014/main" id="{C8E89D57-7769-8A27-6CB9-3B1BD9C440EB}"/>
              </a:ext>
            </a:extLst>
          </p:cNvPr>
          <p:cNvPicPr>
            <a:picLocks noChangeAspect="1"/>
          </p:cNvPicPr>
          <p:nvPr/>
        </p:nvPicPr>
        <p:blipFill>
          <a:blip r:embed="rId4"/>
          <a:stretch>
            <a:fillRect/>
          </a:stretch>
        </p:blipFill>
        <p:spPr>
          <a:xfrm rot="7401932">
            <a:off x="14802644" y="8662676"/>
            <a:ext cx="677109" cy="677109"/>
          </a:xfrm>
          <a:prstGeom prst="rect">
            <a:avLst/>
          </a:prstGeom>
        </p:spPr>
      </p:pic>
    </p:spTree>
    <p:extLst>
      <p:ext uri="{BB962C8B-B14F-4D97-AF65-F5344CB8AC3E}">
        <p14:creationId xmlns:p14="http://schemas.microsoft.com/office/powerpoint/2010/main" val="3166512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C0288-FE65-EAF8-EA06-0E04DD8FA6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F35BF7-6E92-4A05-06CF-133CE534D189}"/>
              </a:ext>
            </a:extLst>
          </p:cNvPr>
          <p:cNvSpPr>
            <a:spLocks noGrp="1"/>
          </p:cNvSpPr>
          <p:nvPr>
            <p:ph type="title"/>
          </p:nvPr>
        </p:nvSpPr>
        <p:spPr/>
        <p:txBody>
          <a:bodyPr/>
          <a:lstStyle/>
          <a:p>
            <a:r>
              <a:rPr lang="en-US" dirty="0"/>
              <a:t>Centre Street at Walter Street - Design to be constructed</a:t>
            </a:r>
          </a:p>
        </p:txBody>
      </p:sp>
      <p:cxnSp>
        <p:nvCxnSpPr>
          <p:cNvPr id="9" name="Straight Connector 8">
            <a:extLst>
              <a:ext uri="{FF2B5EF4-FFF2-40B4-BE49-F238E27FC236}">
                <a16:creationId xmlns:a16="http://schemas.microsoft.com/office/drawing/2014/main" id="{A571584E-F79E-391D-2A61-927BF9DF6D3F}"/>
              </a:ext>
            </a:extLst>
          </p:cNvPr>
          <p:cNvCxnSpPr/>
          <p:nvPr/>
        </p:nvCxnSpPr>
        <p:spPr bwMode="auto">
          <a:xfrm>
            <a:off x="3638550" y="6394450"/>
            <a:ext cx="0" cy="69850"/>
          </a:xfrm>
          <a:prstGeom prst="line">
            <a:avLst/>
          </a:prstGeom>
          <a:solidFill>
            <a:schemeClr val="accent1"/>
          </a:solidFill>
          <a:ln w="19050" cap="flat" cmpd="sng" algn="ctr">
            <a:solidFill>
              <a:srgbClr val="332C26"/>
            </a:solidFill>
            <a:prstDash val="solid"/>
            <a:round/>
            <a:headEnd type="none" w="med" len="med"/>
            <a:tailEnd type="none" w="med" len="med"/>
          </a:ln>
          <a:effectLst/>
        </p:spPr>
      </p:cxnSp>
      <p:pic>
        <p:nvPicPr>
          <p:cNvPr id="4" name="Picture 3">
            <a:extLst>
              <a:ext uri="{FF2B5EF4-FFF2-40B4-BE49-F238E27FC236}">
                <a16:creationId xmlns:a16="http://schemas.microsoft.com/office/drawing/2014/main" id="{B8187C6B-25ED-4731-A194-B2B4C4AB7CB4}"/>
              </a:ext>
            </a:extLst>
          </p:cNvPr>
          <p:cNvPicPr>
            <a:picLocks noChangeAspect="1"/>
          </p:cNvPicPr>
          <p:nvPr/>
        </p:nvPicPr>
        <p:blipFill>
          <a:blip r:embed="rId3"/>
          <a:srcRect l="18908" t="26807" r="3244" b="13270"/>
          <a:stretch>
            <a:fillRect/>
          </a:stretch>
        </p:blipFill>
        <p:spPr>
          <a:xfrm>
            <a:off x="0" y="1409700"/>
            <a:ext cx="15544800" cy="7977188"/>
          </a:xfrm>
          <a:prstGeom prst="rect">
            <a:avLst/>
          </a:prstGeom>
        </p:spPr>
      </p:pic>
      <p:pic>
        <p:nvPicPr>
          <p:cNvPr id="5" name="Picture 4" descr="A black arrow in a white circle&#10;&#10;Description automatically generated">
            <a:extLst>
              <a:ext uri="{FF2B5EF4-FFF2-40B4-BE49-F238E27FC236}">
                <a16:creationId xmlns:a16="http://schemas.microsoft.com/office/drawing/2014/main" id="{99AEF066-0EA5-7A61-7A71-75CFEEF4E427}"/>
              </a:ext>
            </a:extLst>
          </p:cNvPr>
          <p:cNvPicPr>
            <a:picLocks noChangeAspect="1"/>
          </p:cNvPicPr>
          <p:nvPr/>
        </p:nvPicPr>
        <p:blipFill>
          <a:blip r:embed="rId4"/>
          <a:stretch>
            <a:fillRect/>
          </a:stretch>
        </p:blipFill>
        <p:spPr>
          <a:xfrm rot="12133485">
            <a:off x="14802644" y="8662676"/>
            <a:ext cx="677109" cy="677109"/>
          </a:xfrm>
          <a:prstGeom prst="rect">
            <a:avLst/>
          </a:prstGeom>
        </p:spPr>
      </p:pic>
    </p:spTree>
    <p:extLst>
      <p:ext uri="{BB962C8B-B14F-4D97-AF65-F5344CB8AC3E}">
        <p14:creationId xmlns:p14="http://schemas.microsoft.com/office/powerpoint/2010/main" val="3232331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B37CE-BE9C-2555-2BE8-FD465E0DC3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374E09-246A-5639-A6B8-4C1AEBAD7BB4}"/>
              </a:ext>
            </a:extLst>
          </p:cNvPr>
          <p:cNvSpPr>
            <a:spLocks noGrp="1"/>
          </p:cNvSpPr>
          <p:nvPr>
            <p:ph type="title"/>
          </p:nvPr>
        </p:nvSpPr>
        <p:spPr/>
        <p:txBody>
          <a:bodyPr/>
          <a:lstStyle/>
          <a:p>
            <a:r>
              <a:rPr lang="en-US" dirty="0"/>
              <a:t>Traffic Management Plan - Phases</a:t>
            </a:r>
          </a:p>
        </p:txBody>
      </p:sp>
      <p:cxnSp>
        <p:nvCxnSpPr>
          <p:cNvPr id="9" name="Straight Connector 8">
            <a:extLst>
              <a:ext uri="{FF2B5EF4-FFF2-40B4-BE49-F238E27FC236}">
                <a16:creationId xmlns:a16="http://schemas.microsoft.com/office/drawing/2014/main" id="{E0C26F9B-CAFD-3E83-DFB3-EA0F2FCF3DA2}"/>
              </a:ext>
            </a:extLst>
          </p:cNvPr>
          <p:cNvCxnSpPr/>
          <p:nvPr/>
        </p:nvCxnSpPr>
        <p:spPr bwMode="auto">
          <a:xfrm>
            <a:off x="3638550" y="6394450"/>
            <a:ext cx="0" cy="69850"/>
          </a:xfrm>
          <a:prstGeom prst="line">
            <a:avLst/>
          </a:prstGeom>
          <a:solidFill>
            <a:schemeClr val="accent1"/>
          </a:solidFill>
          <a:ln w="19050" cap="flat" cmpd="sng" algn="ctr">
            <a:solidFill>
              <a:srgbClr val="332C26"/>
            </a:solidFill>
            <a:prstDash val="solid"/>
            <a:round/>
            <a:headEnd type="none" w="med" len="med"/>
            <a:tailEnd type="none" w="med" len="med"/>
          </a:ln>
          <a:effectLst/>
        </p:spPr>
      </p:cxnSp>
      <p:sp>
        <p:nvSpPr>
          <p:cNvPr id="4" name="Content Placeholder 1">
            <a:extLst>
              <a:ext uri="{FF2B5EF4-FFF2-40B4-BE49-F238E27FC236}">
                <a16:creationId xmlns:a16="http://schemas.microsoft.com/office/drawing/2014/main" id="{A8E6018C-D63B-5EBE-3943-968B5EEB41AA}"/>
              </a:ext>
            </a:extLst>
          </p:cNvPr>
          <p:cNvSpPr>
            <a:spLocks noGrp="1"/>
          </p:cNvSpPr>
          <p:nvPr>
            <p:ph idx="1"/>
          </p:nvPr>
        </p:nvSpPr>
        <p:spPr>
          <a:xfrm>
            <a:off x="661988" y="1513723"/>
            <a:ext cx="14681567" cy="6325412"/>
          </a:xfrm>
        </p:spPr>
        <p:txBody>
          <a:bodyPr/>
          <a:lstStyle/>
          <a:p>
            <a:pPr marR="5080">
              <a:spcBef>
                <a:spcPts val="3000"/>
              </a:spcBef>
              <a:buClr>
                <a:schemeClr val="accent4">
                  <a:lumMod val="10000"/>
                </a:schemeClr>
              </a:buClr>
              <a:tabLst>
                <a:tab pos="355600" algn="l"/>
                <a:tab pos="355600" algn="l"/>
              </a:tabLst>
            </a:pPr>
            <a:r>
              <a:rPr lang="en-US" dirty="0">
                <a:ea typeface="Verdana"/>
              </a:rPr>
              <a:t>Phase 1 –Circular Median Removal</a:t>
            </a:r>
          </a:p>
          <a:p>
            <a:pPr marR="5080">
              <a:spcBef>
                <a:spcPts val="3000"/>
              </a:spcBef>
              <a:buClr>
                <a:schemeClr val="accent4">
                  <a:lumMod val="10000"/>
                </a:schemeClr>
              </a:buClr>
              <a:tabLst>
                <a:tab pos="355600" algn="l"/>
                <a:tab pos="355600" algn="l"/>
              </a:tabLst>
            </a:pPr>
            <a:r>
              <a:rPr lang="en-US" dirty="0">
                <a:ea typeface="Verdana"/>
              </a:rPr>
              <a:t>Phase 2 –Triangular Median Removal</a:t>
            </a:r>
          </a:p>
          <a:p>
            <a:pPr marR="5080">
              <a:spcBef>
                <a:spcPts val="3000"/>
              </a:spcBef>
              <a:buClr>
                <a:schemeClr val="accent4">
                  <a:lumMod val="10000"/>
                </a:schemeClr>
              </a:buClr>
              <a:tabLst>
                <a:tab pos="355600" algn="l"/>
                <a:tab pos="355600" algn="l"/>
              </a:tabLst>
            </a:pPr>
            <a:r>
              <a:rPr lang="en-US" dirty="0">
                <a:ea typeface="Verdana"/>
              </a:rPr>
              <a:t>Phase 3 – Centre Street Medians Reconstruction</a:t>
            </a:r>
          </a:p>
          <a:p>
            <a:pPr marR="5080">
              <a:spcBef>
                <a:spcPts val="3000"/>
              </a:spcBef>
              <a:buClr>
                <a:schemeClr val="accent4">
                  <a:lumMod val="10000"/>
                </a:schemeClr>
              </a:buClr>
              <a:tabLst>
                <a:tab pos="355600" algn="l"/>
                <a:tab pos="355600" algn="l"/>
              </a:tabLst>
            </a:pPr>
            <a:r>
              <a:rPr lang="en-US" dirty="0">
                <a:ea typeface="Verdana"/>
              </a:rPr>
              <a:t>Phase 4 – Hebrew Rehabilitation Centre Corner and Walter Street Reconstruction</a:t>
            </a:r>
          </a:p>
          <a:p>
            <a:pPr marR="5080">
              <a:spcBef>
                <a:spcPts val="3000"/>
              </a:spcBef>
              <a:buClr>
                <a:schemeClr val="accent4">
                  <a:lumMod val="10000"/>
                </a:schemeClr>
              </a:buClr>
              <a:tabLst>
                <a:tab pos="355600" algn="l"/>
                <a:tab pos="355600" algn="l"/>
              </a:tabLst>
            </a:pPr>
            <a:r>
              <a:rPr lang="en-US" dirty="0">
                <a:ea typeface="Verdana"/>
              </a:rPr>
              <a:t>Phase 5 – Arboretum Corner and Walter Street Reconstruction</a:t>
            </a:r>
          </a:p>
          <a:p>
            <a:pPr marR="5080">
              <a:spcBef>
                <a:spcPts val="3000"/>
              </a:spcBef>
              <a:buClr>
                <a:schemeClr val="accent4">
                  <a:lumMod val="10000"/>
                </a:schemeClr>
              </a:buClr>
              <a:tabLst>
                <a:tab pos="355600" algn="l"/>
                <a:tab pos="355600" algn="l"/>
              </a:tabLst>
            </a:pPr>
            <a:r>
              <a:rPr lang="en-US" dirty="0">
                <a:ea typeface="Verdana"/>
              </a:rPr>
              <a:t>Phase 6 – Centre Street Outbound Reconstruction</a:t>
            </a:r>
          </a:p>
          <a:p>
            <a:pPr marL="0" marR="5080" indent="0">
              <a:spcBef>
                <a:spcPts val="3000"/>
              </a:spcBef>
              <a:buNone/>
              <a:tabLst>
                <a:tab pos="355600" algn="l"/>
                <a:tab pos="355600" algn="l"/>
              </a:tabLst>
            </a:pPr>
            <a:endParaRPr lang="en-US" b="0" dirty="0">
              <a:ea typeface="Verdana"/>
            </a:endParaRPr>
          </a:p>
          <a:p>
            <a:pPr marL="547370" marR="5080" indent="-547370">
              <a:lnSpc>
                <a:spcPct val="100000"/>
              </a:lnSpc>
              <a:spcBef>
                <a:spcPts val="3000"/>
              </a:spcBef>
              <a:buClr>
                <a:schemeClr val="accent4">
                  <a:lumMod val="25000"/>
                </a:schemeClr>
              </a:buClr>
              <a:buSzPct val="100000"/>
              <a:buFont typeface="Arial" panose="020B0604020202020204" pitchFamily="34" charset="0"/>
              <a:buChar char="•"/>
              <a:tabLst>
                <a:tab pos="355600" algn="l"/>
                <a:tab pos="355600" algn="l"/>
              </a:tabLst>
            </a:pPr>
            <a:endParaRPr lang="en-US" b="0" dirty="0">
              <a:ea typeface="Verdana"/>
            </a:endParaRPr>
          </a:p>
          <a:p>
            <a:pPr marL="0" marR="5080" indent="0">
              <a:spcBef>
                <a:spcPts val="3000"/>
              </a:spcBef>
              <a:buClr>
                <a:schemeClr val="accent4">
                  <a:lumMod val="25000"/>
                </a:schemeClr>
              </a:buClr>
              <a:buSzPct val="100000"/>
              <a:buNone/>
              <a:tabLst>
                <a:tab pos="355600" algn="l"/>
                <a:tab pos="355600" algn="l"/>
              </a:tabLst>
            </a:pPr>
            <a:endParaRPr lang="en-US" sz="2600" dirty="0">
              <a:ea typeface="Verdana"/>
            </a:endParaRPr>
          </a:p>
        </p:txBody>
      </p:sp>
    </p:spTree>
    <p:extLst>
      <p:ext uri="{BB962C8B-B14F-4D97-AF65-F5344CB8AC3E}">
        <p14:creationId xmlns:p14="http://schemas.microsoft.com/office/powerpoint/2010/main" val="3652490708"/>
      </p:ext>
    </p:extLst>
  </p:cSld>
  <p:clrMapOvr>
    <a:masterClrMapping/>
  </p:clrMapOvr>
</p:sld>
</file>

<file path=ppt/theme/theme1.xml><?xml version="1.0" encoding="utf-8"?>
<a:theme xmlns:a="http://schemas.openxmlformats.org/drawingml/2006/main" name="1_Blank Presentation">
  <a:themeElements>
    <a:clrScheme name="Custom 5">
      <a:dk1>
        <a:srgbClr val="666666"/>
      </a:dk1>
      <a:lt1>
        <a:srgbClr val="FFFFFF"/>
      </a:lt1>
      <a:dk2>
        <a:srgbClr val="666666"/>
      </a:dk2>
      <a:lt2>
        <a:srgbClr val="FFFFFF"/>
      </a:lt2>
      <a:accent1>
        <a:srgbClr val="73B92A"/>
      </a:accent1>
      <a:accent2>
        <a:srgbClr val="FFFFFF"/>
      </a:accent2>
      <a:accent3>
        <a:srgbClr val="AAB3AB"/>
      </a:accent3>
      <a:accent4>
        <a:srgbClr val="DADADA"/>
      </a:accent4>
      <a:accent5>
        <a:srgbClr val="AAB5AA"/>
      </a:accent5>
      <a:accent6>
        <a:srgbClr val="339EE9"/>
      </a:accent6>
      <a:hlink>
        <a:srgbClr val="203E8F"/>
      </a:hlink>
      <a:folHlink>
        <a:srgbClr val="B5C5AA"/>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3982DB94-0FD8-4257-B4E8-7635DF2679C4}" vid="{DF16F256-F4CD-404A-A94F-F84B8AE660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537B3BC2426443841CA636185DAA13" ma:contentTypeVersion="17" ma:contentTypeDescription="Create a new document." ma:contentTypeScope="" ma:versionID="5442e633c189f84e411707b1732bdfaa">
  <xsd:schema xmlns:xsd="http://www.w3.org/2001/XMLSchema" xmlns:xs="http://www.w3.org/2001/XMLSchema" xmlns:p="http://schemas.microsoft.com/office/2006/metadata/properties" xmlns:ns2="01c0aa3e-3ca6-422b-9ccd-c24106e158bd" xmlns:ns3="9d7459c0-de5c-4ec7-bb30-2342f5d69158" xmlns:ns4="1da56e6b-ac0e-4ffc-8b40-9e4a1d231754" targetNamespace="http://schemas.microsoft.com/office/2006/metadata/properties" ma:root="true" ma:fieldsID="f3905e7f4120d978aea875f05894d804" ns2:_="" ns3:_="" ns4:_="">
    <xsd:import namespace="01c0aa3e-3ca6-422b-9ccd-c24106e158bd"/>
    <xsd:import namespace="9d7459c0-de5c-4ec7-bb30-2342f5d69158"/>
    <xsd:import namespace="1da56e6b-ac0e-4ffc-8b40-9e4a1d23175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c0aa3e-3ca6-422b-9ccd-c24106e158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7459c0-de5c-4ec7-bb30-2342f5d6915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a56e6b-ac0e-4ffc-8b40-9e4a1d23175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a82a8a7-7260-45ae-beb4-7fa6dbd9e9ea}" ma:internalName="TaxCatchAll" ma:showField="CatchAllData" ma:web="1da56e6b-ac0e-4ffc-8b40-9e4a1d2317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d7459c0-de5c-4ec7-bb30-2342f5d69158">
      <UserInfo>
        <DisplayName>Boeri, Alex (FWE)</DisplayName>
        <AccountId>25</AccountId>
        <AccountType/>
      </UserInfo>
      <UserInfo>
        <DisplayName>Matthew Jasmin</DisplayName>
        <AccountId>6013</AccountId>
        <AccountType/>
      </UserInfo>
      <UserInfo>
        <DisplayName>Santos, Jason (DCR)</DisplayName>
        <AccountId>694</AccountId>
        <AccountType/>
      </UserInfo>
      <UserInfo>
        <DisplayName>Cushing, Daniel (DCR)</DisplayName>
        <AccountId>1825</AccountId>
        <AccountType/>
      </UserInfo>
      <UserInfo>
        <DisplayName>Kish, Patrice  (DCR)</DisplayName>
        <AccountId>725</AccountId>
        <AccountType/>
      </UserInfo>
      <UserInfo>
        <DisplayName>Lowell, Robert (DCR)</DisplayName>
        <AccountId>1232</AccountId>
        <AccountType/>
      </UserInfo>
      <UserInfo>
        <DisplayName>Tourigny, Aaron J (DCR)</DisplayName>
        <AccountId>17291</AccountId>
        <AccountType/>
      </UserInfo>
      <UserInfo>
        <DisplayName>Barrera, Mila (DCR)</DisplayName>
        <AccountId>14658</AccountId>
        <AccountType/>
      </UserInfo>
    </SharedWithUsers>
    <TaxCatchAll xmlns="1da56e6b-ac0e-4ffc-8b40-9e4a1d231754" xsi:nil="true"/>
    <lcf76f155ced4ddcb4097134ff3c332f xmlns="01c0aa3e-3ca6-422b-9ccd-c24106e158b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EB8DDD-C438-43D7-BB5C-9CB15719EF0F}">
  <ds:schemaRefs>
    <ds:schemaRef ds:uri="http://schemas.microsoft.com/sharepoint/v3/contenttype/forms"/>
  </ds:schemaRefs>
</ds:datastoreItem>
</file>

<file path=customXml/itemProps2.xml><?xml version="1.0" encoding="utf-8"?>
<ds:datastoreItem xmlns:ds="http://schemas.openxmlformats.org/officeDocument/2006/customXml" ds:itemID="{7EDC2736-46A9-4EA7-BE47-EA919E552587}">
  <ds:schemaRefs>
    <ds:schemaRef ds:uri="01c0aa3e-3ca6-422b-9ccd-c24106e158bd"/>
    <ds:schemaRef ds:uri="1da56e6b-ac0e-4ffc-8b40-9e4a1d231754"/>
    <ds:schemaRef ds:uri="9d7459c0-de5c-4ec7-bb30-2342f5d691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704CE8-A68E-43DF-9690-C60A7DC6F8DF}">
  <ds:schemaRefs>
    <ds:schemaRef ds:uri="9d7459c0-de5c-4ec7-bb30-2342f5d69158"/>
    <ds:schemaRef ds:uri="http://schemas.microsoft.com/office/2006/documentManagement/types"/>
    <ds:schemaRef ds:uri="http://purl.org/dc/elements/1.1/"/>
    <ds:schemaRef ds:uri="http://schemas.openxmlformats.org/package/2006/metadata/core-properties"/>
    <ds:schemaRef ds:uri="http://purl.org/dc/terms/"/>
    <ds:schemaRef ds:uri="01c0aa3e-3ca6-422b-9ccd-c24106e158bd"/>
    <ds:schemaRef ds:uri="http://www.w3.org/XML/1998/namespace"/>
    <ds:schemaRef ds:uri="http://purl.org/dc/dcmitype/"/>
    <ds:schemaRef ds:uri="http://schemas.microsoft.com/office/2006/metadata/properties"/>
    <ds:schemaRef ds:uri="http://schemas.microsoft.com/office/infopath/2007/PartnerControls"/>
    <ds:schemaRef ds:uri="1da56e6b-ac0e-4ffc-8b40-9e4a1d231754"/>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524</TotalTime>
  <Words>553</Words>
  <Application>Microsoft Office PowerPoint</Application>
  <PresentationFormat>Custom</PresentationFormat>
  <Paragraphs>91</Paragraphs>
  <Slides>18</Slides>
  <Notes>17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MS PGothic</vt:lpstr>
      <vt:lpstr>Arial</vt:lpstr>
      <vt:lpstr>Calibri</vt:lpstr>
      <vt:lpstr>Calibri Light</vt:lpstr>
      <vt:lpstr>Courier New</vt:lpstr>
      <vt:lpstr>Times</vt:lpstr>
      <vt:lpstr>Verdana</vt:lpstr>
      <vt:lpstr>Wingdings</vt:lpstr>
      <vt:lpstr>1_Blank Presentation</vt:lpstr>
      <vt:lpstr>Office Theme</vt:lpstr>
      <vt:lpstr>1_office theme</vt:lpstr>
      <vt:lpstr>PowerPoint Presentation</vt:lpstr>
      <vt:lpstr> Commonwealth of Massachusetts</vt:lpstr>
      <vt:lpstr>DCR MISSION</vt:lpstr>
      <vt:lpstr>Meeting Logistics</vt:lpstr>
      <vt:lpstr>Meeting Agenda</vt:lpstr>
      <vt:lpstr>Centre Street at Walter Street - Design to be constructed</vt:lpstr>
      <vt:lpstr>Centre Street at Walter Street - Design to be constructed</vt:lpstr>
      <vt:lpstr>Centre Street at Walter Street - Design to be constructed</vt:lpstr>
      <vt:lpstr>Traffic Management Plan - Phases</vt:lpstr>
      <vt:lpstr>Traffic Management Plan – Phase 1</vt:lpstr>
      <vt:lpstr>Traffic Management Plan – Phase 2 </vt:lpstr>
      <vt:lpstr>Traffic Management Plan – Phase 3</vt:lpstr>
      <vt:lpstr>Traffic Management Plan – Phase 4</vt:lpstr>
      <vt:lpstr>Traffic Management Plan – Phase 5</vt:lpstr>
      <vt:lpstr>Traffic Management Plan – Phase 6</vt:lpstr>
      <vt:lpstr>Construction Schedule &amp; Hours of Work</vt:lpstr>
      <vt:lpstr>PowerPoint Presentation</vt:lpstr>
      <vt:lpstr>Additional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Mullins</dc:creator>
  <cp:lastModifiedBy>Cushing, Daniel (DCR)</cp:lastModifiedBy>
  <cp:revision>19</cp:revision>
  <cp:lastPrinted>2023-09-18T16:08:46Z</cp:lastPrinted>
  <dcterms:created xsi:type="dcterms:W3CDTF">2019-10-08T17:00:24Z</dcterms:created>
  <dcterms:modified xsi:type="dcterms:W3CDTF">2025-05-29T19:07:28Z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0x0101009E537B3BC2426443841CA636185DAA13</vt:lpwstr>
  </property>
  <property fmtid="{D5CDD505-2E9C-101B-9397-08002B2CF9AE}" pid="3" name="MediaServiceImageTags">
    <vt:lpwstr/>
  </property>
</Properties>
</file>