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3" r:id="rId10"/>
    <p:sldId id="261" r:id="rId11"/>
    <p:sldId id="26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C489BCB-F79B-7B0C-4D50-EF1D157B9382}" name="Keene, Megan (DEP)" initials="KM" userId="S::megan.keene@mass.gov::1300a8ff-e435-4ca9-a4a6-7e54e8c9db2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96A441-94C3-09D0-4915-761EEA09FECB}" v="29" dt="2026-05-18T17:35:07.5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ene, Megan (DEP)" userId="1300a8ff-e435-4ca9-a4a6-7e54e8c9db26" providerId="ADAL" clId="{BF7ECDFA-0623-4572-B472-4EFA3E1658E5}"/>
    <pc:docChg chg="undo custSel addSld modSld">
      <pc:chgData name="Keene, Megan (DEP)" userId="1300a8ff-e435-4ca9-a4a6-7e54e8c9db26" providerId="ADAL" clId="{BF7ECDFA-0623-4572-B472-4EFA3E1658E5}" dt="2026-05-11T16:25:44.206" v="2230" actId="207"/>
      <pc:docMkLst>
        <pc:docMk/>
      </pc:docMkLst>
      <pc:sldChg chg="modSp mod">
        <pc:chgData name="Keene, Megan (DEP)" userId="1300a8ff-e435-4ca9-a4a6-7e54e8c9db26" providerId="ADAL" clId="{BF7ECDFA-0623-4572-B472-4EFA3E1658E5}" dt="2026-04-29T13:49:17.353" v="1982" actId="20577"/>
        <pc:sldMkLst>
          <pc:docMk/>
          <pc:sldMk cId="3892846949" sldId="256"/>
        </pc:sldMkLst>
        <pc:spChg chg="mod">
          <ac:chgData name="Keene, Megan (DEP)" userId="1300a8ff-e435-4ca9-a4a6-7e54e8c9db26" providerId="ADAL" clId="{BF7ECDFA-0623-4572-B472-4EFA3E1658E5}" dt="2026-04-28T19:18:00.007" v="1926" actId="2711"/>
          <ac:spMkLst>
            <pc:docMk/>
            <pc:sldMk cId="3892846949" sldId="256"/>
            <ac:spMk id="2" creationId="{5BC65B89-934F-71C0-666E-463A7C13461C}"/>
          </ac:spMkLst>
        </pc:spChg>
        <pc:spChg chg="mod">
          <ac:chgData name="Keene, Megan (DEP)" userId="1300a8ff-e435-4ca9-a4a6-7e54e8c9db26" providerId="ADAL" clId="{BF7ECDFA-0623-4572-B472-4EFA3E1658E5}" dt="2026-04-29T13:49:17.353" v="1982" actId="20577"/>
          <ac:spMkLst>
            <pc:docMk/>
            <pc:sldMk cId="3892846949" sldId="256"/>
            <ac:spMk id="3" creationId="{63A99BC5-3BC7-9D4D-40D9-F8B5EF0ADBD5}"/>
          </ac:spMkLst>
        </pc:spChg>
        <pc:picChg chg="mod">
          <ac:chgData name="Keene, Megan (DEP)" userId="1300a8ff-e435-4ca9-a4a6-7e54e8c9db26" providerId="ADAL" clId="{BF7ECDFA-0623-4572-B472-4EFA3E1658E5}" dt="2026-04-28T19:06:21.222" v="1901" actId="962"/>
          <ac:picMkLst>
            <pc:docMk/>
            <pc:sldMk cId="3892846949" sldId="256"/>
            <ac:picMk id="4" creationId="{A1CD05E6-B480-D9E2-0A90-0C262CDA9BC9}"/>
          </ac:picMkLst>
        </pc:picChg>
      </pc:sldChg>
      <pc:sldChg chg="addSp modSp new mod">
        <pc:chgData name="Keene, Megan (DEP)" userId="1300a8ff-e435-4ca9-a4a6-7e54e8c9db26" providerId="ADAL" clId="{BF7ECDFA-0623-4572-B472-4EFA3E1658E5}" dt="2026-05-11T16:24:29.660" v="2223" actId="207"/>
        <pc:sldMkLst>
          <pc:docMk/>
          <pc:sldMk cId="2635011696" sldId="257"/>
        </pc:sldMkLst>
        <pc:spChg chg="mod">
          <ac:chgData name="Keene, Megan (DEP)" userId="1300a8ff-e435-4ca9-a4a6-7e54e8c9db26" providerId="ADAL" clId="{BF7ECDFA-0623-4572-B472-4EFA3E1658E5}" dt="2026-04-28T19:18:10.840" v="1928" actId="2711"/>
          <ac:spMkLst>
            <pc:docMk/>
            <pc:sldMk cId="2635011696" sldId="257"/>
            <ac:spMk id="2" creationId="{8C8A636C-0E09-ED4F-ABCA-CA7B3E7B2164}"/>
          </ac:spMkLst>
        </pc:spChg>
        <pc:spChg chg="mod">
          <ac:chgData name="Keene, Megan (DEP)" userId="1300a8ff-e435-4ca9-a4a6-7e54e8c9db26" providerId="ADAL" clId="{BF7ECDFA-0623-4572-B472-4EFA3E1658E5}" dt="2026-05-11T16:24:29.660" v="2223" actId="207"/>
          <ac:spMkLst>
            <pc:docMk/>
            <pc:sldMk cId="2635011696" sldId="257"/>
            <ac:spMk id="3" creationId="{24784D3C-99E4-472D-FF5B-6C979BBADAA5}"/>
          </ac:spMkLst>
        </pc:spChg>
        <pc:picChg chg="add mod">
          <ac:chgData name="Keene, Megan (DEP)" userId="1300a8ff-e435-4ca9-a4a6-7e54e8c9db26" providerId="ADAL" clId="{BF7ECDFA-0623-4572-B472-4EFA3E1658E5}" dt="2026-04-28T19:06:23.944" v="1903" actId="962"/>
          <ac:picMkLst>
            <pc:docMk/>
            <pc:sldMk cId="2635011696" sldId="257"/>
            <ac:picMk id="4" creationId="{C52D4960-2873-2F22-531C-EF045B017A2C}"/>
          </ac:picMkLst>
        </pc:picChg>
      </pc:sldChg>
      <pc:sldChg chg="addSp modSp new mod">
        <pc:chgData name="Keene, Megan (DEP)" userId="1300a8ff-e435-4ca9-a4a6-7e54e8c9db26" providerId="ADAL" clId="{BF7ECDFA-0623-4572-B472-4EFA3E1658E5}" dt="2026-04-29T14:06:01.314" v="2025" actId="20577"/>
        <pc:sldMkLst>
          <pc:docMk/>
          <pc:sldMk cId="1176727229" sldId="258"/>
        </pc:sldMkLst>
        <pc:spChg chg="mod">
          <ac:chgData name="Keene, Megan (DEP)" userId="1300a8ff-e435-4ca9-a4a6-7e54e8c9db26" providerId="ADAL" clId="{BF7ECDFA-0623-4572-B472-4EFA3E1658E5}" dt="2026-04-28T19:23:36.252" v="1964" actId="20577"/>
          <ac:spMkLst>
            <pc:docMk/>
            <pc:sldMk cId="1176727229" sldId="258"/>
            <ac:spMk id="2" creationId="{291AFC66-E207-CC95-F6B8-25D0496EF006}"/>
          </ac:spMkLst>
        </pc:spChg>
        <pc:spChg chg="mod">
          <ac:chgData name="Keene, Megan (DEP)" userId="1300a8ff-e435-4ca9-a4a6-7e54e8c9db26" providerId="ADAL" clId="{BF7ECDFA-0623-4572-B472-4EFA3E1658E5}" dt="2026-04-29T14:06:01.314" v="2025" actId="20577"/>
          <ac:spMkLst>
            <pc:docMk/>
            <pc:sldMk cId="1176727229" sldId="258"/>
            <ac:spMk id="3" creationId="{C7E6BF1A-878C-31B1-9C89-F9F73AACDD1E}"/>
          </ac:spMkLst>
        </pc:spChg>
        <pc:picChg chg="add mod">
          <ac:chgData name="Keene, Megan (DEP)" userId="1300a8ff-e435-4ca9-a4a6-7e54e8c9db26" providerId="ADAL" clId="{BF7ECDFA-0623-4572-B472-4EFA3E1658E5}" dt="2026-04-28T19:06:26.619" v="1905" actId="962"/>
          <ac:picMkLst>
            <pc:docMk/>
            <pc:sldMk cId="1176727229" sldId="258"/>
            <ac:picMk id="4" creationId="{B27EE514-B7CD-8E83-A323-A109A0C54403}"/>
          </ac:picMkLst>
        </pc:picChg>
      </pc:sldChg>
      <pc:sldChg chg="addSp modSp new mod">
        <pc:chgData name="Keene, Megan (DEP)" userId="1300a8ff-e435-4ca9-a4a6-7e54e8c9db26" providerId="ADAL" clId="{BF7ECDFA-0623-4572-B472-4EFA3E1658E5}" dt="2026-05-11T16:25:35.448" v="2229" actId="207"/>
        <pc:sldMkLst>
          <pc:docMk/>
          <pc:sldMk cId="1172204074" sldId="259"/>
        </pc:sldMkLst>
        <pc:spChg chg="mod">
          <ac:chgData name="Keene, Megan (DEP)" userId="1300a8ff-e435-4ca9-a4a6-7e54e8c9db26" providerId="ADAL" clId="{BF7ECDFA-0623-4572-B472-4EFA3E1658E5}" dt="2026-04-28T19:18:41.136" v="1933" actId="2711"/>
          <ac:spMkLst>
            <pc:docMk/>
            <pc:sldMk cId="1172204074" sldId="259"/>
            <ac:spMk id="2" creationId="{70B5E9AD-7E4A-6FBA-0ECD-FEE39000E708}"/>
          </ac:spMkLst>
        </pc:spChg>
        <pc:spChg chg="mod">
          <ac:chgData name="Keene, Megan (DEP)" userId="1300a8ff-e435-4ca9-a4a6-7e54e8c9db26" providerId="ADAL" clId="{BF7ECDFA-0623-4572-B472-4EFA3E1658E5}" dt="2026-05-11T16:25:35.448" v="2229" actId="207"/>
          <ac:spMkLst>
            <pc:docMk/>
            <pc:sldMk cId="1172204074" sldId="259"/>
            <ac:spMk id="3" creationId="{BB8726C1-9810-6A55-E919-36CC9A2BB687}"/>
          </ac:spMkLst>
        </pc:spChg>
        <pc:picChg chg="add mod">
          <ac:chgData name="Keene, Megan (DEP)" userId="1300a8ff-e435-4ca9-a4a6-7e54e8c9db26" providerId="ADAL" clId="{BF7ECDFA-0623-4572-B472-4EFA3E1658E5}" dt="2026-04-28T19:24:17.742" v="1968" actId="1076"/>
          <ac:picMkLst>
            <pc:docMk/>
            <pc:sldMk cId="1172204074" sldId="259"/>
            <ac:picMk id="4" creationId="{6231D4CA-573A-03BA-9E95-AE86179FE7C6}"/>
          </ac:picMkLst>
        </pc:picChg>
      </pc:sldChg>
      <pc:sldChg chg="addSp delSp modSp new mod">
        <pc:chgData name="Keene, Megan (DEP)" userId="1300a8ff-e435-4ca9-a4a6-7e54e8c9db26" providerId="ADAL" clId="{BF7ECDFA-0623-4572-B472-4EFA3E1658E5}" dt="2026-04-28T19:19:08.354" v="1939" actId="1076"/>
        <pc:sldMkLst>
          <pc:docMk/>
          <pc:sldMk cId="2513354896" sldId="260"/>
        </pc:sldMkLst>
        <pc:spChg chg="mod">
          <ac:chgData name="Keene, Megan (DEP)" userId="1300a8ff-e435-4ca9-a4a6-7e54e8c9db26" providerId="ADAL" clId="{BF7ECDFA-0623-4572-B472-4EFA3E1658E5}" dt="2026-04-28T19:18:52.305" v="1935" actId="2711"/>
          <ac:spMkLst>
            <pc:docMk/>
            <pc:sldMk cId="2513354896" sldId="260"/>
            <ac:spMk id="2" creationId="{EBB9DE33-6827-69A1-423E-679821247FB1}"/>
          </ac:spMkLst>
        </pc:spChg>
        <pc:graphicFrameChg chg="add mod ord modGraphic">
          <ac:chgData name="Keene, Megan (DEP)" userId="1300a8ff-e435-4ca9-a4a6-7e54e8c9db26" providerId="ADAL" clId="{BF7ECDFA-0623-4572-B472-4EFA3E1658E5}" dt="2026-04-28T19:19:08.354" v="1939" actId="1076"/>
          <ac:graphicFrameMkLst>
            <pc:docMk/>
            <pc:sldMk cId="2513354896" sldId="260"/>
            <ac:graphicFrameMk id="4" creationId="{BE8F1631-347D-F53E-74C1-1EFCF60122AC}"/>
          </ac:graphicFrameMkLst>
        </pc:graphicFrameChg>
        <pc:picChg chg="add mod">
          <ac:chgData name="Keene, Megan (DEP)" userId="1300a8ff-e435-4ca9-a4a6-7e54e8c9db26" providerId="ADAL" clId="{BF7ECDFA-0623-4572-B472-4EFA3E1658E5}" dt="2026-04-28T19:06:32.296" v="1909" actId="962"/>
          <ac:picMkLst>
            <pc:docMk/>
            <pc:sldMk cId="2513354896" sldId="260"/>
            <ac:picMk id="5" creationId="{7B8B5A9E-C698-8325-93D1-B061A0687BC5}"/>
          </ac:picMkLst>
        </pc:picChg>
      </pc:sldChg>
      <pc:sldChg chg="addSp delSp modSp new mod">
        <pc:chgData name="Keene, Megan (DEP)" userId="1300a8ff-e435-4ca9-a4a6-7e54e8c9db26" providerId="ADAL" clId="{BF7ECDFA-0623-4572-B472-4EFA3E1658E5}" dt="2026-05-11T16:25:44.206" v="2230" actId="207"/>
        <pc:sldMkLst>
          <pc:docMk/>
          <pc:sldMk cId="1556486721" sldId="261"/>
        </pc:sldMkLst>
        <pc:spChg chg="mod">
          <ac:chgData name="Keene, Megan (DEP)" userId="1300a8ff-e435-4ca9-a4a6-7e54e8c9db26" providerId="ADAL" clId="{BF7ECDFA-0623-4572-B472-4EFA3E1658E5}" dt="2026-04-28T19:19:16.924" v="1940" actId="2711"/>
          <ac:spMkLst>
            <pc:docMk/>
            <pc:sldMk cId="1556486721" sldId="261"/>
            <ac:spMk id="2" creationId="{2AB8AB7E-E612-1D61-45DD-75E217BFEB6F}"/>
          </ac:spMkLst>
        </pc:spChg>
        <pc:spChg chg="mod">
          <ac:chgData name="Keene, Megan (DEP)" userId="1300a8ff-e435-4ca9-a4a6-7e54e8c9db26" providerId="ADAL" clId="{BF7ECDFA-0623-4572-B472-4EFA3E1658E5}" dt="2026-05-11T16:25:44.206" v="2230" actId="207"/>
          <ac:spMkLst>
            <pc:docMk/>
            <pc:sldMk cId="1556486721" sldId="261"/>
            <ac:spMk id="3" creationId="{6BAF8568-9B0A-5C3E-8C95-3185323B0AFE}"/>
          </ac:spMkLst>
        </pc:spChg>
        <pc:picChg chg="add mod">
          <ac:chgData name="Keene, Megan (DEP)" userId="1300a8ff-e435-4ca9-a4a6-7e54e8c9db26" providerId="ADAL" clId="{BF7ECDFA-0623-4572-B472-4EFA3E1658E5}" dt="2026-04-29T13:53:00.748" v="2005" actId="1038"/>
          <ac:picMkLst>
            <pc:docMk/>
            <pc:sldMk cId="1556486721" sldId="261"/>
            <ac:picMk id="6" creationId="{CD6DB4E3-BF8A-D8BD-0789-A15B0FBA807D}"/>
          </ac:picMkLst>
        </pc:picChg>
      </pc:sldChg>
      <pc:sldChg chg="addSp delSp modSp new mod">
        <pc:chgData name="Keene, Megan (DEP)" userId="1300a8ff-e435-4ca9-a4a6-7e54e8c9db26" providerId="ADAL" clId="{BF7ECDFA-0623-4572-B472-4EFA3E1658E5}" dt="2026-04-29T13:53:17.554" v="2006" actId="207"/>
        <pc:sldMkLst>
          <pc:docMk/>
          <pc:sldMk cId="3916179584" sldId="262"/>
        </pc:sldMkLst>
        <pc:spChg chg="mod">
          <ac:chgData name="Keene, Megan (DEP)" userId="1300a8ff-e435-4ca9-a4a6-7e54e8c9db26" providerId="ADAL" clId="{BF7ECDFA-0623-4572-B472-4EFA3E1658E5}" dt="2026-04-28T19:19:28.705" v="1943" actId="2711"/>
          <ac:spMkLst>
            <pc:docMk/>
            <pc:sldMk cId="3916179584" sldId="262"/>
            <ac:spMk id="2" creationId="{C5D647DA-A4EE-B133-CF64-D2879C9215F0}"/>
          </ac:spMkLst>
        </pc:spChg>
        <pc:graphicFrameChg chg="add mod ord modGraphic">
          <ac:chgData name="Keene, Megan (DEP)" userId="1300a8ff-e435-4ca9-a4a6-7e54e8c9db26" providerId="ADAL" clId="{BF7ECDFA-0623-4572-B472-4EFA3E1658E5}" dt="2026-04-29T13:53:17.554" v="2006" actId="207"/>
          <ac:graphicFrameMkLst>
            <pc:docMk/>
            <pc:sldMk cId="3916179584" sldId="262"/>
            <ac:graphicFrameMk id="7" creationId="{9B32C5E1-B457-02B1-DA64-22AC4CC1CC5E}"/>
          </ac:graphicFrameMkLst>
        </pc:graphicFrameChg>
        <pc:picChg chg="add mod">
          <ac:chgData name="Keene, Megan (DEP)" userId="1300a8ff-e435-4ca9-a4a6-7e54e8c9db26" providerId="ADAL" clId="{BF7ECDFA-0623-4572-B472-4EFA3E1658E5}" dt="2026-04-28T19:06:17.473" v="1899" actId="962"/>
          <ac:picMkLst>
            <pc:docMk/>
            <pc:sldMk cId="3916179584" sldId="262"/>
            <ac:picMk id="8" creationId="{CA2E7E9A-B159-8AB8-45E1-15F46D3853E6}"/>
          </ac:picMkLst>
        </pc:picChg>
      </pc:sldChg>
      <pc:sldChg chg="addSp delSp modSp new mod">
        <pc:chgData name="Keene, Megan (DEP)" userId="1300a8ff-e435-4ca9-a4a6-7e54e8c9db26" providerId="ADAL" clId="{BF7ECDFA-0623-4572-B472-4EFA3E1658E5}" dt="2026-05-11T16:25:23.442" v="2228" actId="12"/>
        <pc:sldMkLst>
          <pc:docMk/>
          <pc:sldMk cId="2527744966" sldId="263"/>
        </pc:sldMkLst>
        <pc:spChg chg="mod">
          <ac:chgData name="Keene, Megan (DEP)" userId="1300a8ff-e435-4ca9-a4a6-7e54e8c9db26" providerId="ADAL" clId="{BF7ECDFA-0623-4572-B472-4EFA3E1658E5}" dt="2026-05-04T13:45:53.663" v="2095" actId="20577"/>
          <ac:spMkLst>
            <pc:docMk/>
            <pc:sldMk cId="2527744966" sldId="263"/>
            <ac:spMk id="2" creationId="{64E5FF4F-0A4E-5518-02BE-5F06B52AB5A6}"/>
          </ac:spMkLst>
        </pc:spChg>
        <pc:spChg chg="mod">
          <ac:chgData name="Keene, Megan (DEP)" userId="1300a8ff-e435-4ca9-a4a6-7e54e8c9db26" providerId="ADAL" clId="{BF7ECDFA-0623-4572-B472-4EFA3E1658E5}" dt="2026-05-11T16:25:23.442" v="2228" actId="12"/>
          <ac:spMkLst>
            <pc:docMk/>
            <pc:sldMk cId="2527744966" sldId="263"/>
            <ac:spMk id="3" creationId="{DC2F762A-F27F-4B68-F78C-1CFAD4A07160}"/>
          </ac:spMkLst>
        </pc:spChg>
        <pc:picChg chg="add mod">
          <ac:chgData name="Keene, Megan (DEP)" userId="1300a8ff-e435-4ca9-a4a6-7e54e8c9db26" providerId="ADAL" clId="{BF7ECDFA-0623-4572-B472-4EFA3E1658E5}" dt="2026-05-04T13:59:19.686" v="2221" actId="1582"/>
          <ac:picMkLst>
            <pc:docMk/>
            <pc:sldMk cId="2527744966" sldId="263"/>
            <ac:picMk id="7" creationId="{B4895067-2EC3-ADFD-7D9B-27522BD9A50D}"/>
          </ac:picMkLst>
        </pc:picChg>
        <pc:picChg chg="add mod">
          <ac:chgData name="Keene, Megan (DEP)" userId="1300a8ff-e435-4ca9-a4a6-7e54e8c9db26" providerId="ADAL" clId="{BF7ECDFA-0623-4572-B472-4EFA3E1658E5}" dt="2026-05-04T13:50:57.899" v="2194"/>
          <ac:picMkLst>
            <pc:docMk/>
            <pc:sldMk cId="2527744966" sldId="263"/>
            <ac:picMk id="8" creationId="{97C38CC3-4CDF-A960-80CF-859C5F86C895}"/>
          </ac:picMkLst>
        </pc:picChg>
      </pc:sldChg>
    </pc:docChg>
  </pc:docChgLst>
  <pc:docChgLst>
    <pc:chgData name="Keene, Megan (DEP)" userId="S::megan.keene@mass.gov::1300a8ff-e435-4ca9-a4a6-7e54e8c9db26" providerId="AD" clId="Web-{57AE279C-EF2A-C8E2-1ED7-5664665763FC}"/>
    <pc:docChg chg="modSld">
      <pc:chgData name="Keene, Megan (DEP)" userId="S::megan.keene@mass.gov::1300a8ff-e435-4ca9-a4a6-7e54e8c9db26" providerId="AD" clId="Web-{57AE279C-EF2A-C8E2-1ED7-5664665763FC}" dt="2026-05-11T16:23:37.117" v="2" actId="20577"/>
      <pc:docMkLst>
        <pc:docMk/>
      </pc:docMkLst>
      <pc:sldChg chg="modSp">
        <pc:chgData name="Keene, Megan (DEP)" userId="S::megan.keene@mass.gov::1300a8ff-e435-4ca9-a4a6-7e54e8c9db26" providerId="AD" clId="Web-{57AE279C-EF2A-C8E2-1ED7-5664665763FC}" dt="2026-05-11T16:23:37.117" v="2" actId="20577"/>
        <pc:sldMkLst>
          <pc:docMk/>
          <pc:sldMk cId="2635011696" sldId="257"/>
        </pc:sldMkLst>
        <pc:spChg chg="mod">
          <ac:chgData name="Keene, Megan (DEP)" userId="S::megan.keene@mass.gov::1300a8ff-e435-4ca9-a4a6-7e54e8c9db26" providerId="AD" clId="Web-{57AE279C-EF2A-C8E2-1ED7-5664665763FC}" dt="2026-05-11T16:23:37.117" v="2" actId="20577"/>
          <ac:spMkLst>
            <pc:docMk/>
            <pc:sldMk cId="2635011696" sldId="257"/>
            <ac:spMk id="3" creationId="{24784D3C-99E4-472D-FF5B-6C979BBADAA5}"/>
          </ac:spMkLst>
        </pc:spChg>
      </pc:sldChg>
      <pc:sldChg chg="modSp">
        <pc:chgData name="Keene, Megan (DEP)" userId="S::megan.keene@mass.gov::1300a8ff-e435-4ca9-a4a6-7e54e8c9db26" providerId="AD" clId="Web-{57AE279C-EF2A-C8E2-1ED7-5664665763FC}" dt="2026-05-11T16:22:43.867" v="0"/>
        <pc:sldMkLst>
          <pc:docMk/>
          <pc:sldMk cId="2527744966" sldId="263"/>
        </pc:sldMkLst>
        <pc:spChg chg="mod">
          <ac:chgData name="Keene, Megan (DEP)" userId="S::megan.keene@mass.gov::1300a8ff-e435-4ca9-a4a6-7e54e8c9db26" providerId="AD" clId="Web-{57AE279C-EF2A-C8E2-1ED7-5664665763FC}" dt="2026-05-11T16:22:43.867" v="0"/>
          <ac:spMkLst>
            <pc:docMk/>
            <pc:sldMk cId="2527744966" sldId="263"/>
            <ac:spMk id="3" creationId="{DC2F762A-F27F-4B68-F78C-1CFAD4A07160}"/>
          </ac:spMkLst>
        </pc:spChg>
      </pc:sldChg>
    </pc:docChg>
  </pc:docChgLst>
  <pc:docChgLst>
    <pc:chgData name="Keene, Megan (DEP)" userId="S::megan.keene@mass.gov::1300a8ff-e435-4ca9-a4a6-7e54e8c9db26" providerId="AD" clId="Web-{420F52D0-B268-4C97-AB9B-7507810F6724}"/>
    <pc:docChg chg="modSld">
      <pc:chgData name="Keene, Megan (DEP)" userId="S::megan.keene@mass.gov::1300a8ff-e435-4ca9-a4a6-7e54e8c9db26" providerId="AD" clId="Web-{420F52D0-B268-4C97-AB9B-7507810F6724}" dt="2026-05-05T15:06:23.213" v="0" actId="14100"/>
      <pc:docMkLst>
        <pc:docMk/>
      </pc:docMkLst>
      <pc:sldChg chg="modSp">
        <pc:chgData name="Keene, Megan (DEP)" userId="S::megan.keene@mass.gov::1300a8ff-e435-4ca9-a4a6-7e54e8c9db26" providerId="AD" clId="Web-{420F52D0-B268-4C97-AB9B-7507810F6724}" dt="2026-05-05T15:06:23.213" v="0" actId="14100"/>
        <pc:sldMkLst>
          <pc:docMk/>
          <pc:sldMk cId="2527744966" sldId="263"/>
        </pc:sldMkLst>
        <pc:picChg chg="mod">
          <ac:chgData name="Keene, Megan (DEP)" userId="S::megan.keene@mass.gov::1300a8ff-e435-4ca9-a4a6-7e54e8c9db26" providerId="AD" clId="Web-{420F52D0-B268-4C97-AB9B-7507810F6724}" dt="2026-05-05T15:06:23.213" v="0" actId="14100"/>
          <ac:picMkLst>
            <pc:docMk/>
            <pc:sldMk cId="2527744966" sldId="263"/>
            <ac:picMk id="7" creationId="{B4895067-2EC3-ADFD-7D9B-27522BD9A50D}"/>
          </ac:picMkLst>
        </pc:picChg>
      </pc:sldChg>
    </pc:docChg>
  </pc:docChgLst>
  <pc:docChgLst>
    <pc:chgData name="Keene, Megan (DEP)" userId="S::megan.keene@mass.gov::1300a8ff-e435-4ca9-a4a6-7e54e8c9db26" providerId="AD" clId="Web-{2C96A441-94C3-09D0-4915-761EEA09FECB}"/>
    <pc:docChg chg="mod modSld modMainMaster">
      <pc:chgData name="Keene, Megan (DEP)" userId="S::megan.keene@mass.gov::1300a8ff-e435-4ca9-a4a6-7e54e8c9db26" providerId="AD" clId="Web-{2C96A441-94C3-09D0-4915-761EEA09FECB}" dt="2026-05-18T17:34:18.046" v="32" actId="20577"/>
      <pc:docMkLst>
        <pc:docMk/>
      </pc:docMkLst>
      <pc:sldChg chg="addSp modSp">
        <pc:chgData name="Keene, Megan (DEP)" userId="S::megan.keene@mass.gov::1300a8ff-e435-4ca9-a4a6-7e54e8c9db26" providerId="AD" clId="Web-{2C96A441-94C3-09D0-4915-761EEA09FECB}" dt="2026-05-18T16:38:39.180" v="16" actId="20577"/>
        <pc:sldMkLst>
          <pc:docMk/>
          <pc:sldMk cId="3892846949" sldId="256"/>
        </pc:sldMkLst>
        <pc:spChg chg="add mod">
          <ac:chgData name="Keene, Megan (DEP)" userId="S::megan.keene@mass.gov::1300a8ff-e435-4ca9-a4a6-7e54e8c9db26" providerId="AD" clId="Web-{2C96A441-94C3-09D0-4915-761EEA09FECB}" dt="2026-05-18T16:38:39.180" v="16" actId="20577"/>
          <ac:spMkLst>
            <pc:docMk/>
            <pc:sldMk cId="3892846949" sldId="256"/>
            <ac:spMk id="5" creationId="{C6FAA9A2-3720-CDB9-0D1F-6FF1F686F05C}"/>
          </ac:spMkLst>
        </pc:spChg>
      </pc:sldChg>
      <pc:sldChg chg="addSp modSp">
        <pc:chgData name="Keene, Megan (DEP)" userId="S::megan.keene@mass.gov::1300a8ff-e435-4ca9-a4a6-7e54e8c9db26" providerId="AD" clId="Web-{2C96A441-94C3-09D0-4915-761EEA09FECB}" dt="2026-05-18T16:38:49.165" v="18" actId="20577"/>
        <pc:sldMkLst>
          <pc:docMk/>
          <pc:sldMk cId="2635011696" sldId="257"/>
        </pc:sldMkLst>
        <pc:spChg chg="add mod">
          <ac:chgData name="Keene, Megan (DEP)" userId="S::megan.keene@mass.gov::1300a8ff-e435-4ca9-a4a6-7e54e8c9db26" providerId="AD" clId="Web-{2C96A441-94C3-09D0-4915-761EEA09FECB}" dt="2026-05-18T16:38:49.165" v="18" actId="20577"/>
          <ac:spMkLst>
            <pc:docMk/>
            <pc:sldMk cId="2635011696" sldId="257"/>
            <ac:spMk id="5" creationId="{1818BDC4-B35D-81BB-E26F-5EFFE5623A0E}"/>
          </ac:spMkLst>
        </pc:spChg>
      </pc:sldChg>
      <pc:sldChg chg="addSp modSp modCm">
        <pc:chgData name="Keene, Megan (DEP)" userId="S::megan.keene@mass.gov::1300a8ff-e435-4ca9-a4a6-7e54e8c9db26" providerId="AD" clId="Web-{2C96A441-94C3-09D0-4915-761EEA09FECB}" dt="2026-05-18T17:34:18.046" v="32" actId="20577"/>
        <pc:sldMkLst>
          <pc:docMk/>
          <pc:sldMk cId="1176727229" sldId="258"/>
        </pc:sldMkLst>
        <pc:spChg chg="mod">
          <ac:chgData name="Keene, Megan (DEP)" userId="S::megan.keene@mass.gov::1300a8ff-e435-4ca9-a4a6-7e54e8c9db26" providerId="AD" clId="Web-{2C96A441-94C3-09D0-4915-761EEA09FECB}" dt="2026-05-18T17:34:18.046" v="32" actId="20577"/>
          <ac:spMkLst>
            <pc:docMk/>
            <pc:sldMk cId="1176727229" sldId="258"/>
            <ac:spMk id="3" creationId="{C7E6BF1A-878C-31B1-9C89-F9F73AACDD1E}"/>
          </ac:spMkLst>
        </pc:spChg>
        <pc:spChg chg="add mod">
          <ac:chgData name="Keene, Megan (DEP)" userId="S::megan.keene@mass.gov::1300a8ff-e435-4ca9-a4a6-7e54e8c9db26" providerId="AD" clId="Web-{2C96A441-94C3-09D0-4915-761EEA09FECB}" dt="2026-05-18T16:38:59.399" v="20" actId="20577"/>
          <ac:spMkLst>
            <pc:docMk/>
            <pc:sldMk cId="1176727229" sldId="258"/>
            <ac:spMk id="5" creationId="{140C08A9-8B6C-8177-0AD6-0F526B12DE53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Keene, Megan (DEP)" userId="S::megan.keene@mass.gov::1300a8ff-e435-4ca9-a4a6-7e54e8c9db26" providerId="AD" clId="Web-{2C96A441-94C3-09D0-4915-761EEA09FECB}" dt="2026-05-18T17:34:18.046" v="32" actId="20577"/>
              <pc2:cmMkLst xmlns:pc2="http://schemas.microsoft.com/office/powerpoint/2019/9/main/command">
                <pc:docMk/>
                <pc:sldMk cId="1176727229" sldId="258"/>
                <pc2:cmMk id="{15DAA8F3-C308-4DB9-85D3-56337CDD2B47}"/>
              </pc2:cmMkLst>
            </pc226:cmChg>
          </p:ext>
        </pc:extLst>
      </pc:sldChg>
      <pc:sldChg chg="addSp modSp">
        <pc:chgData name="Keene, Megan (DEP)" userId="S::megan.keene@mass.gov::1300a8ff-e435-4ca9-a4a6-7e54e8c9db26" providerId="AD" clId="Web-{2C96A441-94C3-09D0-4915-761EEA09FECB}" dt="2026-05-18T16:39:07.540" v="22" actId="20577"/>
        <pc:sldMkLst>
          <pc:docMk/>
          <pc:sldMk cId="1172204074" sldId="259"/>
        </pc:sldMkLst>
        <pc:spChg chg="add mod">
          <ac:chgData name="Keene, Megan (DEP)" userId="S::megan.keene@mass.gov::1300a8ff-e435-4ca9-a4a6-7e54e8c9db26" providerId="AD" clId="Web-{2C96A441-94C3-09D0-4915-761EEA09FECB}" dt="2026-05-18T16:39:07.540" v="22" actId="20577"/>
          <ac:spMkLst>
            <pc:docMk/>
            <pc:sldMk cId="1172204074" sldId="259"/>
            <ac:spMk id="5" creationId="{6903AEA0-C06F-BBD3-4B19-907F909FEF3E}"/>
          </ac:spMkLst>
        </pc:spChg>
      </pc:sldChg>
      <pc:sldChg chg="addSp modSp">
        <pc:chgData name="Keene, Megan (DEP)" userId="S::megan.keene@mass.gov::1300a8ff-e435-4ca9-a4a6-7e54e8c9db26" providerId="AD" clId="Web-{2C96A441-94C3-09D0-4915-761EEA09FECB}" dt="2026-05-18T16:39:14.634" v="24" actId="20577"/>
        <pc:sldMkLst>
          <pc:docMk/>
          <pc:sldMk cId="2513354896" sldId="260"/>
        </pc:sldMkLst>
        <pc:spChg chg="add mod">
          <ac:chgData name="Keene, Megan (DEP)" userId="S::megan.keene@mass.gov::1300a8ff-e435-4ca9-a4a6-7e54e8c9db26" providerId="AD" clId="Web-{2C96A441-94C3-09D0-4915-761EEA09FECB}" dt="2026-05-18T16:39:14.634" v="24" actId="20577"/>
          <ac:spMkLst>
            <pc:docMk/>
            <pc:sldMk cId="2513354896" sldId="260"/>
            <ac:spMk id="3" creationId="{3D36BA6C-9BAF-DB7A-7EC1-007D5D5402CF}"/>
          </ac:spMkLst>
        </pc:spChg>
      </pc:sldChg>
      <pc:sldChg chg="addSp modSp">
        <pc:chgData name="Keene, Megan (DEP)" userId="S::megan.keene@mass.gov::1300a8ff-e435-4ca9-a4a6-7e54e8c9db26" providerId="AD" clId="Web-{2C96A441-94C3-09D0-4915-761EEA09FECB}" dt="2026-05-18T16:40:20.728" v="29" actId="20577"/>
        <pc:sldMkLst>
          <pc:docMk/>
          <pc:sldMk cId="1556486721" sldId="261"/>
        </pc:sldMkLst>
        <pc:spChg chg="add mod">
          <ac:chgData name="Keene, Megan (DEP)" userId="S::megan.keene@mass.gov::1300a8ff-e435-4ca9-a4a6-7e54e8c9db26" providerId="AD" clId="Web-{2C96A441-94C3-09D0-4915-761EEA09FECB}" dt="2026-05-18T16:40:20.728" v="29" actId="20577"/>
          <ac:spMkLst>
            <pc:docMk/>
            <pc:sldMk cId="1556486721" sldId="261"/>
            <ac:spMk id="4" creationId="{6F224DFC-F423-D7F0-157A-88D8E2DA25E3}"/>
          </ac:spMkLst>
        </pc:spChg>
      </pc:sldChg>
      <pc:sldChg chg="addSp modSp">
        <pc:chgData name="Keene, Megan (DEP)" userId="S::megan.keene@mass.gov::1300a8ff-e435-4ca9-a4a6-7e54e8c9db26" providerId="AD" clId="Web-{2C96A441-94C3-09D0-4915-761EEA09FECB}" dt="2026-05-18T16:38:29.430" v="13"/>
        <pc:sldMkLst>
          <pc:docMk/>
          <pc:sldMk cId="3916179584" sldId="262"/>
        </pc:sldMkLst>
        <pc:spChg chg="add mod">
          <ac:chgData name="Keene, Megan (DEP)" userId="S::megan.keene@mass.gov::1300a8ff-e435-4ca9-a4a6-7e54e8c9db26" providerId="AD" clId="Web-{2C96A441-94C3-09D0-4915-761EEA09FECB}" dt="2026-05-18T16:38:29.430" v="13"/>
          <ac:spMkLst>
            <pc:docMk/>
            <pc:sldMk cId="3916179584" sldId="262"/>
            <ac:spMk id="3" creationId="{7E541F64-1210-EB15-06E3-6222D269BDEE}"/>
          </ac:spMkLst>
        </pc:spChg>
      </pc:sldChg>
      <pc:sldChg chg="addSp modSp">
        <pc:chgData name="Keene, Megan (DEP)" userId="S::megan.keene@mass.gov::1300a8ff-e435-4ca9-a4a6-7e54e8c9db26" providerId="AD" clId="Web-{2C96A441-94C3-09D0-4915-761EEA09FECB}" dt="2026-05-18T16:39:23.087" v="26" actId="20577"/>
        <pc:sldMkLst>
          <pc:docMk/>
          <pc:sldMk cId="2527744966" sldId="263"/>
        </pc:sldMkLst>
        <pc:spChg chg="add mod">
          <ac:chgData name="Keene, Megan (DEP)" userId="S::megan.keene@mass.gov::1300a8ff-e435-4ca9-a4a6-7e54e8c9db26" providerId="AD" clId="Web-{2C96A441-94C3-09D0-4915-761EEA09FECB}" dt="2026-05-18T16:39:23.087" v="26" actId="20577"/>
          <ac:spMkLst>
            <pc:docMk/>
            <pc:sldMk cId="2527744966" sldId="263"/>
            <ac:spMk id="4" creationId="{B23194EE-4B4A-256F-499E-7EAFFE0B6535}"/>
          </ac:spMkLst>
        </pc:spChg>
      </pc:sldChg>
      <pc:sldMasterChg chg="mod modSldLayout">
        <pc:chgData name="Keene, Megan (DEP)" userId="S::megan.keene@mass.gov::1300a8ff-e435-4ca9-a4a6-7e54e8c9db26" providerId="AD" clId="Web-{2C96A441-94C3-09D0-4915-761EEA09FECB}" dt="2026-05-18T16:38:29.430" v="13"/>
        <pc:sldMasterMkLst>
          <pc:docMk/>
          <pc:sldMasterMk cId="0" sldId="2147483648"/>
        </pc:sldMasterMkLst>
        <pc:sldLayoutChg chg="mod">
          <pc:chgData name="Keene, Megan (DEP)" userId="S::megan.keene@mass.gov::1300a8ff-e435-4ca9-a4a6-7e54e8c9db26" providerId="AD" clId="Web-{2C96A441-94C3-09D0-4915-761EEA09FECB}" dt="2026-05-18T16:38:29.430" v="13"/>
          <pc:sldLayoutMkLst>
            <pc:docMk/>
            <pc:sldMasterMk cId="0" sldId="2147483648"/>
            <pc:sldLayoutMk cId="0" sldId="2147483649"/>
          </pc:sldLayoutMkLst>
        </pc:sldLayoutChg>
        <pc:sldLayoutChg chg="mod">
          <pc:chgData name="Keene, Megan (DEP)" userId="S::megan.keene@mass.gov::1300a8ff-e435-4ca9-a4a6-7e54e8c9db26" providerId="AD" clId="Web-{2C96A441-94C3-09D0-4915-761EEA09FECB}" dt="2026-05-18T16:38:29.430" v="13"/>
          <pc:sldLayoutMkLst>
            <pc:docMk/>
            <pc:sldMasterMk cId="0" sldId="2147483648"/>
            <pc:sldLayoutMk cId="0" sldId="2147483651"/>
          </pc:sldLayoutMkLst>
        </pc:sldLayoutChg>
        <pc:sldLayoutChg chg="mod">
          <pc:chgData name="Keene, Megan (DEP)" userId="S::megan.keene@mass.gov::1300a8ff-e435-4ca9-a4a6-7e54e8c9db26" providerId="AD" clId="Web-{2C96A441-94C3-09D0-4915-761EEA09FECB}" dt="2026-05-18T16:38:29.430" v="13"/>
          <pc:sldLayoutMkLst>
            <pc:docMk/>
            <pc:sldMasterMk cId="0" sldId="2147483648"/>
            <pc:sldLayoutMk cId="0" sldId="2147483652"/>
          </pc:sldLayoutMkLst>
        </pc:sldLayoutChg>
        <pc:sldLayoutChg chg="mod">
          <pc:chgData name="Keene, Megan (DEP)" userId="S::megan.keene@mass.gov::1300a8ff-e435-4ca9-a4a6-7e54e8c9db26" providerId="AD" clId="Web-{2C96A441-94C3-09D0-4915-761EEA09FECB}" dt="2026-05-18T16:38:29.430" v="13"/>
          <pc:sldLayoutMkLst>
            <pc:docMk/>
            <pc:sldMasterMk cId="0" sldId="2147483648"/>
            <pc:sldLayoutMk cId="0" sldId="2147483653"/>
          </pc:sldLayoutMkLst>
        </pc:sldLayoutChg>
        <pc:sldLayoutChg chg="mod">
          <pc:chgData name="Keene, Megan (DEP)" userId="S::megan.keene@mass.gov::1300a8ff-e435-4ca9-a4a6-7e54e8c9db26" providerId="AD" clId="Web-{2C96A441-94C3-09D0-4915-761EEA09FECB}" dt="2026-05-18T16:38:29.430" v="13"/>
          <pc:sldLayoutMkLst>
            <pc:docMk/>
            <pc:sldMasterMk cId="0" sldId="2147483648"/>
            <pc:sldLayoutMk cId="0" sldId="2147483654"/>
          </pc:sldLayoutMkLst>
        </pc:sldLayoutChg>
        <pc:sldLayoutChg chg="mod">
          <pc:chgData name="Keene, Megan (DEP)" userId="S::megan.keene@mass.gov::1300a8ff-e435-4ca9-a4a6-7e54e8c9db26" providerId="AD" clId="Web-{2C96A441-94C3-09D0-4915-761EEA09FECB}" dt="2026-05-18T16:38:29.430" v="13"/>
          <pc:sldLayoutMkLst>
            <pc:docMk/>
            <pc:sldMasterMk cId="0" sldId="2147483648"/>
            <pc:sldLayoutMk cId="0" sldId="2147483655"/>
          </pc:sldLayoutMkLst>
        </pc:sldLayoutChg>
        <pc:sldLayoutChg chg="mod">
          <pc:chgData name="Keene, Megan (DEP)" userId="S::megan.keene@mass.gov::1300a8ff-e435-4ca9-a4a6-7e54e8c9db26" providerId="AD" clId="Web-{2C96A441-94C3-09D0-4915-761EEA09FECB}" dt="2026-05-18T16:38:29.430" v="13"/>
          <pc:sldLayoutMkLst>
            <pc:docMk/>
            <pc:sldMasterMk cId="0" sldId="2147483648"/>
            <pc:sldLayoutMk cId="0" sldId="2147483656"/>
          </pc:sldLayoutMkLst>
        </pc:sldLayoutChg>
        <pc:sldLayoutChg chg="mod">
          <pc:chgData name="Keene, Megan (DEP)" userId="S::megan.keene@mass.gov::1300a8ff-e435-4ca9-a4a6-7e54e8c9db26" providerId="AD" clId="Web-{2C96A441-94C3-09D0-4915-761EEA09FECB}" dt="2026-05-18T16:38:29.430" v="13"/>
          <pc:sldLayoutMkLst>
            <pc:docMk/>
            <pc:sldMasterMk cId="0" sldId="2147483648"/>
            <pc:sldLayoutMk cId="0" sldId="2147483657"/>
          </pc:sldLayoutMkLst>
        </pc:sldLayoutChg>
        <pc:sldLayoutChg chg="mod">
          <pc:chgData name="Keene, Megan (DEP)" userId="S::megan.keene@mass.gov::1300a8ff-e435-4ca9-a4a6-7e54e8c9db26" providerId="AD" clId="Web-{2C96A441-94C3-09D0-4915-761EEA09FECB}" dt="2026-05-18T16:38:29.430" v="13"/>
          <pc:sldLayoutMkLst>
            <pc:docMk/>
            <pc:sldMasterMk cId="0" sldId="2147483648"/>
            <pc:sldLayoutMk cId="0" sldId="2147483658"/>
          </pc:sldLayoutMkLst>
        </pc:sldLayoutChg>
        <pc:sldLayoutChg chg="mod">
          <pc:chgData name="Keene, Megan (DEP)" userId="S::megan.keene@mass.gov::1300a8ff-e435-4ca9-a4a6-7e54e8c9db26" providerId="AD" clId="Web-{2C96A441-94C3-09D0-4915-761EEA09FECB}" dt="2026-05-18T16:38:29.430" v="13"/>
          <pc:sldLayoutMkLst>
            <pc:docMk/>
            <pc:sldMasterMk cId="0" sldId="2147483648"/>
            <pc:sldLayoutMk cId="0" sldId="2147483659"/>
          </pc:sldLayoutMkLst>
        </pc:sldLayoutChg>
        <pc:sldLayoutChg chg="mod">
          <pc:chgData name="Keene, Megan (DEP)" userId="S::megan.keene@mass.gov::1300a8ff-e435-4ca9-a4a6-7e54e8c9db26" providerId="AD" clId="Web-{2C96A441-94C3-09D0-4915-761EEA09FECB}" dt="2026-05-18T16:38:29.430" v="13"/>
          <pc:sldLayoutMkLst>
            <pc:docMk/>
            <pc:sldMasterMk cId="0" sldId="2147483648"/>
            <pc:sldLayoutMk cId="0" sldId="2147483660"/>
          </pc:sldLayoutMkLst>
        </pc:sldLayoutChg>
      </pc:sldMasterChg>
    </pc:docChg>
  </pc:docChgLst>
  <pc:docChgLst>
    <pc:chgData name="Keene, Megan (DEP)" userId="1300a8ff-e435-4ca9-a4a6-7e54e8c9db26" providerId="ADAL" clId="{720EEBA1-8CE2-4A20-B300-75D84E8BDCA7}"/>
    <pc:docChg chg="modSld">
      <pc:chgData name="Keene, Megan (DEP)" userId="1300a8ff-e435-4ca9-a4a6-7e54e8c9db26" providerId="ADAL" clId="{720EEBA1-8CE2-4A20-B300-75D84E8BDCA7}" dt="2026-05-11T22:00:37.921" v="4" actId="20577"/>
      <pc:docMkLst>
        <pc:docMk/>
      </pc:docMkLst>
      <pc:sldChg chg="modSp mod">
        <pc:chgData name="Keene, Megan (DEP)" userId="1300a8ff-e435-4ca9-a4a6-7e54e8c9db26" providerId="ADAL" clId="{720EEBA1-8CE2-4A20-B300-75D84E8BDCA7}" dt="2026-05-11T22:00:37.921" v="4" actId="20577"/>
        <pc:sldMkLst>
          <pc:docMk/>
          <pc:sldMk cId="2635011696" sldId="257"/>
        </pc:sldMkLst>
        <pc:spChg chg="mod">
          <ac:chgData name="Keene, Megan (DEP)" userId="1300a8ff-e435-4ca9-a4a6-7e54e8c9db26" providerId="ADAL" clId="{720EEBA1-8CE2-4A20-B300-75D84E8BDCA7}" dt="2026-05-11T22:00:37.921" v="4" actId="20577"/>
          <ac:spMkLst>
            <pc:docMk/>
            <pc:sldMk cId="2635011696" sldId="257"/>
            <ac:spMk id="3" creationId="{24784D3C-99E4-472D-FF5B-6C979BBADAA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9CB8-F204-4D06-B913-C5A26A89888A}" type="datetimeFigureOut">
              <a:rPr lang="en-US" dirty="0"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dirty="0"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dirty="0"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dirty="0"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077B-A50F-4D64-8574-E2D6A98A5553}" type="datetimeFigureOut">
              <a:rPr lang="en-US" dirty="0"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dirty="0"/>
              <a:t>5/20/2026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dirty="0"/>
              <a:t>5/20/2026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dirty="0"/>
              <a:t>5/20/2026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dirty="0"/>
              <a:t>5/20/2026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4271A48-F18A-45B3-BC05-1E27DA3F88AF}" type="datetimeFigureOut">
              <a:rPr lang="en-US" dirty="0"/>
              <a:t>5/20/2026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dirty="0"/>
              <a:t>5/20/2026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C5B261-8843-42D1-AAFC-05E20E2D9B97}" type="datetimeFigureOut">
              <a:rPr lang="en-US" dirty="0"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guides/massdep-toxics-use-reduction-program#-listed-chemicals-" TargetMode="External"/><Relationship Id="rId2" Type="http://schemas.openxmlformats.org/officeDocument/2006/relationships/hyperlink" Target="https://www.mass.gov/doc/tura-reporting-appendices-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epa.gov/toxics-release-inventory-tri-program/addition-certain-pfas-tri-national-defense-authorization-ac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epa.gov/toxics-release-inventory-tri-program/addition-certain-pfas-tri-national-defense-authorization-act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65B89-934F-71C0-666E-463A7C1346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latin typeface="Aptos" panose="020B0004020202020204" pitchFamily="34" charset="0"/>
              </a:rPr>
              <a:t>Changes to TURA Reporting -</a:t>
            </a:r>
            <a:br>
              <a:rPr lang="en-US" sz="6000" b="1" dirty="0">
                <a:latin typeface="Aptos" panose="020B0004020202020204" pitchFamily="34" charset="0"/>
              </a:rPr>
            </a:br>
            <a:r>
              <a:rPr lang="en-US" sz="6000" b="1" dirty="0">
                <a:latin typeface="Aptos" panose="020B0004020202020204" pitchFamily="34" charset="0"/>
              </a:rPr>
              <a:t>Reporting Year 2025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A99BC5-3BC7-9D4D-40D9-F8B5EF0ADB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Megan Keene, MassDEP</a:t>
            </a:r>
          </a:p>
          <a:p>
            <a:r>
              <a:rPr lang="en-US" dirty="0">
                <a:latin typeface="Aptos" panose="020B0004020202020204" pitchFamily="34" charset="0"/>
              </a:rPr>
              <a:t>May 2026</a:t>
            </a:r>
          </a:p>
        </p:txBody>
      </p:sp>
      <p:pic>
        <p:nvPicPr>
          <p:cNvPr id="4" name="Picture 2" descr="MassDEP logo of a white leaf on a green background">
            <a:extLst>
              <a:ext uri="{FF2B5EF4-FFF2-40B4-BE49-F238E27FC236}">
                <a16:creationId xmlns:a16="http://schemas.microsoft.com/office/drawing/2014/main" id="{A1CD05E6-B480-D9E2-0A90-0C262CDA9B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0770" y="178229"/>
            <a:ext cx="112395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FAA9A2-3720-CDB9-0D1F-6FF1F686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z="1200" dirty="0">
                <a:latin typeface="Aptos"/>
              </a:rPr>
              <a:t>1</a:t>
            </a:fld>
            <a:endParaRPr lang="en-US" sz="120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3892846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A636C-0E09-ED4F-ABCA-CA7B3E7B2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latin typeface="Aptos" panose="020B0004020202020204" pitchFamily="34" charset="0"/>
              </a:rPr>
              <a:t>Reporting Year 2025 </a:t>
            </a:r>
            <a:br>
              <a:rPr lang="en-US" sz="4400" b="1" dirty="0">
                <a:latin typeface="Aptos" panose="020B0004020202020204" pitchFamily="34" charset="0"/>
              </a:rPr>
            </a:br>
            <a:r>
              <a:rPr lang="en-US" sz="4400" b="1" dirty="0">
                <a:latin typeface="Aptos" panose="020B0004020202020204" pitchFamily="34" charset="0"/>
              </a:rPr>
              <a:t>Guidance Documents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784D3C-99E4-472D-FF5B-6C979BBADA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10687"/>
          </a:xfrm>
        </p:spPr>
        <p:txBody>
          <a:bodyPr vert="horz" lIns="0" tIns="45720" rIns="0" bIns="45720" rtlCol="0" anchor="t">
            <a:normAutofit fontScale="92500" lnSpcReduction="20000"/>
          </a:bodyPr>
          <a:lstStyle/>
          <a:p>
            <a:pPr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tx1"/>
                </a:solidFill>
                <a:latin typeface="Aptos" panose="020B0004020202020204" pitchFamily="34" charset="0"/>
              </a:rPr>
              <a:t>TURA guidance documents have been updated to meet MassDEP accessibility standards</a:t>
            </a:r>
            <a:endParaRPr lang="en-US" sz="3600" dirty="0">
              <a:solidFill>
                <a:schemeClr val="tx1"/>
              </a:solidFill>
              <a:latin typeface="Aptos" panose="020B0004020202020204" pitchFamily="34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Apto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TURA Reporting Instructions Appendices</a:t>
            </a:r>
            <a:endParaRPr lang="en-US" sz="3600" b="1" dirty="0">
              <a:solidFill>
                <a:schemeClr val="accent2">
                  <a:lumMod val="75000"/>
                </a:schemeClr>
              </a:solidFill>
              <a:latin typeface="Aptos"/>
            </a:endParaRPr>
          </a:p>
          <a:p>
            <a:pPr lvl="1"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3600" dirty="0">
                <a:latin typeface="Aptos" panose="020B0004020202020204" pitchFamily="34" charset="0"/>
              </a:rPr>
              <a:t>Updated the PFAS guidance in Appendix B</a:t>
            </a:r>
          </a:p>
          <a:p>
            <a:pPr lvl="1"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3600" dirty="0">
                <a:latin typeface="Aptos" panose="020B0004020202020204" pitchFamily="34" charset="0"/>
              </a:rPr>
              <a:t>Seven new PFAS were added to Toxics Release Inventory (TRI) in 2024, now to be reported under TURA Individually</a:t>
            </a:r>
          </a:p>
          <a:p>
            <a:pPr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Apto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Complete List of TURA Chemicals</a:t>
            </a:r>
            <a:endParaRPr lang="en-US" sz="3600" b="1" dirty="0">
              <a:solidFill>
                <a:schemeClr val="accent2">
                  <a:lumMod val="75000"/>
                </a:schemeClr>
              </a:solidFill>
              <a:latin typeface="Aptos"/>
            </a:endParaRPr>
          </a:p>
          <a:p>
            <a:pPr lvl="1"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3600" dirty="0">
                <a:latin typeface="Aptos" panose="020B0004020202020204" pitchFamily="34" charset="0"/>
              </a:rPr>
              <a:t>Updated to include recently added TRI PFAS and other TRI Chemicals</a:t>
            </a:r>
          </a:p>
        </p:txBody>
      </p:sp>
      <p:pic>
        <p:nvPicPr>
          <p:cNvPr id="4" name="Picture 2" descr="MassDEP logo of a white leaf on a green background">
            <a:extLst>
              <a:ext uri="{FF2B5EF4-FFF2-40B4-BE49-F238E27FC236}">
                <a16:creationId xmlns:a16="http://schemas.microsoft.com/office/drawing/2014/main" id="{C52D4960-2873-2F22-531C-EF045B017A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0770" y="178229"/>
            <a:ext cx="112395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18BDC4-B35D-81BB-E26F-5EFFE5623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z="1200" dirty="0">
                <a:latin typeface="Aptos"/>
              </a:rPr>
              <a:t>2</a:t>
            </a:fld>
            <a:endParaRPr lang="en-US" sz="120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2635011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AFC66-E207-CC95-F6B8-25D0496EF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latin typeface="Aptos" panose="020B0004020202020204" pitchFamily="34" charset="0"/>
              </a:rPr>
              <a:t>Change to De Minimis Level </a:t>
            </a:r>
            <a:br>
              <a:rPr lang="en-US" sz="4400" b="1" dirty="0">
                <a:latin typeface="Aptos" panose="020B0004020202020204" pitchFamily="34" charset="0"/>
              </a:rPr>
            </a:br>
            <a:r>
              <a:rPr lang="en-US" sz="4400" b="1" dirty="0">
                <a:latin typeface="Aptos" panose="020B0004020202020204" pitchFamily="34" charset="0"/>
              </a:rPr>
              <a:t>for Anthracene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6BF1A-878C-31B1-9C89-F9F73AACD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 fontScale="77500" lnSpcReduction="20000"/>
          </a:bodyPr>
          <a:lstStyle/>
          <a:p>
            <a:pPr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3600">
                <a:latin typeface="Aptos"/>
                <a:ea typeface="+mn-lt"/>
                <a:cs typeface="+mn-lt"/>
              </a:rPr>
              <a:t>The de minimis exemption allows facilities to disregard certain minimal concentrations of a regulated chemical found in mixtures or trade name products. The de minimis quantity levels are: </a:t>
            </a:r>
            <a:endParaRPr lang="en-US" sz="3600" dirty="0">
              <a:latin typeface="Aptos"/>
              <a:ea typeface="+mn-lt"/>
              <a:cs typeface="+mn-lt"/>
            </a:endParaRPr>
          </a:p>
          <a:p>
            <a:pPr marL="383540" lvl="1">
              <a:buClr>
                <a:srgbClr val="4A7C29"/>
              </a:buClr>
              <a:buFont typeface="Arial" panose="020B0604020202020204" pitchFamily="34" charset="0"/>
              <a:buChar char="•"/>
            </a:pPr>
            <a:r>
              <a:rPr lang="en-US" sz="3400">
                <a:latin typeface="Aptos"/>
                <a:ea typeface="+mn-lt"/>
                <a:cs typeface="+mn-lt"/>
              </a:rPr>
              <a:t>&lt; 0.1% by weight for OSHA carcinogens </a:t>
            </a:r>
          </a:p>
          <a:p>
            <a:pPr marL="383540" lvl="1">
              <a:buClr>
                <a:srgbClr val="4A7C29"/>
              </a:buClr>
              <a:buFont typeface="Arial" panose="020B0604020202020204" pitchFamily="34" charset="0"/>
              <a:buChar char="•"/>
            </a:pPr>
            <a:r>
              <a:rPr lang="en-US" sz="3400">
                <a:latin typeface="Aptos"/>
                <a:ea typeface="+mn-lt"/>
                <a:cs typeface="+mn-lt"/>
              </a:rPr>
              <a:t>&lt; 1% by weight for other chemicals</a:t>
            </a:r>
            <a:endParaRPr lang="en-US" sz="3400">
              <a:latin typeface="Aptos"/>
            </a:endParaRPr>
          </a:p>
          <a:p>
            <a:pPr>
              <a:buClr>
                <a:srgbClr val="4A7C29"/>
              </a:buClr>
              <a:buFont typeface="Arial" panose="020B0604020202020204" pitchFamily="34" charset="0"/>
              <a:buChar char="•"/>
            </a:pPr>
            <a:r>
              <a:rPr lang="en-US" sz="3600">
                <a:latin typeface="Aptos"/>
              </a:rPr>
              <a:t>Effective Reporting Year 2025 for reports due July </a:t>
            </a:r>
            <a:r>
              <a:rPr lang="en-US" sz="3600" dirty="0">
                <a:latin typeface="Aptos"/>
              </a:rPr>
              <a:t>1, 2026, the TRI de minimis level for Anthracene (CAS # 120-12-7) has been changed from 1.0% to 0.1%</a:t>
            </a:r>
            <a:endParaRPr lang="en-US">
              <a:latin typeface="Aptos"/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3600" dirty="0">
                <a:latin typeface="Aptos" panose="020B0004020202020204" pitchFamily="34" charset="0"/>
              </a:rPr>
              <a:t>Anthracene was classified as a carcinogen by the International Agency for Research on Cancer</a:t>
            </a:r>
          </a:p>
        </p:txBody>
      </p:sp>
      <p:pic>
        <p:nvPicPr>
          <p:cNvPr id="4" name="Picture 2" descr="MassDEP logo of a white leaf on a green background">
            <a:extLst>
              <a:ext uri="{FF2B5EF4-FFF2-40B4-BE49-F238E27FC236}">
                <a16:creationId xmlns:a16="http://schemas.microsoft.com/office/drawing/2014/main" id="{B27EE514-B7CD-8E83-A323-A109A0C544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0770" y="178229"/>
            <a:ext cx="112395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0C08A9-8B6C-8177-0AD6-0F526B12D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z="1200" dirty="0">
                <a:latin typeface="Aptos"/>
              </a:rPr>
              <a:t>3</a:t>
            </a:fld>
            <a:endParaRPr lang="en-US" sz="120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1176727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5E9AD-7E4A-6FBA-0ECD-FEE39000E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ptos" panose="020B0004020202020204" pitchFamily="34" charset="0"/>
              </a:rPr>
              <a:t>New TURA Reportable Chemicals</a:t>
            </a:r>
            <a:br>
              <a:rPr lang="en-US" b="1" dirty="0">
                <a:latin typeface="Aptos" panose="020B0004020202020204" pitchFamily="34" charset="0"/>
              </a:rPr>
            </a:br>
            <a:r>
              <a:rPr lang="en-US" b="1" dirty="0">
                <a:latin typeface="Aptos" panose="020B0004020202020204" pitchFamily="34" charset="0"/>
              </a:rPr>
              <a:t>Reporting Year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726C1-9810-6A55-E919-36CC9A2BB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3600" b="1" dirty="0">
                <a:latin typeface="Aptos" panose="020B0004020202020204" pitchFamily="34" charset="0"/>
              </a:rPr>
              <a:t>Seven new PFAS</a:t>
            </a:r>
            <a:r>
              <a:rPr lang="en-US" sz="3600" dirty="0">
                <a:latin typeface="Aptos" panose="020B0004020202020204" pitchFamily="34" charset="0"/>
              </a:rPr>
              <a:t> were added to the 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ptos" panose="020B00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TRI list</a:t>
            </a:r>
            <a:r>
              <a:rPr lang="en-US" sz="3600" dirty="0">
                <a:latin typeface="Aptos" panose="020B0004020202020204" pitchFamily="34" charset="0"/>
              </a:rPr>
              <a:t>, with a 100-pound reporting threshold, for TRI RY2024</a:t>
            </a:r>
          </a:p>
          <a:p>
            <a:pPr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3600" dirty="0">
                <a:latin typeface="Aptos" panose="020B0004020202020204" pitchFamily="34" charset="0"/>
              </a:rPr>
              <a:t>The TURA Administrative Council added these new PFAS to the TURA Chemical List effective RY2025, for reports due July 1, 2026</a:t>
            </a:r>
          </a:p>
          <a:p>
            <a:pPr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3600" dirty="0">
                <a:latin typeface="Aptos" panose="020B0004020202020204" pitchFamily="34" charset="0"/>
              </a:rPr>
              <a:t>PFAS that are not TRI reportable should continue to be reported under the TURA Certain PFAS NOL category</a:t>
            </a:r>
          </a:p>
        </p:txBody>
      </p:sp>
      <p:pic>
        <p:nvPicPr>
          <p:cNvPr id="4" name="Picture 2" descr="MassDEP logo of a white leaf on a green background">
            <a:extLst>
              <a:ext uri="{FF2B5EF4-FFF2-40B4-BE49-F238E27FC236}">
                <a16:creationId xmlns:a16="http://schemas.microsoft.com/office/drawing/2014/main" id="{6231D4CA-573A-03BA-9E95-AE86179FE7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0884" y="178229"/>
            <a:ext cx="112395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03AEA0-C06F-BBD3-4B19-907F909FE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z="1200" dirty="0">
                <a:latin typeface="Aptos"/>
              </a:rPr>
              <a:t>4</a:t>
            </a:fld>
            <a:endParaRPr lang="en-US" sz="120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1172204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9DE33-6827-69A1-423E-679821247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ptos" panose="020B0004020202020204" pitchFamily="34" charset="0"/>
              </a:rPr>
              <a:t>List of New TURA Reportable </a:t>
            </a:r>
            <a:br>
              <a:rPr lang="en-US" b="1" dirty="0">
                <a:latin typeface="Aptos" panose="020B0004020202020204" pitchFamily="34" charset="0"/>
              </a:rPr>
            </a:br>
            <a:r>
              <a:rPr lang="en-US" b="1" dirty="0">
                <a:latin typeface="Aptos" panose="020B0004020202020204" pitchFamily="34" charset="0"/>
              </a:rPr>
              <a:t>PFAS Chemicals – RY2025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E8F1631-347D-F53E-74C1-1EFCF60122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1142285"/>
              </p:ext>
            </p:extLst>
          </p:nvPr>
        </p:nvGraphicFramePr>
        <p:xfrm>
          <a:off x="375557" y="1845734"/>
          <a:ext cx="11440886" cy="442256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346044">
                  <a:extLst>
                    <a:ext uri="{9D8B030D-6E8A-4147-A177-3AD203B41FA5}">
                      <a16:colId xmlns:a16="http://schemas.microsoft.com/office/drawing/2014/main" val="1449672723"/>
                    </a:ext>
                  </a:extLst>
                </a:gridCol>
                <a:gridCol w="6496316">
                  <a:extLst>
                    <a:ext uri="{9D8B030D-6E8A-4147-A177-3AD203B41FA5}">
                      <a16:colId xmlns:a16="http://schemas.microsoft.com/office/drawing/2014/main" val="3948598733"/>
                    </a:ext>
                  </a:extLst>
                </a:gridCol>
                <a:gridCol w="2598526">
                  <a:extLst>
                    <a:ext uri="{9D8B030D-6E8A-4147-A177-3AD203B41FA5}">
                      <a16:colId xmlns:a16="http://schemas.microsoft.com/office/drawing/2014/main" val="1046149489"/>
                    </a:ext>
                  </a:extLst>
                </a:gridCol>
              </a:tblGrid>
              <a:tr h="438463"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Aptos" panose="020B0004020202020204" pitchFamily="34" charset="0"/>
                        </a:rPr>
                        <a:t>CAS 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ptos" panose="020B0004020202020204" pitchFamily="34" charset="0"/>
                        </a:rPr>
                        <a:t>Chemical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ptos" panose="020B0004020202020204" pitchFamily="34" charset="0"/>
                        </a:rPr>
                        <a:t>Threshold (</a:t>
                      </a:r>
                      <a:r>
                        <a:rPr lang="en-US" sz="2400" dirty="0" err="1">
                          <a:latin typeface="Aptos" panose="020B0004020202020204" pitchFamily="34" charset="0"/>
                        </a:rPr>
                        <a:t>Lbs</a:t>
                      </a:r>
                      <a:r>
                        <a:rPr lang="en-US" sz="2400" dirty="0">
                          <a:latin typeface="Aptos" panose="020B0004020202020204" pitchFamily="34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5645100"/>
                  </a:ext>
                </a:extLst>
              </a:tr>
              <a:tr h="463888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ptos" panose="020B0004020202020204" pitchFamily="34" charset="0"/>
                        </a:rPr>
                        <a:t>307-24-4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Aptos" panose="020B0004020202020204" pitchFamily="34" charset="0"/>
                        </a:rPr>
                        <a:t>Perfluorohexanoic</a:t>
                      </a:r>
                      <a:r>
                        <a:rPr lang="en-US" sz="2400" dirty="0">
                          <a:latin typeface="Aptos" panose="020B0004020202020204" pitchFamily="34" charset="0"/>
                        </a:rPr>
                        <a:t> acid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ptos" panose="020B0004020202020204" pitchFamily="34" charset="0"/>
                        </a:rPr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05087"/>
                  </a:ext>
                </a:extLst>
              </a:tr>
              <a:tr h="463888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ptos" panose="020B0004020202020204" pitchFamily="34" charset="0"/>
                        </a:rPr>
                        <a:t>422-64-0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Aptos" panose="020B0004020202020204" pitchFamily="34" charset="0"/>
                        </a:rPr>
                        <a:t>Perfluoropropanoic</a:t>
                      </a:r>
                      <a:r>
                        <a:rPr lang="en-US" sz="2400" dirty="0">
                          <a:latin typeface="Aptos" panose="020B0004020202020204" pitchFamily="34" charset="0"/>
                        </a:rPr>
                        <a:t> acid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ptos" panose="020B0004020202020204" pitchFamily="34" charset="0"/>
                        </a:rPr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4629137"/>
                  </a:ext>
                </a:extLst>
              </a:tr>
              <a:tr h="463888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ptos" panose="020B0004020202020204" pitchFamily="34" charset="0"/>
                        </a:rPr>
                        <a:t>2923-26-4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ptos" panose="020B0004020202020204" pitchFamily="34" charset="0"/>
                        </a:rPr>
                        <a:t>Sodium </a:t>
                      </a:r>
                      <a:r>
                        <a:rPr lang="en-US" sz="2400" dirty="0" err="1">
                          <a:latin typeface="Aptos" panose="020B0004020202020204" pitchFamily="34" charset="0"/>
                        </a:rPr>
                        <a:t>perfluorohexanoate</a:t>
                      </a:r>
                      <a:endParaRPr lang="en-US" sz="2400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ptos" panose="020B0004020202020204" pitchFamily="34" charset="0"/>
                        </a:rPr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2616444"/>
                  </a:ext>
                </a:extLst>
              </a:tr>
              <a:tr h="463888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ptos" panose="020B0004020202020204" pitchFamily="34" charset="0"/>
                        </a:rPr>
                        <a:t>21615-47-4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ptos" panose="020B0004020202020204" pitchFamily="34" charset="0"/>
                        </a:rPr>
                        <a:t>Ammonium </a:t>
                      </a:r>
                      <a:r>
                        <a:rPr lang="en-US" sz="2400" dirty="0" err="1">
                          <a:latin typeface="Aptos" panose="020B0004020202020204" pitchFamily="34" charset="0"/>
                        </a:rPr>
                        <a:t>perfluorohexanoate</a:t>
                      </a:r>
                      <a:endParaRPr lang="en-US" sz="2400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ptos" panose="020B0004020202020204" pitchFamily="34" charset="0"/>
                        </a:rPr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2485576"/>
                  </a:ext>
                </a:extLst>
              </a:tr>
              <a:tr h="778001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ptos" panose="020B0004020202020204" pitchFamily="34" charset="0"/>
                        </a:rPr>
                        <a:t>82113-65-3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ptos" panose="020B0004020202020204" pitchFamily="34" charset="0"/>
                        </a:rPr>
                        <a:t>1,1,1-Trifluoro-N-[(trifluoromethyl)sulfonyl] </a:t>
                      </a:r>
                      <a:r>
                        <a:rPr lang="en-US" sz="2400" dirty="0" err="1">
                          <a:latin typeface="Aptos" panose="020B0004020202020204" pitchFamily="34" charset="0"/>
                        </a:rPr>
                        <a:t>methanesulfonamide</a:t>
                      </a:r>
                      <a:endParaRPr lang="en-US" sz="2400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ptos" panose="020B0004020202020204" pitchFamily="34" charset="0"/>
                        </a:rPr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9509485"/>
                  </a:ext>
                </a:extLst>
              </a:tr>
              <a:tr h="463888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ptos" panose="020B0004020202020204" pitchFamily="34" charset="0"/>
                        </a:rPr>
                        <a:t>90076-65-6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ptos" panose="020B0004020202020204" pitchFamily="34" charset="0"/>
                        </a:rPr>
                        <a:t>Lithium bis[(trifluoromethyl)sulfonyl] </a:t>
                      </a:r>
                      <a:r>
                        <a:rPr lang="en-US" sz="2400" dirty="0" err="1">
                          <a:latin typeface="Aptos" panose="020B0004020202020204" pitchFamily="34" charset="0"/>
                        </a:rPr>
                        <a:t>azanide</a:t>
                      </a:r>
                      <a:endParaRPr lang="en-US" sz="2400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ptos" panose="020B0004020202020204" pitchFamily="34" charset="0"/>
                        </a:rPr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0565802"/>
                  </a:ext>
                </a:extLst>
              </a:tr>
              <a:tr h="778001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ptos" panose="020B0004020202020204" pitchFamily="34" charset="0"/>
                        </a:rPr>
                        <a:t>2816091-53-7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>
                          <a:latin typeface="Aptos" panose="020B0004020202020204" pitchFamily="34" charset="0"/>
                        </a:rPr>
                        <a:t>Betaines, dimethyl(.gamma.-.omega.-perfluoro-.gamma.-hydro-C8-18-alkyl)</a:t>
                      </a:r>
                      <a:endParaRPr lang="en-US" sz="2400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ptos" panose="020B0004020202020204" pitchFamily="34" charset="0"/>
                        </a:rPr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1074309"/>
                  </a:ext>
                </a:extLst>
              </a:tr>
            </a:tbl>
          </a:graphicData>
        </a:graphic>
      </p:graphicFrame>
      <p:pic>
        <p:nvPicPr>
          <p:cNvPr id="5" name="Picture 2" descr="MassDEP logo of a white leaf on a green background">
            <a:extLst>
              <a:ext uri="{FF2B5EF4-FFF2-40B4-BE49-F238E27FC236}">
                <a16:creationId xmlns:a16="http://schemas.microsoft.com/office/drawing/2014/main" id="{7B8B5A9E-C698-8325-93D1-B061A0687B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0770" y="178229"/>
            <a:ext cx="112395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D36BA6C-9BAF-DB7A-7EC1-007D5D540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z="1200" dirty="0">
                <a:latin typeface="Aptos"/>
              </a:rPr>
              <a:t>5</a:t>
            </a:fld>
            <a:endParaRPr lang="en-US" sz="120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2513354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5FF4F-0A4E-5518-02BE-5F06B52AB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ptos" panose="020B0004020202020204" pitchFamily="34" charset="0"/>
              </a:rPr>
              <a:t>Changes to the Chemical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F762A-F27F-4B68-F78C-1CFAD4A07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Aptos"/>
              </a:rPr>
              <a:t> </a:t>
            </a:r>
            <a:r>
              <a:rPr lang="en-US" dirty="0" err="1">
                <a:latin typeface="Aptos"/>
              </a:rPr>
              <a:t>eDEP</a:t>
            </a:r>
            <a:r>
              <a:rPr lang="en-US" dirty="0">
                <a:latin typeface="Aptos"/>
              </a:rPr>
              <a:t> does not allow for use of special characters</a:t>
            </a:r>
          </a:p>
          <a:p>
            <a:pPr>
              <a:spcAft>
                <a:spcPts val="1200"/>
              </a:spcAft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Aptos"/>
              </a:rPr>
              <a:t> Chemicals that have special characters in their name, such as α, the reporting system will spell out the special character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Aptos"/>
              </a:rPr>
              <a:t> The name within the online reporting site will be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Aptos"/>
              </a:rPr>
              <a:t>found within the comments of the cell with the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Aptos"/>
              </a:rPr>
              <a:t>chemical name.</a:t>
            </a:r>
          </a:p>
          <a:p>
            <a:pPr lvl="1"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Aptos"/>
              </a:rPr>
              <a:t>α = alpha</a:t>
            </a:r>
          </a:p>
          <a:p>
            <a:pPr lvl="1"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Aptos"/>
              </a:rPr>
              <a:t>ω = omega</a:t>
            </a:r>
          </a:p>
          <a:p>
            <a:pPr lvl="1"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Aptos"/>
              </a:rPr>
              <a:t>γ = gamma</a:t>
            </a:r>
          </a:p>
          <a:p>
            <a:pPr lvl="1"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Aptos"/>
              </a:rPr>
              <a:t>β = beta</a:t>
            </a:r>
          </a:p>
          <a:p>
            <a:pPr lvl="1"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Aptos"/>
              </a:rPr>
              <a:t>δ = delta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latin typeface="Aptos"/>
            </a:endParaRPr>
          </a:p>
        </p:txBody>
      </p:sp>
      <p:pic>
        <p:nvPicPr>
          <p:cNvPr id="7" name="Picture 6" descr="TURA Chemical List showing 1-Propanaminium, 2-hydroxy-N,N,N-trimethyl-, 3-[(γ-ω-perfluoro-C6-20-alkyl)thio] derivs., chlorides with a comment saying &quot;Name in eDEP: 1-Propanaminium, 2-hydroxy-N,N,N-trimethyl-, 3-[(gamma-omega-perfluoro-C6-20-alkyl)thio] derivs., chlorides&quot;">
            <a:extLst>
              <a:ext uri="{FF2B5EF4-FFF2-40B4-BE49-F238E27FC236}">
                <a16:creationId xmlns:a16="http://schemas.microsoft.com/office/drawing/2014/main" id="{B4895067-2EC3-ADFD-7D9B-27522BD9A5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4162" y="2844909"/>
            <a:ext cx="5184438" cy="3401871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8" name="Picture 2" descr="MassDEP logo of a white leaf on a green background">
            <a:extLst>
              <a:ext uri="{FF2B5EF4-FFF2-40B4-BE49-F238E27FC236}">
                <a16:creationId xmlns:a16="http://schemas.microsoft.com/office/drawing/2014/main" id="{97C38CC3-4CDF-A960-80CF-859C5F86C8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0770" y="178229"/>
            <a:ext cx="112395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3194EE-4B4A-256F-499E-7EAFFE0B6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z="1200" dirty="0">
                <a:latin typeface="Aptos"/>
              </a:rPr>
              <a:t>6</a:t>
            </a:fld>
            <a:endParaRPr lang="en-US" sz="120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2527744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8AB7E-E612-1D61-45DD-75E217BFE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ptos" panose="020B0004020202020204" pitchFamily="34" charset="0"/>
              </a:rPr>
              <a:t>Looking Ahead to RY2026:</a:t>
            </a:r>
            <a:br>
              <a:rPr lang="en-US" b="1" dirty="0">
                <a:latin typeface="Aptos" panose="020B0004020202020204" pitchFamily="34" charset="0"/>
              </a:rPr>
            </a:br>
            <a:r>
              <a:rPr lang="en-US" b="1" dirty="0">
                <a:latin typeface="Aptos" panose="020B0004020202020204" pitchFamily="34" charset="0"/>
              </a:rPr>
              <a:t>New TURA Reportable Chemicals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F8568-9B0A-5C3E-8C95-3185323B0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3600" b="1" dirty="0">
                <a:latin typeface="Aptos" panose="020B0004020202020204" pitchFamily="34" charset="0"/>
              </a:rPr>
              <a:t>Nine new PFAS </a:t>
            </a:r>
            <a:r>
              <a:rPr lang="en-US" sz="3600" dirty="0">
                <a:latin typeface="Aptos" panose="020B0004020202020204" pitchFamily="34" charset="0"/>
              </a:rPr>
              <a:t>were added to the 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ptos" panose="020B00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TRI list</a:t>
            </a:r>
            <a:r>
              <a:rPr lang="en-US" sz="3600" dirty="0">
                <a:latin typeface="Aptos" panose="020B0004020202020204" pitchFamily="34" charset="0"/>
              </a:rPr>
              <a:t>, with a 100-pound reporting threshold, for TRI Reporting Year 2025</a:t>
            </a:r>
          </a:p>
          <a:p>
            <a:pPr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3600" dirty="0">
                <a:latin typeface="Aptos" panose="020B0004020202020204" pitchFamily="34" charset="0"/>
              </a:rPr>
              <a:t>These chemicals have been added to TURA, effective Reporting Year 2026, for reports due July 1, 2027</a:t>
            </a:r>
          </a:p>
          <a:p>
            <a:pPr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3600" dirty="0">
                <a:latin typeface="Aptos" panose="020B0004020202020204" pitchFamily="34" charset="0"/>
              </a:rPr>
              <a:t>Until then, </a:t>
            </a:r>
            <a:r>
              <a:rPr lang="en-US" sz="3600" b="1" dirty="0">
                <a:latin typeface="Aptos" panose="020B0004020202020204" pitchFamily="34" charset="0"/>
              </a:rPr>
              <a:t>they remain reportable under the TURA Certain PFAS NOL Category for RY2025</a:t>
            </a:r>
            <a:endParaRPr lang="en-US" sz="3600" dirty="0">
              <a:latin typeface="Aptos" panose="020B00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6" name="Picture 2" descr="MassDEP logo of a white leaf on a green background">
            <a:extLst>
              <a:ext uri="{FF2B5EF4-FFF2-40B4-BE49-F238E27FC236}">
                <a16:creationId xmlns:a16="http://schemas.microsoft.com/office/drawing/2014/main" id="{CD6DB4E3-BF8A-D8BD-0789-A15B0FBA80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4818" y="178229"/>
            <a:ext cx="112395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224DFC-F423-D7F0-157A-88D8E2DA2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z="1200" dirty="0">
                <a:latin typeface="Aptos"/>
              </a:rPr>
              <a:t>7</a:t>
            </a:fld>
            <a:endParaRPr lang="en-US" sz="120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1556486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647DA-A4EE-B133-CF64-D2879C921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ptos" panose="020B0004020202020204" pitchFamily="34" charset="0"/>
              </a:rPr>
              <a:t>List of New TURA Reportable </a:t>
            </a:r>
            <a:br>
              <a:rPr lang="en-US" b="1" dirty="0">
                <a:latin typeface="Aptos" panose="020B0004020202020204" pitchFamily="34" charset="0"/>
              </a:rPr>
            </a:br>
            <a:r>
              <a:rPr lang="en-US" b="1" dirty="0">
                <a:latin typeface="Aptos" panose="020B0004020202020204" pitchFamily="34" charset="0"/>
              </a:rPr>
              <a:t>PFAS Chemicals – RY2026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9B32C5E1-B457-02B1-DA64-22AC4CC1CC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2917663"/>
              </p:ext>
            </p:extLst>
          </p:nvPr>
        </p:nvGraphicFramePr>
        <p:xfrm>
          <a:off x="136071" y="1797837"/>
          <a:ext cx="11919857" cy="4443336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959428">
                  <a:extLst>
                    <a:ext uri="{9D8B030D-6E8A-4147-A177-3AD203B41FA5}">
                      <a16:colId xmlns:a16="http://schemas.microsoft.com/office/drawing/2014/main" val="2073997559"/>
                    </a:ext>
                  </a:extLst>
                </a:gridCol>
                <a:gridCol w="9960429">
                  <a:extLst>
                    <a:ext uri="{9D8B030D-6E8A-4147-A177-3AD203B41FA5}">
                      <a16:colId xmlns:a16="http://schemas.microsoft.com/office/drawing/2014/main" val="811891526"/>
                    </a:ext>
                  </a:extLst>
                </a:gridCol>
              </a:tblGrid>
              <a:tr h="442904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ptos" panose="020B0004020202020204" pitchFamily="34" charset="0"/>
                        </a:rPr>
                        <a:t>CAS 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ptos" panose="020B0004020202020204" pitchFamily="34" charset="0"/>
                        </a:rPr>
                        <a:t>Chemical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9695171"/>
                  </a:ext>
                </a:extLst>
              </a:tr>
              <a:tr h="442904">
                <a:tc>
                  <a:txBody>
                    <a:bodyPr/>
                    <a:lstStyle/>
                    <a:p>
                      <a:r>
                        <a:rPr lang="en-US" sz="2300" dirty="0">
                          <a:latin typeface="Aptos" panose="020B0004020202020204" pitchFamily="34" charset="0"/>
                        </a:rPr>
                        <a:t>377-73-1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>
                          <a:latin typeface="Aptos" panose="020B0004020202020204" pitchFamily="34" charset="0"/>
                        </a:rPr>
                        <a:t>Perfluoro-3-methoxypropanoic acid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9106488"/>
                  </a:ext>
                </a:extLst>
              </a:tr>
              <a:tr h="442904">
                <a:tc>
                  <a:txBody>
                    <a:bodyPr/>
                    <a:lstStyle/>
                    <a:p>
                      <a:r>
                        <a:rPr lang="en-US" sz="2300" dirty="0">
                          <a:latin typeface="Aptos" panose="020B0004020202020204" pitchFamily="34" charset="0"/>
                        </a:rPr>
                        <a:t>3108-42-7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>
                          <a:latin typeface="Aptos" panose="020B0004020202020204" pitchFamily="34" charset="0"/>
                        </a:rPr>
                        <a:t>Ammonium </a:t>
                      </a:r>
                      <a:r>
                        <a:rPr lang="en-US" sz="2300" dirty="0" err="1">
                          <a:latin typeface="Aptos" panose="020B0004020202020204" pitchFamily="34" charset="0"/>
                        </a:rPr>
                        <a:t>perfluorodecanoate</a:t>
                      </a:r>
                      <a:endParaRPr lang="en-US" sz="2300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8227764"/>
                  </a:ext>
                </a:extLst>
              </a:tr>
              <a:tr h="442904">
                <a:tc>
                  <a:txBody>
                    <a:bodyPr/>
                    <a:lstStyle/>
                    <a:p>
                      <a:r>
                        <a:rPr lang="en-US" sz="2300" dirty="0">
                          <a:latin typeface="Aptos" panose="020B0004020202020204" pitchFamily="34" charset="0"/>
                        </a:rPr>
                        <a:t>3830-45-3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>
                          <a:latin typeface="Aptos" panose="020B0004020202020204" pitchFamily="34" charset="0"/>
                        </a:rPr>
                        <a:t>Sodium </a:t>
                      </a:r>
                      <a:r>
                        <a:rPr lang="en-US" sz="2300" dirty="0" err="1">
                          <a:latin typeface="Aptos" panose="020B0004020202020204" pitchFamily="34" charset="0"/>
                        </a:rPr>
                        <a:t>perfluorodecanoate</a:t>
                      </a:r>
                      <a:endParaRPr lang="en-US" sz="2300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7747691"/>
                  </a:ext>
                </a:extLst>
              </a:tr>
              <a:tr h="442904">
                <a:tc>
                  <a:txBody>
                    <a:bodyPr/>
                    <a:lstStyle/>
                    <a:p>
                      <a:r>
                        <a:rPr lang="en-US" sz="2300" dirty="0">
                          <a:latin typeface="Aptos" panose="020B0004020202020204" pitchFamily="34" charset="0"/>
                        </a:rPr>
                        <a:t>27619-94-9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>
                          <a:latin typeface="Aptos" panose="020B0004020202020204" pitchFamily="34" charset="0"/>
                        </a:rPr>
                        <a:t>6:2 Fluorotelomer sulfonate sodium salt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8702876"/>
                  </a:ext>
                </a:extLst>
              </a:tr>
              <a:tr h="442904">
                <a:tc>
                  <a:txBody>
                    <a:bodyPr/>
                    <a:lstStyle/>
                    <a:p>
                      <a:r>
                        <a:rPr lang="en-US" sz="2300" dirty="0">
                          <a:latin typeface="Aptos" panose="020B0004020202020204" pitchFamily="34" charset="0"/>
                        </a:rPr>
                        <a:t>27619-97-2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>
                          <a:latin typeface="Aptos" panose="020B0004020202020204" pitchFamily="34" charset="0"/>
                        </a:rPr>
                        <a:t>6:2 Fluorotelomer sulfonate acid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3879808"/>
                  </a:ext>
                </a:extLst>
              </a:tr>
              <a:tr h="442904">
                <a:tc>
                  <a:txBody>
                    <a:bodyPr/>
                    <a:lstStyle/>
                    <a:p>
                      <a:r>
                        <a:rPr lang="en-US" sz="2300" dirty="0">
                          <a:latin typeface="Aptos" panose="020B0004020202020204" pitchFamily="34" charset="0"/>
                        </a:rPr>
                        <a:t>59587-38-1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>
                          <a:latin typeface="Aptos" panose="020B0004020202020204" pitchFamily="34" charset="0"/>
                        </a:rPr>
                        <a:t>6:2 Fluorotelomer sulfonate potassium salt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7749969"/>
                  </a:ext>
                </a:extLst>
              </a:tr>
              <a:tr h="442904">
                <a:tc>
                  <a:txBody>
                    <a:bodyPr/>
                    <a:lstStyle/>
                    <a:p>
                      <a:r>
                        <a:rPr lang="en-US" sz="2300" dirty="0">
                          <a:latin typeface="Aptos" panose="020B0004020202020204" pitchFamily="34" charset="0"/>
                        </a:rPr>
                        <a:t>59587-39-2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>
                          <a:latin typeface="Aptos" panose="020B0004020202020204" pitchFamily="34" charset="0"/>
                        </a:rPr>
                        <a:t>6:2 Fluorotelomer sulfonate ammonium salt</a:t>
                      </a:r>
                    </a:p>
                  </a:txBody>
                  <a:tcPr>
                    <a:solidFill>
                      <a:schemeClr val="accent2">
                        <a:lumMod val="75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0506744"/>
                  </a:ext>
                </a:extLst>
              </a:tr>
              <a:tr h="442904">
                <a:tc>
                  <a:txBody>
                    <a:bodyPr/>
                    <a:lstStyle/>
                    <a:p>
                      <a:r>
                        <a:rPr lang="en-US" sz="2300" dirty="0">
                          <a:latin typeface="Aptos" panose="020B0004020202020204" pitchFamily="34" charset="0"/>
                        </a:rPr>
                        <a:t>425670-75-3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>
                          <a:latin typeface="Aptos" panose="020B0004020202020204" pitchFamily="34" charset="0"/>
                        </a:rPr>
                        <a:t>6:2 Fluorotelomer sulfonate anion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8577291"/>
                  </a:ext>
                </a:extLst>
              </a:tr>
              <a:tr h="442904">
                <a:tc>
                  <a:txBody>
                    <a:bodyPr/>
                    <a:lstStyle/>
                    <a:p>
                      <a:r>
                        <a:rPr lang="en-US" sz="2300" dirty="0">
                          <a:latin typeface="Aptos" panose="020B0004020202020204" pitchFamily="34" charset="0"/>
                        </a:rPr>
                        <a:t>3030471-22-5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>
                          <a:latin typeface="Aptos" panose="020B0004020202020204" pitchFamily="34" charset="0"/>
                        </a:rPr>
                        <a:t>Acetic acid, [(.gamma.-.omega.-perfluoro-C8-10-alkyl)</a:t>
                      </a:r>
                      <a:r>
                        <a:rPr lang="en-US" sz="2300" dirty="0" err="1">
                          <a:latin typeface="Aptos" panose="020B0004020202020204" pitchFamily="34" charset="0"/>
                        </a:rPr>
                        <a:t>thio</a:t>
                      </a:r>
                      <a:r>
                        <a:rPr lang="en-US" sz="2300" dirty="0">
                          <a:latin typeface="Aptos" panose="020B0004020202020204" pitchFamily="34" charset="0"/>
                        </a:rPr>
                        <a:t>] </a:t>
                      </a:r>
                      <a:r>
                        <a:rPr lang="en-US" sz="2300" dirty="0" err="1">
                          <a:latin typeface="Aptos" panose="020B0004020202020204" pitchFamily="34" charset="0"/>
                        </a:rPr>
                        <a:t>derivs</a:t>
                      </a:r>
                      <a:r>
                        <a:rPr lang="en-US" sz="2300" dirty="0">
                          <a:latin typeface="Aptos" panose="020B0004020202020204" pitchFamily="34" charset="0"/>
                        </a:rPr>
                        <a:t>., Bu esters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3228658"/>
                  </a:ext>
                </a:extLst>
              </a:tr>
            </a:tbl>
          </a:graphicData>
        </a:graphic>
      </p:graphicFrame>
      <p:pic>
        <p:nvPicPr>
          <p:cNvPr id="8" name="Picture 2" descr="MassDEP logo of a white leaf on a green background">
            <a:extLst>
              <a:ext uri="{FF2B5EF4-FFF2-40B4-BE49-F238E27FC236}">
                <a16:creationId xmlns:a16="http://schemas.microsoft.com/office/drawing/2014/main" id="{CA2E7E9A-B159-8AB8-45E1-15F46D3853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0770" y="178229"/>
            <a:ext cx="112395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E541F64-1210-EB15-06E3-6222D269B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dirty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17958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4ba4f92-ead3-459b-8b63-202066ab276e">
      <Terms xmlns="http://schemas.microsoft.com/office/infopath/2007/PartnerControls"/>
    </lcf76f155ced4ddcb4097134ff3c332f>
    <TaxCatchAll xmlns="7b83dbe2-6fd2-449a-a932-0d75829bf64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34958084D91743885EB660A83B9A15" ma:contentTypeVersion="12" ma:contentTypeDescription="Create a new document." ma:contentTypeScope="" ma:versionID="e7ca87714e80c493345bd1acf24542e7">
  <xsd:schema xmlns:xsd="http://www.w3.org/2001/XMLSchema" xmlns:xs="http://www.w3.org/2001/XMLSchema" xmlns:p="http://schemas.microsoft.com/office/2006/metadata/properties" xmlns:ns2="34ba4f92-ead3-459b-8b63-202066ab276e" xmlns:ns3="7b83dbe2-6fd2-449a-a932-0d75829bf641" targetNamespace="http://schemas.microsoft.com/office/2006/metadata/properties" ma:root="true" ma:fieldsID="a624a64b0a4070e315d78655ade6761b" ns2:_="" ns3:_="">
    <xsd:import namespace="34ba4f92-ead3-459b-8b63-202066ab276e"/>
    <xsd:import namespace="7b83dbe2-6fd2-449a-a932-0d75829bf6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ba4f92-ead3-459b-8b63-202066ab27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83dbe2-6fd2-449a-a932-0d75829bf64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e1eecbb-5736-4a27-a3d9-8cd4d931ca33}" ma:internalName="TaxCatchAll" ma:showField="CatchAllData" ma:web="7b83dbe2-6fd2-449a-a932-0d75829bf6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81C98EA-59CC-4B11-BDA3-12EF1EC819EC}">
  <ds:schemaRefs>
    <ds:schemaRef ds:uri="34ba4f92-ead3-459b-8b63-202066ab276e"/>
    <ds:schemaRef ds:uri="7b83dbe2-6fd2-449a-a932-0d75829bf641"/>
    <ds:schemaRef ds:uri="http://purl.org/dc/dcmitype/"/>
    <ds:schemaRef ds:uri="http://purl.org/dc/elements/1.1/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79025196-258F-4E05-B1BD-054AC2C197C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C45E563-F65E-4E46-AE9A-E1B2D9598E1A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34ba4f92-ead3-459b-8b63-202066ab276e"/>
    <ds:schemaRef ds:uri="7b83dbe2-6fd2-449a-a932-0d75829bf641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150</TotalTime>
  <Words>537</Words>
  <Application>Microsoft Office PowerPoint</Application>
  <PresentationFormat>Widescreen</PresentationFormat>
  <Paragraphs>89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Arial</vt:lpstr>
      <vt:lpstr>Calibri</vt:lpstr>
      <vt:lpstr>Calibri Light</vt:lpstr>
      <vt:lpstr>Retrospect</vt:lpstr>
      <vt:lpstr>Changes to TURA Reporting - Reporting Year 2025</vt:lpstr>
      <vt:lpstr>Reporting Year 2025  Guidance Documents Updates</vt:lpstr>
      <vt:lpstr>Change to De Minimis Level  for Anthracene</vt:lpstr>
      <vt:lpstr>New TURA Reportable Chemicals Reporting Year 2025</vt:lpstr>
      <vt:lpstr>List of New TURA Reportable  PFAS Chemicals – RY2025</vt:lpstr>
      <vt:lpstr>Changes to the Chemical List</vt:lpstr>
      <vt:lpstr>Looking Ahead to RY2026: New TURA Reportable Chemicals</vt:lpstr>
      <vt:lpstr>List of New TURA Reportable  PFAS Chemicals – RY2026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Changes to TURA Reporting - Reporting Year 2025</dc:title>
  <dc:subject>Changes to TURA Reporting for Reporting Year 2025 and 2026</dc:subject>
  <dc:creator>Massachusetts Department of Environmental Protection</dc:creator>
  <cp:keywords>TURA; Spring; Training; PFAS; Changes; Updates; Reports;</cp:keywords>
  <cp:lastModifiedBy>Zemba, Lillian (DEP)</cp:lastModifiedBy>
  <cp:revision>23</cp:revision>
  <dcterms:created xsi:type="dcterms:W3CDTF">2026-04-28T17:29:55Z</dcterms:created>
  <dcterms:modified xsi:type="dcterms:W3CDTF">2026-05-20T19:19:54Z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0x0101007534958084D91743885EB660A83B9A15</vt:lpwstr>
  </property>
  <property fmtid="{D5CDD505-2E9C-101B-9397-08002B2CF9AE}" pid="3" name="MediaServiceImageTags">
    <vt:lpwstr/>
  </property>
</Properties>
</file>