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26"/>
  </p:notesMasterIdLst>
  <p:sldIdLst>
    <p:sldId id="257" r:id="rId5"/>
    <p:sldId id="297" r:id="rId6"/>
    <p:sldId id="287" r:id="rId7"/>
    <p:sldId id="279" r:id="rId8"/>
    <p:sldId id="285" r:id="rId9"/>
    <p:sldId id="258" r:id="rId10"/>
    <p:sldId id="273" r:id="rId11"/>
    <p:sldId id="288" r:id="rId12"/>
    <p:sldId id="325" r:id="rId13"/>
    <p:sldId id="339" r:id="rId14"/>
    <p:sldId id="345" r:id="rId15"/>
    <p:sldId id="344" r:id="rId16"/>
    <p:sldId id="354" r:id="rId17"/>
    <p:sldId id="355" r:id="rId18"/>
    <p:sldId id="356" r:id="rId19"/>
    <p:sldId id="357" r:id="rId20"/>
    <p:sldId id="358" r:id="rId21"/>
    <p:sldId id="359" r:id="rId22"/>
    <p:sldId id="360" r:id="rId23"/>
    <p:sldId id="36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B3BD94A5-429A-D41C-5173-859DD5233C91}" name="Emily P" initials="EP" userId="S::eproctor@baystateinterpreters.com::a7d47df5-15ee-41bf-b676-3654a95cd6b2"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4DA5DF-1341-449A-8335-4D3FE7AE984D}" type="datetimeFigureOut">
              <a:rPr lang="en-CA" smtClean="0"/>
              <a:t>2026-05-22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E632FE-5707-4D73-A01E-876C347DEA15}" type="slidenum">
              <a:rPr lang="en-CA" smtClean="0"/>
              <a:t>‹#›</a:t>
            </a:fld>
            <a:endParaRPr lang="en-CA"/>
          </a:p>
        </p:txBody>
      </p:sp>
    </p:spTree>
    <p:extLst>
      <p:ext uri="{BB962C8B-B14F-4D97-AF65-F5344CB8AC3E}">
        <p14:creationId xmlns:p14="http://schemas.microsoft.com/office/powerpoint/2010/main" val="3377349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E632FE-5707-4D73-A01E-876C347DEA15}" type="slidenum">
              <a:rPr lang="en-CA" smtClean="0"/>
              <a:t>8</a:t>
            </a:fld>
            <a:endParaRPr lang="en-CA"/>
          </a:p>
        </p:txBody>
      </p:sp>
    </p:spTree>
    <p:extLst>
      <p:ext uri="{BB962C8B-B14F-4D97-AF65-F5344CB8AC3E}">
        <p14:creationId xmlns:p14="http://schemas.microsoft.com/office/powerpoint/2010/main" val="2410523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 name="Date Placeholder 6"/>
          <p:cNvSpPr>
            <a:spLocks noGrp="1"/>
          </p:cNvSpPr>
          <p:nvPr>
            <p:ph type="dt" sz="half" idx="10"/>
          </p:nvPr>
        </p:nvSpPr>
        <p:spPr/>
        <p:txBody>
          <a:bodyPr/>
          <a:lstStyle/>
          <a:p>
            <a:fld id="{846CE7D5-CF57-46EF-B807-FDD0502418D4}" type="datetimeFigureOut">
              <a:rPr lang="en-US" smtClean="0"/>
              <a:t>5/22/2026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5/22/2026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000" dirty="0" err="1">
                <a:latin typeface="Arial" panose="020B0604020202020204" pitchFamily="34" charset="0"/>
                <a:ea typeface="+mj-lt"/>
                <a:cs typeface="Arial" panose="020B0604020202020204" pitchFamily="34" charset="0"/>
              </a:rPr>
              <a:t>Gwoup</a:t>
            </a:r>
            <a:r>
              <a:rPr lang="en-US" sz="5000" dirty="0">
                <a:latin typeface="Arial" panose="020B0604020202020204" pitchFamily="34" charset="0"/>
                <a:ea typeface="+mj-lt"/>
                <a:cs typeface="Arial" panose="020B0604020202020204" pitchFamily="34" charset="0"/>
              </a:rPr>
              <a:t> </a:t>
            </a:r>
            <a:r>
              <a:rPr lang="en-US" sz="5000" dirty="0" err="1">
                <a:latin typeface="Arial" panose="020B0604020202020204" pitchFamily="34" charset="0"/>
                <a:ea typeface="+mj-lt"/>
                <a:cs typeface="Arial" panose="020B0604020202020204" pitchFamily="34" charset="0"/>
              </a:rPr>
              <a:t>Aksyon</a:t>
            </a:r>
            <a:r>
              <a:rPr lang="en-US" sz="5000" dirty="0">
                <a:latin typeface="Arial" panose="020B0604020202020204" pitchFamily="34" charset="0"/>
                <a:ea typeface="+mj-lt"/>
                <a:cs typeface="Arial" panose="020B0604020202020204" pitchFamily="34" charset="0"/>
              </a:rPr>
              <a:t> Charles River </a:t>
            </a:r>
            <a:br>
              <a:rPr lang="en-US" sz="5000" dirty="0">
                <a:latin typeface="Arial" panose="020B0604020202020204" pitchFamily="34" charset="0"/>
                <a:ea typeface="+mj-lt"/>
                <a:cs typeface="Arial" panose="020B0604020202020204" pitchFamily="34" charset="0"/>
              </a:rPr>
            </a:br>
            <a:r>
              <a:rPr lang="en-US" sz="5000" dirty="0">
                <a:latin typeface="Arial" panose="020B0604020202020204" pitchFamily="34" charset="0"/>
                <a:ea typeface="+mj-lt"/>
                <a:cs typeface="Arial" panose="020B0604020202020204" pitchFamily="34" charset="0"/>
              </a:rPr>
              <a:t>sou </a:t>
            </a:r>
            <a:r>
              <a:rPr lang="en-US" sz="5000" dirty="0" err="1">
                <a:latin typeface="Arial" panose="020B0604020202020204" pitchFamily="34" charset="0"/>
                <a:ea typeface="+mj-lt"/>
                <a:cs typeface="Arial" panose="020B0604020202020204" pitchFamily="34" charset="0"/>
              </a:rPr>
              <a:t>aksè</a:t>
            </a:r>
            <a:r>
              <a:rPr lang="en-US" sz="5000" dirty="0">
                <a:latin typeface="Arial" panose="020B0604020202020204" pitchFamily="34" charset="0"/>
                <a:ea typeface="+mj-lt"/>
                <a:cs typeface="Arial" panose="020B0604020202020204" pitchFamily="34" charset="0"/>
              </a:rPr>
              <a:t> </a:t>
            </a:r>
            <a:r>
              <a:rPr lang="en-US" sz="5000" dirty="0" err="1">
                <a:latin typeface="Arial" panose="020B0604020202020204" pitchFamily="34" charset="0"/>
                <a:ea typeface="+mj-lt"/>
                <a:cs typeface="Arial" panose="020B0604020202020204" pitchFamily="34" charset="0"/>
              </a:rPr>
              <a:t>san</a:t>
            </a:r>
            <a:r>
              <a:rPr lang="en-US" sz="5000" dirty="0">
                <a:latin typeface="Arial" panose="020B0604020202020204" pitchFamily="34" charset="0"/>
                <a:ea typeface="+mj-lt"/>
                <a:cs typeface="Arial" panose="020B0604020202020204" pitchFamily="34" charset="0"/>
              </a:rPr>
              <a:t> </a:t>
            </a:r>
            <a:r>
              <a:rPr lang="en-US" sz="5000" dirty="0" err="1">
                <a:latin typeface="Arial" panose="020B0604020202020204" pitchFamily="34" charset="0"/>
                <a:ea typeface="+mj-lt"/>
                <a:cs typeface="Arial" panose="020B0604020202020204" pitchFamily="34" charset="0"/>
              </a:rPr>
              <a:t>patipri</a:t>
            </a:r>
            <a:r>
              <a:rPr lang="en-US" sz="5000" dirty="0">
                <a:latin typeface="Arial" panose="020B0604020202020204" pitchFamily="34" charset="0"/>
                <a:ea typeface="+mj-lt"/>
                <a:cs typeface="Arial" panose="020B0604020202020204" pitchFamily="34" charset="0"/>
              </a:rPr>
              <a:t> </a:t>
            </a:r>
            <a:r>
              <a:rPr lang="en-US" sz="5000" dirty="0" err="1">
                <a:latin typeface="Arial" panose="020B0604020202020204" pitchFamily="34" charset="0"/>
                <a:ea typeface="+mj-lt"/>
                <a:cs typeface="Arial" panose="020B0604020202020204" pitchFamily="34" charset="0"/>
              </a:rPr>
              <a:t>pou</a:t>
            </a:r>
            <a:r>
              <a:rPr lang="en-US" sz="5000" dirty="0">
                <a:latin typeface="Arial" panose="020B0604020202020204" pitchFamily="34" charset="0"/>
                <a:ea typeface="+mj-lt"/>
                <a:cs typeface="Arial" panose="020B0604020202020204" pitchFamily="34" charset="0"/>
              </a:rPr>
              <a:t> </a:t>
            </a:r>
            <a:r>
              <a:rPr lang="en-US" sz="5000" dirty="0" err="1">
                <a:latin typeface="Arial" panose="020B0604020202020204" pitchFamily="34" charset="0"/>
                <a:ea typeface="+mj-lt"/>
                <a:cs typeface="Arial" panose="020B0604020202020204" pitchFamily="34" charset="0"/>
              </a:rPr>
              <a:t>rivyè</a:t>
            </a:r>
            <a:r>
              <a:rPr lang="en-US" sz="5000" dirty="0">
                <a:latin typeface="Arial" panose="020B0604020202020204" pitchFamily="34" charset="0"/>
                <a:ea typeface="+mj-lt"/>
                <a:cs typeface="Arial" panose="020B0604020202020204" pitchFamily="34" charset="0"/>
              </a:rPr>
              <a:t> a</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a:p>
          <a:p>
            <a:r>
              <a:rPr lang="en-US" sz="2800" cap="none" err="1">
                <a:solidFill>
                  <a:srgbClr val="004B24"/>
                </a:solidFill>
                <a:latin typeface="Arial"/>
                <a:cs typeface="Arial"/>
              </a:rPr>
              <a:t>Reyinyon</a:t>
            </a:r>
            <a:r>
              <a:rPr lang="en-US" sz="2800" cap="none">
                <a:solidFill>
                  <a:srgbClr val="004B24"/>
                </a:solidFill>
                <a:latin typeface="Arial"/>
                <a:cs typeface="Arial"/>
              </a:rPr>
              <a:t> 10 | 13 me 2026</a:t>
            </a: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a:xfrm>
            <a:off x="1097280" y="286603"/>
            <a:ext cx="10460136" cy="1450757"/>
          </a:xfrm>
        </p:spPr>
        <p:txBody>
          <a:bodyPr>
            <a:noAutofit/>
          </a:bodyPr>
          <a:lstStyle/>
          <a:p>
            <a:r>
              <a:rPr lang="en-US" sz="4000">
                <a:solidFill>
                  <a:schemeClr val="tx1"/>
                </a:solidFill>
                <a:highlight>
                  <a:srgbClr val="FFFFFF"/>
                </a:highlight>
                <a:latin typeface="Aptos Narrow"/>
                <a:ea typeface="Calibri Light"/>
                <a:cs typeface="Calibri Light"/>
              </a:rPr>
              <a:t>Pale sou </a:t>
            </a:r>
            <a:r>
              <a:rPr lang="en-US" sz="4000" err="1">
                <a:solidFill>
                  <a:schemeClr val="tx1"/>
                </a:solidFill>
                <a:highlight>
                  <a:srgbClr val="FFFFFF"/>
                </a:highlight>
                <a:latin typeface="Aptos Narrow"/>
                <a:ea typeface="Calibri Light"/>
                <a:cs typeface="Calibri Light"/>
              </a:rPr>
              <a:t>k</a:t>
            </a:r>
            <a:r>
              <a:rPr lang="en-US" sz="4000" err="1">
                <a:solidFill>
                  <a:schemeClr val="tx1"/>
                </a:solidFill>
                <a:latin typeface="Aptos Narrow"/>
                <a:ea typeface="Calibri Light"/>
                <a:cs typeface="Calibri Light"/>
              </a:rPr>
              <a:t>òmantè</a:t>
            </a:r>
            <a:r>
              <a:rPr lang="en-US" sz="4000">
                <a:solidFill>
                  <a:schemeClr val="tx1"/>
                </a:solidFill>
                <a:latin typeface="Aptos Narrow"/>
                <a:ea typeface="Calibri Light"/>
                <a:cs typeface="Calibri Light"/>
              </a:rPr>
              <a:t> </a:t>
            </a:r>
            <a:r>
              <a:rPr lang="en-US" sz="4000" err="1">
                <a:solidFill>
                  <a:schemeClr val="tx1"/>
                </a:solidFill>
                <a:latin typeface="Aptos Narrow"/>
                <a:ea typeface="Calibri Light"/>
                <a:cs typeface="Calibri Light"/>
              </a:rPr>
              <a:t>piblik</a:t>
            </a:r>
            <a:r>
              <a:rPr lang="en-US" sz="4000">
                <a:solidFill>
                  <a:schemeClr val="tx1"/>
                </a:solidFill>
                <a:latin typeface="Aptos Narrow"/>
                <a:ea typeface="Calibri Light"/>
                <a:cs typeface="Calibri Light"/>
              </a:rPr>
              <a:t> la te fè sou </a:t>
            </a:r>
            <a:r>
              <a:rPr lang="en-US" sz="4000">
                <a:solidFill>
                  <a:schemeClr val="tx1"/>
                </a:solidFill>
                <a:highlight>
                  <a:srgbClr val="FFFFFF"/>
                </a:highlight>
                <a:latin typeface="Aptos Narrow"/>
                <a:ea typeface="Calibri Light"/>
                <a:cs typeface="Calibri Light"/>
              </a:rPr>
              <a:t>rek</a:t>
            </a:r>
            <a:r>
              <a:rPr lang="en-US" sz="4000">
                <a:solidFill>
                  <a:schemeClr val="tx1"/>
                </a:solidFill>
                <a:latin typeface="Aptos Narrow"/>
                <a:ea typeface="Calibri Light"/>
                <a:cs typeface="Calibri Light"/>
              </a:rPr>
              <a:t>òmandasyon yo pandan </a:t>
            </a:r>
            <a:r>
              <a:rPr lang="en-US" sz="4000" err="1">
                <a:solidFill>
                  <a:schemeClr val="tx1"/>
                </a:solidFill>
                <a:latin typeface="Aptos Narrow"/>
                <a:ea typeface="Calibri Light"/>
                <a:cs typeface="Calibri Light"/>
              </a:rPr>
              <a:t>vwadi</a:t>
            </a:r>
            <a:r>
              <a:rPr lang="en-US" sz="4000">
                <a:solidFill>
                  <a:schemeClr val="tx1"/>
                </a:solidFill>
                <a:latin typeface="Aptos Narrow"/>
                <a:ea typeface="Calibri Light"/>
                <a:cs typeface="Calibri Light"/>
              </a:rPr>
              <a:t> </a:t>
            </a:r>
            <a:r>
              <a:rPr lang="en-US" sz="4000" err="1">
                <a:solidFill>
                  <a:schemeClr val="tx1"/>
                </a:solidFill>
                <a:latin typeface="Aptos Narrow"/>
                <a:ea typeface="Calibri Light"/>
                <a:cs typeface="Calibri Light"/>
              </a:rPr>
              <a:t>piblik</a:t>
            </a:r>
            <a:r>
              <a:rPr lang="en-US" sz="4000">
                <a:solidFill>
                  <a:schemeClr val="tx1"/>
                </a:solidFill>
                <a:latin typeface="Aptos Narrow"/>
                <a:ea typeface="Calibri Light"/>
                <a:cs typeface="Calibri Light"/>
              </a:rPr>
              <a:t>:</a:t>
            </a:r>
            <a:endParaRPr lang="en-US" sz="4000">
              <a:ea typeface="Calibri Light"/>
              <a:cs typeface="Calibri Light"/>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217564" y="2401916"/>
            <a:ext cx="10794721" cy="3386959"/>
          </a:xfrm>
        </p:spPr>
        <p:txBody>
          <a:bodyPr vert="horz" lIns="0" tIns="45720" rIns="0" bIns="45720" rtlCol="0" anchor="t">
            <a:noAutofit/>
          </a:bodyPr>
          <a:lstStyle/>
          <a:p>
            <a:pPr marL="228600" indent="-228600">
              <a:buAutoNum type="arabicPeriod"/>
            </a:pPr>
            <a:r>
              <a:rPr lang="en-US" sz="1600" b="1">
                <a:highlight>
                  <a:srgbClr val="FFFFFF"/>
                </a:highlight>
                <a:latin typeface="Aptos"/>
                <a:ea typeface="Calibri" panose="020F0502020204030204"/>
                <a:cs typeface="Calibri" panose="020F0502020204030204"/>
              </a:rPr>
              <a:t>Dwe gen plis </a:t>
            </a:r>
            <a:r>
              <a:rPr lang="en-US" sz="1600" b="1" err="1">
                <a:highlight>
                  <a:srgbClr val="FFFFFF"/>
                </a:highlight>
                <a:latin typeface="Aptos"/>
                <a:ea typeface="Calibri" panose="020F0502020204030204"/>
                <a:cs typeface="Calibri" panose="020F0502020204030204"/>
              </a:rPr>
              <a:t>sist</a:t>
            </a:r>
            <a:r>
              <a:rPr lang="en-US" sz="1600" b="1" err="1">
                <a:latin typeface="Aptos"/>
                <a:ea typeface="Calibri" panose="020F0502020204030204"/>
                <a:cs typeface="Calibri" panose="020F0502020204030204"/>
              </a:rPr>
              <a:t>èm</a:t>
            </a:r>
            <a:r>
              <a:rPr lang="en-US" sz="1600" b="1">
                <a:latin typeface="Aptos"/>
                <a:ea typeface="Calibri" panose="020F0502020204030204"/>
                <a:cs typeface="Calibri" panose="020F0502020204030204"/>
              </a:rPr>
              <a:t> </a:t>
            </a:r>
            <a:r>
              <a:rPr lang="en-US" sz="1600" b="1" err="1">
                <a:latin typeface="Aptos"/>
                <a:ea typeface="Calibri" panose="020F0502020204030204"/>
                <a:cs typeface="Calibri" panose="020F0502020204030204"/>
              </a:rPr>
              <a:t>kominikasyon</a:t>
            </a:r>
            <a:r>
              <a:rPr lang="en-US" sz="1600" b="1">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tankou</a:t>
            </a:r>
            <a:r>
              <a:rPr lang="en-US" sz="1600">
                <a:latin typeface="Aptos"/>
                <a:ea typeface="Calibri" panose="020F0502020204030204"/>
                <a:cs typeface="Calibri" panose="020F0502020204030204"/>
              </a:rPr>
              <a:t>  yon </a:t>
            </a:r>
            <a:r>
              <a:rPr lang="en-US" sz="1600" err="1">
                <a:latin typeface="Aptos"/>
                <a:ea typeface="Calibri" panose="020F0502020204030204"/>
                <a:cs typeface="Calibri" panose="020F0502020204030204"/>
              </a:rPr>
              <a:t>sitwèb</a:t>
            </a:r>
            <a:r>
              <a:rPr lang="en-US" sz="1600">
                <a:latin typeface="Aptos"/>
                <a:ea typeface="Calibri" panose="020F0502020204030204"/>
                <a:cs typeface="Calibri" panose="020F0502020204030204"/>
              </a:rPr>
              <a:t> pou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a ki gen </a:t>
            </a:r>
            <a:r>
              <a:rPr lang="en-US" sz="1600" err="1">
                <a:latin typeface="Aptos"/>
                <a:ea typeface="Calibri" panose="020F0502020204030204"/>
                <a:cs typeface="Calibri" panose="020F0502020204030204"/>
              </a:rPr>
              <a:t>nimewo</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telefòn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kontak</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prensipal</a:t>
            </a:r>
            <a:r>
              <a:rPr lang="en-US" sz="1600">
                <a:latin typeface="Aptos"/>
                <a:ea typeface="Calibri" panose="020F0502020204030204"/>
                <a:cs typeface="Calibri" panose="020F0502020204030204"/>
              </a:rPr>
              <a:t> la ladan l oswa yon </a:t>
            </a:r>
            <a:r>
              <a:rPr lang="en-US" sz="1600" err="1">
                <a:latin typeface="Aptos"/>
                <a:ea typeface="Calibri" panose="020F0502020204030204"/>
                <a:cs typeface="Calibri" panose="020F0502020204030204"/>
              </a:rPr>
              <a:t>nimewo</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dirèk</a:t>
            </a:r>
            <a:r>
              <a:rPr lang="en-US" sz="1600">
                <a:latin typeface="Aptos"/>
                <a:ea typeface="Calibri" panose="020F0502020204030204"/>
                <a:cs typeface="Calibri" panose="020F0502020204030204"/>
              </a:rPr>
              <a:t> pou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a; mete </a:t>
            </a:r>
            <a:r>
              <a:rPr lang="en-US" sz="1600" err="1">
                <a:latin typeface="Aptos"/>
                <a:ea typeface="Calibri" panose="020F0502020204030204"/>
                <a:cs typeface="Calibri" panose="020F0502020204030204"/>
              </a:rPr>
              <a:t>siy</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fizik</a:t>
            </a:r>
            <a:r>
              <a:rPr lang="en-US" sz="1600">
                <a:latin typeface="Aptos"/>
                <a:ea typeface="Calibri" panose="020F0502020204030204"/>
                <a:cs typeface="Calibri" panose="020F0502020204030204"/>
              </a:rPr>
              <a:t> nan </a:t>
            </a:r>
            <a:r>
              <a:rPr lang="en-US" sz="1600" err="1">
                <a:latin typeface="Aptos"/>
                <a:ea typeface="Calibri" panose="020F0502020204030204"/>
                <a:cs typeface="Calibri" panose="020F0502020204030204"/>
              </a:rPr>
              <a:t>lokal</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yo (</a:t>
            </a:r>
            <a:r>
              <a:rPr lang="en-US" sz="1600" err="1">
                <a:latin typeface="Aptos"/>
                <a:ea typeface="Calibri" panose="020F0502020204030204"/>
                <a:cs typeface="Calibri" panose="020F0502020204030204"/>
              </a:rPr>
              <a:t>feyè</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pankat</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eksetera</a:t>
            </a:r>
            <a:r>
              <a:rPr lang="en-US" sz="1600">
                <a:latin typeface="Aptos"/>
                <a:ea typeface="Calibri" panose="020F0502020204030204"/>
                <a:cs typeface="Calibri" panose="020F0502020204030204"/>
              </a:rPr>
              <a:t>); sèvi ak </a:t>
            </a:r>
            <a:r>
              <a:rPr lang="en-US" sz="1600" err="1">
                <a:latin typeface="Aptos"/>
                <a:ea typeface="Calibri" panose="020F0502020204030204"/>
                <a:cs typeface="Calibri" panose="020F0502020204030204"/>
              </a:rPr>
              <a:t>rezo</a:t>
            </a:r>
            <a:r>
              <a:rPr lang="en-US" sz="1600">
                <a:latin typeface="Aptos"/>
                <a:ea typeface="Calibri" panose="020F0502020204030204"/>
                <a:cs typeface="Calibri" panose="020F0502020204030204"/>
              </a:rPr>
              <a:t> sosyal (Facebook, Instagram); mete </a:t>
            </a:r>
            <a:r>
              <a:rPr lang="en-US" sz="1600" err="1">
                <a:latin typeface="Aptos"/>
                <a:ea typeface="Calibri" panose="020F0502020204030204"/>
                <a:cs typeface="Calibri" panose="020F0502020204030204"/>
              </a:rPr>
              <a:t>kalandriye</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disponib</a:t>
            </a:r>
            <a:r>
              <a:rPr lang="en-US" sz="1600">
                <a:latin typeface="Aptos"/>
                <a:ea typeface="Calibri" panose="020F0502020204030204"/>
                <a:cs typeface="Calibri" panose="020F0502020204030204"/>
              </a:rPr>
              <a:t> ki montre </a:t>
            </a:r>
            <a:r>
              <a:rPr lang="en-US" sz="1600" err="1">
                <a:latin typeface="Aptos"/>
                <a:ea typeface="Calibri" panose="020F0502020204030204"/>
                <a:cs typeface="Calibri" panose="020F0502020204030204"/>
              </a:rPr>
              <a:t>dat</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evènman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enpòtan</a:t>
            </a:r>
            <a:r>
              <a:rPr lang="en-US" sz="1600">
                <a:latin typeface="Aptos"/>
                <a:ea typeface="Calibri" panose="020F0502020204030204"/>
                <a:cs typeface="Calibri" panose="020F0502020204030204"/>
              </a:rPr>
              <a:t> ak/oswa pwoblèm yo </a:t>
            </a:r>
            <a:r>
              <a:rPr lang="en-US" sz="1600" err="1">
                <a:latin typeface="Aptos"/>
                <a:ea typeface="Calibri" panose="020F0502020204030204"/>
                <a:cs typeface="Calibri" panose="020F0502020204030204"/>
              </a:rPr>
              <a:t>antisipe</a:t>
            </a:r>
            <a:r>
              <a:rPr lang="en-US" sz="1600">
                <a:latin typeface="Aptos"/>
                <a:ea typeface="Calibri" panose="020F0502020204030204"/>
                <a:cs typeface="Calibri" panose="020F0502020204030204"/>
              </a:rPr>
              <a:t> yo; sèvi ak lis </a:t>
            </a:r>
            <a:r>
              <a:rPr lang="en-US" sz="1600" err="1">
                <a:latin typeface="Aptos"/>
                <a:ea typeface="Calibri" panose="020F0502020204030204"/>
                <a:cs typeface="Calibri" panose="020F0502020204030204"/>
              </a:rPr>
              <a:t>kontak</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imèl</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yo pou kontakte </a:t>
            </a:r>
            <a:r>
              <a:rPr lang="en-US" sz="1600" err="1">
                <a:latin typeface="Aptos"/>
                <a:ea typeface="Calibri" panose="020F0502020204030204"/>
                <a:cs typeface="Calibri" panose="020F0502020204030204"/>
              </a:rPr>
              <a:t>rezidan</a:t>
            </a:r>
            <a:r>
              <a:rPr lang="en-US" sz="1600">
                <a:latin typeface="Aptos"/>
                <a:ea typeface="Calibri" panose="020F0502020204030204"/>
                <a:cs typeface="Calibri" panose="020F0502020204030204"/>
              </a:rPr>
              <a:t> yo.  </a:t>
            </a:r>
          </a:p>
          <a:p>
            <a:pPr marL="228600" indent="-228600">
              <a:buAutoNum type="arabicPeriod"/>
            </a:pPr>
            <a:r>
              <a:rPr lang="en-US" sz="1600" b="1" err="1">
                <a:highlight>
                  <a:srgbClr val="FFFFFF"/>
                </a:highlight>
                <a:latin typeface="Aptos"/>
                <a:ea typeface="Calibri" panose="020F0502020204030204"/>
                <a:cs typeface="Calibri" panose="020F0502020204030204"/>
              </a:rPr>
              <a:t>Enplike</a:t>
            </a:r>
            <a:r>
              <a:rPr lang="en-US" sz="1600" b="1">
                <a:highlight>
                  <a:srgbClr val="FFFFFF"/>
                </a:highlight>
                <a:latin typeface="Aptos"/>
                <a:ea typeface="Calibri" panose="020F0502020204030204"/>
                <a:cs typeface="Calibri" panose="020F0502020204030204"/>
              </a:rPr>
              <a:t> </a:t>
            </a:r>
            <a:r>
              <a:rPr lang="en-US" sz="1600" b="1" err="1">
                <a:highlight>
                  <a:srgbClr val="FFFFFF"/>
                </a:highlight>
                <a:latin typeface="Aptos"/>
                <a:ea typeface="Calibri" panose="020F0502020204030204"/>
                <a:cs typeface="Calibri" panose="020F0502020204030204"/>
              </a:rPr>
              <a:t>kominote</a:t>
            </a:r>
            <a:r>
              <a:rPr lang="en-US" sz="1600" b="1">
                <a:highlight>
                  <a:srgbClr val="FFFFFF"/>
                </a:highlight>
                <a:latin typeface="Aptos"/>
                <a:ea typeface="Calibri" panose="020F0502020204030204"/>
                <a:cs typeface="Calibri" panose="020F0502020204030204"/>
              </a:rPr>
              <a:t> a pi </a:t>
            </a:r>
            <a:r>
              <a:rPr lang="en-US" sz="1600" b="1" err="1">
                <a:highlight>
                  <a:srgbClr val="FFFFFF"/>
                </a:highlight>
                <a:latin typeface="Aptos"/>
                <a:ea typeface="Calibri" panose="020F0502020204030204"/>
                <a:cs typeface="Calibri" panose="020F0502020204030204"/>
              </a:rPr>
              <a:t>bonè</a:t>
            </a:r>
            <a:r>
              <a:rPr lang="en-US" sz="1600" b="1">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sitou</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anvan</a:t>
            </a:r>
            <a:r>
              <a:rPr lang="en-US" sz="1600">
                <a:highlight>
                  <a:srgbClr val="FFFFFF"/>
                </a:highlight>
                <a:latin typeface="Aptos"/>
                <a:ea typeface="Calibri" panose="020F0502020204030204"/>
                <a:cs typeface="Calibri" panose="020F0502020204030204"/>
              </a:rPr>
              <a:t> yo</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kòmanse</a:t>
            </a:r>
            <a:r>
              <a:rPr lang="en-US" sz="1600">
                <a:latin typeface="Aptos"/>
                <a:ea typeface="Calibri" panose="020F0502020204030204"/>
                <a:cs typeface="Calibri" panose="020F0502020204030204"/>
              </a:rPr>
              <a:t> oswa finalize yon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pou pèmèt </a:t>
            </a:r>
            <a:r>
              <a:rPr lang="en-US" sz="1600" err="1">
                <a:latin typeface="Aptos"/>
                <a:ea typeface="Calibri" panose="020F0502020204030204"/>
                <a:cs typeface="Calibri" panose="020F0502020204030204"/>
              </a:rPr>
              <a:t>manm</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yo gen yon </a:t>
            </a:r>
            <a:r>
              <a:rPr lang="en-US" sz="1600" err="1">
                <a:latin typeface="Aptos"/>
                <a:ea typeface="Calibri" panose="020F0502020204030204"/>
                <a:cs typeface="Calibri" panose="020F0502020204030204"/>
              </a:rPr>
              <a:t>enpak</a:t>
            </a:r>
            <a:r>
              <a:rPr lang="en-US" sz="1600">
                <a:latin typeface="Aptos"/>
                <a:ea typeface="Calibri" panose="020F0502020204030204"/>
                <a:cs typeface="Calibri" panose="020F0502020204030204"/>
              </a:rPr>
              <a:t> sou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a. Sa gen ladan l pataje </a:t>
            </a:r>
            <a:r>
              <a:rPr lang="en-US" sz="1600" err="1">
                <a:latin typeface="Aptos"/>
                <a:ea typeface="Calibri" panose="020F0502020204030204"/>
                <a:cs typeface="Calibri" panose="020F0502020204030204"/>
              </a:rPr>
              <a:t>kèk</a:t>
            </a:r>
            <a:r>
              <a:rPr lang="en-US" sz="1600">
                <a:latin typeface="Aptos"/>
                <a:ea typeface="Calibri" panose="020F0502020204030204"/>
                <a:cs typeface="Calibri" panose="020F0502020204030204"/>
              </a:rPr>
              <a:t> ide sou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a, pa sèlman sou plan final yo; voye </a:t>
            </a:r>
            <a:r>
              <a:rPr lang="en-US" sz="1600" err="1">
                <a:latin typeface="Aptos"/>
                <a:ea typeface="Calibri" panose="020F0502020204030204"/>
                <a:cs typeface="Calibri" panose="020F0502020204030204"/>
              </a:rPr>
              <a:t>lèt</a:t>
            </a:r>
            <a:r>
              <a:rPr lang="en-US" sz="1600">
                <a:latin typeface="Aptos"/>
                <a:ea typeface="Calibri" panose="020F0502020204030204"/>
                <a:cs typeface="Calibri" panose="020F0502020204030204"/>
              </a:rPr>
              <a:t> ak/oswa </a:t>
            </a:r>
            <a:r>
              <a:rPr lang="en-US" sz="1600" err="1">
                <a:highlight>
                  <a:srgbClr val="FFFFFF"/>
                </a:highlight>
                <a:latin typeface="Aptos"/>
                <a:ea typeface="Calibri" panose="020F0502020204030204"/>
                <a:cs typeface="Calibri" panose="020F0502020204030204"/>
              </a:rPr>
              <a:t>idantifye</a:t>
            </a:r>
            <a:r>
              <a:rPr lang="en-US" sz="1600">
                <a:highlight>
                  <a:srgbClr val="FFFFFF"/>
                </a:highlight>
                <a:latin typeface="Aptos"/>
                <a:ea typeface="Calibri" panose="020F0502020204030204"/>
                <a:cs typeface="Calibri" panose="020F0502020204030204"/>
              </a:rPr>
              <a:t> l</a:t>
            </a:r>
            <a:r>
              <a:rPr lang="en-US" sz="1600">
                <a:latin typeface="Aptos"/>
                <a:ea typeface="Calibri" panose="020F0502020204030204"/>
                <a:cs typeface="Calibri" panose="020F0502020204030204"/>
              </a:rPr>
              <a:t>òt </a:t>
            </a:r>
            <a:r>
              <a:rPr lang="en-US" sz="1600" err="1">
                <a:latin typeface="Aptos"/>
                <a:ea typeface="Calibri" panose="020F0502020204030204"/>
                <a:cs typeface="Calibri" panose="020F0502020204030204"/>
              </a:rPr>
              <a:t>opòtinite</a:t>
            </a:r>
            <a:r>
              <a:rPr lang="en-US" sz="1600">
                <a:latin typeface="Aptos"/>
                <a:ea typeface="Calibri" panose="020F0502020204030204"/>
                <a:cs typeface="Calibri" panose="020F0502020204030204"/>
              </a:rPr>
              <a:t> pou </a:t>
            </a:r>
            <a:r>
              <a:rPr lang="en-US" sz="1600" err="1">
                <a:latin typeface="Aptos"/>
                <a:ea typeface="Calibri" panose="020F0502020204030204"/>
                <a:cs typeface="Calibri" panose="020F0502020204030204"/>
              </a:rPr>
              <a:t>manm</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yo </a:t>
            </a:r>
            <a:r>
              <a:rPr lang="en-US" sz="1600" err="1">
                <a:latin typeface="Aptos"/>
                <a:ea typeface="Calibri" panose="020F0502020204030204"/>
                <a:cs typeface="Calibri" panose="020F0502020204030204"/>
              </a:rPr>
              <a:t>enplike</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bonè</a:t>
            </a:r>
            <a:r>
              <a:rPr lang="en-US" sz="1600">
                <a:latin typeface="Aptos"/>
                <a:ea typeface="Calibri" panose="020F0502020204030204"/>
                <a:cs typeface="Calibri" panose="020F0502020204030204"/>
              </a:rPr>
              <a:t> e nan </a:t>
            </a:r>
            <a:r>
              <a:rPr lang="en-US" sz="1600" err="1">
                <a:latin typeface="Aptos"/>
                <a:ea typeface="Calibri" panose="020F0502020204030204"/>
                <a:cs typeface="Calibri" panose="020F0502020204030204"/>
              </a:rPr>
              <a:t>mitan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a. </a:t>
            </a:r>
            <a:r>
              <a:rPr lang="en-US" sz="1600">
                <a:highlight>
                  <a:srgbClr val="FFFFFF"/>
                </a:highlight>
                <a:latin typeface="Aptos"/>
                <a:ea typeface="Calibri" panose="020F0502020204030204"/>
                <a:cs typeface="Calibri" panose="020F0502020204030204"/>
              </a:rPr>
              <a:t> </a:t>
            </a:r>
            <a:endParaRPr lang="en-US" sz="1600">
              <a:latin typeface="Calibri" panose="020F0502020204030204"/>
              <a:ea typeface="Calibri" panose="020F0502020204030204"/>
              <a:cs typeface="Calibri" panose="020F0502020204030204"/>
            </a:endParaRPr>
          </a:p>
          <a:p>
            <a:pPr marL="228600" indent="-228600">
              <a:buAutoNum type="arabicPeriod"/>
            </a:pPr>
            <a:r>
              <a:rPr lang="en-US" sz="1600" b="1">
                <a:highlight>
                  <a:srgbClr val="FFFFFF"/>
                </a:highlight>
                <a:latin typeface="Aptos"/>
                <a:ea typeface="Calibri" panose="020F0502020204030204"/>
                <a:cs typeface="Calibri" panose="020F0502020204030204"/>
              </a:rPr>
              <a:t>Bay enf</a:t>
            </a:r>
            <a:r>
              <a:rPr lang="en-US" sz="1600" b="1">
                <a:latin typeface="Aptos"/>
                <a:ea typeface="Calibri" panose="020F0502020204030204"/>
                <a:cs typeface="Calibri" panose="020F0502020204030204"/>
              </a:rPr>
              <a:t>òmasyon </a:t>
            </a:r>
            <a:r>
              <a:rPr lang="en-US" sz="1600" b="1" err="1">
                <a:latin typeface="Aptos"/>
                <a:ea typeface="Calibri" panose="020F0502020204030204"/>
                <a:cs typeface="Calibri" panose="020F0502020204030204"/>
              </a:rPr>
              <a:t>klè</a:t>
            </a:r>
            <a:r>
              <a:rPr lang="en-US" sz="1600" b="1">
                <a:latin typeface="Aptos"/>
                <a:ea typeface="Calibri" panose="020F0502020204030204"/>
                <a:cs typeface="Calibri" panose="020F0502020204030204"/>
              </a:rPr>
              <a:t> sou </a:t>
            </a:r>
            <a:r>
              <a:rPr lang="en-US" sz="1600" b="1" err="1">
                <a:latin typeface="Aptos"/>
                <a:ea typeface="Calibri" panose="020F0502020204030204"/>
                <a:cs typeface="Calibri" panose="020F0502020204030204"/>
              </a:rPr>
              <a:t>kiyès</a:t>
            </a:r>
            <a:r>
              <a:rPr lang="en-US" sz="1600" b="1">
                <a:latin typeface="Aptos"/>
                <a:ea typeface="Calibri" panose="020F0502020204030204"/>
                <a:cs typeface="Calibri" panose="020F0502020204030204"/>
              </a:rPr>
              <a:t> </a:t>
            </a:r>
            <a:r>
              <a:rPr lang="en-US" sz="1600" b="1" err="1">
                <a:latin typeface="Aptos"/>
                <a:ea typeface="Calibri" panose="020F0502020204030204"/>
                <a:cs typeface="Calibri" panose="020F0502020204030204"/>
              </a:rPr>
              <a:t>kominote</a:t>
            </a:r>
            <a:r>
              <a:rPr lang="en-US" sz="1600" b="1">
                <a:latin typeface="Aptos"/>
                <a:ea typeface="Calibri" panose="020F0502020204030204"/>
                <a:cs typeface="Calibri" panose="020F0502020204030204"/>
              </a:rPr>
              <a:t> a </a:t>
            </a:r>
            <a:r>
              <a:rPr lang="en-US" sz="1600" b="1" err="1">
                <a:latin typeface="Aptos"/>
                <a:ea typeface="Calibri" panose="020F0502020204030204"/>
                <a:cs typeface="Calibri" panose="020F0502020204030204"/>
              </a:rPr>
              <a:t>gendwa</a:t>
            </a:r>
            <a:r>
              <a:rPr lang="en-US" sz="1600" b="1">
                <a:latin typeface="Aptos"/>
                <a:ea typeface="Calibri" panose="020F0502020204030204"/>
                <a:cs typeface="Calibri" panose="020F0502020204030204"/>
              </a:rPr>
              <a:t> kontakte</a:t>
            </a:r>
            <a:r>
              <a:rPr lang="en-US" sz="1600" b="1">
                <a:highlight>
                  <a:srgbClr val="FFFFFF"/>
                </a:highlight>
                <a:latin typeface="Aptos"/>
                <a:ea typeface="Calibri" panose="020F0502020204030204"/>
                <a:cs typeface="Calibri" panose="020F0502020204030204"/>
              </a:rPr>
              <a:t> – </a:t>
            </a:r>
            <a:r>
              <a:rPr lang="en-US" sz="1600" err="1">
                <a:highlight>
                  <a:srgbClr val="FFFFFF"/>
                </a:highlight>
                <a:latin typeface="Aptos"/>
                <a:ea typeface="Calibri" panose="020F0502020204030204"/>
                <a:cs typeface="Calibri" panose="020F0502020204030204"/>
              </a:rPr>
              <a:t>swa</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selon</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pwoj</a:t>
            </a:r>
            <a:r>
              <a:rPr lang="en-US" sz="1600" err="1">
                <a:latin typeface="Aptos"/>
                <a:ea typeface="Calibri" panose="020F0502020204030204"/>
                <a:cs typeface="Calibri" panose="020F0502020204030204"/>
              </a:rPr>
              <a:t>è</a:t>
            </a:r>
            <a:r>
              <a:rPr lang="en-US" sz="1600">
                <a:latin typeface="Aptos"/>
                <a:ea typeface="Calibri" panose="020F0502020204030204"/>
                <a:cs typeface="Calibri" panose="020F0502020204030204"/>
              </a:rPr>
              <a:t> a </a:t>
            </a:r>
            <a:r>
              <a:rPr lang="en-US" sz="1600" err="1">
                <a:latin typeface="Aptos"/>
                <a:ea typeface="Calibri" panose="020F0502020204030204"/>
                <a:cs typeface="Calibri" panose="020F0502020204030204"/>
              </a:rPr>
              <a:t>swa</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selon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a, moun sa a ta bay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a </a:t>
            </a:r>
            <a:r>
              <a:rPr lang="en-US" sz="1600" err="1">
                <a:latin typeface="Aptos"/>
                <a:ea typeface="Calibri" panose="020F0502020204030204"/>
                <a:cs typeface="Calibri" panose="020F0502020204030204"/>
              </a:rPr>
              <a:t>nouvèl</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regilyèman</a:t>
            </a:r>
            <a:r>
              <a:rPr lang="en-US" sz="1600">
                <a:latin typeface="Aptos"/>
                <a:ea typeface="Calibri" panose="020F0502020204030204"/>
                <a:cs typeface="Calibri" panose="020F0502020204030204"/>
              </a:rPr>
              <a:t> e li ka </a:t>
            </a:r>
            <a:r>
              <a:rPr lang="en-US" sz="1600" err="1">
                <a:latin typeface="Aptos"/>
                <a:ea typeface="Calibri" panose="020F0502020204030204"/>
                <a:cs typeface="Calibri" panose="020F0502020204030204"/>
              </a:rPr>
              <a:t>reponn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kesyon</a:t>
            </a:r>
            <a:r>
              <a:rPr lang="en-US" sz="1600">
                <a:latin typeface="Aptos"/>
                <a:ea typeface="Calibri" panose="020F0502020204030204"/>
                <a:cs typeface="Calibri" panose="020F0502020204030204"/>
              </a:rPr>
              <a:t> moun yo genyen (yon fason </a:t>
            </a:r>
            <a:r>
              <a:rPr lang="en-US" sz="1600" err="1">
                <a:latin typeface="Aptos"/>
                <a:ea typeface="Calibri" panose="020F0502020204030204"/>
                <a:cs typeface="Calibri" panose="020F0502020204030204"/>
              </a:rPr>
              <a:t>vityèl</a:t>
            </a:r>
            <a:r>
              <a:rPr lang="en-US" sz="1600">
                <a:latin typeface="Aptos"/>
                <a:ea typeface="Calibri" panose="020F0502020204030204"/>
                <a:cs typeface="Calibri" panose="020F0502020204030204"/>
              </a:rPr>
              <a:t> e an </a:t>
            </a:r>
            <a:r>
              <a:rPr lang="en-US" sz="1600" err="1">
                <a:latin typeface="Aptos"/>
                <a:ea typeface="Calibri" panose="020F0502020204030204"/>
                <a:cs typeface="Calibri" panose="020F0502020204030204"/>
              </a:rPr>
              <a:t>pèsonn</a:t>
            </a:r>
            <a:r>
              <a:rPr lang="en-US" sz="1600">
                <a:latin typeface="Aptos"/>
                <a:ea typeface="Calibri" panose="020F0502020204030204"/>
                <a:cs typeface="Calibri" panose="020F0502020204030204"/>
              </a:rPr>
              <a:t>)</a:t>
            </a:r>
            <a:r>
              <a:rPr lang="en-US" sz="1600">
                <a:highlight>
                  <a:srgbClr val="FFFFFF"/>
                </a:highlight>
                <a:latin typeface="Aptos"/>
                <a:ea typeface="Calibri" panose="020F0502020204030204"/>
                <a:cs typeface="Calibri" panose="020F0502020204030204"/>
              </a:rPr>
              <a:t>.</a:t>
            </a:r>
            <a:endParaRPr lang="en-US" sz="1600" b="1">
              <a:latin typeface="Calibri" panose="020F0502020204030204"/>
              <a:ea typeface="Calibri" panose="020F0502020204030204"/>
              <a:cs typeface="Calibri" panose="020F0502020204030204"/>
            </a:endParaRPr>
          </a:p>
          <a:p>
            <a:pPr marL="228600" indent="-228600">
              <a:buAutoNum type="arabicPeriod"/>
            </a:pPr>
            <a:r>
              <a:rPr lang="en-US" sz="1600" b="1" err="1">
                <a:highlight>
                  <a:srgbClr val="FFFFFF"/>
                </a:highlight>
                <a:latin typeface="Aptos"/>
                <a:ea typeface="Calibri" panose="020F0502020204030204"/>
                <a:cs typeface="Calibri" panose="020F0502020204030204"/>
              </a:rPr>
              <a:t>Klarifye</a:t>
            </a:r>
            <a:r>
              <a:rPr lang="en-US" sz="1600" b="1">
                <a:highlight>
                  <a:srgbClr val="FFFFFF"/>
                </a:highlight>
                <a:latin typeface="Aptos"/>
                <a:ea typeface="Calibri" panose="020F0502020204030204"/>
                <a:cs typeface="Calibri" panose="020F0502020204030204"/>
              </a:rPr>
              <a:t> w</a:t>
            </a:r>
            <a:r>
              <a:rPr lang="en-US" sz="1600" b="1">
                <a:latin typeface="Aptos"/>
                <a:ea typeface="Calibri" panose="020F0502020204030204"/>
                <a:cs typeface="Calibri" panose="020F0502020204030204"/>
              </a:rPr>
              <a:t>òl DCR, Vil Cambridge, ak lòt moun yo, </a:t>
            </a:r>
            <a:r>
              <a:rPr lang="en-US" sz="1600" err="1">
                <a:latin typeface="Aptos"/>
                <a:ea typeface="Calibri" panose="020F0502020204030204"/>
                <a:cs typeface="Calibri" panose="020F0502020204030204"/>
              </a:rPr>
              <a:t>san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wete</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kowòdone</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efò</a:t>
            </a:r>
            <a:r>
              <a:rPr lang="en-US" sz="1600">
                <a:latin typeface="Aptos"/>
                <a:ea typeface="Calibri" panose="020F0502020204030204"/>
                <a:cs typeface="Calibri" panose="020F0502020204030204"/>
              </a:rPr>
              <a:t> pou </a:t>
            </a:r>
            <a:r>
              <a:rPr lang="en-US" sz="1600" err="1">
                <a:latin typeface="Aptos"/>
                <a:ea typeface="Calibri" panose="020F0502020204030204"/>
                <a:cs typeface="Calibri" panose="020F0502020204030204"/>
              </a:rPr>
              <a:t>kominike</a:t>
            </a:r>
            <a:r>
              <a:rPr lang="en-US" sz="1600">
                <a:latin typeface="Aptos"/>
                <a:ea typeface="Calibri" panose="020F0502020204030204"/>
                <a:cs typeface="Calibri" panose="020F0502020204030204"/>
              </a:rPr>
              <a:t> ak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a. </a:t>
            </a:r>
            <a:r>
              <a:rPr lang="en-US" sz="1600">
                <a:highlight>
                  <a:srgbClr val="FFFFFF"/>
                </a:highlight>
                <a:latin typeface="Aptos"/>
                <a:ea typeface="Calibri" panose="020F0502020204030204"/>
                <a:cs typeface="Calibri" panose="020F0502020204030204"/>
              </a:rPr>
              <a:t> </a:t>
            </a:r>
          </a:p>
          <a:p>
            <a:pPr marL="228600" indent="-228600">
              <a:buAutoNum type="arabicPeriod"/>
            </a:pPr>
            <a:r>
              <a:rPr lang="en-US" sz="1600" b="1">
                <a:highlight>
                  <a:srgbClr val="FFFFFF"/>
                </a:highlight>
                <a:latin typeface="Aptos"/>
                <a:ea typeface="Calibri" panose="020F0502020204030204"/>
                <a:cs typeface="Calibri" panose="020F0502020204030204"/>
              </a:rPr>
              <a:t>Pale ak moun plis an </a:t>
            </a:r>
            <a:r>
              <a:rPr lang="en-US" sz="1600" b="1" err="1">
                <a:highlight>
                  <a:srgbClr val="FFFFFF"/>
                </a:highlight>
                <a:latin typeface="Aptos"/>
                <a:ea typeface="Calibri" panose="020F0502020204030204"/>
                <a:cs typeface="Calibri" panose="020F0502020204030204"/>
              </a:rPr>
              <a:t>p</a:t>
            </a:r>
            <a:r>
              <a:rPr lang="en-US" sz="1600" b="1" err="1">
                <a:latin typeface="Aptos"/>
                <a:ea typeface="Calibri" panose="020F0502020204030204"/>
                <a:cs typeface="Calibri" panose="020F0502020204030204"/>
              </a:rPr>
              <a:t>èsonn</a:t>
            </a:r>
            <a:r>
              <a:rPr lang="en-US" sz="1600" b="1">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san</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wete</a:t>
            </a:r>
            <a:r>
              <a:rPr lang="en-US" sz="1600">
                <a:highlight>
                  <a:srgbClr val="FFFFFF"/>
                </a:highlight>
                <a:latin typeface="Aptos"/>
                <a:ea typeface="Calibri" panose="020F0502020204030204"/>
                <a:cs typeface="Calibri" panose="020F0502020204030204"/>
              </a:rPr>
              <a:t> pa </a:t>
            </a:r>
            <a:r>
              <a:rPr lang="en-US" sz="1600" err="1">
                <a:highlight>
                  <a:srgbClr val="FFFFFF"/>
                </a:highlight>
                <a:latin typeface="Aptos"/>
                <a:ea typeface="Calibri" panose="020F0502020204030204"/>
                <a:cs typeface="Calibri" panose="020F0502020204030204"/>
              </a:rPr>
              <a:t>mwayen</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reyinyon</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katye</a:t>
            </a:r>
            <a:r>
              <a:rPr lang="en-US" sz="1600">
                <a:highlight>
                  <a:srgbClr val="FFFFFF"/>
                </a:highlight>
                <a:latin typeface="Aptos"/>
                <a:ea typeface="Calibri" panose="020F0502020204030204"/>
                <a:cs typeface="Calibri" panose="020F0502020204030204"/>
              </a:rPr>
              <a:t> yo, </a:t>
            </a:r>
            <a:r>
              <a:rPr lang="en-US" sz="1600" err="1">
                <a:highlight>
                  <a:srgbClr val="FFFFFF"/>
                </a:highlight>
                <a:latin typeface="Aptos"/>
                <a:ea typeface="Calibri" panose="020F0502020204030204"/>
                <a:cs typeface="Calibri" panose="020F0502020204030204"/>
              </a:rPr>
              <a:t>ky</a:t>
            </a:r>
            <a:r>
              <a:rPr lang="en-US" sz="1600" err="1">
                <a:latin typeface="Aptos"/>
                <a:ea typeface="Calibri" panose="020F0502020204030204"/>
                <a:cs typeface="Calibri" panose="020F0502020204030204"/>
              </a:rPr>
              <a:t>òs</a:t>
            </a:r>
            <a:r>
              <a:rPr lang="en-US" sz="1600">
                <a:latin typeface="Aptos"/>
                <a:ea typeface="Calibri" panose="020F0502020204030204"/>
                <a:cs typeface="Calibri" panose="020F0502020204030204"/>
              </a:rPr>
              <a:t> nan </a:t>
            </a:r>
            <a:r>
              <a:rPr lang="en-US" sz="1600" err="1">
                <a:highlight>
                  <a:srgbClr val="FFFFFF"/>
                </a:highlight>
                <a:latin typeface="Aptos"/>
                <a:ea typeface="Calibri" panose="020F0502020204030204"/>
                <a:cs typeface="Calibri" panose="020F0502020204030204"/>
              </a:rPr>
              <a:t>espas</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piblik</a:t>
            </a:r>
            <a:r>
              <a:rPr lang="en-US" sz="1600">
                <a:highlight>
                  <a:srgbClr val="FFFFFF"/>
                </a:highlight>
                <a:latin typeface="Aptos"/>
                <a:ea typeface="Calibri" panose="020F0502020204030204"/>
                <a:cs typeface="Calibri" panose="020F0502020204030204"/>
              </a:rPr>
              <a:t> yo (</a:t>
            </a:r>
            <a:r>
              <a:rPr lang="en-US" sz="1600" err="1">
                <a:highlight>
                  <a:srgbClr val="FFFFFF"/>
                </a:highlight>
                <a:latin typeface="Aptos"/>
                <a:ea typeface="Calibri" panose="020F0502020204030204"/>
                <a:cs typeface="Calibri" panose="020F0502020204030204"/>
              </a:rPr>
              <a:t>tankou</a:t>
            </a:r>
            <a:r>
              <a:rPr lang="en-US" sz="1600">
                <a:highlight>
                  <a:srgbClr val="FFFFFF"/>
                </a:highlight>
                <a:latin typeface="Aptos"/>
                <a:ea typeface="Calibri" panose="020F0502020204030204"/>
                <a:cs typeface="Calibri" panose="020F0502020204030204"/>
              </a:rPr>
              <a:t> nan </a:t>
            </a:r>
            <a:r>
              <a:rPr lang="en-US" sz="1600" err="1">
                <a:highlight>
                  <a:srgbClr val="FFFFFF"/>
                </a:highlight>
                <a:latin typeface="Aptos"/>
                <a:ea typeface="Calibri" panose="020F0502020204030204"/>
                <a:cs typeface="Calibri" panose="020F0502020204030204"/>
              </a:rPr>
              <a:t>legliz</a:t>
            </a:r>
            <a:r>
              <a:rPr lang="en-US" sz="1600">
                <a:highlight>
                  <a:srgbClr val="FFFFFF"/>
                </a:highlight>
                <a:latin typeface="Aptos"/>
                <a:ea typeface="Calibri" panose="020F0502020204030204"/>
                <a:cs typeface="Calibri" panose="020F0502020204030204"/>
              </a:rPr>
              <a:t> oswa </a:t>
            </a:r>
            <a:r>
              <a:rPr lang="en-US" sz="1600" err="1">
                <a:highlight>
                  <a:srgbClr val="FFFFFF"/>
                </a:highlight>
                <a:latin typeface="Aptos"/>
                <a:ea typeface="Calibri" panose="020F0502020204030204"/>
                <a:cs typeface="Calibri" panose="020F0502020204030204"/>
              </a:rPr>
              <a:t>mak</a:t>
            </a:r>
            <a:r>
              <a:rPr lang="en-US" sz="1600" err="1">
                <a:latin typeface="Aptos"/>
                <a:ea typeface="Calibri" panose="020F0502020204030204"/>
                <a:cs typeface="Calibri" panose="020F0502020204030204"/>
              </a:rPr>
              <a:t>èt</a:t>
            </a:r>
            <a:r>
              <a:rPr lang="en-US" sz="1600">
                <a:latin typeface="Aptos"/>
                <a:ea typeface="Calibri" panose="020F0502020204030204"/>
                <a:cs typeface="Calibri" panose="020F0502020204030204"/>
              </a:rPr>
              <a:t>), e fè </a:t>
            </a:r>
            <a:r>
              <a:rPr lang="en-US" sz="1600" err="1">
                <a:latin typeface="Aptos"/>
                <a:ea typeface="Calibri" panose="020F0502020204030204"/>
                <a:cs typeface="Calibri" panose="020F0502020204030204"/>
              </a:rPr>
              <a:t>patenarya</a:t>
            </a:r>
            <a:r>
              <a:rPr lang="en-US" sz="1600">
                <a:latin typeface="Aptos"/>
                <a:ea typeface="Calibri" panose="020F0502020204030204"/>
                <a:cs typeface="Calibri" panose="020F0502020204030204"/>
              </a:rPr>
              <a:t> ak </a:t>
            </a:r>
            <a:r>
              <a:rPr lang="en-US" sz="1600" err="1">
                <a:latin typeface="Aptos"/>
                <a:ea typeface="Calibri" panose="020F0502020204030204"/>
                <a:cs typeface="Calibri" panose="020F0502020204030204"/>
              </a:rPr>
              <a:t>òganizasyon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gwoup</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legliz</a:t>
            </a:r>
            <a:r>
              <a:rPr lang="en-US" sz="1600">
                <a:latin typeface="Aptos"/>
                <a:ea typeface="Calibri" panose="020F0502020204030204"/>
                <a:cs typeface="Calibri" panose="020F0502020204030204"/>
              </a:rPr>
              <a:t>, ak </a:t>
            </a:r>
            <a:r>
              <a:rPr lang="en-US" sz="1600" err="1">
                <a:latin typeface="Aptos"/>
                <a:ea typeface="Calibri" panose="020F0502020204030204"/>
                <a:cs typeface="Calibri" panose="020F0502020204030204"/>
              </a:rPr>
              <a:t>biznis</a:t>
            </a:r>
            <a:r>
              <a:rPr lang="en-US" sz="1600">
                <a:latin typeface="Aptos"/>
                <a:ea typeface="Calibri" panose="020F0502020204030204"/>
                <a:cs typeface="Calibri" panose="020F0502020204030204"/>
              </a:rPr>
              <a:t> ki fè pati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lokal</a:t>
            </a:r>
            <a:r>
              <a:rPr lang="en-US" sz="1600">
                <a:latin typeface="Aptos"/>
                <a:ea typeface="Calibri" panose="020F0502020204030204"/>
                <a:cs typeface="Calibri" panose="020F0502020204030204"/>
              </a:rPr>
              <a:t> yo</a:t>
            </a:r>
            <a:r>
              <a:rPr lang="en-US" sz="1600">
                <a:highlight>
                  <a:srgbClr val="FFFFFF"/>
                </a:highlight>
                <a:latin typeface="Aptos"/>
                <a:ea typeface="Calibri" panose="020F0502020204030204"/>
                <a:cs typeface="Calibri" panose="020F0502020204030204"/>
              </a:rPr>
              <a:t>. </a:t>
            </a:r>
            <a:endParaRPr lang="en-US" sz="1600">
              <a:ea typeface="Calibri"/>
              <a:cs typeface="Calibri"/>
            </a:endParaRPr>
          </a:p>
          <a:p>
            <a:pPr marL="228600" indent="-228600">
              <a:buAutoNum type="arabicPeriod"/>
            </a:pPr>
            <a:r>
              <a:rPr lang="en-US" sz="1600" b="1">
                <a:highlight>
                  <a:srgbClr val="FFFFFF"/>
                </a:highlight>
                <a:latin typeface="Aptos"/>
                <a:ea typeface="Calibri" panose="020F0502020204030204"/>
                <a:cs typeface="Calibri" panose="020F0502020204030204"/>
              </a:rPr>
              <a:t>S</a:t>
            </a:r>
            <a:r>
              <a:rPr lang="en-US" sz="1600" b="1">
                <a:latin typeface="Aptos"/>
                <a:ea typeface="Calibri" panose="020F0502020204030204"/>
                <a:cs typeface="Calibri" panose="020F0502020204030204"/>
              </a:rPr>
              <a:t>èvi ak pi bon estrateji </a:t>
            </a:r>
            <a:r>
              <a:rPr lang="en-US" sz="1600" b="1" err="1">
                <a:latin typeface="Aptos"/>
                <a:ea typeface="Calibri" panose="020F0502020204030204"/>
                <a:cs typeface="Calibri" panose="020F0502020204030204"/>
              </a:rPr>
              <a:t>kominikasyon</a:t>
            </a:r>
            <a:r>
              <a:rPr lang="en-US" sz="1600" b="1">
                <a:latin typeface="Aptos"/>
                <a:ea typeface="Calibri" panose="020F0502020204030204"/>
                <a:cs typeface="Calibri" panose="020F0502020204030204"/>
              </a:rPr>
              <a:t> ak </a:t>
            </a:r>
            <a:r>
              <a:rPr lang="en-US" sz="1600" b="1" err="1">
                <a:latin typeface="Aptos"/>
                <a:ea typeface="Calibri" panose="020F0502020204030204"/>
                <a:cs typeface="Calibri" panose="020F0502020204030204"/>
              </a:rPr>
              <a:t>angajman</a:t>
            </a:r>
            <a:r>
              <a:rPr lang="en-US" sz="1600" b="1">
                <a:latin typeface="Aptos"/>
                <a:ea typeface="Calibri" panose="020F0502020204030204"/>
                <a:cs typeface="Calibri" panose="020F0502020204030204"/>
              </a:rPr>
              <a:t> yo pa </a:t>
            </a:r>
            <a:r>
              <a:rPr lang="en-US" sz="1600" b="1" err="1">
                <a:latin typeface="Aptos"/>
                <a:ea typeface="Calibri" panose="020F0502020204030204"/>
                <a:cs typeface="Calibri" panose="020F0502020204030204"/>
              </a:rPr>
              <a:t>mwayen</a:t>
            </a:r>
            <a:r>
              <a:rPr lang="en-US" sz="1600" b="1">
                <a:latin typeface="Aptos"/>
                <a:ea typeface="Calibri" panose="020F0502020204030204"/>
                <a:cs typeface="Calibri" panose="020F0502020204030204"/>
              </a:rPr>
              <a:t> </a:t>
            </a:r>
            <a:r>
              <a:rPr lang="en-US" sz="1600" b="1" err="1">
                <a:latin typeface="Aptos"/>
                <a:ea typeface="Calibri" panose="020F0502020204030204"/>
                <a:cs typeface="Calibri" panose="020F0502020204030204"/>
              </a:rPr>
              <a:t>nouvo</a:t>
            </a:r>
            <a:r>
              <a:rPr lang="en-US" sz="1600" b="1">
                <a:latin typeface="Aptos"/>
                <a:ea typeface="Calibri" panose="020F0502020204030204"/>
                <a:cs typeface="Calibri" panose="020F0502020204030204"/>
              </a:rPr>
              <a:t> pwogram</a:t>
            </a:r>
            <a:endParaRPr lang="en-US" sz="1600" b="1">
              <a:highlight>
                <a:srgbClr val="FFFFFF"/>
              </a:highlight>
              <a:latin typeface="Aptos"/>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B3117450-08D4-A004-ED75-861C64C4EDB4}"/>
              </a:ext>
            </a:extLst>
          </p:cNvPr>
          <p:cNvSpPr>
            <a:spLocks noGrp="1"/>
          </p:cNvSpPr>
          <p:nvPr>
            <p:ph type="body" idx="1"/>
          </p:nvPr>
        </p:nvSpPr>
        <p:spPr>
          <a:xfrm>
            <a:off x="1097279" y="1846052"/>
            <a:ext cx="6562695" cy="736282"/>
          </a:xfrm>
        </p:spPr>
        <p:txBody>
          <a:bodyPr>
            <a:normAutofit/>
          </a:bodyPr>
          <a:lstStyle/>
          <a:p>
            <a:r>
              <a:rPr lang="en-US">
                <a:ea typeface="Calibri"/>
                <a:cs typeface="Calibri"/>
              </a:rPr>
              <a:t>REZIME KÒMANTÈ PIBLIK YO TE BAY PANDAN VWADI PIBLIK: </a:t>
            </a:r>
            <a:endParaRPr lang="en-US"/>
          </a:p>
        </p:txBody>
      </p:sp>
    </p:spTree>
    <p:extLst>
      <p:ext uri="{BB962C8B-B14F-4D97-AF65-F5344CB8AC3E}">
        <p14:creationId xmlns:p14="http://schemas.microsoft.com/office/powerpoint/2010/main" val="206765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76E4-AAE2-C7A9-6AAE-0AE0F5C27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56D5-59DA-0B88-C6AC-CDA0EE16572F}"/>
              </a:ext>
            </a:extLst>
          </p:cNvPr>
          <p:cNvSpPr>
            <a:spLocks noGrp="1"/>
          </p:cNvSpPr>
          <p:nvPr>
            <p:ph type="title"/>
          </p:nvPr>
        </p:nvSpPr>
        <p:spPr/>
        <p:txBody>
          <a:bodyPr>
            <a:noAutofit/>
          </a:bodyPr>
          <a:lstStyle/>
          <a:p>
            <a:r>
              <a:rPr lang="en-US" sz="4000">
                <a:solidFill>
                  <a:schemeClr val="tx1"/>
                </a:solidFill>
                <a:highlight>
                  <a:srgbClr val="FFFFFF"/>
                </a:highlight>
                <a:latin typeface="Aptos Narrow"/>
                <a:ea typeface="Calibri Light"/>
                <a:cs typeface="Calibri Light"/>
              </a:rPr>
              <a:t>Pale sou rekòmandasyon ki </a:t>
            </a:r>
            <a:r>
              <a:rPr lang="en-US" sz="4000" err="1">
                <a:solidFill>
                  <a:schemeClr val="tx1"/>
                </a:solidFill>
                <a:highlight>
                  <a:srgbClr val="FFFFFF"/>
                </a:highlight>
                <a:latin typeface="Aptos Narrow"/>
                <a:ea typeface="Calibri Light"/>
                <a:cs typeface="Calibri Light"/>
              </a:rPr>
              <a:t>soti</a:t>
            </a:r>
            <a:r>
              <a:rPr lang="en-US" sz="4000">
                <a:solidFill>
                  <a:schemeClr val="tx1"/>
                </a:solidFill>
                <a:highlight>
                  <a:srgbClr val="FFFFFF"/>
                </a:highlight>
                <a:latin typeface="Aptos Narrow"/>
                <a:ea typeface="Calibri Light"/>
                <a:cs typeface="Calibri Light"/>
              </a:rPr>
              <a:t> nan </a:t>
            </a:r>
            <a:r>
              <a:rPr lang="en-US" sz="4000" err="1">
                <a:solidFill>
                  <a:schemeClr val="tx1"/>
                </a:solidFill>
                <a:highlight>
                  <a:srgbClr val="FFFFFF"/>
                </a:highlight>
                <a:latin typeface="Aptos Narrow"/>
                <a:ea typeface="Calibri Light"/>
                <a:cs typeface="Calibri Light"/>
              </a:rPr>
              <a:t>sondaj</a:t>
            </a:r>
            <a:r>
              <a:rPr lang="en-US" sz="4000">
                <a:solidFill>
                  <a:schemeClr val="tx1"/>
                </a:solidFill>
                <a:highlight>
                  <a:srgbClr val="FFFFFF"/>
                </a:highlight>
                <a:latin typeface="Aptos Narrow"/>
                <a:ea typeface="Calibri Light"/>
                <a:cs typeface="Calibri Light"/>
              </a:rPr>
              <a:t> </a:t>
            </a:r>
            <a:r>
              <a:rPr lang="en-US" sz="4000" err="1">
                <a:solidFill>
                  <a:schemeClr val="tx1"/>
                </a:solidFill>
                <a:highlight>
                  <a:srgbClr val="FFFFFF"/>
                </a:highlight>
                <a:latin typeface="Aptos Narrow"/>
                <a:ea typeface="Calibri Light"/>
                <a:cs typeface="Calibri Light"/>
              </a:rPr>
              <a:t>piblik</a:t>
            </a:r>
            <a:r>
              <a:rPr lang="en-US" sz="4000">
                <a:solidFill>
                  <a:schemeClr val="tx1"/>
                </a:solidFill>
                <a:highlight>
                  <a:srgbClr val="FFFFFF"/>
                </a:highlight>
                <a:latin typeface="Aptos Narrow"/>
                <a:ea typeface="Calibri Light"/>
                <a:cs typeface="Calibri Light"/>
              </a:rPr>
              <a:t> la </a:t>
            </a:r>
            <a:r>
              <a:rPr lang="en-US" sz="4000" err="1">
                <a:solidFill>
                  <a:schemeClr val="tx1"/>
                </a:solidFill>
                <a:highlight>
                  <a:srgbClr val="FFFFFF"/>
                </a:highlight>
                <a:latin typeface="Aptos Narrow"/>
                <a:ea typeface="Calibri Light"/>
                <a:cs typeface="Calibri Light"/>
              </a:rPr>
              <a:t>jiska</a:t>
            </a:r>
            <a:r>
              <a:rPr lang="en-US" sz="4000">
                <a:solidFill>
                  <a:schemeClr val="tx1"/>
                </a:solidFill>
                <a:highlight>
                  <a:srgbClr val="FFFFFF"/>
                </a:highlight>
                <a:latin typeface="Aptos Narrow"/>
                <a:ea typeface="Calibri Light"/>
                <a:cs typeface="Calibri Light"/>
              </a:rPr>
              <a:t> </a:t>
            </a:r>
            <a:r>
              <a:rPr lang="en-US" sz="4000" err="1">
                <a:solidFill>
                  <a:schemeClr val="tx1"/>
                </a:solidFill>
                <a:highlight>
                  <a:srgbClr val="FFFFFF"/>
                </a:highlight>
                <a:latin typeface="Aptos Narrow"/>
                <a:ea typeface="Calibri Light"/>
                <a:cs typeface="Calibri Light"/>
              </a:rPr>
              <a:t>prezan</a:t>
            </a:r>
            <a:r>
              <a:rPr lang="en-US" sz="4000">
                <a:solidFill>
                  <a:schemeClr val="tx1"/>
                </a:solidFill>
                <a:highlight>
                  <a:srgbClr val="FFFFFF"/>
                </a:highlight>
                <a:latin typeface="Aptos Narrow"/>
                <a:ea typeface="Calibri Light"/>
                <a:cs typeface="Calibri Light"/>
              </a:rPr>
              <a:t>:</a:t>
            </a:r>
            <a:endParaRPr lang="en-US" sz="4000">
              <a:ea typeface="Calibri Light"/>
              <a:cs typeface="Calibri Light"/>
            </a:endParaRPr>
          </a:p>
        </p:txBody>
      </p:sp>
      <p:sp>
        <p:nvSpPr>
          <p:cNvPr id="6" name="Content Placeholder 5">
            <a:extLst>
              <a:ext uri="{FF2B5EF4-FFF2-40B4-BE49-F238E27FC236}">
                <a16:creationId xmlns:a16="http://schemas.microsoft.com/office/drawing/2014/main" id="{1151CB24-EBFD-BA25-914C-3805B8855EFC}"/>
              </a:ext>
            </a:extLst>
          </p:cNvPr>
          <p:cNvSpPr>
            <a:spLocks noGrp="1"/>
          </p:cNvSpPr>
          <p:nvPr>
            <p:ph sz="quarter" idx="4"/>
          </p:nvPr>
        </p:nvSpPr>
        <p:spPr>
          <a:xfrm>
            <a:off x="1217564" y="2580509"/>
            <a:ext cx="10794721" cy="3386959"/>
          </a:xfrm>
        </p:spPr>
        <p:txBody>
          <a:bodyPr vert="horz" lIns="0" tIns="45720" rIns="0" bIns="45720" rtlCol="0" anchor="t">
            <a:noAutofit/>
          </a:bodyPr>
          <a:lstStyle/>
          <a:p>
            <a:pPr marL="228600" indent="-228600">
              <a:buAutoNum type="arabicPeriod"/>
            </a:pPr>
            <a:r>
              <a:rPr lang="en-US" sz="2400" b="1">
                <a:highlight>
                  <a:srgbClr val="FFFFFF"/>
                </a:highlight>
                <a:latin typeface="Aptos"/>
                <a:ea typeface="Calibri" panose="020F0502020204030204"/>
                <a:cs typeface="Calibri" panose="020F0502020204030204"/>
              </a:rPr>
              <a:t>60-80% moun te dak</a:t>
            </a:r>
            <a:r>
              <a:rPr lang="en-US" sz="2400" b="1">
                <a:latin typeface="Aptos"/>
                <a:ea typeface="Calibri" panose="020F0502020204030204"/>
                <a:cs typeface="Calibri" panose="020F0502020204030204"/>
              </a:rPr>
              <a:t>ò </a:t>
            </a:r>
            <a:r>
              <a:rPr lang="en-US" sz="2400">
                <a:latin typeface="Aptos"/>
                <a:ea typeface="Calibri" panose="020F0502020204030204"/>
                <a:cs typeface="Calibri" panose="020F0502020204030204"/>
              </a:rPr>
              <a:t>ak rekòmandasyon yo</a:t>
            </a:r>
            <a:r>
              <a:rPr lang="en-US" sz="2400">
                <a:highlight>
                  <a:srgbClr val="FFFFFF"/>
                </a:highlight>
                <a:latin typeface="Aptos"/>
                <a:ea typeface="Calibri" panose="020F0502020204030204"/>
                <a:cs typeface="Calibri" panose="020F0502020204030204"/>
              </a:rPr>
              <a:t>; </a:t>
            </a:r>
          </a:p>
          <a:p>
            <a:pPr marL="228600" indent="-228600">
              <a:buAutoNum type="arabicPeriod"/>
            </a:pPr>
            <a:r>
              <a:rPr lang="en-US" sz="2400" b="1">
                <a:highlight>
                  <a:srgbClr val="FFFFFF"/>
                </a:highlight>
                <a:latin typeface="Aptos"/>
                <a:ea typeface="Calibri" panose="020F0502020204030204"/>
                <a:cs typeface="Calibri" panose="020F0502020204030204"/>
              </a:rPr>
              <a:t>Men </a:t>
            </a:r>
            <a:r>
              <a:rPr lang="en-US" sz="2400" b="1" err="1">
                <a:highlight>
                  <a:srgbClr val="FFFFFF"/>
                </a:highlight>
                <a:latin typeface="Aptos"/>
                <a:ea typeface="Calibri" panose="020F0502020204030204"/>
                <a:cs typeface="Calibri" panose="020F0502020204030204"/>
              </a:rPr>
              <a:t>k</a:t>
            </a:r>
            <a:r>
              <a:rPr lang="en-US" sz="2400" b="1" err="1">
                <a:latin typeface="Aptos"/>
                <a:ea typeface="Calibri" panose="020F0502020204030204"/>
                <a:cs typeface="Calibri" panose="020F0502020204030204"/>
              </a:rPr>
              <a:t>èk</a:t>
            </a:r>
            <a:r>
              <a:rPr lang="en-US" sz="2400" b="1">
                <a:latin typeface="Aptos"/>
                <a:ea typeface="Calibri" panose="020F0502020204030204"/>
                <a:cs typeface="Calibri" panose="020F0502020204030204"/>
              </a:rPr>
              <a:t> </a:t>
            </a:r>
            <a:r>
              <a:rPr lang="en-US" sz="2400" b="1" err="1">
                <a:latin typeface="Aptos"/>
                <a:ea typeface="Calibri" panose="020F0502020204030204"/>
                <a:cs typeface="Calibri" panose="020F0502020204030204"/>
              </a:rPr>
              <a:t>sijesyon</a:t>
            </a:r>
            <a:r>
              <a:rPr lang="en-US" sz="2400" b="1">
                <a:latin typeface="Aptos"/>
                <a:ea typeface="Calibri" panose="020F0502020204030204"/>
                <a:cs typeface="Calibri" panose="020F0502020204030204"/>
              </a:rPr>
              <a:t> yo te bay:</a:t>
            </a:r>
            <a:r>
              <a:rPr lang="en-US" sz="2400" b="1">
                <a:highlight>
                  <a:srgbClr val="FFFFFF"/>
                </a:highlight>
                <a:latin typeface="Aptos"/>
                <a:ea typeface="Calibri" panose="020F0502020204030204"/>
                <a:cs typeface="Calibri" panose="020F0502020204030204"/>
              </a:rPr>
              <a:t> </a:t>
            </a:r>
          </a:p>
          <a:p>
            <a:pPr marL="383540" lvl="1">
              <a:buAutoNum type="arabicPeriod"/>
            </a:pPr>
            <a:r>
              <a:rPr lang="en-US" sz="1600">
                <a:highlight>
                  <a:srgbClr val="FFFFFF"/>
                </a:highlight>
                <a:latin typeface="Aptos"/>
                <a:ea typeface="Calibri" panose="020F0502020204030204"/>
                <a:cs typeface="Calibri" panose="020F0502020204030204"/>
              </a:rPr>
              <a:t>Li </a:t>
            </a:r>
            <a:r>
              <a:rPr lang="en-US" sz="1600" err="1">
                <a:highlight>
                  <a:srgbClr val="FFFFFF"/>
                </a:highlight>
                <a:latin typeface="Aptos"/>
                <a:ea typeface="Calibri" panose="020F0502020204030204"/>
                <a:cs typeface="Calibri" panose="020F0502020204030204"/>
              </a:rPr>
              <a:t>enp</a:t>
            </a:r>
            <a:r>
              <a:rPr lang="en-US" sz="1600" err="1">
                <a:latin typeface="Aptos"/>
                <a:ea typeface="Calibri" panose="020F0502020204030204"/>
                <a:cs typeface="Calibri" panose="020F0502020204030204"/>
              </a:rPr>
              <a:t>òtan</a:t>
            </a:r>
            <a:r>
              <a:rPr lang="en-US" sz="1600">
                <a:latin typeface="Aptos"/>
                <a:ea typeface="Calibri" panose="020F0502020204030204"/>
                <a:cs typeface="Calibri" panose="020F0502020204030204"/>
              </a:rPr>
              <a:t> pou n </a:t>
            </a:r>
            <a:r>
              <a:rPr lang="en-US" sz="1600" err="1">
                <a:latin typeface="Aptos"/>
                <a:ea typeface="Calibri" panose="020F0502020204030204"/>
                <a:cs typeface="Calibri" panose="020F0502020204030204"/>
              </a:rPr>
              <a:t>kominike</a:t>
            </a:r>
            <a:r>
              <a:rPr lang="en-US" sz="1600">
                <a:latin typeface="Aptos"/>
                <a:ea typeface="Calibri" panose="020F0502020204030204"/>
                <a:cs typeface="Calibri" panose="020F0502020204030204"/>
              </a:rPr>
              <a:t> yon fason </a:t>
            </a:r>
            <a:r>
              <a:rPr lang="en-US" sz="1600" err="1">
                <a:latin typeface="Aptos"/>
                <a:ea typeface="Calibri" panose="020F0502020204030204"/>
                <a:cs typeface="Calibri" panose="020F0502020204030204"/>
              </a:rPr>
              <a:t>klè</a:t>
            </a:r>
            <a:r>
              <a:rPr lang="en-US" sz="1600">
                <a:latin typeface="Aptos"/>
                <a:ea typeface="Calibri" panose="020F0502020204030204"/>
                <a:cs typeface="Calibri" panose="020F0502020204030204"/>
              </a:rPr>
              <a:t> e </a:t>
            </a:r>
            <a:r>
              <a:rPr lang="en-US" sz="1600" err="1">
                <a:latin typeface="Aptos"/>
                <a:ea typeface="Calibri" panose="020F0502020204030204"/>
                <a:cs typeface="Calibri" panose="020F0502020204030204"/>
              </a:rPr>
              <a:t>regilyèman</a:t>
            </a:r>
            <a:r>
              <a:rPr lang="en-US" sz="1600">
                <a:latin typeface="Aptos"/>
                <a:ea typeface="Calibri" panose="020F0502020204030204"/>
                <a:cs typeface="Calibri" panose="020F0502020204030204"/>
              </a:rPr>
              <a:t> nan yon </a:t>
            </a:r>
            <a:r>
              <a:rPr lang="en-US" sz="1600" err="1">
                <a:latin typeface="Aptos"/>
                <a:ea typeface="Calibri" panose="020F0502020204030204"/>
                <a:cs typeface="Calibri" panose="020F0502020204030204"/>
              </a:rPr>
              <a:t>manyè</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piblik</a:t>
            </a:r>
            <a:r>
              <a:rPr lang="en-US" sz="1600">
                <a:latin typeface="Aptos"/>
                <a:ea typeface="Calibri" panose="020F0502020204030204"/>
                <a:cs typeface="Calibri" panose="020F0502020204030204"/>
              </a:rPr>
              <a:t> la </a:t>
            </a:r>
            <a:r>
              <a:rPr lang="en-US" sz="1600" err="1">
                <a:latin typeface="Aptos"/>
                <a:ea typeface="Calibri" panose="020F0502020204030204"/>
                <a:cs typeface="Calibri" panose="020F0502020204030204"/>
              </a:rPr>
              <a:t>rekonèt</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tankou</a:t>
            </a:r>
            <a:r>
              <a:rPr lang="en-US" sz="1600">
                <a:latin typeface="Aptos"/>
                <a:ea typeface="Calibri" panose="020F0502020204030204"/>
                <a:cs typeface="Calibri" panose="020F0502020204030204"/>
              </a:rPr>
              <a:t> bay </a:t>
            </a:r>
            <a:r>
              <a:rPr lang="en-US" sz="1600" err="1">
                <a:latin typeface="Aptos"/>
                <a:ea typeface="Calibri" panose="020F0502020204030204"/>
                <a:cs typeface="Calibri" panose="020F0502020204030204"/>
              </a:rPr>
              <a:t>nouvèl</a:t>
            </a:r>
            <a:r>
              <a:rPr lang="en-US" sz="1600">
                <a:latin typeface="Aptos"/>
                <a:ea typeface="Calibri" panose="020F0502020204030204"/>
                <a:cs typeface="Calibri" panose="020F0502020204030204"/>
              </a:rPr>
              <a:t> sou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yo ak/oswa </a:t>
            </a:r>
            <a:r>
              <a:rPr lang="en-US" sz="1600" err="1">
                <a:latin typeface="Aptos"/>
                <a:ea typeface="Calibri" panose="020F0502020204030204"/>
                <a:cs typeface="Calibri" panose="020F0502020204030204"/>
              </a:rPr>
              <a:t>kreye</a:t>
            </a:r>
            <a:r>
              <a:rPr lang="en-US" sz="1600">
                <a:latin typeface="Aptos"/>
                <a:ea typeface="Calibri" panose="020F0502020204030204"/>
                <a:cs typeface="Calibri" panose="020F0502020204030204"/>
              </a:rPr>
              <a:t> yon paj </a:t>
            </a:r>
            <a:r>
              <a:rPr lang="en-US" sz="1600" err="1">
                <a:latin typeface="Aptos"/>
                <a:ea typeface="Calibri" panose="020F0502020204030204"/>
                <a:cs typeface="Calibri" panose="020F0502020204030204"/>
              </a:rPr>
              <a:t>entènèt</a:t>
            </a:r>
            <a:r>
              <a:rPr lang="en-US" sz="1600">
                <a:latin typeface="Aptos"/>
                <a:ea typeface="Calibri" panose="020F0502020204030204"/>
                <a:cs typeface="Calibri" panose="020F0502020204030204"/>
              </a:rPr>
              <a:t> pou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yo</a:t>
            </a:r>
            <a:r>
              <a:rPr lang="en-US" sz="1600">
                <a:highlight>
                  <a:srgbClr val="FFFFFF"/>
                </a:highlight>
                <a:latin typeface="Aptos"/>
                <a:ea typeface="Calibri" panose="020F0502020204030204"/>
                <a:cs typeface="Calibri" panose="020F0502020204030204"/>
              </a:rPr>
              <a:t>; </a:t>
            </a:r>
          </a:p>
          <a:p>
            <a:pPr marL="383540" lvl="1">
              <a:buAutoNum type="arabicPeriod"/>
            </a:pPr>
            <a:r>
              <a:rPr lang="en-US" sz="1600">
                <a:highlight>
                  <a:srgbClr val="FFFFFF"/>
                </a:highlight>
                <a:latin typeface="Aptos"/>
                <a:ea typeface="Calibri" panose="020F0502020204030204"/>
                <a:cs typeface="Calibri" panose="020F0502020204030204"/>
              </a:rPr>
              <a:t>Bezwen gen yon </a:t>
            </a:r>
            <a:r>
              <a:rPr lang="en-US" sz="1600" err="1">
                <a:highlight>
                  <a:srgbClr val="FFFFFF"/>
                </a:highlight>
                <a:latin typeface="Aptos"/>
                <a:ea typeface="Calibri" panose="020F0502020204030204"/>
                <a:cs typeface="Calibri" panose="020F0502020204030204"/>
              </a:rPr>
              <a:t>prezans</a:t>
            </a:r>
            <a:r>
              <a:rPr lang="en-US" sz="1600">
                <a:highlight>
                  <a:srgbClr val="FFFFFF"/>
                </a:highlight>
                <a:latin typeface="Aptos"/>
                <a:ea typeface="Calibri" panose="020F0502020204030204"/>
                <a:cs typeface="Calibri" panose="020F0502020204030204"/>
              </a:rPr>
              <a:t> </a:t>
            </a:r>
            <a:r>
              <a:rPr lang="en-US" sz="1600" err="1">
                <a:highlight>
                  <a:srgbClr val="FFFFFF"/>
                </a:highlight>
                <a:latin typeface="Aptos"/>
                <a:ea typeface="Calibri" panose="020F0502020204030204"/>
                <a:cs typeface="Calibri" panose="020F0502020204030204"/>
              </a:rPr>
              <a:t>fizik</a:t>
            </a:r>
            <a:r>
              <a:rPr lang="en-US" sz="1600">
                <a:highlight>
                  <a:srgbClr val="FFFFFF"/>
                </a:highlight>
                <a:latin typeface="Aptos"/>
                <a:ea typeface="Calibri" panose="020F0502020204030204"/>
                <a:cs typeface="Calibri" panose="020F0502020204030204"/>
              </a:rPr>
              <a:t> nan </a:t>
            </a:r>
            <a:r>
              <a:rPr lang="en-US" sz="1600" err="1">
                <a:highlight>
                  <a:srgbClr val="FFFFFF"/>
                </a:highlight>
                <a:latin typeface="Aptos"/>
                <a:ea typeface="Calibri" panose="020F0502020204030204"/>
                <a:cs typeface="Calibri" panose="020F0502020204030204"/>
              </a:rPr>
              <a:t>kominote</a:t>
            </a:r>
            <a:r>
              <a:rPr lang="en-US" sz="1600">
                <a:highlight>
                  <a:srgbClr val="FFFFFF"/>
                </a:highlight>
                <a:latin typeface="Aptos"/>
                <a:ea typeface="Calibri" panose="020F0502020204030204"/>
                <a:cs typeface="Calibri" panose="020F0502020204030204"/>
              </a:rPr>
              <a:t> a;</a:t>
            </a:r>
          </a:p>
          <a:p>
            <a:pPr marL="383540" lvl="1">
              <a:buAutoNum type="arabicPeriod"/>
            </a:pPr>
            <a:r>
              <a:rPr lang="en-US" sz="1600">
                <a:highlight>
                  <a:srgbClr val="FFFFFF"/>
                </a:highlight>
                <a:latin typeface="Aptos"/>
                <a:ea typeface="Calibri" panose="020F0502020204030204"/>
                <a:cs typeface="Calibri" panose="020F0502020204030204"/>
              </a:rPr>
              <a:t>Bezwen gen plis </a:t>
            </a:r>
            <a:r>
              <a:rPr lang="en-US" sz="1600" err="1">
                <a:highlight>
                  <a:srgbClr val="FFFFFF"/>
                </a:highlight>
                <a:latin typeface="Aptos"/>
                <a:ea typeface="Calibri" panose="020F0502020204030204"/>
                <a:cs typeface="Calibri" panose="020F0502020204030204"/>
              </a:rPr>
              <a:t>pwoj</a:t>
            </a:r>
            <a:r>
              <a:rPr lang="en-US" sz="1600" err="1">
                <a:latin typeface="Aptos"/>
                <a:ea typeface="Calibri" panose="020F0502020204030204"/>
                <a:cs typeface="Calibri" panose="020F0502020204030204"/>
              </a:rPr>
              <a:t>è</a:t>
            </a:r>
            <a:r>
              <a:rPr lang="en-US" sz="1600">
                <a:latin typeface="Aptos"/>
                <a:ea typeface="Calibri" panose="020F0502020204030204"/>
                <a:cs typeface="Calibri" panose="020F0502020204030204"/>
              </a:rPr>
              <a:t> pou </a:t>
            </a:r>
            <a:r>
              <a:rPr lang="en-US" sz="1600" err="1">
                <a:latin typeface="Aptos"/>
                <a:ea typeface="Calibri" panose="020F0502020204030204"/>
                <a:cs typeface="Calibri" panose="020F0502020204030204"/>
              </a:rPr>
              <a:t>amelyore</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enfrastriki</a:t>
            </a:r>
            <a:r>
              <a:rPr lang="en-US" sz="1600">
                <a:latin typeface="Aptos"/>
                <a:ea typeface="Calibri" panose="020F0502020204030204"/>
                <a:cs typeface="Calibri" panose="020F0502020204030204"/>
              </a:rPr>
              <a:t> e pou fè </a:t>
            </a:r>
            <a:r>
              <a:rPr lang="en-US" sz="1600" err="1">
                <a:latin typeface="Aptos"/>
                <a:ea typeface="Calibri" panose="020F0502020204030204"/>
                <a:cs typeface="Calibri" panose="020F0502020204030204"/>
              </a:rPr>
              <a:t>netwayaj</a:t>
            </a:r>
            <a:r>
              <a:rPr lang="en-US" sz="1600">
                <a:highlight>
                  <a:srgbClr val="FFFFFF"/>
                </a:highlight>
                <a:latin typeface="Aptos"/>
                <a:ea typeface="Calibri" panose="020F0502020204030204"/>
                <a:cs typeface="Calibri" panose="020F0502020204030204"/>
              </a:rPr>
              <a:t>;</a:t>
            </a:r>
          </a:p>
          <a:p>
            <a:pPr marL="383540" lvl="1">
              <a:buAutoNum type="arabicPeriod"/>
            </a:pPr>
            <a:r>
              <a:rPr lang="en-US" sz="1600" err="1">
                <a:highlight>
                  <a:srgbClr val="FFFFFF"/>
                </a:highlight>
                <a:latin typeface="Aptos"/>
                <a:ea typeface="Calibri" panose="020F0502020204030204"/>
                <a:cs typeface="Calibri" panose="020F0502020204030204"/>
              </a:rPr>
              <a:t>Klarifye</a:t>
            </a:r>
            <a:r>
              <a:rPr lang="en-US" sz="1600">
                <a:highlight>
                  <a:srgbClr val="FFFFFF"/>
                </a:highlight>
                <a:latin typeface="Aptos"/>
                <a:ea typeface="Calibri" panose="020F0502020204030204"/>
                <a:cs typeface="Calibri" panose="020F0502020204030204"/>
              </a:rPr>
              <a:t> sa </a:t>
            </a:r>
            <a:r>
              <a:rPr lang="en-US" sz="1600">
                <a:latin typeface="Aptos"/>
                <a:ea typeface="Calibri" panose="020F0502020204030204"/>
                <a:cs typeface="Calibri" panose="020F0502020204030204"/>
              </a:rPr>
              <a:t>DCR </a:t>
            </a:r>
            <a:r>
              <a:rPr lang="en-US" sz="1600" err="1">
                <a:highlight>
                  <a:srgbClr val="FFFFFF"/>
                </a:highlight>
                <a:latin typeface="Aptos"/>
                <a:ea typeface="Calibri" panose="020F0502020204030204"/>
                <a:cs typeface="Calibri" panose="020F0502020204030204"/>
              </a:rPr>
              <a:t>vle</a:t>
            </a:r>
            <a:r>
              <a:rPr lang="en-US" sz="1600">
                <a:highlight>
                  <a:srgbClr val="FFFFFF"/>
                </a:highlight>
                <a:latin typeface="Aptos"/>
                <a:ea typeface="Calibri" panose="020F0502020204030204"/>
                <a:cs typeface="Calibri" panose="020F0502020204030204"/>
              </a:rPr>
              <a:t> di l</a:t>
            </a:r>
            <a:r>
              <a:rPr lang="en-US" sz="1600">
                <a:latin typeface="Aptos"/>
                <a:ea typeface="Calibri" panose="020F0502020204030204"/>
                <a:cs typeface="Calibri" panose="020F0502020204030204"/>
              </a:rPr>
              <a:t>è l ap pale de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a e esplike ki jan </a:t>
            </a:r>
            <a:r>
              <a:rPr lang="en-US" sz="1600" err="1">
                <a:latin typeface="Aptos"/>
                <a:ea typeface="Calibri" panose="020F0502020204030204"/>
                <a:cs typeface="Calibri" panose="020F0502020204030204"/>
              </a:rPr>
              <a:t>manm</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kominote</a:t>
            </a:r>
            <a:r>
              <a:rPr lang="en-US" sz="1600">
                <a:latin typeface="Aptos"/>
                <a:ea typeface="Calibri" panose="020F0502020204030204"/>
                <a:cs typeface="Calibri" panose="020F0502020204030204"/>
              </a:rPr>
              <a:t> yo ka gen yon </a:t>
            </a:r>
            <a:r>
              <a:rPr lang="en-US" sz="1600" err="1">
                <a:latin typeface="Aptos"/>
                <a:ea typeface="Calibri" panose="020F0502020204030204"/>
                <a:cs typeface="Calibri" panose="020F0502020204030204"/>
              </a:rPr>
              <a:t>enpak</a:t>
            </a:r>
            <a:r>
              <a:rPr lang="en-US" sz="1600">
                <a:latin typeface="Aptos"/>
                <a:ea typeface="Calibri" panose="020F0502020204030204"/>
                <a:cs typeface="Calibri" panose="020F0502020204030204"/>
              </a:rPr>
              <a:t> sou </a:t>
            </a:r>
            <a:r>
              <a:rPr lang="en-US" sz="1600" err="1">
                <a:latin typeface="Aptos"/>
                <a:ea typeface="Calibri" panose="020F0502020204030204"/>
                <a:cs typeface="Calibri" panose="020F0502020204030204"/>
              </a:rPr>
              <a:t>pwojè</a:t>
            </a:r>
            <a:r>
              <a:rPr lang="en-US" sz="1600">
                <a:latin typeface="Aptos"/>
                <a:ea typeface="Calibri" panose="020F0502020204030204"/>
                <a:cs typeface="Calibri" panose="020F0502020204030204"/>
              </a:rPr>
              <a:t> oswa </a:t>
            </a:r>
            <a:r>
              <a:rPr lang="en-US" sz="1600" err="1">
                <a:latin typeface="Aptos"/>
                <a:ea typeface="Calibri" panose="020F0502020204030204"/>
                <a:cs typeface="Calibri" panose="020F0502020204030204"/>
              </a:rPr>
              <a:t>pwosesis</a:t>
            </a:r>
            <a:r>
              <a:rPr lang="en-US" sz="1600">
                <a:latin typeface="Aptos"/>
                <a:ea typeface="Calibri" panose="020F0502020204030204"/>
                <a:cs typeface="Calibri" panose="020F0502020204030204"/>
              </a:rPr>
              <a:t> yo</a:t>
            </a:r>
            <a:r>
              <a:rPr lang="en-US" sz="1600">
                <a:highlight>
                  <a:srgbClr val="FFFFFF"/>
                </a:highlight>
                <a:latin typeface="Aptos"/>
                <a:ea typeface="Calibri" panose="020F0502020204030204"/>
                <a:cs typeface="Calibri" panose="020F0502020204030204"/>
              </a:rPr>
              <a:t>; </a:t>
            </a:r>
          </a:p>
          <a:p>
            <a:pPr marL="383540" lvl="1">
              <a:buAutoNum type="arabicPeriod"/>
            </a:pPr>
            <a:r>
              <a:rPr lang="en-US" sz="1600" err="1">
                <a:highlight>
                  <a:srgbClr val="FFFFFF"/>
                </a:highlight>
                <a:latin typeface="Aptos"/>
                <a:ea typeface="Calibri" panose="020F0502020204030204"/>
                <a:cs typeface="Calibri" panose="020F0502020204030204"/>
              </a:rPr>
              <a:t>Tabli</a:t>
            </a:r>
            <a:r>
              <a:rPr lang="en-US" sz="1600">
                <a:highlight>
                  <a:srgbClr val="FFFFFF"/>
                </a:highlight>
                <a:latin typeface="Aptos"/>
                <a:ea typeface="Calibri" panose="020F0502020204030204"/>
                <a:cs typeface="Calibri" panose="020F0502020204030204"/>
              </a:rPr>
              <a:t> plis </a:t>
            </a:r>
            <a:r>
              <a:rPr lang="en-US" sz="1600" err="1">
                <a:highlight>
                  <a:srgbClr val="FFFFFF"/>
                </a:highlight>
                <a:latin typeface="Aptos"/>
                <a:ea typeface="Calibri" panose="020F0502020204030204"/>
                <a:cs typeface="Calibri" panose="020F0502020204030204"/>
              </a:rPr>
              <a:t>kontw</a:t>
            </a:r>
            <a:r>
              <a:rPr lang="en-US" sz="1600" err="1">
                <a:latin typeface="Aptos"/>
                <a:ea typeface="Calibri" panose="020F0502020204030204"/>
                <a:cs typeface="Calibri" panose="020F0502020204030204"/>
              </a:rPr>
              <a:t>òl</a:t>
            </a:r>
            <a:r>
              <a:rPr lang="en-US" sz="1600">
                <a:latin typeface="Aptos"/>
                <a:ea typeface="Calibri" panose="020F0502020204030204"/>
                <a:cs typeface="Calibri" panose="020F0502020204030204"/>
              </a:rPr>
              <a:t> ak </a:t>
            </a:r>
            <a:r>
              <a:rPr lang="en-US" sz="1600" err="1">
                <a:latin typeface="Aptos"/>
                <a:ea typeface="Calibri" panose="020F0502020204030204"/>
                <a:cs typeface="Calibri" panose="020F0502020204030204"/>
              </a:rPr>
              <a:t>pratik</a:t>
            </a:r>
            <a:r>
              <a:rPr lang="en-US" sz="1600">
                <a:latin typeface="Aptos"/>
                <a:ea typeface="Calibri" panose="020F0502020204030204"/>
                <a:cs typeface="Calibri" panose="020F0502020204030204"/>
              </a:rPr>
              <a:t> evalyasyon pou </a:t>
            </a:r>
            <a:r>
              <a:rPr lang="en-US" sz="1600" err="1">
                <a:latin typeface="Aptos"/>
                <a:ea typeface="Calibri" panose="020F0502020204030204"/>
                <a:cs typeface="Calibri" panose="020F0502020204030204"/>
              </a:rPr>
              <a:t>asire</a:t>
            </a:r>
            <a:r>
              <a:rPr lang="en-US" sz="1600">
                <a:latin typeface="Aptos"/>
                <a:ea typeface="Calibri" panose="020F0502020204030204"/>
                <a:cs typeface="Calibri" panose="020F0502020204030204"/>
              </a:rPr>
              <a:t> n </a:t>
            </a:r>
            <a:r>
              <a:rPr lang="en-US" sz="1600" err="1">
                <a:latin typeface="Aptos"/>
                <a:ea typeface="Calibri" panose="020F0502020204030204"/>
                <a:cs typeface="Calibri" panose="020F0502020204030204"/>
              </a:rPr>
              <a:t>atenn</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objektif</a:t>
            </a:r>
            <a:r>
              <a:rPr lang="en-US" sz="1600">
                <a:latin typeface="Aptos"/>
                <a:ea typeface="Calibri" panose="020F0502020204030204"/>
                <a:cs typeface="Calibri" panose="020F0502020204030204"/>
              </a:rPr>
              <a:t> yo e nou </a:t>
            </a:r>
            <a:r>
              <a:rPr lang="en-US" sz="1600" err="1">
                <a:latin typeface="Aptos"/>
                <a:ea typeface="Calibri" panose="020F0502020204030204"/>
                <a:cs typeface="Calibri" panose="020F0502020204030204"/>
              </a:rPr>
              <a:t>suiv</a:t>
            </a:r>
            <a:r>
              <a:rPr lang="en-US" sz="1600">
                <a:latin typeface="Aptos"/>
                <a:ea typeface="Calibri" panose="020F0502020204030204"/>
                <a:cs typeface="Calibri" panose="020F0502020204030204"/>
              </a:rPr>
              <a:t> </a:t>
            </a:r>
            <a:r>
              <a:rPr lang="en-US" sz="1600" err="1">
                <a:latin typeface="Aptos"/>
                <a:ea typeface="Calibri" panose="020F0502020204030204"/>
                <a:cs typeface="Calibri" panose="020F0502020204030204"/>
              </a:rPr>
              <a:t>prensip</a:t>
            </a:r>
            <a:r>
              <a:rPr lang="en-US" sz="1600">
                <a:latin typeface="Aptos"/>
                <a:ea typeface="Calibri" panose="020F0502020204030204"/>
                <a:cs typeface="Calibri" panose="020F0502020204030204"/>
              </a:rPr>
              <a:t> ki gen nan rekòmandasyon sa yo</a:t>
            </a:r>
            <a:r>
              <a:rPr lang="en-US" sz="1600">
                <a:highlight>
                  <a:srgbClr val="FFFFFF"/>
                </a:highlight>
                <a:latin typeface="Aptos"/>
                <a:ea typeface="Calibri" panose="020F0502020204030204"/>
                <a:cs typeface="Calibri" panose="020F0502020204030204"/>
              </a:rPr>
              <a:t>; </a:t>
            </a:r>
          </a:p>
          <a:p>
            <a:pPr marL="383540" lvl="1">
              <a:buAutoNum type="arabicPeriod"/>
            </a:pPr>
            <a:r>
              <a:rPr lang="en-US" sz="1600">
                <a:highlight>
                  <a:srgbClr val="FFFFFF"/>
                </a:highlight>
                <a:latin typeface="Aptos"/>
                <a:ea typeface="Calibri" panose="020F0502020204030204"/>
                <a:cs typeface="Calibri" panose="020F0502020204030204"/>
              </a:rPr>
              <a:t>Bezwen </a:t>
            </a:r>
            <a:r>
              <a:rPr lang="en-US" sz="1600" err="1">
                <a:highlight>
                  <a:srgbClr val="FFFFFF"/>
                </a:highlight>
                <a:latin typeface="Aptos"/>
                <a:ea typeface="Calibri" panose="020F0502020204030204"/>
                <a:cs typeface="Calibri" panose="020F0502020204030204"/>
              </a:rPr>
              <a:t>kow</a:t>
            </a:r>
            <a:r>
              <a:rPr lang="en-US" sz="1600" err="1">
                <a:latin typeface="Aptos"/>
                <a:ea typeface="Calibri" panose="020F0502020204030204"/>
                <a:cs typeface="Calibri" panose="020F0502020204030204"/>
              </a:rPr>
              <a:t>òdone</a:t>
            </a:r>
            <a:r>
              <a:rPr lang="en-US" sz="1600">
                <a:latin typeface="Aptos"/>
                <a:ea typeface="Calibri" panose="020F0502020204030204"/>
                <a:cs typeface="Calibri" panose="020F0502020204030204"/>
              </a:rPr>
              <a:t> ak lekòl local yo</a:t>
            </a:r>
            <a:r>
              <a:rPr lang="en-US" sz="1600">
                <a:highlight>
                  <a:srgbClr val="FFFFFF"/>
                </a:highlight>
                <a:latin typeface="Aptos"/>
                <a:ea typeface="Calibri" panose="020F0502020204030204"/>
                <a:cs typeface="Calibri" panose="020F0502020204030204"/>
              </a:rPr>
              <a:t>; </a:t>
            </a:r>
          </a:p>
          <a:p>
            <a:pPr marL="383540" lvl="1">
              <a:buAutoNum type="arabicPeriod"/>
            </a:pPr>
            <a:r>
              <a:rPr lang="en-US" sz="1600" err="1">
                <a:highlight>
                  <a:srgbClr val="FFFFFF"/>
                </a:highlight>
                <a:latin typeface="Aptos"/>
                <a:ea typeface="Calibri" panose="020F0502020204030204"/>
                <a:cs typeface="Calibri" panose="020F0502020204030204"/>
              </a:rPr>
              <a:t>Senplifye</a:t>
            </a:r>
            <a:r>
              <a:rPr lang="en-US" sz="1600">
                <a:highlight>
                  <a:srgbClr val="FFFFFF"/>
                </a:highlight>
                <a:latin typeface="Aptos"/>
                <a:ea typeface="Calibri" panose="020F0502020204030204"/>
                <a:cs typeface="Calibri" panose="020F0502020204030204"/>
              </a:rPr>
              <a:t> langaj rek</a:t>
            </a:r>
            <a:r>
              <a:rPr lang="en-US" sz="1600">
                <a:latin typeface="Aptos"/>
                <a:ea typeface="Calibri" panose="020F0502020204030204"/>
                <a:cs typeface="Calibri" panose="020F0502020204030204"/>
              </a:rPr>
              <a:t>òmandasyon yo</a:t>
            </a:r>
            <a:r>
              <a:rPr lang="en-US" sz="1600">
                <a:highlight>
                  <a:srgbClr val="FFFFFF"/>
                </a:highlight>
                <a:latin typeface="Aptos"/>
                <a:ea typeface="Calibri" panose="020F0502020204030204"/>
                <a:cs typeface="Calibri" panose="020F0502020204030204"/>
              </a:rPr>
              <a:t>. </a:t>
            </a:r>
          </a:p>
          <a:p>
            <a:pPr marL="383540" lvl="1">
              <a:buFont typeface="Calibri" pitchFamily="34" charset="0"/>
              <a:buAutoNum type="arabicPeriod"/>
            </a:pPr>
            <a:endParaRPr lang="en-US" sz="1000" b="1">
              <a:highlight>
                <a:srgbClr val="FFFFFF"/>
              </a:highlight>
              <a:latin typeface="Aptos"/>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C4F3DF1B-10AD-4325-1100-548E6CE1E57A}"/>
              </a:ext>
            </a:extLst>
          </p:cNvPr>
          <p:cNvSpPr>
            <a:spLocks noGrp="1"/>
          </p:cNvSpPr>
          <p:nvPr>
            <p:ph type="body" idx="1"/>
          </p:nvPr>
        </p:nvSpPr>
        <p:spPr>
          <a:xfrm>
            <a:off x="1097280" y="1846052"/>
            <a:ext cx="8660495" cy="726637"/>
          </a:xfrm>
        </p:spPr>
        <p:txBody>
          <a:bodyPr>
            <a:normAutofit/>
          </a:bodyPr>
          <a:lstStyle/>
          <a:p>
            <a:r>
              <a:rPr lang="en-US">
                <a:ea typeface="Calibri"/>
                <a:cs typeface="Calibri"/>
              </a:rPr>
              <a:t>REZIME KÒMANTÈ YO TE BAY NAN SONDAJ PIBLIK LA: 17 MOUN TE REPONN</a:t>
            </a:r>
            <a:endParaRPr lang="en-US"/>
          </a:p>
        </p:txBody>
      </p:sp>
    </p:spTree>
    <p:extLst>
      <p:ext uri="{BB962C8B-B14F-4D97-AF65-F5344CB8AC3E}">
        <p14:creationId xmlns:p14="http://schemas.microsoft.com/office/powerpoint/2010/main" val="417832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ACEB-228E-75C2-76AD-23176E03903C}"/>
              </a:ext>
            </a:extLst>
          </p:cNvPr>
          <p:cNvSpPr>
            <a:spLocks noGrp="1"/>
          </p:cNvSpPr>
          <p:nvPr>
            <p:ph type="title"/>
          </p:nvPr>
        </p:nvSpPr>
        <p:spPr/>
        <p:txBody>
          <a:bodyPr/>
          <a:lstStyle/>
          <a:p>
            <a:r>
              <a:rPr lang="en-US">
                <a:ea typeface="Calibri Light"/>
                <a:cs typeface="Calibri Light"/>
              </a:rPr>
              <a:t>Plan rapò </a:t>
            </a:r>
            <a:r>
              <a:rPr lang="en-US" err="1">
                <a:ea typeface="Calibri Light"/>
                <a:cs typeface="Calibri Light"/>
              </a:rPr>
              <a:t>preliminè</a:t>
            </a:r>
            <a:r>
              <a:rPr lang="en-US">
                <a:ea typeface="Calibri Light"/>
                <a:cs typeface="Calibri Light"/>
              </a:rPr>
              <a:t>: </a:t>
            </a:r>
            <a:endParaRPr lang="en-US"/>
          </a:p>
        </p:txBody>
      </p:sp>
      <p:sp>
        <p:nvSpPr>
          <p:cNvPr id="4" name="Content Placeholder 3">
            <a:extLst>
              <a:ext uri="{FF2B5EF4-FFF2-40B4-BE49-F238E27FC236}">
                <a16:creationId xmlns:a16="http://schemas.microsoft.com/office/drawing/2014/main" id="{8FE6A722-1F80-83C9-6A21-F16EB482EE94}"/>
              </a:ext>
            </a:extLst>
          </p:cNvPr>
          <p:cNvSpPr>
            <a:spLocks noGrp="1"/>
          </p:cNvSpPr>
          <p:nvPr>
            <p:ph idx="1"/>
          </p:nvPr>
        </p:nvSpPr>
        <p:spPr/>
        <p:txBody>
          <a:bodyPr vert="horz" lIns="0" tIns="45720" rIns="0" bIns="45720" rtlCol="0" anchor="t">
            <a:normAutofit/>
          </a:bodyPr>
          <a:lstStyle/>
          <a:p>
            <a:pPr marL="0" indent="0">
              <a:buNone/>
            </a:pPr>
            <a:endParaRPr lang="en-US">
              <a:ea typeface="Calibri"/>
              <a:cs typeface="Calibri"/>
            </a:endParaRPr>
          </a:p>
          <a:p>
            <a:pPr marL="457200" indent="-457200">
              <a:buAutoNum type="arabicPeriod"/>
            </a:pPr>
            <a:r>
              <a:rPr lang="en-US" sz="2400" err="1">
                <a:ea typeface="Calibri"/>
                <a:cs typeface="Calibri"/>
              </a:rPr>
              <a:t>Rezime</a:t>
            </a:r>
            <a:r>
              <a:rPr lang="en-US" sz="2400">
                <a:ea typeface="Calibri"/>
                <a:cs typeface="Calibri"/>
              </a:rPr>
              <a:t> </a:t>
            </a:r>
            <a:r>
              <a:rPr lang="en-US" sz="2400" err="1">
                <a:ea typeface="Calibri"/>
                <a:cs typeface="Calibri"/>
              </a:rPr>
              <a:t>egzekitif</a:t>
            </a:r>
            <a:r>
              <a:rPr lang="en-US" sz="2400">
                <a:ea typeface="Calibri"/>
                <a:cs typeface="Calibri"/>
              </a:rPr>
              <a:t> </a:t>
            </a:r>
          </a:p>
          <a:p>
            <a:pPr marL="457200" indent="-457200">
              <a:buAutoNum type="arabicPeriod"/>
            </a:pPr>
            <a:r>
              <a:rPr lang="en-US" sz="2400" err="1">
                <a:ea typeface="Calibri"/>
                <a:cs typeface="Calibri"/>
              </a:rPr>
              <a:t>Entwodiksyon</a:t>
            </a:r>
            <a:r>
              <a:rPr lang="en-US" sz="2400">
                <a:ea typeface="Calibri"/>
                <a:cs typeface="Calibri"/>
              </a:rPr>
              <a:t> </a:t>
            </a:r>
          </a:p>
          <a:p>
            <a:pPr marL="457200" indent="-457200">
              <a:buAutoNum type="arabicPeriod"/>
            </a:pPr>
            <a:r>
              <a:rPr lang="en-US" sz="2400" err="1">
                <a:ea typeface="Calibri"/>
                <a:cs typeface="Calibri"/>
              </a:rPr>
              <a:t>Travay</a:t>
            </a:r>
            <a:r>
              <a:rPr lang="en-US" sz="2400">
                <a:ea typeface="Calibri"/>
                <a:cs typeface="Calibri"/>
              </a:rPr>
              <a:t> </a:t>
            </a:r>
            <a:r>
              <a:rPr lang="en-US" sz="2400" err="1">
                <a:ea typeface="Calibri"/>
                <a:cs typeface="Calibri"/>
              </a:rPr>
              <a:t>gwoup</a:t>
            </a:r>
            <a:r>
              <a:rPr lang="en-US" sz="2400">
                <a:ea typeface="Calibri"/>
                <a:cs typeface="Calibri"/>
              </a:rPr>
              <a:t> aksyon Charles River a ap fè sou </a:t>
            </a:r>
            <a:r>
              <a:rPr lang="en-US" sz="2400" err="1">
                <a:ea typeface="Calibri"/>
                <a:cs typeface="Calibri"/>
              </a:rPr>
              <a:t>Aksè</a:t>
            </a:r>
            <a:r>
              <a:rPr lang="en-US" sz="2400">
                <a:ea typeface="Calibri"/>
                <a:cs typeface="Calibri"/>
              </a:rPr>
              <a:t> </a:t>
            </a:r>
            <a:r>
              <a:rPr lang="en-US" sz="2400" err="1">
                <a:ea typeface="Calibri"/>
                <a:cs typeface="Calibri"/>
              </a:rPr>
              <a:t>san</a:t>
            </a:r>
            <a:r>
              <a:rPr lang="en-US" sz="2400">
                <a:ea typeface="Calibri"/>
                <a:cs typeface="Calibri"/>
              </a:rPr>
              <a:t> </a:t>
            </a:r>
            <a:r>
              <a:rPr lang="en-US" sz="2400" err="1">
                <a:ea typeface="Calibri"/>
                <a:cs typeface="Calibri"/>
              </a:rPr>
              <a:t>patipri</a:t>
            </a:r>
            <a:r>
              <a:rPr lang="en-US" sz="2400">
                <a:ea typeface="Calibri"/>
                <a:cs typeface="Calibri"/>
              </a:rPr>
              <a:t> pou </a:t>
            </a:r>
            <a:r>
              <a:rPr lang="en-US" sz="2400" err="1">
                <a:ea typeface="Calibri"/>
                <a:cs typeface="Calibri"/>
              </a:rPr>
              <a:t>rivyè</a:t>
            </a:r>
            <a:r>
              <a:rPr lang="en-US" sz="2400">
                <a:ea typeface="Calibri"/>
                <a:cs typeface="Calibri"/>
              </a:rPr>
              <a:t> a </a:t>
            </a:r>
            <a:r>
              <a:rPr lang="en-US" sz="2400" i="1">
                <a:ea typeface="Calibri"/>
                <a:cs typeface="Calibri"/>
              </a:rPr>
              <a:t>(</a:t>
            </a:r>
            <a:r>
              <a:rPr lang="en-US" sz="2400" i="1" err="1">
                <a:ea typeface="Calibri"/>
                <a:cs typeface="Calibri"/>
              </a:rPr>
              <a:t>Reyinyon</a:t>
            </a:r>
            <a:r>
              <a:rPr lang="en-US" sz="2400" i="1">
                <a:ea typeface="Calibri"/>
                <a:cs typeface="Calibri"/>
              </a:rPr>
              <a:t>, pale, </a:t>
            </a:r>
            <a:r>
              <a:rPr lang="en-US" sz="2400" i="1" err="1">
                <a:ea typeface="Calibri"/>
                <a:cs typeface="Calibri"/>
              </a:rPr>
              <a:t>angajman</a:t>
            </a:r>
            <a:r>
              <a:rPr lang="en-US" sz="2400" i="1">
                <a:ea typeface="Calibri"/>
                <a:cs typeface="Calibri"/>
              </a:rPr>
              <a:t>, ak </a:t>
            </a:r>
            <a:r>
              <a:rPr lang="en-US" sz="2400" i="1" err="1">
                <a:ea typeface="Calibri"/>
                <a:cs typeface="Calibri"/>
              </a:rPr>
              <a:t>vwadi</a:t>
            </a:r>
            <a:r>
              <a:rPr lang="en-US" sz="2400" i="1">
                <a:ea typeface="Calibri"/>
                <a:cs typeface="Calibri"/>
              </a:rPr>
              <a:t> </a:t>
            </a:r>
            <a:r>
              <a:rPr lang="en-US" sz="2400" i="1" err="1">
                <a:ea typeface="Calibri"/>
                <a:cs typeface="Calibri"/>
              </a:rPr>
              <a:t>piblik</a:t>
            </a:r>
            <a:r>
              <a:rPr lang="en-US" sz="2400" i="1">
                <a:ea typeface="Calibri"/>
                <a:cs typeface="Calibri"/>
              </a:rPr>
              <a:t>) </a:t>
            </a:r>
          </a:p>
          <a:p>
            <a:pPr marL="457200" indent="-457200">
              <a:buAutoNum type="arabicPeriod"/>
            </a:pPr>
            <a:r>
              <a:rPr lang="en-US" sz="2400" err="1">
                <a:ea typeface="Calibri"/>
                <a:cs typeface="Calibri"/>
              </a:rPr>
              <a:t>Rezime</a:t>
            </a:r>
            <a:r>
              <a:rPr lang="en-US" sz="2400">
                <a:ea typeface="Calibri"/>
                <a:cs typeface="Calibri"/>
              </a:rPr>
              <a:t> sou enfòmasyon </a:t>
            </a:r>
            <a:r>
              <a:rPr lang="en-US" sz="2400" err="1">
                <a:ea typeface="Calibri"/>
                <a:cs typeface="Calibri"/>
              </a:rPr>
              <a:t>enpòtan</a:t>
            </a:r>
            <a:r>
              <a:rPr lang="en-US" sz="2400">
                <a:ea typeface="Calibri"/>
                <a:cs typeface="Calibri"/>
              </a:rPr>
              <a:t> yo te </a:t>
            </a:r>
            <a:r>
              <a:rPr lang="en-US" sz="2400" err="1">
                <a:ea typeface="Calibri"/>
                <a:cs typeface="Calibri"/>
              </a:rPr>
              <a:t>dekouvri</a:t>
            </a:r>
            <a:endParaRPr lang="en-US" sz="2400">
              <a:ea typeface="Calibri"/>
              <a:cs typeface="Calibri"/>
            </a:endParaRPr>
          </a:p>
          <a:p>
            <a:pPr marL="457200" indent="-457200">
              <a:buAutoNum type="arabicPeriod"/>
            </a:pPr>
            <a:r>
              <a:rPr lang="en-US" sz="2400">
                <a:ea typeface="Calibri"/>
                <a:cs typeface="Calibri"/>
              </a:rPr>
              <a:t>Rekòmandasyon </a:t>
            </a:r>
            <a:r>
              <a:rPr lang="en-US" sz="2400" err="1">
                <a:ea typeface="Calibri"/>
                <a:cs typeface="Calibri"/>
              </a:rPr>
              <a:t>Gwoup</a:t>
            </a:r>
            <a:r>
              <a:rPr lang="en-US" sz="2400">
                <a:ea typeface="Calibri"/>
                <a:cs typeface="Calibri"/>
              </a:rPr>
              <a:t> Aksyon Charles River (CRTF) fè </a:t>
            </a:r>
          </a:p>
          <a:p>
            <a:pPr marL="457200" indent="-457200">
              <a:buAutoNum type="arabicPeriod"/>
            </a:pPr>
            <a:r>
              <a:rPr lang="en-US" sz="2400" err="1">
                <a:ea typeface="Calibri"/>
                <a:cs typeface="Calibri"/>
              </a:rPr>
              <a:t>Apendis</a:t>
            </a:r>
            <a:endParaRPr lang="en-US" sz="2400">
              <a:ea typeface="Calibri"/>
              <a:cs typeface="Calibri"/>
            </a:endParaRPr>
          </a:p>
        </p:txBody>
      </p:sp>
    </p:spTree>
    <p:extLst>
      <p:ext uri="{BB962C8B-B14F-4D97-AF65-F5344CB8AC3E}">
        <p14:creationId xmlns:p14="http://schemas.microsoft.com/office/powerpoint/2010/main" val="349692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306-6B4C-DD87-B70C-A0EF9ACA74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3FEFF1-5A24-5DBA-2BFA-C50EADA25763}"/>
              </a:ext>
            </a:extLst>
          </p:cNvPr>
          <p:cNvSpPr>
            <a:spLocks noGrp="1"/>
          </p:cNvSpPr>
          <p:nvPr>
            <p:ph type="title" idx="4294967295"/>
          </p:nvPr>
        </p:nvSpPr>
        <p:spPr>
          <a:xfrm>
            <a:off x="1066800" y="207551"/>
            <a:ext cx="1019474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n-US" sz="3300" i="1">
                <a:latin typeface="Aptos Display"/>
                <a:ea typeface="Calibri Light"/>
                <a:cs typeface="Calibri Light"/>
              </a:rPr>
              <a:t>Rekòmandasyon </a:t>
            </a:r>
            <a:r>
              <a:rPr lang="en-US" sz="3300" i="1" err="1">
                <a:latin typeface="Aptos Display"/>
                <a:ea typeface="Calibri Light"/>
                <a:cs typeface="Calibri Light"/>
              </a:rPr>
              <a:t>preliminè</a:t>
            </a:r>
            <a:r>
              <a:rPr lang="en-US" sz="3300" i="1">
                <a:latin typeface="Aptos Display"/>
                <a:ea typeface="Calibri Light"/>
                <a:cs typeface="Calibri Light"/>
              </a:rPr>
              <a:t> yo (Pati 1</a:t>
            </a: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800" b="0" i="0" u="none" strike="noStrike" kern="1200" cap="none" spc="-50" normalizeH="0" baseline="0" noProof="0" err="1">
                <a:ln>
                  <a:noFill/>
                </a:ln>
                <a:solidFill>
                  <a:schemeClr val="tx1">
                    <a:lumMod val="75000"/>
                    <a:lumOff val="25000"/>
                  </a:schemeClr>
                </a:solidFill>
                <a:effectLst/>
                <a:uLnTx/>
                <a:uFillTx/>
                <a:latin typeface="Aptos Display"/>
                <a:ea typeface="Calibri Light"/>
                <a:cs typeface="Calibri Light"/>
              </a:rPr>
              <a:t>Amelyore</a:t>
            </a:r>
            <a: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 </a:t>
            </a:r>
            <a:r>
              <a:rPr lang="en-US" err="1">
                <a:latin typeface="Aptos Display"/>
                <a:ea typeface="Calibri Light"/>
                <a:cs typeface="Calibri Light"/>
              </a:rPr>
              <a:t>pwosesis</a:t>
            </a:r>
            <a:r>
              <a:rPr lang="en-US">
                <a:latin typeface="Aptos Display"/>
                <a:ea typeface="Calibri Light"/>
                <a:cs typeface="Calibri Light"/>
              </a:rPr>
              <a:t> ak metòd kominikasyon yo</a:t>
            </a:r>
            <a:endParaRPr kumimoji="0" lang="en-US" sz="48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AE940CEF-7D24-A92D-33DB-8DB1DF3D7E76}"/>
              </a:ext>
            </a:extLst>
          </p:cNvPr>
          <p:cNvSpPr/>
          <p:nvPr/>
        </p:nvSpPr>
        <p:spPr>
          <a:xfrm>
            <a:off x="960938" y="1991031"/>
            <a:ext cx="10164262" cy="1712273"/>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1">
                    <a:lumMod val="75000"/>
                    <a:lumOff val="25000"/>
                  </a:schemeClr>
                </a:solidFill>
                <a:latin typeface="Aptos Narrow"/>
              </a:rPr>
              <a:t>DCR pral </a:t>
            </a:r>
            <a:r>
              <a:rPr lang="en-US" sz="2800" b="1" err="1">
                <a:solidFill>
                  <a:schemeClr val="tx1">
                    <a:lumMod val="75000"/>
                    <a:lumOff val="25000"/>
                  </a:schemeClr>
                </a:solidFill>
                <a:latin typeface="Aptos Narrow"/>
              </a:rPr>
              <a:t>klarifye</a:t>
            </a:r>
            <a:r>
              <a:rPr lang="en-US" sz="2800" b="1">
                <a:solidFill>
                  <a:schemeClr val="tx1">
                    <a:lumMod val="75000"/>
                    <a:lumOff val="25000"/>
                  </a:schemeClr>
                </a:solidFill>
                <a:latin typeface="Aptos Narrow"/>
              </a:rPr>
              <a:t> e </a:t>
            </a:r>
            <a:r>
              <a:rPr lang="en-US" sz="2800" b="1" err="1">
                <a:solidFill>
                  <a:schemeClr val="tx1">
                    <a:lumMod val="75000"/>
                    <a:lumOff val="25000"/>
                  </a:schemeClr>
                </a:solidFill>
                <a:latin typeface="Aptos Narrow"/>
              </a:rPr>
              <a:t>tabli</a:t>
            </a:r>
            <a:r>
              <a:rPr lang="en-US" sz="2800" b="1">
                <a:solidFill>
                  <a:schemeClr val="tx1">
                    <a:lumMod val="75000"/>
                    <a:lumOff val="25000"/>
                  </a:schemeClr>
                </a:solidFill>
                <a:latin typeface="Aptos Narrow"/>
              </a:rPr>
              <a:t> </a:t>
            </a:r>
            <a:r>
              <a:rPr lang="en-US" sz="2800" b="1" err="1">
                <a:solidFill>
                  <a:schemeClr val="tx1">
                    <a:lumMod val="75000"/>
                    <a:lumOff val="25000"/>
                  </a:schemeClr>
                </a:solidFill>
                <a:latin typeface="Aptos Narrow"/>
              </a:rPr>
              <a:t>pwosesis</a:t>
            </a:r>
            <a:r>
              <a:rPr lang="en-US" sz="2800" b="1">
                <a:solidFill>
                  <a:schemeClr val="tx1">
                    <a:lumMod val="75000"/>
                    <a:lumOff val="25000"/>
                  </a:schemeClr>
                </a:solidFill>
                <a:latin typeface="Aptos Narrow"/>
              </a:rPr>
              <a:t> </a:t>
            </a:r>
            <a:r>
              <a:rPr lang="en-US" sz="2800" b="1" err="1">
                <a:solidFill>
                  <a:schemeClr val="tx1">
                    <a:lumMod val="75000"/>
                    <a:lumOff val="25000"/>
                  </a:schemeClr>
                </a:solidFill>
                <a:latin typeface="Aptos Narrow"/>
              </a:rPr>
              <a:t>klè</a:t>
            </a:r>
            <a:r>
              <a:rPr lang="en-US" sz="2800" b="1">
                <a:solidFill>
                  <a:schemeClr val="tx1">
                    <a:lumMod val="75000"/>
                    <a:lumOff val="25000"/>
                  </a:schemeClr>
                </a:solidFill>
                <a:latin typeface="Aptos Narrow"/>
              </a:rPr>
              <a:t> ak zouti </a:t>
            </a:r>
            <a:r>
              <a:rPr lang="en-US" sz="2800" b="1" err="1">
                <a:solidFill>
                  <a:schemeClr val="tx1">
                    <a:lumMod val="75000"/>
                    <a:lumOff val="25000"/>
                  </a:schemeClr>
                </a:solidFill>
                <a:latin typeface="Aptos Narrow"/>
              </a:rPr>
              <a:t>aktif</a:t>
            </a:r>
            <a:r>
              <a:rPr lang="en-US" sz="2800" b="1">
                <a:solidFill>
                  <a:schemeClr val="tx1">
                    <a:lumMod val="75000"/>
                    <a:lumOff val="25000"/>
                  </a:schemeClr>
                </a:solidFill>
                <a:latin typeface="Aptos Narrow"/>
              </a:rPr>
              <a:t> pou </a:t>
            </a:r>
            <a:r>
              <a:rPr lang="en-US" sz="2800" b="1" err="1">
                <a:solidFill>
                  <a:schemeClr val="tx1">
                    <a:lumMod val="75000"/>
                    <a:lumOff val="25000"/>
                  </a:schemeClr>
                </a:solidFill>
                <a:latin typeface="Aptos Narrow"/>
              </a:rPr>
              <a:t>abòde</a:t>
            </a:r>
            <a:r>
              <a:rPr lang="en-US" sz="2800" b="1">
                <a:solidFill>
                  <a:schemeClr val="tx1">
                    <a:lumMod val="75000"/>
                    <a:lumOff val="25000"/>
                  </a:schemeClr>
                </a:solidFill>
                <a:latin typeface="Aptos Narrow"/>
              </a:rPr>
              <a:t> bezwen </a:t>
            </a:r>
            <a:r>
              <a:rPr lang="en-US" sz="2800" b="1" err="1">
                <a:solidFill>
                  <a:schemeClr val="tx1">
                    <a:lumMod val="75000"/>
                    <a:lumOff val="25000"/>
                  </a:schemeClr>
                </a:solidFill>
                <a:latin typeface="Aptos Narrow"/>
              </a:rPr>
              <a:t>kominote</a:t>
            </a:r>
            <a:r>
              <a:rPr lang="en-US" sz="2800" b="1">
                <a:solidFill>
                  <a:schemeClr val="tx1">
                    <a:lumMod val="75000"/>
                    <a:lumOff val="25000"/>
                  </a:schemeClr>
                </a:solidFill>
                <a:latin typeface="Aptos Narrow"/>
              </a:rPr>
              <a:t> yo, </a:t>
            </a:r>
            <a:r>
              <a:rPr lang="en-US" sz="2800" b="1" err="1">
                <a:solidFill>
                  <a:schemeClr val="tx1">
                    <a:lumMod val="75000"/>
                    <a:lumOff val="25000"/>
                  </a:schemeClr>
                </a:solidFill>
                <a:latin typeface="Aptos Narrow"/>
              </a:rPr>
              <a:t>sitou</a:t>
            </a:r>
            <a:r>
              <a:rPr lang="en-US" sz="2800" b="1">
                <a:solidFill>
                  <a:schemeClr val="tx1">
                    <a:lumMod val="75000"/>
                    <a:lumOff val="25000"/>
                  </a:schemeClr>
                </a:solidFill>
                <a:latin typeface="Aptos Narrow"/>
              </a:rPr>
              <a:t> nan domèn </a:t>
            </a:r>
            <a:r>
              <a:rPr lang="en-US" sz="2800" b="1" err="1">
                <a:solidFill>
                  <a:schemeClr val="tx1">
                    <a:lumMod val="75000"/>
                    <a:lumOff val="25000"/>
                  </a:schemeClr>
                </a:solidFill>
                <a:latin typeface="Aptos Narrow"/>
              </a:rPr>
              <a:t>pwojè</a:t>
            </a:r>
            <a:r>
              <a:rPr lang="en-US" sz="2800" b="1">
                <a:solidFill>
                  <a:schemeClr val="tx1">
                    <a:lumMod val="75000"/>
                    <a:lumOff val="25000"/>
                  </a:schemeClr>
                </a:solidFill>
                <a:latin typeface="Aptos Narrow"/>
              </a:rPr>
              <a:t> </a:t>
            </a:r>
            <a:r>
              <a:rPr lang="en-US" sz="2800" b="1" err="1">
                <a:solidFill>
                  <a:schemeClr val="tx1">
                    <a:lumMod val="75000"/>
                    <a:lumOff val="25000"/>
                  </a:schemeClr>
                </a:solidFill>
                <a:latin typeface="Aptos Narrow"/>
              </a:rPr>
              <a:t>aktif</a:t>
            </a:r>
            <a:r>
              <a:rPr lang="en-US" sz="2800" b="1">
                <a:solidFill>
                  <a:schemeClr val="tx1">
                    <a:lumMod val="75000"/>
                    <a:lumOff val="25000"/>
                  </a:schemeClr>
                </a:solidFill>
                <a:latin typeface="Aptos Narrow"/>
              </a:rPr>
              <a:t> ak/oswa </a:t>
            </a:r>
            <a:r>
              <a:rPr lang="en-US" sz="2800" b="1" err="1">
                <a:solidFill>
                  <a:schemeClr val="tx1">
                    <a:lumMod val="75000"/>
                    <a:lumOff val="25000"/>
                  </a:schemeClr>
                </a:solidFill>
                <a:latin typeface="Aptos Narrow"/>
              </a:rPr>
              <a:t>pwojè</a:t>
            </a:r>
            <a:r>
              <a:rPr lang="en-US" sz="2800" b="1">
                <a:solidFill>
                  <a:schemeClr val="tx1">
                    <a:lumMod val="75000"/>
                    <a:lumOff val="25000"/>
                  </a:schemeClr>
                </a:solidFill>
                <a:latin typeface="Aptos Narrow"/>
              </a:rPr>
              <a:t> </a:t>
            </a:r>
          </a:p>
          <a:p>
            <a:pPr algn="ctr"/>
            <a:r>
              <a:rPr lang="en-US" sz="2800" b="1">
                <a:solidFill>
                  <a:schemeClr val="tx1">
                    <a:lumMod val="75000"/>
                    <a:lumOff val="25000"/>
                  </a:schemeClr>
                </a:solidFill>
                <a:latin typeface="Aptos Narrow"/>
              </a:rPr>
              <a:t>k ap </a:t>
            </a:r>
            <a:r>
              <a:rPr lang="en-US" sz="2800" b="1" err="1">
                <a:solidFill>
                  <a:schemeClr val="tx1">
                    <a:lumMod val="75000"/>
                    <a:lumOff val="25000"/>
                  </a:schemeClr>
                </a:solidFill>
                <a:latin typeface="Aptos Narrow"/>
              </a:rPr>
              <a:t>vini</a:t>
            </a:r>
            <a:r>
              <a:rPr lang="en-US" sz="2800" b="1">
                <a:solidFill>
                  <a:schemeClr val="tx1">
                    <a:lumMod val="75000"/>
                    <a:lumOff val="25000"/>
                  </a:schemeClr>
                </a:solidFill>
                <a:latin typeface="Aptos Narrow"/>
              </a:rPr>
              <a:t> yo.  </a:t>
            </a:r>
            <a:endParaRPr lang="en-US">
              <a:solidFill>
                <a:schemeClr val="tx1">
                  <a:lumMod val="75000"/>
                  <a:lumOff val="25000"/>
                </a:schemeClr>
              </a:solidFill>
            </a:endParaRPr>
          </a:p>
        </p:txBody>
      </p:sp>
      <p:sp>
        <p:nvSpPr>
          <p:cNvPr id="6" name="TextBox 5">
            <a:extLst>
              <a:ext uri="{FF2B5EF4-FFF2-40B4-BE49-F238E27FC236}">
                <a16:creationId xmlns:a16="http://schemas.microsoft.com/office/drawing/2014/main" id="{6CAD1E2E-19AF-69DB-17F8-CF98603D4BAC}"/>
              </a:ext>
            </a:extLst>
          </p:cNvPr>
          <p:cNvSpPr txBox="1"/>
          <p:nvPr/>
        </p:nvSpPr>
        <p:spPr>
          <a:xfrm>
            <a:off x="960938" y="4197607"/>
            <a:ext cx="10194741" cy="1323439"/>
          </a:xfrm>
          <a:prstGeom prst="rect">
            <a:avLst/>
          </a:prstGeom>
          <a:noFill/>
        </p:spPr>
        <p:txBody>
          <a:bodyPr wrap="square" lIns="91440" tIns="45720" rIns="91440" bIns="45720" rtlCol="0" anchor="t">
            <a:spAutoFit/>
          </a:bodyPr>
          <a:lstStyle/>
          <a:p>
            <a:r>
              <a:rPr lang="en-US" sz="2000" b="1" i="1" err="1">
                <a:latin typeface="Aptos Narrow"/>
              </a:rPr>
              <a:t>Kontèks</a:t>
            </a:r>
            <a:r>
              <a:rPr lang="en-US" sz="2000" b="1" i="1">
                <a:latin typeface="Aptos Narrow"/>
              </a:rPr>
              <a:t>: </a:t>
            </a:r>
            <a:r>
              <a:rPr lang="en-US" sz="2000" i="1" err="1">
                <a:latin typeface="Aptos Narrow"/>
              </a:rPr>
              <a:t>Aprezan</a:t>
            </a:r>
            <a:r>
              <a:rPr lang="en-US" sz="2000" i="1">
                <a:latin typeface="Aptos Narrow"/>
              </a:rPr>
              <a:t>, </a:t>
            </a:r>
            <a:r>
              <a:rPr lang="en-US" sz="2000" i="1" err="1">
                <a:latin typeface="Aptos Narrow"/>
              </a:rPr>
              <a:t>souvan</a:t>
            </a:r>
            <a:r>
              <a:rPr lang="en-US" sz="2000" i="1">
                <a:latin typeface="Aptos Narrow"/>
              </a:rPr>
              <a:t> </a:t>
            </a:r>
            <a:r>
              <a:rPr lang="en-US" sz="2000" i="1" err="1">
                <a:latin typeface="Aptos Narrow"/>
              </a:rPr>
              <a:t>manm</a:t>
            </a:r>
            <a:r>
              <a:rPr lang="en-US" sz="2000" i="1">
                <a:latin typeface="Aptos Narrow"/>
              </a:rPr>
              <a:t> </a:t>
            </a:r>
            <a:r>
              <a:rPr lang="en-US" sz="2000" i="1" err="1">
                <a:latin typeface="Aptos Narrow"/>
              </a:rPr>
              <a:t>kominote</a:t>
            </a:r>
            <a:r>
              <a:rPr lang="en-US" sz="2000" i="1">
                <a:latin typeface="Aptos Narrow"/>
              </a:rPr>
              <a:t> yo pa </a:t>
            </a:r>
            <a:r>
              <a:rPr lang="en-US" sz="2000" i="1" err="1">
                <a:latin typeface="Aptos Narrow"/>
              </a:rPr>
              <a:t>konprann</a:t>
            </a:r>
            <a:r>
              <a:rPr lang="en-US" sz="2000" i="1">
                <a:latin typeface="Aptos Narrow"/>
              </a:rPr>
              <a:t> </a:t>
            </a:r>
            <a:r>
              <a:rPr lang="en-US" sz="2000" i="1" err="1">
                <a:latin typeface="Aptos Narrow"/>
              </a:rPr>
              <a:t>kòman</a:t>
            </a:r>
            <a:r>
              <a:rPr lang="en-US" sz="2000" i="1">
                <a:latin typeface="Aptos Narrow"/>
              </a:rPr>
              <a:t> yo ka pale ak DCR e/oswa avèk </a:t>
            </a:r>
            <a:r>
              <a:rPr lang="en-US" sz="2000" i="1" err="1">
                <a:latin typeface="Aptos Narrow"/>
              </a:rPr>
              <a:t>kiyès</a:t>
            </a:r>
            <a:r>
              <a:rPr lang="en-US" sz="2000" i="1">
                <a:latin typeface="Aptos Narrow"/>
              </a:rPr>
              <a:t> yo dwe pale lè yo </a:t>
            </a:r>
            <a:r>
              <a:rPr lang="en-US" sz="2000" i="1" err="1">
                <a:latin typeface="Aptos Narrow"/>
              </a:rPr>
              <a:t>vle</a:t>
            </a:r>
            <a:r>
              <a:rPr lang="en-US" sz="2000" i="1">
                <a:latin typeface="Aptos Narrow"/>
              </a:rPr>
              <a:t> bay </a:t>
            </a:r>
            <a:r>
              <a:rPr lang="en-US" sz="2000" i="1" err="1">
                <a:latin typeface="Aptos Narrow"/>
              </a:rPr>
              <a:t>kòmantè</a:t>
            </a:r>
            <a:r>
              <a:rPr lang="en-US" sz="2000" i="1">
                <a:latin typeface="Aptos Narrow"/>
              </a:rPr>
              <a:t> ak/oswa lè yo gen </a:t>
            </a:r>
            <a:r>
              <a:rPr lang="en-US" sz="2000" i="1" err="1">
                <a:latin typeface="Aptos Narrow"/>
              </a:rPr>
              <a:t>enkyetid</a:t>
            </a:r>
            <a:r>
              <a:rPr lang="en-US" sz="2000" i="1">
                <a:latin typeface="Aptos Narrow"/>
              </a:rPr>
              <a:t>.  </a:t>
            </a:r>
            <a:r>
              <a:rPr lang="en-US" sz="2000" i="1" err="1">
                <a:latin typeface="Aptos Narrow"/>
              </a:rPr>
              <a:t>Pafwa</a:t>
            </a:r>
            <a:r>
              <a:rPr lang="en-US" sz="2000" i="1">
                <a:latin typeface="Aptos Narrow"/>
              </a:rPr>
              <a:t>, </a:t>
            </a:r>
            <a:r>
              <a:rPr lang="en-US" sz="2000" i="1" err="1">
                <a:latin typeface="Aptos Narrow"/>
              </a:rPr>
              <a:t>manm</a:t>
            </a:r>
            <a:r>
              <a:rPr lang="en-US" sz="2000" i="1">
                <a:latin typeface="Aptos Narrow"/>
              </a:rPr>
              <a:t> </a:t>
            </a:r>
            <a:r>
              <a:rPr lang="en-US" sz="2000" i="1" err="1">
                <a:latin typeface="Aptos Narrow"/>
              </a:rPr>
              <a:t>kominote</a:t>
            </a:r>
            <a:r>
              <a:rPr lang="en-US" sz="2000" i="1">
                <a:latin typeface="Aptos Narrow"/>
              </a:rPr>
              <a:t> yo pa </a:t>
            </a:r>
            <a:r>
              <a:rPr lang="en-US" sz="2000" i="1" err="1">
                <a:latin typeface="Aptos Narrow"/>
              </a:rPr>
              <a:t>resevwa</a:t>
            </a:r>
            <a:r>
              <a:rPr lang="en-US" sz="2000" i="1">
                <a:latin typeface="Aptos Narrow"/>
              </a:rPr>
              <a:t> </a:t>
            </a:r>
            <a:r>
              <a:rPr lang="en-US" sz="2000" i="1" err="1">
                <a:latin typeface="Aptos Narrow"/>
              </a:rPr>
              <a:t>nouvèl</a:t>
            </a:r>
            <a:r>
              <a:rPr lang="en-US" sz="2000" i="1">
                <a:latin typeface="Aptos Narrow"/>
              </a:rPr>
              <a:t> </a:t>
            </a:r>
            <a:r>
              <a:rPr lang="en-US" sz="2000" i="1" err="1">
                <a:latin typeface="Aptos Narrow"/>
              </a:rPr>
              <a:t>regilyèman</a:t>
            </a:r>
            <a:r>
              <a:rPr lang="en-US" sz="2000" i="1">
                <a:latin typeface="Aptos Narrow"/>
              </a:rPr>
              <a:t>, yo pa </a:t>
            </a:r>
            <a:r>
              <a:rPr lang="en-US" sz="2000" i="1" err="1">
                <a:latin typeface="Aptos Narrow"/>
              </a:rPr>
              <a:t>jwenn</a:t>
            </a:r>
            <a:r>
              <a:rPr lang="en-US" sz="2000" i="1">
                <a:latin typeface="Aptos Narrow"/>
              </a:rPr>
              <a:t> repons rapid, e DCR pa fè </a:t>
            </a:r>
            <a:r>
              <a:rPr lang="en-US" sz="2000" i="1" err="1">
                <a:latin typeface="Aptos Narrow"/>
              </a:rPr>
              <a:t>suivi</a:t>
            </a:r>
            <a:r>
              <a:rPr lang="en-US" sz="2000" i="1">
                <a:latin typeface="Aptos Narrow"/>
              </a:rPr>
              <a:t> </a:t>
            </a:r>
            <a:r>
              <a:rPr lang="en-US" sz="2000" i="1" err="1">
                <a:latin typeface="Aptos Narrow"/>
              </a:rPr>
              <a:t>avè</a:t>
            </a:r>
            <a:r>
              <a:rPr lang="en-US" sz="2000" i="1">
                <a:latin typeface="Aptos Narrow"/>
              </a:rPr>
              <a:t> yo. Pou </a:t>
            </a:r>
            <a:r>
              <a:rPr lang="en-US" sz="2000" i="1" err="1">
                <a:latin typeface="Aptos Narrow"/>
              </a:rPr>
              <a:t>aplike</a:t>
            </a:r>
            <a:r>
              <a:rPr lang="en-US" sz="2000" i="1">
                <a:latin typeface="Aptos Narrow"/>
              </a:rPr>
              <a:t> rekòmandasyon sa a, </a:t>
            </a:r>
            <a:r>
              <a:rPr lang="en-US" sz="2000" i="1" err="1">
                <a:latin typeface="Aptos Narrow"/>
              </a:rPr>
              <a:t>gwoup</a:t>
            </a:r>
            <a:r>
              <a:rPr lang="en-US" sz="2000" i="1">
                <a:latin typeface="Aptos Narrow"/>
              </a:rPr>
              <a:t> aksyon an pral </a:t>
            </a:r>
            <a:r>
              <a:rPr lang="en-US" sz="2000" i="1" err="1">
                <a:latin typeface="Aptos Narrow"/>
              </a:rPr>
              <a:t>kreye</a:t>
            </a:r>
            <a:r>
              <a:rPr lang="en-US" sz="2000" i="1">
                <a:latin typeface="Aptos Narrow"/>
              </a:rPr>
              <a:t> plis </a:t>
            </a:r>
            <a:r>
              <a:rPr lang="en-US" sz="2000" i="1" err="1">
                <a:latin typeface="Aptos Narrow"/>
              </a:rPr>
              <a:t>pwosedi</a:t>
            </a:r>
            <a:r>
              <a:rPr lang="en-US" sz="2000" i="1">
                <a:latin typeface="Aptos Narrow"/>
              </a:rPr>
              <a:t> pou kenbe DCR la responsab. </a:t>
            </a:r>
          </a:p>
        </p:txBody>
      </p:sp>
    </p:spTree>
    <p:extLst>
      <p:ext uri="{BB962C8B-B14F-4D97-AF65-F5344CB8AC3E}">
        <p14:creationId xmlns:p14="http://schemas.microsoft.com/office/powerpoint/2010/main" val="20869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692-3CB5-2BAA-76C4-E746162FDB7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D3FBC11-8B4A-24DA-F97C-84C6AABEFDD8}"/>
              </a:ext>
            </a:extLst>
          </p:cNvPr>
          <p:cNvSpPr>
            <a:spLocks noGrp="1"/>
          </p:cNvSpPr>
          <p:nvPr>
            <p:ph type="title" idx="4294967295"/>
          </p:nvPr>
        </p:nvSpPr>
        <p:spPr>
          <a:xfrm>
            <a:off x="1066800" y="182830"/>
            <a:ext cx="10321636"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n-US" sz="3300" i="1">
                <a:latin typeface="Aptos Display"/>
                <a:ea typeface="Calibri Light"/>
                <a:cs typeface="Calibri Light"/>
              </a:rPr>
              <a:t>Rekòmandasyon </a:t>
            </a:r>
            <a:r>
              <a:rPr lang="en-US" sz="3300" i="1" err="1">
                <a:latin typeface="Aptos Display"/>
                <a:ea typeface="Calibri Light"/>
                <a:cs typeface="Calibri Light"/>
              </a:rPr>
              <a:t>preliminè</a:t>
            </a:r>
            <a:r>
              <a:rPr lang="en-US" sz="3300" i="1">
                <a:latin typeface="Aptos Display"/>
                <a:ea typeface="Calibri Light"/>
                <a:cs typeface="Calibri Light"/>
              </a:rPr>
              <a:t> yo (Pati 2): </a:t>
            </a:r>
            <a:br>
              <a:rPr lang="en-US">
                <a:latin typeface="Aptos Display"/>
                <a:ea typeface="Calibri Light"/>
                <a:cs typeface="Calibri Light"/>
              </a:rPr>
            </a:br>
            <a:r>
              <a:rPr lang="en-US" err="1">
                <a:latin typeface="Aptos Display"/>
                <a:ea typeface="Calibri Light"/>
                <a:cs typeface="Calibri Light"/>
              </a:rPr>
              <a:t>Amelyore</a:t>
            </a:r>
            <a:r>
              <a:rPr lang="en-US">
                <a:latin typeface="Aptos Display"/>
                <a:ea typeface="Calibri Light"/>
                <a:cs typeface="Calibri Light"/>
              </a:rPr>
              <a:t> </a:t>
            </a:r>
            <a:r>
              <a:rPr lang="en-US" err="1">
                <a:latin typeface="Aptos Display"/>
                <a:ea typeface="Calibri Light"/>
                <a:cs typeface="Calibri Light"/>
              </a:rPr>
              <a:t>pwosesis</a:t>
            </a:r>
            <a:r>
              <a:rPr lang="en-US">
                <a:latin typeface="Aptos Display"/>
                <a:ea typeface="Calibri Light"/>
                <a:cs typeface="Calibri Light"/>
              </a:rPr>
              <a:t> ak metòd kominikasyon yo</a:t>
            </a:r>
            <a:endParaRPr kumimoji="0" lang="en-US"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DE15B6C7-893F-896E-F6AF-0D7D79F6C8F0}"/>
              </a:ext>
            </a:extLst>
          </p:cNvPr>
          <p:cNvSpPr txBox="1"/>
          <p:nvPr/>
        </p:nvSpPr>
        <p:spPr>
          <a:xfrm>
            <a:off x="1107112" y="1806184"/>
            <a:ext cx="10898075" cy="3416320"/>
          </a:xfrm>
          <a:prstGeom prst="rect">
            <a:avLst/>
          </a:prstGeom>
          <a:noFill/>
        </p:spPr>
        <p:txBody>
          <a:bodyPr wrap="square" lIns="91440" tIns="45720" rIns="91440" bIns="45720" rtlCol="0" anchor="t">
            <a:spAutoFit/>
          </a:bodyPr>
          <a:lstStyle/>
          <a:p>
            <a:pPr fontAlgn="base"/>
            <a:r>
              <a:rPr lang="en-US">
                <a:latin typeface="Aptos Narrow" panose="020B0004020202020204" pitchFamily="34" charset="0"/>
              </a:rPr>
              <a:t> </a:t>
            </a:r>
            <a:r>
              <a:rPr lang="en-US" b="1" i="1">
                <a:latin typeface="Aptos Narrow" panose="020B0004020202020204" pitchFamily="34" charset="0"/>
              </a:rPr>
              <a:t>Sijesyon sou estrateji oswa aksyon yo ka itilize: </a:t>
            </a:r>
          </a:p>
          <a:p>
            <a:pPr marL="457200" indent="-457200" fontAlgn="base">
              <a:buAutoNum type="arabicPeriod"/>
            </a:pPr>
            <a:r>
              <a:rPr lang="en-US" err="1">
                <a:latin typeface="Aptos Narrow"/>
                <a:ea typeface="+mn-lt"/>
                <a:cs typeface="+mn-lt"/>
              </a:rPr>
              <a:t>Deziyen</a:t>
            </a:r>
            <a:r>
              <a:rPr lang="en-US">
                <a:latin typeface="Aptos Narrow"/>
                <a:ea typeface="+mn-lt"/>
                <a:cs typeface="+mn-lt"/>
              </a:rPr>
              <a:t> yon moun pou </a:t>
            </a:r>
            <a:r>
              <a:rPr lang="en-US" err="1">
                <a:latin typeface="Aptos Narrow"/>
                <a:ea typeface="+mn-lt"/>
                <a:cs typeface="+mn-lt"/>
              </a:rPr>
              <a:t>manm</a:t>
            </a:r>
            <a:r>
              <a:rPr lang="en-US">
                <a:latin typeface="Aptos Narrow"/>
                <a:ea typeface="+mn-lt"/>
                <a:cs typeface="+mn-lt"/>
              </a:rPr>
              <a:t> </a:t>
            </a:r>
            <a:r>
              <a:rPr lang="en-US" err="1">
                <a:latin typeface="Aptos Narrow"/>
                <a:ea typeface="+mn-lt"/>
                <a:cs typeface="+mn-lt"/>
              </a:rPr>
              <a:t>kominote</a:t>
            </a:r>
            <a:r>
              <a:rPr lang="en-US">
                <a:latin typeface="Aptos Narrow"/>
                <a:ea typeface="+mn-lt"/>
                <a:cs typeface="+mn-lt"/>
              </a:rPr>
              <a:t> yo kontakte  </a:t>
            </a:r>
            <a:endParaRPr lang="en-US">
              <a:latin typeface="Aptos Narrow"/>
            </a:endParaRPr>
          </a:p>
          <a:p>
            <a:pPr marL="457200" indent="-457200">
              <a:buAutoNum type="arabicPeriod"/>
            </a:pPr>
            <a:r>
              <a:rPr lang="en-US">
                <a:latin typeface="Aptos Narrow"/>
                <a:ea typeface="+mn-lt"/>
                <a:cs typeface="+mn-lt"/>
              </a:rPr>
              <a:t>Sèvi ak langaj </a:t>
            </a:r>
            <a:r>
              <a:rPr lang="en-US" err="1">
                <a:latin typeface="Aptos Narrow"/>
                <a:ea typeface="+mn-lt"/>
                <a:cs typeface="+mn-lt"/>
              </a:rPr>
              <a:t>senp</a:t>
            </a:r>
            <a:r>
              <a:rPr lang="en-US">
                <a:latin typeface="Aptos Narrow"/>
                <a:ea typeface="+mn-lt"/>
                <a:cs typeface="+mn-lt"/>
              </a:rPr>
              <a:t> pou pataje </a:t>
            </a:r>
            <a:r>
              <a:rPr lang="en-US" err="1">
                <a:latin typeface="Aptos Narrow"/>
                <a:ea typeface="+mn-lt"/>
                <a:cs typeface="+mn-lt"/>
              </a:rPr>
              <a:t>regilyèman</a:t>
            </a:r>
            <a:r>
              <a:rPr lang="en-US">
                <a:latin typeface="Aptos Narrow"/>
                <a:ea typeface="+mn-lt"/>
                <a:cs typeface="+mn-lt"/>
              </a:rPr>
              <a:t> </a:t>
            </a:r>
            <a:r>
              <a:rPr lang="en-US" err="1">
                <a:latin typeface="Aptos Narrow"/>
                <a:ea typeface="+mn-lt"/>
                <a:cs typeface="+mn-lt"/>
              </a:rPr>
              <a:t>pwosesis</a:t>
            </a:r>
            <a:r>
              <a:rPr lang="en-US">
                <a:latin typeface="Aptos Narrow"/>
                <a:ea typeface="+mn-lt"/>
                <a:cs typeface="+mn-lt"/>
              </a:rPr>
              <a:t> </a:t>
            </a:r>
            <a:r>
              <a:rPr lang="en-US" err="1">
                <a:latin typeface="Aptos Narrow"/>
                <a:ea typeface="+mn-lt"/>
                <a:cs typeface="+mn-lt"/>
              </a:rPr>
              <a:t>manm</a:t>
            </a:r>
            <a:r>
              <a:rPr lang="en-US">
                <a:latin typeface="Aptos Narrow"/>
                <a:ea typeface="+mn-lt"/>
                <a:cs typeface="+mn-lt"/>
              </a:rPr>
              <a:t> </a:t>
            </a:r>
            <a:r>
              <a:rPr lang="en-US" err="1">
                <a:latin typeface="Aptos Narrow"/>
                <a:ea typeface="+mn-lt"/>
                <a:cs typeface="+mn-lt"/>
              </a:rPr>
              <a:t>kominote</a:t>
            </a:r>
            <a:r>
              <a:rPr lang="en-US">
                <a:latin typeface="Aptos Narrow"/>
                <a:ea typeface="+mn-lt"/>
                <a:cs typeface="+mn-lt"/>
              </a:rPr>
              <a:t> yo ka </a:t>
            </a:r>
            <a:r>
              <a:rPr lang="en-US" err="1">
                <a:latin typeface="Aptos Narrow"/>
                <a:ea typeface="+mn-lt"/>
                <a:cs typeface="+mn-lt"/>
              </a:rPr>
              <a:t>suiv</a:t>
            </a:r>
            <a:r>
              <a:rPr lang="en-US">
                <a:latin typeface="Aptos Narrow"/>
                <a:ea typeface="+mn-lt"/>
                <a:cs typeface="+mn-lt"/>
              </a:rPr>
              <a:t> pou yo kontakte DCR, ak </a:t>
            </a:r>
            <a:r>
              <a:rPr lang="en-US" err="1">
                <a:latin typeface="Aptos Narrow"/>
                <a:ea typeface="+mn-lt"/>
                <a:cs typeface="+mn-lt"/>
              </a:rPr>
              <a:t>kiyès</a:t>
            </a:r>
            <a:r>
              <a:rPr lang="en-US">
                <a:latin typeface="Aptos Narrow"/>
                <a:ea typeface="+mn-lt"/>
                <a:cs typeface="+mn-lt"/>
              </a:rPr>
              <a:t> yo dwe pale </a:t>
            </a:r>
            <a:r>
              <a:rPr lang="en-US" err="1">
                <a:latin typeface="Aptos Narrow"/>
                <a:ea typeface="+mn-lt"/>
                <a:cs typeface="+mn-lt"/>
              </a:rPr>
              <a:t>selon</a:t>
            </a:r>
            <a:r>
              <a:rPr lang="en-US">
                <a:latin typeface="Aptos Narrow"/>
                <a:ea typeface="+mn-lt"/>
                <a:cs typeface="+mn-lt"/>
              </a:rPr>
              <a:t> </a:t>
            </a:r>
            <a:r>
              <a:rPr lang="en-US" err="1">
                <a:latin typeface="Aptos Narrow"/>
                <a:ea typeface="+mn-lt"/>
                <a:cs typeface="+mn-lt"/>
              </a:rPr>
              <a:t>kesyon</a:t>
            </a:r>
            <a:r>
              <a:rPr lang="en-US">
                <a:latin typeface="Aptos Narrow"/>
                <a:ea typeface="+mn-lt"/>
                <a:cs typeface="+mn-lt"/>
              </a:rPr>
              <a:t> yo genyen, e </a:t>
            </a:r>
            <a:r>
              <a:rPr lang="en-US" err="1">
                <a:latin typeface="Aptos Narrow"/>
                <a:ea typeface="+mn-lt"/>
                <a:cs typeface="+mn-lt"/>
              </a:rPr>
              <a:t>kantite</a:t>
            </a:r>
            <a:r>
              <a:rPr lang="en-US">
                <a:latin typeface="Aptos Narrow"/>
                <a:ea typeface="+mn-lt"/>
                <a:cs typeface="+mn-lt"/>
              </a:rPr>
              <a:t> tan yo dwe </a:t>
            </a:r>
            <a:r>
              <a:rPr lang="en-US" err="1">
                <a:latin typeface="Aptos Narrow"/>
                <a:ea typeface="+mn-lt"/>
                <a:cs typeface="+mn-lt"/>
              </a:rPr>
              <a:t>tann</a:t>
            </a:r>
            <a:r>
              <a:rPr lang="en-US">
                <a:latin typeface="Aptos Narrow"/>
                <a:ea typeface="+mn-lt"/>
                <a:cs typeface="+mn-lt"/>
              </a:rPr>
              <a:t> pou yo </a:t>
            </a:r>
            <a:r>
              <a:rPr lang="en-US" err="1">
                <a:latin typeface="Aptos Narrow"/>
                <a:ea typeface="+mn-lt"/>
                <a:cs typeface="+mn-lt"/>
              </a:rPr>
              <a:t>jwenn</a:t>
            </a:r>
            <a:r>
              <a:rPr lang="en-US">
                <a:latin typeface="Aptos Narrow"/>
                <a:ea typeface="+mn-lt"/>
                <a:cs typeface="+mn-lt"/>
              </a:rPr>
              <a:t> repons</a:t>
            </a:r>
          </a:p>
          <a:p>
            <a:pPr marL="457200" indent="-457200">
              <a:buAutoNum type="arabicPeriod"/>
            </a:pPr>
            <a:r>
              <a:rPr lang="en-US">
                <a:latin typeface="Aptos Narrow"/>
                <a:ea typeface="+mn-lt"/>
                <a:cs typeface="+mn-lt"/>
              </a:rPr>
              <a:t>Esplike </a:t>
            </a:r>
            <a:r>
              <a:rPr lang="en-US" err="1">
                <a:latin typeface="Aptos Narrow"/>
                <a:ea typeface="+mn-lt"/>
                <a:cs typeface="+mn-lt"/>
              </a:rPr>
              <a:t>kòman</a:t>
            </a:r>
            <a:r>
              <a:rPr lang="en-US">
                <a:latin typeface="Aptos Narrow"/>
                <a:ea typeface="+mn-lt"/>
                <a:cs typeface="+mn-lt"/>
              </a:rPr>
              <a:t> </a:t>
            </a:r>
            <a:r>
              <a:rPr lang="en-US" err="1">
                <a:latin typeface="Aptos Narrow"/>
                <a:ea typeface="+mn-lt"/>
                <a:cs typeface="+mn-lt"/>
              </a:rPr>
              <a:t>liy</a:t>
            </a:r>
            <a:r>
              <a:rPr lang="en-US">
                <a:latin typeface="Aptos Narrow"/>
                <a:ea typeface="+mn-lt"/>
                <a:cs typeface="+mn-lt"/>
              </a:rPr>
              <a:t> </a:t>
            </a:r>
            <a:r>
              <a:rPr lang="en-US" err="1">
                <a:latin typeface="Aptos Narrow"/>
                <a:ea typeface="+mn-lt"/>
                <a:cs typeface="+mn-lt"/>
              </a:rPr>
              <a:t>piblik</a:t>
            </a:r>
            <a:r>
              <a:rPr lang="en-US">
                <a:latin typeface="Aptos Narrow"/>
                <a:ea typeface="+mn-lt"/>
                <a:cs typeface="+mn-lt"/>
              </a:rPr>
              <a:t> (</a:t>
            </a:r>
            <a:r>
              <a:rPr lang="en-US" err="1">
                <a:latin typeface="Aptos Narrow"/>
                <a:ea typeface="+mn-lt"/>
                <a:cs typeface="+mn-lt"/>
              </a:rPr>
              <a:t>stil</a:t>
            </a:r>
            <a:r>
              <a:rPr lang="en-US">
                <a:latin typeface="Aptos Narrow"/>
                <a:ea typeface="+mn-lt"/>
                <a:cs typeface="+mn-lt"/>
              </a:rPr>
              <a:t> 311) la mache. Se yon </a:t>
            </a:r>
            <a:r>
              <a:rPr lang="en-US" err="1">
                <a:latin typeface="Aptos Narrow"/>
                <a:ea typeface="+mn-lt"/>
                <a:cs typeface="+mn-lt"/>
              </a:rPr>
              <a:t>liy</a:t>
            </a:r>
            <a:r>
              <a:rPr lang="en-US">
                <a:latin typeface="Aptos Narrow"/>
                <a:ea typeface="+mn-lt"/>
                <a:cs typeface="+mn-lt"/>
              </a:rPr>
              <a:t> </a:t>
            </a:r>
            <a:r>
              <a:rPr lang="en-US" err="1">
                <a:latin typeface="Aptos Narrow"/>
                <a:ea typeface="+mn-lt"/>
                <a:cs typeface="+mn-lt"/>
              </a:rPr>
              <a:t>kote</a:t>
            </a:r>
            <a:r>
              <a:rPr lang="en-US">
                <a:latin typeface="Aptos Narrow"/>
                <a:ea typeface="+mn-lt"/>
                <a:cs typeface="+mn-lt"/>
              </a:rPr>
              <a:t> </a:t>
            </a:r>
            <a:r>
              <a:rPr lang="en-US" err="1">
                <a:latin typeface="Aptos Narrow"/>
                <a:ea typeface="+mn-lt"/>
                <a:cs typeface="+mn-lt"/>
              </a:rPr>
              <a:t>rezidan</a:t>
            </a:r>
            <a:r>
              <a:rPr lang="en-US">
                <a:latin typeface="Aptos Narrow"/>
                <a:ea typeface="+mn-lt"/>
                <a:cs typeface="+mn-lt"/>
              </a:rPr>
              <a:t> yo ka kite </a:t>
            </a:r>
            <a:r>
              <a:rPr lang="en-US" err="1">
                <a:latin typeface="Aptos Narrow"/>
                <a:ea typeface="+mn-lt"/>
                <a:cs typeface="+mn-lt"/>
              </a:rPr>
              <a:t>kesyon</a:t>
            </a:r>
            <a:r>
              <a:rPr lang="en-US">
                <a:latin typeface="Aptos Narrow"/>
                <a:ea typeface="+mn-lt"/>
                <a:cs typeface="+mn-lt"/>
              </a:rPr>
              <a:t>, </a:t>
            </a:r>
            <a:r>
              <a:rPr lang="en-US" err="1">
                <a:latin typeface="Aptos Narrow"/>
                <a:ea typeface="+mn-lt"/>
                <a:cs typeface="+mn-lt"/>
              </a:rPr>
              <a:t>sijesyon</a:t>
            </a:r>
            <a:r>
              <a:rPr lang="en-US">
                <a:latin typeface="Aptos Narrow"/>
                <a:ea typeface="+mn-lt"/>
                <a:cs typeface="+mn-lt"/>
              </a:rPr>
              <a:t> ak/oswa </a:t>
            </a:r>
            <a:r>
              <a:rPr lang="en-US" err="1">
                <a:latin typeface="Aptos Narrow"/>
                <a:ea typeface="+mn-lt"/>
                <a:cs typeface="+mn-lt"/>
              </a:rPr>
              <a:t>plent</a:t>
            </a:r>
            <a:r>
              <a:rPr lang="en-US">
                <a:latin typeface="Aptos Narrow"/>
                <a:ea typeface="+mn-lt"/>
                <a:cs typeface="+mn-lt"/>
              </a:rPr>
              <a:t> yo</a:t>
            </a:r>
          </a:p>
          <a:p>
            <a:pPr marL="457200" indent="-457200">
              <a:buAutoNum type="arabicPeriod"/>
            </a:pPr>
            <a:r>
              <a:rPr lang="en-US" err="1">
                <a:latin typeface="Aptos Narrow"/>
                <a:ea typeface="+mn-lt"/>
                <a:cs typeface="+mn-lt"/>
              </a:rPr>
              <a:t>Derape</a:t>
            </a:r>
            <a:r>
              <a:rPr lang="en-US">
                <a:latin typeface="Aptos Narrow"/>
                <a:ea typeface="+mn-lt"/>
                <a:cs typeface="+mn-lt"/>
              </a:rPr>
              <a:t> yon </a:t>
            </a:r>
            <a:r>
              <a:rPr lang="en-US" err="1">
                <a:latin typeface="Aptos Narrow"/>
                <a:ea typeface="+mn-lt"/>
                <a:cs typeface="+mn-lt"/>
              </a:rPr>
              <a:t>kanpay</a:t>
            </a:r>
            <a:r>
              <a:rPr lang="en-US">
                <a:latin typeface="Aptos Narrow"/>
                <a:ea typeface="+mn-lt"/>
                <a:cs typeface="+mn-lt"/>
              </a:rPr>
              <a:t> enfòmasyon pou esplike </a:t>
            </a:r>
            <a:r>
              <a:rPr lang="en-US" err="1">
                <a:latin typeface="Aptos Narrow"/>
                <a:ea typeface="+mn-lt"/>
                <a:cs typeface="+mn-lt"/>
              </a:rPr>
              <a:t>pwosesis</a:t>
            </a:r>
            <a:r>
              <a:rPr lang="en-US">
                <a:latin typeface="Aptos Narrow"/>
                <a:ea typeface="+mn-lt"/>
                <a:cs typeface="+mn-lt"/>
              </a:rPr>
              <a:t> DCR gen pou </a:t>
            </a:r>
            <a:r>
              <a:rPr lang="en-US" err="1">
                <a:latin typeface="Aptos Narrow"/>
                <a:ea typeface="+mn-lt"/>
                <a:cs typeface="+mn-lt"/>
              </a:rPr>
              <a:t>piblik</a:t>
            </a:r>
            <a:r>
              <a:rPr lang="en-US">
                <a:latin typeface="Aptos Narrow"/>
                <a:ea typeface="+mn-lt"/>
                <a:cs typeface="+mn-lt"/>
              </a:rPr>
              <a:t> la bay </a:t>
            </a:r>
            <a:r>
              <a:rPr lang="en-US" err="1">
                <a:latin typeface="Aptos Narrow"/>
                <a:ea typeface="+mn-lt"/>
                <a:cs typeface="+mn-lt"/>
              </a:rPr>
              <a:t>kòmantè</a:t>
            </a:r>
            <a:r>
              <a:rPr lang="en-US">
                <a:latin typeface="Aptos Narrow"/>
                <a:ea typeface="+mn-lt"/>
                <a:cs typeface="+mn-lt"/>
              </a:rPr>
              <a:t>, ansanm ak pwogram ak </a:t>
            </a:r>
            <a:r>
              <a:rPr lang="en-US" err="1">
                <a:latin typeface="Aptos Narrow"/>
                <a:ea typeface="+mn-lt"/>
                <a:cs typeface="+mn-lt"/>
              </a:rPr>
              <a:t>aktivite</a:t>
            </a:r>
            <a:r>
              <a:rPr lang="en-US">
                <a:latin typeface="Aptos Narrow"/>
                <a:ea typeface="+mn-lt"/>
                <a:cs typeface="+mn-lt"/>
              </a:rPr>
              <a:t> DCR gen nan </a:t>
            </a:r>
            <a:r>
              <a:rPr lang="en-US" err="1">
                <a:latin typeface="Aptos Narrow"/>
                <a:ea typeface="+mn-lt"/>
                <a:cs typeface="+mn-lt"/>
              </a:rPr>
              <a:t>katye</a:t>
            </a:r>
            <a:r>
              <a:rPr lang="en-US">
                <a:latin typeface="Aptos Narrow"/>
                <a:ea typeface="+mn-lt"/>
                <a:cs typeface="+mn-lt"/>
              </a:rPr>
              <a:t> yo</a:t>
            </a:r>
          </a:p>
          <a:p>
            <a:pPr marL="457200" indent="-457200">
              <a:buAutoNum type="arabicPeriod"/>
            </a:pPr>
            <a:r>
              <a:rPr lang="en-US">
                <a:latin typeface="Aptos Narrow"/>
                <a:ea typeface="+mn-lt"/>
                <a:cs typeface="+mn-lt"/>
              </a:rPr>
              <a:t>Kreye yon </a:t>
            </a:r>
            <a:r>
              <a:rPr lang="en-US" err="1">
                <a:latin typeface="Aptos Narrow"/>
                <a:ea typeface="+mn-lt"/>
                <a:cs typeface="+mn-lt"/>
              </a:rPr>
              <a:t>sistèm</a:t>
            </a:r>
            <a:r>
              <a:rPr lang="en-US">
                <a:latin typeface="Aptos Narrow"/>
                <a:ea typeface="+mn-lt"/>
                <a:cs typeface="+mn-lt"/>
              </a:rPr>
              <a:t> </a:t>
            </a:r>
            <a:r>
              <a:rPr lang="en-US" err="1">
                <a:latin typeface="Aptos Narrow"/>
                <a:ea typeface="+mn-lt"/>
                <a:cs typeface="+mn-lt"/>
              </a:rPr>
              <a:t>suivi</a:t>
            </a:r>
            <a:r>
              <a:rPr lang="en-US">
                <a:latin typeface="Aptos Narrow"/>
                <a:ea typeface="+mn-lt"/>
                <a:cs typeface="+mn-lt"/>
              </a:rPr>
              <a:t> pou </a:t>
            </a:r>
            <a:r>
              <a:rPr lang="en-US" err="1">
                <a:latin typeface="Aptos Narrow"/>
                <a:ea typeface="+mn-lt"/>
                <a:cs typeface="+mn-lt"/>
              </a:rPr>
              <a:t>rezidan</a:t>
            </a:r>
            <a:r>
              <a:rPr lang="en-US">
                <a:latin typeface="Aptos Narrow"/>
                <a:ea typeface="+mn-lt"/>
                <a:cs typeface="+mn-lt"/>
              </a:rPr>
              <a:t> yo ka aprann </a:t>
            </a:r>
            <a:r>
              <a:rPr lang="en-US" err="1">
                <a:latin typeface="Aptos Narrow"/>
                <a:ea typeface="+mn-lt"/>
                <a:cs typeface="+mn-lt"/>
              </a:rPr>
              <a:t>kòman</a:t>
            </a:r>
            <a:r>
              <a:rPr lang="en-US">
                <a:latin typeface="Aptos Narrow"/>
                <a:ea typeface="+mn-lt"/>
                <a:cs typeface="+mn-lt"/>
              </a:rPr>
              <a:t> yo te </a:t>
            </a:r>
            <a:r>
              <a:rPr lang="en-US" err="1">
                <a:latin typeface="Aptos Narrow"/>
                <a:ea typeface="+mn-lt"/>
                <a:cs typeface="+mn-lt"/>
              </a:rPr>
              <a:t>konsidere</a:t>
            </a:r>
            <a:r>
              <a:rPr lang="en-US">
                <a:latin typeface="Aptos Narrow"/>
                <a:ea typeface="+mn-lt"/>
                <a:cs typeface="+mn-lt"/>
              </a:rPr>
              <a:t> oswa </a:t>
            </a:r>
            <a:r>
              <a:rPr lang="en-US" err="1">
                <a:latin typeface="Aptos Narrow"/>
                <a:ea typeface="+mn-lt"/>
                <a:cs typeface="+mn-lt"/>
              </a:rPr>
              <a:t>rezoud</a:t>
            </a:r>
            <a:r>
              <a:rPr lang="en-US">
                <a:latin typeface="Aptos Narrow"/>
                <a:ea typeface="+mn-lt"/>
                <a:cs typeface="+mn-lt"/>
              </a:rPr>
              <a:t> </a:t>
            </a:r>
            <a:r>
              <a:rPr lang="en-US" err="1">
                <a:latin typeface="Aptos Narrow"/>
                <a:ea typeface="+mn-lt"/>
                <a:cs typeface="+mn-lt"/>
              </a:rPr>
              <a:t>enkyetid</a:t>
            </a:r>
            <a:r>
              <a:rPr lang="en-US">
                <a:latin typeface="Aptos Narrow"/>
                <a:ea typeface="+mn-lt"/>
                <a:cs typeface="+mn-lt"/>
              </a:rPr>
              <a:t> yo</a:t>
            </a:r>
          </a:p>
          <a:p>
            <a:pPr marL="457200" indent="-457200">
              <a:buAutoNum type="arabicPeriod"/>
            </a:pPr>
            <a:r>
              <a:rPr lang="en-US">
                <a:latin typeface="Aptos Narrow"/>
                <a:ea typeface="+mn-lt"/>
                <a:cs typeface="+mn-lt"/>
              </a:rPr>
              <a:t>Fè </a:t>
            </a:r>
            <a:r>
              <a:rPr lang="en-US" err="1">
                <a:latin typeface="Aptos Narrow"/>
                <a:ea typeface="+mn-lt"/>
                <a:cs typeface="+mn-lt"/>
              </a:rPr>
              <a:t>anons</a:t>
            </a:r>
            <a:r>
              <a:rPr lang="en-US">
                <a:latin typeface="Aptos Narrow"/>
                <a:ea typeface="+mn-lt"/>
                <a:cs typeface="+mn-lt"/>
              </a:rPr>
              <a:t> </a:t>
            </a:r>
            <a:r>
              <a:rPr lang="en-US" err="1">
                <a:latin typeface="Aptos Narrow"/>
                <a:ea typeface="+mn-lt"/>
                <a:cs typeface="+mn-lt"/>
              </a:rPr>
              <a:t>alavans</a:t>
            </a:r>
            <a:r>
              <a:rPr lang="en-US">
                <a:latin typeface="Aptos Narrow"/>
                <a:ea typeface="+mn-lt"/>
                <a:cs typeface="+mn-lt"/>
              </a:rPr>
              <a:t> e bay </a:t>
            </a:r>
            <a:r>
              <a:rPr lang="en-US" err="1">
                <a:latin typeface="Aptos Narrow"/>
                <a:ea typeface="+mn-lt"/>
                <a:cs typeface="+mn-lt"/>
              </a:rPr>
              <a:t>bonjan</a:t>
            </a:r>
            <a:r>
              <a:rPr lang="en-US">
                <a:latin typeface="Aptos Narrow"/>
                <a:ea typeface="+mn-lt"/>
                <a:cs typeface="+mn-lt"/>
              </a:rPr>
              <a:t> </a:t>
            </a:r>
            <a:r>
              <a:rPr lang="en-US" err="1">
                <a:latin typeface="Aptos Narrow"/>
                <a:ea typeface="+mn-lt"/>
                <a:cs typeface="+mn-lt"/>
              </a:rPr>
              <a:t>esplikasyon</a:t>
            </a:r>
            <a:r>
              <a:rPr lang="en-US">
                <a:latin typeface="Aptos Narrow"/>
                <a:ea typeface="+mn-lt"/>
                <a:cs typeface="+mn-lt"/>
              </a:rPr>
              <a:t> lè pral gen </a:t>
            </a:r>
            <a:r>
              <a:rPr lang="en-US" err="1">
                <a:latin typeface="Aptos Narrow"/>
                <a:ea typeface="+mn-lt"/>
                <a:cs typeface="+mn-lt"/>
              </a:rPr>
              <a:t>sèvis</a:t>
            </a:r>
            <a:r>
              <a:rPr lang="en-US">
                <a:latin typeface="Aptos Narrow"/>
                <a:ea typeface="+mn-lt"/>
                <a:cs typeface="+mn-lt"/>
              </a:rPr>
              <a:t> ki </a:t>
            </a:r>
            <a:r>
              <a:rPr lang="en-US" err="1">
                <a:latin typeface="Aptos Narrow"/>
                <a:ea typeface="+mn-lt"/>
                <a:cs typeface="+mn-lt"/>
              </a:rPr>
              <a:t>fèmen</a:t>
            </a:r>
            <a:r>
              <a:rPr lang="en-US">
                <a:latin typeface="Aptos Narrow"/>
                <a:ea typeface="+mn-lt"/>
                <a:cs typeface="+mn-lt"/>
              </a:rPr>
              <a:t> oswa </a:t>
            </a:r>
            <a:r>
              <a:rPr lang="en-US" err="1">
                <a:latin typeface="Aptos Narrow"/>
                <a:ea typeface="+mn-lt"/>
                <a:cs typeface="+mn-lt"/>
              </a:rPr>
              <a:t>deranje</a:t>
            </a:r>
            <a:r>
              <a:rPr lang="en-US">
                <a:latin typeface="Aptos Narrow"/>
                <a:ea typeface="+mn-lt"/>
                <a:cs typeface="+mn-lt"/>
              </a:rPr>
              <a:t>, e pou pwogram </a:t>
            </a:r>
            <a:r>
              <a:rPr lang="en-US" err="1">
                <a:latin typeface="Aptos Narrow"/>
                <a:ea typeface="+mn-lt"/>
                <a:cs typeface="+mn-lt"/>
              </a:rPr>
              <a:t>pwojè</a:t>
            </a:r>
            <a:r>
              <a:rPr lang="en-US">
                <a:latin typeface="Aptos Narrow"/>
                <a:ea typeface="+mn-lt"/>
                <a:cs typeface="+mn-lt"/>
              </a:rPr>
              <a:t> yo</a:t>
            </a:r>
          </a:p>
          <a:p>
            <a:pPr marL="457200" indent="-457200">
              <a:buAutoNum type="arabicPeriod"/>
            </a:pPr>
            <a:r>
              <a:rPr lang="en-US" err="1">
                <a:latin typeface="Aptos Narrow"/>
                <a:ea typeface="+mn-lt"/>
                <a:cs typeface="+mn-lt"/>
              </a:rPr>
              <a:t>Kolabore</a:t>
            </a:r>
            <a:r>
              <a:rPr lang="en-US">
                <a:latin typeface="Aptos Narrow"/>
                <a:ea typeface="+mn-lt"/>
                <a:cs typeface="+mn-lt"/>
              </a:rPr>
              <a:t> yon fason </a:t>
            </a:r>
            <a:r>
              <a:rPr lang="en-US" err="1">
                <a:latin typeface="Aptos Narrow"/>
                <a:ea typeface="+mn-lt"/>
                <a:cs typeface="+mn-lt"/>
              </a:rPr>
              <a:t>aktif</a:t>
            </a:r>
            <a:r>
              <a:rPr lang="en-US">
                <a:latin typeface="Aptos Narrow"/>
                <a:ea typeface="+mn-lt"/>
                <a:cs typeface="+mn-lt"/>
              </a:rPr>
              <a:t> avèk Depatman </a:t>
            </a:r>
            <a:r>
              <a:rPr lang="en-US" err="1">
                <a:latin typeface="Aptos Narrow"/>
                <a:ea typeface="+mn-lt"/>
                <a:cs typeface="+mn-lt"/>
              </a:rPr>
              <a:t>Transpò</a:t>
            </a:r>
            <a:r>
              <a:rPr lang="en-US">
                <a:latin typeface="Aptos Narrow"/>
                <a:ea typeface="+mn-lt"/>
                <a:cs typeface="+mn-lt"/>
              </a:rPr>
              <a:t> Massachusetts (MassDOT), Vil Cambridge, ak lòt </a:t>
            </a:r>
            <a:r>
              <a:rPr lang="en-US" err="1">
                <a:latin typeface="Aptos Narrow"/>
                <a:ea typeface="+mn-lt"/>
                <a:cs typeface="+mn-lt"/>
              </a:rPr>
              <a:t>ajans</a:t>
            </a:r>
            <a:r>
              <a:rPr lang="en-US">
                <a:latin typeface="Aptos Narrow"/>
                <a:ea typeface="+mn-lt"/>
                <a:cs typeface="+mn-lt"/>
              </a:rPr>
              <a:t> </a:t>
            </a:r>
            <a:r>
              <a:rPr lang="en-US" err="1">
                <a:latin typeface="Aptos Narrow"/>
                <a:ea typeface="+mn-lt"/>
                <a:cs typeface="+mn-lt"/>
              </a:rPr>
              <a:t>enplike</a:t>
            </a:r>
            <a:r>
              <a:rPr lang="en-US">
                <a:latin typeface="Aptos Narrow"/>
                <a:ea typeface="+mn-lt"/>
                <a:cs typeface="+mn-lt"/>
              </a:rPr>
              <a:t> yo </a:t>
            </a:r>
            <a:r>
              <a:rPr lang="en-US" err="1">
                <a:latin typeface="Aptos Narrow"/>
                <a:ea typeface="+mn-lt"/>
                <a:cs typeface="+mn-lt"/>
              </a:rPr>
              <a:t>konsènan</a:t>
            </a:r>
            <a:r>
              <a:rPr lang="en-US">
                <a:latin typeface="Aptos Narrow"/>
                <a:ea typeface="+mn-lt"/>
                <a:cs typeface="+mn-lt"/>
              </a:rPr>
              <a:t> </a:t>
            </a:r>
            <a:r>
              <a:rPr lang="en-US" err="1">
                <a:latin typeface="Aptos Narrow"/>
                <a:ea typeface="+mn-lt"/>
                <a:cs typeface="+mn-lt"/>
              </a:rPr>
              <a:t>kòmantè</a:t>
            </a:r>
            <a:r>
              <a:rPr lang="en-US">
                <a:latin typeface="Aptos Narrow"/>
                <a:ea typeface="+mn-lt"/>
                <a:cs typeface="+mn-lt"/>
              </a:rPr>
              <a:t> DCR </a:t>
            </a:r>
            <a:r>
              <a:rPr lang="en-US" err="1">
                <a:latin typeface="Aptos Narrow"/>
                <a:ea typeface="+mn-lt"/>
                <a:cs typeface="+mn-lt"/>
              </a:rPr>
              <a:t>resevwa</a:t>
            </a:r>
            <a:r>
              <a:rPr lang="en-US">
                <a:latin typeface="Aptos Narrow"/>
                <a:ea typeface="+mn-lt"/>
                <a:cs typeface="+mn-lt"/>
              </a:rPr>
              <a:t> nan men </a:t>
            </a:r>
            <a:r>
              <a:rPr lang="en-US" err="1">
                <a:latin typeface="Aptos Narrow"/>
                <a:ea typeface="+mn-lt"/>
                <a:cs typeface="+mn-lt"/>
              </a:rPr>
              <a:t>piblik</a:t>
            </a:r>
            <a:r>
              <a:rPr lang="en-US">
                <a:latin typeface="Aptos Narrow"/>
                <a:ea typeface="+mn-lt"/>
                <a:cs typeface="+mn-lt"/>
              </a:rPr>
              <a:t> la (lòt </a:t>
            </a:r>
            <a:r>
              <a:rPr lang="en-US" err="1">
                <a:latin typeface="Aptos Narrow"/>
                <a:ea typeface="+mn-lt"/>
                <a:cs typeface="+mn-lt"/>
              </a:rPr>
              <a:t>ajans</a:t>
            </a:r>
            <a:r>
              <a:rPr lang="en-US">
                <a:latin typeface="Aptos Narrow"/>
                <a:ea typeface="+mn-lt"/>
                <a:cs typeface="+mn-lt"/>
              </a:rPr>
              <a:t> yo dwe fè </a:t>
            </a:r>
            <a:r>
              <a:rPr lang="en-US" err="1">
                <a:latin typeface="Aptos Narrow"/>
                <a:ea typeface="+mn-lt"/>
                <a:cs typeface="+mn-lt"/>
              </a:rPr>
              <a:t>menm</a:t>
            </a:r>
            <a:r>
              <a:rPr lang="en-US">
                <a:latin typeface="Aptos Narrow"/>
                <a:ea typeface="+mn-lt"/>
                <a:cs typeface="+mn-lt"/>
              </a:rPr>
              <a:t> jan), e </a:t>
            </a:r>
            <a:r>
              <a:rPr lang="en-US" err="1">
                <a:latin typeface="Aptos Narrow"/>
                <a:ea typeface="+mn-lt"/>
                <a:cs typeface="+mn-lt"/>
              </a:rPr>
              <a:t>kowòdone</a:t>
            </a:r>
            <a:r>
              <a:rPr lang="en-US">
                <a:latin typeface="Aptos Narrow"/>
                <a:ea typeface="+mn-lt"/>
                <a:cs typeface="+mn-lt"/>
              </a:rPr>
              <a:t> ansanm ak lòt </a:t>
            </a:r>
            <a:r>
              <a:rPr lang="en-US" err="1">
                <a:latin typeface="Aptos Narrow"/>
                <a:ea typeface="+mn-lt"/>
                <a:cs typeface="+mn-lt"/>
              </a:rPr>
              <a:t>ajans</a:t>
            </a:r>
            <a:r>
              <a:rPr lang="en-US">
                <a:latin typeface="Aptos Narrow"/>
                <a:ea typeface="+mn-lt"/>
                <a:cs typeface="+mn-lt"/>
              </a:rPr>
              <a:t> sa yo pou pale ak </a:t>
            </a:r>
            <a:r>
              <a:rPr lang="en-US" err="1">
                <a:latin typeface="Aptos Narrow"/>
                <a:ea typeface="+mn-lt"/>
                <a:cs typeface="+mn-lt"/>
              </a:rPr>
              <a:t>piblik</a:t>
            </a:r>
            <a:r>
              <a:rPr lang="en-US">
                <a:latin typeface="Aptos Narrow"/>
                <a:ea typeface="+mn-lt"/>
                <a:cs typeface="+mn-lt"/>
              </a:rPr>
              <a:t> la.</a:t>
            </a:r>
          </a:p>
        </p:txBody>
      </p:sp>
    </p:spTree>
    <p:extLst>
      <p:ext uri="{BB962C8B-B14F-4D97-AF65-F5344CB8AC3E}">
        <p14:creationId xmlns:p14="http://schemas.microsoft.com/office/powerpoint/2010/main" val="318695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ADA-C3F1-80FF-FE5A-D81774A628B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2C1C717-BFBC-2119-349D-EDFD5E5FFEBB}"/>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Rek</a:t>
            </a:r>
            <a:r>
              <a:rPr lang="en-US" sz="3300" i="1" err="1">
                <a:latin typeface="Aptos Narrow"/>
                <a:ea typeface="+mn-lt"/>
                <a:cs typeface="+mn-lt"/>
              </a:rPr>
              <a:t>òmandasyon</a:t>
            </a:r>
            <a:r>
              <a:rPr lang="en-US" sz="3300" i="1">
                <a:latin typeface="Aptos Narrow"/>
                <a:ea typeface="+mn-lt"/>
                <a:cs typeface="+mn-lt"/>
              </a:rPr>
              <a:t> </a:t>
            </a:r>
            <a:r>
              <a:rPr lang="en-US" sz="3300" i="1" err="1">
                <a:latin typeface="Aptos Narrow"/>
                <a:ea typeface="+mn-lt"/>
                <a:cs typeface="+mn-lt"/>
              </a:rPr>
              <a:t>preliminè</a:t>
            </a:r>
            <a:r>
              <a:rPr lang="en-US" sz="3300" i="1">
                <a:latin typeface="Aptos Narrow"/>
                <a:ea typeface="+mn-lt"/>
                <a:cs typeface="+mn-lt"/>
              </a:rPr>
              <a:t> 2 (Pati 1)</a:t>
            </a: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lang="en-US" sz="4300" err="1">
                <a:latin typeface="Aptos Display"/>
                <a:ea typeface="Calibri Light"/>
                <a:cs typeface="Calibri Light"/>
              </a:rPr>
              <a:t>Amelyore</a:t>
            </a:r>
            <a:r>
              <a:rPr lang="en-US" sz="4300">
                <a:latin typeface="Aptos Display"/>
                <a:ea typeface="Calibri Light"/>
                <a:cs typeface="Calibri Light"/>
              </a:rPr>
              <a:t> </a:t>
            </a:r>
            <a:r>
              <a:rPr lang="en-US" sz="4300" err="1">
                <a:latin typeface="Aptos Display"/>
                <a:ea typeface="Calibri Light"/>
                <a:cs typeface="Calibri Light"/>
              </a:rPr>
              <a:t>planifikasyon</a:t>
            </a:r>
            <a:r>
              <a:rPr lang="en-US" sz="4300">
                <a:latin typeface="Aptos Display"/>
                <a:ea typeface="Calibri Light"/>
                <a:cs typeface="Calibri Light"/>
              </a:rPr>
              <a:t> </a:t>
            </a:r>
            <a:r>
              <a:rPr lang="en-US" sz="4300" err="1">
                <a:latin typeface="Aptos Display"/>
                <a:ea typeface="Calibri Light"/>
                <a:cs typeface="Calibri Light"/>
              </a:rPr>
              <a:t>pwoj</a:t>
            </a:r>
            <a:r>
              <a:rPr lang="en-US" sz="4400" err="1">
                <a:latin typeface="Aptos Narrow"/>
                <a:ea typeface="+mn-lt"/>
                <a:cs typeface="+mn-lt"/>
              </a:rPr>
              <a:t>è</a:t>
            </a:r>
            <a:r>
              <a:rPr lang="en-US" sz="4400">
                <a:latin typeface="Aptos Narrow"/>
                <a:ea typeface="+mn-lt"/>
                <a:cs typeface="+mn-lt"/>
              </a:rPr>
              <a:t> yo</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EC5107AE-F180-CF19-EF7F-7CE3047EC53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1">
                    <a:lumMod val="75000"/>
                    <a:lumOff val="25000"/>
                  </a:schemeClr>
                </a:solidFill>
                <a:latin typeface="Aptos Narrow"/>
              </a:rPr>
              <a:t>DCR pral devlope yon </a:t>
            </a:r>
            <a:r>
              <a:rPr lang="en-US" sz="2800" b="1" err="1">
                <a:solidFill>
                  <a:schemeClr val="tx1">
                    <a:lumMod val="75000"/>
                    <a:lumOff val="25000"/>
                  </a:schemeClr>
                </a:solidFill>
                <a:latin typeface="Aptos Narrow"/>
              </a:rPr>
              <a:t>pwosesis</a:t>
            </a:r>
            <a:r>
              <a:rPr lang="en-US" sz="2800" b="1">
                <a:solidFill>
                  <a:schemeClr val="tx1">
                    <a:lumMod val="75000"/>
                    <a:lumOff val="25000"/>
                  </a:schemeClr>
                </a:solidFill>
                <a:latin typeface="Aptos Narrow"/>
              </a:rPr>
              <a:t> ki </a:t>
            </a:r>
            <a:r>
              <a:rPr lang="en-US" sz="2800" b="1" err="1">
                <a:solidFill>
                  <a:schemeClr val="tx1">
                    <a:lumMod val="75000"/>
                    <a:lumOff val="25000"/>
                  </a:schemeClr>
                </a:solidFill>
                <a:latin typeface="Aptos Narrow"/>
              </a:rPr>
              <a:t>kl</a:t>
            </a:r>
            <a:r>
              <a:rPr lang="en-US" sz="2800" b="1" err="1">
                <a:solidFill>
                  <a:schemeClr val="tx1">
                    <a:lumMod val="75000"/>
                    <a:lumOff val="25000"/>
                  </a:schemeClr>
                </a:solidFill>
                <a:latin typeface="Aptos Narrow"/>
                <a:ea typeface="+mn-lt"/>
                <a:cs typeface="+mn-lt"/>
              </a:rPr>
              <a:t>è</a:t>
            </a:r>
            <a:r>
              <a:rPr lang="en-US" sz="2800" b="1">
                <a:solidFill>
                  <a:schemeClr val="tx1">
                    <a:lumMod val="75000"/>
                    <a:lumOff val="25000"/>
                  </a:schemeClr>
                </a:solidFill>
                <a:latin typeface="Aptos Narrow"/>
                <a:ea typeface="+mn-lt"/>
                <a:cs typeface="+mn-lt"/>
              </a:rPr>
              <a:t> e stab pou </a:t>
            </a:r>
            <a:r>
              <a:rPr lang="en-US" sz="2800" b="1" err="1">
                <a:solidFill>
                  <a:schemeClr val="tx1">
                    <a:lumMod val="75000"/>
                    <a:lumOff val="25000"/>
                  </a:schemeClr>
                </a:solidFill>
                <a:latin typeface="Aptos Narrow"/>
                <a:ea typeface="+mn-lt"/>
                <a:cs typeface="+mn-lt"/>
              </a:rPr>
              <a:t>kominike</a:t>
            </a:r>
            <a:r>
              <a:rPr lang="en-US" sz="2800" b="1">
                <a:solidFill>
                  <a:schemeClr val="tx1">
                    <a:lumMod val="75000"/>
                    <a:lumOff val="25000"/>
                  </a:schemeClr>
                </a:solidFill>
                <a:latin typeface="Aptos Narrow"/>
                <a:ea typeface="+mn-lt"/>
                <a:cs typeface="+mn-lt"/>
              </a:rPr>
              <a:t> ak </a:t>
            </a:r>
            <a:r>
              <a:rPr lang="en-US" sz="2800" b="1" err="1">
                <a:solidFill>
                  <a:schemeClr val="tx1">
                    <a:lumMod val="75000"/>
                    <a:lumOff val="25000"/>
                  </a:schemeClr>
                </a:solidFill>
                <a:latin typeface="Aptos Narrow"/>
                <a:ea typeface="+mn-lt"/>
                <a:cs typeface="+mn-lt"/>
              </a:rPr>
              <a:t>piblik</a:t>
            </a:r>
            <a:r>
              <a:rPr lang="en-US" sz="2800" b="1">
                <a:solidFill>
                  <a:schemeClr val="tx1">
                    <a:lumMod val="75000"/>
                    <a:lumOff val="25000"/>
                  </a:schemeClr>
                </a:solidFill>
                <a:latin typeface="Aptos Narrow"/>
                <a:ea typeface="+mn-lt"/>
                <a:cs typeface="+mn-lt"/>
              </a:rPr>
              <a:t> la </a:t>
            </a:r>
            <a:r>
              <a:rPr lang="en-US" sz="2800" b="1" err="1">
                <a:solidFill>
                  <a:schemeClr val="tx1">
                    <a:lumMod val="75000"/>
                    <a:lumOff val="25000"/>
                  </a:schemeClr>
                </a:solidFill>
                <a:latin typeface="Aptos Narrow"/>
                <a:ea typeface="+mn-lt"/>
                <a:cs typeface="+mn-lt"/>
              </a:rPr>
              <a:t>konsènan</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pwojè</a:t>
            </a:r>
            <a:r>
              <a:rPr lang="en-US" sz="2800" b="1">
                <a:solidFill>
                  <a:schemeClr val="tx1">
                    <a:lumMod val="75000"/>
                    <a:lumOff val="25000"/>
                  </a:schemeClr>
                </a:solidFill>
                <a:latin typeface="Aptos Narrow"/>
                <a:ea typeface="+mn-lt"/>
                <a:cs typeface="+mn-lt"/>
              </a:rPr>
              <a:t> yo </a:t>
            </a:r>
            <a:r>
              <a:rPr lang="en-US" sz="2800" b="1" err="1">
                <a:solidFill>
                  <a:schemeClr val="tx1">
                    <a:lumMod val="75000"/>
                    <a:lumOff val="25000"/>
                  </a:schemeClr>
                </a:solidFill>
                <a:latin typeface="Aptos Narrow"/>
                <a:ea typeface="+mn-lt"/>
                <a:cs typeface="+mn-lt"/>
              </a:rPr>
              <a:t>planifye</a:t>
            </a:r>
            <a:r>
              <a:rPr lang="en-US" sz="2800" b="1">
                <a:solidFill>
                  <a:schemeClr val="tx1">
                    <a:lumMod val="75000"/>
                    <a:lumOff val="25000"/>
                  </a:schemeClr>
                </a:solidFill>
                <a:latin typeface="Aptos Narrow"/>
                <a:ea typeface="+mn-lt"/>
                <a:cs typeface="+mn-lt"/>
              </a:rPr>
              <a:t> yo, </a:t>
            </a:r>
            <a:r>
              <a:rPr lang="en-US" sz="2800" b="1" err="1">
                <a:solidFill>
                  <a:schemeClr val="tx1">
                    <a:lumMod val="75000"/>
                    <a:lumOff val="25000"/>
                  </a:schemeClr>
                </a:solidFill>
                <a:latin typeface="Aptos Narrow"/>
                <a:ea typeface="+mn-lt"/>
                <a:cs typeface="+mn-lt"/>
              </a:rPr>
              <a:t>ni</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pwojè</a:t>
            </a:r>
            <a:r>
              <a:rPr lang="en-US" sz="2800" b="1">
                <a:solidFill>
                  <a:schemeClr val="tx1">
                    <a:lumMod val="75000"/>
                    <a:lumOff val="25000"/>
                  </a:schemeClr>
                </a:solidFill>
                <a:latin typeface="Aptos Narrow"/>
                <a:ea typeface="+mn-lt"/>
                <a:cs typeface="+mn-lt"/>
              </a:rPr>
              <a:t> k ap </a:t>
            </a:r>
            <a:r>
              <a:rPr lang="en-US" sz="2800" b="1" err="1">
                <a:solidFill>
                  <a:schemeClr val="tx1">
                    <a:lumMod val="75000"/>
                    <a:lumOff val="25000"/>
                  </a:schemeClr>
                </a:solidFill>
                <a:latin typeface="Aptos Narrow"/>
                <a:ea typeface="+mn-lt"/>
                <a:cs typeface="+mn-lt"/>
              </a:rPr>
              <a:t>fèt</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anvan</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lontan</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ni</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pwojè</a:t>
            </a:r>
            <a:r>
              <a:rPr lang="en-US" sz="2800" b="1">
                <a:solidFill>
                  <a:schemeClr val="tx1">
                    <a:lumMod val="75000"/>
                    <a:lumOff val="25000"/>
                  </a:schemeClr>
                </a:solidFill>
                <a:latin typeface="Aptos Narrow"/>
                <a:ea typeface="+mn-lt"/>
                <a:cs typeface="+mn-lt"/>
              </a:rPr>
              <a:t> ki pral </a:t>
            </a:r>
            <a:r>
              <a:rPr lang="en-US" sz="2800" b="1" err="1">
                <a:solidFill>
                  <a:schemeClr val="tx1">
                    <a:lumMod val="75000"/>
                    <a:lumOff val="25000"/>
                  </a:schemeClr>
                </a:solidFill>
                <a:latin typeface="Aptos Narrow"/>
                <a:ea typeface="+mn-lt"/>
                <a:cs typeface="+mn-lt"/>
              </a:rPr>
              <a:t>fèt</a:t>
            </a:r>
            <a:r>
              <a:rPr lang="en-US" sz="2800" b="1">
                <a:solidFill>
                  <a:schemeClr val="tx1">
                    <a:lumMod val="75000"/>
                    <a:lumOff val="25000"/>
                  </a:schemeClr>
                </a:solidFill>
                <a:latin typeface="Aptos Narrow"/>
                <a:ea typeface="+mn-lt"/>
                <a:cs typeface="+mn-lt"/>
              </a:rPr>
              <a:t> </a:t>
            </a:r>
            <a:r>
              <a:rPr lang="en-US" sz="2800" b="1" err="1">
                <a:solidFill>
                  <a:schemeClr val="tx1">
                    <a:lumMod val="75000"/>
                    <a:lumOff val="25000"/>
                  </a:schemeClr>
                </a:solidFill>
                <a:latin typeface="Aptos Narrow"/>
                <a:ea typeface="+mn-lt"/>
                <a:cs typeface="+mn-lt"/>
              </a:rPr>
              <a:t>alavni</a:t>
            </a:r>
            <a:r>
              <a:rPr lang="en-US" sz="2800" b="1">
                <a:solidFill>
                  <a:schemeClr val="tx1">
                    <a:lumMod val="75000"/>
                    <a:lumOff val="25000"/>
                  </a:schemeClr>
                </a:solidFill>
                <a:latin typeface="Aptos Narrow"/>
                <a:ea typeface="+mn-lt"/>
                <a:cs typeface="+mn-lt"/>
              </a:rPr>
              <a:t> yo.</a:t>
            </a:r>
            <a:r>
              <a:rPr lang="en-US" sz="2800" b="1">
                <a:solidFill>
                  <a:schemeClr val="tx1">
                    <a:lumMod val="75000"/>
                    <a:lumOff val="25000"/>
                  </a:schemeClr>
                </a:solidFill>
                <a:latin typeface="Aptos Narrow"/>
              </a:rPr>
              <a:t>  </a:t>
            </a:r>
            <a:endParaRPr lang="en-US">
              <a:solidFill>
                <a:schemeClr val="tx1">
                  <a:lumMod val="75000"/>
                  <a:lumOff val="25000"/>
                </a:schemeClr>
              </a:solidFill>
            </a:endParaRPr>
          </a:p>
        </p:txBody>
      </p:sp>
      <p:sp>
        <p:nvSpPr>
          <p:cNvPr id="6" name="TextBox 5">
            <a:extLst>
              <a:ext uri="{FF2B5EF4-FFF2-40B4-BE49-F238E27FC236}">
                <a16:creationId xmlns:a16="http://schemas.microsoft.com/office/drawing/2014/main" id="{6CAB3B1E-69C5-769D-815F-E00C1790D36B}"/>
              </a:ext>
            </a:extLst>
          </p:cNvPr>
          <p:cNvSpPr txBox="1"/>
          <p:nvPr/>
        </p:nvSpPr>
        <p:spPr>
          <a:xfrm>
            <a:off x="1097280" y="4168876"/>
            <a:ext cx="10087895" cy="1754326"/>
          </a:xfrm>
          <a:prstGeom prst="rect">
            <a:avLst/>
          </a:prstGeom>
          <a:noFill/>
        </p:spPr>
        <p:txBody>
          <a:bodyPr wrap="square" lIns="91440" tIns="45720" rIns="91440" bIns="45720" rtlCol="0" anchor="t">
            <a:spAutoFit/>
          </a:bodyPr>
          <a:lstStyle/>
          <a:p>
            <a:r>
              <a:rPr lang="en-US" b="1" i="1" err="1">
                <a:latin typeface="Aptos Narrow"/>
              </a:rPr>
              <a:t>Kontèks</a:t>
            </a:r>
            <a:r>
              <a:rPr lang="en-US" b="1" i="1">
                <a:latin typeface="Aptos Narrow"/>
              </a:rPr>
              <a:t>:  </a:t>
            </a:r>
            <a:r>
              <a:rPr lang="en-US" i="1">
                <a:latin typeface="Aptos Narrow"/>
              </a:rPr>
              <a:t>Yo fè rekòmandasyon sa a </a:t>
            </a:r>
            <a:r>
              <a:rPr lang="en-US" i="1" err="1">
                <a:latin typeface="Aptos Narrow"/>
              </a:rPr>
              <a:t>paske</a:t>
            </a:r>
            <a:r>
              <a:rPr lang="en-US" i="1">
                <a:latin typeface="Aptos Narrow"/>
              </a:rPr>
              <a:t> gen bezwen pou yo pi byen </a:t>
            </a:r>
            <a:r>
              <a:rPr lang="en-US" i="1" err="1">
                <a:latin typeface="Aptos Narrow"/>
              </a:rPr>
              <a:t>kominike</a:t>
            </a:r>
            <a:r>
              <a:rPr lang="en-US" i="1">
                <a:latin typeface="Aptos Narrow"/>
              </a:rPr>
              <a:t> ak </a:t>
            </a:r>
            <a:r>
              <a:rPr lang="en-US" i="1" err="1">
                <a:latin typeface="Aptos Narrow"/>
              </a:rPr>
              <a:t>manm</a:t>
            </a:r>
            <a:r>
              <a:rPr lang="en-US" i="1">
                <a:latin typeface="Aptos Narrow"/>
              </a:rPr>
              <a:t> </a:t>
            </a:r>
            <a:r>
              <a:rPr lang="en-US" i="1" err="1">
                <a:latin typeface="Aptos Narrow"/>
              </a:rPr>
              <a:t>kominote</a:t>
            </a:r>
            <a:r>
              <a:rPr lang="en-US" i="1">
                <a:latin typeface="Aptos Narrow"/>
              </a:rPr>
              <a:t> yo </a:t>
            </a:r>
            <a:r>
              <a:rPr lang="en-US" i="1" err="1">
                <a:latin typeface="Aptos Narrow"/>
              </a:rPr>
              <a:t>regilyèman</a:t>
            </a:r>
            <a:r>
              <a:rPr lang="en-US" i="1">
                <a:latin typeface="Aptos Narrow"/>
              </a:rPr>
              <a:t> </a:t>
            </a:r>
            <a:r>
              <a:rPr lang="en-US" i="1" err="1">
                <a:latin typeface="Aptos Narrow"/>
              </a:rPr>
              <a:t>konsènan</a:t>
            </a:r>
            <a:r>
              <a:rPr lang="en-US" i="1">
                <a:latin typeface="Aptos Narrow"/>
              </a:rPr>
              <a:t> </a:t>
            </a:r>
            <a:r>
              <a:rPr lang="en-US" i="1" err="1">
                <a:latin typeface="Aptos Narrow"/>
              </a:rPr>
              <a:t>travay</a:t>
            </a:r>
            <a:r>
              <a:rPr lang="en-US" i="1">
                <a:latin typeface="Aptos Narrow"/>
              </a:rPr>
              <a:t> </a:t>
            </a:r>
            <a:r>
              <a:rPr lang="en-US" i="1" err="1">
                <a:latin typeface="Aptos Narrow"/>
              </a:rPr>
              <a:t>pwojè</a:t>
            </a:r>
            <a:r>
              <a:rPr lang="en-US" i="1">
                <a:latin typeface="Aptos Narrow"/>
              </a:rPr>
              <a:t> ki pral </a:t>
            </a:r>
            <a:r>
              <a:rPr lang="en-US" i="1" err="1">
                <a:latin typeface="Aptos Narrow"/>
              </a:rPr>
              <a:t>fèt</a:t>
            </a:r>
            <a:r>
              <a:rPr lang="en-US" i="1">
                <a:latin typeface="Aptos Narrow"/>
              </a:rPr>
              <a:t> nan </a:t>
            </a:r>
            <a:r>
              <a:rPr lang="en-US" i="1" err="1">
                <a:latin typeface="Aptos Narrow"/>
              </a:rPr>
              <a:t>zòn</a:t>
            </a:r>
            <a:r>
              <a:rPr lang="en-US" i="1">
                <a:latin typeface="Aptos Narrow"/>
              </a:rPr>
              <a:t> yo a. </a:t>
            </a:r>
            <a:r>
              <a:rPr lang="en-US" i="1" err="1">
                <a:latin typeface="Aptos Narrow"/>
              </a:rPr>
              <a:t>Souvan</a:t>
            </a:r>
            <a:r>
              <a:rPr lang="en-US" i="1">
                <a:latin typeface="Aptos Narrow"/>
              </a:rPr>
              <a:t>, </a:t>
            </a:r>
            <a:r>
              <a:rPr lang="en-US" i="1" err="1">
                <a:latin typeface="Aptos Narrow"/>
              </a:rPr>
              <a:t>manm</a:t>
            </a:r>
            <a:r>
              <a:rPr lang="en-US" i="1">
                <a:latin typeface="Aptos Narrow"/>
              </a:rPr>
              <a:t> </a:t>
            </a:r>
            <a:r>
              <a:rPr lang="en-US" i="1" err="1">
                <a:latin typeface="Aptos Narrow"/>
              </a:rPr>
              <a:t>kominote</a:t>
            </a:r>
            <a:r>
              <a:rPr lang="en-US" i="1">
                <a:latin typeface="Aptos Narrow"/>
              </a:rPr>
              <a:t> yo te esplike </a:t>
            </a:r>
            <a:r>
              <a:rPr lang="en-US" i="1" err="1">
                <a:latin typeface="Aptos Narrow"/>
              </a:rPr>
              <a:t>gwoup</a:t>
            </a:r>
            <a:r>
              <a:rPr lang="en-US" i="1">
                <a:latin typeface="Aptos Narrow"/>
              </a:rPr>
              <a:t> aksyon an ke yo </a:t>
            </a:r>
            <a:r>
              <a:rPr lang="en-US" i="1" err="1">
                <a:latin typeface="Aptos Narrow"/>
              </a:rPr>
              <a:t>vle</a:t>
            </a:r>
            <a:r>
              <a:rPr lang="en-US" i="1">
                <a:latin typeface="Aptos Narrow"/>
              </a:rPr>
              <a:t> </a:t>
            </a:r>
            <a:r>
              <a:rPr lang="en-US" i="1" err="1">
                <a:latin typeface="Aptos Narrow"/>
              </a:rPr>
              <a:t>jwenn</a:t>
            </a:r>
            <a:r>
              <a:rPr lang="en-US" i="1">
                <a:latin typeface="Aptos Narrow"/>
              </a:rPr>
              <a:t> plis </a:t>
            </a:r>
            <a:r>
              <a:rPr lang="en-US" i="1" err="1">
                <a:latin typeface="Aptos Narrow"/>
              </a:rPr>
              <a:t>nouvèl</a:t>
            </a:r>
            <a:r>
              <a:rPr lang="en-US" i="1">
                <a:latin typeface="Aptos Narrow"/>
              </a:rPr>
              <a:t> </a:t>
            </a:r>
            <a:r>
              <a:rPr lang="en-US" i="1" err="1">
                <a:latin typeface="Aptos Narrow"/>
              </a:rPr>
              <a:t>konènan</a:t>
            </a:r>
            <a:r>
              <a:rPr lang="en-US" i="1">
                <a:latin typeface="Aptos Narrow"/>
              </a:rPr>
              <a:t> pwogrè </a:t>
            </a:r>
            <a:r>
              <a:rPr lang="en-US" i="1" err="1">
                <a:latin typeface="Aptos Narrow"/>
              </a:rPr>
              <a:t>pwojè</a:t>
            </a:r>
            <a:r>
              <a:rPr lang="en-US" i="1">
                <a:latin typeface="Aptos Narrow"/>
              </a:rPr>
              <a:t> DCR yo ak </a:t>
            </a:r>
            <a:r>
              <a:rPr lang="en-US" i="1" err="1">
                <a:latin typeface="Aptos Narrow"/>
              </a:rPr>
              <a:t>pwochen</a:t>
            </a:r>
            <a:r>
              <a:rPr lang="en-US" i="1">
                <a:latin typeface="Aptos Narrow"/>
              </a:rPr>
              <a:t> etap yo pral </a:t>
            </a:r>
            <a:r>
              <a:rPr lang="en-US" i="1" err="1">
                <a:latin typeface="Aptos Narrow"/>
              </a:rPr>
              <a:t>suiv</a:t>
            </a:r>
            <a:r>
              <a:rPr lang="en-US" i="1">
                <a:latin typeface="Aptos Narrow"/>
              </a:rPr>
              <a:t> yo. </a:t>
            </a:r>
            <a:r>
              <a:rPr lang="en-US" i="1" err="1">
                <a:latin typeface="Aptos Narrow"/>
              </a:rPr>
              <a:t>Aprezan</a:t>
            </a:r>
            <a:r>
              <a:rPr lang="en-US" i="1">
                <a:latin typeface="Aptos Narrow"/>
              </a:rPr>
              <a:t>, pa gen anpil </a:t>
            </a:r>
            <a:r>
              <a:rPr lang="en-US" i="1" err="1">
                <a:latin typeface="Aptos Narrow"/>
              </a:rPr>
              <a:t>posiblite</a:t>
            </a:r>
            <a:r>
              <a:rPr lang="en-US" i="1">
                <a:latin typeface="Aptos Narrow"/>
              </a:rPr>
              <a:t> pou </a:t>
            </a:r>
            <a:r>
              <a:rPr lang="en-US" i="1" err="1">
                <a:latin typeface="Aptos Narrow"/>
              </a:rPr>
              <a:t>manm</a:t>
            </a:r>
            <a:r>
              <a:rPr lang="en-US" i="1">
                <a:latin typeface="Aptos Narrow"/>
              </a:rPr>
              <a:t> </a:t>
            </a:r>
            <a:r>
              <a:rPr lang="en-US" i="1" err="1">
                <a:latin typeface="Aptos Narrow"/>
              </a:rPr>
              <a:t>kominote</a:t>
            </a:r>
            <a:r>
              <a:rPr lang="en-US" i="1">
                <a:latin typeface="Aptos Narrow"/>
              </a:rPr>
              <a:t> yo fè </a:t>
            </a:r>
            <a:r>
              <a:rPr lang="en-US" i="1" err="1">
                <a:latin typeface="Aptos Narrow"/>
              </a:rPr>
              <a:t>kòmantè</a:t>
            </a:r>
            <a:r>
              <a:rPr lang="en-US" i="1">
                <a:latin typeface="Aptos Narrow"/>
              </a:rPr>
              <a:t> oswa pataje </a:t>
            </a:r>
            <a:r>
              <a:rPr lang="en-US" i="1" err="1">
                <a:latin typeface="Aptos Narrow"/>
              </a:rPr>
              <a:t>enkyetid</a:t>
            </a:r>
            <a:r>
              <a:rPr lang="en-US" i="1">
                <a:latin typeface="Aptos Narrow"/>
              </a:rPr>
              <a:t> yo ak DCR sou yon </a:t>
            </a:r>
            <a:r>
              <a:rPr lang="en-US" i="1" err="1">
                <a:latin typeface="Aptos Narrow"/>
              </a:rPr>
              <a:t>sijè</a:t>
            </a:r>
            <a:r>
              <a:rPr lang="en-US" i="1">
                <a:latin typeface="Aptos Narrow"/>
              </a:rPr>
              <a:t> </a:t>
            </a:r>
            <a:r>
              <a:rPr lang="en-US" i="1" err="1">
                <a:latin typeface="Aptos Narrow"/>
              </a:rPr>
              <a:t>presi</a:t>
            </a:r>
            <a:r>
              <a:rPr lang="en-US" i="1">
                <a:latin typeface="Aptos Narrow"/>
              </a:rPr>
              <a:t>. Yo fè rekòmandasyon sa a pou </a:t>
            </a:r>
            <a:r>
              <a:rPr lang="en-US" i="1" err="1">
                <a:latin typeface="Aptos Narrow"/>
              </a:rPr>
              <a:t>amelyore</a:t>
            </a:r>
            <a:r>
              <a:rPr lang="en-US" i="1">
                <a:latin typeface="Aptos Narrow"/>
              </a:rPr>
              <a:t> </a:t>
            </a:r>
            <a:r>
              <a:rPr lang="en-US" i="1" err="1">
                <a:latin typeface="Aptos Narrow"/>
              </a:rPr>
              <a:t>pwosesis</a:t>
            </a:r>
            <a:r>
              <a:rPr lang="en-US" i="1">
                <a:latin typeface="Aptos Narrow"/>
              </a:rPr>
              <a:t> DCR </a:t>
            </a:r>
            <a:r>
              <a:rPr lang="en-US" i="1" err="1">
                <a:latin typeface="Aptos Narrow"/>
              </a:rPr>
              <a:t>suiv</a:t>
            </a:r>
            <a:r>
              <a:rPr lang="en-US" i="1">
                <a:latin typeface="Aptos Narrow"/>
              </a:rPr>
              <a:t> pou l </a:t>
            </a:r>
            <a:r>
              <a:rPr lang="en-US" i="1" err="1">
                <a:latin typeface="Aptos Narrow"/>
              </a:rPr>
              <a:t>kominike</a:t>
            </a:r>
            <a:r>
              <a:rPr lang="en-US" i="1">
                <a:latin typeface="Aptos Narrow"/>
              </a:rPr>
              <a:t> ak </a:t>
            </a:r>
            <a:r>
              <a:rPr lang="en-US" i="1" err="1">
                <a:latin typeface="Aptos Narrow"/>
              </a:rPr>
              <a:t>manm</a:t>
            </a:r>
            <a:r>
              <a:rPr lang="en-US" i="1">
                <a:latin typeface="Aptos Narrow"/>
              </a:rPr>
              <a:t> </a:t>
            </a:r>
            <a:r>
              <a:rPr lang="en-US" i="1" err="1">
                <a:latin typeface="Aptos Narrow"/>
              </a:rPr>
              <a:t>kominote</a:t>
            </a:r>
            <a:r>
              <a:rPr lang="en-US" i="1">
                <a:latin typeface="Aptos Narrow"/>
              </a:rPr>
              <a:t> yo e </a:t>
            </a:r>
            <a:r>
              <a:rPr lang="en-US" i="1" err="1">
                <a:latin typeface="Aptos Narrow"/>
              </a:rPr>
              <a:t>ba</a:t>
            </a:r>
            <a:r>
              <a:rPr lang="en-US" i="1">
                <a:latin typeface="Aptos Narrow"/>
              </a:rPr>
              <a:t> yo </a:t>
            </a:r>
            <a:r>
              <a:rPr lang="en-US" i="1" err="1">
                <a:latin typeface="Aptos Narrow"/>
              </a:rPr>
              <a:t>nouvèl</a:t>
            </a:r>
            <a:r>
              <a:rPr lang="en-US" i="1">
                <a:latin typeface="Aptos Narrow"/>
              </a:rPr>
              <a:t>. </a:t>
            </a:r>
            <a:endParaRPr lang="en-US" sz="2000">
              <a:latin typeface="Aptos Narrow" panose="020B0004020202020204" pitchFamily="34" charset="0"/>
            </a:endParaRPr>
          </a:p>
        </p:txBody>
      </p:sp>
    </p:spTree>
    <p:extLst>
      <p:ext uri="{BB962C8B-B14F-4D97-AF65-F5344CB8AC3E}">
        <p14:creationId xmlns:p14="http://schemas.microsoft.com/office/powerpoint/2010/main" val="209643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254D7-C3A6-9362-0311-40925FED049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131D31-6E41-2ED7-29DB-36B4D35E1AE5}"/>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n-US" sz="3300" i="1">
                <a:latin typeface="Aptos Display"/>
                <a:ea typeface="Calibri Light"/>
                <a:cs typeface="Calibri Light"/>
              </a:rPr>
              <a:t>Rekòmandasyon </a:t>
            </a:r>
            <a:r>
              <a:rPr lang="en-US" sz="3300" i="1" err="1">
                <a:latin typeface="Aptos Display"/>
                <a:ea typeface="Calibri Light"/>
                <a:cs typeface="Calibri Light"/>
              </a:rPr>
              <a:t>preliminè</a:t>
            </a:r>
            <a:r>
              <a:rPr lang="en-US" sz="3300" i="1">
                <a:latin typeface="Aptos Display"/>
                <a:ea typeface="Calibri Light"/>
                <a:cs typeface="Calibri Light"/>
              </a:rPr>
              <a:t> 2 (Pati 2)</a:t>
            </a: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lang="en-US" sz="4300" err="1">
                <a:latin typeface="Aptos Display"/>
                <a:ea typeface="Calibri Light"/>
                <a:cs typeface="Calibri Light"/>
              </a:rPr>
              <a:t>Amelyore</a:t>
            </a:r>
            <a:r>
              <a:rPr lang="en-US" sz="4300">
                <a:latin typeface="Aptos Display"/>
                <a:ea typeface="Calibri Light"/>
                <a:cs typeface="Calibri Light"/>
              </a:rPr>
              <a:t> </a:t>
            </a:r>
            <a:r>
              <a:rPr lang="en-US" sz="4300" err="1">
                <a:latin typeface="Aptos Display"/>
                <a:ea typeface="Calibri Light"/>
                <a:cs typeface="Calibri Light"/>
              </a:rPr>
              <a:t>planifikasyon</a:t>
            </a:r>
            <a:r>
              <a:rPr lang="en-US" sz="4300">
                <a:latin typeface="Aptos Display"/>
                <a:ea typeface="Calibri Light"/>
                <a:cs typeface="Calibri Light"/>
              </a:rPr>
              <a:t> </a:t>
            </a:r>
            <a:r>
              <a:rPr lang="en-US" sz="4300" err="1">
                <a:latin typeface="Aptos Display"/>
                <a:ea typeface="Calibri Light"/>
                <a:cs typeface="Calibri Light"/>
              </a:rPr>
              <a:t>pwojè</a:t>
            </a:r>
            <a:r>
              <a:rPr lang="en-US" sz="4300">
                <a:latin typeface="Aptos Display"/>
                <a:ea typeface="Calibri Light"/>
                <a:cs typeface="Calibri Light"/>
              </a:rPr>
              <a:t> yo</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A9A1E25B-3191-DCAB-9B16-1B128346D71D}"/>
              </a:ext>
            </a:extLst>
          </p:cNvPr>
          <p:cNvSpPr txBox="1"/>
          <p:nvPr/>
        </p:nvSpPr>
        <p:spPr>
          <a:xfrm>
            <a:off x="344135" y="1718692"/>
            <a:ext cx="11729884" cy="4462760"/>
          </a:xfrm>
          <a:prstGeom prst="rect">
            <a:avLst/>
          </a:prstGeom>
          <a:noFill/>
        </p:spPr>
        <p:txBody>
          <a:bodyPr wrap="square" lIns="91440" tIns="45720" rIns="91440" bIns="45720" rtlCol="0" anchor="t">
            <a:spAutoFit/>
          </a:bodyPr>
          <a:lstStyle/>
          <a:p>
            <a:pPr fontAlgn="base"/>
            <a:r>
              <a:rPr lang="en-US">
                <a:latin typeface="Aptos Narrow"/>
              </a:rPr>
              <a:t> </a:t>
            </a:r>
            <a:r>
              <a:rPr lang="en-US" b="1" i="1">
                <a:latin typeface="Aptos Narrow" panose="020B0004020202020204" pitchFamily="34" charset="0"/>
              </a:rPr>
              <a:t>Sijesyon sou estrateji oswa aksyon yo ka itilize: </a:t>
            </a:r>
          </a:p>
          <a:p>
            <a:pPr marL="457200" indent="-457200">
              <a:buAutoNum type="arabicPeriod"/>
            </a:pPr>
            <a:r>
              <a:rPr lang="en-US" spc="-20" err="1">
                <a:latin typeface="Aptos Narrow"/>
                <a:ea typeface="+mn-lt"/>
                <a:cs typeface="+mn-lt"/>
              </a:rPr>
              <a:t>Tabli</a:t>
            </a:r>
            <a:r>
              <a:rPr lang="en-US" spc="-20">
                <a:latin typeface="Aptos Narrow"/>
                <a:ea typeface="+mn-lt"/>
                <a:cs typeface="+mn-lt"/>
              </a:rPr>
              <a:t> yon </a:t>
            </a:r>
            <a:r>
              <a:rPr lang="en-US" spc="-20" err="1">
                <a:latin typeface="Aptos Narrow"/>
                <a:ea typeface="+mn-lt"/>
                <a:cs typeface="+mn-lt"/>
              </a:rPr>
              <a:t>metòd</a:t>
            </a:r>
            <a:r>
              <a:rPr lang="en-US" spc="-20">
                <a:latin typeface="Aptos Narrow"/>
                <a:ea typeface="+mn-lt"/>
                <a:cs typeface="+mn-lt"/>
              </a:rPr>
              <a:t> </a:t>
            </a:r>
            <a:r>
              <a:rPr lang="en-US" spc="-20" err="1">
                <a:latin typeface="Aptos Narrow"/>
                <a:ea typeface="+mn-lt"/>
                <a:cs typeface="+mn-lt"/>
              </a:rPr>
              <a:t>kominikasyon</a:t>
            </a:r>
            <a:r>
              <a:rPr lang="en-US" spc="-20">
                <a:latin typeface="Aptos Narrow"/>
                <a:ea typeface="+mn-lt"/>
                <a:cs typeface="+mn-lt"/>
              </a:rPr>
              <a:t> pou bay </a:t>
            </a:r>
            <a:r>
              <a:rPr lang="en-US" spc="-20" err="1">
                <a:latin typeface="Aptos Narrow"/>
                <a:ea typeface="+mn-lt"/>
                <a:cs typeface="+mn-lt"/>
              </a:rPr>
              <a:t>nouvèl</a:t>
            </a:r>
            <a:r>
              <a:rPr lang="en-US" spc="-20">
                <a:latin typeface="Aptos Narrow"/>
                <a:ea typeface="+mn-lt"/>
                <a:cs typeface="+mn-lt"/>
              </a:rPr>
              <a:t> sou </a:t>
            </a:r>
            <a:r>
              <a:rPr lang="en-US" spc="-20" err="1">
                <a:latin typeface="Aptos Narrow"/>
                <a:ea typeface="+mn-lt"/>
                <a:cs typeface="+mn-lt"/>
              </a:rPr>
              <a:t>pwojè</a:t>
            </a:r>
            <a:r>
              <a:rPr lang="en-US" spc="-20">
                <a:latin typeface="Aptos Narrow"/>
                <a:ea typeface="+mn-lt"/>
                <a:cs typeface="+mn-lt"/>
              </a:rPr>
              <a:t> yo </a:t>
            </a:r>
            <a:r>
              <a:rPr lang="en-US" spc="-20" err="1">
                <a:latin typeface="Aptos Narrow"/>
                <a:ea typeface="+mn-lt"/>
                <a:cs typeface="+mn-lt"/>
              </a:rPr>
              <a:t>regilyèman</a:t>
            </a:r>
            <a:r>
              <a:rPr lang="en-US" spc="-20">
                <a:latin typeface="Aptos Narrow"/>
                <a:ea typeface="+mn-lt"/>
                <a:cs typeface="+mn-lt"/>
              </a:rPr>
              <a:t> (</a:t>
            </a:r>
            <a:r>
              <a:rPr lang="en-US" spc="-20" err="1">
                <a:latin typeface="Aptos Narrow"/>
                <a:ea typeface="+mn-lt"/>
                <a:cs typeface="+mn-lt"/>
              </a:rPr>
              <a:t>eg</a:t>
            </a:r>
            <a:r>
              <a:rPr lang="en-US" spc="-20">
                <a:latin typeface="Aptos Narrow"/>
                <a:ea typeface="+mn-lt"/>
                <a:cs typeface="+mn-lt"/>
              </a:rPr>
              <a:t>, pataje enfòmasyon pa </a:t>
            </a:r>
            <a:r>
              <a:rPr lang="en-US" spc="-20" err="1">
                <a:latin typeface="Aptos Narrow"/>
                <a:ea typeface="+mn-lt"/>
                <a:cs typeface="+mn-lt"/>
              </a:rPr>
              <a:t>mwayen</a:t>
            </a:r>
            <a:r>
              <a:rPr lang="en-US" spc="-20">
                <a:latin typeface="Aptos Narrow"/>
                <a:ea typeface="+mn-lt"/>
                <a:cs typeface="+mn-lt"/>
              </a:rPr>
              <a:t> </a:t>
            </a:r>
            <a:r>
              <a:rPr lang="en-US" spc="-20" err="1">
                <a:latin typeface="Aptos Narrow"/>
                <a:ea typeface="+mn-lt"/>
                <a:cs typeface="+mn-lt"/>
              </a:rPr>
              <a:t>chenn</a:t>
            </a:r>
            <a:r>
              <a:rPr lang="en-US" spc="-20">
                <a:latin typeface="Aptos Narrow"/>
                <a:ea typeface="+mn-lt"/>
                <a:cs typeface="+mn-lt"/>
              </a:rPr>
              <a:t> </a:t>
            </a:r>
            <a:r>
              <a:rPr lang="en-US" spc="-20" err="1">
                <a:latin typeface="Aptos Narrow"/>
                <a:ea typeface="+mn-lt"/>
                <a:cs typeface="+mn-lt"/>
              </a:rPr>
              <a:t>deziyen</a:t>
            </a:r>
            <a:r>
              <a:rPr lang="en-US" spc="-20">
                <a:latin typeface="Aptos Narrow"/>
                <a:ea typeface="+mn-lt"/>
                <a:cs typeface="+mn-lt"/>
              </a:rPr>
              <a:t> yo) </a:t>
            </a:r>
            <a:endParaRPr lang="en-US" spc="-20"/>
          </a:p>
          <a:p>
            <a:pPr marL="457200" indent="-457200">
              <a:buAutoNum type="arabicPeriod"/>
            </a:pPr>
            <a:r>
              <a:rPr lang="en-US">
                <a:latin typeface="Aptos Narrow"/>
                <a:ea typeface="+mn-lt"/>
                <a:cs typeface="+mn-lt"/>
              </a:rPr>
              <a:t>EEA/DCR yo dwe </a:t>
            </a:r>
            <a:r>
              <a:rPr lang="en-US" err="1">
                <a:latin typeface="Aptos Narrow"/>
                <a:ea typeface="+mn-lt"/>
                <a:cs typeface="+mn-lt"/>
              </a:rPr>
              <a:t>kominike</a:t>
            </a:r>
            <a:r>
              <a:rPr lang="en-US">
                <a:latin typeface="Aptos Narrow"/>
                <a:ea typeface="+mn-lt"/>
                <a:cs typeface="+mn-lt"/>
              </a:rPr>
              <a:t> ansanm e itilize zouti </a:t>
            </a:r>
            <a:r>
              <a:rPr lang="en-US" err="1">
                <a:latin typeface="Aptos Narrow"/>
                <a:ea typeface="+mn-lt"/>
                <a:cs typeface="+mn-lt"/>
              </a:rPr>
              <a:t>teknoloji</a:t>
            </a:r>
            <a:r>
              <a:rPr lang="en-US">
                <a:latin typeface="Aptos Narrow"/>
                <a:ea typeface="+mn-lt"/>
                <a:cs typeface="+mn-lt"/>
              </a:rPr>
              <a:t> yo pou </a:t>
            </a:r>
            <a:r>
              <a:rPr lang="en-US" err="1">
                <a:latin typeface="Aptos Narrow"/>
                <a:ea typeface="+mn-lt"/>
                <a:cs typeface="+mn-lt"/>
              </a:rPr>
              <a:t>kominike</a:t>
            </a:r>
            <a:r>
              <a:rPr lang="en-US">
                <a:latin typeface="Aptos Narrow"/>
                <a:ea typeface="+mn-lt"/>
                <a:cs typeface="+mn-lt"/>
              </a:rPr>
              <a:t> ak moun </a:t>
            </a:r>
            <a:r>
              <a:rPr lang="en-US" err="1">
                <a:latin typeface="Aptos Narrow"/>
                <a:ea typeface="+mn-lt"/>
                <a:cs typeface="+mn-lt"/>
              </a:rPr>
              <a:t>pwojè</a:t>
            </a:r>
            <a:r>
              <a:rPr lang="en-US">
                <a:latin typeface="Aptos Narrow"/>
                <a:ea typeface="+mn-lt"/>
                <a:cs typeface="+mn-lt"/>
              </a:rPr>
              <a:t> yo </a:t>
            </a:r>
            <a:r>
              <a:rPr lang="en-US" err="1">
                <a:latin typeface="Aptos Narrow"/>
                <a:ea typeface="+mn-lt"/>
                <a:cs typeface="+mn-lt"/>
              </a:rPr>
              <a:t>enterese</a:t>
            </a:r>
            <a:r>
              <a:rPr lang="en-US">
                <a:latin typeface="Aptos Narrow"/>
                <a:ea typeface="+mn-lt"/>
                <a:cs typeface="+mn-lt"/>
              </a:rPr>
              <a:t>. Yo dwe bay </a:t>
            </a:r>
            <a:r>
              <a:rPr lang="en-US" err="1">
                <a:latin typeface="Aptos Narrow"/>
                <a:ea typeface="+mn-lt"/>
                <a:cs typeface="+mn-lt"/>
              </a:rPr>
              <a:t>mizajou</a:t>
            </a:r>
            <a:r>
              <a:rPr lang="en-US">
                <a:latin typeface="Aptos Narrow"/>
                <a:ea typeface="+mn-lt"/>
                <a:cs typeface="+mn-lt"/>
              </a:rPr>
              <a:t> </a:t>
            </a:r>
            <a:r>
              <a:rPr lang="en-US" spc="-30" err="1">
                <a:latin typeface="Aptos Narrow"/>
                <a:ea typeface="+mn-lt"/>
                <a:cs typeface="+mn-lt"/>
              </a:rPr>
              <a:t>atan</a:t>
            </a:r>
            <a:r>
              <a:rPr lang="en-US" spc="-30">
                <a:latin typeface="Aptos Narrow"/>
                <a:ea typeface="+mn-lt"/>
                <a:cs typeface="+mn-lt"/>
              </a:rPr>
              <a:t> ki pale de </a:t>
            </a:r>
            <a:r>
              <a:rPr lang="en-US" spc="-30" err="1">
                <a:latin typeface="Aptos Narrow"/>
                <a:ea typeface="+mn-lt"/>
                <a:cs typeface="+mn-lt"/>
              </a:rPr>
              <a:t>objektif</a:t>
            </a:r>
            <a:r>
              <a:rPr lang="en-US" spc="-30">
                <a:latin typeface="Aptos Narrow"/>
                <a:ea typeface="+mn-lt"/>
                <a:cs typeface="+mn-lt"/>
              </a:rPr>
              <a:t> </a:t>
            </a:r>
            <a:r>
              <a:rPr lang="en-US" spc="-30" err="1">
                <a:latin typeface="Aptos Narrow"/>
                <a:ea typeface="+mn-lt"/>
                <a:cs typeface="+mn-lt"/>
              </a:rPr>
              <a:t>pwojè</a:t>
            </a:r>
            <a:r>
              <a:rPr lang="en-US" spc="-30">
                <a:latin typeface="Aptos Narrow"/>
                <a:ea typeface="+mn-lt"/>
                <a:cs typeface="+mn-lt"/>
              </a:rPr>
              <a:t> yo, lòt opsyon yo te </a:t>
            </a:r>
            <a:r>
              <a:rPr lang="en-US" spc="-30" err="1">
                <a:latin typeface="Aptos Narrow"/>
                <a:ea typeface="+mn-lt"/>
                <a:cs typeface="+mn-lt"/>
              </a:rPr>
              <a:t>konsidere</a:t>
            </a:r>
            <a:r>
              <a:rPr lang="en-US" spc="-30">
                <a:latin typeface="Aptos Narrow"/>
                <a:ea typeface="+mn-lt"/>
                <a:cs typeface="+mn-lt"/>
              </a:rPr>
              <a:t>, </a:t>
            </a:r>
            <a:r>
              <a:rPr lang="en-US" spc="-30" err="1">
                <a:latin typeface="Aptos Narrow"/>
                <a:ea typeface="+mn-lt"/>
                <a:cs typeface="+mn-lt"/>
              </a:rPr>
              <a:t>enpak</a:t>
            </a:r>
            <a:r>
              <a:rPr lang="en-US" spc="-30">
                <a:latin typeface="Aptos Narrow"/>
                <a:ea typeface="+mn-lt"/>
                <a:cs typeface="+mn-lt"/>
              </a:rPr>
              <a:t> yo </a:t>
            </a:r>
            <a:r>
              <a:rPr lang="en-US" spc="-30" err="1">
                <a:latin typeface="Aptos Narrow"/>
                <a:ea typeface="+mn-lt"/>
                <a:cs typeface="+mn-lt"/>
              </a:rPr>
              <a:t>prevwa</a:t>
            </a:r>
            <a:r>
              <a:rPr lang="en-US" spc="-30">
                <a:latin typeface="Aptos Narrow"/>
                <a:ea typeface="+mn-lt"/>
                <a:cs typeface="+mn-lt"/>
              </a:rPr>
              <a:t>, ak </a:t>
            </a:r>
            <a:r>
              <a:rPr lang="en-US" spc="-30" err="1">
                <a:latin typeface="Aptos Narrow"/>
                <a:ea typeface="+mn-lt"/>
                <a:cs typeface="+mn-lt"/>
              </a:rPr>
              <a:t>opòtinite</a:t>
            </a:r>
            <a:r>
              <a:rPr lang="en-US" spc="-30">
                <a:latin typeface="Aptos Narrow"/>
                <a:ea typeface="+mn-lt"/>
                <a:cs typeface="+mn-lt"/>
              </a:rPr>
              <a:t> ki gen pou </a:t>
            </a:r>
            <a:r>
              <a:rPr lang="en-US" spc="-30" err="1">
                <a:latin typeface="Aptos Narrow"/>
                <a:ea typeface="+mn-lt"/>
                <a:cs typeface="+mn-lt"/>
              </a:rPr>
              <a:t>kominote</a:t>
            </a:r>
            <a:r>
              <a:rPr lang="en-US" spc="-30">
                <a:latin typeface="Aptos Narrow"/>
                <a:ea typeface="+mn-lt"/>
                <a:cs typeface="+mn-lt"/>
              </a:rPr>
              <a:t> a di sa yo panse.</a:t>
            </a:r>
          </a:p>
          <a:p>
            <a:pPr marL="457200" indent="-457200">
              <a:buFontTx/>
              <a:buAutoNum type="arabicPeriod"/>
            </a:pPr>
            <a:r>
              <a:rPr lang="en-US" err="1">
                <a:latin typeface="Aptos Narrow"/>
                <a:ea typeface="+mn-lt"/>
                <a:cs typeface="+mn-lt"/>
              </a:rPr>
              <a:t>Tabli</a:t>
            </a:r>
            <a:r>
              <a:rPr lang="en-US">
                <a:latin typeface="Aptos Narrow"/>
                <a:ea typeface="+mn-lt"/>
                <a:cs typeface="+mn-lt"/>
              </a:rPr>
              <a:t> </a:t>
            </a:r>
            <a:r>
              <a:rPr lang="en-US" err="1">
                <a:latin typeface="Aptos Narrow"/>
                <a:ea typeface="+mn-lt"/>
                <a:cs typeface="+mn-lt"/>
              </a:rPr>
              <a:t>plizyè</a:t>
            </a:r>
            <a:r>
              <a:rPr lang="en-US">
                <a:latin typeface="Aptos Narrow"/>
                <a:ea typeface="+mn-lt"/>
                <a:cs typeface="+mn-lt"/>
              </a:rPr>
              <a:t> </a:t>
            </a:r>
            <a:r>
              <a:rPr lang="en-US" err="1">
                <a:latin typeface="Aptos Narrow"/>
                <a:ea typeface="+mn-lt"/>
                <a:cs typeface="+mn-lt"/>
              </a:rPr>
              <a:t>metòd</a:t>
            </a:r>
            <a:r>
              <a:rPr lang="en-US">
                <a:latin typeface="Aptos Narrow"/>
                <a:ea typeface="+mn-lt"/>
                <a:cs typeface="+mn-lt"/>
              </a:rPr>
              <a:t> </a:t>
            </a:r>
            <a:r>
              <a:rPr lang="en-US" err="1">
                <a:latin typeface="Aptos Narrow"/>
                <a:ea typeface="+mn-lt"/>
                <a:cs typeface="+mn-lt"/>
              </a:rPr>
              <a:t>kominikasyon</a:t>
            </a:r>
            <a:r>
              <a:rPr lang="en-US">
                <a:latin typeface="Aptos Narrow"/>
                <a:ea typeface="+mn-lt"/>
                <a:cs typeface="+mn-lt"/>
              </a:rPr>
              <a:t> pou bay </a:t>
            </a:r>
            <a:r>
              <a:rPr lang="en-US" err="1">
                <a:latin typeface="Aptos Narrow"/>
                <a:ea typeface="+mn-lt"/>
                <a:cs typeface="+mn-lt"/>
              </a:rPr>
              <a:t>mizajou</a:t>
            </a:r>
            <a:r>
              <a:rPr lang="en-US">
                <a:latin typeface="Aptos Narrow"/>
                <a:ea typeface="+mn-lt"/>
                <a:cs typeface="+mn-lt"/>
              </a:rPr>
              <a:t> pou </a:t>
            </a:r>
            <a:r>
              <a:rPr lang="en-US" err="1">
                <a:latin typeface="Aptos Narrow"/>
                <a:ea typeface="+mn-lt"/>
                <a:cs typeface="+mn-lt"/>
              </a:rPr>
              <a:t>asire</a:t>
            </a:r>
            <a:r>
              <a:rPr lang="en-US">
                <a:latin typeface="Aptos Narrow"/>
                <a:ea typeface="+mn-lt"/>
                <a:cs typeface="+mn-lt"/>
              </a:rPr>
              <a:t> yo rive </a:t>
            </a:r>
            <a:r>
              <a:rPr lang="en-US" err="1">
                <a:latin typeface="Aptos Narrow"/>
                <a:ea typeface="+mn-lt"/>
                <a:cs typeface="+mn-lt"/>
              </a:rPr>
              <a:t>jwenn</a:t>
            </a:r>
            <a:r>
              <a:rPr lang="en-US">
                <a:latin typeface="Aptos Narrow"/>
                <a:ea typeface="+mn-lt"/>
                <a:cs typeface="+mn-lt"/>
              </a:rPr>
              <a:t> moun </a:t>
            </a:r>
            <a:r>
              <a:rPr lang="en-US" err="1">
                <a:latin typeface="Aptos Narrow"/>
                <a:ea typeface="+mn-lt"/>
                <a:cs typeface="+mn-lt"/>
              </a:rPr>
              <a:t>pwojè</a:t>
            </a:r>
            <a:r>
              <a:rPr lang="en-US">
                <a:latin typeface="Aptos Narrow"/>
                <a:ea typeface="+mn-lt"/>
                <a:cs typeface="+mn-lt"/>
              </a:rPr>
              <a:t> devlopman yo plis </a:t>
            </a:r>
            <a:r>
              <a:rPr lang="en-US" err="1">
                <a:latin typeface="Aptos Narrow"/>
                <a:ea typeface="+mn-lt"/>
                <a:cs typeface="+mn-lt"/>
              </a:rPr>
              <a:t>afèkte</a:t>
            </a:r>
            <a:r>
              <a:rPr lang="en-US">
                <a:latin typeface="Aptos Narrow"/>
                <a:ea typeface="+mn-lt"/>
                <a:cs typeface="+mn-lt"/>
              </a:rPr>
              <a:t>, </a:t>
            </a:r>
            <a:r>
              <a:rPr lang="en-US" err="1">
                <a:latin typeface="Aptos Narrow"/>
                <a:ea typeface="+mn-lt"/>
                <a:cs typeface="+mn-lt"/>
              </a:rPr>
              <a:t>san</a:t>
            </a:r>
            <a:r>
              <a:rPr lang="en-US">
                <a:latin typeface="Aptos Narrow"/>
                <a:ea typeface="+mn-lt"/>
                <a:cs typeface="+mn-lt"/>
              </a:rPr>
              <a:t> </a:t>
            </a:r>
            <a:r>
              <a:rPr lang="en-US" err="1">
                <a:latin typeface="Aptos Narrow"/>
                <a:ea typeface="+mn-lt"/>
                <a:cs typeface="+mn-lt"/>
              </a:rPr>
              <a:t>wete</a:t>
            </a:r>
            <a:r>
              <a:rPr lang="en-US">
                <a:latin typeface="Aptos Narrow"/>
                <a:ea typeface="+mn-lt"/>
                <a:cs typeface="+mn-lt"/>
              </a:rPr>
              <a:t>: </a:t>
            </a:r>
          </a:p>
          <a:p>
            <a:pPr marL="914400" lvl="1" indent="-457200">
              <a:buFont typeface="Courier New"/>
              <a:buChar char="o"/>
            </a:pPr>
            <a:r>
              <a:rPr lang="en-US" sz="1400">
                <a:latin typeface="Aptos Narrow"/>
                <a:ea typeface="+mn-lt"/>
                <a:cs typeface="+mn-lt"/>
              </a:rPr>
              <a:t>Kreye yon lis </a:t>
            </a:r>
            <a:r>
              <a:rPr lang="en-US" sz="1400" err="1">
                <a:latin typeface="Aptos Narrow"/>
                <a:ea typeface="+mn-lt"/>
                <a:cs typeface="+mn-lt"/>
              </a:rPr>
              <a:t>pwojè</a:t>
            </a:r>
            <a:r>
              <a:rPr lang="en-US" sz="1400">
                <a:latin typeface="Aptos Narrow"/>
                <a:ea typeface="+mn-lt"/>
                <a:cs typeface="+mn-lt"/>
              </a:rPr>
              <a:t> DCR yo ki </a:t>
            </a:r>
            <a:r>
              <a:rPr lang="en-US" sz="1400" err="1">
                <a:latin typeface="Aptos Narrow"/>
                <a:ea typeface="+mn-lt"/>
                <a:cs typeface="+mn-lt"/>
              </a:rPr>
              <a:t>aktif</a:t>
            </a:r>
            <a:r>
              <a:rPr lang="en-US" sz="1400">
                <a:latin typeface="Aptos Narrow"/>
                <a:ea typeface="+mn-lt"/>
                <a:cs typeface="+mn-lt"/>
              </a:rPr>
              <a:t> </a:t>
            </a:r>
            <a:r>
              <a:rPr lang="en-US" sz="1400" err="1">
                <a:latin typeface="Aptos Narrow"/>
                <a:ea typeface="+mn-lt"/>
                <a:cs typeface="+mn-lt"/>
              </a:rPr>
              <a:t>kounye</a:t>
            </a:r>
            <a:r>
              <a:rPr lang="en-US" sz="1400">
                <a:latin typeface="Aptos Narrow"/>
                <a:ea typeface="+mn-lt"/>
                <a:cs typeface="+mn-lt"/>
              </a:rPr>
              <a:t> a</a:t>
            </a:r>
          </a:p>
          <a:p>
            <a:pPr marL="914400" lvl="1" indent="-457200">
              <a:buFont typeface="Courier New"/>
              <a:buChar char="o"/>
            </a:pPr>
            <a:r>
              <a:rPr lang="en-US" sz="1400" spc="-10">
                <a:latin typeface="Aptos Narrow"/>
                <a:ea typeface="+mn-lt"/>
                <a:cs typeface="+mn-lt"/>
              </a:rPr>
              <a:t>Kreye yon paj </a:t>
            </a:r>
            <a:r>
              <a:rPr lang="en-US" sz="1400" spc="-10" err="1">
                <a:latin typeface="Aptos Narrow"/>
                <a:ea typeface="+mn-lt"/>
                <a:cs typeface="+mn-lt"/>
              </a:rPr>
              <a:t>entènèt</a:t>
            </a:r>
            <a:r>
              <a:rPr lang="en-US" sz="1400" spc="-10">
                <a:latin typeface="Aptos Narrow"/>
                <a:ea typeface="+mn-lt"/>
                <a:cs typeface="+mn-lt"/>
              </a:rPr>
              <a:t> pou chak </a:t>
            </a:r>
            <a:r>
              <a:rPr lang="en-US" sz="1400" spc="-10" err="1">
                <a:latin typeface="Aptos Narrow"/>
                <a:ea typeface="+mn-lt"/>
                <a:cs typeface="+mn-lt"/>
              </a:rPr>
              <a:t>pwojè</a:t>
            </a:r>
            <a:r>
              <a:rPr lang="en-US" sz="1400" spc="-10">
                <a:latin typeface="Aptos Narrow"/>
                <a:ea typeface="+mn-lt"/>
                <a:cs typeface="+mn-lt"/>
              </a:rPr>
              <a:t>. Paj la dwe </a:t>
            </a:r>
            <a:r>
              <a:rPr lang="en-US" sz="1400" spc="-10" err="1">
                <a:latin typeface="Aptos Narrow"/>
                <a:ea typeface="+mn-lt"/>
                <a:cs typeface="+mn-lt"/>
              </a:rPr>
              <a:t>tounen</a:t>
            </a:r>
            <a:r>
              <a:rPr lang="en-US" sz="1400" spc="-10">
                <a:latin typeface="Aptos Narrow"/>
                <a:ea typeface="+mn-lt"/>
                <a:cs typeface="+mn-lt"/>
              </a:rPr>
              <a:t> yon </a:t>
            </a:r>
            <a:r>
              <a:rPr lang="en-US" sz="1400" spc="-10" err="1">
                <a:latin typeface="Aptos Narrow"/>
                <a:ea typeface="+mn-lt"/>
                <a:cs typeface="+mn-lt"/>
              </a:rPr>
              <a:t>kote</a:t>
            </a:r>
            <a:r>
              <a:rPr lang="en-US" sz="1400" spc="-10">
                <a:latin typeface="Aptos Narrow"/>
                <a:ea typeface="+mn-lt"/>
                <a:cs typeface="+mn-lt"/>
              </a:rPr>
              <a:t> </a:t>
            </a:r>
            <a:r>
              <a:rPr lang="en-US" sz="1400" spc="-10" err="1">
                <a:latin typeface="Aptos Narrow"/>
                <a:ea typeface="+mn-lt"/>
                <a:cs typeface="+mn-lt"/>
              </a:rPr>
              <a:t>piblik</a:t>
            </a:r>
            <a:r>
              <a:rPr lang="en-US" sz="1400" spc="-10">
                <a:latin typeface="Aptos Narrow"/>
                <a:ea typeface="+mn-lt"/>
                <a:cs typeface="+mn-lt"/>
              </a:rPr>
              <a:t> la ka </a:t>
            </a:r>
            <a:r>
              <a:rPr lang="en-US" sz="1400" spc="-10" err="1">
                <a:latin typeface="Aptos Narrow"/>
                <a:ea typeface="+mn-lt"/>
                <a:cs typeface="+mn-lt"/>
              </a:rPr>
              <a:t>jwenn</a:t>
            </a:r>
            <a:r>
              <a:rPr lang="en-US" sz="1400" spc="-10">
                <a:latin typeface="Aptos Narrow"/>
                <a:ea typeface="+mn-lt"/>
                <a:cs typeface="+mn-lt"/>
              </a:rPr>
              <a:t> tout </a:t>
            </a:r>
            <a:r>
              <a:rPr lang="en-US" sz="1400" spc="-10" err="1">
                <a:latin typeface="Aptos Narrow"/>
                <a:ea typeface="+mn-lt"/>
                <a:cs typeface="+mn-lt"/>
              </a:rPr>
              <a:t>nouvo</a:t>
            </a:r>
            <a:r>
              <a:rPr lang="en-US" sz="1400" spc="-10">
                <a:latin typeface="Aptos Narrow"/>
                <a:ea typeface="+mn-lt"/>
                <a:cs typeface="+mn-lt"/>
              </a:rPr>
              <a:t> enfòmasyon yo. Asire paj </a:t>
            </a:r>
            <a:r>
              <a:rPr lang="en-US" sz="1400" spc="-10" err="1">
                <a:latin typeface="Aptos Narrow"/>
                <a:ea typeface="+mn-lt"/>
                <a:cs typeface="+mn-lt"/>
              </a:rPr>
              <a:t>pwojè</a:t>
            </a:r>
            <a:r>
              <a:rPr lang="en-US" sz="1400" spc="-10">
                <a:latin typeface="Aptos Narrow"/>
                <a:ea typeface="+mn-lt"/>
                <a:cs typeface="+mn-lt"/>
              </a:rPr>
              <a:t> a </a:t>
            </a:r>
            <a:r>
              <a:rPr lang="en-US" sz="1400" spc="-10" err="1">
                <a:latin typeface="Aptos Narrow"/>
                <a:ea typeface="+mn-lt"/>
                <a:cs typeface="+mn-lt"/>
              </a:rPr>
              <a:t>aksesib</a:t>
            </a:r>
            <a:r>
              <a:rPr lang="en-US" sz="1400" spc="-10">
                <a:latin typeface="Aptos Narrow"/>
                <a:ea typeface="+mn-lt"/>
                <a:cs typeface="+mn-lt"/>
              </a:rPr>
              <a:t> e fasil pou navige</a:t>
            </a:r>
            <a:endParaRPr lang="en-US" sz="1400" spc="-1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Jere yon lis </a:t>
            </a:r>
            <a:r>
              <a:rPr lang="en-US" sz="1400" err="1">
                <a:latin typeface="Aptos Narrow"/>
                <a:ea typeface="+mn-lt"/>
                <a:cs typeface="+mn-lt"/>
              </a:rPr>
              <a:t>kontak</a:t>
            </a:r>
            <a:r>
              <a:rPr lang="en-US" sz="1400">
                <a:latin typeface="Aptos Narrow"/>
                <a:ea typeface="+mn-lt"/>
                <a:cs typeface="+mn-lt"/>
              </a:rPr>
              <a:t> moun ki gen rapò ak </a:t>
            </a:r>
            <a:r>
              <a:rPr lang="en-US" sz="1400" err="1">
                <a:latin typeface="Aptos Narrow"/>
                <a:ea typeface="+mn-lt"/>
                <a:cs typeface="+mn-lt"/>
              </a:rPr>
              <a:t>pwojè</a:t>
            </a:r>
            <a:r>
              <a:rPr lang="en-US" sz="1400">
                <a:latin typeface="Aptos Narrow"/>
                <a:ea typeface="+mn-lt"/>
                <a:cs typeface="+mn-lt"/>
              </a:rPr>
              <a:t> a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Poste </a:t>
            </a:r>
            <a:r>
              <a:rPr lang="en-US" sz="1400" err="1">
                <a:latin typeface="Aptos Narrow"/>
                <a:ea typeface="+mn-lt"/>
                <a:cs typeface="+mn-lt"/>
              </a:rPr>
              <a:t>feyè</a:t>
            </a:r>
            <a:r>
              <a:rPr lang="en-US" sz="1400">
                <a:latin typeface="Aptos Narrow"/>
                <a:ea typeface="+mn-lt"/>
                <a:cs typeface="+mn-lt"/>
              </a:rPr>
              <a:t> </a:t>
            </a:r>
            <a:r>
              <a:rPr lang="en-US" sz="1400" err="1">
                <a:latin typeface="Aptos Narrow"/>
                <a:ea typeface="+mn-lt"/>
                <a:cs typeface="+mn-lt"/>
              </a:rPr>
              <a:t>toupre</a:t>
            </a:r>
            <a:r>
              <a:rPr lang="en-US" sz="1400">
                <a:latin typeface="Aptos Narrow"/>
                <a:ea typeface="+mn-lt"/>
                <a:cs typeface="+mn-lt"/>
              </a:rPr>
              <a:t> </a:t>
            </a:r>
            <a:r>
              <a:rPr lang="en-US" sz="1400" err="1">
                <a:latin typeface="Aptos Narrow"/>
                <a:ea typeface="+mn-lt"/>
                <a:cs typeface="+mn-lt"/>
              </a:rPr>
              <a:t>lokal</a:t>
            </a:r>
            <a:r>
              <a:rPr lang="en-US" sz="1400">
                <a:latin typeface="Aptos Narrow"/>
                <a:ea typeface="+mn-lt"/>
                <a:cs typeface="+mn-lt"/>
              </a:rPr>
              <a:t> </a:t>
            </a:r>
            <a:r>
              <a:rPr lang="en-US" sz="1400" err="1">
                <a:latin typeface="Aptos Narrow"/>
                <a:ea typeface="+mn-lt"/>
                <a:cs typeface="+mn-lt"/>
              </a:rPr>
              <a:t>fizik</a:t>
            </a:r>
            <a:r>
              <a:rPr lang="en-US" sz="1400">
                <a:latin typeface="Aptos Narrow"/>
                <a:ea typeface="+mn-lt"/>
                <a:cs typeface="+mn-lt"/>
              </a:rPr>
              <a:t> </a:t>
            </a:r>
            <a:r>
              <a:rPr lang="en-US" sz="1400" err="1">
                <a:latin typeface="Aptos Narrow"/>
                <a:ea typeface="+mn-lt"/>
                <a:cs typeface="+mn-lt"/>
              </a:rPr>
              <a:t>mizajou</a:t>
            </a:r>
            <a:r>
              <a:rPr lang="en-US" sz="1400">
                <a:latin typeface="Aptos Narrow"/>
                <a:ea typeface="+mn-lt"/>
                <a:cs typeface="+mn-lt"/>
              </a:rPr>
              <a:t> yo </a:t>
            </a:r>
            <a:r>
              <a:rPr lang="en-US" sz="1400" err="1">
                <a:latin typeface="Aptos Narrow"/>
                <a:ea typeface="+mn-lt"/>
                <a:cs typeface="+mn-lt"/>
              </a:rPr>
              <a:t>anvan</a:t>
            </a:r>
            <a:r>
              <a:rPr lang="en-US" sz="1400">
                <a:latin typeface="Aptos Narrow"/>
                <a:ea typeface="+mn-lt"/>
                <a:cs typeface="+mn-lt"/>
              </a:rPr>
              <a:t> </a:t>
            </a:r>
            <a:r>
              <a:rPr lang="en-US" sz="1400" err="1">
                <a:latin typeface="Aptos Narrow"/>
                <a:ea typeface="+mn-lt"/>
                <a:cs typeface="+mn-lt"/>
              </a:rPr>
              <a:t>pwojè</a:t>
            </a:r>
            <a:r>
              <a:rPr lang="en-US" sz="1400">
                <a:latin typeface="Aptos Narrow"/>
                <a:ea typeface="+mn-lt"/>
                <a:cs typeface="+mn-lt"/>
              </a:rPr>
              <a:t> a </a:t>
            </a:r>
            <a:r>
              <a:rPr lang="en-US" sz="1400" err="1">
                <a:latin typeface="Aptos Narrow"/>
                <a:ea typeface="+mn-lt"/>
                <a:cs typeface="+mn-lt"/>
              </a:rPr>
              <a:t>kòmanse</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Sèvi ak </a:t>
            </a:r>
            <a:r>
              <a:rPr lang="en-US" sz="1400" err="1">
                <a:latin typeface="Aptos Narrow"/>
                <a:ea typeface="+mn-lt"/>
                <a:cs typeface="+mn-lt"/>
              </a:rPr>
              <a:t>medya</a:t>
            </a:r>
            <a:r>
              <a:rPr lang="en-US" sz="1400">
                <a:latin typeface="Aptos Narrow"/>
                <a:ea typeface="+mn-lt"/>
                <a:cs typeface="+mn-lt"/>
              </a:rPr>
              <a:t> </a:t>
            </a:r>
            <a:r>
              <a:rPr lang="en-US" sz="1400" err="1">
                <a:latin typeface="Aptos Narrow"/>
                <a:ea typeface="+mn-lt"/>
                <a:cs typeface="+mn-lt"/>
              </a:rPr>
              <a:t>tradisyonèl</a:t>
            </a:r>
            <a:r>
              <a:rPr lang="en-US" sz="1400">
                <a:latin typeface="Aptos Narrow"/>
                <a:ea typeface="+mn-lt"/>
                <a:cs typeface="+mn-lt"/>
              </a:rPr>
              <a:t>, </a:t>
            </a:r>
            <a:r>
              <a:rPr lang="en-US" sz="1400" err="1">
                <a:latin typeface="Aptos Narrow"/>
                <a:ea typeface="+mn-lt"/>
                <a:cs typeface="+mn-lt"/>
              </a:rPr>
              <a:t>tankou</a:t>
            </a:r>
            <a:r>
              <a:rPr lang="en-US" sz="1400">
                <a:latin typeface="Aptos Narrow"/>
                <a:ea typeface="+mn-lt"/>
                <a:cs typeface="+mn-lt"/>
              </a:rPr>
              <a:t> jounal, radyo, oswa </a:t>
            </a:r>
            <a:r>
              <a:rPr lang="en-US" sz="1400" err="1">
                <a:latin typeface="Aptos Narrow"/>
                <a:ea typeface="+mn-lt"/>
                <a:cs typeface="+mn-lt"/>
              </a:rPr>
              <a:t>chenn</a:t>
            </a:r>
            <a:r>
              <a:rPr lang="en-US" sz="1400">
                <a:latin typeface="Aptos Narrow"/>
                <a:ea typeface="+mn-lt"/>
                <a:cs typeface="+mn-lt"/>
              </a:rPr>
              <a:t> </a:t>
            </a:r>
            <a:r>
              <a:rPr lang="en-US" sz="1400" err="1">
                <a:latin typeface="Aptos Narrow"/>
                <a:ea typeface="+mn-lt"/>
                <a:cs typeface="+mn-lt"/>
              </a:rPr>
              <a:t>televizyon</a:t>
            </a:r>
            <a:r>
              <a:rPr lang="en-US" sz="1400">
                <a:latin typeface="Aptos Narrow"/>
                <a:ea typeface="+mn-lt"/>
                <a:cs typeface="+mn-lt"/>
              </a:rPr>
              <a:t> lokal, ansanm ak media rezo sosyal yo; itilize chenn miltileng yo tou</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Pataje </a:t>
            </a:r>
            <a:r>
              <a:rPr lang="en-US" sz="1400" err="1">
                <a:latin typeface="Aptos Narrow"/>
                <a:ea typeface="+mn-lt"/>
                <a:cs typeface="+mn-lt"/>
              </a:rPr>
              <a:t>mizajou</a:t>
            </a:r>
            <a:r>
              <a:rPr lang="en-US" sz="1400">
                <a:latin typeface="Aptos Narrow"/>
                <a:ea typeface="+mn-lt"/>
                <a:cs typeface="+mn-lt"/>
              </a:rPr>
              <a:t> yo pa </a:t>
            </a:r>
            <a:r>
              <a:rPr lang="en-US" sz="1400" err="1">
                <a:latin typeface="Aptos Narrow"/>
                <a:ea typeface="+mn-lt"/>
                <a:cs typeface="+mn-lt"/>
              </a:rPr>
              <a:t>mwayen</a:t>
            </a:r>
            <a:r>
              <a:rPr lang="en-US" sz="1400">
                <a:latin typeface="Aptos Narrow"/>
                <a:ea typeface="+mn-lt"/>
                <a:cs typeface="+mn-lt"/>
              </a:rPr>
              <a:t> </a:t>
            </a:r>
            <a:r>
              <a:rPr lang="en-US" sz="1400" err="1">
                <a:latin typeface="Aptos Narrow"/>
                <a:ea typeface="+mn-lt"/>
                <a:cs typeface="+mn-lt"/>
              </a:rPr>
              <a:t>òganizasyon</a:t>
            </a:r>
            <a:r>
              <a:rPr lang="en-US" sz="1400">
                <a:latin typeface="Aptos Narrow"/>
                <a:ea typeface="+mn-lt"/>
                <a:cs typeface="+mn-lt"/>
              </a:rPr>
              <a:t> patenarya nou fè konfyans, </a:t>
            </a:r>
            <a:r>
              <a:rPr lang="en-US" sz="1400" err="1">
                <a:latin typeface="Aptos Narrow"/>
                <a:ea typeface="+mn-lt"/>
                <a:cs typeface="+mn-lt"/>
              </a:rPr>
              <a:t>gwoup</a:t>
            </a:r>
            <a:r>
              <a:rPr lang="en-US" sz="1400">
                <a:latin typeface="Aptos Narrow"/>
                <a:ea typeface="+mn-lt"/>
                <a:cs typeface="+mn-lt"/>
              </a:rPr>
              <a:t> </a:t>
            </a:r>
            <a:r>
              <a:rPr lang="en-US" sz="1400" err="1">
                <a:latin typeface="Aptos Narrow"/>
                <a:ea typeface="+mn-lt"/>
                <a:cs typeface="+mn-lt"/>
              </a:rPr>
              <a:t>kominote</a:t>
            </a:r>
            <a:r>
              <a:rPr lang="en-US" sz="1400">
                <a:latin typeface="Aptos Narrow"/>
                <a:ea typeface="+mn-lt"/>
                <a:cs typeface="+mn-lt"/>
              </a:rPr>
              <a:t>, ak </a:t>
            </a:r>
            <a:r>
              <a:rPr lang="en-US" sz="1400" err="1">
                <a:latin typeface="Aptos Narrow"/>
                <a:ea typeface="+mn-lt"/>
                <a:cs typeface="+mn-lt"/>
              </a:rPr>
              <a:t>enstitisyon</a:t>
            </a:r>
            <a:r>
              <a:rPr lang="en-US" sz="1400">
                <a:latin typeface="Aptos Narrow"/>
                <a:ea typeface="+mn-lt"/>
                <a:cs typeface="+mn-lt"/>
              </a:rPr>
              <a:t> </a:t>
            </a:r>
            <a:r>
              <a:rPr lang="en-US" sz="1400" err="1">
                <a:latin typeface="Aptos Narrow"/>
                <a:ea typeface="+mn-lt"/>
                <a:cs typeface="+mn-lt"/>
              </a:rPr>
              <a:t>lokal</a:t>
            </a:r>
            <a:r>
              <a:rPr lang="en-US" sz="1400">
                <a:latin typeface="Aptos Narrow"/>
                <a:ea typeface="+mn-lt"/>
                <a:cs typeface="+mn-lt"/>
              </a:rPr>
              <a:t> yo tankou legliz, sant kiltirèl, sant moun aje, lojman moun aje, lojman piblik ak lojman abòdab, ak lòt gwoup toujou, e pataje mizajou yo pa mwayen Vil Cambridge ak lòt ajans eta yo tou. </a:t>
            </a:r>
          </a:p>
          <a:p>
            <a:pPr marL="457200" indent="-457200">
              <a:buAutoNum type="arabicPeriod"/>
            </a:pPr>
            <a:r>
              <a:rPr lang="en-US">
                <a:latin typeface="Aptos Narrow"/>
                <a:ea typeface="+mn-lt"/>
                <a:cs typeface="+mn-lt"/>
              </a:rPr>
              <a:t>Asire tout moun jwenn aksè a enfòmasyon san patipri  </a:t>
            </a:r>
            <a:endParaRPr lang="en-US"/>
          </a:p>
          <a:p>
            <a:pPr marL="914400" lvl="1" indent="-457200">
              <a:buFont typeface="Courier New"/>
              <a:buChar char="o"/>
            </a:pPr>
            <a:r>
              <a:rPr lang="en-US" sz="1400">
                <a:latin typeface="Aptos Narrow"/>
                <a:ea typeface="+mn-lt"/>
                <a:cs typeface="+mn-lt"/>
              </a:rPr>
              <a:t>Sèvi ak materyèl ak rezime ki itilize langaj senp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Sèvi ak fòma aksesib ak desen ki pa chanje yo</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Tradui materyèl yo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Adapte estrateji kominikasyon yo pou asire w pale ak kominote moun konn bliye yo</a:t>
            </a:r>
            <a:endParaRPr lang="en-US" sz="1400">
              <a:ea typeface="Calibri" panose="020F0502020204030204"/>
              <a:cs typeface="Calibri" panose="020F0502020204030204"/>
            </a:endParaRPr>
          </a:p>
          <a:p>
            <a:pPr marL="457200" indent="-457200">
              <a:buAutoNum type="arabicPeriod"/>
            </a:pPr>
            <a:endParaRPr lang="en-US">
              <a:latin typeface="Aptos Narrow"/>
            </a:endParaRPr>
          </a:p>
        </p:txBody>
      </p:sp>
    </p:spTree>
    <p:extLst>
      <p:ext uri="{BB962C8B-B14F-4D97-AF65-F5344CB8AC3E}">
        <p14:creationId xmlns:p14="http://schemas.microsoft.com/office/powerpoint/2010/main" val="257609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398F-4B54-76E5-2B7C-7FEBAF3AA1F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3CC3F9-9200-FD0D-2265-0E6E0FF3ABA3}"/>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n-US" sz="3700" i="1">
                <a:latin typeface="Aptos Display"/>
                <a:ea typeface="Calibri Light"/>
                <a:cs typeface="Calibri Light"/>
              </a:rPr>
              <a:t>Rekòmandasyon preliminè </a:t>
            </a:r>
            <a:r>
              <a:rPr kumimoji="0" lang="en-US" sz="37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3 (Pati 1):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lang="en-US">
                <a:latin typeface="Aptos Display"/>
                <a:ea typeface="Calibri Light"/>
                <a:cs typeface="Calibri Light"/>
              </a:rPr>
              <a:t>Konsantre sou egalite ak jistis anviwònmantal</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51050952-8BC6-8B82-5D16-EF90C9EA2C48}"/>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rgbClr val="404040"/>
                </a:solidFill>
                <a:latin typeface="Aptos Narrow"/>
              </a:rPr>
              <a:t>DCR pral tabli yon pwosesis pou asire kominote yo konn rabese selon listwa e kominote ki afèkte men yo pa konn konsilte pandan pwosesis piblik yo jwe yon wòl presi nan pwosesis DCR la. </a:t>
            </a:r>
            <a:r>
              <a:rPr lang="en-US" sz="2800" b="1">
                <a:solidFill>
                  <a:schemeClr val="tx1">
                    <a:lumMod val="75000"/>
                    <a:lumOff val="25000"/>
                  </a:schemeClr>
                </a:solidFill>
                <a:latin typeface="Aptos Narrow"/>
              </a:rPr>
              <a:t> </a:t>
            </a:r>
            <a:endParaRPr lang="en-US">
              <a:solidFill>
                <a:schemeClr val="tx1">
                  <a:lumMod val="75000"/>
                  <a:lumOff val="25000"/>
                </a:schemeClr>
              </a:solidFill>
            </a:endParaRPr>
          </a:p>
        </p:txBody>
      </p:sp>
      <p:sp>
        <p:nvSpPr>
          <p:cNvPr id="6" name="TextBox 5">
            <a:extLst>
              <a:ext uri="{FF2B5EF4-FFF2-40B4-BE49-F238E27FC236}">
                <a16:creationId xmlns:a16="http://schemas.microsoft.com/office/drawing/2014/main" id="{849FE6C3-9198-E2C9-5324-D141AC3991C4}"/>
              </a:ext>
            </a:extLst>
          </p:cNvPr>
          <p:cNvSpPr txBox="1"/>
          <p:nvPr/>
        </p:nvSpPr>
        <p:spPr>
          <a:xfrm>
            <a:off x="960938" y="4375355"/>
            <a:ext cx="10194741" cy="1477328"/>
          </a:xfrm>
          <a:prstGeom prst="rect">
            <a:avLst/>
          </a:prstGeom>
          <a:noFill/>
        </p:spPr>
        <p:txBody>
          <a:bodyPr wrap="square" lIns="91440" tIns="45720" rIns="91440" bIns="45720" rtlCol="0" anchor="t">
            <a:spAutoFit/>
          </a:bodyPr>
          <a:lstStyle/>
          <a:p>
            <a:r>
              <a:rPr lang="en-US" b="1" i="1">
                <a:latin typeface="Aptos Narrow"/>
              </a:rPr>
              <a:t>Kontèks: </a:t>
            </a:r>
            <a:r>
              <a:rPr lang="en-US" b="1">
                <a:latin typeface="Aptos Narrow"/>
              </a:rPr>
              <a:t> </a:t>
            </a:r>
            <a:r>
              <a:rPr lang="en-US">
                <a:latin typeface="Aptos Narrow"/>
              </a:rPr>
              <a:t>Manm kominote yo di souvan desizyon DCR pran yo pa reflete pwennvi manm kominote desizyon sa yo afèkte, e yo pa menm enkli moun sa yo lè y ap pran desizyon. Manm kominote yo santi yo pa enkli nan planifikasyon ak etap enpòtan yo, e konsa, yo soufri konsekans desizyon sa yo (tankou blokis, pwoblèm sekirite, eksetera) san yo pa jwi byenfè yo. Gwoup aksyon an kwè rekòmandasyon sa a pral asire yo konsantre sou egalite pandan pwosesis planifikasyon pwojè DCR yo e pandan y ap pran desizyon.</a:t>
            </a:r>
          </a:p>
        </p:txBody>
      </p:sp>
    </p:spTree>
    <p:extLst>
      <p:ext uri="{BB962C8B-B14F-4D97-AF65-F5344CB8AC3E}">
        <p14:creationId xmlns:p14="http://schemas.microsoft.com/office/powerpoint/2010/main" val="306173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4DA1-E03A-8158-C4D8-F5C80C05B1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F674CD-1084-FBA3-1E68-0998807A609D}"/>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n-US" sz="3300" i="1">
                <a:latin typeface="Aptos Display"/>
                <a:ea typeface="Calibri Light"/>
                <a:cs typeface="Calibri Light"/>
              </a:rPr>
              <a:t>Rekòmandasyon preliminè 3</a:t>
            </a: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 (Pati 2):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lang="en-US" sz="4300">
                <a:latin typeface="Aptos Display"/>
                <a:ea typeface="Calibri Light"/>
                <a:cs typeface="Calibri Light"/>
              </a:rPr>
              <a:t>Konsantre sou egalite ak jistis anviwònmantal</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437548C9-5BC6-9EDE-F72E-9E55EE3BCF18}"/>
              </a:ext>
            </a:extLst>
          </p:cNvPr>
          <p:cNvSpPr txBox="1"/>
          <p:nvPr/>
        </p:nvSpPr>
        <p:spPr>
          <a:xfrm>
            <a:off x="1097279" y="2051991"/>
            <a:ext cx="10058401" cy="2862322"/>
          </a:xfrm>
          <a:prstGeom prst="rect">
            <a:avLst/>
          </a:prstGeom>
          <a:noFill/>
        </p:spPr>
        <p:txBody>
          <a:bodyPr wrap="square" lIns="91440" tIns="45720" rIns="91440" bIns="45720" rtlCol="0" anchor="t">
            <a:spAutoFit/>
          </a:bodyPr>
          <a:lstStyle/>
          <a:p>
            <a:pPr fontAlgn="base"/>
            <a:r>
              <a:rPr lang="en-US" sz="2000">
                <a:latin typeface="Aptos Narrow"/>
              </a:rPr>
              <a:t> </a:t>
            </a:r>
            <a:r>
              <a:rPr lang="en-US" sz="2000" b="1" i="1">
                <a:latin typeface="Aptos Narrow" panose="020B0004020202020204" pitchFamily="34" charset="0"/>
              </a:rPr>
              <a:t>Sijesyon sou estrateji oswa aksyon yo ka itilize: </a:t>
            </a:r>
          </a:p>
          <a:p>
            <a:pPr marL="457200" indent="-457200" fontAlgn="base">
              <a:buAutoNum type="arabicPeriod"/>
            </a:pPr>
            <a:r>
              <a:rPr lang="en-US" sz="2000">
                <a:latin typeface="Aptos Narrow"/>
                <a:ea typeface="+mn-lt"/>
                <a:cs typeface="+mn-lt"/>
              </a:rPr>
              <a:t>Fè l fè pati pwosesis anvan planifikasyon an: Kondui yon pwosesis nan kòmansman nenpòt pwojè pou deside kiyès chanjman pwojè a pral touche e ki wòl moun sa yo kapab oswa ta dwe jwe pandan dire pwojè a. Sa gendwa mande kolaborasyon ak òganizasyon e gwoup lokal yo, tankou òganizasyon non-pwofi kominote yo, kominote adorasyon, lekòl, sant kominote, sant moun aje, lojman piblik ak lojman abòdab, gwoup katye, eksetera.</a:t>
            </a:r>
          </a:p>
          <a:p>
            <a:pPr marL="457200" indent="-457200">
              <a:buAutoNum type="arabicPeriod"/>
            </a:pPr>
            <a:r>
              <a:rPr lang="en-US" sz="2000">
                <a:latin typeface="Aptos Narrow"/>
                <a:ea typeface="+mn-lt"/>
                <a:cs typeface="+mn-lt"/>
              </a:rPr>
              <a:t>Asire yo itilize Plan Aksè Langaj DCR a pandan pwosesis sa yo.</a:t>
            </a:r>
            <a:endParaRPr lang="en-US"/>
          </a:p>
          <a:p>
            <a:pPr marL="457200" indent="-457200">
              <a:buAutoNum type="arabicPeriod"/>
            </a:pPr>
            <a:r>
              <a:rPr lang="en-US" sz="2000">
                <a:latin typeface="Aptos Narrow"/>
                <a:ea typeface="+mn-lt"/>
                <a:cs typeface="+mn-lt"/>
              </a:rPr>
              <a:t>Kreye e itilize yon Plan Patisipasyon Piblik DCR</a:t>
            </a:r>
            <a:endParaRPr lang="en-US"/>
          </a:p>
          <a:p>
            <a:pPr marL="457200" indent="-457200">
              <a:buAutoNum type="arabicPeriod"/>
            </a:pPr>
            <a:endParaRPr lang="en-US" sz="2000">
              <a:latin typeface="Aptos Narrow" panose="020B0004020202020204" pitchFamily="34" charset="0"/>
            </a:endParaRPr>
          </a:p>
        </p:txBody>
      </p:sp>
    </p:spTree>
    <p:extLst>
      <p:ext uri="{BB962C8B-B14F-4D97-AF65-F5344CB8AC3E}">
        <p14:creationId xmlns:p14="http://schemas.microsoft.com/office/powerpoint/2010/main" val="222556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CA48-D022-6B5B-EC17-A0EDA7F13B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90D586-55E9-E944-F905-B7E6F862D7F9}"/>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lvl="0">
              <a:defRPr/>
            </a:pPr>
            <a:r>
              <a:rPr lang="en-US" sz="3300" i="1">
                <a:latin typeface="Aptos Display"/>
                <a:ea typeface="Calibri Light"/>
                <a:cs typeface="Calibri Light"/>
              </a:rPr>
              <a:t>Rekòmandasyon preliminè</a:t>
            </a: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 4 (Pati 1):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lang="en-US" sz="4300">
                <a:latin typeface="Aptos Display"/>
                <a:ea typeface="Calibri Light"/>
                <a:cs typeface="Calibri Light"/>
              </a:rPr>
              <a:t>Aplikasyon</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288F6510-A600-4CE9-C821-C3BA587134E8}"/>
              </a:ext>
            </a:extLst>
          </p:cNvPr>
          <p:cNvSpPr/>
          <p:nvPr/>
        </p:nvSpPr>
        <p:spPr>
          <a:xfrm>
            <a:off x="960938" y="1991031"/>
            <a:ext cx="10194741" cy="2895601"/>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1">
                    <a:lumMod val="75000"/>
                    <a:lumOff val="25000"/>
                  </a:schemeClr>
                </a:solidFill>
                <a:latin typeface="Aptos Narrow"/>
              </a:rPr>
              <a:t>DCR pral aplike rekòmandasyon ki ekri pi wo yo konsènan fason li kominike ak piblik la (Rekòmandasyon 1-3 yo) pou abòde kòmantè Gwoup Aksyon yo te jwenn sou infrastrikti fizik pou zòn Charles River ant pon Longfellow e pon Eliot. Yo pral sèvi ak rekòmandasyon sa yo pou eseye wè si estrateji kominikasyon sa yo ka mache tou pou lòt pwojè DCR k ap fèt nan eta a. </a:t>
            </a:r>
            <a:endParaRPr lang="en-US"/>
          </a:p>
        </p:txBody>
      </p:sp>
      <p:sp>
        <p:nvSpPr>
          <p:cNvPr id="6" name="TextBox 5">
            <a:extLst>
              <a:ext uri="{FF2B5EF4-FFF2-40B4-BE49-F238E27FC236}">
                <a16:creationId xmlns:a16="http://schemas.microsoft.com/office/drawing/2014/main" id="{1FB4125B-D901-3D09-6070-7B5B775AFDB6}"/>
              </a:ext>
            </a:extLst>
          </p:cNvPr>
          <p:cNvSpPr txBox="1"/>
          <p:nvPr/>
        </p:nvSpPr>
        <p:spPr>
          <a:xfrm>
            <a:off x="960938" y="5171770"/>
            <a:ext cx="10194741" cy="1200329"/>
          </a:xfrm>
          <a:prstGeom prst="rect">
            <a:avLst/>
          </a:prstGeom>
          <a:noFill/>
        </p:spPr>
        <p:txBody>
          <a:bodyPr wrap="square" lIns="91440" tIns="45720" rIns="91440" bIns="45720" rtlCol="0" anchor="t">
            <a:spAutoFit/>
          </a:bodyPr>
          <a:lstStyle/>
          <a:p>
            <a:r>
              <a:rPr lang="en-US" b="1" i="1">
                <a:latin typeface="Aptos Narrow"/>
              </a:rPr>
              <a:t>Kontèks: </a:t>
            </a:r>
            <a:r>
              <a:rPr lang="en-US" i="1">
                <a:latin typeface="Aptos Narrow"/>
              </a:rPr>
              <a:t>DCR dwe aplike estrateji ak aksyon yo site nan rekòmandasyon pi wo yo pou zòn Charles River ki sitye ant pon Longfellow e pon Eliot yo. Yo gendwa aplike leson ak bon pratik yo aprann pandan esèy sa a nan lòt domèn nan eta a kote gen pwoblèm parèy. </a:t>
            </a:r>
          </a:p>
          <a:p>
            <a:r>
              <a:rPr lang="en-US">
                <a:latin typeface="Aptos Narrow"/>
              </a:rPr>
              <a:t> </a:t>
            </a:r>
            <a:endParaRPr lang="en-US" sz="2000">
              <a:latin typeface="Aptos Narrow"/>
            </a:endParaRPr>
          </a:p>
        </p:txBody>
      </p:sp>
    </p:spTree>
    <p:extLst>
      <p:ext uri="{BB962C8B-B14F-4D97-AF65-F5344CB8AC3E}">
        <p14:creationId xmlns:p14="http://schemas.microsoft.com/office/powerpoint/2010/main" val="2774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en-US">
                <a:latin typeface="Aptos Display"/>
                <a:ea typeface="Calibri Light"/>
                <a:cs typeface="Calibri Light"/>
              </a:rPr>
              <a:t>Enfòmasyon sou </a:t>
            </a:r>
            <a:r>
              <a:rPr lang="en-US" err="1">
                <a:latin typeface="Aptos Display"/>
                <a:ea typeface="Calibri Light"/>
                <a:cs typeface="Calibri Light"/>
              </a:rPr>
              <a:t>sèvis</a:t>
            </a:r>
            <a:r>
              <a:rPr lang="en-US">
                <a:latin typeface="Aptos Display"/>
                <a:ea typeface="Calibri Light"/>
                <a:cs typeface="Calibri Light"/>
              </a:rPr>
              <a:t> </a:t>
            </a:r>
            <a:r>
              <a:rPr lang="en-US" err="1">
                <a:latin typeface="Aptos Display"/>
                <a:ea typeface="Calibri Light"/>
                <a:cs typeface="Calibri Light"/>
              </a:rPr>
              <a:t>entèprèt</a:t>
            </a:r>
            <a:r>
              <a:rPr lang="en-US">
                <a:latin typeface="Aptos Display"/>
                <a:ea typeface="Calibri Light"/>
                <a:cs typeface="Calibri Light"/>
              </a:rPr>
              <a:t> yo</a:t>
            </a:r>
            <a:endParaRPr lang="en-US"/>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en-US" sz="2400">
                <a:solidFill>
                  <a:schemeClr val="tx1"/>
                </a:solidFill>
                <a:latin typeface="Aptos Narrow"/>
                <a:ea typeface="Calibri"/>
                <a:cs typeface="Calibri"/>
              </a:rPr>
              <a:t>Nou </a:t>
            </a:r>
            <a:r>
              <a:rPr lang="en-US" sz="2400" err="1">
                <a:solidFill>
                  <a:schemeClr val="tx1"/>
                </a:solidFill>
                <a:latin typeface="Aptos Narrow"/>
                <a:ea typeface="Calibri"/>
                <a:cs typeface="Calibri"/>
              </a:rPr>
              <a:t>ofri</a:t>
            </a:r>
            <a:r>
              <a:rPr lang="en-US" sz="2400">
                <a:solidFill>
                  <a:schemeClr val="tx1"/>
                </a:solidFill>
                <a:latin typeface="Aptos Narrow"/>
                <a:ea typeface="Calibri"/>
                <a:cs typeface="Calibri"/>
              </a:rPr>
              <a:t> </a:t>
            </a:r>
            <a:r>
              <a:rPr lang="en-US" sz="2400" err="1">
                <a:solidFill>
                  <a:schemeClr val="tx1"/>
                </a:solidFill>
                <a:latin typeface="Aptos Narrow"/>
                <a:ea typeface="Calibri"/>
                <a:cs typeface="Calibri"/>
              </a:rPr>
              <a:t>sèvis</a:t>
            </a:r>
            <a:r>
              <a:rPr lang="en-US" sz="2400">
                <a:solidFill>
                  <a:schemeClr val="tx1"/>
                </a:solidFill>
                <a:latin typeface="Aptos Narrow"/>
                <a:ea typeface="Calibri"/>
                <a:cs typeface="Calibri"/>
              </a:rPr>
              <a:t> </a:t>
            </a:r>
            <a:r>
              <a:rPr lang="en-US" sz="2400" err="1">
                <a:solidFill>
                  <a:schemeClr val="tx1"/>
                </a:solidFill>
                <a:latin typeface="Aptos Narrow"/>
                <a:ea typeface="Calibri"/>
                <a:cs typeface="Calibri"/>
              </a:rPr>
              <a:t>entèprèt</a:t>
            </a:r>
            <a:r>
              <a:rPr lang="en-US" sz="2400">
                <a:solidFill>
                  <a:schemeClr val="tx1"/>
                </a:solidFill>
                <a:latin typeface="Aptos Narrow"/>
                <a:ea typeface="Calibri"/>
                <a:cs typeface="Calibri"/>
              </a:rPr>
              <a:t> pou lang: </a:t>
            </a:r>
            <a:r>
              <a:rPr lang="en-US" sz="2400" err="1">
                <a:solidFill>
                  <a:schemeClr val="tx1"/>
                </a:solidFill>
                <a:latin typeface="Aptos Narrow"/>
                <a:ea typeface="Calibri"/>
                <a:cs typeface="Calibri"/>
              </a:rPr>
              <a:t>Espanyòl</a:t>
            </a:r>
            <a:r>
              <a:rPr lang="en-US" sz="2400">
                <a:solidFill>
                  <a:schemeClr val="tx1"/>
                </a:solidFill>
                <a:latin typeface="Aptos Narrow"/>
                <a:ea typeface="Calibri"/>
                <a:cs typeface="Calibri"/>
              </a:rPr>
              <a:t>, </a:t>
            </a:r>
            <a:r>
              <a:rPr lang="en-US" sz="2400" err="1">
                <a:solidFill>
                  <a:schemeClr val="tx1"/>
                </a:solidFill>
                <a:latin typeface="Aptos Narrow"/>
                <a:ea typeface="Calibri"/>
                <a:cs typeface="Calibri"/>
              </a:rPr>
              <a:t>Pòtigè</a:t>
            </a:r>
            <a:r>
              <a:rPr lang="en-US" sz="2400">
                <a:solidFill>
                  <a:schemeClr val="tx1"/>
                </a:solidFill>
                <a:latin typeface="Aptos Narrow"/>
                <a:ea typeface="Calibri"/>
                <a:cs typeface="Calibri"/>
              </a:rPr>
              <a:t> </a:t>
            </a:r>
            <a:r>
              <a:rPr lang="en-US" sz="2400" err="1">
                <a:solidFill>
                  <a:schemeClr val="tx1"/>
                </a:solidFill>
                <a:latin typeface="Aptos Narrow"/>
                <a:ea typeface="Calibri"/>
                <a:cs typeface="Calibri"/>
              </a:rPr>
              <a:t>Brezilyen</a:t>
            </a:r>
            <a:r>
              <a:rPr lang="en-US" sz="2400">
                <a:solidFill>
                  <a:schemeClr val="tx1"/>
                </a:solidFill>
                <a:latin typeface="Aptos Narrow"/>
                <a:ea typeface="Calibri"/>
                <a:cs typeface="Calibri"/>
              </a:rPr>
              <a:t>, </a:t>
            </a:r>
            <a:r>
              <a:rPr lang="en-US" sz="2400" err="1">
                <a:solidFill>
                  <a:schemeClr val="tx1"/>
                </a:solidFill>
                <a:latin typeface="Aptos Narrow"/>
                <a:ea typeface="Calibri"/>
                <a:cs typeface="Calibri"/>
              </a:rPr>
              <a:t>Kreyòl</a:t>
            </a:r>
            <a:r>
              <a:rPr lang="en-US" sz="2400">
                <a:solidFill>
                  <a:schemeClr val="tx1"/>
                </a:solidFill>
                <a:latin typeface="Aptos Narrow"/>
                <a:ea typeface="Calibri"/>
                <a:cs typeface="Calibri"/>
              </a:rPr>
              <a:t> </a:t>
            </a:r>
            <a:r>
              <a:rPr lang="en-US" sz="2400" err="1">
                <a:solidFill>
                  <a:schemeClr val="tx1"/>
                </a:solidFill>
                <a:latin typeface="Aptos Narrow"/>
                <a:ea typeface="Calibri"/>
                <a:cs typeface="Calibri"/>
              </a:rPr>
              <a:t>Ayisyen</a:t>
            </a:r>
            <a:r>
              <a:rPr lang="en-US" sz="2400">
                <a:solidFill>
                  <a:schemeClr val="tx1"/>
                </a:solidFill>
                <a:latin typeface="Aptos Narrow"/>
                <a:ea typeface="Calibri"/>
                <a:cs typeface="Calibri"/>
              </a:rPr>
              <a:t>, Mandarin, </a:t>
            </a:r>
            <a:r>
              <a:rPr lang="en-US" sz="2400" err="1">
                <a:solidFill>
                  <a:schemeClr val="tx1"/>
                </a:solidFill>
                <a:latin typeface="Aptos Narrow"/>
                <a:ea typeface="Calibri"/>
                <a:cs typeface="Calibri"/>
              </a:rPr>
              <a:t>Kantonè</a:t>
            </a:r>
            <a:r>
              <a:rPr lang="en-US" sz="2400">
                <a:solidFill>
                  <a:schemeClr val="tx1"/>
                </a:solidFill>
                <a:latin typeface="Aptos Narrow"/>
                <a:ea typeface="Calibri"/>
                <a:cs typeface="Calibri"/>
              </a:rPr>
              <a:t>, Amarik, Arabi, ak Lang Siy </a:t>
            </a:r>
            <a:r>
              <a:rPr lang="en-US" sz="2400" err="1">
                <a:solidFill>
                  <a:schemeClr val="tx1"/>
                </a:solidFill>
                <a:latin typeface="Aptos Narrow"/>
                <a:ea typeface="Calibri"/>
                <a:cs typeface="Calibri"/>
              </a:rPr>
              <a:t>Ameriken</a:t>
            </a:r>
            <a:r>
              <a:rPr lang="en-US" sz="2400">
                <a:solidFill>
                  <a:schemeClr val="tx1"/>
                </a:solidFill>
                <a:latin typeface="Aptos Narrow"/>
                <a:ea typeface="Calibri"/>
                <a:cs typeface="Calibri"/>
              </a:rPr>
              <a:t> (ASL)</a:t>
            </a:r>
          </a:p>
          <a:p>
            <a:pPr marL="383540" lvl="1">
              <a:lnSpc>
                <a:spcPct val="100000"/>
              </a:lnSpc>
              <a:spcBef>
                <a:spcPts val="400"/>
              </a:spcBef>
              <a:buClr>
                <a:srgbClr val="004B24"/>
              </a:buClr>
              <a:buFont typeface="Wingdings" panose="05000000000000000000" pitchFamily="2" charset="2"/>
              <a:buChar char="§"/>
            </a:pPr>
            <a:r>
              <a:rPr lang="en-US" sz="2400">
                <a:solidFill>
                  <a:srgbClr val="000000"/>
                </a:solidFill>
                <a:latin typeface="Aptos Narrow"/>
                <a:ea typeface="Calibri"/>
                <a:cs typeface="Calibri"/>
              </a:rPr>
              <a:t>Pou </a:t>
            </a:r>
            <a:r>
              <a:rPr lang="en-US" sz="2400" err="1">
                <a:solidFill>
                  <a:srgbClr val="000000"/>
                </a:solidFill>
                <a:latin typeface="Aptos Narrow"/>
                <a:ea typeface="Calibri"/>
                <a:cs typeface="Calibri"/>
              </a:rPr>
              <a:t>patisipe</a:t>
            </a:r>
            <a:r>
              <a:rPr lang="en-US" sz="2400">
                <a:solidFill>
                  <a:srgbClr val="000000"/>
                </a:solidFill>
                <a:latin typeface="Aptos Narrow"/>
                <a:ea typeface="Calibri"/>
                <a:cs typeface="Calibri"/>
              </a:rPr>
              <a:t> nan lang </a:t>
            </a:r>
            <a:r>
              <a:rPr lang="en-US" sz="2400" err="1">
                <a:solidFill>
                  <a:srgbClr val="000000"/>
                </a:solidFill>
                <a:latin typeface="Aptos Narrow"/>
                <a:ea typeface="Calibri"/>
                <a:cs typeface="Calibri"/>
              </a:rPr>
              <a:t>prefere</a:t>
            </a:r>
            <a:r>
              <a:rPr lang="en-US" sz="2400">
                <a:solidFill>
                  <a:srgbClr val="000000"/>
                </a:solidFill>
                <a:latin typeface="Aptos Narrow"/>
                <a:ea typeface="Calibri"/>
                <a:cs typeface="Calibri"/>
              </a:rPr>
              <a:t> w, </a:t>
            </a:r>
            <a:r>
              <a:rPr lang="en-US" sz="2400" err="1">
                <a:solidFill>
                  <a:srgbClr val="000000"/>
                </a:solidFill>
                <a:latin typeface="Aptos Narrow"/>
                <a:ea typeface="Calibri"/>
                <a:cs typeface="Calibri"/>
              </a:rPr>
              <a:t>klike</a:t>
            </a:r>
            <a:r>
              <a:rPr lang="en-US" sz="2400">
                <a:solidFill>
                  <a:srgbClr val="000000"/>
                </a:solidFill>
                <a:latin typeface="Aptos Narrow"/>
                <a:ea typeface="Calibri"/>
                <a:cs typeface="Calibri"/>
              </a:rPr>
              <a:t> sou ti </a:t>
            </a:r>
            <a:r>
              <a:rPr lang="en-US" sz="2400" err="1">
                <a:solidFill>
                  <a:srgbClr val="000000"/>
                </a:solidFill>
                <a:latin typeface="Aptos Narrow"/>
                <a:ea typeface="Calibri"/>
                <a:cs typeface="Calibri"/>
              </a:rPr>
              <a:t>senbòl</a:t>
            </a:r>
            <a:r>
              <a:rPr lang="en-US" sz="2400">
                <a:solidFill>
                  <a:srgbClr val="000000"/>
                </a:solidFill>
                <a:latin typeface="Aptos Narrow"/>
                <a:ea typeface="Calibri"/>
                <a:cs typeface="Calibri"/>
              </a:rPr>
              <a:t> glob </a:t>
            </a:r>
            <a:r>
              <a:rPr lang="en-US" sz="2400" err="1">
                <a:solidFill>
                  <a:srgbClr val="000000"/>
                </a:solidFill>
                <a:latin typeface="Aptos Narrow"/>
                <a:ea typeface="Calibri"/>
                <a:cs typeface="Calibri"/>
              </a:rPr>
              <a:t>tè</a:t>
            </a:r>
            <a:r>
              <a:rPr lang="en-US" sz="2400">
                <a:solidFill>
                  <a:srgbClr val="000000"/>
                </a:solidFill>
                <a:latin typeface="Aptos Narrow"/>
                <a:ea typeface="Calibri"/>
                <a:cs typeface="Calibri"/>
              </a:rPr>
              <a:t> a ki </a:t>
            </a:r>
            <a:r>
              <a:rPr lang="en-US" sz="2400" err="1">
                <a:solidFill>
                  <a:srgbClr val="000000"/>
                </a:solidFill>
                <a:latin typeface="Aptos Narrow"/>
                <a:ea typeface="Calibri"/>
                <a:cs typeface="Calibri"/>
              </a:rPr>
              <a:t>reprezante</a:t>
            </a:r>
            <a:r>
              <a:rPr lang="en-US" sz="2400">
                <a:solidFill>
                  <a:srgbClr val="000000"/>
                </a:solidFill>
                <a:latin typeface="Aptos Narrow"/>
                <a:ea typeface="Calibri"/>
                <a:cs typeface="Calibri"/>
              </a:rPr>
              <a:t> “</a:t>
            </a:r>
            <a:r>
              <a:rPr lang="en-US" sz="2400" err="1">
                <a:solidFill>
                  <a:srgbClr val="000000"/>
                </a:solidFill>
                <a:latin typeface="Aptos Narrow"/>
                <a:ea typeface="Calibri"/>
                <a:cs typeface="Calibri"/>
              </a:rPr>
              <a:t>Sèvis</a:t>
            </a:r>
            <a:r>
              <a:rPr lang="en-US" sz="2400">
                <a:solidFill>
                  <a:srgbClr val="000000"/>
                </a:solidFill>
                <a:latin typeface="Aptos Narrow"/>
                <a:ea typeface="Calibri"/>
                <a:cs typeface="Calibri"/>
              </a:rPr>
              <a:t> </a:t>
            </a:r>
            <a:r>
              <a:rPr lang="en-US" sz="2400" err="1">
                <a:solidFill>
                  <a:srgbClr val="000000"/>
                </a:solidFill>
                <a:latin typeface="Aptos Narrow"/>
                <a:ea typeface="Calibri"/>
                <a:cs typeface="Calibri"/>
              </a:rPr>
              <a:t>Entèprèt</a:t>
            </a:r>
            <a:r>
              <a:rPr lang="en-US" sz="2400">
                <a:solidFill>
                  <a:srgbClr val="000000"/>
                </a:solidFill>
                <a:latin typeface="Aptos Narrow"/>
                <a:ea typeface="Calibri"/>
                <a:cs typeface="Calibri"/>
              </a:rPr>
              <a:t>” epi </a:t>
            </a:r>
            <a:r>
              <a:rPr lang="en-US" sz="2400" err="1">
                <a:solidFill>
                  <a:srgbClr val="000000"/>
                </a:solidFill>
                <a:latin typeface="Aptos Narrow"/>
                <a:ea typeface="Calibri"/>
                <a:cs typeface="Calibri"/>
              </a:rPr>
              <a:t>seleksyone</a:t>
            </a:r>
            <a:r>
              <a:rPr lang="en-US" sz="2400">
                <a:solidFill>
                  <a:srgbClr val="000000"/>
                </a:solidFill>
                <a:latin typeface="Aptos Narrow"/>
                <a:ea typeface="Calibri"/>
                <a:cs typeface="Calibri"/>
              </a:rPr>
              <a:t> lang pa w. </a:t>
            </a:r>
          </a:p>
          <a:p>
            <a:pPr marL="383540" lvl="1">
              <a:lnSpc>
                <a:spcPct val="100000"/>
              </a:lnSpc>
              <a:spcBef>
                <a:spcPts val="400"/>
              </a:spcBef>
              <a:buClr>
                <a:srgbClr val="004B24"/>
              </a:buClr>
              <a:buFont typeface="Wingdings" panose="05000000000000000000" pitchFamily="2" charset="2"/>
              <a:buChar char="§"/>
            </a:pPr>
            <a:r>
              <a:rPr lang="en-US" sz="2400">
                <a:solidFill>
                  <a:srgbClr val="000000"/>
                </a:solidFill>
                <a:latin typeface="Aptos Narrow"/>
                <a:ea typeface="Calibri"/>
                <a:cs typeface="Calibri"/>
              </a:rPr>
              <a:t>Tanpri, pale </a:t>
            </a:r>
            <a:r>
              <a:rPr lang="en-US" sz="2400" err="1">
                <a:solidFill>
                  <a:srgbClr val="000000"/>
                </a:solidFill>
                <a:latin typeface="Aptos Narrow"/>
                <a:ea typeface="Calibri"/>
                <a:cs typeface="Calibri"/>
              </a:rPr>
              <a:t>dousman</a:t>
            </a:r>
            <a:endParaRPr lang="en-US" sz="2400">
              <a:solidFill>
                <a:srgbClr val="000000"/>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400">
                <a:solidFill>
                  <a:srgbClr val="000000"/>
                </a:solidFill>
                <a:latin typeface="Aptos Narrow"/>
                <a:ea typeface="Calibri"/>
                <a:cs typeface="Calibri"/>
              </a:rPr>
              <a:t>Tout moun ki </a:t>
            </a:r>
            <a:r>
              <a:rPr lang="en-US" sz="2400" err="1">
                <a:solidFill>
                  <a:srgbClr val="000000"/>
                </a:solidFill>
                <a:latin typeface="Aptos Narrow"/>
                <a:ea typeface="Calibri"/>
                <a:cs typeface="Calibri"/>
              </a:rPr>
              <a:t>asiste</a:t>
            </a:r>
            <a:r>
              <a:rPr lang="en-US" sz="2400">
                <a:solidFill>
                  <a:srgbClr val="000000"/>
                </a:solidFill>
                <a:latin typeface="Aptos Narrow"/>
                <a:ea typeface="Calibri"/>
                <a:cs typeface="Calibri"/>
              </a:rPr>
              <a:t> yo dwe chwazi yon lang, </a:t>
            </a:r>
            <a:r>
              <a:rPr lang="en-US" sz="2400" err="1">
                <a:solidFill>
                  <a:srgbClr val="000000"/>
                </a:solidFill>
                <a:latin typeface="Aptos Narrow"/>
                <a:ea typeface="Calibri"/>
                <a:cs typeface="Calibri"/>
              </a:rPr>
              <a:t>menmsi</a:t>
            </a:r>
            <a:r>
              <a:rPr lang="en-US" sz="2400">
                <a:solidFill>
                  <a:srgbClr val="000000"/>
                </a:solidFill>
                <a:latin typeface="Aptos Narrow"/>
                <a:ea typeface="Calibri"/>
                <a:cs typeface="Calibri"/>
              </a:rPr>
              <a:t> y ap </a:t>
            </a:r>
            <a:r>
              <a:rPr lang="en-US" sz="2400" err="1">
                <a:solidFill>
                  <a:srgbClr val="000000"/>
                </a:solidFill>
                <a:latin typeface="Aptos Narrow"/>
                <a:ea typeface="Calibri"/>
                <a:cs typeface="Calibri"/>
              </a:rPr>
              <a:t>patisipe</a:t>
            </a:r>
            <a:r>
              <a:rPr lang="en-US" sz="2400">
                <a:solidFill>
                  <a:srgbClr val="000000"/>
                </a:solidFill>
                <a:latin typeface="Aptos Narrow"/>
                <a:ea typeface="Calibri"/>
                <a:cs typeface="Calibri"/>
              </a:rPr>
              <a:t> nan lang </a:t>
            </a:r>
            <a:r>
              <a:rPr lang="en-US" sz="2400" err="1">
                <a:solidFill>
                  <a:srgbClr val="000000"/>
                </a:solidFill>
                <a:latin typeface="Aptos Narrow"/>
                <a:ea typeface="Calibri"/>
                <a:cs typeface="Calibri"/>
              </a:rPr>
              <a:t>Anglè</a:t>
            </a:r>
            <a:endParaRPr lang="en-US" sz="2400"/>
          </a:p>
          <a:p>
            <a:pPr marL="383540" lvl="1">
              <a:lnSpc>
                <a:spcPct val="100000"/>
              </a:lnSpc>
              <a:spcBef>
                <a:spcPts val="400"/>
              </a:spcBef>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4F42-E636-D1EF-16A9-D199FA4EA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C29-5A55-EEE9-A741-7680F8234E6E}"/>
              </a:ext>
            </a:extLst>
          </p:cNvPr>
          <p:cNvSpPr>
            <a:spLocks noGrp="1"/>
          </p:cNvSpPr>
          <p:nvPr>
            <p:ph type="title"/>
          </p:nvPr>
        </p:nvSpPr>
        <p:spPr/>
        <p:txBody>
          <a:bodyPr>
            <a:normAutofit/>
          </a:bodyPr>
          <a:lstStyle/>
          <a:p>
            <a:r>
              <a:rPr lang="en-US" sz="3300" i="1">
                <a:latin typeface="Aptos Display"/>
                <a:ea typeface="Calibri Light"/>
                <a:cs typeface="Calibri Light"/>
              </a:rPr>
              <a:t>Draft Recommendation 4 (Part 2): </a:t>
            </a:r>
            <a:br>
              <a:rPr lang="en-US">
                <a:latin typeface="Aptos Display"/>
                <a:ea typeface="Calibri Light"/>
                <a:cs typeface="Calibri Light"/>
              </a:rPr>
            </a:br>
            <a:r>
              <a:rPr lang="en-US" sz="4300" err="1">
                <a:latin typeface="Aptos Display"/>
                <a:ea typeface="Calibri Light"/>
                <a:cs typeface="Calibri Light"/>
              </a:rPr>
              <a:t>Aplikasyon</a:t>
            </a:r>
            <a:endParaRPr lang="en-US" sz="4300"/>
          </a:p>
        </p:txBody>
      </p:sp>
      <p:sp>
        <p:nvSpPr>
          <p:cNvPr id="6" name="TextBox 5">
            <a:extLst>
              <a:ext uri="{FF2B5EF4-FFF2-40B4-BE49-F238E27FC236}">
                <a16:creationId xmlns:a16="http://schemas.microsoft.com/office/drawing/2014/main" id="{C425EC7F-A7FC-5333-AE5B-0856BA19DCC1}"/>
              </a:ext>
            </a:extLst>
          </p:cNvPr>
          <p:cNvSpPr txBox="1"/>
          <p:nvPr/>
        </p:nvSpPr>
        <p:spPr>
          <a:xfrm>
            <a:off x="1097279" y="2051991"/>
            <a:ext cx="10058401" cy="3170099"/>
          </a:xfrm>
          <a:prstGeom prst="rect">
            <a:avLst/>
          </a:prstGeom>
          <a:noFill/>
        </p:spPr>
        <p:txBody>
          <a:bodyPr wrap="square" lIns="91440" tIns="45720" rIns="91440" bIns="45720" rtlCol="0" anchor="t">
            <a:spAutoFit/>
          </a:bodyPr>
          <a:lstStyle/>
          <a:p>
            <a:pPr fontAlgn="base"/>
            <a:r>
              <a:rPr lang="en-US" sz="2000">
                <a:latin typeface="Aptos Narrow"/>
              </a:rPr>
              <a:t> </a:t>
            </a:r>
            <a:r>
              <a:rPr lang="en-US" sz="2000" b="1" i="1">
                <a:latin typeface="Aptos Narrow" panose="020B0004020202020204" pitchFamily="34" charset="0"/>
              </a:rPr>
              <a:t>Sijesyon sou estrateji oswa aksyon yo ka itilize: </a:t>
            </a:r>
          </a:p>
          <a:p>
            <a:pPr marL="457200" indent="-457200" fontAlgn="base">
              <a:buAutoNum type="arabicPeriod"/>
            </a:pPr>
            <a:r>
              <a:rPr lang="en-US" sz="2000">
                <a:latin typeface="Aptos Narrow"/>
                <a:ea typeface="+mn-lt"/>
                <a:cs typeface="+mn-lt"/>
              </a:rPr>
              <a:t>Bay kèk egzanp sou fason yo ka sèvi ak rekòmandasyon pi wo yo pou abòde kèk sitiyasyon moun te soulve pandan reyinyon gwoup aksyon, reyinyon gwoup konsiltasyon, oswa reyinyon piblik yo an rapò ak amelyorasyon enfrastrikti yo. </a:t>
            </a:r>
          </a:p>
          <a:p>
            <a:pPr marL="914400" lvl="1" indent="-457200">
              <a:buFont typeface="Courier New"/>
              <a:buChar char="o"/>
            </a:pPr>
            <a:r>
              <a:rPr lang="en-US" sz="2000">
                <a:latin typeface="Aptos Narrow"/>
                <a:ea typeface="+mn-lt"/>
                <a:cs typeface="+mn-lt"/>
              </a:rPr>
              <a:t>Yon gwo evènman ki mande yo fèmen wout la</a:t>
            </a:r>
            <a:endParaRPr lang="en-US">
              <a:ea typeface="Calibri" panose="020F0502020204030204"/>
              <a:cs typeface="Calibri" panose="020F0502020204030204"/>
            </a:endParaRPr>
          </a:p>
          <a:p>
            <a:pPr marL="914400" lvl="1" indent="-457200">
              <a:buFont typeface="Courier New"/>
              <a:buChar char="o"/>
            </a:pPr>
            <a:r>
              <a:rPr lang="en-US" sz="2000">
                <a:latin typeface="Aptos Narrow"/>
                <a:ea typeface="+mn-lt"/>
                <a:cs typeface="+mn-lt"/>
              </a:rPr>
              <a:t>Yon ti pwojè ki mande yo fèmen plas piblik, wout, oswa espas piblik yo pandan yon ti tan pou yo ka fè mentnans ladann</a:t>
            </a:r>
          </a:p>
          <a:p>
            <a:pPr marL="914400" lvl="1" indent="-457200">
              <a:buFont typeface="Courier New"/>
              <a:buChar char="o"/>
            </a:pPr>
            <a:r>
              <a:rPr lang="en-US" sz="2000">
                <a:latin typeface="Aptos Narrow"/>
                <a:ea typeface="+mn-lt"/>
                <a:cs typeface="+mn-lt"/>
              </a:rPr>
              <a:t>Yon nouvo gwo pwojè ki pral mande kominikasyon ak piblik la pandan plizyè staj </a:t>
            </a:r>
          </a:p>
          <a:p>
            <a:pPr marL="457200" indent="-457200">
              <a:buFontTx/>
              <a:buAutoNum type="arabicPeriod"/>
            </a:pPr>
            <a:r>
              <a:rPr lang="en-US" sz="2000">
                <a:latin typeface="Aptos Narrow"/>
              </a:rPr>
              <a:t>Devlope yon metòd presi pou kontwole ki estrateji kominikasyon ki mache pi byen, ki pwoblèm ki toujou rete, e kòman manm kominote yo renmen nouvo pwosesis la.  </a:t>
            </a:r>
          </a:p>
        </p:txBody>
      </p:sp>
    </p:spTree>
    <p:extLst>
      <p:ext uri="{BB962C8B-B14F-4D97-AF65-F5344CB8AC3E}">
        <p14:creationId xmlns:p14="http://schemas.microsoft.com/office/powerpoint/2010/main" val="206211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38635"/>
            <a:ext cx="9647254" cy="167029"/>
            <a:chOff x="1093416" y="3452483"/>
            <a:chExt cx="10068839" cy="195718"/>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1337503"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462006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052545"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1969815"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7541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599CB8B-127E-43E5-0E37-E9CD366CE6BC}"/>
              </a:ext>
              <a:ext uri="{C183D7F6-B498-43B3-948B-1728B52AA6E4}">
                <adec:decorative xmlns:adec="http://schemas.microsoft.com/office/drawing/2017/decorative" val="1"/>
              </a:ext>
            </a:extLst>
          </p:cNvPr>
          <p:cNvCxnSpPr>
            <a:cxnSpLocks/>
          </p:cNvCxnSpPr>
          <p:nvPr/>
        </p:nvCxnSpPr>
        <p:spPr>
          <a:xfrm flipH="1" flipV="1">
            <a:off x="2453556" y="422526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1BE5017-8C2E-41EA-9F85-3D937FDAE8CF}"/>
              </a:ext>
              <a:ext uri="{C183D7F6-B498-43B3-948B-1728B52AA6E4}">
                <adec:decorative xmlns:adec="http://schemas.microsoft.com/office/drawing/2017/decorative" val="1"/>
              </a:ext>
            </a:extLst>
          </p:cNvPr>
          <p:cNvCxnSpPr>
            <a:cxnSpLocks/>
          </p:cNvCxnSpPr>
          <p:nvPr/>
        </p:nvCxnSpPr>
        <p:spPr>
          <a:xfrm flipH="1" flipV="1">
            <a:off x="3435420" y="4225489"/>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FB732FC-7A93-B0C9-8251-CD533B2B3F89}"/>
              </a:ext>
              <a:ext uri="{C183D7F6-B498-43B3-948B-1728B52AA6E4}">
                <adec:decorative xmlns:adec="http://schemas.microsoft.com/office/drawing/2017/decorative" val="1"/>
              </a:ext>
            </a:extLst>
          </p:cNvPr>
          <p:cNvCxnSpPr>
            <a:cxnSpLocks/>
          </p:cNvCxnSpPr>
          <p:nvPr/>
        </p:nvCxnSpPr>
        <p:spPr>
          <a:xfrm flipH="1" flipV="1">
            <a:off x="4314429"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4E5A38-B279-4C94-2787-E2E48CCC4C5C}"/>
              </a:ext>
              <a:ext uri="{C183D7F6-B498-43B3-948B-1728B52AA6E4}">
                <adec:decorative xmlns:adec="http://schemas.microsoft.com/office/drawing/2017/decorative" val="1"/>
              </a:ext>
            </a:extLst>
          </p:cNvPr>
          <p:cNvCxnSpPr>
            <a:cxnSpLocks/>
          </p:cNvCxnSpPr>
          <p:nvPr/>
        </p:nvCxnSpPr>
        <p:spPr>
          <a:xfrm flipH="1" flipV="1">
            <a:off x="7151635" y="423721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15824E-6908-1047-8A3B-13BEBBEFAA0A}"/>
              </a:ext>
              <a:ext uri="{C183D7F6-B498-43B3-948B-1728B52AA6E4}">
                <adec:decorative xmlns:adec="http://schemas.microsoft.com/office/drawing/2017/decorative" val="1"/>
              </a:ext>
            </a:extLst>
          </p:cNvPr>
          <p:cNvCxnSpPr>
            <a:cxnSpLocks/>
          </p:cNvCxnSpPr>
          <p:nvPr/>
        </p:nvCxnSpPr>
        <p:spPr>
          <a:xfrm flipH="1" flipV="1">
            <a:off x="5920712"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561AF33-681B-8A16-8A8A-5F241749A384}"/>
              </a:ext>
              <a:ext uri="{C183D7F6-B498-43B3-948B-1728B52AA6E4}">
                <adec:decorative xmlns:adec="http://schemas.microsoft.com/office/drawing/2017/decorative" val="1"/>
              </a:ext>
            </a:extLst>
          </p:cNvPr>
          <p:cNvCxnSpPr>
            <a:cxnSpLocks/>
          </p:cNvCxnSpPr>
          <p:nvPr/>
        </p:nvCxnSpPr>
        <p:spPr>
          <a:xfrm flipH="1" flipV="1">
            <a:off x="4912527"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en-US">
                <a:latin typeface="Aptos Display"/>
                <a:ea typeface="Calibri Light"/>
                <a:cs typeface="Calibri Light"/>
              </a:rPr>
              <a:t>Pwogram nan rive </a:t>
            </a:r>
            <a:r>
              <a:rPr lang="en-US" err="1">
                <a:latin typeface="Aptos Display"/>
                <a:ea typeface="Calibri Light"/>
                <a:cs typeface="Calibri Light"/>
              </a:rPr>
              <a:t>jiska</a:t>
            </a:r>
            <a:r>
              <a:rPr lang="en-US">
                <a:latin typeface="Aptos Display"/>
                <a:ea typeface="Calibri Light"/>
                <a:cs typeface="Calibri Light"/>
              </a:rPr>
              <a:t> </a:t>
            </a:r>
            <a:r>
              <a:rPr lang="en-US" err="1">
                <a:latin typeface="Aptos Display"/>
                <a:ea typeface="Calibri Light"/>
                <a:cs typeface="Calibri Light"/>
              </a:rPr>
              <a:t>mwa</a:t>
            </a:r>
            <a:r>
              <a:rPr lang="en-US">
                <a:latin typeface="Aptos Display"/>
                <a:ea typeface="Calibri Light"/>
                <a:cs typeface="Calibri Light"/>
              </a:rPr>
              <a:t> jen </a:t>
            </a:r>
            <a:endParaRPr lang="en-US">
              <a:latin typeface="Aptos Display"/>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1121820"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Me</a:t>
            </a:r>
          </a:p>
        </p:txBody>
      </p:sp>
      <p:sp>
        <p:nvSpPr>
          <p:cNvPr id="57" name="TextBox 56">
            <a:extLst>
              <a:ext uri="{FF2B5EF4-FFF2-40B4-BE49-F238E27FC236}">
                <a16:creationId xmlns:a16="http://schemas.microsoft.com/office/drawing/2014/main" id="{F1623107-395F-25D4-94D5-65ABD11EBC3E}"/>
              </a:ext>
            </a:extLst>
          </p:cNvPr>
          <p:cNvSpPr txBox="1"/>
          <p:nvPr/>
        </p:nvSpPr>
        <p:spPr>
          <a:xfrm>
            <a:off x="1048428" y="2773652"/>
            <a:ext cx="1871479"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13 me</a:t>
            </a:r>
            <a:endParaRPr lang="en-US"/>
          </a:p>
          <a:p>
            <a:pPr algn="ctr"/>
            <a:r>
              <a:rPr lang="en-US" err="1">
                <a:ea typeface="Calibri"/>
                <a:cs typeface="Calibri"/>
              </a:rPr>
              <a:t>Reyinyon</a:t>
            </a:r>
            <a:r>
              <a:rPr lang="en-US">
                <a:ea typeface="Calibri"/>
                <a:cs typeface="Calibri"/>
              </a:rPr>
              <a:t> #10</a:t>
            </a:r>
            <a:endParaRPr lang="en-US"/>
          </a:p>
          <a:p>
            <a:pPr algn="ctr"/>
            <a:r>
              <a:rPr lang="en-US">
                <a:ea typeface="Calibri"/>
                <a:cs typeface="Calibri"/>
              </a:rPr>
              <a:t>(6-8 PM </a:t>
            </a:r>
            <a:r>
              <a:rPr lang="en-US" err="1">
                <a:ea typeface="Calibri"/>
                <a:cs typeface="Calibri"/>
              </a:rPr>
              <a:t>Ibrid</a:t>
            </a:r>
            <a:r>
              <a:rPr lang="en-US">
                <a:ea typeface="Calibri"/>
                <a:cs typeface="Calibri"/>
              </a:rPr>
              <a:t>)</a:t>
            </a:r>
          </a:p>
        </p:txBody>
      </p:sp>
      <p:sp>
        <p:nvSpPr>
          <p:cNvPr id="3" name="TextBox 2">
            <a:extLst>
              <a:ext uri="{FF2B5EF4-FFF2-40B4-BE49-F238E27FC236}">
                <a16:creationId xmlns:a16="http://schemas.microsoft.com/office/drawing/2014/main" id="{E85243CD-8FE7-704D-4F2C-645B4AA2364A}"/>
              </a:ext>
            </a:extLst>
          </p:cNvPr>
          <p:cNvSpPr txBox="1"/>
          <p:nvPr/>
        </p:nvSpPr>
        <p:spPr>
          <a:xfrm>
            <a:off x="1325535" y="4749653"/>
            <a:ext cx="1427777" cy="1200329"/>
          </a:xfrm>
          <a:prstGeom prst="rect">
            <a:avLst/>
          </a:prstGeom>
          <a:noFill/>
          <a:ln w="28575">
            <a:solidFill>
              <a:srgbClr val="92D050"/>
            </a:solidFill>
          </a:ln>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r>
              <a:rPr lang="en-US">
                <a:ea typeface="Calibri"/>
                <a:cs typeface="Calibri"/>
              </a:rPr>
              <a:t>18 me</a:t>
            </a:r>
            <a:endParaRPr lang="en-US"/>
          </a:p>
          <a:p>
            <a:pPr algn="ctr"/>
            <a:r>
              <a:rPr lang="en-US" err="1">
                <a:ea typeface="Calibri"/>
                <a:cs typeface="Calibri"/>
              </a:rPr>
              <a:t>Kòmantè</a:t>
            </a:r>
            <a:r>
              <a:rPr lang="en-US">
                <a:ea typeface="Calibri"/>
                <a:cs typeface="Calibri"/>
              </a:rPr>
              <a:t> </a:t>
            </a:r>
            <a:r>
              <a:rPr lang="en-US" err="1">
                <a:ea typeface="Calibri"/>
                <a:cs typeface="Calibri"/>
              </a:rPr>
              <a:t>manm</a:t>
            </a:r>
            <a:r>
              <a:rPr lang="en-US">
                <a:ea typeface="Calibri"/>
                <a:cs typeface="Calibri"/>
              </a:rPr>
              <a:t> </a:t>
            </a:r>
            <a:r>
              <a:rPr lang="en-US" err="1">
                <a:ea typeface="Calibri"/>
                <a:cs typeface="Calibri"/>
              </a:rPr>
              <a:t>Gwoup</a:t>
            </a:r>
            <a:r>
              <a:rPr lang="en-US">
                <a:ea typeface="Calibri"/>
                <a:cs typeface="Calibri"/>
              </a:rPr>
              <a:t> Aksyon (TF) yo</a:t>
            </a:r>
            <a:endParaRPr lang="en-US"/>
          </a:p>
        </p:txBody>
      </p:sp>
      <p:sp>
        <p:nvSpPr>
          <p:cNvPr id="7" name="TextBox 6">
            <a:extLst>
              <a:ext uri="{FF2B5EF4-FFF2-40B4-BE49-F238E27FC236}">
                <a16:creationId xmlns:a16="http://schemas.microsoft.com/office/drawing/2014/main" id="{DA0D8C75-B776-AED8-EBEE-1E75EFE94D3A}"/>
              </a:ext>
            </a:extLst>
          </p:cNvPr>
          <p:cNvSpPr txBox="1"/>
          <p:nvPr/>
        </p:nvSpPr>
        <p:spPr>
          <a:xfrm>
            <a:off x="2897317" y="4749652"/>
            <a:ext cx="1133810" cy="1477328"/>
          </a:xfrm>
          <a:prstGeom prst="rect">
            <a:avLst/>
          </a:prstGeom>
          <a:noFill/>
          <a:ln w="28575">
            <a:solidFill>
              <a:srgbClr val="92D050"/>
            </a:solidFill>
          </a:ln>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r>
              <a:rPr lang="en-US">
                <a:ea typeface="Calibri"/>
                <a:cs typeface="Calibri"/>
              </a:rPr>
              <a:t>25 me</a:t>
            </a:r>
            <a:endParaRPr lang="en-US"/>
          </a:p>
          <a:p>
            <a:pPr algn="ctr"/>
            <a:r>
              <a:rPr lang="en-US">
                <a:ea typeface="Calibri"/>
                <a:cs typeface="Calibri"/>
              </a:rPr>
              <a:t>Voye </a:t>
            </a:r>
            <a:r>
              <a:rPr lang="en-US" err="1">
                <a:ea typeface="Calibri"/>
                <a:cs typeface="Calibri"/>
              </a:rPr>
              <a:t>nouvo</a:t>
            </a:r>
            <a:r>
              <a:rPr lang="en-US">
                <a:ea typeface="Calibri"/>
                <a:cs typeface="Calibri"/>
              </a:rPr>
              <a:t> rekòmandasyon yo bay TF</a:t>
            </a:r>
            <a:endParaRPr lang="en-US"/>
          </a:p>
        </p:txBody>
      </p:sp>
      <p:sp>
        <p:nvSpPr>
          <p:cNvPr id="8" name="TextBox 7">
            <a:extLst>
              <a:ext uri="{FF2B5EF4-FFF2-40B4-BE49-F238E27FC236}">
                <a16:creationId xmlns:a16="http://schemas.microsoft.com/office/drawing/2014/main" id="{ECE16FD5-006F-59C2-5A6D-35B0732F941B}"/>
              </a:ext>
            </a:extLst>
          </p:cNvPr>
          <p:cNvSpPr txBox="1"/>
          <p:nvPr/>
        </p:nvSpPr>
        <p:spPr>
          <a:xfrm>
            <a:off x="3422226" y="2766392"/>
            <a:ext cx="1783217"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29 me</a:t>
            </a:r>
          </a:p>
          <a:p>
            <a:pPr algn="ctr"/>
            <a:r>
              <a:rPr lang="en-US" err="1">
                <a:ea typeface="Calibri"/>
                <a:cs typeface="Calibri"/>
              </a:rPr>
              <a:t>Peryòd</a:t>
            </a:r>
            <a:r>
              <a:rPr lang="en-US">
                <a:ea typeface="Calibri"/>
                <a:cs typeface="Calibri"/>
              </a:rPr>
              <a:t> </a:t>
            </a:r>
            <a:r>
              <a:rPr lang="en-US" err="1">
                <a:ea typeface="Calibri"/>
                <a:cs typeface="Calibri"/>
              </a:rPr>
              <a:t>kòmantè</a:t>
            </a:r>
            <a:r>
              <a:rPr lang="en-US">
                <a:ea typeface="Calibri"/>
                <a:cs typeface="Calibri"/>
              </a:rPr>
              <a:t> </a:t>
            </a:r>
            <a:r>
              <a:rPr lang="en-US" err="1">
                <a:ea typeface="Calibri"/>
                <a:cs typeface="Calibri"/>
              </a:rPr>
              <a:t>piblik</a:t>
            </a:r>
            <a:r>
              <a:rPr lang="en-US">
                <a:ea typeface="Calibri"/>
                <a:cs typeface="Calibri"/>
              </a:rPr>
              <a:t> </a:t>
            </a:r>
            <a:r>
              <a:rPr lang="en-US" err="1">
                <a:ea typeface="Calibri"/>
                <a:cs typeface="Calibri"/>
              </a:rPr>
              <a:t>fini</a:t>
            </a:r>
            <a:endParaRPr lang="en-US">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4246215"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Jen</a:t>
            </a:r>
            <a:endParaRPr lang="en-US" b="1"/>
          </a:p>
        </p:txBody>
      </p:sp>
      <p:sp>
        <p:nvSpPr>
          <p:cNvPr id="15" name="TextBox 14">
            <a:extLst>
              <a:ext uri="{FF2B5EF4-FFF2-40B4-BE49-F238E27FC236}">
                <a16:creationId xmlns:a16="http://schemas.microsoft.com/office/drawing/2014/main" id="{BA5CC6EB-A6B4-5E37-B533-115724B1B0DC}"/>
              </a:ext>
            </a:extLst>
          </p:cNvPr>
          <p:cNvSpPr txBox="1"/>
          <p:nvPr/>
        </p:nvSpPr>
        <p:spPr>
          <a:xfrm>
            <a:off x="4128239" y="4749651"/>
            <a:ext cx="1133810" cy="1200329"/>
          </a:xfrm>
          <a:prstGeom prst="rect">
            <a:avLst/>
          </a:prstGeom>
          <a:noFill/>
          <a:ln w="28575">
            <a:solidFill>
              <a:srgbClr val="92D050"/>
            </a:solidFill>
          </a:ln>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r>
              <a:rPr lang="en-US">
                <a:ea typeface="Calibri"/>
                <a:cs typeface="Calibri"/>
              </a:rPr>
              <a:t>1 jen</a:t>
            </a:r>
            <a:endParaRPr lang="en-US"/>
          </a:p>
          <a:p>
            <a:pPr algn="ctr"/>
            <a:r>
              <a:rPr lang="en-US">
                <a:ea typeface="Calibri"/>
                <a:cs typeface="Calibri"/>
              </a:rPr>
              <a:t>Voye done </a:t>
            </a:r>
            <a:r>
              <a:rPr lang="en-US" err="1">
                <a:ea typeface="Calibri"/>
                <a:cs typeface="Calibri"/>
              </a:rPr>
              <a:t>sondaj</a:t>
            </a:r>
            <a:r>
              <a:rPr lang="en-US">
                <a:ea typeface="Calibri"/>
                <a:cs typeface="Calibri"/>
              </a:rPr>
              <a:t> bay TF</a:t>
            </a:r>
            <a:endParaRPr lang="en-US"/>
          </a:p>
        </p:txBody>
      </p:sp>
      <p:sp>
        <p:nvSpPr>
          <p:cNvPr id="13" name="TextBox 12">
            <a:extLst>
              <a:ext uri="{FF2B5EF4-FFF2-40B4-BE49-F238E27FC236}">
                <a16:creationId xmlns:a16="http://schemas.microsoft.com/office/drawing/2014/main" id="{13E801AF-ED12-0C04-43AC-6B63B5DA58CB}"/>
              </a:ext>
            </a:extLst>
          </p:cNvPr>
          <p:cNvSpPr txBox="1"/>
          <p:nvPr/>
        </p:nvSpPr>
        <p:spPr>
          <a:xfrm>
            <a:off x="5347439" y="4749651"/>
            <a:ext cx="1309656" cy="923330"/>
          </a:xfrm>
          <a:prstGeom prst="rect">
            <a:avLst/>
          </a:prstGeom>
          <a:noFill/>
          <a:ln w="28575">
            <a:solidFill>
              <a:srgbClr val="92D050"/>
            </a:solidFill>
          </a:ln>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r>
              <a:rPr lang="en-US">
                <a:ea typeface="Calibri"/>
                <a:cs typeface="Calibri"/>
              </a:rPr>
              <a:t>5 jen</a:t>
            </a:r>
            <a:endParaRPr lang="en-US"/>
          </a:p>
          <a:p>
            <a:pPr algn="ctr"/>
            <a:r>
              <a:rPr lang="en-US" err="1">
                <a:ea typeface="Calibri"/>
                <a:cs typeface="Calibri"/>
              </a:rPr>
              <a:t>Kòmantè</a:t>
            </a:r>
            <a:r>
              <a:rPr lang="en-US">
                <a:ea typeface="Calibri"/>
                <a:cs typeface="Calibri"/>
              </a:rPr>
              <a:t> </a:t>
            </a:r>
            <a:r>
              <a:rPr lang="en-US" err="1">
                <a:ea typeface="Calibri"/>
                <a:cs typeface="Calibri"/>
              </a:rPr>
              <a:t>manm</a:t>
            </a:r>
            <a:r>
              <a:rPr lang="en-US">
                <a:ea typeface="Calibri"/>
                <a:cs typeface="Calibri"/>
              </a:rPr>
              <a:t> TF yo</a:t>
            </a:r>
          </a:p>
        </p:txBody>
      </p:sp>
      <p:sp>
        <p:nvSpPr>
          <p:cNvPr id="11" name="TextBox 10">
            <a:extLst>
              <a:ext uri="{FF2B5EF4-FFF2-40B4-BE49-F238E27FC236}">
                <a16:creationId xmlns:a16="http://schemas.microsoft.com/office/drawing/2014/main" id="{F5F64EC3-6C43-E904-D674-0FFFDB64ACCC}"/>
              </a:ext>
            </a:extLst>
          </p:cNvPr>
          <p:cNvSpPr txBox="1"/>
          <p:nvPr/>
        </p:nvSpPr>
        <p:spPr>
          <a:xfrm>
            <a:off x="6754209" y="4761374"/>
            <a:ext cx="1403440"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10 jen</a:t>
            </a:r>
            <a:endParaRPr lang="en-US"/>
          </a:p>
          <a:p>
            <a:pPr algn="ctr"/>
            <a:r>
              <a:rPr lang="en-US">
                <a:ea typeface="Calibri"/>
                <a:cs typeface="Calibri"/>
              </a:rPr>
              <a:t>Voye rapò </a:t>
            </a:r>
            <a:r>
              <a:rPr lang="en-US" err="1">
                <a:ea typeface="Calibri"/>
                <a:cs typeface="Calibri"/>
              </a:rPr>
              <a:t>preliminè</a:t>
            </a:r>
            <a:r>
              <a:rPr lang="en-US">
                <a:ea typeface="Calibri"/>
                <a:cs typeface="Calibri"/>
              </a:rPr>
              <a:t> bay TF</a:t>
            </a:r>
            <a:endParaRPr lang="en-US"/>
          </a:p>
        </p:txBody>
      </p:sp>
      <p:sp>
        <p:nvSpPr>
          <p:cNvPr id="58" name="TextBox 57">
            <a:extLst>
              <a:ext uri="{FF2B5EF4-FFF2-40B4-BE49-F238E27FC236}">
                <a16:creationId xmlns:a16="http://schemas.microsoft.com/office/drawing/2014/main" id="{3F00ABB1-F1FC-7981-BDEF-5CD89B405259}"/>
              </a:ext>
            </a:extLst>
          </p:cNvPr>
          <p:cNvSpPr txBox="1"/>
          <p:nvPr/>
        </p:nvSpPr>
        <p:spPr>
          <a:xfrm>
            <a:off x="6801435" y="2771741"/>
            <a:ext cx="1870061"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17 jen</a:t>
            </a:r>
            <a:br>
              <a:rPr lang="en-US">
                <a:ea typeface="Calibri"/>
                <a:cs typeface="Calibri"/>
              </a:rPr>
            </a:br>
            <a:r>
              <a:rPr lang="en-US" err="1">
                <a:ea typeface="Calibri"/>
                <a:cs typeface="Calibri"/>
              </a:rPr>
              <a:t>Reyinyon</a:t>
            </a:r>
            <a:r>
              <a:rPr lang="en-US">
                <a:ea typeface="Calibri"/>
                <a:cs typeface="Calibri"/>
              </a:rPr>
              <a:t> #11</a:t>
            </a:r>
          </a:p>
          <a:p>
            <a:pPr algn="ctr"/>
            <a:r>
              <a:rPr lang="en-US">
                <a:ea typeface="Calibri"/>
                <a:cs typeface="Calibri"/>
              </a:rPr>
              <a:t>(6-8 PM </a:t>
            </a:r>
            <a:r>
              <a:rPr lang="en-US" err="1">
                <a:ea typeface="Calibri"/>
                <a:cs typeface="Calibri"/>
              </a:rPr>
              <a:t>Ibrid</a:t>
            </a:r>
            <a:r>
              <a:rPr lang="en-US">
                <a:ea typeface="Calibri"/>
                <a:cs typeface="Calibri"/>
              </a:rPr>
              <a:t>)</a:t>
            </a:r>
          </a:p>
        </p:txBody>
      </p:sp>
      <p:sp>
        <p:nvSpPr>
          <p:cNvPr id="9" name="TextBox 8">
            <a:extLst>
              <a:ext uri="{FF2B5EF4-FFF2-40B4-BE49-F238E27FC236}">
                <a16:creationId xmlns:a16="http://schemas.microsoft.com/office/drawing/2014/main" id="{3C0F96AD-B15D-EF8C-93C8-B6A9D95A8D1F}"/>
              </a:ext>
            </a:extLst>
          </p:cNvPr>
          <p:cNvSpPr txBox="1"/>
          <p:nvPr/>
        </p:nvSpPr>
        <p:spPr>
          <a:xfrm>
            <a:off x="9041252" y="2771741"/>
            <a:ext cx="2097102" cy="92333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SI NESESÈ 24 jen</a:t>
            </a:r>
            <a:br>
              <a:rPr lang="en-US">
                <a:ea typeface="Calibri"/>
                <a:cs typeface="Calibri"/>
              </a:rPr>
            </a:br>
            <a:r>
              <a:rPr lang="en-US" err="1">
                <a:ea typeface="Calibri"/>
                <a:cs typeface="Calibri"/>
              </a:rPr>
              <a:t>Reyinyon</a:t>
            </a:r>
            <a:r>
              <a:rPr lang="en-US">
                <a:ea typeface="Calibri"/>
                <a:cs typeface="Calibri"/>
              </a:rPr>
              <a:t> #12</a:t>
            </a:r>
          </a:p>
          <a:p>
            <a:pPr algn="ctr"/>
            <a:r>
              <a:rPr lang="en-US">
                <a:ea typeface="Calibri"/>
                <a:cs typeface="Calibri"/>
              </a:rPr>
              <a:t>(6-8 PM </a:t>
            </a:r>
            <a:r>
              <a:rPr lang="en-US" err="1">
                <a:ea typeface="Calibri"/>
                <a:cs typeface="Calibri"/>
              </a:rPr>
              <a:t>Ibrid</a:t>
            </a:r>
            <a:r>
              <a:rPr lang="en-US">
                <a:ea typeface="Calibri"/>
                <a:cs typeface="Calibri"/>
              </a:rPr>
              <a:t>)</a:t>
            </a:r>
          </a:p>
        </p:txBody>
      </p: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B050"/>
                </a:solidFill>
                <a:ea typeface="Calibri"/>
                <a:cs typeface="Calibri"/>
              </a:rPr>
              <a:t>Dat </a:t>
            </a:r>
            <a:r>
              <a:rPr lang="en-US" b="1" err="1">
                <a:solidFill>
                  <a:srgbClr val="00B050"/>
                </a:solidFill>
                <a:ea typeface="Calibri"/>
                <a:cs typeface="Calibri"/>
              </a:rPr>
              <a:t>bilan</a:t>
            </a:r>
            <a:r>
              <a:rPr lang="en-US" b="1">
                <a:solidFill>
                  <a:srgbClr val="00B050"/>
                </a:solidFill>
                <a:ea typeface="Calibri"/>
                <a:cs typeface="Calibri"/>
              </a:rPr>
              <a:t> rapò final la </a:t>
            </a:r>
          </a:p>
          <a:p>
            <a:pPr algn="ctr"/>
            <a:r>
              <a:rPr lang="en-US" b="1">
                <a:solidFill>
                  <a:srgbClr val="00B050"/>
                </a:solidFill>
                <a:ea typeface="Calibri"/>
                <a:cs typeface="Calibri"/>
              </a:rPr>
              <a:t>30 jen</a:t>
            </a:r>
            <a:endParaRPr lang="en-US"/>
          </a:p>
        </p:txBody>
      </p:sp>
    </p:spTree>
    <p:extLst>
      <p:ext uri="{BB962C8B-B14F-4D97-AF65-F5344CB8AC3E}">
        <p14:creationId xmlns:p14="http://schemas.microsoft.com/office/powerpoint/2010/main" val="398787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en-US">
                <a:latin typeface="Arial" panose="020B0604020202020204" pitchFamily="34" charset="0"/>
                <a:ea typeface="Calibri Light"/>
                <a:cs typeface="Arial" panose="020B0604020202020204" pitchFamily="34" charset="0"/>
              </a:rPr>
              <a:t>Avi sou </a:t>
            </a:r>
            <a:r>
              <a:rPr lang="en-US" err="1">
                <a:latin typeface="Arial" panose="020B0604020202020204" pitchFamily="34" charset="0"/>
                <a:ea typeface="Calibri Light"/>
                <a:cs typeface="Arial" panose="020B0604020202020204" pitchFamily="34" charset="0"/>
              </a:rPr>
              <a:t>anrejistreman</a:t>
            </a:r>
            <a:r>
              <a:rPr lang="en-US">
                <a:latin typeface="Arial" panose="020B0604020202020204" pitchFamily="34" charset="0"/>
                <a:ea typeface="Calibri Light"/>
                <a:cs typeface="Arial" panose="020B0604020202020204" pitchFamily="34" charset="0"/>
              </a:rPr>
              <a:t> </a:t>
            </a:r>
            <a:r>
              <a:rPr lang="en-US" err="1">
                <a:latin typeface="Arial" panose="020B0604020202020204" pitchFamily="34" charset="0"/>
                <a:ea typeface="Calibri Light"/>
                <a:cs typeface="Arial" panose="020B0604020202020204" pitchFamily="34" charset="0"/>
              </a:rPr>
              <a:t>reyinyon</a:t>
            </a:r>
            <a:r>
              <a:rPr lang="en-US">
                <a:latin typeface="Arial" panose="020B0604020202020204" pitchFamily="34" charset="0"/>
                <a:ea typeface="Calibri Light"/>
                <a:cs typeface="Arial" panose="020B0604020202020204" pitchFamily="34" charset="0"/>
              </a:rPr>
              <a:t> an</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a:spcBef>
                <a:spcPts val="0"/>
              </a:spcBef>
            </a:pPr>
            <a:r>
              <a:rPr lang="en-US" sz="2400">
                <a:solidFill>
                  <a:srgbClr val="000000"/>
                </a:solidFill>
                <a:latin typeface="Aptos Narrow" panose="020B0004020202020204" pitchFamily="34" charset="0"/>
                <a:cs typeface="Arial" panose="020B0604020202020204" pitchFamily="34" charset="0"/>
              </a:rPr>
              <a:t>Yo pral </a:t>
            </a:r>
            <a:r>
              <a:rPr lang="en-US" sz="2400" err="1">
                <a:solidFill>
                  <a:srgbClr val="000000"/>
                </a:solidFill>
                <a:latin typeface="Aptos Narrow" panose="020B0004020202020204" pitchFamily="34" charset="0"/>
                <a:cs typeface="Arial" panose="020B0604020202020204" pitchFamily="34" charset="0"/>
              </a:rPr>
              <a:t>anrejistre</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reyinyon</a:t>
            </a:r>
            <a:r>
              <a:rPr lang="en-US" sz="2400">
                <a:solidFill>
                  <a:srgbClr val="000000"/>
                </a:solidFill>
                <a:latin typeface="Aptos Narrow" panose="020B0004020202020204" pitchFamily="34" charset="0"/>
                <a:cs typeface="Arial" panose="020B0604020202020204" pitchFamily="34" charset="0"/>
              </a:rPr>
              <a:t> sa a, e Depatman </a:t>
            </a:r>
            <a:r>
              <a:rPr lang="en-US" sz="2400" err="1">
                <a:solidFill>
                  <a:srgbClr val="000000"/>
                </a:solidFill>
                <a:latin typeface="Aptos Narrow" panose="020B0004020202020204" pitchFamily="34" charset="0"/>
                <a:cs typeface="Arial" panose="020B0604020202020204" pitchFamily="34" charset="0"/>
              </a:rPr>
              <a:t>Konsèvasyon</a:t>
            </a:r>
            <a:r>
              <a:rPr lang="en-US" sz="2400">
                <a:solidFill>
                  <a:srgbClr val="000000"/>
                </a:solidFill>
                <a:latin typeface="Aptos Narrow" panose="020B0004020202020204" pitchFamily="34" charset="0"/>
                <a:cs typeface="Arial" panose="020B0604020202020204" pitchFamily="34" charset="0"/>
              </a:rPr>
              <a:t> ak </a:t>
            </a:r>
            <a:r>
              <a:rPr lang="en-US" sz="2400" err="1">
                <a:solidFill>
                  <a:srgbClr val="000000"/>
                </a:solidFill>
                <a:latin typeface="Aptos Narrow" panose="020B0004020202020204" pitchFamily="34" charset="0"/>
                <a:cs typeface="Arial" panose="020B0604020202020204" pitchFamily="34" charset="0"/>
              </a:rPr>
              <a:t>Rekreyasyon</a:t>
            </a:r>
            <a:r>
              <a:rPr lang="en-US" sz="2400">
                <a:solidFill>
                  <a:srgbClr val="000000"/>
                </a:solidFill>
                <a:latin typeface="Aptos Narrow" panose="020B0004020202020204" pitchFamily="34" charset="0"/>
                <a:cs typeface="Arial" panose="020B0604020202020204" pitchFamily="34" charset="0"/>
              </a:rPr>
              <a:t> ak/oswa </a:t>
            </a:r>
            <a:r>
              <a:rPr lang="en-US" sz="2400" err="1">
                <a:solidFill>
                  <a:srgbClr val="000000"/>
                </a:solidFill>
                <a:latin typeface="Aptos Narrow" panose="020B0004020202020204" pitchFamily="34" charset="0"/>
                <a:cs typeface="Arial" panose="020B0604020202020204" pitchFamily="34" charset="0"/>
              </a:rPr>
              <a:t>Biwo</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Egzekitif</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Afè</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Enèji</a:t>
            </a:r>
            <a:r>
              <a:rPr lang="en-US" sz="2400">
                <a:solidFill>
                  <a:srgbClr val="000000"/>
                </a:solidFill>
                <a:latin typeface="Aptos Narrow" panose="020B0004020202020204" pitchFamily="34" charset="0"/>
                <a:cs typeface="Arial" panose="020B0604020202020204" pitchFamily="34" charset="0"/>
              </a:rPr>
              <a:t> ak Anviwònman an </a:t>
            </a:r>
            <a:r>
              <a:rPr lang="en-US" sz="2400" err="1">
                <a:solidFill>
                  <a:srgbClr val="000000"/>
                </a:solidFill>
                <a:latin typeface="Aptos Narrow" panose="020B0004020202020204" pitchFamily="34" charset="0"/>
                <a:cs typeface="Arial" panose="020B0604020202020204" pitchFamily="34" charset="0"/>
              </a:rPr>
              <a:t>gendwa</a:t>
            </a:r>
            <a:r>
              <a:rPr lang="en-US" sz="2400">
                <a:solidFill>
                  <a:srgbClr val="000000"/>
                </a:solidFill>
                <a:latin typeface="Aptos Narrow" panose="020B0004020202020204" pitchFamily="34" charset="0"/>
                <a:cs typeface="Arial" panose="020B0604020202020204" pitchFamily="34" charset="0"/>
              </a:rPr>
              <a:t> chwazi </a:t>
            </a:r>
            <a:r>
              <a:rPr lang="en-US" sz="2400" err="1">
                <a:solidFill>
                  <a:srgbClr val="000000"/>
                </a:solidFill>
                <a:latin typeface="Aptos Narrow" panose="020B0004020202020204" pitchFamily="34" charset="0"/>
                <a:cs typeface="Arial" panose="020B0604020202020204" pitchFamily="34" charset="0"/>
              </a:rPr>
              <a:t>distribye</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videyo</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foto</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odyo</a:t>
            </a:r>
            <a:r>
              <a:rPr lang="en-US" sz="2400">
                <a:solidFill>
                  <a:srgbClr val="000000"/>
                </a:solidFill>
                <a:latin typeface="Aptos Narrow" panose="020B0004020202020204" pitchFamily="34" charset="0"/>
                <a:cs typeface="Arial" panose="020B0604020202020204" pitchFamily="34" charset="0"/>
              </a:rPr>
              <a:t> ak/oswa </a:t>
            </a:r>
            <a:r>
              <a:rPr lang="en-US" sz="2400" err="1">
                <a:solidFill>
                  <a:srgbClr val="000000"/>
                </a:solidFill>
                <a:latin typeface="Aptos Narrow" panose="020B0004020202020204" pitchFamily="34" charset="0"/>
                <a:cs typeface="Arial" panose="020B0604020202020204" pitchFamily="34" charset="0"/>
              </a:rPr>
              <a:t>mesaj</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tchat</a:t>
            </a:r>
            <a:r>
              <a:rPr lang="en-US" sz="2400">
                <a:solidFill>
                  <a:srgbClr val="000000"/>
                </a:solidFill>
                <a:latin typeface="Aptos Narrow" panose="020B0004020202020204" pitchFamily="34" charset="0"/>
                <a:cs typeface="Arial" panose="020B0604020202020204" pitchFamily="34" charset="0"/>
              </a:rPr>
              <a:t> ki fè pati </a:t>
            </a:r>
            <a:r>
              <a:rPr lang="en-US" sz="2400" err="1">
                <a:solidFill>
                  <a:srgbClr val="000000"/>
                </a:solidFill>
                <a:latin typeface="Aptos Narrow" panose="020B0004020202020204" pitchFamily="34" charset="0"/>
                <a:cs typeface="Arial" panose="020B0604020202020204" pitchFamily="34" charset="0"/>
              </a:rPr>
              <a:t>anrejistreman</a:t>
            </a:r>
            <a:r>
              <a:rPr lang="en-US" sz="2400">
                <a:solidFill>
                  <a:srgbClr val="000000"/>
                </a:solidFill>
                <a:latin typeface="Aptos Narrow" panose="020B0004020202020204" pitchFamily="34" charset="0"/>
                <a:cs typeface="Arial" panose="020B0604020202020204" pitchFamily="34" charset="0"/>
              </a:rPr>
              <a:t> an.</a:t>
            </a:r>
          </a:p>
          <a:p>
            <a:pPr>
              <a:spcBef>
                <a:spcPts val="0"/>
              </a:spcBef>
            </a:pPr>
            <a:endParaRPr lang="en-US" sz="2400">
              <a:solidFill>
                <a:srgbClr val="000000"/>
              </a:solidFill>
              <a:latin typeface="Aptos Narrow" panose="020B0004020202020204" pitchFamily="34" charset="0"/>
              <a:cs typeface="Arial" panose="020B0604020202020204" pitchFamily="34" charset="0"/>
            </a:endParaRPr>
          </a:p>
          <a:p>
            <a:pPr>
              <a:spcBef>
                <a:spcPts val="0"/>
              </a:spcBef>
            </a:pPr>
            <a:r>
              <a:rPr lang="en-US" sz="2400">
                <a:solidFill>
                  <a:srgbClr val="000000"/>
                </a:solidFill>
                <a:latin typeface="Aptos Narrow" panose="020B0004020202020204" pitchFamily="34" charset="0"/>
                <a:cs typeface="Arial" panose="020B0604020202020204" pitchFamily="34" charset="0"/>
              </a:rPr>
              <a:t>Kontinye ou kontinye </a:t>
            </a:r>
            <a:r>
              <a:rPr lang="en-US" sz="2400" err="1">
                <a:solidFill>
                  <a:srgbClr val="000000"/>
                </a:solidFill>
                <a:latin typeface="Aptos Narrow" panose="020B0004020202020204" pitchFamily="34" charset="0"/>
                <a:cs typeface="Arial" panose="020B0604020202020204" pitchFamily="34" charset="0"/>
              </a:rPr>
              <a:t>patisipe</a:t>
            </a:r>
            <a:r>
              <a:rPr lang="en-US" sz="2400">
                <a:solidFill>
                  <a:srgbClr val="000000"/>
                </a:solidFill>
                <a:latin typeface="Aptos Narrow" panose="020B0004020202020204" pitchFamily="34" charset="0"/>
                <a:cs typeface="Arial" panose="020B0604020202020204" pitchFamily="34" charset="0"/>
              </a:rPr>
              <a:t> nan </a:t>
            </a:r>
            <a:r>
              <a:rPr lang="en-US" sz="2400" err="1">
                <a:solidFill>
                  <a:srgbClr val="000000"/>
                </a:solidFill>
                <a:latin typeface="Aptos Narrow" panose="020B0004020202020204" pitchFamily="34" charset="0"/>
                <a:cs typeface="Arial" panose="020B0604020202020204" pitchFamily="34" charset="0"/>
              </a:rPr>
              <a:t>reyinyon</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vityèl</a:t>
            </a:r>
            <a:r>
              <a:rPr lang="en-US" sz="2400">
                <a:solidFill>
                  <a:srgbClr val="000000"/>
                </a:solidFill>
                <a:latin typeface="Aptos Narrow" panose="020B0004020202020204" pitchFamily="34" charset="0"/>
                <a:cs typeface="Arial" panose="020B0604020202020204" pitchFamily="34" charset="0"/>
              </a:rPr>
              <a:t> sa a </a:t>
            </a:r>
            <a:r>
              <a:rPr lang="en-US" sz="2400" err="1">
                <a:solidFill>
                  <a:srgbClr val="000000"/>
                </a:solidFill>
                <a:latin typeface="Aptos Narrow" panose="020B0004020202020204" pitchFamily="34" charset="0"/>
                <a:cs typeface="Arial" panose="020B0604020202020204" pitchFamily="34" charset="0"/>
              </a:rPr>
              <a:t>vle</a:t>
            </a:r>
            <a:r>
              <a:rPr lang="en-US" sz="2400">
                <a:solidFill>
                  <a:srgbClr val="000000"/>
                </a:solidFill>
                <a:latin typeface="Aptos Narrow" panose="020B0004020202020204" pitchFamily="34" charset="0"/>
                <a:cs typeface="Arial" panose="020B0604020202020204" pitchFamily="34" charset="0"/>
              </a:rPr>
              <a:t> di ou dakò fè pati yon  </a:t>
            </a:r>
            <a:r>
              <a:rPr lang="en-US" sz="2400" err="1">
                <a:solidFill>
                  <a:srgbClr val="000000"/>
                </a:solidFill>
                <a:latin typeface="Aptos Narrow" panose="020B0004020202020204" pitchFamily="34" charset="0"/>
                <a:cs typeface="Arial" panose="020B0604020202020204" pitchFamily="34" charset="0"/>
              </a:rPr>
              <a:t>evènman</a:t>
            </a:r>
            <a:r>
              <a:rPr lang="en-US" sz="2400">
                <a:solidFill>
                  <a:srgbClr val="000000"/>
                </a:solidFill>
                <a:latin typeface="Aptos Narrow" panose="020B0004020202020204" pitchFamily="34" charset="0"/>
                <a:cs typeface="Arial" panose="020B0604020202020204" pitchFamily="34" charset="0"/>
              </a:rPr>
              <a:t> yo pral </a:t>
            </a:r>
            <a:r>
              <a:rPr lang="en-US" sz="2400" err="1">
                <a:solidFill>
                  <a:srgbClr val="000000"/>
                </a:solidFill>
                <a:latin typeface="Aptos Narrow" panose="020B0004020202020204" pitchFamily="34" charset="0"/>
                <a:cs typeface="Arial" panose="020B0604020202020204" pitchFamily="34" charset="0"/>
              </a:rPr>
              <a:t>anrejistre</a:t>
            </a:r>
            <a:r>
              <a:rPr lang="en-US" sz="2400">
                <a:solidFill>
                  <a:srgbClr val="000000"/>
                </a:solidFill>
                <a:latin typeface="Aptos Narrow" panose="020B0004020202020204" pitchFamily="34" charset="0"/>
                <a:cs typeface="Arial" panose="020B0604020202020204" pitchFamily="34" charset="0"/>
              </a:rPr>
              <a:t>. Yo </a:t>
            </a:r>
            <a:r>
              <a:rPr lang="en-US" sz="2400" err="1">
                <a:solidFill>
                  <a:srgbClr val="000000"/>
                </a:solidFill>
                <a:latin typeface="Aptos Narrow" panose="020B0004020202020204" pitchFamily="34" charset="0"/>
                <a:cs typeface="Arial" panose="020B0604020202020204" pitchFamily="34" charset="0"/>
              </a:rPr>
              <a:t>gendwa</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trete</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anrejistreman</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reyinyon</a:t>
            </a:r>
            <a:r>
              <a:rPr lang="en-US" sz="2400">
                <a:solidFill>
                  <a:srgbClr val="000000"/>
                </a:solidFill>
                <a:latin typeface="Aptos Narrow" panose="020B0004020202020204" pitchFamily="34" charset="0"/>
                <a:cs typeface="Arial" panose="020B0604020202020204" pitchFamily="34" charset="0"/>
              </a:rPr>
              <a:t> an ak </a:t>
            </a:r>
            <a:r>
              <a:rPr lang="en-US" sz="2400" err="1">
                <a:solidFill>
                  <a:srgbClr val="000000"/>
                </a:solidFill>
                <a:latin typeface="Aptos Narrow" panose="020B0004020202020204" pitchFamily="34" charset="0"/>
                <a:cs typeface="Arial" panose="020B0604020202020204" pitchFamily="34" charset="0"/>
              </a:rPr>
              <a:t>mesaj</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tchat</a:t>
            </a:r>
            <a:r>
              <a:rPr lang="en-US" sz="2400">
                <a:solidFill>
                  <a:srgbClr val="000000"/>
                </a:solidFill>
                <a:latin typeface="Aptos Narrow" panose="020B0004020202020204" pitchFamily="34" charset="0"/>
                <a:cs typeface="Arial" panose="020B0604020202020204" pitchFamily="34" charset="0"/>
              </a:rPr>
              <a:t> yo kòm enfòmasyon ki nan </a:t>
            </a:r>
            <a:r>
              <a:rPr lang="en-US" sz="2400" err="1">
                <a:solidFill>
                  <a:srgbClr val="000000"/>
                </a:solidFill>
                <a:latin typeface="Aptos Narrow" panose="020B0004020202020204" pitchFamily="34" charset="0"/>
                <a:cs typeface="Arial" panose="020B0604020202020204" pitchFamily="34" charset="0"/>
              </a:rPr>
              <a:t>rekò</a:t>
            </a:r>
            <a:r>
              <a:rPr lang="en-US" sz="2400">
                <a:solidFill>
                  <a:srgbClr val="000000"/>
                </a:solidFill>
                <a:latin typeface="Aptos Narrow" panose="020B0004020202020204" pitchFamily="34" charset="0"/>
                <a:cs typeface="Arial" panose="020B0604020202020204" pitchFamily="34" charset="0"/>
              </a:rPr>
              <a:t> </a:t>
            </a:r>
            <a:r>
              <a:rPr lang="en-US" sz="2400" err="1">
                <a:solidFill>
                  <a:srgbClr val="000000"/>
                </a:solidFill>
                <a:latin typeface="Aptos Narrow" panose="020B0004020202020204" pitchFamily="34" charset="0"/>
                <a:cs typeface="Arial" panose="020B0604020202020204" pitchFamily="34" charset="0"/>
              </a:rPr>
              <a:t>piblik</a:t>
            </a:r>
            <a:r>
              <a:rPr lang="en-US" sz="2400">
                <a:solidFill>
                  <a:srgbClr val="000000"/>
                </a:solidFill>
                <a:latin typeface="Aptos Narrow" panose="020B0004020202020204" pitchFamily="34" charset="0"/>
                <a:cs typeface="Arial" panose="020B0604020202020204" pitchFamily="34" charset="0"/>
              </a:rPr>
              <a:t> la.</a:t>
            </a: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en-US">
                <a:latin typeface="Aptos Display"/>
                <a:ea typeface="Calibri Light"/>
                <a:cs typeface="Calibri Light"/>
              </a:rPr>
              <a:t>Enfòmasyon sou Zoom</a:t>
            </a:r>
            <a:endParaRPr lang="en-US">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en-US" sz="2800">
                <a:latin typeface="Aptos Narrow"/>
                <a:ea typeface="Calibri Light"/>
                <a:cs typeface="Calibri Light"/>
              </a:rPr>
              <a:t>Yo mete </a:t>
            </a:r>
            <a:r>
              <a:rPr lang="en-US" sz="2800" err="1">
                <a:latin typeface="Aptos Narrow"/>
                <a:ea typeface="Calibri Light"/>
                <a:cs typeface="Calibri Light"/>
              </a:rPr>
              <a:t>fonksyon</a:t>
            </a:r>
            <a:r>
              <a:rPr lang="en-US" sz="2800">
                <a:latin typeface="Aptos Narrow"/>
                <a:ea typeface="Calibri Light"/>
                <a:cs typeface="Calibri Light"/>
              </a:rPr>
              <a:t> </a:t>
            </a:r>
            <a:r>
              <a:rPr lang="en-US" sz="2800" err="1">
                <a:latin typeface="Aptos Narrow"/>
                <a:ea typeface="Calibri Light"/>
                <a:cs typeface="Calibri Light"/>
              </a:rPr>
              <a:t>tchat</a:t>
            </a:r>
            <a:r>
              <a:rPr lang="en-US" sz="2800">
                <a:latin typeface="Aptos Narrow"/>
                <a:ea typeface="Calibri Light"/>
                <a:cs typeface="Calibri Light"/>
              </a:rPr>
              <a:t> la </a:t>
            </a:r>
            <a:r>
              <a:rPr lang="en-US" sz="2800" err="1">
                <a:latin typeface="Aptos Narrow"/>
                <a:ea typeface="Calibri Light"/>
                <a:cs typeface="Calibri Light"/>
              </a:rPr>
              <a:t>disponib</a:t>
            </a:r>
            <a:r>
              <a:rPr lang="en-US" sz="2800">
                <a:latin typeface="Aptos Narrow"/>
                <a:ea typeface="Calibri Light"/>
                <a:cs typeface="Calibri Light"/>
              </a:rPr>
              <a:t> pou </a:t>
            </a:r>
            <a:r>
              <a:rPr lang="en-US" sz="2800" err="1">
                <a:latin typeface="Aptos Narrow"/>
                <a:ea typeface="Calibri Light"/>
                <a:cs typeface="Calibri Light"/>
              </a:rPr>
              <a:t>patisipan</a:t>
            </a:r>
            <a:r>
              <a:rPr lang="en-US" sz="2800">
                <a:latin typeface="Aptos Narrow"/>
                <a:ea typeface="Calibri Light"/>
                <a:cs typeface="Calibri Light"/>
              </a:rPr>
              <a:t> ki </a:t>
            </a:r>
            <a:r>
              <a:rPr lang="en-US" sz="2800" err="1">
                <a:latin typeface="Aptos Narrow"/>
                <a:ea typeface="Calibri Light"/>
                <a:cs typeface="Calibri Light"/>
              </a:rPr>
              <a:t>vle</a:t>
            </a:r>
            <a:r>
              <a:rPr lang="en-US" sz="2800">
                <a:latin typeface="Aptos Narrow"/>
                <a:ea typeface="Calibri Light"/>
                <a:cs typeface="Calibri Light"/>
              </a:rPr>
              <a:t> bay </a:t>
            </a:r>
            <a:r>
              <a:rPr lang="en-US" sz="2800" err="1">
                <a:latin typeface="Aptos Narrow"/>
                <a:ea typeface="Calibri Light"/>
                <a:cs typeface="Calibri Light"/>
              </a:rPr>
              <a:t>kòmantè</a:t>
            </a:r>
            <a:r>
              <a:rPr lang="en-US" sz="2800">
                <a:latin typeface="Aptos Narrow"/>
                <a:ea typeface="Calibri Light"/>
                <a:cs typeface="Calibri Light"/>
              </a:rPr>
              <a:t> oswa </a:t>
            </a:r>
            <a:r>
              <a:rPr lang="en-US" sz="2800" err="1">
                <a:latin typeface="Aptos Narrow"/>
                <a:ea typeface="Calibri Light"/>
                <a:cs typeface="Calibri Light"/>
              </a:rPr>
              <a:t>poze</a:t>
            </a:r>
            <a:r>
              <a:rPr lang="en-US" sz="2800">
                <a:latin typeface="Aptos Narrow"/>
                <a:ea typeface="Calibri Light"/>
                <a:cs typeface="Calibri Light"/>
              </a:rPr>
              <a:t> </a:t>
            </a:r>
            <a:r>
              <a:rPr lang="en-US" sz="2800" err="1">
                <a:latin typeface="Aptos Narrow"/>
                <a:ea typeface="Calibri Light"/>
                <a:cs typeface="Calibri Light"/>
              </a:rPr>
              <a:t>kesyon</a:t>
            </a:r>
            <a:r>
              <a:rPr lang="en-US" sz="2800">
                <a:latin typeface="Aptos Narrow"/>
                <a:ea typeface="Calibri Light"/>
                <a:cs typeface="Calibri Light"/>
              </a:rPr>
              <a:t> (sa fè pati </a:t>
            </a:r>
            <a:r>
              <a:rPr lang="en-US" sz="2800" err="1">
                <a:latin typeface="Aptos Narrow"/>
                <a:ea typeface="Calibri Light"/>
                <a:cs typeface="Calibri Light"/>
              </a:rPr>
              <a:t>rekò</a:t>
            </a:r>
            <a:r>
              <a:rPr lang="en-US" sz="2800">
                <a:latin typeface="Aptos Narrow"/>
                <a:ea typeface="Calibri Light"/>
                <a:cs typeface="Calibri Light"/>
              </a:rPr>
              <a:t> </a:t>
            </a:r>
            <a:r>
              <a:rPr lang="en-US" sz="2800" err="1">
                <a:latin typeface="Aptos Narrow"/>
                <a:ea typeface="Calibri Light"/>
                <a:cs typeface="Calibri Light"/>
              </a:rPr>
              <a:t>piblik</a:t>
            </a:r>
            <a:r>
              <a:rPr lang="en-US" sz="2800">
                <a:latin typeface="Aptos Narrow"/>
                <a:ea typeface="Calibri Light"/>
                <a:cs typeface="Calibri Light"/>
              </a:rPr>
              <a:t> la)</a:t>
            </a:r>
          </a:p>
          <a:p>
            <a:pPr marL="571500" indent="-571500">
              <a:buClr>
                <a:srgbClr val="004B24"/>
              </a:buClr>
              <a:buFont typeface="Wingdings" panose="020F0502020204030204" pitchFamily="34" charset="0"/>
              <a:buChar char="§"/>
            </a:pPr>
            <a:r>
              <a:rPr lang="en-US" sz="2800">
                <a:latin typeface="Aptos Narrow"/>
                <a:ea typeface="Calibri Light"/>
                <a:cs typeface="Calibri Light"/>
              </a:rPr>
              <a:t>Tanpri, pa sèvi ak </a:t>
            </a:r>
            <a:r>
              <a:rPr lang="en-US" sz="2800" err="1">
                <a:latin typeface="Aptos Narrow"/>
                <a:ea typeface="Calibri Light"/>
                <a:cs typeface="Calibri Light"/>
              </a:rPr>
              <a:t>fonksyon</a:t>
            </a:r>
            <a:r>
              <a:rPr lang="en-US" sz="2800">
                <a:latin typeface="Aptos Narrow"/>
                <a:ea typeface="Calibri Light"/>
                <a:cs typeface="Calibri Light"/>
              </a:rPr>
              <a:t> </a:t>
            </a:r>
            <a:r>
              <a:rPr lang="en-US" sz="2800" err="1">
                <a:latin typeface="Aptos Narrow"/>
                <a:ea typeface="Calibri Light"/>
                <a:cs typeface="Calibri Light"/>
              </a:rPr>
              <a:t>tchat</a:t>
            </a:r>
            <a:r>
              <a:rPr lang="en-US" sz="2800">
                <a:latin typeface="Aptos Narrow"/>
                <a:ea typeface="Calibri Light"/>
                <a:cs typeface="Calibri Light"/>
              </a:rPr>
              <a:t> </a:t>
            </a:r>
            <a:r>
              <a:rPr lang="en-US" sz="2800" err="1">
                <a:latin typeface="Aptos Narrow"/>
                <a:ea typeface="Calibri Light"/>
                <a:cs typeface="Calibri Light"/>
              </a:rPr>
              <a:t>prive</a:t>
            </a:r>
            <a:r>
              <a:rPr lang="en-US" sz="2800">
                <a:latin typeface="Aptos Narrow"/>
                <a:ea typeface="Calibri Light"/>
                <a:cs typeface="Calibri Light"/>
              </a:rPr>
              <a:t> a</a:t>
            </a:r>
          </a:p>
          <a:p>
            <a:pPr marL="571500" indent="-571500">
              <a:buClr>
                <a:srgbClr val="004B24"/>
              </a:buClr>
              <a:buFont typeface="Wingdings" panose="020F0502020204030204" pitchFamily="34" charset="0"/>
              <a:buChar char="§"/>
            </a:pPr>
            <a:r>
              <a:rPr lang="en-US" sz="2800">
                <a:latin typeface="Aptos Narrow"/>
                <a:ea typeface="+mn-lt"/>
                <a:cs typeface="+mn-lt"/>
              </a:rPr>
              <a:t>Tanpri, mete </a:t>
            </a:r>
            <a:r>
              <a:rPr lang="en-US" sz="2800" err="1">
                <a:latin typeface="Aptos Narrow"/>
                <a:ea typeface="+mn-lt"/>
                <a:cs typeface="+mn-lt"/>
              </a:rPr>
              <a:t>mikwofòn</a:t>
            </a:r>
            <a:r>
              <a:rPr lang="en-US" sz="2800">
                <a:latin typeface="Aptos Narrow"/>
                <a:ea typeface="+mn-lt"/>
                <a:cs typeface="+mn-lt"/>
              </a:rPr>
              <a:t> ou sou “Mute”, </a:t>
            </a:r>
            <a:r>
              <a:rPr lang="en-US" sz="2800" err="1">
                <a:latin typeface="Aptos Narrow"/>
                <a:ea typeface="+mn-lt"/>
                <a:cs typeface="+mn-lt"/>
              </a:rPr>
              <a:t>eksepte</a:t>
            </a:r>
            <a:r>
              <a:rPr lang="en-US" sz="2800">
                <a:latin typeface="Aptos Narrow"/>
                <a:ea typeface="+mn-lt"/>
                <a:cs typeface="+mn-lt"/>
              </a:rPr>
              <a:t> pou si w ap pale ak </a:t>
            </a:r>
            <a:r>
              <a:rPr lang="en-US" sz="2800" err="1">
                <a:latin typeface="Aptos Narrow"/>
                <a:ea typeface="+mn-lt"/>
                <a:cs typeface="+mn-lt"/>
              </a:rPr>
              <a:t>Gwoup</a:t>
            </a:r>
            <a:r>
              <a:rPr lang="en-US" sz="2800">
                <a:latin typeface="Aptos Narrow"/>
                <a:ea typeface="+mn-lt"/>
                <a:cs typeface="+mn-lt"/>
              </a:rPr>
              <a:t> Aksyon an. Konsa, pap gen </a:t>
            </a:r>
            <a:r>
              <a:rPr lang="en-US" sz="2800" err="1">
                <a:latin typeface="Aptos Narrow"/>
                <a:ea typeface="+mn-lt"/>
                <a:cs typeface="+mn-lt"/>
              </a:rPr>
              <a:t>bri</a:t>
            </a:r>
            <a:r>
              <a:rPr lang="en-US" sz="2800">
                <a:latin typeface="Aptos Narrow"/>
                <a:ea typeface="+mn-lt"/>
                <a:cs typeface="+mn-lt"/>
              </a:rPr>
              <a:t> ki pa </a:t>
            </a:r>
            <a:r>
              <a:rPr lang="en-US" sz="2800" err="1">
                <a:latin typeface="Aptos Narrow"/>
                <a:ea typeface="+mn-lt"/>
                <a:cs typeface="+mn-lt"/>
              </a:rPr>
              <a:t>nesesè</a:t>
            </a:r>
            <a:endParaRPr lang="en-US" sz="2800">
              <a:latin typeface="Aptos Narrow"/>
              <a:ea typeface="+mn-lt"/>
              <a:cs typeface="+mn-lt"/>
            </a:endParaRPr>
          </a:p>
          <a:p>
            <a:pPr marL="0" indent="0">
              <a:buNone/>
            </a:pPr>
            <a:endParaRPr lang="en-US" sz="2800">
              <a:latin typeface="Aptos Narrow"/>
              <a:ea typeface="Calibri" panose="020F0502020204030204"/>
              <a:cs typeface="Calibri" panose="020F0502020204030204"/>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en-US">
                <a:latin typeface="Aptos Display"/>
                <a:ea typeface="Calibri Light"/>
                <a:cs typeface="Calibri Light"/>
              </a:rPr>
              <a:t> </a:t>
            </a:r>
            <a:r>
              <a:rPr lang="en-US" err="1">
                <a:latin typeface="Aptos Display"/>
                <a:ea typeface="Calibri Light"/>
                <a:cs typeface="Calibri Light"/>
              </a:rPr>
              <a:t>Asistans</a:t>
            </a:r>
            <a:r>
              <a:rPr lang="en-US">
                <a:latin typeface="Aptos Display"/>
                <a:ea typeface="Calibri Light"/>
                <a:cs typeface="Calibri Light"/>
              </a:rPr>
              <a:t>    </a:t>
            </a:r>
            <a:endParaRPr lang="en-US">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887673" y="1716117"/>
            <a:ext cx="5676560" cy="4848877"/>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Ko-</a:t>
            </a:r>
            <a:r>
              <a:rPr lang="en-US" sz="1700" b="1" dirty="0" err="1">
                <a:solidFill>
                  <a:schemeClr val="tx1"/>
                </a:solidFill>
                <a:latin typeface="Aptos Narrow"/>
                <a:ea typeface="+mn-lt"/>
                <a:cs typeface="+mn-lt"/>
              </a:rPr>
              <a:t>Prezidan</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Biwo</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Egzekitif</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Afè</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Enèji</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ak</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Anviwònman</a:t>
            </a:r>
            <a:r>
              <a:rPr lang="en-US" sz="1700" b="1" dirty="0">
                <a:solidFill>
                  <a:schemeClr val="tx1"/>
                </a:solidFill>
                <a:latin typeface="Aptos Narrow"/>
                <a:ea typeface="+mn-lt"/>
                <a:cs typeface="+mn-lt"/>
              </a:rPr>
              <a:t> (EEA): </a:t>
            </a:r>
            <a:r>
              <a:rPr lang="en-US" sz="1700" spc="-20" dirty="0">
                <a:solidFill>
                  <a:schemeClr val="tx1"/>
                </a:solidFill>
                <a:latin typeface="Aptos Narrow"/>
                <a:ea typeface="+mn-lt"/>
                <a:cs typeface="+mn-lt"/>
              </a:rPr>
              <a:t>María Belén Power, </a:t>
            </a:r>
            <a:r>
              <a:rPr lang="en-US" sz="1700" spc="-20" dirty="0" err="1">
                <a:solidFill>
                  <a:schemeClr val="tx1"/>
                </a:solidFill>
                <a:latin typeface="Aptos Narrow"/>
                <a:ea typeface="+mn-lt"/>
                <a:cs typeface="+mn-lt"/>
              </a:rPr>
              <a:t>Sousekretè</a:t>
            </a:r>
            <a:r>
              <a:rPr lang="en-US" sz="1700" spc="-20" dirty="0">
                <a:solidFill>
                  <a:schemeClr val="tx1"/>
                </a:solidFill>
                <a:latin typeface="Aptos Narrow"/>
                <a:ea typeface="+mn-lt"/>
                <a:cs typeface="+mn-lt"/>
              </a:rPr>
              <a:t> </a:t>
            </a:r>
            <a:r>
              <a:rPr lang="en-US" sz="1700" spc="-20" dirty="0" err="1">
                <a:solidFill>
                  <a:schemeClr val="tx1"/>
                </a:solidFill>
                <a:latin typeface="Aptos Narrow"/>
                <a:ea typeface="+mn-lt"/>
                <a:cs typeface="+mn-lt"/>
              </a:rPr>
              <a:t>Jistis</a:t>
            </a:r>
            <a:r>
              <a:rPr lang="en-US" sz="1700" spc="-20" dirty="0">
                <a:solidFill>
                  <a:schemeClr val="tx1"/>
                </a:solidFill>
                <a:latin typeface="Aptos Narrow"/>
                <a:ea typeface="+mn-lt"/>
                <a:cs typeface="+mn-lt"/>
              </a:rPr>
              <a:t> </a:t>
            </a:r>
            <a:r>
              <a:rPr lang="en-US" sz="1700" spc="-20" dirty="0" err="1">
                <a:solidFill>
                  <a:schemeClr val="tx1"/>
                </a:solidFill>
                <a:latin typeface="Aptos Narrow"/>
                <a:ea typeface="+mn-lt"/>
                <a:cs typeface="+mn-lt"/>
              </a:rPr>
              <a:t>ak</a:t>
            </a:r>
            <a:r>
              <a:rPr lang="en-US" sz="1700" spc="-20" dirty="0">
                <a:solidFill>
                  <a:schemeClr val="tx1"/>
                </a:solidFill>
                <a:latin typeface="Aptos Narrow"/>
                <a:ea typeface="+mn-lt"/>
                <a:cs typeface="+mn-lt"/>
              </a:rPr>
              <a:t> Egalite </a:t>
            </a:r>
            <a:r>
              <a:rPr lang="en-US" sz="1700" spc="-20" dirty="0" err="1">
                <a:solidFill>
                  <a:schemeClr val="tx1"/>
                </a:solidFill>
                <a:latin typeface="Aptos Narrow"/>
                <a:ea typeface="+mn-lt"/>
                <a:cs typeface="+mn-lt"/>
              </a:rPr>
              <a:t>Anviwònmantal</a:t>
            </a:r>
            <a:r>
              <a:rPr lang="en-US" sz="1700" spc="-20" dirty="0">
                <a:solidFill>
                  <a:schemeClr val="tx1"/>
                </a:solidFill>
                <a:latin typeface="Aptos Narrow"/>
                <a:ea typeface="+mn-lt"/>
                <a:cs typeface="+mn-lt"/>
              </a:rPr>
              <a:t> </a:t>
            </a:r>
            <a:endParaRPr lang="en-US" sz="1700" spc="-2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Ko-</a:t>
            </a:r>
            <a:r>
              <a:rPr lang="en-US" sz="1700" b="1" dirty="0" err="1">
                <a:solidFill>
                  <a:schemeClr val="tx1"/>
                </a:solidFill>
                <a:latin typeface="Aptos Narrow"/>
                <a:ea typeface="+mn-lt"/>
                <a:cs typeface="+mn-lt"/>
              </a:rPr>
              <a:t>Prezidan</a:t>
            </a:r>
            <a:r>
              <a:rPr lang="en-US" sz="1700" b="1" dirty="0">
                <a:solidFill>
                  <a:schemeClr val="tx1"/>
                </a:solidFill>
                <a:latin typeface="Aptos Narrow"/>
                <a:ea typeface="+mn-lt"/>
                <a:cs typeface="+mn-lt"/>
              </a:rPr>
              <a:t> </a:t>
            </a:r>
            <a:r>
              <a:rPr lang="en-US" sz="1700" b="1" spc="-20" dirty="0" err="1">
                <a:solidFill>
                  <a:schemeClr val="tx1"/>
                </a:solidFill>
                <a:latin typeface="Aptos Narrow"/>
                <a:ea typeface="+mn-lt"/>
                <a:cs typeface="+mn-lt"/>
              </a:rPr>
              <a:t>Depatman</a:t>
            </a:r>
            <a:r>
              <a:rPr lang="en-US" sz="1700" b="1" spc="-20" dirty="0">
                <a:solidFill>
                  <a:schemeClr val="tx1"/>
                </a:solidFill>
                <a:latin typeface="Aptos Narrow"/>
                <a:ea typeface="+mn-lt"/>
                <a:cs typeface="+mn-lt"/>
              </a:rPr>
              <a:t> </a:t>
            </a:r>
            <a:r>
              <a:rPr lang="en-US" sz="1700" b="1" spc="-20" dirty="0" err="1">
                <a:solidFill>
                  <a:schemeClr val="tx1"/>
                </a:solidFill>
                <a:latin typeface="Aptos Narrow"/>
                <a:ea typeface="+mn-lt"/>
                <a:cs typeface="+mn-lt"/>
              </a:rPr>
              <a:t>Konsèvasyon</a:t>
            </a:r>
            <a:r>
              <a:rPr lang="en-US" sz="1700" b="1" spc="-20" dirty="0">
                <a:solidFill>
                  <a:schemeClr val="tx1"/>
                </a:solidFill>
                <a:latin typeface="Aptos Narrow"/>
                <a:ea typeface="+mn-lt"/>
                <a:cs typeface="+mn-lt"/>
              </a:rPr>
              <a:t> </a:t>
            </a:r>
            <a:r>
              <a:rPr lang="en-US" sz="1700" b="1" spc="-20" dirty="0" err="1">
                <a:solidFill>
                  <a:schemeClr val="tx1"/>
                </a:solidFill>
                <a:latin typeface="Aptos Narrow"/>
                <a:ea typeface="+mn-lt"/>
                <a:cs typeface="+mn-lt"/>
              </a:rPr>
              <a:t>ak</a:t>
            </a:r>
            <a:r>
              <a:rPr lang="en-US" sz="1700" b="1" spc="-20" dirty="0">
                <a:solidFill>
                  <a:schemeClr val="tx1"/>
                </a:solidFill>
                <a:latin typeface="Aptos Narrow"/>
                <a:ea typeface="+mn-lt"/>
                <a:cs typeface="+mn-lt"/>
              </a:rPr>
              <a:t> </a:t>
            </a:r>
            <a:r>
              <a:rPr lang="en-US" sz="1700" b="1" spc="-20" dirty="0" err="1">
                <a:solidFill>
                  <a:schemeClr val="tx1"/>
                </a:solidFill>
                <a:latin typeface="Aptos Narrow"/>
                <a:ea typeface="+mn-lt"/>
                <a:cs typeface="+mn-lt"/>
              </a:rPr>
              <a:t>Rekreyasyon</a:t>
            </a:r>
            <a:r>
              <a:rPr lang="en-US" sz="1700" b="1" spc="-20" dirty="0">
                <a:solidFill>
                  <a:schemeClr val="tx1"/>
                </a:solidFill>
                <a:latin typeface="Aptos Narrow"/>
                <a:ea typeface="+mn-lt"/>
                <a:cs typeface="+mn-lt"/>
              </a:rPr>
              <a:t> (DCR):</a:t>
            </a:r>
            <a:r>
              <a:rPr lang="en-US" sz="1700" b="1" dirty="0">
                <a:solidFill>
                  <a:schemeClr val="tx1"/>
                </a:solidFill>
                <a:latin typeface="Aptos Narrow"/>
                <a:ea typeface="+mn-lt"/>
                <a:cs typeface="+mn-lt"/>
              </a:rPr>
              <a:t> </a:t>
            </a:r>
            <a:r>
              <a:rPr lang="en-US" sz="1700" dirty="0">
                <a:solidFill>
                  <a:schemeClr val="tx1"/>
                </a:solidFill>
                <a:latin typeface="Aptos Narrow"/>
                <a:ea typeface="+mn-lt"/>
                <a:cs typeface="+mn-lt"/>
              </a:rPr>
              <a:t>Nicole LaChapelle, </a:t>
            </a:r>
            <a:r>
              <a:rPr lang="en-US" sz="1700" dirty="0" err="1">
                <a:solidFill>
                  <a:schemeClr val="tx1"/>
                </a:solidFill>
                <a:latin typeface="Aptos Narrow"/>
                <a:ea typeface="+mn-lt"/>
                <a:cs typeface="+mn-lt"/>
              </a:rPr>
              <a:t>Komisè</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err="1">
                <a:solidFill>
                  <a:schemeClr val="tx1"/>
                </a:solidFill>
                <a:latin typeface="Aptos Narrow"/>
                <a:ea typeface="Calibri"/>
                <a:cs typeface="Calibri"/>
              </a:rPr>
              <a:t>Direktè</a:t>
            </a:r>
            <a:r>
              <a:rPr lang="en-US" sz="1700" b="1" dirty="0">
                <a:solidFill>
                  <a:schemeClr val="tx1"/>
                </a:solidFill>
                <a:latin typeface="Aptos Narrow"/>
                <a:ea typeface="Calibri"/>
                <a:cs typeface="Calibri"/>
              </a:rPr>
              <a:t> </a:t>
            </a:r>
            <a:r>
              <a:rPr lang="en-US" sz="1700" b="1" dirty="0" err="1">
                <a:solidFill>
                  <a:schemeClr val="tx1"/>
                </a:solidFill>
                <a:latin typeface="Aptos Narrow"/>
                <a:ea typeface="Calibri"/>
                <a:cs typeface="Calibri"/>
              </a:rPr>
              <a:t>Biwo</a:t>
            </a:r>
            <a:r>
              <a:rPr lang="en-US" sz="1700" b="1" dirty="0">
                <a:solidFill>
                  <a:schemeClr val="tx1"/>
                </a:solidFill>
                <a:latin typeface="Aptos Narrow"/>
                <a:ea typeface="Calibri"/>
                <a:cs typeface="Calibri"/>
              </a:rPr>
              <a:t> Klima </a:t>
            </a:r>
            <a:r>
              <a:rPr lang="en-US" sz="1700" b="1" dirty="0" err="1">
                <a:solidFill>
                  <a:schemeClr val="tx1"/>
                </a:solidFill>
                <a:latin typeface="Aptos Narrow"/>
                <a:ea typeface="Calibri"/>
                <a:cs typeface="Calibri"/>
              </a:rPr>
              <a:t>ak</a:t>
            </a:r>
            <a:r>
              <a:rPr lang="en-US" sz="1700" b="1" dirty="0">
                <a:solidFill>
                  <a:schemeClr val="tx1"/>
                </a:solidFill>
                <a:latin typeface="Aptos Narrow"/>
                <a:ea typeface="Calibri"/>
                <a:cs typeface="Calibri"/>
              </a:rPr>
              <a:t> Sante </a:t>
            </a:r>
            <a:r>
              <a:rPr lang="en-US" sz="1700" b="1" dirty="0" err="1">
                <a:solidFill>
                  <a:schemeClr val="tx1"/>
                </a:solidFill>
                <a:latin typeface="Aptos Narrow"/>
                <a:ea typeface="Calibri"/>
                <a:cs typeface="Calibri"/>
              </a:rPr>
              <a:t>Anviwònmantal</a:t>
            </a:r>
            <a:r>
              <a:rPr lang="en-US" sz="1700" b="1" dirty="0">
                <a:solidFill>
                  <a:schemeClr val="tx1"/>
                </a:solidFill>
                <a:latin typeface="Aptos Narrow"/>
                <a:ea typeface="Calibri"/>
                <a:cs typeface="Calibri"/>
              </a:rPr>
              <a:t> ki </a:t>
            </a:r>
            <a:r>
              <a:rPr lang="en-US" sz="1700" b="1" dirty="0" err="1">
                <a:solidFill>
                  <a:schemeClr val="tx1"/>
                </a:solidFill>
                <a:latin typeface="Aptos Narrow"/>
                <a:ea typeface="Calibri"/>
                <a:cs typeface="Calibri"/>
              </a:rPr>
              <a:t>fè</a:t>
            </a:r>
            <a:r>
              <a:rPr lang="en-US" sz="1700" b="1" dirty="0">
                <a:solidFill>
                  <a:schemeClr val="tx1"/>
                </a:solidFill>
                <a:latin typeface="Aptos Narrow"/>
                <a:ea typeface="Calibri"/>
                <a:cs typeface="Calibri"/>
              </a:rPr>
              <a:t> </a:t>
            </a:r>
            <a:r>
              <a:rPr lang="en-US" sz="1700" b="1" dirty="0" err="1">
                <a:solidFill>
                  <a:schemeClr val="tx1"/>
                </a:solidFill>
                <a:latin typeface="Aptos Narrow"/>
                <a:ea typeface="Calibri"/>
                <a:cs typeface="Calibri"/>
              </a:rPr>
              <a:t>pati</a:t>
            </a:r>
            <a:r>
              <a:rPr lang="en-US" sz="1700" b="1" dirty="0">
                <a:solidFill>
                  <a:schemeClr val="tx1"/>
                </a:solidFill>
                <a:latin typeface="Aptos Narrow"/>
                <a:ea typeface="Calibri"/>
                <a:cs typeface="Calibri"/>
              </a:rPr>
              <a:t> </a:t>
            </a:r>
            <a:r>
              <a:rPr lang="en-US" sz="1700" b="1" dirty="0" err="1">
                <a:solidFill>
                  <a:schemeClr val="tx1"/>
                </a:solidFill>
                <a:latin typeface="Aptos Narrow"/>
                <a:ea typeface="Calibri"/>
                <a:cs typeface="Calibri"/>
              </a:rPr>
              <a:t>Depatman</a:t>
            </a:r>
            <a:r>
              <a:rPr lang="en-US" sz="1700" b="1" dirty="0">
                <a:solidFill>
                  <a:schemeClr val="tx1"/>
                </a:solidFill>
                <a:latin typeface="Aptos Narrow"/>
                <a:ea typeface="Calibri"/>
                <a:cs typeface="Calibri"/>
              </a:rPr>
              <a:t> Sante </a:t>
            </a:r>
            <a:r>
              <a:rPr lang="en-US" sz="1700" b="1" dirty="0" err="1">
                <a:solidFill>
                  <a:schemeClr val="tx1"/>
                </a:solidFill>
                <a:latin typeface="Aptos Narrow"/>
                <a:ea typeface="Calibri"/>
                <a:cs typeface="Calibri"/>
              </a:rPr>
              <a:t>Piblik</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oswa</a:t>
            </a:r>
            <a:r>
              <a:rPr lang="en-US" sz="1700" b="1" dirty="0">
                <a:solidFill>
                  <a:schemeClr val="tx1"/>
                </a:solidFill>
                <a:latin typeface="Aptos Narrow"/>
                <a:ea typeface="+mn-lt"/>
                <a:cs typeface="+mn-lt"/>
              </a:rPr>
              <a:t> yon </a:t>
            </a:r>
            <a:r>
              <a:rPr lang="en-US" sz="1700" b="1" dirty="0" err="1">
                <a:solidFill>
                  <a:schemeClr val="tx1"/>
                </a:solidFill>
                <a:latin typeface="Aptos Narrow"/>
                <a:ea typeface="+mn-lt"/>
                <a:cs typeface="+mn-lt"/>
              </a:rPr>
              <a:t>reprezantan</a:t>
            </a:r>
            <a:r>
              <a:rPr lang="en-US" sz="1700" b="1" dirty="0">
                <a:solidFill>
                  <a:schemeClr val="tx1"/>
                </a:solidFill>
                <a:latin typeface="Aptos Narrow"/>
                <a:ea typeface="+mn-lt"/>
                <a:cs typeface="+mn-lt"/>
              </a:rPr>
              <a:t> an: </a:t>
            </a:r>
            <a:r>
              <a:rPr lang="en-US" sz="1700" dirty="0">
                <a:solidFill>
                  <a:schemeClr val="tx1"/>
                </a:solidFill>
                <a:latin typeface="Aptos Narrow"/>
                <a:ea typeface="+mn-lt"/>
                <a:cs typeface="+mn-lt"/>
              </a:rPr>
              <a:t>Logan Bailey, </a:t>
            </a:r>
            <a:r>
              <a:rPr lang="en-US" sz="1700" dirty="0" err="1">
                <a:solidFill>
                  <a:schemeClr val="tx1"/>
                </a:solidFill>
                <a:latin typeface="Aptos Narrow"/>
                <a:ea typeface="+mn-lt"/>
                <a:cs typeface="+mn-lt"/>
              </a:rPr>
              <a:t>Syantifik</a:t>
            </a:r>
            <a:r>
              <a:rPr lang="en-US" sz="1700" dirty="0">
                <a:solidFill>
                  <a:schemeClr val="tx1"/>
                </a:solidFill>
                <a:latin typeface="Aptos Narrow"/>
                <a:ea typeface="+mn-lt"/>
                <a:cs typeface="+mn-lt"/>
              </a:rPr>
              <a:t> An </a:t>
            </a:r>
            <a:r>
              <a:rPr lang="en-US" sz="1700" dirty="0" err="1">
                <a:solidFill>
                  <a:schemeClr val="tx1"/>
                </a:solidFill>
                <a:latin typeface="Aptos Narrow"/>
                <a:ea typeface="+mn-lt"/>
                <a:cs typeface="+mn-lt"/>
              </a:rPr>
              <a:t>Chèf</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Depatman</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Toksikoloji</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Biwo</a:t>
            </a:r>
            <a:r>
              <a:rPr lang="en-US" sz="1700" dirty="0">
                <a:solidFill>
                  <a:schemeClr val="tx1"/>
                </a:solidFill>
                <a:latin typeface="Aptos Narrow"/>
                <a:ea typeface="+mn-lt"/>
                <a:cs typeface="+mn-lt"/>
              </a:rPr>
              <a:t> Klima </a:t>
            </a:r>
            <a:r>
              <a:rPr lang="en-US" sz="1700" dirty="0" err="1">
                <a:solidFill>
                  <a:schemeClr val="tx1"/>
                </a:solidFill>
                <a:latin typeface="Aptos Narrow"/>
                <a:ea typeface="+mn-lt"/>
                <a:cs typeface="+mn-lt"/>
              </a:rPr>
              <a:t>ak</a:t>
            </a:r>
            <a:r>
              <a:rPr lang="en-US" sz="1700" dirty="0">
                <a:solidFill>
                  <a:schemeClr val="tx1"/>
                </a:solidFill>
                <a:latin typeface="Aptos Narrow"/>
                <a:ea typeface="+mn-lt"/>
                <a:cs typeface="+mn-lt"/>
              </a:rPr>
              <a:t> Sante </a:t>
            </a:r>
            <a:r>
              <a:rPr lang="en-US" sz="1700" dirty="0" err="1">
                <a:solidFill>
                  <a:schemeClr val="tx1"/>
                </a:solidFill>
                <a:latin typeface="Aptos Narrow"/>
                <a:ea typeface="+mn-lt"/>
                <a:cs typeface="+mn-lt"/>
              </a:rPr>
              <a:t>Anviwònmantal</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Depatman</a:t>
            </a:r>
            <a:r>
              <a:rPr lang="en-US" sz="1700" dirty="0">
                <a:solidFill>
                  <a:schemeClr val="tx1"/>
                </a:solidFill>
                <a:latin typeface="Aptos Narrow"/>
                <a:ea typeface="+mn-lt"/>
                <a:cs typeface="+mn-lt"/>
              </a:rPr>
              <a:t> Sante </a:t>
            </a:r>
            <a:r>
              <a:rPr lang="en-US" sz="1700" dirty="0" err="1">
                <a:solidFill>
                  <a:schemeClr val="tx1"/>
                </a:solidFill>
                <a:latin typeface="Aptos Narrow"/>
                <a:ea typeface="+mn-lt"/>
                <a:cs typeface="+mn-lt"/>
              </a:rPr>
              <a:t>Piblik</a:t>
            </a:r>
            <a:endParaRPr lang="en-US" sz="1700" dirty="0">
              <a:solidFill>
                <a:schemeClr val="tx1"/>
              </a:solidFill>
              <a:latin typeface="Aptos Narrow"/>
              <a:ea typeface="Calibri Light"/>
              <a:cs typeface="Calibri Light"/>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Cambridge Health Alliance: </a:t>
            </a:r>
            <a:r>
              <a:rPr lang="en-US" sz="1700" dirty="0">
                <a:solidFill>
                  <a:schemeClr val="tx1"/>
                </a:solidFill>
                <a:latin typeface="Aptos Narrow"/>
                <a:ea typeface="+mn-lt"/>
                <a:cs typeface="+mn-lt"/>
              </a:rPr>
              <a:t>Derrick Neal, </a:t>
            </a:r>
            <a:r>
              <a:rPr lang="en-US" sz="1700" dirty="0" err="1">
                <a:solidFill>
                  <a:schemeClr val="tx1"/>
                </a:solidFill>
                <a:latin typeface="Aptos Narrow"/>
                <a:ea typeface="+mn-lt"/>
                <a:cs typeface="+mn-lt"/>
              </a:rPr>
              <a:t>Ofisye</a:t>
            </a:r>
            <a:r>
              <a:rPr lang="en-US" sz="1700" dirty="0">
                <a:solidFill>
                  <a:schemeClr val="tx1"/>
                </a:solidFill>
                <a:latin typeface="Aptos Narrow"/>
                <a:ea typeface="+mn-lt"/>
                <a:cs typeface="+mn-lt"/>
              </a:rPr>
              <a:t> Sante </a:t>
            </a:r>
            <a:r>
              <a:rPr lang="en-US" sz="1700" dirty="0" err="1">
                <a:solidFill>
                  <a:schemeClr val="tx1"/>
                </a:solidFill>
                <a:latin typeface="Aptos Narrow"/>
                <a:ea typeface="+mn-lt"/>
                <a:cs typeface="+mn-lt"/>
              </a:rPr>
              <a:t>Piblik</a:t>
            </a:r>
            <a:r>
              <a:rPr lang="en-US" sz="1700" dirty="0">
                <a:solidFill>
                  <a:schemeClr val="tx1"/>
                </a:solidFill>
                <a:latin typeface="Aptos Narrow"/>
                <a:ea typeface="+mn-lt"/>
                <a:cs typeface="+mn-lt"/>
              </a:rPr>
              <a:t> An </a:t>
            </a:r>
            <a:r>
              <a:rPr lang="en-US" sz="1700" dirty="0" err="1">
                <a:solidFill>
                  <a:schemeClr val="tx1"/>
                </a:solidFill>
                <a:latin typeface="Aptos Narrow"/>
                <a:ea typeface="+mn-lt"/>
                <a:cs typeface="+mn-lt"/>
              </a:rPr>
              <a:t>Chèf</a:t>
            </a:r>
            <a:r>
              <a:rPr lang="en-US" sz="1700" dirty="0">
                <a:solidFill>
                  <a:schemeClr val="tx1"/>
                </a:solidFill>
                <a:latin typeface="Aptos Narrow"/>
                <a:ea typeface="+mn-lt"/>
                <a:cs typeface="+mn-lt"/>
              </a:rPr>
              <a:t>, Vil Cambridge</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Otorite</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Redevlopman</a:t>
            </a:r>
            <a:r>
              <a:rPr lang="en-US" sz="1700" b="1" dirty="0">
                <a:solidFill>
                  <a:schemeClr val="tx1"/>
                </a:solidFill>
                <a:latin typeface="Aptos Narrow"/>
                <a:ea typeface="+mn-lt"/>
                <a:cs typeface="+mn-lt"/>
              </a:rPr>
              <a:t> Cambridge:</a:t>
            </a:r>
            <a:r>
              <a:rPr lang="en-US" sz="1700" dirty="0">
                <a:solidFill>
                  <a:schemeClr val="tx1"/>
                </a:solidFill>
                <a:latin typeface="Aptos Narrow"/>
                <a:ea typeface="+mn-lt"/>
                <a:cs typeface="+mn-lt"/>
              </a:rPr>
              <a:t> Kyle Vangel, </a:t>
            </a:r>
            <a:r>
              <a:rPr lang="en-US" sz="1700" dirty="0" err="1">
                <a:solidFill>
                  <a:schemeClr val="tx1"/>
                </a:solidFill>
                <a:latin typeface="Aptos Narrow"/>
                <a:ea typeface="+mn-lt"/>
                <a:cs typeface="+mn-lt"/>
              </a:rPr>
              <a:t>Direktè</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Pwojè</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ak</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Planifikasyon</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Filyal</a:t>
            </a:r>
            <a:r>
              <a:rPr lang="en-US" sz="1700" b="1" dirty="0">
                <a:solidFill>
                  <a:schemeClr val="tx1"/>
                </a:solidFill>
                <a:latin typeface="Aptos Narrow"/>
                <a:ea typeface="+mn-lt"/>
                <a:cs typeface="+mn-lt"/>
              </a:rPr>
              <a:t> Cambridge </a:t>
            </a:r>
            <a:r>
              <a:rPr lang="en-US" sz="1700" b="1" dirty="0" err="1">
                <a:solidFill>
                  <a:schemeClr val="tx1"/>
                </a:solidFill>
                <a:latin typeface="Aptos Narrow"/>
                <a:ea typeface="+mn-lt"/>
                <a:cs typeface="+mn-lt"/>
              </a:rPr>
              <a:t>pou</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Asosyasyon</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Nasyonal</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pou</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Pwogrè</a:t>
            </a:r>
            <a:r>
              <a:rPr lang="en-US" sz="1700" b="1" dirty="0">
                <a:solidFill>
                  <a:schemeClr val="tx1"/>
                </a:solidFill>
                <a:latin typeface="Aptos Narrow"/>
                <a:ea typeface="+mn-lt"/>
                <a:cs typeface="+mn-lt"/>
              </a:rPr>
              <a:t> Moun Ras </a:t>
            </a:r>
            <a:r>
              <a:rPr lang="en-US" sz="1700" b="1" dirty="0" err="1">
                <a:solidFill>
                  <a:schemeClr val="tx1"/>
                </a:solidFill>
                <a:latin typeface="Aptos Narrow"/>
                <a:ea typeface="+mn-lt"/>
                <a:cs typeface="+mn-lt"/>
              </a:rPr>
              <a:t>Nwa</a:t>
            </a: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yo</a:t>
            </a:r>
            <a:r>
              <a:rPr lang="en-US" sz="1700" b="1" dirty="0">
                <a:solidFill>
                  <a:schemeClr val="tx1"/>
                </a:solidFill>
                <a:latin typeface="Aptos Narrow"/>
                <a:ea typeface="+mn-lt"/>
                <a:cs typeface="+mn-lt"/>
              </a:rPr>
              <a:t> (NAACP): </a:t>
            </a:r>
            <a:r>
              <a:rPr lang="en-US" sz="1700" dirty="0">
                <a:solidFill>
                  <a:schemeClr val="tx1"/>
                </a:solidFill>
                <a:latin typeface="Aptos Narrow"/>
                <a:ea typeface="+mn-lt"/>
                <a:cs typeface="+mn-lt"/>
              </a:rPr>
              <a:t>Ken Reeves, </a:t>
            </a:r>
            <a:r>
              <a:rPr lang="en-US" sz="1700" dirty="0" err="1">
                <a:solidFill>
                  <a:schemeClr val="tx1"/>
                </a:solidFill>
                <a:latin typeface="Aptos Narrow"/>
                <a:ea typeface="+mn-lt"/>
                <a:cs typeface="+mn-lt"/>
              </a:rPr>
              <a:t>Prezidan</a:t>
            </a:r>
            <a:endParaRPr lang="en-US" sz="1700" dirty="0">
              <a:solidFill>
                <a:schemeClr val="tx1"/>
              </a:solidFill>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81311" y="1716117"/>
            <a:ext cx="5034174" cy="460006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Cambridge Black Pastors Alliance, Inc.: </a:t>
            </a:r>
            <a:r>
              <a:rPr lang="en-US" sz="1700" dirty="0">
                <a:solidFill>
                  <a:schemeClr val="tx1"/>
                </a:solidFill>
                <a:latin typeface="Aptos Narrow"/>
                <a:ea typeface="+mn-lt"/>
                <a:cs typeface="+mn-lt"/>
              </a:rPr>
              <a:t>Jeremy D. Battle, </a:t>
            </a:r>
            <a:r>
              <a:rPr lang="en-US" sz="1700" dirty="0" err="1">
                <a:solidFill>
                  <a:schemeClr val="tx1"/>
                </a:solidFill>
                <a:latin typeface="Aptos Narrow"/>
                <a:ea typeface="+mn-lt"/>
                <a:cs typeface="+mn-lt"/>
              </a:rPr>
              <a:t>Pastè</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Legliz</a:t>
            </a:r>
            <a:r>
              <a:rPr lang="en-US" sz="1700" dirty="0">
                <a:solidFill>
                  <a:schemeClr val="tx1"/>
                </a:solidFill>
                <a:latin typeface="Aptos Narrow"/>
                <a:ea typeface="+mn-lt"/>
                <a:cs typeface="+mn-lt"/>
              </a:rPr>
              <a:t>  Western Avenue </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Massachusetts Bicycle Coalition, Inc.: </a:t>
            </a:r>
            <a:r>
              <a:rPr lang="en-US" sz="1700" dirty="0">
                <a:solidFill>
                  <a:schemeClr val="tx1"/>
                </a:solidFill>
                <a:latin typeface="Aptos Narrow"/>
                <a:ea typeface="+mn-lt"/>
                <a:cs typeface="+mn-lt"/>
              </a:rPr>
              <a:t>Galen Mook, </a:t>
            </a:r>
            <a:r>
              <a:rPr lang="en-US" sz="1700" dirty="0" err="1">
                <a:solidFill>
                  <a:schemeClr val="tx1"/>
                </a:solidFill>
                <a:latin typeface="Aptos Narrow"/>
                <a:ea typeface="+mn-lt"/>
                <a:cs typeface="+mn-lt"/>
              </a:rPr>
              <a:t>Direktè</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Jeneral</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Charles River Conservancy, Inc.: </a:t>
            </a:r>
            <a:r>
              <a:rPr lang="en-US" sz="1700" dirty="0">
                <a:solidFill>
                  <a:schemeClr val="tx1"/>
                </a:solidFill>
                <a:latin typeface="Aptos Narrow"/>
                <a:ea typeface="+mn-lt"/>
                <a:cs typeface="+mn-lt"/>
              </a:rPr>
              <a:t>Laura Jasinski, </a:t>
            </a:r>
            <a:r>
              <a:rPr lang="en-US" sz="1700" dirty="0" err="1">
                <a:solidFill>
                  <a:schemeClr val="tx1"/>
                </a:solidFill>
                <a:latin typeface="Aptos Narrow"/>
                <a:ea typeface="+mn-lt"/>
                <a:cs typeface="+mn-lt"/>
              </a:rPr>
              <a:t>Direktris</a:t>
            </a:r>
            <a:r>
              <a:rPr lang="en-US" sz="1700" dirty="0">
                <a:solidFill>
                  <a:schemeClr val="tx1"/>
                </a:solidFill>
                <a:latin typeface="Aptos Narrow"/>
                <a:ea typeface="+mn-lt"/>
                <a:cs typeface="+mn-lt"/>
              </a:rPr>
              <a:t> </a:t>
            </a:r>
            <a:r>
              <a:rPr lang="en-US" sz="1700" dirty="0" err="1">
                <a:solidFill>
                  <a:schemeClr val="tx1"/>
                </a:solidFill>
                <a:latin typeface="Aptos Narrow"/>
                <a:ea typeface="+mn-lt"/>
                <a:cs typeface="+mn-lt"/>
              </a:rPr>
              <a:t>Jeneral</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Cambridge Mothers Out Front:</a:t>
            </a:r>
            <a:r>
              <a:rPr lang="en-US" sz="1700" i="1" dirty="0">
                <a:solidFill>
                  <a:schemeClr val="tx1"/>
                </a:solidFill>
                <a:latin typeface="Aptos Narrow"/>
                <a:ea typeface="+mn-lt"/>
                <a:cs typeface="+mn-lt"/>
              </a:rPr>
              <a:t> Pa gen </a:t>
            </a:r>
            <a:r>
              <a:rPr lang="en-US" sz="1700" i="1" dirty="0" err="1">
                <a:solidFill>
                  <a:schemeClr val="tx1"/>
                </a:solidFill>
                <a:latin typeface="Aptos Narrow"/>
                <a:ea typeface="+mn-lt"/>
                <a:cs typeface="+mn-lt"/>
              </a:rPr>
              <a:t>moun</a:t>
            </a:r>
            <a:endParaRPr lang="en-US" sz="1700" i="1" dirty="0">
              <a:solidFill>
                <a:schemeClr val="tx1"/>
              </a:solidFill>
              <a:latin typeface="Aptos Narrow"/>
              <a:ea typeface="Calibri"/>
              <a:cs typeface="Calibri"/>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The People for Riverbend Park Trust: </a:t>
            </a:r>
            <a:r>
              <a:rPr lang="en-US" sz="1700" dirty="0">
                <a:solidFill>
                  <a:schemeClr val="tx1"/>
                </a:solidFill>
                <a:latin typeface="Aptos Narrow"/>
                <a:ea typeface="+mn-lt"/>
                <a:cs typeface="+mn-lt"/>
              </a:rPr>
              <a:t>Franziska "Fran" Amacher, </a:t>
            </a:r>
            <a:r>
              <a:rPr lang="en-US" sz="1700" dirty="0" err="1">
                <a:solidFill>
                  <a:schemeClr val="tx1"/>
                </a:solidFill>
                <a:latin typeface="Aptos Narrow"/>
                <a:ea typeface="+mn-lt"/>
                <a:cs typeface="+mn-lt"/>
              </a:rPr>
              <a:t>Administratè</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Endividyèl</a:t>
            </a:r>
            <a:r>
              <a:rPr lang="en-US" sz="1700" b="1" dirty="0">
                <a:solidFill>
                  <a:schemeClr val="tx1"/>
                </a:solidFill>
                <a:latin typeface="Aptos Narrow"/>
                <a:ea typeface="+mn-lt"/>
                <a:cs typeface="+mn-lt"/>
              </a:rPr>
              <a:t>:</a:t>
            </a:r>
            <a:r>
              <a:rPr lang="en-US" sz="1700" dirty="0">
                <a:solidFill>
                  <a:schemeClr val="tx1"/>
                </a:solidFill>
                <a:latin typeface="Aptos Narrow"/>
                <a:ea typeface="+mn-lt"/>
                <a:cs typeface="+mn-lt"/>
              </a:rPr>
              <a:t> Lawrence Adkins</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Endividyèl</a:t>
            </a:r>
            <a:r>
              <a:rPr lang="en-US" sz="1700" b="1" dirty="0">
                <a:solidFill>
                  <a:schemeClr val="tx1"/>
                </a:solidFill>
                <a:latin typeface="Aptos Narrow"/>
                <a:ea typeface="+mn-lt"/>
                <a:cs typeface="+mn-lt"/>
              </a:rPr>
              <a:t>: </a:t>
            </a:r>
            <a:r>
              <a:rPr lang="en-US" sz="1700" dirty="0">
                <a:solidFill>
                  <a:schemeClr val="tx1"/>
                </a:solidFill>
                <a:latin typeface="Aptos Narrow"/>
                <a:ea typeface="+mn-lt"/>
                <a:cs typeface="+mn-lt"/>
              </a:rPr>
              <a:t>Sheila Headley-Burwell</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Endividyèl</a:t>
            </a:r>
            <a:r>
              <a:rPr lang="en-US" sz="1700" b="1" dirty="0">
                <a:solidFill>
                  <a:schemeClr val="tx1"/>
                </a:solidFill>
                <a:latin typeface="Aptos Narrow"/>
                <a:ea typeface="+mn-lt"/>
                <a:cs typeface="+mn-lt"/>
              </a:rPr>
              <a:t>: </a:t>
            </a:r>
            <a:r>
              <a:rPr lang="en-US" sz="1700" dirty="0">
                <a:solidFill>
                  <a:schemeClr val="tx1"/>
                </a:solidFill>
                <a:latin typeface="Aptos Narrow"/>
                <a:ea typeface="+mn-lt"/>
                <a:cs typeface="+mn-lt"/>
              </a:rPr>
              <a:t>Steven Miller</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Endividyèl</a:t>
            </a:r>
            <a:r>
              <a:rPr lang="en-US" sz="1700" b="1" dirty="0">
                <a:solidFill>
                  <a:schemeClr val="tx1"/>
                </a:solidFill>
                <a:latin typeface="Aptos Narrow"/>
                <a:ea typeface="+mn-lt"/>
                <a:cs typeface="+mn-lt"/>
              </a:rPr>
              <a:t>:</a:t>
            </a:r>
            <a:r>
              <a:rPr lang="en-US" sz="1700" dirty="0">
                <a:solidFill>
                  <a:schemeClr val="tx1"/>
                </a:solidFill>
                <a:latin typeface="Aptos Narrow"/>
                <a:ea typeface="+mn-lt"/>
                <a:cs typeface="+mn-lt"/>
              </a:rPr>
              <a:t> Thomas Leonard</a:t>
            </a:r>
            <a:endParaRPr lang="en-US" sz="1700" dirty="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Endividyèl</a:t>
            </a:r>
            <a:r>
              <a:rPr lang="en-US" sz="1700" b="1" dirty="0">
                <a:solidFill>
                  <a:schemeClr val="tx1"/>
                </a:solidFill>
                <a:latin typeface="Aptos Narrow"/>
                <a:ea typeface="+mn-lt"/>
                <a:cs typeface="+mn-lt"/>
              </a:rPr>
              <a:t>:</a:t>
            </a:r>
            <a:r>
              <a:rPr lang="en-US" sz="1700" dirty="0">
                <a:solidFill>
                  <a:schemeClr val="tx1"/>
                </a:solidFill>
                <a:latin typeface="Aptos Narrow"/>
                <a:ea typeface="+mn-lt"/>
                <a:cs typeface="+mn-lt"/>
              </a:rPr>
              <a:t> 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dirty="0">
                <a:solidFill>
                  <a:schemeClr val="tx1"/>
                </a:solidFill>
                <a:latin typeface="Aptos Narrow"/>
                <a:ea typeface="+mn-lt"/>
                <a:cs typeface="+mn-lt"/>
              </a:rPr>
              <a:t> </a:t>
            </a:r>
            <a:r>
              <a:rPr lang="en-US" sz="1700" b="1" dirty="0" err="1">
                <a:solidFill>
                  <a:schemeClr val="tx1"/>
                </a:solidFill>
                <a:latin typeface="Aptos Narrow"/>
                <a:ea typeface="+mn-lt"/>
                <a:cs typeface="+mn-lt"/>
              </a:rPr>
              <a:t>Endividyèl</a:t>
            </a:r>
            <a:r>
              <a:rPr lang="en-US" sz="1700" b="1" dirty="0">
                <a:solidFill>
                  <a:schemeClr val="tx1"/>
                </a:solidFill>
                <a:latin typeface="Aptos Narrow"/>
                <a:ea typeface="Calibri"/>
                <a:cs typeface="Calibri"/>
              </a:rPr>
              <a:t>:</a:t>
            </a:r>
            <a:r>
              <a:rPr lang="en-US" sz="1700" dirty="0">
                <a:solidFill>
                  <a:schemeClr val="tx1"/>
                </a:solidFill>
                <a:latin typeface="Aptos Narrow"/>
                <a:ea typeface="Calibri"/>
                <a:cs typeface="Calibri"/>
              </a:rPr>
              <a:t> 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en-US">
                <a:latin typeface="Aptos Display" panose="020B0004020202020204" pitchFamily="34" charset="0"/>
              </a:rPr>
              <a:t>Politik </a:t>
            </a:r>
            <a:r>
              <a:rPr lang="en-US" err="1">
                <a:latin typeface="Aptos Display" panose="020B0004020202020204" pitchFamily="34" charset="0"/>
              </a:rPr>
              <a:t>Gwoup</a:t>
            </a:r>
            <a:r>
              <a:rPr lang="en-US">
                <a:latin typeface="Aptos Display" panose="020B0004020202020204" pitchFamily="34" charset="0"/>
              </a:rPr>
              <a:t> Aksyon yo</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Y ap poste </a:t>
            </a:r>
            <a:r>
              <a:rPr lang="en-US" sz="2000" err="1">
                <a:solidFill>
                  <a:schemeClr val="tx1"/>
                </a:solidFill>
                <a:latin typeface="Aptos Narrow"/>
              </a:rPr>
              <a:t>anons</a:t>
            </a:r>
            <a:r>
              <a:rPr lang="en-US" sz="2000">
                <a:solidFill>
                  <a:schemeClr val="tx1"/>
                </a:solidFill>
                <a:latin typeface="Aptos Narrow"/>
              </a:rPr>
              <a:t> pou tout </a:t>
            </a:r>
            <a:r>
              <a:rPr lang="en-US" sz="2000" err="1">
                <a:solidFill>
                  <a:schemeClr val="tx1"/>
                </a:solidFill>
                <a:latin typeface="Aptos Narrow"/>
              </a:rPr>
              <a:t>reyinyon</a:t>
            </a:r>
            <a:r>
              <a:rPr lang="en-US" sz="2000">
                <a:solidFill>
                  <a:schemeClr val="tx1"/>
                </a:solidFill>
                <a:latin typeface="Aptos Narrow"/>
              </a:rPr>
              <a:t> yo pou </a:t>
            </a:r>
            <a:r>
              <a:rPr lang="en-US" sz="2000" err="1">
                <a:solidFill>
                  <a:schemeClr val="tx1"/>
                </a:solidFill>
                <a:latin typeface="Aptos Narrow"/>
              </a:rPr>
              <a:t>piblik</a:t>
            </a:r>
            <a:r>
              <a:rPr lang="en-US" sz="2000">
                <a:solidFill>
                  <a:schemeClr val="tx1"/>
                </a:solidFill>
                <a:latin typeface="Aptos Narrow"/>
              </a:rPr>
              <a:t> la, </a:t>
            </a:r>
            <a:r>
              <a:rPr lang="en-US" sz="2000" err="1">
                <a:solidFill>
                  <a:schemeClr val="tx1"/>
                </a:solidFill>
                <a:latin typeface="Aptos Narrow"/>
              </a:rPr>
              <a:t>ann</a:t>
            </a:r>
            <a:r>
              <a:rPr lang="en-US" sz="2000">
                <a:solidFill>
                  <a:schemeClr val="tx1"/>
                </a:solidFill>
                <a:latin typeface="Aptos Narrow"/>
              </a:rPr>
              <a:t> </a:t>
            </a:r>
            <a:r>
              <a:rPr lang="en-US" sz="2000" err="1">
                <a:solidFill>
                  <a:schemeClr val="tx1"/>
                </a:solidFill>
                <a:latin typeface="Aptos Narrow"/>
              </a:rPr>
              <a:t>amoni</a:t>
            </a:r>
            <a:r>
              <a:rPr lang="en-US" sz="2000">
                <a:solidFill>
                  <a:schemeClr val="tx1"/>
                </a:solidFill>
                <a:latin typeface="Aptos Narrow"/>
              </a:rPr>
              <a:t> ak </a:t>
            </a:r>
            <a:r>
              <a:rPr lang="en-US" sz="2000" err="1">
                <a:solidFill>
                  <a:schemeClr val="tx1"/>
                </a:solidFill>
                <a:latin typeface="Aptos Narrow"/>
              </a:rPr>
              <a:t>Règ</a:t>
            </a:r>
            <a:r>
              <a:rPr lang="en-US" sz="2000">
                <a:solidFill>
                  <a:schemeClr val="tx1"/>
                </a:solidFill>
                <a:latin typeface="Aptos Narrow"/>
              </a:rPr>
              <a:t> </a:t>
            </a:r>
            <a:r>
              <a:rPr lang="en-US" sz="2000" err="1">
                <a:solidFill>
                  <a:schemeClr val="tx1"/>
                </a:solidFill>
                <a:latin typeface="Aptos Narrow"/>
              </a:rPr>
              <a:t>Reyinyon</a:t>
            </a:r>
            <a:r>
              <a:rPr lang="en-US" sz="2000">
                <a:solidFill>
                  <a:schemeClr val="tx1"/>
                </a:solidFill>
                <a:latin typeface="Aptos Narrow"/>
              </a:rPr>
              <a:t> </a:t>
            </a:r>
            <a:r>
              <a:rPr lang="en-US" sz="2000" err="1">
                <a:solidFill>
                  <a:schemeClr val="tx1"/>
                </a:solidFill>
                <a:latin typeface="Aptos Narrow"/>
              </a:rPr>
              <a:t>Ouvri</a:t>
            </a:r>
            <a:r>
              <a:rPr lang="en-US" sz="2000">
                <a:solidFill>
                  <a:schemeClr val="tx1"/>
                </a:solidFill>
                <a:latin typeface="Aptos Narrow"/>
              </a:rPr>
              <a:t> yo.</a:t>
            </a: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Y ap </a:t>
            </a:r>
            <a:r>
              <a:rPr lang="en-US" sz="2000" err="1">
                <a:solidFill>
                  <a:schemeClr val="tx1"/>
                </a:solidFill>
                <a:latin typeface="Aptos Narrow"/>
              </a:rPr>
              <a:t>distribye</a:t>
            </a:r>
            <a:r>
              <a:rPr lang="en-US" sz="2000">
                <a:solidFill>
                  <a:schemeClr val="tx1"/>
                </a:solidFill>
                <a:latin typeface="Aptos Narrow"/>
              </a:rPr>
              <a:t> yon ajennda omwen 48 </a:t>
            </a:r>
            <a:r>
              <a:rPr lang="en-US" sz="2000" err="1">
                <a:solidFill>
                  <a:schemeClr val="tx1"/>
                </a:solidFill>
                <a:latin typeface="Aptos Narrow"/>
              </a:rPr>
              <a:t>edtan</a:t>
            </a:r>
            <a:r>
              <a:rPr lang="en-US" sz="2000">
                <a:solidFill>
                  <a:schemeClr val="tx1"/>
                </a:solidFill>
                <a:latin typeface="Aptos Narrow"/>
              </a:rPr>
              <a:t> </a:t>
            </a:r>
            <a:r>
              <a:rPr lang="en-US" sz="2000" err="1">
                <a:solidFill>
                  <a:schemeClr val="tx1"/>
                </a:solidFill>
                <a:latin typeface="Aptos Narrow"/>
              </a:rPr>
              <a:t>anvan</a:t>
            </a:r>
            <a:r>
              <a:rPr lang="en-US" sz="2000">
                <a:solidFill>
                  <a:schemeClr val="tx1"/>
                </a:solidFill>
                <a:latin typeface="Aptos Narrow"/>
              </a:rPr>
              <a:t> </a:t>
            </a:r>
            <a:r>
              <a:rPr lang="en-US" sz="2000" err="1">
                <a:solidFill>
                  <a:schemeClr val="tx1"/>
                </a:solidFill>
                <a:latin typeface="Aptos Narrow"/>
              </a:rPr>
              <a:t>reyinyon</a:t>
            </a:r>
            <a:r>
              <a:rPr lang="en-US" sz="2000">
                <a:solidFill>
                  <a:schemeClr val="tx1"/>
                </a:solidFill>
                <a:latin typeface="Aptos Narrow"/>
              </a:rPr>
              <a:t> an e y ap site ki </a:t>
            </a:r>
            <a:r>
              <a:rPr lang="en-US" sz="2000" err="1">
                <a:solidFill>
                  <a:schemeClr val="tx1"/>
                </a:solidFill>
                <a:latin typeface="Aptos Narrow"/>
              </a:rPr>
              <a:t>sijè</a:t>
            </a:r>
            <a:r>
              <a:rPr lang="en-US" sz="2000">
                <a:solidFill>
                  <a:schemeClr val="tx1"/>
                </a:solidFill>
                <a:latin typeface="Aptos Narrow"/>
              </a:rPr>
              <a:t> yo pral </a:t>
            </a:r>
            <a:r>
              <a:rPr lang="en-US" sz="2000" err="1">
                <a:solidFill>
                  <a:schemeClr val="tx1"/>
                </a:solidFill>
                <a:latin typeface="Aptos Narrow"/>
              </a:rPr>
              <a:t>diskite</a:t>
            </a:r>
            <a:r>
              <a:rPr lang="en-US" sz="2000">
                <a:solidFill>
                  <a:schemeClr val="tx1"/>
                </a:solidFill>
                <a:latin typeface="Aptos Narrow"/>
              </a:rPr>
              <a:t>.</a:t>
            </a: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Y ap </a:t>
            </a:r>
            <a:r>
              <a:rPr lang="en-US" sz="2000" err="1">
                <a:solidFill>
                  <a:schemeClr val="tx1"/>
                </a:solidFill>
                <a:latin typeface="Aptos Narrow"/>
              </a:rPr>
              <a:t>pibliye</a:t>
            </a:r>
            <a:r>
              <a:rPr lang="en-US" sz="2000">
                <a:solidFill>
                  <a:schemeClr val="tx1"/>
                </a:solidFill>
                <a:latin typeface="Aptos Narrow"/>
              </a:rPr>
              <a:t> </a:t>
            </a:r>
            <a:r>
              <a:rPr lang="en-US" sz="2000" err="1">
                <a:solidFill>
                  <a:schemeClr val="tx1"/>
                </a:solidFill>
                <a:latin typeface="Aptos Narrow"/>
              </a:rPr>
              <a:t>nòt</a:t>
            </a:r>
            <a:r>
              <a:rPr lang="en-US" sz="2000">
                <a:solidFill>
                  <a:schemeClr val="tx1"/>
                </a:solidFill>
                <a:latin typeface="Aptos Narrow"/>
              </a:rPr>
              <a:t> </a:t>
            </a:r>
            <a:r>
              <a:rPr lang="en-US" sz="2000" err="1">
                <a:solidFill>
                  <a:schemeClr val="tx1"/>
                </a:solidFill>
                <a:latin typeface="Aptos Narrow"/>
              </a:rPr>
              <a:t>reyinyon</a:t>
            </a:r>
            <a:r>
              <a:rPr lang="en-US" sz="2000">
                <a:solidFill>
                  <a:schemeClr val="tx1"/>
                </a:solidFill>
                <a:latin typeface="Aptos Narrow"/>
              </a:rPr>
              <a:t> yo pou </a:t>
            </a:r>
            <a:r>
              <a:rPr lang="en-US" sz="2000" err="1">
                <a:solidFill>
                  <a:schemeClr val="tx1"/>
                </a:solidFill>
                <a:latin typeface="Aptos Narrow"/>
              </a:rPr>
              <a:t>piblik</a:t>
            </a:r>
            <a:r>
              <a:rPr lang="en-US" sz="2000">
                <a:solidFill>
                  <a:schemeClr val="tx1"/>
                </a:solidFill>
                <a:latin typeface="Aptos Narrow"/>
              </a:rPr>
              <a:t> la </a:t>
            </a:r>
            <a:r>
              <a:rPr lang="en-US" sz="2000" err="1">
                <a:solidFill>
                  <a:schemeClr val="tx1"/>
                </a:solidFill>
                <a:latin typeface="Aptos Narrow"/>
              </a:rPr>
              <a:t>apre</a:t>
            </a:r>
            <a:r>
              <a:rPr lang="en-US" sz="2000">
                <a:solidFill>
                  <a:schemeClr val="tx1"/>
                </a:solidFill>
                <a:latin typeface="Aptos Narrow"/>
              </a:rPr>
              <a:t> yon </a:t>
            </a:r>
            <a:r>
              <a:rPr lang="en-US" sz="2000" err="1">
                <a:solidFill>
                  <a:schemeClr val="tx1"/>
                </a:solidFill>
                <a:latin typeface="Aptos Narrow"/>
              </a:rPr>
              <a:t>peryòd</a:t>
            </a:r>
            <a:r>
              <a:rPr lang="en-US" sz="2000">
                <a:solidFill>
                  <a:schemeClr val="tx1"/>
                </a:solidFill>
                <a:latin typeface="Aptos Narrow"/>
              </a:rPr>
              <a:t> tan </a:t>
            </a:r>
            <a:r>
              <a:rPr lang="en-US" sz="2000" err="1">
                <a:solidFill>
                  <a:schemeClr val="tx1"/>
                </a:solidFill>
                <a:latin typeface="Aptos Narrow"/>
              </a:rPr>
              <a:t>rezònab</a:t>
            </a:r>
            <a:r>
              <a:rPr lang="en-US" sz="2000">
                <a:solidFill>
                  <a:schemeClr val="tx1"/>
                </a:solidFill>
                <a:latin typeface="Aptos Narrow"/>
              </a:rPr>
              <a:t>. </a:t>
            </a: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Yo pap fè okenn </a:t>
            </a:r>
            <a:r>
              <a:rPr lang="en-US" sz="2000" err="1">
                <a:solidFill>
                  <a:schemeClr val="tx1"/>
                </a:solidFill>
                <a:latin typeface="Aptos Narrow"/>
              </a:rPr>
              <a:t>diskisyon</a:t>
            </a:r>
            <a:r>
              <a:rPr lang="en-US" sz="2000">
                <a:solidFill>
                  <a:schemeClr val="tx1"/>
                </a:solidFill>
                <a:latin typeface="Aptos Narrow"/>
              </a:rPr>
              <a:t> </a:t>
            </a:r>
            <a:r>
              <a:rPr lang="en-US" sz="2000" err="1">
                <a:solidFill>
                  <a:schemeClr val="tx1"/>
                </a:solidFill>
                <a:latin typeface="Aptos Narrow"/>
              </a:rPr>
              <a:t>ni</a:t>
            </a:r>
            <a:r>
              <a:rPr lang="en-US" sz="2000">
                <a:solidFill>
                  <a:schemeClr val="tx1"/>
                </a:solidFill>
                <a:latin typeface="Aptos Narrow"/>
              </a:rPr>
              <a:t> </a:t>
            </a:r>
            <a:r>
              <a:rPr lang="en-US" sz="2000" err="1">
                <a:solidFill>
                  <a:schemeClr val="tx1"/>
                </a:solidFill>
                <a:latin typeface="Aptos Narrow"/>
              </a:rPr>
              <a:t>pran</a:t>
            </a:r>
            <a:r>
              <a:rPr lang="en-US" sz="2000">
                <a:solidFill>
                  <a:schemeClr val="tx1"/>
                </a:solidFill>
                <a:latin typeface="Aptos Narrow"/>
              </a:rPr>
              <a:t> okenn desizyon </a:t>
            </a:r>
            <a:r>
              <a:rPr lang="en-US" sz="2000" err="1">
                <a:solidFill>
                  <a:schemeClr val="tx1"/>
                </a:solidFill>
                <a:latin typeface="Aptos Narrow"/>
              </a:rPr>
              <a:t>deyò</a:t>
            </a:r>
            <a:r>
              <a:rPr lang="en-US" sz="2000">
                <a:solidFill>
                  <a:schemeClr val="tx1"/>
                </a:solidFill>
                <a:latin typeface="Aptos Narrow"/>
              </a:rPr>
              <a:t> </a:t>
            </a:r>
            <a:r>
              <a:rPr lang="en-US" sz="2000" err="1">
                <a:solidFill>
                  <a:schemeClr val="tx1"/>
                </a:solidFill>
                <a:latin typeface="Aptos Narrow"/>
              </a:rPr>
              <a:t>reyinyon</a:t>
            </a:r>
            <a:r>
              <a:rPr lang="en-US" sz="2000">
                <a:solidFill>
                  <a:schemeClr val="tx1"/>
                </a:solidFill>
                <a:latin typeface="Aptos Narrow"/>
              </a:rPr>
              <a:t> ki poste pou </a:t>
            </a:r>
            <a:r>
              <a:rPr lang="en-US" sz="2000" err="1">
                <a:solidFill>
                  <a:schemeClr val="tx1"/>
                </a:solidFill>
                <a:latin typeface="Aptos Narrow"/>
              </a:rPr>
              <a:t>piblik</a:t>
            </a:r>
            <a:r>
              <a:rPr lang="en-US" sz="2000">
                <a:solidFill>
                  <a:schemeClr val="tx1"/>
                </a:solidFill>
                <a:latin typeface="Aptos Narrow"/>
              </a:rPr>
              <a:t> la. </a:t>
            </a:r>
          </a:p>
          <a:p>
            <a:pPr marL="383540" lvl="1">
              <a:lnSpc>
                <a:spcPct val="100000"/>
              </a:lnSpc>
              <a:spcBef>
                <a:spcPts val="400"/>
              </a:spcBef>
              <a:buClr>
                <a:srgbClr val="004B24"/>
              </a:buClr>
              <a:buFont typeface="Wingdings" panose="05000000000000000000" pitchFamily="2" charset="2"/>
              <a:buChar char="§"/>
            </a:pPr>
            <a:r>
              <a:rPr lang="en-US" sz="2000" err="1">
                <a:solidFill>
                  <a:schemeClr val="tx1"/>
                </a:solidFill>
                <a:latin typeface="Aptos Narrow"/>
                <a:ea typeface="Calibri"/>
                <a:cs typeface="Calibri"/>
              </a:rPr>
              <a:t>Manm</a:t>
            </a:r>
            <a:r>
              <a:rPr lang="en-US" sz="2000">
                <a:solidFill>
                  <a:schemeClr val="tx1"/>
                </a:solidFill>
                <a:latin typeface="Aptos Narrow"/>
                <a:ea typeface="Calibri"/>
                <a:cs typeface="Calibri"/>
              </a:rPr>
              <a:t> yo ap </a:t>
            </a:r>
            <a:r>
              <a:rPr lang="en-US" sz="2000" err="1">
                <a:solidFill>
                  <a:schemeClr val="tx1"/>
                </a:solidFill>
                <a:latin typeface="Aptos Narrow"/>
                <a:ea typeface="Calibri"/>
                <a:cs typeface="Calibri"/>
              </a:rPr>
              <a:t>koute</a:t>
            </a:r>
            <a:r>
              <a:rPr lang="en-US" sz="2000">
                <a:solidFill>
                  <a:schemeClr val="tx1"/>
                </a:solidFill>
                <a:latin typeface="Aptos Narrow"/>
                <a:ea typeface="Calibri"/>
                <a:cs typeface="Calibri"/>
              </a:rPr>
              <a:t> tout moun avèk </a:t>
            </a:r>
            <a:r>
              <a:rPr lang="en-US" sz="2000" err="1">
                <a:solidFill>
                  <a:schemeClr val="tx1"/>
                </a:solidFill>
                <a:latin typeface="Aptos Narrow"/>
                <a:ea typeface="Calibri"/>
                <a:cs typeface="Calibri"/>
              </a:rPr>
              <a:t>respè</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san</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wete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manm</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piblik</a:t>
            </a:r>
            <a:r>
              <a:rPr lang="en-US" sz="2000">
                <a:solidFill>
                  <a:schemeClr val="tx1"/>
                </a:solidFill>
                <a:latin typeface="Aptos Narrow"/>
                <a:ea typeface="Calibri"/>
                <a:cs typeface="Calibri"/>
              </a:rPr>
              <a:t> ki fè </a:t>
            </a:r>
            <a:r>
              <a:rPr lang="en-US" sz="2000" err="1">
                <a:solidFill>
                  <a:schemeClr val="tx1"/>
                </a:solidFill>
                <a:latin typeface="Aptos Narrow"/>
                <a:ea typeface="Calibri"/>
                <a:cs typeface="Calibri"/>
              </a:rPr>
              <a:t>kòmantè</a:t>
            </a:r>
            <a:r>
              <a:rPr lang="en-US" sz="2000">
                <a:solidFill>
                  <a:schemeClr val="tx1"/>
                </a:solidFill>
                <a:latin typeface="Aptos Narrow"/>
                <a:ea typeface="Calibri"/>
                <a:cs typeface="Calibri"/>
              </a:rPr>
              <a:t> yo.</a:t>
            </a: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ea typeface="Calibri"/>
                <a:cs typeface="Calibri"/>
              </a:rPr>
              <a:t>Y ap </a:t>
            </a:r>
            <a:r>
              <a:rPr lang="en-US" sz="2000" err="1">
                <a:solidFill>
                  <a:schemeClr val="tx1"/>
                </a:solidFill>
                <a:latin typeface="Aptos Narrow"/>
                <a:ea typeface="Calibri"/>
                <a:cs typeface="Calibri"/>
              </a:rPr>
              <a:t>eksprime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dezakò</a:t>
            </a:r>
            <a:r>
              <a:rPr lang="en-US" sz="2000">
                <a:solidFill>
                  <a:schemeClr val="tx1"/>
                </a:solidFill>
                <a:latin typeface="Aptos Narrow"/>
                <a:ea typeface="Calibri"/>
                <a:cs typeface="Calibri"/>
              </a:rPr>
              <a:t> yo yon fason </a:t>
            </a:r>
            <a:r>
              <a:rPr lang="en-US" sz="2000" err="1">
                <a:solidFill>
                  <a:schemeClr val="tx1"/>
                </a:solidFill>
                <a:latin typeface="Aptos Narrow"/>
                <a:ea typeface="Calibri"/>
                <a:cs typeface="Calibri"/>
              </a:rPr>
              <a:t>itil</a:t>
            </a:r>
            <a:r>
              <a:rPr lang="en-US" sz="2000">
                <a:solidFill>
                  <a:schemeClr val="tx1"/>
                </a:solidFill>
                <a:latin typeface="Aptos Narrow"/>
                <a:ea typeface="Calibri"/>
                <a:cs typeface="Calibri"/>
              </a:rPr>
              <a:t> - </a:t>
            </a:r>
            <a:r>
              <a:rPr lang="en-US" sz="2000" err="1">
                <a:solidFill>
                  <a:schemeClr val="tx1"/>
                </a:solidFill>
                <a:latin typeface="Aptos Narrow"/>
                <a:ea typeface="Calibri"/>
                <a:cs typeface="Calibri"/>
              </a:rPr>
              <a:t>konsantre</a:t>
            </a:r>
            <a:r>
              <a:rPr lang="en-US" sz="2000">
                <a:solidFill>
                  <a:schemeClr val="tx1"/>
                </a:solidFill>
                <a:latin typeface="Aptos Narrow"/>
                <a:ea typeface="Calibri"/>
                <a:cs typeface="Calibri"/>
              </a:rPr>
              <a:t> sou ide a </a:t>
            </a:r>
            <a:r>
              <a:rPr lang="en-US" sz="2000" err="1">
                <a:solidFill>
                  <a:schemeClr val="tx1"/>
                </a:solidFill>
                <a:latin typeface="Aptos Narrow"/>
                <a:ea typeface="Calibri"/>
                <a:cs typeface="Calibri"/>
              </a:rPr>
              <a:t>olye</a:t>
            </a:r>
            <a:r>
              <a:rPr lang="en-US" sz="2000">
                <a:solidFill>
                  <a:schemeClr val="tx1"/>
                </a:solidFill>
                <a:latin typeface="Aptos Narrow"/>
                <a:ea typeface="Calibri"/>
                <a:cs typeface="Calibri"/>
              </a:rPr>
              <a:t> pou w </a:t>
            </a:r>
            <a:r>
              <a:rPr lang="en-US" sz="2000" err="1">
                <a:solidFill>
                  <a:schemeClr val="tx1"/>
                </a:solidFill>
                <a:latin typeface="Aptos Narrow"/>
                <a:ea typeface="Calibri"/>
                <a:cs typeface="Calibri"/>
              </a:rPr>
              <a:t>konsantre</a:t>
            </a:r>
            <a:r>
              <a:rPr lang="en-US" sz="2000">
                <a:solidFill>
                  <a:schemeClr val="tx1"/>
                </a:solidFill>
                <a:latin typeface="Aptos Narrow"/>
                <a:ea typeface="Calibri"/>
                <a:cs typeface="Calibri"/>
              </a:rPr>
              <a:t> sou moun ki di l la.</a:t>
            </a: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ea typeface="Calibri"/>
                <a:cs typeface="Calibri"/>
              </a:rPr>
              <a:t>Y ap </a:t>
            </a:r>
            <a:r>
              <a:rPr lang="en-US" sz="2000" err="1">
                <a:solidFill>
                  <a:schemeClr val="tx1"/>
                </a:solidFill>
                <a:latin typeface="Aptos Narrow"/>
                <a:ea typeface="Calibri"/>
                <a:cs typeface="Calibri"/>
              </a:rPr>
              <a:t>limite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kantite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entèripsyon</a:t>
            </a:r>
            <a:r>
              <a:rPr lang="en-US" sz="2000">
                <a:solidFill>
                  <a:schemeClr val="tx1"/>
                </a:solidFill>
                <a:latin typeface="Aptos Narrow"/>
                <a:ea typeface="Calibri"/>
                <a:cs typeface="Calibri"/>
              </a:rPr>
              <a:t> ki genyen pou </a:t>
            </a:r>
            <a:r>
              <a:rPr lang="en-US" sz="2000" err="1">
                <a:solidFill>
                  <a:schemeClr val="tx1"/>
                </a:solidFill>
                <a:latin typeface="Aptos Narrow"/>
                <a:ea typeface="Calibri"/>
                <a:cs typeface="Calibri"/>
              </a:rPr>
              <a:t>asire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toulede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kowòdonatè</a:t>
            </a:r>
            <a:r>
              <a:rPr lang="en-US" sz="2000">
                <a:solidFill>
                  <a:schemeClr val="tx1"/>
                </a:solidFill>
                <a:latin typeface="Aptos Narrow"/>
                <a:ea typeface="Calibri"/>
                <a:cs typeface="Calibri"/>
              </a:rPr>
              <a:t> yo </a:t>
            </a:r>
            <a:r>
              <a:rPr lang="en-US" sz="2000" err="1">
                <a:solidFill>
                  <a:schemeClr val="tx1"/>
                </a:solidFill>
                <a:latin typeface="Aptos Narrow"/>
                <a:ea typeface="Calibri"/>
                <a:cs typeface="Calibri"/>
              </a:rPr>
              <a:t>patisipe</a:t>
            </a:r>
            <a:r>
              <a:rPr lang="en-US" sz="2000">
                <a:solidFill>
                  <a:schemeClr val="tx1"/>
                </a:solidFill>
                <a:latin typeface="Aptos Narrow"/>
                <a:ea typeface="Calibri"/>
                <a:cs typeface="Calibri"/>
              </a:rPr>
              <a:t> </a:t>
            </a:r>
            <a:r>
              <a:rPr lang="en-US" sz="2000" err="1">
                <a:solidFill>
                  <a:schemeClr val="tx1"/>
                </a:solidFill>
                <a:latin typeface="Aptos Narrow"/>
                <a:ea typeface="Calibri"/>
                <a:cs typeface="Calibri"/>
              </a:rPr>
              <a:t>egalman</a:t>
            </a:r>
            <a:r>
              <a:rPr lang="en-US" sz="2000">
                <a:solidFill>
                  <a:schemeClr val="tx1"/>
                </a:solidFill>
                <a:latin typeface="Aptos Narrow"/>
                <a:ea typeface="Calibri"/>
                <a:cs typeface="Calibri"/>
              </a:rPr>
              <a:t>.</a:t>
            </a: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Y ap </a:t>
            </a:r>
            <a:r>
              <a:rPr lang="en-US" sz="2000" err="1">
                <a:solidFill>
                  <a:schemeClr val="tx1"/>
                </a:solidFill>
                <a:latin typeface="Aptos Narrow"/>
              </a:rPr>
              <a:t>pwograme</a:t>
            </a:r>
            <a:r>
              <a:rPr lang="en-US" sz="2000">
                <a:solidFill>
                  <a:schemeClr val="tx1"/>
                </a:solidFill>
                <a:latin typeface="Aptos Narrow"/>
              </a:rPr>
              <a:t> tan pou </a:t>
            </a:r>
            <a:r>
              <a:rPr lang="en-US" sz="2000" err="1">
                <a:solidFill>
                  <a:schemeClr val="tx1"/>
                </a:solidFill>
                <a:latin typeface="Aptos Narrow"/>
              </a:rPr>
              <a:t>piblik</a:t>
            </a:r>
            <a:r>
              <a:rPr lang="en-US" sz="2000">
                <a:solidFill>
                  <a:schemeClr val="tx1"/>
                </a:solidFill>
                <a:latin typeface="Aptos Narrow"/>
              </a:rPr>
              <a:t> la bay </a:t>
            </a:r>
            <a:r>
              <a:rPr lang="en-US" sz="2000" err="1">
                <a:solidFill>
                  <a:schemeClr val="tx1"/>
                </a:solidFill>
                <a:latin typeface="Aptos Narrow"/>
              </a:rPr>
              <a:t>kòmantè</a:t>
            </a:r>
            <a:r>
              <a:rPr lang="en-US" sz="2000">
                <a:solidFill>
                  <a:schemeClr val="tx1"/>
                </a:solidFill>
                <a:latin typeface="Aptos Narrow"/>
              </a:rPr>
              <a:t>, e y ap bay </a:t>
            </a:r>
            <a:r>
              <a:rPr lang="en-US" sz="2000" err="1">
                <a:solidFill>
                  <a:schemeClr val="tx1"/>
                </a:solidFill>
                <a:latin typeface="Aptos Narrow"/>
              </a:rPr>
              <a:t>règ</a:t>
            </a:r>
            <a:r>
              <a:rPr lang="en-US" sz="2000">
                <a:solidFill>
                  <a:schemeClr val="tx1"/>
                </a:solidFill>
                <a:latin typeface="Aptos Narrow"/>
              </a:rPr>
              <a:t> </a:t>
            </a:r>
            <a:r>
              <a:rPr lang="en-US" sz="2000" err="1">
                <a:solidFill>
                  <a:schemeClr val="tx1"/>
                </a:solidFill>
                <a:latin typeface="Aptos Narrow"/>
              </a:rPr>
              <a:t>presi</a:t>
            </a:r>
            <a:r>
              <a:rPr lang="en-US" sz="2000">
                <a:solidFill>
                  <a:schemeClr val="tx1"/>
                </a:solidFill>
                <a:latin typeface="Aptos Narrow"/>
              </a:rPr>
              <a:t> </a:t>
            </a:r>
            <a:r>
              <a:rPr lang="en-US" sz="2000" err="1">
                <a:solidFill>
                  <a:schemeClr val="tx1"/>
                </a:solidFill>
                <a:latin typeface="Aptos Narrow"/>
              </a:rPr>
              <a:t>konsènan</a:t>
            </a:r>
            <a:r>
              <a:rPr lang="en-US" sz="2000">
                <a:solidFill>
                  <a:schemeClr val="tx1"/>
                </a:solidFill>
                <a:latin typeface="Aptos Narrow"/>
              </a:rPr>
              <a:t> fason pou bay </a:t>
            </a:r>
            <a:r>
              <a:rPr lang="en-US" sz="2000" err="1">
                <a:solidFill>
                  <a:schemeClr val="tx1"/>
                </a:solidFill>
                <a:latin typeface="Aptos Narrow"/>
              </a:rPr>
              <a:t>kòmantè</a:t>
            </a:r>
            <a:r>
              <a:rPr lang="en-US" sz="2000">
                <a:solidFill>
                  <a:schemeClr val="tx1"/>
                </a:solidFill>
                <a:latin typeface="Aptos Narrow"/>
              </a:rPr>
              <a:t> ak </a:t>
            </a:r>
            <a:r>
              <a:rPr lang="en-US" sz="2000" err="1">
                <a:solidFill>
                  <a:schemeClr val="tx1"/>
                </a:solidFill>
                <a:latin typeface="Aptos Narrow"/>
              </a:rPr>
              <a:t>kantite</a:t>
            </a:r>
            <a:r>
              <a:rPr lang="en-US" sz="2000">
                <a:solidFill>
                  <a:schemeClr val="tx1"/>
                </a:solidFill>
                <a:latin typeface="Aptos Narrow"/>
              </a:rPr>
              <a:t> tan yo dwe dire.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err="1">
                <a:solidFill>
                  <a:schemeClr val="tx1"/>
                </a:solidFill>
                <a:latin typeface="Aptos Narrow"/>
              </a:rPr>
              <a:t>Manm</a:t>
            </a:r>
            <a:r>
              <a:rPr lang="en-US" sz="2000">
                <a:solidFill>
                  <a:schemeClr val="tx1"/>
                </a:solidFill>
                <a:latin typeface="Aptos Narrow"/>
              </a:rPr>
              <a:t> yo ap </a:t>
            </a:r>
            <a:r>
              <a:rPr lang="en-US" sz="2000" err="1">
                <a:solidFill>
                  <a:schemeClr val="tx1"/>
                </a:solidFill>
                <a:latin typeface="Aptos Narrow"/>
              </a:rPr>
              <a:t>konsidere</a:t>
            </a:r>
            <a:r>
              <a:rPr lang="en-US" sz="2000">
                <a:solidFill>
                  <a:schemeClr val="tx1"/>
                </a:solidFill>
                <a:latin typeface="Aptos Narrow"/>
              </a:rPr>
              <a:t> </a:t>
            </a:r>
            <a:r>
              <a:rPr lang="en-US" sz="2000" err="1">
                <a:solidFill>
                  <a:schemeClr val="tx1"/>
                </a:solidFill>
                <a:latin typeface="Aptos Narrow"/>
              </a:rPr>
              <a:t>pwennvi</a:t>
            </a:r>
            <a:r>
              <a:rPr lang="en-US" sz="2000">
                <a:solidFill>
                  <a:schemeClr val="tx1"/>
                </a:solidFill>
                <a:latin typeface="Aptos Narrow"/>
              </a:rPr>
              <a:t> </a:t>
            </a:r>
            <a:r>
              <a:rPr lang="en-US" sz="2000" err="1">
                <a:solidFill>
                  <a:schemeClr val="tx1"/>
                </a:solidFill>
                <a:latin typeface="Aptos Narrow"/>
              </a:rPr>
              <a:t>piblik</a:t>
            </a:r>
            <a:r>
              <a:rPr lang="en-US" sz="2000">
                <a:solidFill>
                  <a:schemeClr val="tx1"/>
                </a:solidFill>
                <a:latin typeface="Aptos Narrow"/>
              </a:rPr>
              <a:t> la kòm yon pati nan </a:t>
            </a:r>
            <a:r>
              <a:rPr lang="en-US" sz="2000" err="1">
                <a:solidFill>
                  <a:schemeClr val="tx1"/>
                </a:solidFill>
                <a:latin typeface="Aptos Narrow"/>
              </a:rPr>
              <a:t>pwosesis</a:t>
            </a:r>
            <a:r>
              <a:rPr lang="en-US" sz="2000">
                <a:solidFill>
                  <a:schemeClr val="tx1"/>
                </a:solidFill>
                <a:latin typeface="Aptos Narrow"/>
              </a:rPr>
              <a:t> </a:t>
            </a:r>
            <a:r>
              <a:rPr lang="en-US" sz="2000" err="1">
                <a:solidFill>
                  <a:schemeClr val="tx1"/>
                </a:solidFill>
                <a:latin typeface="Aptos Narrow"/>
              </a:rPr>
              <a:t>pran</a:t>
            </a:r>
            <a:r>
              <a:rPr lang="en-US" sz="2000">
                <a:solidFill>
                  <a:schemeClr val="tx1"/>
                </a:solidFill>
                <a:latin typeface="Aptos Narrow"/>
              </a:rPr>
              <a:t> desizyon an. </a:t>
            </a:r>
            <a:endParaRPr lang="en-US" sz="2000">
              <a:solidFill>
                <a:schemeClr val="tx1"/>
              </a:solidFill>
              <a:ea typeface="Calibri"/>
              <a:cs typeface="Calibri"/>
            </a:endParaRPr>
          </a:p>
          <a:p>
            <a:pPr marL="383540" lvl="1">
              <a:lnSpc>
                <a:spcPct val="100000"/>
              </a:lnSpc>
              <a:spcBef>
                <a:spcPts val="400"/>
              </a:spcBef>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r>
              <a:rPr lang="en-US">
                <a:latin typeface="Aptos Display"/>
              </a:rPr>
              <a:t>Politik </a:t>
            </a:r>
            <a:r>
              <a:rPr lang="en-US" err="1">
                <a:latin typeface="Aptos Display"/>
              </a:rPr>
              <a:t>Gwoup</a:t>
            </a:r>
            <a:r>
              <a:rPr lang="en-US">
                <a:latin typeface="Aptos Display"/>
              </a:rPr>
              <a:t> Aksyon yo (kontinye)</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737360"/>
            <a:ext cx="10990996" cy="4563913"/>
          </a:xfrm>
        </p:spPr>
        <p:txBody>
          <a:bodyPr vert="horz" lIns="0" tIns="45720" rIns="0" bIns="45720" rtlCol="0" anchor="t">
            <a:noAutofit/>
          </a:bodyPr>
          <a:lstStyle/>
          <a:p>
            <a:pPr marL="383540" lvl="1">
              <a:buClr>
                <a:srgbClr val="004B24"/>
              </a:buClr>
              <a:buFont typeface="Wingdings" panose="05000000000000000000" pitchFamily="2" charset="2"/>
              <a:buChar char="§"/>
            </a:pPr>
            <a:r>
              <a:rPr lang="en-US" sz="2200">
                <a:solidFill>
                  <a:schemeClr val="tx1"/>
                </a:solidFill>
                <a:latin typeface="Aptos Narrow"/>
              </a:rPr>
              <a:t>Y ap fè </a:t>
            </a:r>
            <a:r>
              <a:rPr lang="en-US" sz="2200" err="1">
                <a:solidFill>
                  <a:schemeClr val="tx1"/>
                </a:solidFill>
                <a:latin typeface="Aptos Narrow"/>
              </a:rPr>
              <a:t>aranjman</a:t>
            </a:r>
            <a:r>
              <a:rPr lang="en-US" sz="2200">
                <a:solidFill>
                  <a:schemeClr val="tx1"/>
                </a:solidFill>
                <a:latin typeface="Aptos Narrow"/>
              </a:rPr>
              <a:t> pou moun ki pale lòt lang yo pou </a:t>
            </a:r>
            <a:r>
              <a:rPr lang="en-US" sz="2200" err="1">
                <a:solidFill>
                  <a:schemeClr val="tx1"/>
                </a:solidFill>
                <a:latin typeface="Aptos Narrow"/>
              </a:rPr>
              <a:t>asire</a:t>
            </a:r>
            <a:r>
              <a:rPr lang="en-US" sz="2200">
                <a:solidFill>
                  <a:schemeClr val="tx1"/>
                </a:solidFill>
                <a:latin typeface="Aptos Narrow"/>
              </a:rPr>
              <a:t> tout kalite moun ka </a:t>
            </a:r>
            <a:r>
              <a:rPr lang="en-US" sz="2200" err="1">
                <a:solidFill>
                  <a:schemeClr val="tx1"/>
                </a:solidFill>
                <a:latin typeface="Aptos Narrow"/>
              </a:rPr>
              <a:t>patisipe</a:t>
            </a:r>
            <a:r>
              <a:rPr lang="en-US" sz="2200">
                <a:solidFill>
                  <a:schemeClr val="tx1"/>
                </a:solidFill>
                <a:latin typeface="Aptos Narrow"/>
              </a:rPr>
              <a:t>. </a:t>
            </a:r>
          </a:p>
          <a:p>
            <a:pPr marL="383540" lvl="1">
              <a:buClr>
                <a:srgbClr val="004B24"/>
              </a:buClr>
              <a:buFont typeface="Wingdings" panose="05000000000000000000" pitchFamily="2" charset="2"/>
              <a:buChar char="§"/>
            </a:pPr>
            <a:r>
              <a:rPr lang="en-US" sz="2200" err="1">
                <a:solidFill>
                  <a:schemeClr val="tx1"/>
                </a:solidFill>
                <a:latin typeface="Aptos Narrow"/>
                <a:ea typeface="Calibri"/>
                <a:cs typeface="Calibri"/>
              </a:rPr>
              <a:t>Reyinyon</a:t>
            </a:r>
            <a:r>
              <a:rPr lang="en-US" sz="2200">
                <a:solidFill>
                  <a:schemeClr val="tx1"/>
                </a:solidFill>
                <a:latin typeface="Aptos Narrow"/>
                <a:ea typeface="Calibri"/>
                <a:cs typeface="Calibri"/>
              </a:rPr>
              <a:t> yo ap </a:t>
            </a:r>
            <a:r>
              <a:rPr lang="en-US" sz="2200" err="1">
                <a:solidFill>
                  <a:schemeClr val="tx1"/>
                </a:solidFill>
                <a:latin typeface="Aptos Narrow"/>
                <a:ea typeface="Calibri"/>
                <a:cs typeface="Calibri"/>
              </a:rPr>
              <a:t>fèt</a:t>
            </a:r>
            <a:r>
              <a:rPr lang="en-US" sz="2200">
                <a:solidFill>
                  <a:schemeClr val="tx1"/>
                </a:solidFill>
                <a:latin typeface="Aptos Narrow"/>
                <a:ea typeface="Calibri"/>
                <a:cs typeface="Calibri"/>
              </a:rPr>
              <a:t> yon </a:t>
            </a:r>
            <a:r>
              <a:rPr lang="en-US" sz="2200" err="1">
                <a:solidFill>
                  <a:schemeClr val="tx1"/>
                </a:solidFill>
                <a:latin typeface="Aptos Narrow"/>
                <a:ea typeface="Calibri"/>
                <a:cs typeface="Calibri"/>
              </a:rPr>
              <a:t>kote</a:t>
            </a:r>
            <a:r>
              <a:rPr lang="en-US" sz="2200">
                <a:solidFill>
                  <a:schemeClr val="tx1"/>
                </a:solidFill>
                <a:latin typeface="Aptos Narrow"/>
                <a:ea typeface="Calibri"/>
                <a:cs typeface="Calibri"/>
              </a:rPr>
              <a:t> ki </a:t>
            </a:r>
            <a:r>
              <a:rPr lang="en-US" sz="2200" err="1">
                <a:solidFill>
                  <a:schemeClr val="tx1"/>
                </a:solidFill>
                <a:latin typeface="Aptos Narrow"/>
                <a:ea typeface="Calibri"/>
                <a:cs typeface="Calibri"/>
              </a:rPr>
              <a:t>aksesib</a:t>
            </a:r>
            <a:r>
              <a:rPr lang="en-US" sz="2200">
                <a:solidFill>
                  <a:schemeClr val="tx1"/>
                </a:solidFill>
                <a:latin typeface="Aptos Narrow"/>
                <a:ea typeface="Calibri"/>
                <a:cs typeface="Calibri"/>
              </a:rPr>
              <a:t> ak/oswa yon fason </a:t>
            </a:r>
            <a:r>
              <a:rPr lang="en-US" sz="2200" err="1">
                <a:solidFill>
                  <a:schemeClr val="tx1"/>
                </a:solidFill>
                <a:latin typeface="Aptos Narrow"/>
                <a:ea typeface="Calibri"/>
                <a:cs typeface="Calibri"/>
              </a:rPr>
              <a:t>vityèl</a:t>
            </a:r>
            <a:r>
              <a:rPr lang="en-US" sz="2200">
                <a:solidFill>
                  <a:schemeClr val="tx1"/>
                </a:solidFill>
                <a:latin typeface="Aptos Narrow"/>
                <a:ea typeface="Calibri"/>
                <a:cs typeface="Calibri"/>
              </a:rPr>
              <a:t> pou </a:t>
            </a:r>
            <a:r>
              <a:rPr lang="en-US" sz="2200" err="1">
                <a:solidFill>
                  <a:schemeClr val="tx1"/>
                </a:solidFill>
                <a:latin typeface="Aptos Narrow"/>
                <a:ea typeface="Calibri"/>
                <a:cs typeface="Calibri"/>
              </a:rPr>
              <a:t>konble</a:t>
            </a:r>
            <a:r>
              <a:rPr lang="en-US" sz="2200">
                <a:solidFill>
                  <a:schemeClr val="tx1"/>
                </a:solidFill>
                <a:latin typeface="Aptos Narrow"/>
                <a:ea typeface="Calibri"/>
                <a:cs typeface="Calibri"/>
              </a:rPr>
              <a:t> bezwen divès moun.</a:t>
            </a:r>
          </a:p>
          <a:p>
            <a:pPr marL="383540" lvl="1">
              <a:buClr>
                <a:srgbClr val="004B24"/>
              </a:buClr>
              <a:buFont typeface="Wingdings" panose="05000000000000000000" pitchFamily="2" charset="2"/>
              <a:buChar char="§"/>
            </a:pPr>
            <a:r>
              <a:rPr lang="en-US" sz="2200">
                <a:solidFill>
                  <a:schemeClr val="tx1"/>
                </a:solidFill>
                <a:latin typeface="Aptos Narrow"/>
                <a:ea typeface="Calibri"/>
                <a:cs typeface="Calibri"/>
              </a:rPr>
              <a:t>Y ap </a:t>
            </a:r>
            <a:r>
              <a:rPr lang="en-US" sz="2200" err="1">
                <a:solidFill>
                  <a:schemeClr val="tx1"/>
                </a:solidFill>
                <a:latin typeface="Aptos Narrow"/>
                <a:ea typeface="Calibri"/>
                <a:cs typeface="Calibri"/>
              </a:rPr>
              <a:t>pibliye</a:t>
            </a:r>
            <a:r>
              <a:rPr lang="en-US" sz="2200">
                <a:solidFill>
                  <a:schemeClr val="tx1"/>
                </a:solidFill>
                <a:latin typeface="Aptos Narrow"/>
                <a:ea typeface="Calibri"/>
                <a:cs typeface="Calibri"/>
              </a:rPr>
              <a:t> </a:t>
            </a:r>
            <a:r>
              <a:rPr lang="en-US" sz="2200" err="1">
                <a:solidFill>
                  <a:schemeClr val="tx1"/>
                </a:solidFill>
                <a:latin typeface="Aptos Narrow"/>
                <a:ea typeface="Calibri"/>
                <a:cs typeface="Calibri"/>
              </a:rPr>
              <a:t>materyèl</a:t>
            </a:r>
            <a:r>
              <a:rPr lang="en-US" sz="2200">
                <a:solidFill>
                  <a:schemeClr val="tx1"/>
                </a:solidFill>
                <a:latin typeface="Aptos Narrow"/>
                <a:ea typeface="Calibri"/>
                <a:cs typeface="Calibri"/>
              </a:rPr>
              <a:t> yo nan langaj </a:t>
            </a:r>
            <a:r>
              <a:rPr lang="en-US" sz="2200" err="1">
                <a:solidFill>
                  <a:schemeClr val="tx1"/>
                </a:solidFill>
                <a:latin typeface="Aptos Narrow"/>
                <a:ea typeface="Calibri"/>
                <a:cs typeface="Calibri"/>
              </a:rPr>
              <a:t>senp</a:t>
            </a:r>
            <a:r>
              <a:rPr lang="en-US" sz="2200">
                <a:solidFill>
                  <a:schemeClr val="tx1"/>
                </a:solidFill>
                <a:latin typeface="Aptos Narrow"/>
                <a:ea typeface="Calibri"/>
                <a:cs typeface="Calibri"/>
              </a:rPr>
              <a:t> e y ap </a:t>
            </a:r>
            <a:r>
              <a:rPr lang="en-US" sz="2200" err="1">
                <a:solidFill>
                  <a:schemeClr val="tx1"/>
                </a:solidFill>
                <a:latin typeface="Aptos Narrow"/>
                <a:ea typeface="Calibri"/>
                <a:cs typeface="Calibri"/>
              </a:rPr>
              <a:t>tradui</a:t>
            </a:r>
            <a:r>
              <a:rPr lang="en-US" sz="2200">
                <a:solidFill>
                  <a:schemeClr val="tx1"/>
                </a:solidFill>
                <a:latin typeface="Aptos Narrow"/>
                <a:ea typeface="Calibri"/>
                <a:cs typeface="Calibri"/>
              </a:rPr>
              <a:t> </a:t>
            </a:r>
            <a:r>
              <a:rPr lang="en-US" sz="2200" err="1">
                <a:solidFill>
                  <a:schemeClr val="tx1"/>
                </a:solidFill>
                <a:latin typeface="Aptos Narrow"/>
                <a:ea typeface="Calibri"/>
                <a:cs typeface="Calibri"/>
              </a:rPr>
              <a:t>materyèl</a:t>
            </a:r>
            <a:r>
              <a:rPr lang="en-US" sz="2200">
                <a:solidFill>
                  <a:schemeClr val="tx1"/>
                </a:solidFill>
                <a:latin typeface="Aptos Narrow"/>
                <a:ea typeface="Calibri"/>
                <a:cs typeface="Calibri"/>
              </a:rPr>
              <a:t> yo</a:t>
            </a:r>
            <a:r>
              <a:rPr lang="en-US" sz="2200">
                <a:solidFill>
                  <a:schemeClr val="tx1"/>
                </a:solidFill>
                <a:latin typeface="Aptos Narrow"/>
              </a:rPr>
              <a:t>.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err="1">
                <a:solidFill>
                  <a:schemeClr val="tx1"/>
                </a:solidFill>
                <a:latin typeface="Aptos Narrow"/>
              </a:rPr>
              <a:t>Manm</a:t>
            </a:r>
            <a:r>
              <a:rPr lang="en-US" sz="2200">
                <a:solidFill>
                  <a:schemeClr val="tx1"/>
                </a:solidFill>
                <a:latin typeface="Aptos Narrow"/>
              </a:rPr>
              <a:t> yo ap fè </a:t>
            </a:r>
            <a:r>
              <a:rPr lang="en-US" sz="2200" err="1">
                <a:solidFill>
                  <a:schemeClr val="tx1"/>
                </a:solidFill>
                <a:latin typeface="Aptos Narrow"/>
              </a:rPr>
              <a:t>efò</a:t>
            </a:r>
            <a:r>
              <a:rPr lang="en-US" sz="2200">
                <a:solidFill>
                  <a:schemeClr val="tx1"/>
                </a:solidFill>
                <a:latin typeface="Aptos Narrow"/>
              </a:rPr>
              <a:t> pou </a:t>
            </a:r>
            <a:r>
              <a:rPr lang="en-US" sz="2200" err="1">
                <a:solidFill>
                  <a:schemeClr val="tx1"/>
                </a:solidFill>
                <a:latin typeface="Aptos Narrow"/>
              </a:rPr>
              <a:t>asire</a:t>
            </a:r>
            <a:r>
              <a:rPr lang="en-US" sz="2200">
                <a:solidFill>
                  <a:schemeClr val="tx1"/>
                </a:solidFill>
                <a:latin typeface="Aptos Narrow"/>
              </a:rPr>
              <a:t> yo </a:t>
            </a:r>
            <a:r>
              <a:rPr lang="en-US" sz="2200" err="1">
                <a:solidFill>
                  <a:schemeClr val="tx1"/>
                </a:solidFill>
                <a:latin typeface="Aptos Narrow"/>
              </a:rPr>
              <a:t>anplifye</a:t>
            </a:r>
            <a:r>
              <a:rPr lang="en-US" sz="2200">
                <a:solidFill>
                  <a:schemeClr val="tx1"/>
                </a:solidFill>
                <a:latin typeface="Aptos Narrow"/>
              </a:rPr>
              <a:t> </a:t>
            </a:r>
            <a:r>
              <a:rPr lang="en-US" sz="2200" err="1">
                <a:solidFill>
                  <a:schemeClr val="tx1"/>
                </a:solidFill>
                <a:latin typeface="Aptos Narrow"/>
              </a:rPr>
              <a:t>vwa</a:t>
            </a:r>
            <a:r>
              <a:rPr lang="en-US" sz="2200">
                <a:solidFill>
                  <a:schemeClr val="tx1"/>
                </a:solidFill>
                <a:latin typeface="Aptos Narrow"/>
              </a:rPr>
              <a:t> </a:t>
            </a:r>
            <a:r>
              <a:rPr lang="en-US" sz="2200" err="1">
                <a:solidFill>
                  <a:schemeClr val="tx1"/>
                </a:solidFill>
                <a:latin typeface="Aptos Narrow"/>
              </a:rPr>
              <a:t>manm</a:t>
            </a:r>
            <a:r>
              <a:rPr lang="en-US" sz="2200">
                <a:solidFill>
                  <a:schemeClr val="tx1"/>
                </a:solidFill>
                <a:latin typeface="Aptos Narrow"/>
              </a:rPr>
              <a:t> </a:t>
            </a:r>
            <a:r>
              <a:rPr lang="en-US" sz="2200" err="1">
                <a:solidFill>
                  <a:schemeClr val="tx1"/>
                </a:solidFill>
                <a:latin typeface="Aptos Narrow"/>
              </a:rPr>
              <a:t>piblik</a:t>
            </a:r>
            <a:r>
              <a:rPr lang="en-US" sz="2200">
                <a:solidFill>
                  <a:schemeClr val="tx1"/>
                </a:solidFill>
                <a:latin typeface="Aptos Narrow"/>
              </a:rPr>
              <a:t> yo ak </a:t>
            </a:r>
            <a:r>
              <a:rPr lang="en-US" sz="2200" err="1">
                <a:solidFill>
                  <a:schemeClr val="tx1"/>
                </a:solidFill>
                <a:latin typeface="Aptos Narrow"/>
              </a:rPr>
              <a:t>vwa</a:t>
            </a:r>
            <a:r>
              <a:rPr lang="en-US" sz="2200">
                <a:solidFill>
                  <a:schemeClr val="tx1"/>
                </a:solidFill>
                <a:latin typeface="Aptos Narrow"/>
              </a:rPr>
              <a:t> </a:t>
            </a:r>
            <a:r>
              <a:rPr lang="en-US" sz="2200" err="1">
                <a:solidFill>
                  <a:schemeClr val="tx1"/>
                </a:solidFill>
                <a:latin typeface="Aptos Narrow"/>
              </a:rPr>
              <a:t>kominote</a:t>
            </a:r>
            <a:r>
              <a:rPr lang="en-US" sz="2200">
                <a:solidFill>
                  <a:schemeClr val="tx1"/>
                </a:solidFill>
                <a:latin typeface="Aptos Narrow"/>
              </a:rPr>
              <a:t> yo </a:t>
            </a:r>
            <a:r>
              <a:rPr lang="en-US" sz="2200" err="1">
                <a:solidFill>
                  <a:schemeClr val="tx1"/>
                </a:solidFill>
                <a:latin typeface="Aptos Narrow"/>
              </a:rPr>
              <a:t>konn</a:t>
            </a:r>
            <a:r>
              <a:rPr lang="en-US" sz="2200">
                <a:solidFill>
                  <a:schemeClr val="tx1"/>
                </a:solidFill>
                <a:latin typeface="Aptos Narrow"/>
              </a:rPr>
              <a:t> </a:t>
            </a:r>
            <a:r>
              <a:rPr lang="en-US" sz="2200" err="1">
                <a:solidFill>
                  <a:schemeClr val="tx1"/>
                </a:solidFill>
                <a:latin typeface="Aptos Narrow"/>
              </a:rPr>
              <a:t>rabese</a:t>
            </a:r>
            <a:r>
              <a:rPr lang="en-US" sz="2200">
                <a:solidFill>
                  <a:schemeClr val="tx1"/>
                </a:solidFill>
                <a:latin typeface="Aptos Narrow"/>
              </a:rPr>
              <a:t> nan </a:t>
            </a:r>
            <a:r>
              <a:rPr lang="en-US" sz="2200" err="1">
                <a:solidFill>
                  <a:schemeClr val="tx1"/>
                </a:solidFill>
                <a:latin typeface="Aptos Narrow"/>
              </a:rPr>
              <a:t>listwa</a:t>
            </a:r>
            <a:r>
              <a:rPr lang="en-US" sz="2200">
                <a:solidFill>
                  <a:schemeClr val="tx1"/>
                </a:solidFill>
                <a:latin typeface="Aptos Narrow"/>
              </a:rPr>
              <a:t>.</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err="1">
                <a:solidFill>
                  <a:schemeClr val="tx1"/>
                </a:solidFill>
                <a:latin typeface="Aptos Narrow"/>
              </a:rPr>
              <a:t>Manm</a:t>
            </a:r>
            <a:r>
              <a:rPr lang="en-US" sz="2200">
                <a:solidFill>
                  <a:schemeClr val="tx1"/>
                </a:solidFill>
                <a:latin typeface="Aptos Narrow"/>
              </a:rPr>
              <a:t> yo ap </a:t>
            </a:r>
            <a:r>
              <a:rPr lang="en-US" sz="2200" err="1">
                <a:solidFill>
                  <a:schemeClr val="tx1"/>
                </a:solidFill>
                <a:latin typeface="Aptos Narrow"/>
              </a:rPr>
              <a:t>gade</a:t>
            </a:r>
            <a:r>
              <a:rPr lang="en-US" sz="2200">
                <a:solidFill>
                  <a:schemeClr val="tx1"/>
                </a:solidFill>
                <a:latin typeface="Aptos Narrow"/>
              </a:rPr>
              <a:t> </a:t>
            </a:r>
            <a:r>
              <a:rPr lang="en-US" sz="2200" err="1">
                <a:solidFill>
                  <a:schemeClr val="tx1"/>
                </a:solidFill>
                <a:latin typeface="Aptos Narrow"/>
              </a:rPr>
              <a:t>materyèl</a:t>
            </a:r>
            <a:r>
              <a:rPr lang="en-US" sz="2200">
                <a:solidFill>
                  <a:schemeClr val="tx1"/>
                </a:solidFill>
                <a:latin typeface="Aptos Narrow"/>
              </a:rPr>
              <a:t> yo </a:t>
            </a:r>
            <a:r>
              <a:rPr lang="en-US" sz="2200" err="1">
                <a:solidFill>
                  <a:schemeClr val="tx1"/>
                </a:solidFill>
                <a:latin typeface="Aptos Narrow"/>
              </a:rPr>
              <a:t>anvan</a:t>
            </a:r>
            <a:r>
              <a:rPr lang="en-US" sz="2200">
                <a:solidFill>
                  <a:schemeClr val="tx1"/>
                </a:solidFill>
                <a:latin typeface="Aptos Narrow"/>
              </a:rPr>
              <a:t> e y ap </a:t>
            </a:r>
            <a:r>
              <a:rPr lang="en-US" sz="2200" err="1">
                <a:solidFill>
                  <a:schemeClr val="tx1"/>
                </a:solidFill>
                <a:latin typeface="Aptos Narrow"/>
              </a:rPr>
              <a:t>vini</a:t>
            </a:r>
            <a:r>
              <a:rPr lang="en-US" sz="2200">
                <a:solidFill>
                  <a:schemeClr val="tx1"/>
                </a:solidFill>
                <a:latin typeface="Aptos Narrow"/>
              </a:rPr>
              <a:t> tou prepare nan </a:t>
            </a:r>
            <a:r>
              <a:rPr lang="en-US" sz="2200" err="1">
                <a:solidFill>
                  <a:schemeClr val="tx1"/>
                </a:solidFill>
                <a:latin typeface="Aptos Narrow"/>
              </a:rPr>
              <a:t>reyinyon</a:t>
            </a:r>
            <a:r>
              <a:rPr lang="en-US" sz="2200">
                <a:solidFill>
                  <a:schemeClr val="tx1"/>
                </a:solidFill>
                <a:latin typeface="Aptos Narrow"/>
              </a:rPr>
              <a:t> an pou yo ka </a:t>
            </a:r>
            <a:r>
              <a:rPr lang="en-US" sz="2200" err="1">
                <a:solidFill>
                  <a:schemeClr val="tx1"/>
                </a:solidFill>
                <a:latin typeface="Aptos Narrow"/>
              </a:rPr>
              <a:t>patisipe</a:t>
            </a:r>
            <a:r>
              <a:rPr lang="en-US" sz="2200">
                <a:solidFill>
                  <a:schemeClr val="tx1"/>
                </a:solidFill>
                <a:latin typeface="Aptos Narrow"/>
              </a:rPr>
              <a:t> yon fason </a:t>
            </a:r>
            <a:r>
              <a:rPr lang="en-US" sz="2200" err="1">
                <a:solidFill>
                  <a:schemeClr val="tx1"/>
                </a:solidFill>
                <a:latin typeface="Aptos Narrow"/>
              </a:rPr>
              <a:t>aktif</a:t>
            </a:r>
            <a:r>
              <a:rPr lang="en-US" sz="2200">
                <a:solidFill>
                  <a:schemeClr val="tx1"/>
                </a:solidFill>
                <a:latin typeface="Aptos Narrow"/>
              </a:rPr>
              <a:t>.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Yo </a:t>
            </a:r>
            <a:r>
              <a:rPr lang="en-US" sz="2200" err="1">
                <a:solidFill>
                  <a:schemeClr val="tx1"/>
                </a:solidFill>
                <a:latin typeface="Aptos Narrow"/>
              </a:rPr>
              <a:t>atann</a:t>
            </a:r>
            <a:r>
              <a:rPr lang="en-US" sz="2200">
                <a:solidFill>
                  <a:schemeClr val="tx1"/>
                </a:solidFill>
                <a:latin typeface="Aptos Narrow"/>
              </a:rPr>
              <a:t> pou </a:t>
            </a:r>
            <a:r>
              <a:rPr lang="en-US" sz="2200" err="1">
                <a:solidFill>
                  <a:schemeClr val="tx1"/>
                </a:solidFill>
                <a:latin typeface="Aptos Narrow"/>
              </a:rPr>
              <a:t>manm</a:t>
            </a:r>
            <a:r>
              <a:rPr lang="en-US" sz="2200">
                <a:solidFill>
                  <a:schemeClr val="tx1"/>
                </a:solidFill>
                <a:latin typeface="Aptos Narrow"/>
              </a:rPr>
              <a:t> yo </a:t>
            </a:r>
            <a:r>
              <a:rPr lang="en-US" sz="2200" err="1">
                <a:solidFill>
                  <a:schemeClr val="tx1"/>
                </a:solidFill>
                <a:latin typeface="Aptos Narrow"/>
              </a:rPr>
              <a:t>asiste</a:t>
            </a:r>
            <a:r>
              <a:rPr lang="en-US" sz="2200">
                <a:solidFill>
                  <a:schemeClr val="tx1"/>
                </a:solidFill>
                <a:latin typeface="Aptos Narrow"/>
              </a:rPr>
              <a:t> e rive </a:t>
            </a:r>
            <a:r>
              <a:rPr lang="en-US" sz="2200" err="1">
                <a:solidFill>
                  <a:schemeClr val="tx1"/>
                </a:solidFill>
                <a:latin typeface="Aptos Narrow"/>
              </a:rPr>
              <a:t>alè</a:t>
            </a:r>
            <a:r>
              <a:rPr lang="en-US" sz="2200">
                <a:solidFill>
                  <a:schemeClr val="tx1"/>
                </a:solidFill>
                <a:latin typeface="Aptos Narrow"/>
              </a:rPr>
              <a:t> nan </a:t>
            </a:r>
            <a:r>
              <a:rPr lang="en-US" sz="2200" err="1">
                <a:solidFill>
                  <a:schemeClr val="tx1"/>
                </a:solidFill>
                <a:latin typeface="Aptos Narrow"/>
              </a:rPr>
              <a:t>reyinyon</a:t>
            </a:r>
            <a:r>
              <a:rPr lang="en-US" sz="2200">
                <a:solidFill>
                  <a:schemeClr val="tx1"/>
                </a:solidFill>
                <a:latin typeface="Aptos Narrow"/>
              </a:rPr>
              <a:t> yo. </a:t>
            </a:r>
            <a:r>
              <a:rPr lang="en-US" sz="2200" err="1">
                <a:solidFill>
                  <a:schemeClr val="tx1"/>
                </a:solidFill>
                <a:latin typeface="Aptos Narrow"/>
              </a:rPr>
              <a:t>Manm</a:t>
            </a:r>
            <a:r>
              <a:rPr lang="en-US" sz="2200">
                <a:solidFill>
                  <a:schemeClr val="tx1"/>
                </a:solidFill>
                <a:latin typeface="Aptos Narrow"/>
              </a:rPr>
              <a:t> yo ap </a:t>
            </a:r>
            <a:r>
              <a:rPr lang="en-US" sz="2200" err="1">
                <a:solidFill>
                  <a:schemeClr val="tx1"/>
                </a:solidFill>
                <a:latin typeface="Aptos Narrow"/>
              </a:rPr>
              <a:t>notifye</a:t>
            </a:r>
            <a:r>
              <a:rPr lang="en-US" sz="2200">
                <a:solidFill>
                  <a:schemeClr val="tx1"/>
                </a:solidFill>
                <a:latin typeface="Aptos Narrow"/>
              </a:rPr>
              <a:t> </a:t>
            </a:r>
            <a:r>
              <a:rPr lang="en-US" sz="2200" err="1">
                <a:solidFill>
                  <a:schemeClr val="tx1"/>
                </a:solidFill>
                <a:latin typeface="Aptos Narrow"/>
              </a:rPr>
              <a:t>kowòdonatè</a:t>
            </a:r>
            <a:r>
              <a:rPr lang="en-US" sz="2200">
                <a:solidFill>
                  <a:schemeClr val="tx1"/>
                </a:solidFill>
                <a:latin typeface="Aptos Narrow"/>
              </a:rPr>
              <a:t> yo </a:t>
            </a:r>
            <a:r>
              <a:rPr lang="en-US" sz="2200" err="1">
                <a:solidFill>
                  <a:schemeClr val="tx1"/>
                </a:solidFill>
                <a:latin typeface="Aptos Narrow"/>
              </a:rPr>
              <a:t>alavans</a:t>
            </a:r>
            <a:r>
              <a:rPr lang="en-US" sz="2200">
                <a:solidFill>
                  <a:schemeClr val="tx1"/>
                </a:solidFill>
                <a:latin typeface="Aptos Narrow"/>
              </a:rPr>
              <a:t> si yo pa ka </a:t>
            </a:r>
            <a:r>
              <a:rPr lang="en-US" sz="2200" err="1">
                <a:solidFill>
                  <a:schemeClr val="tx1"/>
                </a:solidFill>
                <a:latin typeface="Aptos Narrow"/>
              </a:rPr>
              <a:t>asiste</a:t>
            </a:r>
            <a:r>
              <a:rPr lang="en-US" sz="2200">
                <a:solidFill>
                  <a:schemeClr val="tx1"/>
                </a:solidFill>
                <a:latin typeface="Aptos Narrow"/>
              </a:rPr>
              <a:t>. Yon </a:t>
            </a:r>
            <a:r>
              <a:rPr lang="en-US" sz="2200" err="1">
                <a:solidFill>
                  <a:schemeClr val="tx1"/>
                </a:solidFill>
                <a:latin typeface="Aptos Narrow"/>
              </a:rPr>
              <a:t>manm</a:t>
            </a:r>
            <a:r>
              <a:rPr lang="en-US" sz="2200">
                <a:solidFill>
                  <a:schemeClr val="tx1"/>
                </a:solidFill>
                <a:latin typeface="Aptos Narrow"/>
              </a:rPr>
              <a:t> </a:t>
            </a:r>
            <a:r>
              <a:rPr lang="en-US" sz="2200" err="1">
                <a:solidFill>
                  <a:schemeClr val="tx1"/>
                </a:solidFill>
                <a:latin typeface="Aptos Narrow"/>
              </a:rPr>
              <a:t>gendwa</a:t>
            </a:r>
            <a:r>
              <a:rPr lang="en-US" sz="2200">
                <a:solidFill>
                  <a:schemeClr val="tx1"/>
                </a:solidFill>
                <a:latin typeface="Aptos Narrow"/>
              </a:rPr>
              <a:t> voye yon lòt moun nan </a:t>
            </a:r>
            <a:r>
              <a:rPr lang="en-US" sz="2200" err="1">
                <a:solidFill>
                  <a:schemeClr val="tx1"/>
                </a:solidFill>
                <a:latin typeface="Aptos Narrow"/>
              </a:rPr>
              <a:t>plas</a:t>
            </a:r>
            <a:r>
              <a:rPr lang="en-US" sz="2200">
                <a:solidFill>
                  <a:schemeClr val="tx1"/>
                </a:solidFill>
                <a:latin typeface="Aptos Narrow"/>
              </a:rPr>
              <a:t> li, men moun sa a pa gen </a:t>
            </a:r>
            <a:r>
              <a:rPr lang="en-US" sz="2200" err="1">
                <a:solidFill>
                  <a:schemeClr val="tx1"/>
                </a:solidFill>
                <a:latin typeface="Aptos Narrow"/>
              </a:rPr>
              <a:t>dwa</a:t>
            </a:r>
            <a:r>
              <a:rPr lang="en-US" sz="2200">
                <a:solidFill>
                  <a:schemeClr val="tx1"/>
                </a:solidFill>
                <a:latin typeface="Aptos Narrow"/>
              </a:rPr>
              <a:t> vote </a:t>
            </a:r>
            <a:r>
              <a:rPr lang="en-US" sz="2200" err="1">
                <a:solidFill>
                  <a:schemeClr val="tx1"/>
                </a:solidFill>
                <a:latin typeface="Aptos Narrow"/>
              </a:rPr>
              <a:t>ni</a:t>
            </a:r>
            <a:r>
              <a:rPr lang="en-US" sz="2200">
                <a:solidFill>
                  <a:schemeClr val="tx1"/>
                </a:solidFill>
                <a:latin typeface="Aptos Narrow"/>
              </a:rPr>
              <a:t> li pa gen okenn </a:t>
            </a:r>
            <a:r>
              <a:rPr lang="en-US" sz="2200" err="1">
                <a:solidFill>
                  <a:schemeClr val="tx1"/>
                </a:solidFill>
                <a:latin typeface="Aptos Narrow"/>
              </a:rPr>
              <a:t>dwa</a:t>
            </a:r>
            <a:r>
              <a:rPr lang="en-US" sz="2200">
                <a:solidFill>
                  <a:schemeClr val="tx1"/>
                </a:solidFill>
                <a:latin typeface="Aptos Narrow"/>
              </a:rPr>
              <a:t> </a:t>
            </a:r>
            <a:r>
              <a:rPr lang="en-US" sz="2200" err="1">
                <a:solidFill>
                  <a:schemeClr val="tx1"/>
                </a:solidFill>
                <a:latin typeface="Aptos Narrow"/>
              </a:rPr>
              <a:t>fòmèl</a:t>
            </a:r>
            <a:r>
              <a:rPr lang="en-US" sz="2200">
                <a:solidFill>
                  <a:schemeClr val="tx1"/>
                </a:solidFill>
                <a:latin typeface="Aptos Narrow"/>
              </a:rPr>
              <a:t> nan </a:t>
            </a:r>
            <a:r>
              <a:rPr lang="en-US" sz="2200" err="1">
                <a:solidFill>
                  <a:schemeClr val="tx1"/>
                </a:solidFill>
                <a:latin typeface="Aptos Narrow"/>
              </a:rPr>
              <a:t>gwoup</a:t>
            </a:r>
            <a:r>
              <a:rPr lang="en-US" sz="2200">
                <a:solidFill>
                  <a:schemeClr val="tx1"/>
                </a:solidFill>
                <a:latin typeface="Aptos Narrow"/>
              </a:rPr>
              <a:t> aksyon an.</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Y ap </a:t>
            </a:r>
            <a:r>
              <a:rPr lang="en-US" sz="2200" err="1">
                <a:solidFill>
                  <a:schemeClr val="tx1"/>
                </a:solidFill>
                <a:latin typeface="Aptos Narrow"/>
              </a:rPr>
              <a:t>devwale</a:t>
            </a:r>
            <a:r>
              <a:rPr lang="en-US" sz="2200">
                <a:solidFill>
                  <a:schemeClr val="tx1"/>
                </a:solidFill>
                <a:latin typeface="Aptos Narrow"/>
              </a:rPr>
              <a:t> nenpòt </a:t>
            </a:r>
            <a:r>
              <a:rPr lang="en-US" sz="2200" err="1">
                <a:solidFill>
                  <a:schemeClr val="tx1"/>
                </a:solidFill>
                <a:latin typeface="Aptos Narrow"/>
              </a:rPr>
              <a:t>konfli</a:t>
            </a:r>
            <a:r>
              <a:rPr lang="en-US" sz="2200">
                <a:solidFill>
                  <a:schemeClr val="tx1"/>
                </a:solidFill>
                <a:latin typeface="Aptos Narrow"/>
              </a:rPr>
              <a:t> </a:t>
            </a:r>
            <a:r>
              <a:rPr lang="en-US" sz="2200" err="1">
                <a:solidFill>
                  <a:schemeClr val="tx1"/>
                </a:solidFill>
                <a:latin typeface="Aptos Narrow"/>
              </a:rPr>
              <a:t>enterè</a:t>
            </a:r>
            <a:r>
              <a:rPr lang="en-US" sz="2200">
                <a:solidFill>
                  <a:schemeClr val="tx1"/>
                </a:solidFill>
                <a:latin typeface="Aptos Narrow"/>
              </a:rPr>
              <a:t>, e y ap </a:t>
            </a:r>
            <a:r>
              <a:rPr lang="en-US" sz="2200" err="1">
                <a:solidFill>
                  <a:schemeClr val="tx1"/>
                </a:solidFill>
                <a:latin typeface="Aptos Narrow"/>
              </a:rPr>
              <a:t>jere</a:t>
            </a:r>
            <a:r>
              <a:rPr lang="en-US" sz="2200">
                <a:solidFill>
                  <a:schemeClr val="tx1"/>
                </a:solidFill>
                <a:latin typeface="Aptos Narrow"/>
              </a:rPr>
              <a:t> </a:t>
            </a:r>
            <a:r>
              <a:rPr lang="en-US" sz="2200" err="1">
                <a:solidFill>
                  <a:schemeClr val="tx1"/>
                </a:solidFill>
                <a:latin typeface="Aptos Narrow"/>
              </a:rPr>
              <a:t>konfli</a:t>
            </a:r>
            <a:r>
              <a:rPr lang="en-US" sz="2200">
                <a:solidFill>
                  <a:schemeClr val="tx1"/>
                </a:solidFill>
                <a:latin typeface="Aptos Narrow"/>
              </a:rPr>
              <a:t> sa yo </a:t>
            </a:r>
            <a:r>
              <a:rPr lang="en-US" sz="2200" err="1">
                <a:solidFill>
                  <a:schemeClr val="tx1"/>
                </a:solidFill>
                <a:latin typeface="Aptos Narrow"/>
              </a:rPr>
              <a:t>selon</a:t>
            </a:r>
            <a:r>
              <a:rPr lang="en-US" sz="2200">
                <a:solidFill>
                  <a:schemeClr val="tx1"/>
                </a:solidFill>
                <a:latin typeface="Aptos Narrow"/>
              </a:rPr>
              <a:t> </a:t>
            </a:r>
            <a:r>
              <a:rPr lang="en-US" sz="2200" err="1">
                <a:solidFill>
                  <a:schemeClr val="tx1"/>
                </a:solidFill>
                <a:latin typeface="Aptos Narrow"/>
              </a:rPr>
              <a:t>règ</a:t>
            </a:r>
            <a:r>
              <a:rPr lang="en-US" sz="2200">
                <a:solidFill>
                  <a:schemeClr val="tx1"/>
                </a:solidFill>
                <a:latin typeface="Aptos Narrow"/>
              </a:rPr>
              <a:t> </a:t>
            </a:r>
            <a:r>
              <a:rPr lang="en-US" sz="2200" err="1">
                <a:solidFill>
                  <a:schemeClr val="tx1"/>
                </a:solidFill>
                <a:latin typeface="Aptos Narrow"/>
              </a:rPr>
              <a:t>apwopriye</a:t>
            </a:r>
            <a:r>
              <a:rPr lang="en-US" sz="2200">
                <a:solidFill>
                  <a:schemeClr val="tx1"/>
                </a:solidFill>
                <a:latin typeface="Aptos Narrow"/>
              </a:rPr>
              <a:t> yo.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spc="-20">
                <a:solidFill>
                  <a:schemeClr val="tx1"/>
                </a:solidFill>
                <a:latin typeface="Aptos Narrow"/>
              </a:rPr>
              <a:t>Y ap </a:t>
            </a:r>
            <a:r>
              <a:rPr lang="en-US" sz="2200" spc="-20" err="1">
                <a:solidFill>
                  <a:schemeClr val="tx1"/>
                </a:solidFill>
                <a:latin typeface="Aptos Narrow"/>
              </a:rPr>
              <a:t>revize</a:t>
            </a:r>
            <a:r>
              <a:rPr lang="en-US" sz="2200" spc="-20">
                <a:solidFill>
                  <a:schemeClr val="tx1"/>
                </a:solidFill>
                <a:latin typeface="Aptos Narrow"/>
              </a:rPr>
              <a:t> </a:t>
            </a:r>
            <a:r>
              <a:rPr lang="en-US" sz="2200" spc="-20" err="1">
                <a:solidFill>
                  <a:schemeClr val="tx1"/>
                </a:solidFill>
                <a:latin typeface="Aptos Narrow"/>
              </a:rPr>
              <a:t>politik</a:t>
            </a:r>
            <a:r>
              <a:rPr lang="en-US" sz="2200" spc="-20">
                <a:solidFill>
                  <a:schemeClr val="tx1"/>
                </a:solidFill>
                <a:latin typeface="Aptos Narrow"/>
              </a:rPr>
              <a:t> yo </a:t>
            </a:r>
            <a:r>
              <a:rPr lang="en-US" sz="2200" spc="-20" err="1">
                <a:solidFill>
                  <a:schemeClr val="tx1"/>
                </a:solidFill>
                <a:latin typeface="Aptos Narrow"/>
              </a:rPr>
              <a:t>detanzantan</a:t>
            </a:r>
            <a:r>
              <a:rPr lang="en-US" sz="2200" spc="-20">
                <a:solidFill>
                  <a:schemeClr val="tx1"/>
                </a:solidFill>
                <a:latin typeface="Aptos Narrow"/>
              </a:rPr>
              <a:t> </a:t>
            </a:r>
            <a:r>
              <a:rPr lang="en-US" sz="2200" spc="-20" err="1">
                <a:solidFill>
                  <a:schemeClr val="tx1"/>
                </a:solidFill>
                <a:latin typeface="Aptos Narrow"/>
              </a:rPr>
              <a:t>selon</a:t>
            </a:r>
            <a:r>
              <a:rPr lang="en-US" sz="2200" spc="-20">
                <a:solidFill>
                  <a:schemeClr val="tx1"/>
                </a:solidFill>
                <a:latin typeface="Aptos Narrow"/>
              </a:rPr>
              <a:t> </a:t>
            </a:r>
            <a:r>
              <a:rPr lang="en-US" sz="2200" spc="-20" err="1">
                <a:solidFill>
                  <a:schemeClr val="tx1"/>
                </a:solidFill>
                <a:latin typeface="Aptos Narrow"/>
              </a:rPr>
              <a:t>kòmantè</a:t>
            </a:r>
            <a:r>
              <a:rPr lang="en-US" sz="2200" spc="-20">
                <a:solidFill>
                  <a:schemeClr val="tx1"/>
                </a:solidFill>
                <a:latin typeface="Aptos Narrow"/>
              </a:rPr>
              <a:t> yo </a:t>
            </a:r>
            <a:r>
              <a:rPr lang="en-US" sz="2200" spc="-20" err="1">
                <a:solidFill>
                  <a:schemeClr val="tx1"/>
                </a:solidFill>
                <a:latin typeface="Aptos Narrow"/>
              </a:rPr>
              <a:t>resevwa</a:t>
            </a:r>
            <a:r>
              <a:rPr lang="en-US" sz="2200" spc="-20">
                <a:solidFill>
                  <a:schemeClr val="tx1"/>
                </a:solidFill>
                <a:latin typeface="Aptos Narrow"/>
              </a:rPr>
              <a:t> e pou </a:t>
            </a:r>
            <a:r>
              <a:rPr lang="en-US" sz="2200" spc="-20" err="1">
                <a:solidFill>
                  <a:schemeClr val="tx1"/>
                </a:solidFill>
                <a:latin typeface="Aptos Narrow"/>
              </a:rPr>
              <a:t>konble</a:t>
            </a:r>
            <a:r>
              <a:rPr lang="en-US" sz="2200" spc="-20">
                <a:solidFill>
                  <a:schemeClr val="tx1"/>
                </a:solidFill>
                <a:latin typeface="Aptos Narrow"/>
              </a:rPr>
              <a:t> bezwen ki </a:t>
            </a:r>
            <a:r>
              <a:rPr lang="en-US" sz="2200" spc="-20" err="1">
                <a:solidFill>
                  <a:schemeClr val="tx1"/>
                </a:solidFill>
                <a:latin typeface="Aptos Narrow"/>
              </a:rPr>
              <a:t>chanje</a:t>
            </a:r>
            <a:r>
              <a:rPr lang="en-US" sz="2200" spc="-20">
                <a:solidFill>
                  <a:schemeClr val="tx1"/>
                </a:solidFill>
                <a:latin typeface="Aptos Narrow"/>
              </a:rPr>
              <a:t> yo.</a:t>
            </a:r>
            <a:endParaRPr lang="en-US" sz="2200" spc="-2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Nou ankouraje </a:t>
            </a:r>
            <a:r>
              <a:rPr lang="en-US" sz="2200" err="1">
                <a:solidFill>
                  <a:schemeClr val="tx1"/>
                </a:solidFill>
                <a:latin typeface="Aptos Narrow"/>
              </a:rPr>
              <a:t>manm</a:t>
            </a:r>
            <a:r>
              <a:rPr lang="en-US" sz="2200">
                <a:solidFill>
                  <a:schemeClr val="tx1"/>
                </a:solidFill>
                <a:latin typeface="Aptos Narrow"/>
              </a:rPr>
              <a:t> yo bay </a:t>
            </a:r>
            <a:r>
              <a:rPr lang="en-US" sz="2200" err="1">
                <a:solidFill>
                  <a:schemeClr val="tx1"/>
                </a:solidFill>
                <a:latin typeface="Aptos Narrow"/>
              </a:rPr>
              <a:t>sijesyon</a:t>
            </a:r>
            <a:r>
              <a:rPr lang="en-US" sz="2200">
                <a:solidFill>
                  <a:schemeClr val="tx1"/>
                </a:solidFill>
                <a:latin typeface="Aptos Narrow"/>
              </a:rPr>
              <a:t> pou </a:t>
            </a:r>
            <a:r>
              <a:rPr lang="en-US" sz="2200" err="1">
                <a:solidFill>
                  <a:schemeClr val="tx1"/>
                </a:solidFill>
                <a:latin typeface="Aptos Narrow"/>
              </a:rPr>
              <a:t>amelyore</a:t>
            </a:r>
            <a:r>
              <a:rPr lang="en-US" sz="2200">
                <a:solidFill>
                  <a:schemeClr val="tx1"/>
                </a:solidFill>
                <a:latin typeface="Aptos Narrow"/>
              </a:rPr>
              <a:t> </a:t>
            </a:r>
            <a:r>
              <a:rPr lang="en-US" sz="2200" err="1">
                <a:solidFill>
                  <a:schemeClr val="tx1"/>
                </a:solidFill>
                <a:latin typeface="Aptos Narrow"/>
              </a:rPr>
              <a:t>pwosesis</a:t>
            </a:r>
            <a:r>
              <a:rPr lang="en-US" sz="2200">
                <a:solidFill>
                  <a:schemeClr val="tx1"/>
                </a:solidFill>
                <a:latin typeface="Aptos Narrow"/>
              </a:rPr>
              <a:t> </a:t>
            </a:r>
            <a:r>
              <a:rPr lang="en-US" sz="2200" err="1">
                <a:solidFill>
                  <a:schemeClr val="tx1"/>
                </a:solidFill>
                <a:latin typeface="Aptos Narrow"/>
              </a:rPr>
              <a:t>reyinyon</a:t>
            </a:r>
            <a:r>
              <a:rPr lang="en-US" sz="2200">
                <a:solidFill>
                  <a:schemeClr val="tx1"/>
                </a:solidFill>
                <a:latin typeface="Aptos Narrow"/>
              </a:rPr>
              <a:t> yo e pou fè yo pi </a:t>
            </a:r>
            <a:r>
              <a:rPr lang="en-US" sz="2200" err="1">
                <a:solidFill>
                  <a:schemeClr val="tx1"/>
                </a:solidFill>
                <a:latin typeface="Aptos Narrow"/>
              </a:rPr>
              <a:t>aksesib</a:t>
            </a:r>
            <a:r>
              <a:rPr lang="en-US" sz="2200">
                <a:solidFill>
                  <a:schemeClr val="tx1"/>
                </a:solidFill>
                <a:latin typeface="Aptos Narrow"/>
              </a:rPr>
              <a:t>.  </a:t>
            </a:r>
          </a:p>
          <a:p>
            <a:pPr marL="383540" lvl="1">
              <a:buFont typeface="Wingdings" panose="05000000000000000000" pitchFamily="2" charset="2"/>
              <a:buChar char="§"/>
            </a:pPr>
            <a:endParaRPr lang="en-US" sz="2200"/>
          </a:p>
          <a:p>
            <a:pPr marL="383540" lvl="1">
              <a:buFont typeface="Wingdings" panose="05000000000000000000" pitchFamily="2" charset="2"/>
              <a:buChar char="§"/>
            </a:pPr>
            <a:endParaRPr lang="en-US" sz="220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en-US">
                <a:latin typeface="Aptos Display"/>
                <a:cs typeface="Arial"/>
              </a:rPr>
              <a:t>Ajennda</a:t>
            </a: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841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en-US" sz="2400" err="1">
                <a:solidFill>
                  <a:schemeClr val="tx1"/>
                </a:solidFill>
                <a:highlight>
                  <a:srgbClr val="FFFFFF"/>
                </a:highlight>
                <a:latin typeface="Aptos Narrow"/>
                <a:ea typeface="Calibri Light"/>
                <a:cs typeface="Calibri Light"/>
              </a:rPr>
              <a:t>Ak</a:t>
            </a:r>
            <a:r>
              <a:rPr lang="en-US" sz="2400" err="1">
                <a:solidFill>
                  <a:schemeClr val="tx1"/>
                </a:solidFill>
                <a:latin typeface="Aptos Narrow"/>
                <a:ea typeface="Calibri Light"/>
                <a:cs typeface="Calibri Light"/>
              </a:rPr>
              <a:t>èy</a:t>
            </a:r>
            <a:r>
              <a:rPr lang="en-US" sz="2400">
                <a:solidFill>
                  <a:schemeClr val="tx1"/>
                </a:solidFill>
                <a:latin typeface="Aptos Narrow"/>
                <a:ea typeface="Calibri Light"/>
                <a:cs typeface="Calibri Light"/>
              </a:rPr>
              <a:t> ak </a:t>
            </a:r>
            <a:r>
              <a:rPr lang="en-US" sz="2400" err="1">
                <a:solidFill>
                  <a:schemeClr val="tx1"/>
                </a:solidFill>
                <a:latin typeface="Aptos Narrow"/>
                <a:ea typeface="Calibri Light"/>
                <a:cs typeface="Calibri Light"/>
              </a:rPr>
              <a:t>asistans</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kantite</a:t>
            </a:r>
            <a:r>
              <a:rPr lang="en-US" sz="2400">
                <a:solidFill>
                  <a:schemeClr val="tx1"/>
                </a:solidFill>
                <a:highlight>
                  <a:srgbClr val="FFFFFF"/>
                </a:highlight>
                <a:latin typeface="Aptos Narrow"/>
                <a:ea typeface="Calibri Light"/>
                <a:cs typeface="Calibri Light"/>
              </a:rPr>
              <a:t> tan yo </a:t>
            </a:r>
            <a:r>
              <a:rPr lang="en-US" sz="2400" err="1">
                <a:solidFill>
                  <a:schemeClr val="tx1"/>
                </a:solidFill>
                <a:highlight>
                  <a:srgbClr val="FFFFFF"/>
                </a:highlight>
                <a:latin typeface="Aptos Narrow"/>
                <a:ea typeface="Calibri Light"/>
                <a:cs typeface="Calibri Light"/>
              </a:rPr>
              <a:t>sijere</a:t>
            </a:r>
            <a:r>
              <a:rPr lang="en-US" sz="2400">
                <a:solidFill>
                  <a:schemeClr val="tx1"/>
                </a:solidFill>
                <a:highlight>
                  <a:srgbClr val="FFFFFF"/>
                </a:highlight>
                <a:latin typeface="Aptos Narrow"/>
                <a:ea typeface="Calibri Light"/>
                <a:cs typeface="Calibri Light"/>
              </a:rPr>
              <a:t>: 10 </a:t>
            </a:r>
            <a:r>
              <a:rPr lang="en-US" sz="2400" err="1">
                <a:solidFill>
                  <a:schemeClr val="tx1"/>
                </a:solidFill>
                <a:highlight>
                  <a:srgbClr val="FFFFFF"/>
                </a:highlight>
                <a:latin typeface="Aptos Narrow"/>
                <a:ea typeface="Calibri Light"/>
                <a:cs typeface="Calibri Light"/>
              </a:rPr>
              <a:t>minit</a:t>
            </a:r>
            <a:r>
              <a:rPr lang="en-US" sz="2400">
                <a:solidFill>
                  <a:schemeClr val="tx1"/>
                </a:solidFill>
                <a:highlight>
                  <a:srgbClr val="FFFFFF"/>
                </a:highlight>
                <a:latin typeface="Aptos Narrow"/>
                <a:ea typeface="Calibri Light"/>
                <a:cs typeface="Calibri Light"/>
              </a:rPr>
              <a:t>)</a:t>
            </a:r>
          </a:p>
          <a:p>
            <a:pPr marL="457200" indent="-457200">
              <a:buAutoNum type="arabicPeriod"/>
            </a:pPr>
            <a:r>
              <a:rPr lang="en-US" sz="2400">
                <a:solidFill>
                  <a:schemeClr val="tx1"/>
                </a:solidFill>
                <a:highlight>
                  <a:srgbClr val="FFFFFF"/>
                </a:highlight>
                <a:latin typeface="Aptos Narrow"/>
                <a:ea typeface="Calibri Light"/>
                <a:cs typeface="Calibri Light"/>
              </a:rPr>
              <a:t>Pale sou </a:t>
            </a:r>
            <a:r>
              <a:rPr lang="en-US" sz="2400" err="1">
                <a:solidFill>
                  <a:schemeClr val="tx1"/>
                </a:solidFill>
                <a:highlight>
                  <a:srgbClr val="FFFFFF"/>
                </a:highlight>
                <a:latin typeface="Aptos Narrow"/>
                <a:ea typeface="Calibri Light"/>
                <a:cs typeface="Calibri Light"/>
              </a:rPr>
              <a:t>n</a:t>
            </a:r>
            <a:r>
              <a:rPr lang="en-US" sz="2400" err="1">
                <a:solidFill>
                  <a:schemeClr val="tx1"/>
                </a:solidFill>
                <a:latin typeface="Aptos Narrow"/>
                <a:ea typeface="Calibri Light"/>
                <a:cs typeface="Calibri Light"/>
              </a:rPr>
              <a:t>òt</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reyinyon</a:t>
            </a:r>
            <a:r>
              <a:rPr lang="en-US" sz="2400">
                <a:solidFill>
                  <a:schemeClr val="tx1"/>
                </a:solidFill>
                <a:latin typeface="Aptos Narrow"/>
                <a:ea typeface="Calibri Light"/>
                <a:cs typeface="Calibri Light"/>
              </a:rPr>
              <a:t> #9 ki te </a:t>
            </a:r>
            <a:r>
              <a:rPr lang="en-US" sz="2400" err="1">
                <a:solidFill>
                  <a:schemeClr val="tx1"/>
                </a:solidFill>
                <a:latin typeface="Aptos Narrow"/>
                <a:ea typeface="Calibri Light"/>
                <a:cs typeface="Calibri Light"/>
              </a:rPr>
              <a:t>fèt</a:t>
            </a:r>
            <a:r>
              <a:rPr lang="en-US" sz="2400">
                <a:solidFill>
                  <a:schemeClr val="tx1"/>
                </a:solidFill>
                <a:latin typeface="Aptos Narrow"/>
                <a:ea typeface="Calibri Light"/>
                <a:cs typeface="Calibri Light"/>
              </a:rPr>
              <a:t> 15 </a:t>
            </a:r>
            <a:r>
              <a:rPr lang="en-US" sz="2400" err="1">
                <a:solidFill>
                  <a:schemeClr val="tx1"/>
                </a:solidFill>
                <a:latin typeface="Aptos Narrow"/>
                <a:ea typeface="Calibri Light"/>
                <a:cs typeface="Calibri Light"/>
              </a:rPr>
              <a:t>avril</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V</a:t>
            </a:r>
            <a:r>
              <a:rPr lang="en-US" sz="2400" err="1">
                <a:solidFill>
                  <a:schemeClr val="tx1"/>
                </a:solidFill>
                <a:latin typeface="Aptos Narrow"/>
                <a:ea typeface="Calibri Light"/>
                <a:cs typeface="Calibri Light"/>
              </a:rPr>
              <a:t>òt</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kantite</a:t>
            </a:r>
            <a:r>
              <a:rPr lang="en-US" sz="2400">
                <a:solidFill>
                  <a:schemeClr val="tx1"/>
                </a:solidFill>
                <a:highlight>
                  <a:srgbClr val="FFFFFF"/>
                </a:highlight>
                <a:latin typeface="Aptos Narrow"/>
                <a:ea typeface="Calibri Light"/>
                <a:cs typeface="Calibri Light"/>
              </a:rPr>
              <a:t> tan yo </a:t>
            </a:r>
            <a:r>
              <a:rPr lang="en-US" sz="2400" err="1">
                <a:solidFill>
                  <a:schemeClr val="tx1"/>
                </a:solidFill>
                <a:highlight>
                  <a:srgbClr val="FFFFFF"/>
                </a:highlight>
                <a:latin typeface="Aptos Narrow"/>
                <a:ea typeface="Calibri Light"/>
                <a:cs typeface="Calibri Light"/>
              </a:rPr>
              <a:t>sijere</a:t>
            </a:r>
            <a:r>
              <a:rPr lang="en-US" sz="2400">
                <a:solidFill>
                  <a:schemeClr val="tx1"/>
                </a:solidFill>
                <a:highlight>
                  <a:srgbClr val="FFFFFF"/>
                </a:highlight>
                <a:latin typeface="Aptos Narrow"/>
                <a:ea typeface="Calibri Light"/>
                <a:cs typeface="Calibri Light"/>
              </a:rPr>
              <a:t>: 5 </a:t>
            </a:r>
            <a:r>
              <a:rPr lang="en-US" sz="2400" err="1">
                <a:solidFill>
                  <a:schemeClr val="tx1"/>
                </a:solidFill>
                <a:highlight>
                  <a:srgbClr val="FFFFFF"/>
                </a:highlight>
                <a:latin typeface="Aptos Narrow"/>
                <a:ea typeface="Calibri Light"/>
                <a:cs typeface="Calibri Light"/>
              </a:rPr>
              <a:t>minit</a:t>
            </a:r>
            <a:r>
              <a:rPr lang="en-US" sz="2400">
                <a:solidFill>
                  <a:schemeClr val="tx1"/>
                </a:solidFill>
                <a:highlight>
                  <a:srgbClr val="FFFFFF"/>
                </a:highlight>
                <a:latin typeface="Aptos Narrow"/>
                <a:ea typeface="Calibri Light"/>
                <a:cs typeface="Calibri Light"/>
              </a:rPr>
              <a:t>)</a:t>
            </a:r>
          </a:p>
          <a:p>
            <a:pPr marL="457200" indent="-457200">
              <a:buAutoNum type="arabicPeriod"/>
            </a:pPr>
            <a:r>
              <a:rPr lang="en-US" sz="2400">
                <a:solidFill>
                  <a:schemeClr val="tx1"/>
                </a:solidFill>
                <a:highlight>
                  <a:srgbClr val="FFFFFF"/>
                </a:highlight>
                <a:latin typeface="Aptos Narrow"/>
                <a:ea typeface="Calibri Light"/>
                <a:cs typeface="Calibri Light"/>
              </a:rPr>
              <a:t>Pale sou </a:t>
            </a:r>
            <a:r>
              <a:rPr lang="en-US" sz="2400" err="1">
                <a:solidFill>
                  <a:schemeClr val="tx1"/>
                </a:solidFill>
                <a:highlight>
                  <a:srgbClr val="FFFFFF"/>
                </a:highlight>
                <a:latin typeface="Aptos Narrow"/>
                <a:ea typeface="Calibri Light"/>
                <a:cs typeface="Calibri Light"/>
              </a:rPr>
              <a:t>k</a:t>
            </a:r>
            <a:r>
              <a:rPr lang="en-US" sz="2400" err="1">
                <a:solidFill>
                  <a:schemeClr val="tx1"/>
                </a:solidFill>
                <a:latin typeface="Aptos Narrow"/>
                <a:ea typeface="Calibri Light"/>
                <a:cs typeface="Calibri Light"/>
              </a:rPr>
              <a:t>òmantè</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piblik</a:t>
            </a:r>
            <a:r>
              <a:rPr lang="en-US" sz="2400">
                <a:solidFill>
                  <a:schemeClr val="tx1"/>
                </a:solidFill>
                <a:latin typeface="Aptos Narrow"/>
                <a:ea typeface="Calibri Light"/>
                <a:cs typeface="Calibri Light"/>
              </a:rPr>
              <a:t> la </a:t>
            </a:r>
            <a:r>
              <a:rPr lang="en-US" sz="2400" err="1">
                <a:solidFill>
                  <a:schemeClr val="tx1"/>
                </a:solidFill>
                <a:latin typeface="Aptos Narrow"/>
                <a:ea typeface="Calibri Light"/>
                <a:cs typeface="Calibri Light"/>
              </a:rPr>
              <a:t>gentan</a:t>
            </a:r>
            <a:r>
              <a:rPr lang="en-US" sz="2400">
                <a:solidFill>
                  <a:schemeClr val="tx1"/>
                </a:solidFill>
                <a:latin typeface="Aptos Narrow"/>
                <a:ea typeface="Calibri Light"/>
                <a:cs typeface="Calibri Light"/>
              </a:rPr>
              <a:t> fè sou </a:t>
            </a:r>
            <a:r>
              <a:rPr lang="en-US" sz="2400">
                <a:solidFill>
                  <a:schemeClr val="tx1"/>
                </a:solidFill>
                <a:highlight>
                  <a:srgbClr val="FFFFFF"/>
                </a:highlight>
                <a:latin typeface="Aptos Narrow"/>
                <a:ea typeface="Calibri Light"/>
                <a:cs typeface="Calibri Light"/>
              </a:rPr>
              <a:t>rek</a:t>
            </a:r>
            <a:r>
              <a:rPr lang="en-US" sz="2400">
                <a:solidFill>
                  <a:schemeClr val="tx1"/>
                </a:solidFill>
                <a:latin typeface="Aptos Narrow"/>
                <a:ea typeface="Calibri Light"/>
                <a:cs typeface="Calibri Light"/>
              </a:rPr>
              <a:t>òmandasyon yo pandan </a:t>
            </a:r>
            <a:r>
              <a:rPr lang="en-US" sz="2400" err="1">
                <a:solidFill>
                  <a:schemeClr val="tx1"/>
                </a:solidFill>
                <a:latin typeface="Aptos Narrow"/>
                <a:ea typeface="Calibri Light"/>
                <a:cs typeface="Calibri Light"/>
              </a:rPr>
              <a:t>vwadi</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piblik</a:t>
            </a:r>
            <a:r>
              <a:rPr lang="en-US" sz="2400">
                <a:solidFill>
                  <a:schemeClr val="tx1"/>
                </a:solidFill>
                <a:latin typeface="Aptos Narrow"/>
                <a:ea typeface="Calibri Light"/>
                <a:cs typeface="Calibri Light"/>
              </a:rPr>
              <a:t> e nan </a:t>
            </a:r>
            <a:r>
              <a:rPr lang="en-US" sz="2400" err="1">
                <a:solidFill>
                  <a:schemeClr val="tx1"/>
                </a:solidFill>
                <a:latin typeface="Aptos Narrow"/>
                <a:ea typeface="Calibri Light"/>
                <a:cs typeface="Calibri Light"/>
              </a:rPr>
              <a:t>sondaj</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piblik</a:t>
            </a:r>
            <a:r>
              <a:rPr lang="en-US" sz="2400">
                <a:solidFill>
                  <a:schemeClr val="tx1"/>
                </a:solidFill>
                <a:latin typeface="Aptos Narrow"/>
                <a:ea typeface="Calibri Light"/>
                <a:cs typeface="Calibri Light"/>
              </a:rPr>
              <a:t> la </a:t>
            </a:r>
            <a:r>
              <a:rPr lang="en-US" sz="2400" err="1">
                <a:solidFill>
                  <a:schemeClr val="tx1"/>
                </a:solidFill>
                <a:latin typeface="Aptos Narrow"/>
                <a:ea typeface="Calibri Light"/>
                <a:cs typeface="Calibri Light"/>
              </a:rPr>
              <a:t>jiska</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prezan</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kantite</a:t>
            </a:r>
            <a:r>
              <a:rPr lang="en-US" sz="2400">
                <a:solidFill>
                  <a:schemeClr val="tx1"/>
                </a:solidFill>
                <a:highlight>
                  <a:srgbClr val="FFFFFF"/>
                </a:highlight>
                <a:latin typeface="Aptos Narrow"/>
                <a:ea typeface="Calibri Light"/>
                <a:cs typeface="Calibri Light"/>
              </a:rPr>
              <a:t> tan yo </a:t>
            </a:r>
            <a:r>
              <a:rPr lang="en-US" sz="2400" err="1">
                <a:solidFill>
                  <a:schemeClr val="tx1"/>
                </a:solidFill>
                <a:highlight>
                  <a:srgbClr val="FFFFFF"/>
                </a:highlight>
                <a:latin typeface="Aptos Narrow"/>
                <a:ea typeface="Calibri Light"/>
                <a:cs typeface="Calibri Light"/>
              </a:rPr>
              <a:t>sijere</a:t>
            </a:r>
            <a:r>
              <a:rPr lang="en-US" sz="2400">
                <a:solidFill>
                  <a:schemeClr val="tx1"/>
                </a:solidFill>
                <a:highlight>
                  <a:srgbClr val="FFFFFF"/>
                </a:highlight>
                <a:latin typeface="Aptos Narrow"/>
                <a:ea typeface="Calibri Light"/>
                <a:cs typeface="Calibri Light"/>
              </a:rPr>
              <a:t>: 40 </a:t>
            </a:r>
            <a:r>
              <a:rPr lang="en-US" sz="2400" err="1">
                <a:solidFill>
                  <a:schemeClr val="tx1"/>
                </a:solidFill>
                <a:highlight>
                  <a:srgbClr val="FFFFFF"/>
                </a:highlight>
                <a:latin typeface="Aptos Narrow"/>
                <a:ea typeface="Calibri Light"/>
                <a:cs typeface="Calibri Light"/>
              </a:rPr>
              <a:t>minit</a:t>
            </a:r>
            <a:r>
              <a:rPr lang="en-US" sz="2400">
                <a:solidFill>
                  <a:schemeClr val="tx1"/>
                </a:solidFill>
                <a:highlight>
                  <a:srgbClr val="FFFFFF"/>
                </a:highlight>
                <a:latin typeface="Aptos Narrow"/>
                <a:ea typeface="Calibri Light"/>
                <a:cs typeface="Calibri Light"/>
              </a:rPr>
              <a:t>)</a:t>
            </a:r>
          </a:p>
          <a:p>
            <a:pPr marL="457200" indent="-457200">
              <a:buAutoNum type="arabicPeriod"/>
            </a:pPr>
            <a:r>
              <a:rPr lang="en-US" sz="2400">
                <a:solidFill>
                  <a:schemeClr val="tx1"/>
                </a:solidFill>
                <a:highlight>
                  <a:srgbClr val="FFFFFF"/>
                </a:highlight>
                <a:latin typeface="Aptos Narrow"/>
                <a:ea typeface="Calibri Light"/>
                <a:cs typeface="Calibri Light"/>
              </a:rPr>
              <a:t>Pale sou </a:t>
            </a:r>
            <a:r>
              <a:rPr lang="en-US" sz="2400" err="1">
                <a:solidFill>
                  <a:schemeClr val="tx1"/>
                </a:solidFill>
                <a:highlight>
                  <a:srgbClr val="FFFFFF"/>
                </a:highlight>
                <a:latin typeface="Aptos Narrow"/>
                <a:ea typeface="Calibri Light"/>
                <a:cs typeface="Calibri Light"/>
              </a:rPr>
              <a:t>sondaj</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gwoup</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konsiltasyon</a:t>
            </a:r>
            <a:r>
              <a:rPr lang="en-US" sz="2400">
                <a:solidFill>
                  <a:schemeClr val="tx1"/>
                </a:solidFill>
                <a:highlight>
                  <a:srgbClr val="FFFFFF"/>
                </a:highlight>
                <a:latin typeface="Aptos Narrow"/>
                <a:ea typeface="Calibri Light"/>
                <a:cs typeface="Calibri Light"/>
              </a:rPr>
              <a:t> an </a:t>
            </a:r>
            <a:r>
              <a:rPr lang="en-US" sz="2400" err="1">
                <a:solidFill>
                  <a:schemeClr val="tx1"/>
                </a:solidFill>
                <a:highlight>
                  <a:srgbClr val="FFFFFF"/>
                </a:highlight>
                <a:latin typeface="Aptos Narrow"/>
                <a:ea typeface="Calibri Light"/>
                <a:cs typeface="Calibri Light"/>
              </a:rPr>
              <a:t>jiska</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prezan</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kantite</a:t>
            </a:r>
            <a:r>
              <a:rPr lang="en-US" sz="2400">
                <a:solidFill>
                  <a:schemeClr val="tx1"/>
                </a:solidFill>
                <a:highlight>
                  <a:srgbClr val="FFFFFF"/>
                </a:highlight>
                <a:latin typeface="Aptos Narrow"/>
                <a:ea typeface="Calibri Light"/>
                <a:cs typeface="Calibri Light"/>
              </a:rPr>
              <a:t> tan </a:t>
            </a:r>
            <a:r>
              <a:rPr lang="en-US" sz="2400" err="1">
                <a:solidFill>
                  <a:schemeClr val="tx1"/>
                </a:solidFill>
                <a:highlight>
                  <a:srgbClr val="FFFFFF"/>
                </a:highlight>
                <a:latin typeface="Aptos Narrow"/>
                <a:ea typeface="Calibri Light"/>
                <a:cs typeface="Calibri Light"/>
              </a:rPr>
              <a:t>sijere</a:t>
            </a:r>
            <a:r>
              <a:rPr lang="en-US" sz="2400">
                <a:solidFill>
                  <a:schemeClr val="tx1"/>
                </a:solidFill>
                <a:highlight>
                  <a:srgbClr val="FFFFFF"/>
                </a:highlight>
                <a:latin typeface="Aptos Narrow"/>
                <a:ea typeface="Calibri Light"/>
                <a:cs typeface="Calibri Light"/>
              </a:rPr>
              <a:t>: 10 </a:t>
            </a:r>
            <a:r>
              <a:rPr lang="en-US" sz="2400" err="1">
                <a:solidFill>
                  <a:schemeClr val="tx1"/>
                </a:solidFill>
                <a:highlight>
                  <a:srgbClr val="FFFFFF"/>
                </a:highlight>
                <a:latin typeface="Aptos Narrow"/>
                <a:ea typeface="Calibri Light"/>
                <a:cs typeface="Calibri Light"/>
              </a:rPr>
              <a:t>minit</a:t>
            </a:r>
            <a:r>
              <a:rPr lang="en-US" sz="2400">
                <a:solidFill>
                  <a:schemeClr val="tx1"/>
                </a:solidFill>
                <a:highlight>
                  <a:srgbClr val="FFFFFF"/>
                </a:highlight>
                <a:latin typeface="Aptos Narrow"/>
                <a:ea typeface="Calibri Light"/>
                <a:cs typeface="Calibri Light"/>
              </a:rPr>
              <a:t>)</a:t>
            </a:r>
          </a:p>
          <a:p>
            <a:pPr marL="457200" indent="-457200">
              <a:buAutoNum type="arabicPeriod"/>
            </a:pPr>
            <a:r>
              <a:rPr lang="en-US" sz="2400">
                <a:solidFill>
                  <a:schemeClr val="tx1"/>
                </a:solidFill>
                <a:highlight>
                  <a:srgbClr val="FFFFFF"/>
                </a:highlight>
                <a:latin typeface="Aptos Narrow"/>
                <a:ea typeface="Calibri Light"/>
                <a:cs typeface="Calibri Light"/>
              </a:rPr>
              <a:t>Pale sou rap</a:t>
            </a:r>
            <a:r>
              <a:rPr lang="en-US" sz="2400">
                <a:solidFill>
                  <a:schemeClr val="tx1"/>
                </a:solidFill>
                <a:latin typeface="Aptos Narrow"/>
                <a:ea typeface="Calibri Light"/>
                <a:cs typeface="Calibri Light"/>
              </a:rPr>
              <a:t>ò </a:t>
            </a:r>
            <a:r>
              <a:rPr lang="en-US" sz="2400" err="1">
                <a:solidFill>
                  <a:schemeClr val="tx1"/>
                </a:solidFill>
                <a:latin typeface="Aptos Narrow"/>
                <a:ea typeface="Calibri Light"/>
                <a:cs typeface="Calibri Light"/>
              </a:rPr>
              <a:t>preliminè</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kantite</a:t>
            </a:r>
            <a:r>
              <a:rPr lang="en-US" sz="2400">
                <a:solidFill>
                  <a:schemeClr val="tx1"/>
                </a:solidFill>
                <a:latin typeface="Aptos Narrow"/>
                <a:ea typeface="Calibri Light"/>
                <a:cs typeface="Calibri Light"/>
              </a:rPr>
              <a:t> tan </a:t>
            </a:r>
            <a:r>
              <a:rPr lang="en-US" sz="2400" err="1">
                <a:solidFill>
                  <a:schemeClr val="tx1"/>
                </a:solidFill>
                <a:latin typeface="Aptos Narrow"/>
                <a:ea typeface="Calibri Light"/>
                <a:cs typeface="Calibri Light"/>
              </a:rPr>
              <a:t>sijere</a:t>
            </a:r>
            <a:r>
              <a:rPr lang="en-US" sz="2400">
                <a:solidFill>
                  <a:schemeClr val="tx1"/>
                </a:solidFill>
                <a:latin typeface="Aptos Narrow"/>
                <a:ea typeface="Calibri Light"/>
                <a:cs typeface="Calibri Light"/>
              </a:rPr>
              <a:t>: 30 </a:t>
            </a:r>
            <a:r>
              <a:rPr lang="en-US" sz="2400" err="1">
                <a:solidFill>
                  <a:schemeClr val="tx1"/>
                </a:solidFill>
                <a:latin typeface="Aptos Narrow"/>
                <a:ea typeface="Calibri Light"/>
                <a:cs typeface="Calibri Light"/>
              </a:rPr>
              <a:t>minit</a:t>
            </a:r>
            <a:r>
              <a:rPr lang="en-US" sz="2400">
                <a:solidFill>
                  <a:schemeClr val="tx1"/>
                </a:solidFill>
                <a:latin typeface="Aptos Narrow"/>
                <a:ea typeface="Calibri Light"/>
                <a:cs typeface="Calibri Light"/>
              </a:rPr>
              <a:t>)</a:t>
            </a:r>
            <a:endParaRPr lang="en-US" sz="2400">
              <a:solidFill>
                <a:schemeClr val="tx1"/>
              </a:solidFill>
              <a:highlight>
                <a:srgbClr val="FFFFFF"/>
              </a:highlight>
              <a:latin typeface="Aptos Narrow"/>
              <a:ea typeface="Calibri Light"/>
              <a:cs typeface="Calibri Light"/>
            </a:endParaRPr>
          </a:p>
          <a:p>
            <a:pPr marL="457200" indent="-457200">
              <a:buAutoNum type="arabicPeriod"/>
            </a:pPr>
            <a:r>
              <a:rPr lang="en-US" sz="2400">
                <a:solidFill>
                  <a:schemeClr val="tx1"/>
                </a:solidFill>
                <a:highlight>
                  <a:srgbClr val="FFFFFF"/>
                </a:highlight>
                <a:latin typeface="Aptos Narrow"/>
                <a:ea typeface="Calibri Light"/>
                <a:cs typeface="Calibri Light"/>
              </a:rPr>
              <a:t>Pwogram </a:t>
            </a:r>
            <a:r>
              <a:rPr lang="en-US" sz="2400" err="1">
                <a:solidFill>
                  <a:schemeClr val="tx1"/>
                </a:solidFill>
                <a:highlight>
                  <a:srgbClr val="FFFFFF"/>
                </a:highlight>
                <a:latin typeface="Aptos Narrow"/>
                <a:ea typeface="Calibri Light"/>
                <a:cs typeface="Calibri Light"/>
              </a:rPr>
              <a:t>gwoup</a:t>
            </a:r>
            <a:r>
              <a:rPr lang="en-US" sz="2400">
                <a:solidFill>
                  <a:schemeClr val="tx1"/>
                </a:solidFill>
                <a:highlight>
                  <a:srgbClr val="FFFFFF"/>
                </a:highlight>
                <a:latin typeface="Aptos Narrow"/>
                <a:ea typeface="Calibri Light"/>
                <a:cs typeface="Calibri Light"/>
              </a:rPr>
              <a:t> aksyon an pou </a:t>
            </a:r>
            <a:r>
              <a:rPr lang="en-US" sz="2400" err="1">
                <a:solidFill>
                  <a:schemeClr val="tx1"/>
                </a:solidFill>
                <a:highlight>
                  <a:srgbClr val="FFFFFF"/>
                </a:highlight>
                <a:latin typeface="Aptos Narrow"/>
                <a:ea typeface="Calibri Light"/>
                <a:cs typeface="Calibri Light"/>
              </a:rPr>
              <a:t>lavni</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kantite</a:t>
            </a:r>
            <a:r>
              <a:rPr lang="en-US" sz="2400">
                <a:solidFill>
                  <a:schemeClr val="tx1"/>
                </a:solidFill>
                <a:highlight>
                  <a:srgbClr val="FFFFFF"/>
                </a:highlight>
                <a:latin typeface="Aptos Narrow"/>
                <a:ea typeface="Calibri Light"/>
                <a:cs typeface="Calibri Light"/>
              </a:rPr>
              <a:t> tan yo </a:t>
            </a:r>
            <a:r>
              <a:rPr lang="en-US" sz="2400" err="1">
                <a:solidFill>
                  <a:schemeClr val="tx1"/>
                </a:solidFill>
                <a:highlight>
                  <a:srgbClr val="FFFFFF"/>
                </a:highlight>
                <a:latin typeface="Aptos Narrow"/>
                <a:ea typeface="Calibri Light"/>
                <a:cs typeface="Calibri Light"/>
              </a:rPr>
              <a:t>sijere</a:t>
            </a:r>
            <a:r>
              <a:rPr lang="en-US" sz="2400">
                <a:solidFill>
                  <a:schemeClr val="tx1"/>
                </a:solidFill>
                <a:highlight>
                  <a:srgbClr val="FFFFFF"/>
                </a:highlight>
                <a:latin typeface="Aptos Narrow"/>
                <a:ea typeface="Calibri Light"/>
                <a:cs typeface="Calibri Light"/>
              </a:rPr>
              <a:t>: 15 </a:t>
            </a:r>
            <a:r>
              <a:rPr lang="en-US" sz="2400" err="1">
                <a:solidFill>
                  <a:schemeClr val="tx1"/>
                </a:solidFill>
                <a:highlight>
                  <a:srgbClr val="FFFFFF"/>
                </a:highlight>
                <a:latin typeface="Aptos Narrow"/>
                <a:ea typeface="Calibri Light"/>
                <a:cs typeface="Calibri Light"/>
              </a:rPr>
              <a:t>minit</a:t>
            </a:r>
            <a:r>
              <a:rPr lang="en-US" sz="2400">
                <a:solidFill>
                  <a:schemeClr val="tx1"/>
                </a:solidFill>
                <a:highlight>
                  <a:srgbClr val="FFFFFF"/>
                </a:highlight>
                <a:latin typeface="Aptos Narrow"/>
                <a:ea typeface="Calibri Light"/>
                <a:cs typeface="Calibri Light"/>
              </a:rPr>
              <a:t>)</a:t>
            </a:r>
          </a:p>
          <a:p>
            <a:pPr marL="457200" indent="-457200">
              <a:buAutoNum type="arabicPeriod"/>
            </a:pPr>
            <a:r>
              <a:rPr lang="en-US" sz="2400" err="1">
                <a:solidFill>
                  <a:schemeClr val="tx1"/>
                </a:solidFill>
                <a:highlight>
                  <a:srgbClr val="FFFFFF"/>
                </a:highlight>
                <a:latin typeface="Aptos Narrow"/>
                <a:ea typeface="Calibri Light"/>
                <a:cs typeface="Calibri Light"/>
              </a:rPr>
              <a:t>K</a:t>
            </a:r>
            <a:r>
              <a:rPr lang="en-US" sz="2400" err="1">
                <a:solidFill>
                  <a:schemeClr val="tx1"/>
                </a:solidFill>
                <a:latin typeface="Aptos Narrow"/>
                <a:ea typeface="Calibri Light"/>
                <a:cs typeface="Calibri Light"/>
              </a:rPr>
              <a:t>òmantè</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piblik</a:t>
            </a:r>
            <a:r>
              <a:rPr lang="en-US" sz="2400">
                <a:solidFill>
                  <a:schemeClr val="tx1"/>
                </a:solidFill>
                <a:latin typeface="Aptos Narrow"/>
                <a:ea typeface="Calibri Light"/>
                <a:cs typeface="Calibri Light"/>
              </a:rPr>
              <a:t> yo (</a:t>
            </a:r>
            <a:r>
              <a:rPr lang="en-US" sz="2400" err="1">
                <a:solidFill>
                  <a:schemeClr val="tx1"/>
                </a:solidFill>
                <a:latin typeface="Aptos Narrow"/>
                <a:ea typeface="Calibri Light"/>
                <a:cs typeface="Calibri Light"/>
              </a:rPr>
              <a:t>selon</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kantite</a:t>
            </a:r>
            <a:r>
              <a:rPr lang="en-US" sz="2400">
                <a:solidFill>
                  <a:schemeClr val="tx1"/>
                </a:solidFill>
                <a:latin typeface="Aptos Narrow"/>
                <a:ea typeface="Calibri Light"/>
                <a:cs typeface="Calibri Light"/>
              </a:rPr>
              <a:t> tan ki rete a)</a:t>
            </a:r>
            <a:endParaRPr lang="en-US" sz="2400">
              <a:solidFill>
                <a:schemeClr val="tx1"/>
              </a:solidFill>
              <a:highlight>
                <a:srgbClr val="FFFFFF"/>
              </a:highlight>
              <a:latin typeface="Aptos Narrow"/>
              <a:ea typeface="Calibri Light"/>
              <a:cs typeface="Calibri Light"/>
            </a:endParaRPr>
          </a:p>
          <a:p>
            <a:pPr marL="457200" indent="-457200">
              <a:buAutoNum type="arabicPeriod"/>
            </a:pPr>
            <a:r>
              <a:rPr lang="en-US" sz="2400" err="1">
                <a:solidFill>
                  <a:schemeClr val="tx1"/>
                </a:solidFill>
                <a:highlight>
                  <a:srgbClr val="FFFFFF"/>
                </a:highlight>
                <a:latin typeface="Aptos Narrow"/>
                <a:ea typeface="Calibri Light"/>
                <a:cs typeface="Calibri Light"/>
              </a:rPr>
              <a:t>T</a:t>
            </a:r>
            <a:r>
              <a:rPr lang="en-US" sz="2400" err="1">
                <a:solidFill>
                  <a:schemeClr val="tx1"/>
                </a:solidFill>
                <a:latin typeface="Aptos Narrow"/>
                <a:ea typeface="Calibri Light"/>
                <a:cs typeface="Calibri Light"/>
              </a:rPr>
              <a:t>èminen</a:t>
            </a:r>
            <a:r>
              <a:rPr lang="en-US" sz="2400">
                <a:solidFill>
                  <a:schemeClr val="tx1"/>
                </a:solidFill>
                <a:latin typeface="Aptos Narrow"/>
                <a:ea typeface="Calibri Light"/>
                <a:cs typeface="Calibri Light"/>
              </a:rPr>
              <a:t> </a:t>
            </a:r>
            <a:r>
              <a:rPr lang="en-US" sz="2400" err="1">
                <a:solidFill>
                  <a:schemeClr val="tx1"/>
                </a:solidFill>
                <a:latin typeface="Aptos Narrow"/>
                <a:ea typeface="Calibri Light"/>
                <a:cs typeface="Calibri Light"/>
              </a:rPr>
              <a:t>reyinyon</a:t>
            </a:r>
            <a:r>
              <a:rPr lang="en-US" sz="2400">
                <a:solidFill>
                  <a:schemeClr val="tx1"/>
                </a:solidFill>
                <a:latin typeface="Aptos Narrow"/>
                <a:ea typeface="Calibri Light"/>
                <a:cs typeface="Calibri Light"/>
              </a:rPr>
              <a:t> an </a:t>
            </a:r>
            <a:r>
              <a:rPr lang="en-US" sz="2400">
                <a:solidFill>
                  <a:schemeClr val="tx1"/>
                </a:solidFill>
                <a:highlight>
                  <a:srgbClr val="FFFFFF"/>
                </a:highlight>
                <a:latin typeface="Aptos Narrow"/>
                <a:ea typeface="Calibri Light"/>
                <a:cs typeface="Calibri Light"/>
              </a:rPr>
              <a:t>[</a:t>
            </a:r>
            <a:r>
              <a:rPr lang="en-US" sz="2400" err="1">
                <a:solidFill>
                  <a:schemeClr val="tx1"/>
                </a:solidFill>
                <a:highlight>
                  <a:srgbClr val="FFFFFF"/>
                </a:highlight>
                <a:latin typeface="Aptos Narrow"/>
                <a:ea typeface="Calibri Light"/>
                <a:cs typeface="Calibri Light"/>
              </a:rPr>
              <a:t>V</a:t>
            </a:r>
            <a:r>
              <a:rPr lang="en-US" sz="2400" err="1">
                <a:solidFill>
                  <a:schemeClr val="tx1"/>
                </a:solidFill>
                <a:latin typeface="Aptos Narrow"/>
                <a:ea typeface="Calibri Light"/>
                <a:cs typeface="Calibri Light"/>
              </a:rPr>
              <a:t>òt</a:t>
            </a:r>
            <a:r>
              <a:rPr lang="en-US" sz="2400">
                <a:solidFill>
                  <a:schemeClr val="tx1"/>
                </a:solidFill>
                <a:highlight>
                  <a:srgbClr val="FFFFFF"/>
                </a:highlight>
                <a:latin typeface="Aptos Narrow"/>
                <a:ea typeface="Calibri Light"/>
                <a:cs typeface="Calibri Light"/>
              </a:rPr>
              <a:t>] (</a:t>
            </a:r>
            <a:r>
              <a:rPr lang="en-US" sz="2400" err="1">
                <a:solidFill>
                  <a:schemeClr val="tx1"/>
                </a:solidFill>
                <a:highlight>
                  <a:srgbClr val="FFFFFF"/>
                </a:highlight>
                <a:latin typeface="Aptos Narrow"/>
                <a:ea typeface="Calibri Light"/>
                <a:cs typeface="Calibri Light"/>
              </a:rPr>
              <a:t>kantite</a:t>
            </a:r>
            <a:r>
              <a:rPr lang="en-US" sz="2400">
                <a:solidFill>
                  <a:schemeClr val="tx1"/>
                </a:solidFill>
                <a:highlight>
                  <a:srgbClr val="FFFFFF"/>
                </a:highlight>
                <a:latin typeface="Aptos Narrow"/>
                <a:ea typeface="Calibri Light"/>
                <a:cs typeface="Calibri Light"/>
              </a:rPr>
              <a:t> tan yo </a:t>
            </a:r>
            <a:r>
              <a:rPr lang="en-US" sz="2400" err="1">
                <a:solidFill>
                  <a:schemeClr val="tx1"/>
                </a:solidFill>
                <a:highlight>
                  <a:srgbClr val="FFFFFF"/>
                </a:highlight>
                <a:latin typeface="Aptos Narrow"/>
                <a:ea typeface="Calibri Light"/>
                <a:cs typeface="Calibri Light"/>
              </a:rPr>
              <a:t>sijere</a:t>
            </a:r>
            <a:r>
              <a:rPr lang="en-US" sz="2400">
                <a:solidFill>
                  <a:schemeClr val="tx1"/>
                </a:solidFill>
                <a:highlight>
                  <a:srgbClr val="FFFFFF"/>
                </a:highlight>
                <a:latin typeface="Aptos Narrow"/>
                <a:ea typeface="Calibri Light"/>
                <a:cs typeface="Calibri Light"/>
              </a:rPr>
              <a:t>: 5 </a:t>
            </a:r>
            <a:r>
              <a:rPr lang="en-US" sz="2400" err="1">
                <a:solidFill>
                  <a:schemeClr val="tx1"/>
                </a:solidFill>
                <a:highlight>
                  <a:srgbClr val="FFFFFF"/>
                </a:highlight>
                <a:latin typeface="Aptos Narrow"/>
                <a:ea typeface="Calibri Light"/>
                <a:cs typeface="Calibri Light"/>
              </a:rPr>
              <a:t>minit</a:t>
            </a:r>
            <a:r>
              <a:rPr lang="en-US" sz="2400">
                <a:solidFill>
                  <a:schemeClr val="tx1"/>
                </a:solidFill>
                <a:highlight>
                  <a:srgbClr val="FFFFFF"/>
                </a:highlight>
                <a:latin typeface="Aptos Narrow"/>
                <a:ea typeface="Calibri Light"/>
                <a:cs typeface="Calibri Light"/>
              </a:rPr>
              <a:t>)</a:t>
            </a:r>
          </a:p>
          <a:p>
            <a:pPr marL="457200" indent="-457200">
              <a:buAutoNum type="arabicPeriod"/>
            </a:pPr>
            <a:endParaRPr lang="en-US" sz="2400">
              <a:solidFill>
                <a:schemeClr val="tx1"/>
              </a:solidFill>
              <a:highlight>
                <a:srgbClr val="FFFFFF"/>
              </a:highlight>
              <a:latin typeface="Aptos Narrow"/>
              <a:ea typeface="Calibri Light"/>
              <a:cs typeface="Calibri Light"/>
            </a:endParaRPr>
          </a:p>
          <a:p>
            <a:pPr marL="543560" lvl="1" indent="-342900">
              <a:buAutoNum type="arabicPeriod"/>
            </a:pPr>
            <a:endParaRPr lang="en-US" sz="180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normAutofit/>
          </a:bodyPr>
          <a:lstStyle/>
          <a:p>
            <a:r>
              <a:rPr lang="en-US">
                <a:latin typeface="Aptos Display"/>
                <a:ea typeface="Calibri Light"/>
                <a:cs typeface="Calibri Light"/>
              </a:rPr>
              <a:t>Pale sou </a:t>
            </a:r>
            <a:r>
              <a:rPr lang="en-US" err="1">
                <a:latin typeface="Aptos Display"/>
                <a:ea typeface="Calibri Light"/>
                <a:cs typeface="Calibri Light"/>
              </a:rPr>
              <a:t>reyinyon</a:t>
            </a:r>
            <a:r>
              <a:rPr lang="en-US">
                <a:latin typeface="Aptos Display"/>
                <a:ea typeface="Calibri Light"/>
                <a:cs typeface="Calibri Light"/>
              </a:rPr>
              <a:t> #8 ki te </a:t>
            </a:r>
            <a:r>
              <a:rPr lang="en-US" err="1">
                <a:latin typeface="Aptos Display"/>
                <a:ea typeface="Calibri Light"/>
                <a:cs typeface="Calibri Light"/>
              </a:rPr>
              <a:t>fèt</a:t>
            </a:r>
            <a:r>
              <a:rPr lang="en-US">
                <a:latin typeface="Aptos Display"/>
                <a:ea typeface="Calibri Light"/>
                <a:cs typeface="Calibri Light"/>
              </a:rPr>
              <a:t> 15 </a:t>
            </a:r>
            <a:r>
              <a:rPr lang="en-US" err="1">
                <a:latin typeface="Aptos Display"/>
                <a:ea typeface="Calibri Light"/>
                <a:cs typeface="Calibri Light"/>
              </a:rPr>
              <a:t>avril</a:t>
            </a:r>
            <a:r>
              <a:rPr lang="en-US">
                <a:latin typeface="Aptos Display"/>
                <a:ea typeface="Calibri Light"/>
                <a:cs typeface="Calibri Light"/>
              </a:rPr>
              <a:t> [</a:t>
            </a:r>
            <a:r>
              <a:rPr lang="en-US" err="1">
                <a:latin typeface="Aptos Display"/>
                <a:ea typeface="Calibri Light"/>
                <a:cs typeface="Calibri Light"/>
              </a:rPr>
              <a:t>Vòt</a:t>
            </a:r>
            <a:r>
              <a:rPr lang="en-US">
                <a:latin typeface="Aptos Display"/>
                <a:ea typeface="Calibri Light"/>
                <a:cs typeface="Calibri Light"/>
              </a:rPr>
              <a:t>]</a:t>
            </a: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r>
              <a:rPr lang="en-US" sz="2800">
                <a:solidFill>
                  <a:srgbClr val="404040"/>
                </a:solidFill>
                <a:latin typeface="Aptos Narrow"/>
                <a:ea typeface="Calibri"/>
                <a:cs typeface="Calibri"/>
              </a:rPr>
              <a:t>Gen </a:t>
            </a:r>
            <a:r>
              <a:rPr lang="en-US" sz="2800" err="1">
                <a:solidFill>
                  <a:srgbClr val="404040"/>
                </a:solidFill>
                <a:latin typeface="Aptos Narrow"/>
                <a:ea typeface="Calibri"/>
                <a:cs typeface="Calibri"/>
              </a:rPr>
              <a:t>chanjman</a:t>
            </a:r>
            <a:r>
              <a:rPr lang="en-US" sz="2800">
                <a:solidFill>
                  <a:srgbClr val="404040"/>
                </a:solidFill>
                <a:latin typeface="Aptos Narrow"/>
                <a:ea typeface="Calibri"/>
                <a:cs typeface="Calibri"/>
              </a:rPr>
              <a:t>?</a:t>
            </a:r>
          </a:p>
          <a:p>
            <a:pPr marL="571500" indent="-571500">
              <a:buClr>
                <a:srgbClr val="004B24"/>
              </a:buClr>
              <a:buFont typeface="Wingdings,Sans-Serif" panose="020F0502020204030204" pitchFamily="34" charset="0"/>
              <a:buChar char="§"/>
            </a:pPr>
            <a:r>
              <a:rPr lang="en-US" sz="2800" err="1">
                <a:solidFill>
                  <a:srgbClr val="404040"/>
                </a:solidFill>
                <a:latin typeface="Aptos Narrow"/>
                <a:ea typeface="Calibri"/>
                <a:cs typeface="Calibri"/>
              </a:rPr>
              <a:t>Vòt</a:t>
            </a:r>
            <a:endParaRPr lang="en-US" sz="2800">
              <a:solidFill>
                <a:srgbClr val="404040"/>
              </a:solidFill>
              <a:latin typeface="Aptos Narrow"/>
              <a:ea typeface="Calibri"/>
              <a:cs typeface="Calibri"/>
            </a:endParaRPr>
          </a:p>
          <a:p>
            <a:pPr>
              <a:buFont typeface="Wingdings,Sans-Serif" panose="020F0502020204030204" pitchFamily="34" charset="0"/>
              <a:buChar char="§"/>
            </a:pPr>
            <a:endParaRPr lang="en-US" sz="1700">
              <a:solidFill>
                <a:srgbClr val="000000"/>
              </a:solidFill>
              <a:ea typeface="Calibri"/>
              <a:cs typeface="Calibri"/>
            </a:endParaRPr>
          </a:p>
          <a:p>
            <a:endParaRPr lang="en-US">
              <a:ea typeface="Calibri"/>
              <a:cs typeface="Calibri"/>
            </a:endParaRPr>
          </a:p>
        </p:txBody>
      </p:sp>
    </p:spTree>
    <p:extLst>
      <p:ext uri="{BB962C8B-B14F-4D97-AF65-F5344CB8AC3E}">
        <p14:creationId xmlns:p14="http://schemas.microsoft.com/office/powerpoint/2010/main" val="41302158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F6FF82-FE7A-41E4-9095-CE55FAD4DF43}">
  <ds:schemaRefs>
    <ds:schemaRef ds:uri="http://www.w3.org/XML/1998/namespace"/>
    <ds:schemaRef ds:uri="http://purl.org/dc/dcmitype/"/>
    <ds:schemaRef ds:uri="http://purl.org/dc/elements/1.1/"/>
    <ds:schemaRef ds:uri="http://schemas.microsoft.com/office/2006/documentManagement/types"/>
    <ds:schemaRef ds:uri="http://schemas.microsoft.com/office/infopath/2007/PartnerControls"/>
    <ds:schemaRef ds:uri="699ac1d4-ca39-4946-aa46-a9cdf037dbb3"/>
    <ds:schemaRef ds:uri="cfac202d-5dfe-4943-8fc4-9115dd8079c4"/>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F1B4A7-2522-4C55-B0CA-8B68D82781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2954</TotalTime>
  <Words>2955</Words>
  <Application>Microsoft Office PowerPoint</Application>
  <PresentationFormat>Widescreen</PresentationFormat>
  <Paragraphs>171</Paragraphs>
  <Slides>21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Aptos</vt:lpstr>
      <vt:lpstr>Aptos Display</vt:lpstr>
      <vt:lpstr>Aptos Narrow</vt:lpstr>
      <vt:lpstr>Arial</vt:lpstr>
      <vt:lpstr>Calibri</vt:lpstr>
      <vt:lpstr>Calibri Light</vt:lpstr>
      <vt:lpstr>Courier New</vt:lpstr>
      <vt:lpstr>Wingdings</vt:lpstr>
      <vt:lpstr>Wingdings,Sans-Serif</vt:lpstr>
      <vt:lpstr>Retrospect</vt:lpstr>
      <vt:lpstr>Gwoup Aksyon Charles River  sou aksè san patipri pou rivyè a</vt:lpstr>
      <vt:lpstr>Enfòmasyon sou sèvis entèprèt yo</vt:lpstr>
      <vt:lpstr>Avi sou anrejistreman reyinyon an</vt:lpstr>
      <vt:lpstr>Enfòmasyon sou Zoom</vt:lpstr>
      <vt:lpstr> Asistans    </vt:lpstr>
      <vt:lpstr>Politik Gwoup Aksyon yo</vt:lpstr>
      <vt:lpstr>Politik Gwoup Aksyon yo (kontinye)</vt:lpstr>
      <vt:lpstr>Ajennda</vt:lpstr>
      <vt:lpstr>Pale sou reyinyon #8 ki te fèt 15 avril [Vòt]</vt:lpstr>
      <vt:lpstr>Pale sou kòmantè piblik la te fè sou rekòmandasyon yo pandan vwadi piblik:</vt:lpstr>
      <vt:lpstr>Pale sou rekòmandasyon ki soti nan sondaj piblik la jiska prezan:</vt:lpstr>
      <vt:lpstr>Plan rapò preliminè: </vt:lpstr>
      <vt:lpstr>Rekòmandasyon preliminè yo (Pati 1):  Amelyore pwosesis ak metòd kominikasyon yo</vt:lpstr>
      <vt:lpstr>Rekòmandasyon preliminè yo (Pati 2):  Amelyore pwosesis ak metòd kominikasyon yo</vt:lpstr>
      <vt:lpstr>Rekòmandasyon preliminè 2 (Pati 1):  Amelyore planifikasyon pwojè yo</vt:lpstr>
      <vt:lpstr>Rekòmandasyon preliminè 2 (Pati 2):  Amelyore planifikasyon pwojè yo</vt:lpstr>
      <vt:lpstr>Rekòmandasyon preliminè 3 (Pati 1):  Konsantre sou egalite ak jistis anviwònmantal</vt:lpstr>
      <vt:lpstr>Rekòmandasyon preliminè 3 (Pati 2):  Konsantre sou egalite ak jistis anviwònmantal</vt:lpstr>
      <vt:lpstr>Rekòmandasyon preliminè 4 (Pati 1):  Aplikasyon</vt:lpstr>
      <vt:lpstr>Draft Recommendation 4 (Part 2):  Aplikasyon</vt:lpstr>
      <vt:lpstr>Pwogram nan rive jiska mwa jen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Proctor</dc:creator>
  <cp:lastModifiedBy>Emily P</cp:lastModifiedBy>
  <cp:revision>49</cp:revision>
  <dcterms:created xsi:type="dcterms:W3CDTF">2025-11-26T14:59:35Z</dcterms:created>
  <dcterms:modified xsi:type="dcterms:W3CDTF">2026-05-22T16:56:34Z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