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7" r:id="rId5"/>
    <p:sldId id="297" r:id="rId6"/>
    <p:sldId id="287" r:id="rId7"/>
    <p:sldId id="279" r:id="rId8"/>
    <p:sldId id="285" r:id="rId9"/>
    <p:sldId id="258" r:id="rId10"/>
    <p:sldId id="273" r:id="rId11"/>
    <p:sldId id="288" r:id="rId12"/>
    <p:sldId id="325" r:id="rId13"/>
    <p:sldId id="339" r:id="rId14"/>
    <p:sldId id="345" r:id="rId15"/>
    <p:sldId id="344" r:id="rId16"/>
    <p:sldId id="354" r:id="rId17"/>
    <p:sldId id="355" r:id="rId18"/>
    <p:sldId id="356" r:id="rId19"/>
    <p:sldId id="357" r:id="rId20"/>
    <p:sldId id="358" r:id="rId21"/>
    <p:sldId id="359" r:id="rId22"/>
    <p:sldId id="360" r:id="rId23"/>
    <p:sldId id="361"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515122-0602-DCEB-F43D-174646A5D163}" name="Parodi, Sasha" initials="PS" userId="S::sparodi_mapc.org#ext#@massgov.onmicrosoft.com::16587afd-2dc1-4635-a6f1-2223e7652d60" providerId="AD"/>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08AC0985-36B0-BAA3-2FC0-0EB70033C8DF}" name="Raquel de Pedro Rodríguez" initials="Rd" userId="ff2df29d924c7bab" providerId="Windows Live"/>
  <p188:author id="{B3BD94A5-429A-D41C-5173-859DD5233C91}" name="Emily P" initials="EP" userId="S::eproctor@baystateinterpreters.com::a7d47df5-15ee-41bf-b676-3654a95cd6b2"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0F60B8-4E93-4F45-89BE-75CE63065FA1}" v="192" dt="2026-05-18T11:07:50.3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94660"/>
  </p:normalViewPr>
  <p:slideViewPr>
    <p:cSldViewPr snapToGrid="0">
      <p:cViewPr varScale="1">
        <p:scale>
          <a:sx n="105" d="100"/>
          <a:sy n="105" d="100"/>
        </p:scale>
        <p:origin x="8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quel de Pedro Rodríguez" userId="ff2df29d924c7bab" providerId="LiveId" clId="{C39F7314-CF5B-4B64-9BC3-D3820CE0BB44}"/>
    <pc:docChg chg="undo redo custSel modSld">
      <pc:chgData name="Raquel de Pedro Rodríguez" userId="ff2df29d924c7bab" providerId="LiveId" clId="{C39F7314-CF5B-4B64-9BC3-D3820CE0BB44}" dt="2026-05-18T11:14:43.040" v="4327" actId="20577"/>
      <pc:docMkLst>
        <pc:docMk/>
      </pc:docMkLst>
      <pc:sldChg chg="modSp mod">
        <pc:chgData name="Raquel de Pedro Rodríguez" userId="ff2df29d924c7bab" providerId="LiveId" clId="{C39F7314-CF5B-4B64-9BC3-D3820CE0BB44}" dt="2026-05-18T09:50:51.863" v="3982" actId="790"/>
        <pc:sldMkLst>
          <pc:docMk/>
          <pc:sldMk cId="2803271780" sldId="257"/>
        </pc:sldMkLst>
        <pc:spChg chg="mod">
          <ac:chgData name="Raquel de Pedro Rodríguez" userId="ff2df29d924c7bab" providerId="LiveId" clId="{C39F7314-CF5B-4B64-9BC3-D3820CE0BB44}" dt="2026-05-18T09:50:51.863" v="3982" actId="790"/>
          <ac:spMkLst>
            <pc:docMk/>
            <pc:sldMk cId="2803271780" sldId="257"/>
            <ac:spMk id="2" creationId="{00000000-0000-0000-0000-000000000000}"/>
          </ac:spMkLst>
        </pc:spChg>
        <pc:spChg chg="mod">
          <ac:chgData name="Raquel de Pedro Rodríguez" userId="ff2df29d924c7bab" providerId="LiveId" clId="{C39F7314-CF5B-4B64-9BC3-D3820CE0BB44}" dt="2026-05-18T09:50:51.863" v="3982" actId="790"/>
          <ac:spMkLst>
            <pc:docMk/>
            <pc:sldMk cId="2803271780" sldId="257"/>
            <ac:spMk id="3" creationId="{00000000-0000-0000-0000-000000000000}"/>
          </ac:spMkLst>
        </pc:spChg>
      </pc:sldChg>
      <pc:sldChg chg="modSp mod">
        <pc:chgData name="Raquel de Pedro Rodríguez" userId="ff2df29d924c7bab" providerId="LiveId" clId="{C39F7314-CF5B-4B64-9BC3-D3820CE0BB44}" dt="2026-05-18T10:33:36.030" v="4004" actId="1035"/>
        <pc:sldMkLst>
          <pc:docMk/>
          <pc:sldMk cId="2939520388" sldId="258"/>
        </pc:sldMkLst>
        <pc:spChg chg="mod">
          <ac:chgData name="Raquel de Pedro Rodríguez" userId="ff2df29d924c7bab" providerId="LiveId" clId="{C39F7314-CF5B-4B64-9BC3-D3820CE0BB44}" dt="2026-05-18T09:50:51.863" v="3982" actId="790"/>
          <ac:spMkLst>
            <pc:docMk/>
            <pc:sldMk cId="2939520388" sldId="258"/>
            <ac:spMk id="2" creationId="{D412D942-FBCE-D8F5-09BD-7BCF97BB1EAF}"/>
          </ac:spMkLst>
        </pc:spChg>
        <pc:spChg chg="mod">
          <ac:chgData name="Raquel de Pedro Rodríguez" userId="ff2df29d924c7bab" providerId="LiveId" clId="{C39F7314-CF5B-4B64-9BC3-D3820CE0BB44}" dt="2026-05-18T10:33:36.030" v="4004" actId="1035"/>
          <ac:spMkLst>
            <pc:docMk/>
            <pc:sldMk cId="2939520388" sldId="258"/>
            <ac:spMk id="3" creationId="{219F0E8A-DA1D-4751-9A34-B9FA9C945454}"/>
          </ac:spMkLst>
        </pc:spChg>
      </pc:sldChg>
      <pc:sldChg chg="modSp mod">
        <pc:chgData name="Raquel de Pedro Rodríguez" userId="ff2df29d924c7bab" providerId="LiveId" clId="{C39F7314-CF5B-4B64-9BC3-D3820CE0BB44}" dt="2026-05-18T09:50:51.863" v="3982" actId="790"/>
        <pc:sldMkLst>
          <pc:docMk/>
          <pc:sldMk cId="3260662896" sldId="273"/>
        </pc:sldMkLst>
        <pc:spChg chg="mod">
          <ac:chgData name="Raquel de Pedro Rodríguez" userId="ff2df29d924c7bab" providerId="LiveId" clId="{C39F7314-CF5B-4B64-9BC3-D3820CE0BB44}" dt="2026-05-18T09:50:51.863" v="3982" actId="790"/>
          <ac:spMkLst>
            <pc:docMk/>
            <pc:sldMk cId="3260662896" sldId="273"/>
            <ac:spMk id="2" creationId="{B80DDC83-9886-CF7E-F97D-71AAA0F3473E}"/>
          </ac:spMkLst>
        </pc:spChg>
        <pc:spChg chg="mod">
          <ac:chgData name="Raquel de Pedro Rodríguez" userId="ff2df29d924c7bab" providerId="LiveId" clId="{C39F7314-CF5B-4B64-9BC3-D3820CE0BB44}" dt="2026-05-18T09:50:51.863" v="3982" actId="790"/>
          <ac:spMkLst>
            <pc:docMk/>
            <pc:sldMk cId="3260662896" sldId="273"/>
            <ac:spMk id="3" creationId="{8F99F87E-1996-C408-B8CA-56F6AC41F028}"/>
          </ac:spMkLst>
        </pc:spChg>
      </pc:sldChg>
      <pc:sldChg chg="modSp mod">
        <pc:chgData name="Raquel de Pedro Rodríguez" userId="ff2df29d924c7bab" providerId="LiveId" clId="{C39F7314-CF5B-4B64-9BC3-D3820CE0BB44}" dt="2026-05-18T09:50:51.863" v="3982" actId="790"/>
        <pc:sldMkLst>
          <pc:docMk/>
          <pc:sldMk cId="641829337" sldId="279"/>
        </pc:sldMkLst>
        <pc:spChg chg="mod">
          <ac:chgData name="Raquel de Pedro Rodríguez" userId="ff2df29d924c7bab" providerId="LiveId" clId="{C39F7314-CF5B-4B64-9BC3-D3820CE0BB44}" dt="2026-05-18T09:50:51.863" v="3982" actId="790"/>
          <ac:spMkLst>
            <pc:docMk/>
            <pc:sldMk cId="641829337" sldId="279"/>
            <ac:spMk id="2" creationId="{22D4CAF5-3A6D-62D7-BA8B-B14D9A06AC74}"/>
          </ac:spMkLst>
        </pc:spChg>
        <pc:spChg chg="mod">
          <ac:chgData name="Raquel de Pedro Rodríguez" userId="ff2df29d924c7bab" providerId="LiveId" clId="{C39F7314-CF5B-4B64-9BC3-D3820CE0BB44}" dt="2026-05-18T09:50:51.863" v="3982" actId="790"/>
          <ac:spMkLst>
            <pc:docMk/>
            <pc:sldMk cId="641829337" sldId="279"/>
            <ac:spMk id="3" creationId="{A1FFCB0C-E411-3654-AD68-F5BF68F8EC61}"/>
          </ac:spMkLst>
        </pc:spChg>
      </pc:sldChg>
      <pc:sldChg chg="modSp mod modCm">
        <pc:chgData name="Raquel de Pedro Rodríguez" userId="ff2df29d924c7bab" providerId="LiveId" clId="{C39F7314-CF5B-4B64-9BC3-D3820CE0BB44}" dt="2026-05-18T09:50:51.863" v="3982" actId="790"/>
        <pc:sldMkLst>
          <pc:docMk/>
          <pc:sldMk cId="2318505735" sldId="285"/>
        </pc:sldMkLst>
        <pc:spChg chg="mod">
          <ac:chgData name="Raquel de Pedro Rodríguez" userId="ff2df29d924c7bab" providerId="LiveId" clId="{C39F7314-CF5B-4B64-9BC3-D3820CE0BB44}" dt="2026-05-18T09:50:51.863" v="3982" actId="790"/>
          <ac:spMkLst>
            <pc:docMk/>
            <pc:sldMk cId="2318505735" sldId="285"/>
            <ac:spMk id="2" creationId="{BD1E710B-F314-BC3B-76A7-5EB82C3C591D}"/>
          </ac:spMkLst>
        </pc:spChg>
        <pc:spChg chg="mod">
          <ac:chgData name="Raquel de Pedro Rodríguez" userId="ff2df29d924c7bab" providerId="LiveId" clId="{C39F7314-CF5B-4B64-9BC3-D3820CE0BB44}" dt="2026-05-18T09:50:51.863" v="3982" actId="790"/>
          <ac:spMkLst>
            <pc:docMk/>
            <pc:sldMk cId="2318505735" sldId="285"/>
            <ac:spMk id="3" creationId="{A0BC0F33-13F8-9C8C-0C6D-0C8D8EFD6DED}"/>
          </ac:spMkLst>
        </pc:spChg>
        <pc:spChg chg="mod">
          <ac:chgData name="Raquel de Pedro Rodríguez" userId="ff2df29d924c7bab" providerId="LiveId" clId="{C39F7314-CF5B-4B64-9BC3-D3820CE0BB44}" dt="2026-05-18T09:50:51.863" v="3982" actId="790"/>
          <ac:spMkLst>
            <pc:docMk/>
            <pc:sldMk cId="2318505735" sldId="285"/>
            <ac:spMk id="5" creationId="{90CC0AC1-D072-2F30-C89B-BB83919E70CE}"/>
          </ac:spMkLst>
        </pc:spChg>
        <pc:extLst>
          <p:ext xmlns:p="http://schemas.openxmlformats.org/presentationml/2006/main" uri="{D6D511B9-2390-475A-947B-AFAB55BFBCF1}">
            <pc226:cmChg xmlns:pc226="http://schemas.microsoft.com/office/powerpoint/2022/06/main/command" chg="mod">
              <pc226:chgData name="Raquel de Pedro Rodríguez" userId="ff2df29d924c7bab" providerId="LiveId" clId="{C39F7314-CF5B-4B64-9BC3-D3820CE0BB44}" dt="2026-05-17T11:24:24.573" v="109" actId="6549"/>
              <pc2:cmMkLst xmlns:pc2="http://schemas.microsoft.com/office/powerpoint/2019/9/main/command">
                <pc:docMk/>
                <pc:sldMk cId="2318505735" sldId="285"/>
                <pc2:cmMk id="{2746D5F2-D474-4860-BBF0-2BF562175ECB}"/>
              </pc2:cmMkLst>
            </pc226:cmChg>
          </p:ext>
        </pc:extLst>
      </pc:sldChg>
      <pc:sldChg chg="modSp mod">
        <pc:chgData name="Raquel de Pedro Rodríguez" userId="ff2df29d924c7bab" providerId="LiveId" clId="{C39F7314-CF5B-4B64-9BC3-D3820CE0BB44}" dt="2026-05-18T10:30:55.787" v="4002" actId="6549"/>
        <pc:sldMkLst>
          <pc:docMk/>
          <pc:sldMk cId="2075846027" sldId="287"/>
        </pc:sldMkLst>
        <pc:spChg chg="mod">
          <ac:chgData name="Raquel de Pedro Rodríguez" userId="ff2df29d924c7bab" providerId="LiveId" clId="{C39F7314-CF5B-4B64-9BC3-D3820CE0BB44}" dt="2026-05-18T09:50:51.863" v="3982" actId="790"/>
          <ac:spMkLst>
            <pc:docMk/>
            <pc:sldMk cId="2075846027" sldId="287"/>
            <ac:spMk id="2" creationId="{189904C7-DD89-9BBC-5A8E-4CCCC34B365E}"/>
          </ac:spMkLst>
        </pc:spChg>
        <pc:spChg chg="mod">
          <ac:chgData name="Raquel de Pedro Rodríguez" userId="ff2df29d924c7bab" providerId="LiveId" clId="{C39F7314-CF5B-4B64-9BC3-D3820CE0BB44}" dt="2026-05-18T10:30:55.787" v="4002" actId="6549"/>
          <ac:spMkLst>
            <pc:docMk/>
            <pc:sldMk cId="2075846027" sldId="287"/>
            <ac:spMk id="3" creationId="{EA0D2958-6488-46D4-057D-E913179DDC80}"/>
          </ac:spMkLst>
        </pc:spChg>
      </pc:sldChg>
      <pc:sldChg chg="modSp mod">
        <pc:chgData name="Raquel de Pedro Rodríguez" userId="ff2df29d924c7bab" providerId="LiveId" clId="{C39F7314-CF5B-4B64-9BC3-D3820CE0BB44}" dt="2026-05-18T10:35:35.237" v="4016" actId="6549"/>
        <pc:sldMkLst>
          <pc:docMk/>
          <pc:sldMk cId="1899753760" sldId="288"/>
        </pc:sldMkLst>
        <pc:spChg chg="mod">
          <ac:chgData name="Raquel de Pedro Rodríguez" userId="ff2df29d924c7bab" providerId="LiveId" clId="{C39F7314-CF5B-4B64-9BC3-D3820CE0BB44}" dt="2026-05-18T09:50:51.863" v="3982" actId="790"/>
          <ac:spMkLst>
            <pc:docMk/>
            <pc:sldMk cId="1899753760" sldId="288"/>
            <ac:spMk id="2" creationId="{8F41268C-D8A9-B8D6-C176-4382FEF53B40}"/>
          </ac:spMkLst>
        </pc:spChg>
        <pc:spChg chg="mod">
          <ac:chgData name="Raquel de Pedro Rodríguez" userId="ff2df29d924c7bab" providerId="LiveId" clId="{C39F7314-CF5B-4B64-9BC3-D3820CE0BB44}" dt="2026-05-18T10:35:35.237" v="4016" actId="6549"/>
          <ac:spMkLst>
            <pc:docMk/>
            <pc:sldMk cId="1899753760" sldId="288"/>
            <ac:spMk id="5" creationId="{69C73ACE-61FC-A6E5-509B-9AFAC69E7415}"/>
          </ac:spMkLst>
        </pc:spChg>
      </pc:sldChg>
      <pc:sldChg chg="modSp mod">
        <pc:chgData name="Raquel de Pedro Rodríguez" userId="ff2df29d924c7bab" providerId="LiveId" clId="{C39F7314-CF5B-4B64-9BC3-D3820CE0BB44}" dt="2026-05-18T09:50:51.863" v="3982" actId="790"/>
        <pc:sldMkLst>
          <pc:docMk/>
          <pc:sldMk cId="1270496509" sldId="297"/>
        </pc:sldMkLst>
        <pc:spChg chg="mod">
          <ac:chgData name="Raquel de Pedro Rodríguez" userId="ff2df29d924c7bab" providerId="LiveId" clId="{C39F7314-CF5B-4B64-9BC3-D3820CE0BB44}" dt="2026-05-18T09:50:51.863" v="3982" actId="790"/>
          <ac:spMkLst>
            <pc:docMk/>
            <pc:sldMk cId="1270496509" sldId="297"/>
            <ac:spMk id="2" creationId="{A7B5325D-C86A-0380-8FEA-26DDB1F4D0BC}"/>
          </ac:spMkLst>
        </pc:spChg>
        <pc:spChg chg="mod">
          <ac:chgData name="Raquel de Pedro Rodríguez" userId="ff2df29d924c7bab" providerId="LiveId" clId="{C39F7314-CF5B-4B64-9BC3-D3820CE0BB44}" dt="2026-05-18T09:50:51.863" v="3982" actId="790"/>
          <ac:spMkLst>
            <pc:docMk/>
            <pc:sldMk cId="1270496509" sldId="297"/>
            <ac:spMk id="3" creationId="{BC1572BA-D598-50DE-7D74-DDB10DB9263C}"/>
          </ac:spMkLst>
        </pc:spChg>
      </pc:sldChg>
      <pc:sldChg chg="modSp mod">
        <pc:chgData name="Raquel de Pedro Rodríguez" userId="ff2df29d924c7bab" providerId="LiveId" clId="{C39F7314-CF5B-4B64-9BC3-D3820CE0BB44}" dt="2026-05-18T10:36:07.862" v="4017" actId="13926"/>
        <pc:sldMkLst>
          <pc:docMk/>
          <pc:sldMk cId="413021581" sldId="325"/>
        </pc:sldMkLst>
        <pc:spChg chg="mod">
          <ac:chgData name="Raquel de Pedro Rodríguez" userId="ff2df29d924c7bab" providerId="LiveId" clId="{C39F7314-CF5B-4B64-9BC3-D3820CE0BB44}" dt="2026-05-18T10:36:07.862" v="4017" actId="13926"/>
          <ac:spMkLst>
            <pc:docMk/>
            <pc:sldMk cId="413021581" sldId="325"/>
            <ac:spMk id="2" creationId="{02789EE6-F133-CCF0-9C96-499A54184163}"/>
          </ac:spMkLst>
        </pc:spChg>
        <pc:spChg chg="mod">
          <ac:chgData name="Raquel de Pedro Rodríguez" userId="ff2df29d924c7bab" providerId="LiveId" clId="{C39F7314-CF5B-4B64-9BC3-D3820CE0BB44}" dt="2026-05-18T09:50:51.863" v="3982" actId="790"/>
          <ac:spMkLst>
            <pc:docMk/>
            <pc:sldMk cId="413021581" sldId="325"/>
            <ac:spMk id="3" creationId="{6A920FDA-0CFE-1D61-C3EF-6E2D593B971E}"/>
          </ac:spMkLst>
        </pc:spChg>
      </pc:sldChg>
      <pc:sldChg chg="modSp mod">
        <pc:chgData name="Raquel de Pedro Rodríguez" userId="ff2df29d924c7bab" providerId="LiveId" clId="{C39F7314-CF5B-4B64-9BC3-D3820CE0BB44}" dt="2026-05-18T11:14:43.040" v="4327" actId="20577"/>
        <pc:sldMkLst>
          <pc:docMk/>
          <pc:sldMk cId="3987872727" sldId="328"/>
        </pc:sldMkLst>
        <pc:spChg chg="mod">
          <ac:chgData name="Raquel de Pedro Rodríguez" userId="ff2df29d924c7bab" providerId="LiveId" clId="{C39F7314-CF5B-4B64-9BC3-D3820CE0BB44}" dt="2026-05-18T09:50:51.863" v="3982" actId="790"/>
          <ac:spMkLst>
            <pc:docMk/>
            <pc:sldMk cId="3987872727" sldId="328"/>
            <ac:spMk id="2" creationId="{9FC9A001-9664-7F1B-AA1A-1021FCC699A9}"/>
          </ac:spMkLst>
        </pc:spChg>
        <pc:spChg chg="mod">
          <ac:chgData name="Raquel de Pedro Rodríguez" userId="ff2df29d924c7bab" providerId="LiveId" clId="{C39F7314-CF5B-4B64-9BC3-D3820CE0BB44}" dt="2026-05-18T11:14:05.598" v="4311" actId="20577"/>
          <ac:spMkLst>
            <pc:docMk/>
            <pc:sldMk cId="3987872727" sldId="328"/>
            <ac:spMk id="3" creationId="{E85243CD-8FE7-704D-4F2C-645B4AA2364A}"/>
          </ac:spMkLst>
        </pc:spChg>
        <pc:spChg chg="mod">
          <ac:chgData name="Raquel de Pedro Rodríguez" userId="ff2df29d924c7bab" providerId="LiveId" clId="{C39F7314-CF5B-4B64-9BC3-D3820CE0BB44}" dt="2026-05-18T11:14:16.625" v="4315" actId="20577"/>
          <ac:spMkLst>
            <pc:docMk/>
            <pc:sldMk cId="3987872727" sldId="328"/>
            <ac:spMk id="7" creationId="{DA0D8C75-B776-AED8-EBEE-1E75EFE94D3A}"/>
          </ac:spMkLst>
        </pc:spChg>
        <pc:spChg chg="mod">
          <ac:chgData name="Raquel de Pedro Rodríguez" userId="ff2df29d924c7bab" providerId="LiveId" clId="{C39F7314-CF5B-4B64-9BC3-D3820CE0BB44}" dt="2026-05-18T09:50:51.863" v="3982" actId="790"/>
          <ac:spMkLst>
            <pc:docMk/>
            <pc:sldMk cId="3987872727" sldId="328"/>
            <ac:spMk id="8" creationId="{ECE16FD5-006F-59C2-5A6D-35B0732F941B}"/>
          </ac:spMkLst>
        </pc:spChg>
        <pc:spChg chg="mod">
          <ac:chgData name="Raquel de Pedro Rodríguez" userId="ff2df29d924c7bab" providerId="LiveId" clId="{C39F7314-CF5B-4B64-9BC3-D3820CE0BB44}" dt="2026-05-18T09:47:56.571" v="3878" actId="1035"/>
          <ac:spMkLst>
            <pc:docMk/>
            <pc:sldMk cId="3987872727" sldId="328"/>
            <ac:spMk id="9" creationId="{3C0F96AD-B15D-EF8C-93C8-B6A9D95A8D1F}"/>
          </ac:spMkLst>
        </pc:spChg>
        <pc:spChg chg="mod">
          <ac:chgData name="Raquel de Pedro Rodríguez" userId="ff2df29d924c7bab" providerId="LiveId" clId="{C39F7314-CF5B-4B64-9BC3-D3820CE0BB44}" dt="2026-05-18T11:14:43.040" v="4327" actId="20577"/>
          <ac:spMkLst>
            <pc:docMk/>
            <pc:sldMk cId="3987872727" sldId="328"/>
            <ac:spMk id="11" creationId="{F5F64EC3-6C43-E904-D674-0FFFDB64ACCC}"/>
          </ac:spMkLst>
        </pc:spChg>
        <pc:spChg chg="mod">
          <ac:chgData name="Raquel de Pedro Rodríguez" userId="ff2df29d924c7bab" providerId="LiveId" clId="{C39F7314-CF5B-4B64-9BC3-D3820CE0BB44}" dt="2026-05-18T11:14:35.458" v="4323" actId="20577"/>
          <ac:spMkLst>
            <pc:docMk/>
            <pc:sldMk cId="3987872727" sldId="328"/>
            <ac:spMk id="13" creationId="{13E801AF-ED12-0C04-43AC-6B63B5DA58CB}"/>
          </ac:spMkLst>
        </pc:spChg>
        <pc:spChg chg="mod">
          <ac:chgData name="Raquel de Pedro Rodríguez" userId="ff2df29d924c7bab" providerId="LiveId" clId="{C39F7314-CF5B-4B64-9BC3-D3820CE0BB44}" dt="2026-05-18T11:14:27.469" v="4319" actId="20577"/>
          <ac:spMkLst>
            <pc:docMk/>
            <pc:sldMk cId="3987872727" sldId="328"/>
            <ac:spMk id="15" creationId="{BA5CC6EB-A6B4-5E37-B533-115724B1B0DC}"/>
          </ac:spMkLst>
        </pc:spChg>
        <pc:spChg chg="mod">
          <ac:chgData name="Raquel de Pedro Rodríguez" userId="ff2df29d924c7bab" providerId="LiveId" clId="{C39F7314-CF5B-4B64-9BC3-D3820CE0BB44}" dt="2026-05-18T09:50:51.863" v="3982" actId="790"/>
          <ac:spMkLst>
            <pc:docMk/>
            <pc:sldMk cId="3987872727" sldId="328"/>
            <ac:spMk id="30" creationId="{CCF38ADD-09CA-0052-64C2-FAC4B75B81BB}"/>
          </ac:spMkLst>
        </pc:spChg>
        <pc:spChg chg="mod">
          <ac:chgData name="Raquel de Pedro Rodríguez" userId="ff2df29d924c7bab" providerId="LiveId" clId="{C39F7314-CF5B-4B64-9BC3-D3820CE0BB44}" dt="2026-05-18T09:50:51.863" v="3982" actId="790"/>
          <ac:spMkLst>
            <pc:docMk/>
            <pc:sldMk cId="3987872727" sldId="328"/>
            <ac:spMk id="37" creationId="{288F8E7D-53C7-F4ED-3B42-6929B2DAB069}"/>
          </ac:spMkLst>
        </pc:spChg>
        <pc:spChg chg="mod">
          <ac:chgData name="Raquel de Pedro Rodríguez" userId="ff2df29d924c7bab" providerId="LiveId" clId="{C39F7314-CF5B-4B64-9BC3-D3820CE0BB44}" dt="2026-05-18T09:44:20.956" v="3677" actId="6549"/>
          <ac:spMkLst>
            <pc:docMk/>
            <pc:sldMk cId="3987872727" sldId="328"/>
            <ac:spMk id="38" creationId="{A646A67F-06DD-CC7E-386C-25C8A72156B2}"/>
          </ac:spMkLst>
        </pc:spChg>
        <pc:spChg chg="mod">
          <ac:chgData name="Raquel de Pedro Rodríguez" userId="ff2df29d924c7bab" providerId="LiveId" clId="{C39F7314-CF5B-4B64-9BC3-D3820CE0BB44}" dt="2026-05-18T09:45:00.442" v="3708" actId="1036"/>
          <ac:spMkLst>
            <pc:docMk/>
            <pc:sldMk cId="3987872727" sldId="328"/>
            <ac:spMk id="57" creationId="{F1623107-395F-25D4-94D5-65ABD11EBC3E}"/>
          </ac:spMkLst>
        </pc:spChg>
        <pc:spChg chg="mod">
          <ac:chgData name="Raquel de Pedro Rodríguez" userId="ff2df29d924c7bab" providerId="LiveId" clId="{C39F7314-CF5B-4B64-9BC3-D3820CE0BB44}" dt="2026-05-18T09:50:51.863" v="3982" actId="790"/>
          <ac:spMkLst>
            <pc:docMk/>
            <pc:sldMk cId="3987872727" sldId="328"/>
            <ac:spMk id="58" creationId="{3F00ABB1-F1FC-7981-BDEF-5CD89B405259}"/>
          </ac:spMkLst>
        </pc:spChg>
        <pc:spChg chg="mod">
          <ac:chgData name="Raquel de Pedro Rodríguez" userId="ff2df29d924c7bab" providerId="LiveId" clId="{C39F7314-CF5B-4B64-9BC3-D3820CE0BB44}" dt="2026-05-18T09:49:01.124" v="3903" actId="1037"/>
          <ac:spMkLst>
            <pc:docMk/>
            <pc:sldMk cId="3987872727" sldId="328"/>
            <ac:spMk id="59" creationId="{9E421854-13A0-0DCA-2593-414270BFAD66}"/>
          </ac:spMkLst>
        </pc:spChg>
        <pc:cxnChg chg="mod">
          <ac:chgData name="Raquel de Pedro Rodríguez" userId="ff2df29d924c7bab" providerId="LiveId" clId="{C39F7314-CF5B-4B64-9BC3-D3820CE0BB44}" dt="2026-05-18T09:50:17.150" v="3973" actId="1037"/>
          <ac:cxnSpMkLst>
            <pc:docMk/>
            <pc:sldMk cId="3987872727" sldId="328"/>
            <ac:cxnSpMk id="4" creationId="{B599CB8B-127E-43E5-0E37-E9CD366CE6BC}"/>
          </ac:cxnSpMkLst>
        </pc:cxnChg>
        <pc:cxnChg chg="mod">
          <ac:chgData name="Raquel de Pedro Rodríguez" userId="ff2df29d924c7bab" providerId="LiveId" clId="{C39F7314-CF5B-4B64-9BC3-D3820CE0BB44}" dt="2026-05-18T09:49:14.308" v="3916" actId="1037"/>
          <ac:cxnSpMkLst>
            <pc:docMk/>
            <pc:sldMk cId="3987872727" sldId="328"/>
            <ac:cxnSpMk id="10" creationId="{7D4E5A38-B279-4C94-2787-E2E48CCC4C5C}"/>
          </ac:cxnSpMkLst>
        </pc:cxnChg>
        <pc:cxnChg chg="mod">
          <ac:chgData name="Raquel de Pedro Rodríguez" userId="ff2df29d924c7bab" providerId="LiveId" clId="{C39F7314-CF5B-4B64-9BC3-D3820CE0BB44}" dt="2026-05-18T09:49:23.083" v="3930" actId="1038"/>
          <ac:cxnSpMkLst>
            <pc:docMk/>
            <pc:sldMk cId="3987872727" sldId="328"/>
            <ac:cxnSpMk id="12" creationId="{CC15824E-6908-1047-8A3B-13BEBBEFAA0A}"/>
          </ac:cxnSpMkLst>
        </pc:cxnChg>
        <pc:cxnChg chg="mod">
          <ac:chgData name="Raquel de Pedro Rodríguez" userId="ff2df29d924c7bab" providerId="LiveId" clId="{C39F7314-CF5B-4B64-9BC3-D3820CE0BB44}" dt="2026-05-18T09:50:19.917" v="3981" actId="1037"/>
          <ac:cxnSpMkLst>
            <pc:docMk/>
            <pc:sldMk cId="3987872727" sldId="328"/>
            <ac:cxnSpMk id="52" creationId="{BBAA784E-F757-B6E6-19D4-8C161C5CC0BA}"/>
          </ac:cxnSpMkLst>
        </pc:cxnChg>
        <pc:cxnChg chg="mod">
          <ac:chgData name="Raquel de Pedro Rodríguez" userId="ff2df29d924c7bab" providerId="LiveId" clId="{C39F7314-CF5B-4B64-9BC3-D3820CE0BB44}" dt="2026-05-18T09:49:39.373" v="3943" actId="1038"/>
          <ac:cxnSpMkLst>
            <pc:docMk/>
            <pc:sldMk cId="3987872727" sldId="328"/>
            <ac:cxnSpMk id="54" creationId="{B827B5C9-9B0B-A430-3FEF-79E4AD6BDCA7}"/>
          </ac:cxnSpMkLst>
        </pc:cxnChg>
      </pc:sldChg>
      <pc:sldChg chg="modSp mod">
        <pc:chgData name="Raquel de Pedro Rodríguez" userId="ff2df29d924c7bab" providerId="LiveId" clId="{C39F7314-CF5B-4B64-9BC3-D3820CE0BB44}" dt="2026-05-18T10:42:21.856" v="4103" actId="6549"/>
        <pc:sldMkLst>
          <pc:docMk/>
          <pc:sldMk cId="2067658091" sldId="339"/>
        </pc:sldMkLst>
        <pc:spChg chg="mod">
          <ac:chgData name="Raquel de Pedro Rodríguez" userId="ff2df29d924c7bab" providerId="LiveId" clId="{C39F7314-CF5B-4B64-9BC3-D3820CE0BB44}" dt="2026-05-18T09:50:51.863" v="3982" actId="790"/>
          <ac:spMkLst>
            <pc:docMk/>
            <pc:sldMk cId="2067658091" sldId="339"/>
            <ac:spMk id="2" creationId="{82FA6968-CD6E-B5C8-E631-98C5DE127BCA}"/>
          </ac:spMkLst>
        </pc:spChg>
        <pc:spChg chg="mod">
          <ac:chgData name="Raquel de Pedro Rodríguez" userId="ff2df29d924c7bab" providerId="LiveId" clId="{C39F7314-CF5B-4B64-9BC3-D3820CE0BB44}" dt="2026-05-18T10:42:21.856" v="4103" actId="6549"/>
          <ac:spMkLst>
            <pc:docMk/>
            <pc:sldMk cId="2067658091" sldId="339"/>
            <ac:spMk id="6" creationId="{1F3E546D-06F9-C4A2-0278-AB12F504FD25}"/>
          </ac:spMkLst>
        </pc:spChg>
        <pc:spChg chg="mod">
          <ac:chgData name="Raquel de Pedro Rodríguez" userId="ff2df29d924c7bab" providerId="LiveId" clId="{C39F7314-CF5B-4B64-9BC3-D3820CE0BB44}" dt="2026-05-18T10:36:46.335" v="4021" actId="6549"/>
          <ac:spMkLst>
            <pc:docMk/>
            <pc:sldMk cId="2067658091" sldId="339"/>
            <ac:spMk id="7" creationId="{B3117450-08D4-A004-ED75-861C64C4EDB4}"/>
          </ac:spMkLst>
        </pc:spChg>
      </pc:sldChg>
      <pc:sldChg chg="modSp mod">
        <pc:chgData name="Raquel de Pedro Rodríguez" userId="ff2df29d924c7bab" providerId="LiveId" clId="{C39F7314-CF5B-4B64-9BC3-D3820CE0BB44}" dt="2026-05-18T09:50:51.863" v="3982" actId="790"/>
        <pc:sldMkLst>
          <pc:docMk/>
          <pc:sldMk cId="3496925065" sldId="344"/>
        </pc:sldMkLst>
        <pc:spChg chg="mod">
          <ac:chgData name="Raquel de Pedro Rodríguez" userId="ff2df29d924c7bab" providerId="LiveId" clId="{C39F7314-CF5B-4B64-9BC3-D3820CE0BB44}" dt="2026-05-18T09:50:51.863" v="3982" actId="790"/>
          <ac:spMkLst>
            <pc:docMk/>
            <pc:sldMk cId="3496925065" sldId="344"/>
            <ac:spMk id="2" creationId="{FB87ACEB-228E-75C2-76AD-23176E03903C}"/>
          </ac:spMkLst>
        </pc:spChg>
        <pc:spChg chg="mod">
          <ac:chgData name="Raquel de Pedro Rodríguez" userId="ff2df29d924c7bab" providerId="LiveId" clId="{C39F7314-CF5B-4B64-9BC3-D3820CE0BB44}" dt="2026-05-18T09:50:51.863" v="3982" actId="790"/>
          <ac:spMkLst>
            <pc:docMk/>
            <pc:sldMk cId="3496925065" sldId="344"/>
            <ac:spMk id="4" creationId="{8FE6A722-1F80-83C9-6A21-F16EB482EE94}"/>
          </ac:spMkLst>
        </pc:spChg>
      </pc:sldChg>
      <pc:sldChg chg="modSp mod">
        <pc:chgData name="Raquel de Pedro Rodríguez" userId="ff2df29d924c7bab" providerId="LiveId" clId="{C39F7314-CF5B-4B64-9BC3-D3820CE0BB44}" dt="2026-05-18T10:45:17.183" v="4124" actId="20577"/>
        <pc:sldMkLst>
          <pc:docMk/>
          <pc:sldMk cId="4178326414" sldId="345"/>
        </pc:sldMkLst>
        <pc:spChg chg="mod">
          <ac:chgData name="Raquel de Pedro Rodríguez" userId="ff2df29d924c7bab" providerId="LiveId" clId="{C39F7314-CF5B-4B64-9BC3-D3820CE0BB44}" dt="2026-05-18T09:50:51.863" v="3982" actId="790"/>
          <ac:spMkLst>
            <pc:docMk/>
            <pc:sldMk cId="4178326414" sldId="345"/>
            <ac:spMk id="2" creationId="{E0A356D5-59DA-0B88-C6AC-CDA0EE16572F}"/>
          </ac:spMkLst>
        </pc:spChg>
        <pc:spChg chg="mod">
          <ac:chgData name="Raquel de Pedro Rodríguez" userId="ff2df29d924c7bab" providerId="LiveId" clId="{C39F7314-CF5B-4B64-9BC3-D3820CE0BB44}" dt="2026-05-18T10:45:17.183" v="4124" actId="20577"/>
          <ac:spMkLst>
            <pc:docMk/>
            <pc:sldMk cId="4178326414" sldId="345"/>
            <ac:spMk id="6" creationId="{1151CB24-EBFD-BA25-914C-3805B8855EFC}"/>
          </ac:spMkLst>
        </pc:spChg>
        <pc:spChg chg="mod">
          <ac:chgData name="Raquel de Pedro Rodríguez" userId="ff2df29d924c7bab" providerId="LiveId" clId="{C39F7314-CF5B-4B64-9BC3-D3820CE0BB44}" dt="2026-05-18T10:43:58.949" v="4114" actId="20577"/>
          <ac:spMkLst>
            <pc:docMk/>
            <pc:sldMk cId="4178326414" sldId="345"/>
            <ac:spMk id="7" creationId="{C4F3DF1B-10AD-4325-1100-548E6CE1E57A}"/>
          </ac:spMkLst>
        </pc:spChg>
      </pc:sldChg>
      <pc:sldChg chg="modSp mod">
        <pc:chgData name="Raquel de Pedro Rodríguez" userId="ff2df29d924c7bab" providerId="LiveId" clId="{C39F7314-CF5B-4B64-9BC3-D3820CE0BB44}" dt="2026-05-18T10:47:40.118" v="4128" actId="20577"/>
        <pc:sldMkLst>
          <pc:docMk/>
          <pc:sldMk cId="2086974478" sldId="354"/>
        </pc:sldMkLst>
        <pc:spChg chg="mod">
          <ac:chgData name="Raquel de Pedro Rodríguez" userId="ff2df29d924c7bab" providerId="LiveId" clId="{C39F7314-CF5B-4B64-9BC3-D3820CE0BB44}" dt="2026-05-18T10:47:40.118" v="4128" actId="20577"/>
          <ac:spMkLst>
            <pc:docMk/>
            <pc:sldMk cId="2086974478" sldId="354"/>
            <ac:spMk id="4" creationId="{AE940CEF-7D24-A92D-33DB-8DB1DF3D7E76}"/>
          </ac:spMkLst>
        </pc:spChg>
        <pc:spChg chg="mod">
          <ac:chgData name="Raquel de Pedro Rodríguez" userId="ff2df29d924c7bab" providerId="LiveId" clId="{C39F7314-CF5B-4B64-9BC3-D3820CE0BB44}" dt="2026-05-18T09:50:51.863" v="3982" actId="790"/>
          <ac:spMkLst>
            <pc:docMk/>
            <pc:sldMk cId="2086974478" sldId="354"/>
            <ac:spMk id="6" creationId="{6CAD1E2E-19AF-69DB-17F8-CF98603D4BAC}"/>
          </ac:spMkLst>
        </pc:spChg>
        <pc:spChg chg="mod">
          <ac:chgData name="Raquel de Pedro Rodríguez" userId="ff2df29d924c7bab" providerId="LiveId" clId="{C39F7314-CF5B-4B64-9BC3-D3820CE0BB44}" dt="2026-05-18T09:50:51.863" v="3982" actId="790"/>
          <ac:spMkLst>
            <pc:docMk/>
            <pc:sldMk cId="2086974478" sldId="354"/>
            <ac:spMk id="8" creationId="{973FEFF1-5A24-5DBA-2BFA-C50EADA25763}"/>
          </ac:spMkLst>
        </pc:spChg>
      </pc:sldChg>
      <pc:sldChg chg="modSp mod">
        <pc:chgData name="Raquel de Pedro Rodríguez" userId="ff2df29d924c7bab" providerId="LiveId" clId="{C39F7314-CF5B-4B64-9BC3-D3820CE0BB44}" dt="2026-05-18T09:50:51.863" v="3982" actId="790"/>
        <pc:sldMkLst>
          <pc:docMk/>
          <pc:sldMk cId="3186954866" sldId="355"/>
        </pc:sldMkLst>
        <pc:spChg chg="mod">
          <ac:chgData name="Raquel de Pedro Rodríguez" userId="ff2df29d924c7bab" providerId="LiveId" clId="{C39F7314-CF5B-4B64-9BC3-D3820CE0BB44}" dt="2026-05-18T09:50:51.863" v="3982" actId="790"/>
          <ac:spMkLst>
            <pc:docMk/>
            <pc:sldMk cId="3186954866" sldId="355"/>
            <ac:spMk id="5" creationId="{ED3FBC11-8B4A-24DA-F97C-84C6AABEFDD8}"/>
          </ac:spMkLst>
        </pc:spChg>
        <pc:spChg chg="mod">
          <ac:chgData name="Raquel de Pedro Rodríguez" userId="ff2df29d924c7bab" providerId="LiveId" clId="{C39F7314-CF5B-4B64-9BC3-D3820CE0BB44}" dt="2026-05-18T09:50:51.863" v="3982" actId="790"/>
          <ac:spMkLst>
            <pc:docMk/>
            <pc:sldMk cId="3186954866" sldId="355"/>
            <ac:spMk id="6" creationId="{DE15B6C7-893F-896E-F6AF-0D7D79F6C8F0}"/>
          </ac:spMkLst>
        </pc:spChg>
      </pc:sldChg>
      <pc:sldChg chg="modSp mod">
        <pc:chgData name="Raquel de Pedro Rodríguez" userId="ff2df29d924c7bab" providerId="LiveId" clId="{C39F7314-CF5B-4B64-9BC3-D3820CE0BB44}" dt="2026-05-18T09:50:51.863" v="3982" actId="790"/>
        <pc:sldMkLst>
          <pc:docMk/>
          <pc:sldMk cId="2096433138" sldId="356"/>
        </pc:sldMkLst>
        <pc:spChg chg="mod">
          <ac:chgData name="Raquel de Pedro Rodríguez" userId="ff2df29d924c7bab" providerId="LiveId" clId="{C39F7314-CF5B-4B64-9BC3-D3820CE0BB44}" dt="2026-05-18T09:50:51.863" v="3982" actId="790"/>
          <ac:spMkLst>
            <pc:docMk/>
            <pc:sldMk cId="2096433138" sldId="356"/>
            <ac:spMk id="4" creationId="{EC5107AE-F180-CF19-EF7F-7CE3047EC530}"/>
          </ac:spMkLst>
        </pc:spChg>
        <pc:spChg chg="mod">
          <ac:chgData name="Raquel de Pedro Rodríguez" userId="ff2df29d924c7bab" providerId="LiveId" clId="{C39F7314-CF5B-4B64-9BC3-D3820CE0BB44}" dt="2026-05-18T09:50:51.863" v="3982" actId="790"/>
          <ac:spMkLst>
            <pc:docMk/>
            <pc:sldMk cId="2096433138" sldId="356"/>
            <ac:spMk id="6" creationId="{6CAB3B1E-69C5-769D-815F-E00C1790D36B}"/>
          </ac:spMkLst>
        </pc:spChg>
        <pc:spChg chg="mod">
          <ac:chgData name="Raquel de Pedro Rodríguez" userId="ff2df29d924c7bab" providerId="LiveId" clId="{C39F7314-CF5B-4B64-9BC3-D3820CE0BB44}" dt="2026-05-18T09:50:51.863" v="3982" actId="790"/>
          <ac:spMkLst>
            <pc:docMk/>
            <pc:sldMk cId="2096433138" sldId="356"/>
            <ac:spMk id="8" creationId="{42C1C717-BFBC-2119-349D-EDFD5E5FFEBB}"/>
          </ac:spMkLst>
        </pc:spChg>
      </pc:sldChg>
      <pc:sldChg chg="addSp delSp modSp mod">
        <pc:chgData name="Raquel de Pedro Rodríguez" userId="ff2df29d924c7bab" providerId="LiveId" clId="{C39F7314-CF5B-4B64-9BC3-D3820CE0BB44}" dt="2026-05-18T10:55:31.245" v="4161" actId="6549"/>
        <pc:sldMkLst>
          <pc:docMk/>
          <pc:sldMk cId="2576091357" sldId="357"/>
        </pc:sldMkLst>
        <pc:spChg chg="add del mod">
          <ac:chgData name="Raquel de Pedro Rodríguez" userId="ff2df29d924c7bab" providerId="LiveId" clId="{C39F7314-CF5B-4B64-9BC3-D3820CE0BB44}" dt="2026-05-18T09:50:51.863" v="3982" actId="790"/>
          <ac:spMkLst>
            <pc:docMk/>
            <pc:sldMk cId="2576091357" sldId="357"/>
            <ac:spMk id="5" creationId="{BE131D31-6E41-2ED7-29DB-36B4D35E1AE5}"/>
          </ac:spMkLst>
        </pc:spChg>
        <pc:spChg chg="mod">
          <ac:chgData name="Raquel de Pedro Rodríguez" userId="ff2df29d924c7bab" providerId="LiveId" clId="{C39F7314-CF5B-4B64-9BC3-D3820CE0BB44}" dt="2026-05-18T10:55:31.245" v="4161" actId="6549"/>
          <ac:spMkLst>
            <pc:docMk/>
            <pc:sldMk cId="2576091357" sldId="357"/>
            <ac:spMk id="6" creationId="{A9A1E25B-3191-DCAB-9B16-1B128346D71D}"/>
          </ac:spMkLst>
        </pc:spChg>
      </pc:sldChg>
      <pc:sldChg chg="modSp mod">
        <pc:chgData name="Raquel de Pedro Rodríguez" userId="ff2df29d924c7bab" providerId="LiveId" clId="{C39F7314-CF5B-4B64-9BC3-D3820CE0BB44}" dt="2026-05-18T10:59:12.959" v="4168" actId="6549"/>
        <pc:sldMkLst>
          <pc:docMk/>
          <pc:sldMk cId="3061734457" sldId="358"/>
        </pc:sldMkLst>
        <pc:spChg chg="mod">
          <ac:chgData name="Raquel de Pedro Rodríguez" userId="ff2df29d924c7bab" providerId="LiveId" clId="{C39F7314-CF5B-4B64-9BC3-D3820CE0BB44}" dt="2026-05-18T10:59:12.959" v="4168" actId="6549"/>
          <ac:spMkLst>
            <pc:docMk/>
            <pc:sldMk cId="3061734457" sldId="358"/>
            <ac:spMk id="4" creationId="{51050952-8BC6-8B82-5D16-EF90C9EA2C48}"/>
          </ac:spMkLst>
        </pc:spChg>
        <pc:spChg chg="mod">
          <ac:chgData name="Raquel de Pedro Rodríguez" userId="ff2df29d924c7bab" providerId="LiveId" clId="{C39F7314-CF5B-4B64-9BC3-D3820CE0BB44}" dt="2026-05-18T09:50:51.863" v="3982" actId="790"/>
          <ac:spMkLst>
            <pc:docMk/>
            <pc:sldMk cId="3061734457" sldId="358"/>
            <ac:spMk id="6" creationId="{849FE6C3-9198-E2C9-5324-D141AC3991C4}"/>
          </ac:spMkLst>
        </pc:spChg>
        <pc:spChg chg="mod">
          <ac:chgData name="Raquel de Pedro Rodríguez" userId="ff2df29d924c7bab" providerId="LiveId" clId="{C39F7314-CF5B-4B64-9BC3-D3820CE0BB44}" dt="2026-05-18T09:50:51.863" v="3982" actId="790"/>
          <ac:spMkLst>
            <pc:docMk/>
            <pc:sldMk cId="3061734457" sldId="358"/>
            <ac:spMk id="8" creationId="{3B3CC3F9-9200-FD0D-2265-0E6E0FF3ABA3}"/>
          </ac:spMkLst>
        </pc:spChg>
      </pc:sldChg>
      <pc:sldChg chg="modSp mod">
        <pc:chgData name="Raquel de Pedro Rodríguez" userId="ff2df29d924c7bab" providerId="LiveId" clId="{C39F7314-CF5B-4B64-9BC3-D3820CE0BB44}" dt="2026-05-18T09:50:51.863" v="3982" actId="790"/>
        <pc:sldMkLst>
          <pc:docMk/>
          <pc:sldMk cId="2225564918" sldId="359"/>
        </pc:sldMkLst>
        <pc:spChg chg="mod">
          <ac:chgData name="Raquel de Pedro Rodríguez" userId="ff2df29d924c7bab" providerId="LiveId" clId="{C39F7314-CF5B-4B64-9BC3-D3820CE0BB44}" dt="2026-05-18T09:50:51.863" v="3982" actId="790"/>
          <ac:spMkLst>
            <pc:docMk/>
            <pc:sldMk cId="2225564918" sldId="359"/>
            <ac:spMk id="5" creationId="{05F674CD-1084-FBA3-1E68-0998807A609D}"/>
          </ac:spMkLst>
        </pc:spChg>
        <pc:spChg chg="mod">
          <ac:chgData name="Raquel de Pedro Rodríguez" userId="ff2df29d924c7bab" providerId="LiveId" clId="{C39F7314-CF5B-4B64-9BC3-D3820CE0BB44}" dt="2026-05-18T09:50:51.863" v="3982" actId="790"/>
          <ac:spMkLst>
            <pc:docMk/>
            <pc:sldMk cId="2225564918" sldId="359"/>
            <ac:spMk id="6" creationId="{437548C9-5BC6-9EDE-F72E-9E55EE3BCF18}"/>
          </ac:spMkLst>
        </pc:spChg>
      </pc:sldChg>
      <pc:sldChg chg="modSp mod">
        <pc:chgData name="Raquel de Pedro Rodríguez" userId="ff2df29d924c7bab" providerId="LiveId" clId="{C39F7314-CF5B-4B64-9BC3-D3820CE0BB44}" dt="2026-05-18T11:12:51.939" v="4307" actId="21"/>
        <pc:sldMkLst>
          <pc:docMk/>
          <pc:sldMk cId="277447619" sldId="360"/>
        </pc:sldMkLst>
        <pc:spChg chg="mod">
          <ac:chgData name="Raquel de Pedro Rodríguez" userId="ff2df29d924c7bab" providerId="LiveId" clId="{C39F7314-CF5B-4B64-9BC3-D3820CE0BB44}" dt="2026-05-18T09:50:51.863" v="3982" actId="790"/>
          <ac:spMkLst>
            <pc:docMk/>
            <pc:sldMk cId="277447619" sldId="360"/>
            <ac:spMk id="3" creationId="{0090D586-55E9-E944-F905-B7E6F862D7F9}"/>
          </ac:spMkLst>
        </pc:spChg>
        <pc:spChg chg="mod">
          <ac:chgData name="Raquel de Pedro Rodríguez" userId="ff2df29d924c7bab" providerId="LiveId" clId="{C39F7314-CF5B-4B64-9BC3-D3820CE0BB44}" dt="2026-05-18T11:12:51.939" v="4307" actId="21"/>
          <ac:spMkLst>
            <pc:docMk/>
            <pc:sldMk cId="277447619" sldId="360"/>
            <ac:spMk id="4" creationId="{288F6510-A600-4CE9-C821-C3BA587134E8}"/>
          </ac:spMkLst>
        </pc:spChg>
        <pc:spChg chg="mod">
          <ac:chgData name="Raquel de Pedro Rodríguez" userId="ff2df29d924c7bab" providerId="LiveId" clId="{C39F7314-CF5B-4B64-9BC3-D3820CE0BB44}" dt="2026-05-18T09:50:51.863" v="3982" actId="790"/>
          <ac:spMkLst>
            <pc:docMk/>
            <pc:sldMk cId="277447619" sldId="360"/>
            <ac:spMk id="6" creationId="{1FB4125B-D901-3D09-6070-7B5B775AFDB6}"/>
          </ac:spMkLst>
        </pc:spChg>
      </pc:sldChg>
      <pc:sldChg chg="modSp mod">
        <pc:chgData name="Raquel de Pedro Rodríguez" userId="ff2df29d924c7bab" providerId="LiveId" clId="{C39F7314-CF5B-4B64-9BC3-D3820CE0BB44}" dt="2026-05-18T11:06:37.557" v="4221" actId="6549"/>
        <pc:sldMkLst>
          <pc:docMk/>
          <pc:sldMk cId="2062113140" sldId="361"/>
        </pc:sldMkLst>
        <pc:spChg chg="mod">
          <ac:chgData name="Raquel de Pedro Rodríguez" userId="ff2df29d924c7bab" providerId="LiveId" clId="{C39F7314-CF5B-4B64-9BC3-D3820CE0BB44}" dt="2026-05-18T09:50:51.863" v="3982" actId="790"/>
          <ac:spMkLst>
            <pc:docMk/>
            <pc:sldMk cId="2062113140" sldId="361"/>
            <ac:spMk id="2" creationId="{0A510C29-5A55-EEE9-A741-7680F8234E6E}"/>
          </ac:spMkLst>
        </pc:spChg>
        <pc:spChg chg="mod">
          <ac:chgData name="Raquel de Pedro Rodríguez" userId="ff2df29d924c7bab" providerId="LiveId" clId="{C39F7314-CF5B-4B64-9BC3-D3820CE0BB44}" dt="2026-05-18T11:06:37.557" v="4221" actId="6549"/>
          <ac:spMkLst>
            <pc:docMk/>
            <pc:sldMk cId="2062113140" sldId="361"/>
            <ac:spMk id="6" creationId="{C425EC7F-A7FC-5333-AE5B-0856BA19DCC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dirty="0"/>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5/22/2026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dirty="0"/>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 dirty="0"/>
          </a:p>
        </p:txBody>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5/22/2026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s-419" sz="5000" noProof="0" dirty="0">
                <a:latin typeface="Arial" panose="020B0604020202020204" pitchFamily="34" charset="0"/>
                <a:ea typeface="+mj-lt"/>
                <a:cs typeface="Arial" panose="020B0604020202020204" pitchFamily="34" charset="0"/>
              </a:rPr>
              <a:t>Grupo de Trabajo de Charles River sobre el acceso equitativo al río</a:t>
            </a:r>
            <a:endParaRPr lang="es-419" sz="5000" noProof="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endParaRPr lang="es-419" noProof="0" dirty="0"/>
          </a:p>
          <a:p>
            <a:r>
              <a:rPr lang="es-419" sz="2800" cap="none" noProof="0" dirty="0">
                <a:solidFill>
                  <a:srgbClr val="004B24"/>
                </a:solidFill>
                <a:latin typeface="Arial" panose="020B0604020202020204" pitchFamily="34" charset="0"/>
                <a:cs typeface="Arial" panose="020B0604020202020204" pitchFamily="34" charset="0"/>
              </a:rPr>
              <a:t>Reunión</a:t>
            </a:r>
            <a:r>
              <a:rPr lang="es-419" sz="2800" cap="none" noProof="0" dirty="0">
                <a:solidFill>
                  <a:srgbClr val="004B24"/>
                </a:solidFill>
                <a:latin typeface="Arial"/>
                <a:cs typeface="Arial"/>
              </a:rPr>
              <a:t> 10 | 13 de mayo de 2026</a:t>
            </a: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F165-A345-FEAE-A5B5-39B9F2445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A6968-CD6E-B5C8-E631-98C5DE127BCA}"/>
              </a:ext>
            </a:extLst>
          </p:cNvPr>
          <p:cNvSpPr>
            <a:spLocks noGrp="1"/>
          </p:cNvSpPr>
          <p:nvPr>
            <p:ph type="title"/>
          </p:nvPr>
        </p:nvSpPr>
        <p:spPr>
          <a:xfrm>
            <a:off x="1097279" y="286603"/>
            <a:ext cx="10915005" cy="1450757"/>
          </a:xfrm>
        </p:spPr>
        <p:txBody>
          <a:bodyPr>
            <a:noAutofit/>
          </a:bodyPr>
          <a:lstStyle/>
          <a:p>
            <a:r>
              <a:rPr lang="es-419" sz="4000" noProof="0" dirty="0">
                <a:solidFill>
                  <a:srgbClr val="404040"/>
                </a:solidFill>
                <a:latin typeface="Aptos Display"/>
                <a:ea typeface="Calibri Light"/>
                <a:cs typeface="Calibri Light"/>
              </a:rPr>
              <a:t>Revisión de la retroalimentación sobre las recomendaciones recibida en las audiencias públicas:</a:t>
            </a:r>
            <a:endParaRPr lang="es-419" sz="4000" noProof="0" dirty="0">
              <a:ea typeface="Calibri Light"/>
              <a:cs typeface="Calibri Light"/>
            </a:endParaRPr>
          </a:p>
        </p:txBody>
      </p:sp>
      <p:sp>
        <p:nvSpPr>
          <p:cNvPr id="6" name="Content Placeholder 5">
            <a:extLst>
              <a:ext uri="{FF2B5EF4-FFF2-40B4-BE49-F238E27FC236}">
                <a16:creationId xmlns:a16="http://schemas.microsoft.com/office/drawing/2014/main" id="{1F3E546D-06F9-C4A2-0278-AB12F504FD25}"/>
              </a:ext>
            </a:extLst>
          </p:cNvPr>
          <p:cNvSpPr>
            <a:spLocks noGrp="1"/>
          </p:cNvSpPr>
          <p:nvPr>
            <p:ph sz="quarter" idx="4"/>
          </p:nvPr>
        </p:nvSpPr>
        <p:spPr>
          <a:xfrm>
            <a:off x="1217564" y="1917700"/>
            <a:ext cx="10915006" cy="4345940"/>
          </a:xfrm>
        </p:spPr>
        <p:txBody>
          <a:bodyPr vert="horz" lIns="0" tIns="45720" rIns="0" bIns="45720" rtlCol="0" anchor="t">
            <a:noAutofit/>
          </a:bodyPr>
          <a:lstStyle/>
          <a:p>
            <a:pPr marL="228600" indent="-228600">
              <a:buAutoNum type="arabicPeriod"/>
            </a:pPr>
            <a:r>
              <a:rPr lang="es-419" sz="1500" b="1" noProof="0" dirty="0">
                <a:latin typeface="Aptos"/>
                <a:ea typeface="Calibri" panose="020F0502020204030204"/>
                <a:cs typeface="Calibri" panose="020F0502020204030204"/>
              </a:rPr>
              <a:t>Contar con más sistemas de comunicación</a:t>
            </a:r>
            <a:r>
              <a:rPr lang="es-419" sz="1500" b="1" noProof="0" dirty="0">
                <a:highlight>
                  <a:srgbClr val="FFFFFF"/>
                </a:highlight>
                <a:latin typeface="Aptos"/>
                <a:ea typeface="Calibri" panose="020F0502020204030204"/>
                <a:cs typeface="Calibri" panose="020F0502020204030204"/>
              </a:rPr>
              <a:t>, </a:t>
            </a:r>
            <a:r>
              <a:rPr lang="es-419" sz="1500" noProof="0" dirty="0">
                <a:latin typeface="Aptos"/>
                <a:ea typeface="Calibri" panose="020F0502020204030204"/>
                <a:cs typeface="Calibri" panose="020F0502020204030204"/>
              </a:rPr>
              <a:t>como una página web de cada proyecto con una persona de contacto principal o una línea telefónica directa del proyecto; disponer de material físico en los lugares del proyecto (folletos, carteles, etc.); uso activo de las redes sociales (Facebook, Instagram); publicar calendarios con los próximos eventos, las interrupciones previstas o las fechas clave; </a:t>
            </a:r>
            <a:r>
              <a:rPr lang="es-419" sz="1500" dirty="0">
                <a:latin typeface="Aptos"/>
                <a:ea typeface="Calibri" panose="020F0502020204030204"/>
                <a:cs typeface="Calibri" panose="020F0502020204030204"/>
              </a:rPr>
              <a:t>o</a:t>
            </a:r>
            <a:r>
              <a:rPr lang="es-419" sz="1500" noProof="0" dirty="0">
                <a:latin typeface="Aptos"/>
                <a:ea typeface="Calibri" panose="020F0502020204030204"/>
                <a:cs typeface="Calibri" panose="020F0502020204030204"/>
              </a:rPr>
              <a:t> utilizar listas de correo electrónico comunitarias para llegar a los residentes.</a:t>
            </a:r>
          </a:p>
          <a:p>
            <a:pPr marL="228600" indent="-228600">
              <a:buAutoNum type="arabicPeriod"/>
            </a:pPr>
            <a:r>
              <a:rPr lang="es-419" sz="1500" b="1" noProof="0" dirty="0">
                <a:latin typeface="Aptos"/>
                <a:ea typeface="Calibri" panose="020F0502020204030204"/>
                <a:cs typeface="Calibri" panose="020F0502020204030204"/>
              </a:rPr>
              <a:t> Involucrar a la comunidad desde más temprano</a:t>
            </a:r>
            <a:r>
              <a:rPr lang="es-419" sz="1500" b="1" noProof="0" dirty="0">
                <a:highlight>
                  <a:srgbClr val="FFFFFF"/>
                </a:highlight>
                <a:latin typeface="Aptos"/>
                <a:ea typeface="Calibri" panose="020F0502020204030204"/>
                <a:cs typeface="Calibri" panose="020F0502020204030204"/>
              </a:rPr>
              <a:t>, </a:t>
            </a:r>
            <a:r>
              <a:rPr lang="es-419" sz="1500" noProof="0" dirty="0">
                <a:latin typeface="Aptos"/>
                <a:ea typeface="Calibri" panose="020F0502020204030204"/>
                <a:cs typeface="Calibri" panose="020F0502020204030204"/>
              </a:rPr>
              <a:t>especialmente antes de que los proyectos hayan comenzado o se hayan finalizado, para que las aportaciones de la comunidad puedan influir de manera significativa en los proyectos. Esto incluye compartir posibles ideas de proyectos, no solo los planes finales; enviar cartas e identificar oportunidades para recibir aportaciones tempranas de la comunidad; y también ofrecer oportunidades para recibir comentarios en las etapas intermedias.</a:t>
            </a:r>
          </a:p>
          <a:p>
            <a:pPr marL="228600" indent="-228600">
              <a:buAutoNum type="arabicPeriod"/>
            </a:pPr>
            <a:r>
              <a:rPr lang="es-419" sz="1500" b="1" noProof="0" dirty="0">
                <a:latin typeface="Aptos"/>
                <a:ea typeface="Calibri" panose="020F0502020204030204"/>
                <a:cs typeface="Calibri" panose="020F0502020204030204"/>
              </a:rPr>
              <a:t> Designar puntos de contacto claros para la comunidad, </a:t>
            </a:r>
            <a:r>
              <a:rPr lang="es-419" sz="1500" noProof="0" dirty="0">
                <a:latin typeface="Aptos"/>
                <a:ea typeface="Calibri" panose="020F0502020204030204"/>
                <a:cs typeface="Calibri" panose="020F0502020204030204"/>
              </a:rPr>
              <a:t>ya sea por proyecto o por comunidad</a:t>
            </a:r>
            <a:r>
              <a:rPr lang="es-419" sz="1500" dirty="0">
                <a:latin typeface="Aptos"/>
                <a:ea typeface="Calibri" panose="020F0502020204030204"/>
                <a:cs typeface="Calibri" panose="020F0502020204030204"/>
              </a:rPr>
              <a:t>;</a:t>
            </a:r>
            <a:r>
              <a:rPr lang="es-419" sz="1500" noProof="0" dirty="0">
                <a:latin typeface="Aptos"/>
                <a:ea typeface="Calibri" panose="020F0502020204030204"/>
                <a:cs typeface="Calibri" panose="020F0502020204030204"/>
              </a:rPr>
              <a:t> esta persona ofrecerá actualizaciones periódicas y responder</a:t>
            </a:r>
            <a:r>
              <a:rPr lang="es-419" sz="1500" dirty="0">
                <a:latin typeface="Aptos"/>
                <a:ea typeface="Calibri" panose="020F0502020204030204"/>
                <a:cs typeface="Calibri" panose="020F0502020204030204"/>
              </a:rPr>
              <a:t>á</a:t>
            </a:r>
            <a:r>
              <a:rPr lang="es-419" sz="1500" noProof="0" dirty="0">
                <a:latin typeface="Aptos"/>
                <a:ea typeface="Calibri" panose="020F0502020204030204"/>
                <a:cs typeface="Calibri" panose="020F0502020204030204"/>
              </a:rPr>
              <a:t> las preguntas recibidas (tanto digital como presencialmente) mediante actividades de participación.</a:t>
            </a:r>
          </a:p>
          <a:p>
            <a:pPr marL="228600" indent="-228600">
              <a:buAutoNum type="arabicPeriod"/>
            </a:pPr>
            <a:r>
              <a:rPr lang="es-419" sz="1500" b="1" noProof="0" dirty="0">
                <a:latin typeface="Aptos"/>
                <a:ea typeface="Calibri" panose="020F0502020204030204"/>
                <a:cs typeface="Calibri" panose="020F0502020204030204"/>
              </a:rPr>
              <a:t>Aclarar las funciones del DCR, la Ciudad de Cambridge y otras organizaciones</a:t>
            </a:r>
            <a:r>
              <a:rPr lang="es-419" sz="1500" b="1" noProof="0" dirty="0">
                <a:highlight>
                  <a:srgbClr val="FFFFFF"/>
                </a:highlight>
                <a:latin typeface="Aptos"/>
                <a:ea typeface="Calibri" panose="020F0502020204030204"/>
                <a:cs typeface="Calibri" panose="020F0502020204030204"/>
              </a:rPr>
              <a:t>, </a:t>
            </a:r>
            <a:r>
              <a:rPr lang="es-419" sz="1500" noProof="0" dirty="0">
                <a:highlight>
                  <a:srgbClr val="FFFFFF"/>
                </a:highlight>
                <a:latin typeface="Aptos"/>
                <a:ea typeface="Calibri" panose="020F0502020204030204"/>
                <a:cs typeface="Calibri" panose="020F0502020204030204"/>
              </a:rPr>
              <a:t>incluida l</a:t>
            </a:r>
            <a:r>
              <a:rPr lang="es-419" sz="1500" noProof="0" dirty="0">
                <a:latin typeface="Aptos"/>
                <a:ea typeface="Calibri" panose="020F0502020204030204"/>
                <a:cs typeface="Calibri" panose="020F0502020204030204"/>
              </a:rPr>
              <a:t>a coordinación de los esfuerzos de divulgación y comunicación</a:t>
            </a:r>
            <a:r>
              <a:rPr lang="es-419" sz="1500" noProof="0" dirty="0">
                <a:highlight>
                  <a:srgbClr val="FFFFFF"/>
                </a:highlight>
                <a:latin typeface="Aptos"/>
                <a:ea typeface="Calibri" panose="020F0502020204030204"/>
                <a:cs typeface="Calibri" panose="020F0502020204030204"/>
              </a:rPr>
              <a:t>. </a:t>
            </a:r>
          </a:p>
          <a:p>
            <a:pPr marL="228600" indent="-228600">
              <a:buAutoNum type="arabicPeriod"/>
            </a:pPr>
            <a:r>
              <a:rPr lang="es-419" sz="1500" b="1" noProof="0" dirty="0">
                <a:highlight>
                  <a:srgbClr val="FFFFFF"/>
                </a:highlight>
                <a:latin typeface="Aptos"/>
                <a:ea typeface="Calibri" panose="020F0502020204030204"/>
                <a:cs typeface="Calibri" panose="020F0502020204030204"/>
              </a:rPr>
              <a:t>Ampliar </a:t>
            </a:r>
            <a:r>
              <a:rPr lang="es-419" sz="1500" b="1" noProof="0" dirty="0">
                <a:latin typeface="Aptos"/>
                <a:ea typeface="Calibri" panose="020F0502020204030204"/>
                <a:cs typeface="Calibri" panose="020F0502020204030204"/>
              </a:rPr>
              <a:t>la divulgación presencial, </a:t>
            </a:r>
            <a:r>
              <a:rPr lang="es-419" sz="1500" noProof="0" dirty="0">
                <a:latin typeface="Aptos"/>
                <a:ea typeface="Calibri" panose="020F0502020204030204"/>
                <a:cs typeface="Calibri" panose="020F0502020204030204"/>
              </a:rPr>
              <a:t>incluidas reuniones específicas por vecindario, eventos temporales en espacios comunitarios locales, como iglesias o supermercados, y colaboraciones con organizaciones comunitarias, grupos, lugares de culto y negocios locales.</a:t>
            </a:r>
          </a:p>
          <a:p>
            <a:pPr marL="228600" indent="-228600">
              <a:buAutoNum type="arabicPeriod"/>
            </a:pPr>
            <a:r>
              <a:rPr lang="es-419" sz="1500" b="1" noProof="0" dirty="0">
                <a:highlight>
                  <a:srgbClr val="FFFFFF"/>
                </a:highlight>
                <a:latin typeface="Aptos"/>
                <a:ea typeface="Calibri" panose="020F0502020204030204"/>
                <a:cs typeface="Calibri" panose="020F0502020204030204"/>
              </a:rPr>
              <a:t>Probar </a:t>
            </a:r>
            <a:r>
              <a:rPr lang="es-419" sz="1500" b="1" noProof="0" dirty="0">
                <a:latin typeface="Aptos"/>
                <a:ea typeface="Calibri" panose="020F0502020204030204"/>
                <a:cs typeface="Calibri" panose="020F0502020204030204"/>
              </a:rPr>
              <a:t>las estrategias de participación y comunicación mediante programas piloto.</a:t>
            </a:r>
            <a:r>
              <a:rPr lang="es-419" sz="1500" b="1" noProof="0" dirty="0">
                <a:highlight>
                  <a:srgbClr val="FFFFFF"/>
                </a:highlight>
                <a:latin typeface="Aptos"/>
                <a:ea typeface="Calibri" panose="020F0502020204030204"/>
                <a:cs typeface="Calibri" panose="020F0502020204030204"/>
              </a:rPr>
              <a:t> </a:t>
            </a:r>
          </a:p>
          <a:p>
            <a:pPr marL="457200" indent="-457200">
              <a:lnSpc>
                <a:spcPct val="100000"/>
              </a:lnSpc>
              <a:spcBef>
                <a:spcPts val="600"/>
              </a:spcBef>
              <a:spcAft>
                <a:spcPts val="600"/>
              </a:spcAft>
              <a:buFont typeface="Wingdings" panose="020F0502020204030204" pitchFamily="34" charset="0"/>
              <a:buChar char="§"/>
            </a:pPr>
            <a:endParaRPr lang="es-419" noProof="0" dirty="0">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s-419" noProof="0" dirty="0">
              <a:latin typeface="Aptos Narrow"/>
              <a:ea typeface="Calibri" panose="020F0502020204030204"/>
              <a:cs typeface="Calibri" panose="020F0502020204030204"/>
            </a:endParaRPr>
          </a:p>
        </p:txBody>
      </p:sp>
      <p:sp>
        <p:nvSpPr>
          <p:cNvPr id="7" name="Text Placeholder 6">
            <a:extLst>
              <a:ext uri="{FF2B5EF4-FFF2-40B4-BE49-F238E27FC236}">
                <a16:creationId xmlns:a16="http://schemas.microsoft.com/office/drawing/2014/main" id="{B3117450-08D4-A004-ED75-861C64C4EDB4}"/>
              </a:ext>
            </a:extLst>
          </p:cNvPr>
          <p:cNvSpPr>
            <a:spLocks noGrp="1"/>
          </p:cNvSpPr>
          <p:nvPr>
            <p:ph type="body" idx="1"/>
          </p:nvPr>
        </p:nvSpPr>
        <p:spPr>
          <a:xfrm>
            <a:off x="1097280" y="1737360"/>
            <a:ext cx="8656320" cy="345440"/>
          </a:xfrm>
        </p:spPr>
        <p:txBody>
          <a:bodyPr>
            <a:normAutofit fontScale="92500" lnSpcReduction="10000"/>
          </a:bodyPr>
          <a:lstStyle/>
          <a:p>
            <a:r>
              <a:rPr lang="es-419" noProof="0" dirty="0">
                <a:ea typeface="Calibri"/>
                <a:cs typeface="Calibri"/>
              </a:rPr>
              <a:t>RESUMEN DE LA RETROALIMENTACIÓN EN LAS AUDIENCIAS PÚBLICAS: </a:t>
            </a:r>
            <a:endParaRPr lang="es-419" noProof="0" dirty="0"/>
          </a:p>
        </p:txBody>
      </p:sp>
    </p:spTree>
    <p:extLst>
      <p:ext uri="{BB962C8B-B14F-4D97-AF65-F5344CB8AC3E}">
        <p14:creationId xmlns:p14="http://schemas.microsoft.com/office/powerpoint/2010/main" val="2067658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576E4-AAE2-C7A9-6AAE-0AE0F5C27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356D5-59DA-0B88-C6AC-CDA0EE16572F}"/>
              </a:ext>
            </a:extLst>
          </p:cNvPr>
          <p:cNvSpPr>
            <a:spLocks noGrp="1"/>
          </p:cNvSpPr>
          <p:nvPr>
            <p:ph type="title"/>
          </p:nvPr>
        </p:nvSpPr>
        <p:spPr/>
        <p:txBody>
          <a:bodyPr>
            <a:noAutofit/>
          </a:bodyPr>
          <a:lstStyle/>
          <a:p>
            <a:r>
              <a:rPr lang="es-419" sz="4000" noProof="0" dirty="0">
                <a:solidFill>
                  <a:srgbClr val="404040"/>
                </a:solidFill>
                <a:latin typeface="Aptos Display"/>
                <a:ea typeface="Calibri Light"/>
                <a:cs typeface="Calibri Light"/>
              </a:rPr>
              <a:t>Revisión de las recomendaciones de la encuesta de las audiencias públicas hasta la fecha:</a:t>
            </a:r>
            <a:endParaRPr lang="es-419" sz="4000" noProof="0" dirty="0">
              <a:ea typeface="Calibri Light"/>
              <a:cs typeface="Calibri Light"/>
            </a:endParaRPr>
          </a:p>
        </p:txBody>
      </p:sp>
      <p:sp>
        <p:nvSpPr>
          <p:cNvPr id="6" name="Content Placeholder 5">
            <a:extLst>
              <a:ext uri="{FF2B5EF4-FFF2-40B4-BE49-F238E27FC236}">
                <a16:creationId xmlns:a16="http://schemas.microsoft.com/office/drawing/2014/main" id="{1151CB24-EBFD-BA25-914C-3805B8855EFC}"/>
              </a:ext>
            </a:extLst>
          </p:cNvPr>
          <p:cNvSpPr>
            <a:spLocks noGrp="1"/>
          </p:cNvSpPr>
          <p:nvPr>
            <p:ph sz="quarter" idx="4"/>
          </p:nvPr>
        </p:nvSpPr>
        <p:spPr>
          <a:xfrm>
            <a:off x="1217564" y="2400301"/>
            <a:ext cx="10794721" cy="4457700"/>
          </a:xfrm>
        </p:spPr>
        <p:txBody>
          <a:bodyPr vert="horz" lIns="0" tIns="45720" rIns="0" bIns="45720" rtlCol="0" anchor="t">
            <a:noAutofit/>
          </a:bodyPr>
          <a:lstStyle/>
          <a:p>
            <a:pPr marL="228600" indent="-228600">
              <a:buAutoNum type="arabicPeriod"/>
            </a:pPr>
            <a:r>
              <a:rPr lang="es-419" sz="2400" b="1" noProof="0" dirty="0">
                <a:latin typeface="Aptos"/>
                <a:ea typeface="Calibri" panose="020F0502020204030204"/>
                <a:cs typeface="Calibri" panose="020F0502020204030204"/>
              </a:rPr>
              <a:t>60-80 % de los encuestados estuvieron de acuerdo </a:t>
            </a:r>
            <a:r>
              <a:rPr lang="es-419" sz="2400" noProof="0" dirty="0">
                <a:latin typeface="Aptos"/>
                <a:ea typeface="Calibri" panose="020F0502020204030204"/>
                <a:cs typeface="Calibri" panose="020F0502020204030204"/>
              </a:rPr>
              <a:t>con las recomendaciones</a:t>
            </a:r>
            <a:r>
              <a:rPr lang="es-419" sz="2400" noProof="0" dirty="0">
                <a:highlight>
                  <a:srgbClr val="FFFFFF"/>
                </a:highlight>
                <a:latin typeface="Aptos"/>
                <a:ea typeface="Calibri" panose="020F0502020204030204"/>
                <a:cs typeface="Calibri" panose="020F0502020204030204"/>
              </a:rPr>
              <a:t>; </a:t>
            </a:r>
          </a:p>
          <a:p>
            <a:pPr marL="228600" indent="-228600">
              <a:buAutoNum type="arabicPeriod"/>
            </a:pPr>
            <a:r>
              <a:rPr lang="es-419" sz="2400" b="1" noProof="0" dirty="0">
                <a:latin typeface="Aptos"/>
                <a:ea typeface="Calibri" panose="020F0502020204030204"/>
                <a:cs typeface="Calibri" panose="020F0502020204030204"/>
              </a:rPr>
              <a:t>Las sugerencias fueron las siguientes</a:t>
            </a:r>
            <a:r>
              <a:rPr lang="es-419" sz="2400" b="1" noProof="0" dirty="0">
                <a:highlight>
                  <a:srgbClr val="FFFFFF"/>
                </a:highlight>
                <a:latin typeface="Aptos"/>
                <a:ea typeface="Calibri" panose="020F0502020204030204"/>
                <a:cs typeface="Calibri" panose="020F0502020204030204"/>
              </a:rPr>
              <a:t>: </a:t>
            </a:r>
          </a:p>
          <a:p>
            <a:pPr marL="383540" lvl="1">
              <a:buAutoNum type="arabicPeriod"/>
            </a:pPr>
            <a:r>
              <a:rPr lang="es-419" sz="1600" noProof="0" dirty="0">
                <a:latin typeface="Aptos"/>
                <a:ea typeface="Calibri" panose="020F0502020204030204"/>
                <a:cs typeface="Calibri" panose="020F0502020204030204"/>
              </a:rPr>
              <a:t>Importancia de contar con una comunicación clara y consistente que sea fácilmente identificable, incluidas actualizaciones periódicas sobre los proyectos o una página centralizada sobre los proyectos;</a:t>
            </a:r>
          </a:p>
          <a:p>
            <a:pPr marL="383540" lvl="1">
              <a:buAutoNum type="arabicPeriod"/>
            </a:pPr>
            <a:r>
              <a:rPr lang="es-419" sz="1600" noProof="0" dirty="0">
                <a:latin typeface="Aptos"/>
                <a:ea typeface="Calibri" panose="020F0502020204030204"/>
                <a:cs typeface="Calibri" panose="020F0502020204030204"/>
              </a:rPr>
              <a:t>Necesidad de divulgación y presencia física en las comunidades;</a:t>
            </a:r>
          </a:p>
          <a:p>
            <a:pPr marL="383540" lvl="1">
              <a:buAutoNum type="arabicPeriod"/>
            </a:pPr>
            <a:r>
              <a:rPr lang="es-419" sz="1600" noProof="0" dirty="0">
                <a:latin typeface="Aptos"/>
                <a:ea typeface="Calibri" panose="020F0502020204030204"/>
                <a:cs typeface="Calibri" panose="020F0502020204030204"/>
              </a:rPr>
              <a:t>Necesidad de más mejoras </a:t>
            </a:r>
            <a:r>
              <a:rPr lang="es-419" sz="1600" dirty="0">
                <a:latin typeface="Aptos"/>
                <a:ea typeface="Calibri" panose="020F0502020204030204"/>
                <a:cs typeface="Calibri" panose="020F0502020204030204"/>
              </a:rPr>
              <a:t>en </a:t>
            </a:r>
            <a:r>
              <a:rPr lang="es-419" sz="1600" noProof="0" dirty="0">
                <a:latin typeface="Aptos"/>
                <a:ea typeface="Calibri" panose="020F0502020204030204"/>
                <a:cs typeface="Calibri" panose="020F0502020204030204"/>
              </a:rPr>
              <a:t>infraestructura y limpieza;</a:t>
            </a:r>
          </a:p>
          <a:p>
            <a:pPr marL="383540" lvl="1">
              <a:buAutoNum type="arabicPeriod"/>
            </a:pPr>
            <a:r>
              <a:rPr lang="es-419" sz="1600" noProof="0" dirty="0">
                <a:latin typeface="Aptos"/>
                <a:ea typeface="Calibri" panose="020F0502020204030204"/>
                <a:cs typeface="Calibri" panose="020F0502020204030204"/>
              </a:rPr>
              <a:t>Aclarar a quién se refiere el DCR cuando dice la palabra “comunidad” y aclarar explícitamente cómo las aportaciones de la comunidad pueden influir en los proyectos o procesos;</a:t>
            </a:r>
            <a:r>
              <a:rPr lang="es-419" sz="1600" noProof="0" dirty="0">
                <a:highlight>
                  <a:srgbClr val="FFFFFF"/>
                </a:highlight>
                <a:latin typeface="Aptos"/>
                <a:ea typeface="Calibri" panose="020F0502020204030204"/>
                <a:cs typeface="Calibri" panose="020F0502020204030204"/>
              </a:rPr>
              <a:t> </a:t>
            </a:r>
          </a:p>
          <a:p>
            <a:pPr marL="383540" lvl="1">
              <a:buAutoNum type="arabicPeriod"/>
            </a:pPr>
            <a:r>
              <a:rPr lang="es-419" sz="1600" noProof="0" dirty="0">
                <a:latin typeface="Aptos"/>
                <a:ea typeface="Calibri" panose="020F0502020204030204"/>
                <a:cs typeface="Calibri" panose="020F0502020204030204"/>
              </a:rPr>
              <a:t>Incorporar más métricas y prácticas de evaluación para garantizar el cumplimiento de los objetivos y los valores establecidos en estas recomendaciones;</a:t>
            </a:r>
          </a:p>
          <a:p>
            <a:pPr marL="383540" lvl="1">
              <a:buAutoNum type="arabicPeriod"/>
            </a:pPr>
            <a:r>
              <a:rPr lang="es-419" sz="1600" noProof="0" dirty="0">
                <a:latin typeface="Aptos"/>
                <a:ea typeface="Calibri" panose="020F0502020204030204"/>
                <a:cs typeface="Calibri" panose="020F0502020204030204"/>
              </a:rPr>
              <a:t>Necesidad de coordinación con las escuelas locales</a:t>
            </a:r>
            <a:r>
              <a:rPr lang="es-419" sz="1600" noProof="0" dirty="0">
                <a:highlight>
                  <a:srgbClr val="FFFFFF"/>
                </a:highlight>
                <a:latin typeface="Aptos"/>
                <a:ea typeface="Calibri" panose="020F0502020204030204"/>
                <a:cs typeface="Calibri" panose="020F0502020204030204"/>
              </a:rPr>
              <a:t>; </a:t>
            </a:r>
          </a:p>
          <a:p>
            <a:pPr marL="383540" lvl="1">
              <a:buAutoNum type="arabicPeriod"/>
            </a:pPr>
            <a:r>
              <a:rPr lang="es-419" sz="1600" noProof="0" dirty="0">
                <a:latin typeface="Aptos"/>
                <a:ea typeface="Calibri" panose="020F0502020204030204"/>
                <a:cs typeface="Calibri" panose="020F0502020204030204"/>
              </a:rPr>
              <a:t>Simplificar el lenguaje de las recomendaciones.</a:t>
            </a:r>
            <a:endParaRPr lang="es-419" sz="1600" noProof="0" dirty="0">
              <a:highlight>
                <a:srgbClr val="FFFFFF"/>
              </a:highlight>
              <a:latin typeface="Aptos"/>
              <a:ea typeface="Calibri" panose="020F0502020204030204"/>
              <a:cs typeface="Calibri" panose="020F0502020204030204"/>
            </a:endParaRPr>
          </a:p>
          <a:p>
            <a:pPr marL="383540" lvl="1">
              <a:buFont typeface="Calibri" pitchFamily="34" charset="0"/>
              <a:buAutoNum type="arabicPeriod"/>
            </a:pPr>
            <a:endParaRPr lang="es-419" sz="1000" b="1" noProof="0" dirty="0">
              <a:highlight>
                <a:srgbClr val="FFFFFF"/>
              </a:highlight>
              <a:latin typeface="Aptos"/>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s-419" noProof="0" dirty="0">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s-419" noProof="0" dirty="0">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s-419" noProof="0" dirty="0">
              <a:latin typeface="Aptos Narrow"/>
              <a:ea typeface="Calibri" panose="020F0502020204030204"/>
              <a:cs typeface="Calibri" panose="020F0502020204030204"/>
            </a:endParaRPr>
          </a:p>
        </p:txBody>
      </p:sp>
      <p:sp>
        <p:nvSpPr>
          <p:cNvPr id="7" name="Text Placeholder 6">
            <a:extLst>
              <a:ext uri="{FF2B5EF4-FFF2-40B4-BE49-F238E27FC236}">
                <a16:creationId xmlns:a16="http://schemas.microsoft.com/office/drawing/2014/main" id="{C4F3DF1B-10AD-4325-1100-548E6CE1E57A}"/>
              </a:ext>
            </a:extLst>
          </p:cNvPr>
          <p:cNvSpPr>
            <a:spLocks noGrp="1"/>
          </p:cNvSpPr>
          <p:nvPr>
            <p:ph type="body" idx="1"/>
          </p:nvPr>
        </p:nvSpPr>
        <p:spPr>
          <a:xfrm>
            <a:off x="1097280" y="1846052"/>
            <a:ext cx="8948420" cy="726637"/>
          </a:xfrm>
        </p:spPr>
        <p:txBody>
          <a:bodyPr/>
          <a:lstStyle/>
          <a:p>
            <a:r>
              <a:rPr lang="es-419" noProof="0" dirty="0"/>
              <a:t>RESUMEN DE LA RETROALIMENTACIÓN DE LA ENCUESTA PÚBLICA: 17 ENCUESTADOS</a:t>
            </a:r>
          </a:p>
        </p:txBody>
      </p:sp>
    </p:spTree>
    <p:extLst>
      <p:ext uri="{BB962C8B-B14F-4D97-AF65-F5344CB8AC3E}">
        <p14:creationId xmlns:p14="http://schemas.microsoft.com/office/powerpoint/2010/main" val="4178326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ACEB-228E-75C2-76AD-23176E03903C}"/>
              </a:ext>
            </a:extLst>
          </p:cNvPr>
          <p:cNvSpPr>
            <a:spLocks noGrp="1"/>
          </p:cNvSpPr>
          <p:nvPr>
            <p:ph type="title"/>
          </p:nvPr>
        </p:nvSpPr>
        <p:spPr/>
        <p:txBody>
          <a:bodyPr/>
          <a:lstStyle/>
          <a:p>
            <a:r>
              <a:rPr lang="es-419" noProof="0" dirty="0"/>
              <a:t>Esquema del informe preliminar</a:t>
            </a:r>
            <a:r>
              <a:rPr lang="es-419" noProof="0" dirty="0">
                <a:ea typeface="Calibri Light"/>
                <a:cs typeface="Calibri Light"/>
              </a:rPr>
              <a:t>: </a:t>
            </a:r>
            <a:endParaRPr lang="es-419" noProof="0" dirty="0"/>
          </a:p>
        </p:txBody>
      </p:sp>
      <p:sp>
        <p:nvSpPr>
          <p:cNvPr id="4" name="Content Placeholder 3">
            <a:extLst>
              <a:ext uri="{FF2B5EF4-FFF2-40B4-BE49-F238E27FC236}">
                <a16:creationId xmlns:a16="http://schemas.microsoft.com/office/drawing/2014/main" id="{8FE6A722-1F80-83C9-6A21-F16EB482EE94}"/>
              </a:ext>
            </a:extLst>
          </p:cNvPr>
          <p:cNvSpPr>
            <a:spLocks noGrp="1"/>
          </p:cNvSpPr>
          <p:nvPr>
            <p:ph idx="1"/>
          </p:nvPr>
        </p:nvSpPr>
        <p:spPr/>
        <p:txBody>
          <a:bodyPr vert="horz" lIns="0" tIns="45720" rIns="0" bIns="45720" rtlCol="0" anchor="t">
            <a:normAutofit/>
          </a:bodyPr>
          <a:lstStyle/>
          <a:p>
            <a:pPr marL="0" indent="0">
              <a:buNone/>
            </a:pPr>
            <a:endParaRPr lang="es-419" noProof="0" dirty="0">
              <a:ea typeface="Calibri"/>
              <a:cs typeface="Calibri"/>
            </a:endParaRPr>
          </a:p>
          <a:p>
            <a:pPr marL="457200" indent="-457200">
              <a:buAutoNum type="arabicPeriod"/>
            </a:pPr>
            <a:r>
              <a:rPr lang="es-419" sz="2400" noProof="0" dirty="0">
                <a:ea typeface="Calibri"/>
                <a:cs typeface="Calibri"/>
              </a:rPr>
              <a:t>Resumen ejecutivo </a:t>
            </a:r>
          </a:p>
          <a:p>
            <a:pPr marL="457200" indent="-457200">
              <a:buAutoNum type="arabicPeriod"/>
            </a:pPr>
            <a:r>
              <a:rPr lang="es-419" sz="2400" noProof="0" dirty="0">
                <a:ea typeface="Calibri"/>
                <a:cs typeface="Calibri"/>
              </a:rPr>
              <a:t>Introducción </a:t>
            </a:r>
          </a:p>
          <a:p>
            <a:pPr marL="457200" indent="-457200">
              <a:buAutoNum type="arabicPeriod"/>
            </a:pPr>
            <a:r>
              <a:rPr lang="es-419" sz="2400" noProof="0" dirty="0">
                <a:ea typeface="Calibri"/>
                <a:cs typeface="Calibri"/>
              </a:rPr>
              <a:t>La labor del Grupo de Trabajo de Charles River (CRTF) sobre el acceso equitativo al río (</a:t>
            </a:r>
            <a:r>
              <a:rPr lang="es-419" sz="2400" i="1" noProof="0" dirty="0">
                <a:ea typeface="Calibri"/>
                <a:cs typeface="Calibri"/>
              </a:rPr>
              <a:t>reuniones, divulgación, participación y audiencias públicas</a:t>
            </a:r>
            <a:r>
              <a:rPr lang="es-419" sz="2400" noProof="0" dirty="0">
                <a:ea typeface="Calibri"/>
                <a:cs typeface="Calibri"/>
              </a:rPr>
              <a:t>)</a:t>
            </a:r>
          </a:p>
          <a:p>
            <a:pPr marL="457200" indent="-457200">
              <a:buAutoNum type="arabicPeriod"/>
            </a:pPr>
            <a:r>
              <a:rPr lang="es-419" sz="2400" noProof="0" dirty="0">
                <a:ea typeface="Calibri"/>
                <a:cs typeface="Calibri"/>
              </a:rPr>
              <a:t>Resumen de las conclusiones principales</a:t>
            </a:r>
          </a:p>
          <a:p>
            <a:pPr marL="457200" indent="-457200">
              <a:buAutoNum type="arabicPeriod"/>
            </a:pPr>
            <a:r>
              <a:rPr lang="es-419" sz="2400" noProof="0" dirty="0">
                <a:ea typeface="Calibri"/>
                <a:cs typeface="Calibri"/>
              </a:rPr>
              <a:t>Recomendaciones del CRTF</a:t>
            </a:r>
          </a:p>
          <a:p>
            <a:pPr marL="457200" indent="-457200">
              <a:buAutoNum type="arabicPeriod"/>
            </a:pPr>
            <a:r>
              <a:rPr lang="es-419" sz="2400" noProof="0" dirty="0">
                <a:ea typeface="Calibri"/>
                <a:cs typeface="Calibri"/>
              </a:rPr>
              <a:t>Apéndices</a:t>
            </a:r>
          </a:p>
        </p:txBody>
      </p:sp>
    </p:spTree>
    <p:extLst>
      <p:ext uri="{BB962C8B-B14F-4D97-AF65-F5344CB8AC3E}">
        <p14:creationId xmlns:p14="http://schemas.microsoft.com/office/powerpoint/2010/main" val="349692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4E306-6B4C-DD87-B70C-A0EF9ACA74D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73FEFF1-5A24-5DBA-2BFA-C50EADA25763}"/>
              </a:ext>
            </a:extLst>
          </p:cNvPr>
          <p:cNvSpPr>
            <a:spLocks noGrp="1"/>
          </p:cNvSpPr>
          <p:nvPr>
            <p:ph type="title" idx="4294967295"/>
          </p:nvPr>
        </p:nvSpPr>
        <p:spPr>
          <a:xfrm>
            <a:off x="1066800" y="207551"/>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s-419" sz="3300" i="1" noProof="0" dirty="0">
                <a:latin typeface="Aptos Display"/>
                <a:ea typeface="Calibri Light"/>
                <a:cs typeface="Calibri Light"/>
              </a:rPr>
              <a:t>Recomendación preliminar 1 (Parte 1):</a:t>
            </a:r>
            <a:br>
              <a:rPr kumimoji="0" lang="es-419"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lang="es-419" noProof="0" dirty="0">
                <a:latin typeface="Aptos Display"/>
                <a:ea typeface="Calibri Light"/>
                <a:cs typeface="Calibri Light"/>
              </a:rPr>
              <a:t>Mejora de los procesos y la comunicación</a:t>
            </a:r>
            <a:endParaRPr kumimoji="0" lang="es-419" sz="48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AE940CEF-7D24-A92D-33DB-8DB1DF3D7E76}"/>
              </a:ext>
            </a:extLst>
          </p:cNvPr>
          <p:cNvSpPr/>
          <p:nvPr/>
        </p:nvSpPr>
        <p:spPr>
          <a:xfrm>
            <a:off x="960938" y="1991031"/>
            <a:ext cx="10159023" cy="1712273"/>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419" sz="2800" b="1" noProof="0" dirty="0">
                <a:solidFill>
                  <a:schemeClr val="tx1">
                    <a:lumMod val="75000"/>
                    <a:lumOff val="25000"/>
                  </a:schemeClr>
                </a:solidFill>
                <a:latin typeface="Aptos Narrow"/>
              </a:rPr>
              <a:t>El DCR debe aclarar y establecer procesos claros y herramientas proactivas y receptivas para abordar las necesidades de la comunidad, especialmente en las áreas con proyectos activos o próximos a iniciarse.  </a:t>
            </a:r>
            <a:endParaRPr lang="es-419" noProof="0" dirty="0">
              <a:solidFill>
                <a:schemeClr val="tx1">
                  <a:lumMod val="75000"/>
                  <a:lumOff val="25000"/>
                </a:schemeClr>
              </a:solidFill>
            </a:endParaRPr>
          </a:p>
        </p:txBody>
      </p:sp>
      <p:sp>
        <p:nvSpPr>
          <p:cNvPr id="6" name="TextBox 5">
            <a:extLst>
              <a:ext uri="{FF2B5EF4-FFF2-40B4-BE49-F238E27FC236}">
                <a16:creationId xmlns:a16="http://schemas.microsoft.com/office/drawing/2014/main" id="{6CAD1E2E-19AF-69DB-17F8-CF98603D4BAC}"/>
              </a:ext>
            </a:extLst>
          </p:cNvPr>
          <p:cNvSpPr txBox="1"/>
          <p:nvPr/>
        </p:nvSpPr>
        <p:spPr>
          <a:xfrm>
            <a:off x="960938" y="4197607"/>
            <a:ext cx="10194741" cy="1938992"/>
          </a:xfrm>
          <a:prstGeom prst="rect">
            <a:avLst/>
          </a:prstGeom>
          <a:noFill/>
        </p:spPr>
        <p:txBody>
          <a:bodyPr wrap="square" lIns="91440" tIns="45720" rIns="91440" bIns="45720" rtlCol="0" anchor="t">
            <a:spAutoFit/>
          </a:bodyPr>
          <a:lstStyle/>
          <a:p>
            <a:r>
              <a:rPr lang="es-419" sz="2000" b="1" i="1" noProof="0" dirty="0">
                <a:latin typeface="Aptos Narrow"/>
              </a:rPr>
              <a:t>Contexto general:</a:t>
            </a:r>
            <a:r>
              <a:rPr lang="es-419" sz="2000" i="1" noProof="0" dirty="0">
                <a:latin typeface="Aptos Narrow"/>
              </a:rPr>
              <a:t> En la actualidad, los miembros de la comunidad a menudo se sienten confundidos sobre cómo o con quién pueden comunicarse en el DCR cuando quieren ofrecer sus comentarios o expresar sus inquietudes. En algunos casos, los miembros de la comunidad no reciben actualizaciones periódicas, respuestas oportunas ni seguimiento por parte del DCR. Al implementar esta recomendación, el grupo de trabajo incorporará más mecanismos para garantizar la rendición de cuentas del DCR.</a:t>
            </a:r>
            <a:r>
              <a:rPr lang="es-419" sz="2000" noProof="0" dirty="0">
                <a:latin typeface="Aptos Narrow"/>
              </a:rPr>
              <a:t> </a:t>
            </a:r>
          </a:p>
        </p:txBody>
      </p:sp>
    </p:spTree>
    <p:extLst>
      <p:ext uri="{BB962C8B-B14F-4D97-AF65-F5344CB8AC3E}">
        <p14:creationId xmlns:p14="http://schemas.microsoft.com/office/powerpoint/2010/main" val="208697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0B692-3CB5-2BAA-76C4-E746162FDB7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D3FBC11-8B4A-24DA-F97C-84C6AABEFDD8}"/>
              </a:ext>
            </a:extLst>
          </p:cNvPr>
          <p:cNvSpPr>
            <a:spLocks noGrp="1"/>
          </p:cNvSpPr>
          <p:nvPr>
            <p:ph type="title" idx="4294967295"/>
          </p:nvPr>
        </p:nvSpPr>
        <p:spPr>
          <a:xfrm>
            <a:off x="1066800" y="18283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s-419" sz="3300" i="1" noProof="0" dirty="0">
                <a:latin typeface="Aptos Display"/>
                <a:ea typeface="Calibri Light"/>
                <a:cs typeface="Calibri Light"/>
              </a:rPr>
              <a:t>Recomendación preliminar 1 (Parte 2):</a:t>
            </a:r>
            <a:br>
              <a:rPr kumimoji="0" lang="es-419"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lang="es-419" noProof="0" dirty="0">
                <a:latin typeface="Aptos Display"/>
                <a:ea typeface="Calibri Light"/>
                <a:cs typeface="Calibri Light"/>
              </a:rPr>
              <a:t>Mejora de los procesos y la comunicación</a:t>
            </a:r>
            <a:endParaRPr kumimoji="0" lang="es-419" sz="48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DE15B6C7-893F-896E-F6AF-0D7D79F6C8F0}"/>
              </a:ext>
            </a:extLst>
          </p:cNvPr>
          <p:cNvSpPr txBox="1"/>
          <p:nvPr/>
        </p:nvSpPr>
        <p:spPr>
          <a:xfrm>
            <a:off x="1107112" y="1806184"/>
            <a:ext cx="10898075" cy="4524315"/>
          </a:xfrm>
          <a:prstGeom prst="rect">
            <a:avLst/>
          </a:prstGeom>
          <a:noFill/>
        </p:spPr>
        <p:txBody>
          <a:bodyPr wrap="square" lIns="91440" tIns="45720" rIns="91440" bIns="45720" rtlCol="0" anchor="t">
            <a:spAutoFit/>
          </a:bodyPr>
          <a:lstStyle/>
          <a:p>
            <a:pPr fontAlgn="base"/>
            <a:r>
              <a:rPr lang="es-419" noProof="0" dirty="0">
                <a:latin typeface="Aptos Narrow" panose="020B0004020202020204" pitchFamily="34" charset="0"/>
              </a:rPr>
              <a:t> </a:t>
            </a:r>
            <a:r>
              <a:rPr lang="es-419" b="1" i="1" noProof="0" dirty="0">
                <a:latin typeface="Aptos Narrow" panose="020B0004020202020204" pitchFamily="34" charset="0"/>
              </a:rPr>
              <a:t> Estrategias o medidas de implementación sugeridas: </a:t>
            </a:r>
          </a:p>
          <a:p>
            <a:pPr marL="457200" indent="-457200" fontAlgn="base">
              <a:buAutoNum type="arabicPeriod"/>
            </a:pPr>
            <a:r>
              <a:rPr lang="es-419" noProof="0" dirty="0">
                <a:latin typeface="Aptos Narrow"/>
                <a:ea typeface="+mn-lt"/>
                <a:cs typeface="+mn-lt"/>
              </a:rPr>
              <a:t>Designar un punto de contacto para que los miembros de la comunidad puedan comunicarse. </a:t>
            </a:r>
            <a:endParaRPr lang="es-419" noProof="0" dirty="0">
              <a:latin typeface="Aptos Narrow"/>
            </a:endParaRPr>
          </a:p>
          <a:p>
            <a:pPr marL="457200" indent="-457200">
              <a:buAutoNum type="arabicPeriod"/>
            </a:pPr>
            <a:r>
              <a:rPr lang="es-419" noProof="0" dirty="0">
                <a:latin typeface="Aptos Narrow"/>
                <a:ea typeface="+mn-lt"/>
                <a:cs typeface="+mn-lt"/>
              </a:rPr>
              <a:t>Comunicar regularmente, en lenguaje claro y sencillo, el proceso mediante el cual los miembros de la comunidad pueden ponerse en contacto con el DCR, qué tipos de consultas deben dirigirse a cada área y los plazos de respuesta esperados. </a:t>
            </a:r>
          </a:p>
          <a:p>
            <a:pPr marL="457200" indent="-457200">
              <a:buAutoNum type="arabicPeriod"/>
            </a:pPr>
            <a:r>
              <a:rPr lang="es-419" noProof="0" dirty="0">
                <a:latin typeface="Aptos Narrow"/>
                <a:ea typeface="+mn-lt"/>
                <a:cs typeface="+mn-lt"/>
              </a:rPr>
              <a:t>Aclarar el funcionamiento de la línea telefónica tipo 311, mediante la cual los residentes pueden dejar preguntas, sugerencias o quejas.</a:t>
            </a:r>
            <a:endParaRPr lang="es-419" noProof="0" dirty="0"/>
          </a:p>
          <a:p>
            <a:pPr marL="457200" indent="-457200">
              <a:buAutoNum type="arabicPeriod"/>
            </a:pPr>
            <a:r>
              <a:rPr lang="es-419" noProof="0" dirty="0">
                <a:latin typeface="Aptos Narrow"/>
                <a:ea typeface="+mn-lt"/>
                <a:cs typeface="+mn-lt"/>
              </a:rPr>
              <a:t>Lanzar una campaña de información para comunicar los procesos actuales de participación pública del DCR, así como los programas y actividades en los vecindarios.</a:t>
            </a:r>
            <a:endParaRPr lang="es-419" noProof="0" dirty="0"/>
          </a:p>
          <a:p>
            <a:pPr marL="457200" indent="-457200">
              <a:buAutoNum type="arabicPeriod"/>
            </a:pPr>
            <a:r>
              <a:rPr lang="es-419" noProof="0" dirty="0">
                <a:latin typeface="Aptos Narrow"/>
                <a:ea typeface="+mn-lt"/>
                <a:cs typeface="+mn-lt"/>
              </a:rPr>
              <a:t>Crear un mecanismo de retroalimentación para que los residentes reciban información de seguimiento sobre cómo se consideraron o resolvieron sus inquietudes.</a:t>
            </a:r>
          </a:p>
          <a:p>
            <a:pPr marL="457200" indent="-457200">
              <a:buAutoNum type="arabicPeriod"/>
            </a:pPr>
            <a:r>
              <a:rPr lang="es-419" noProof="0" dirty="0">
                <a:latin typeface="Aptos Narrow"/>
                <a:ea typeface="+mn-lt"/>
                <a:cs typeface="+mn-lt"/>
              </a:rPr>
              <a:t>Avisar con antelación o dar explicaciones claras sobre cierres, interrupciones y cronogramas de proyectos.</a:t>
            </a:r>
          </a:p>
          <a:p>
            <a:pPr marL="457200" indent="-457200">
              <a:buAutoNum type="arabicPeriod"/>
            </a:pPr>
            <a:r>
              <a:rPr lang="es-419" noProof="0" dirty="0">
                <a:latin typeface="Aptos Narrow"/>
              </a:rPr>
              <a:t>Coordinar proactivamente con el Departamento de Transporte de Massachusetts (MassDOT), la Ciudad de Cambridge y otras agencias involucradas los comentarios y aportaciones que se reciban a través de los canales del DCR, y viceversa, así como realizar actividades de divulgación mediante los canales de dichas agencias asociadas.</a:t>
            </a:r>
          </a:p>
        </p:txBody>
      </p:sp>
    </p:spTree>
    <p:extLst>
      <p:ext uri="{BB962C8B-B14F-4D97-AF65-F5344CB8AC3E}">
        <p14:creationId xmlns:p14="http://schemas.microsoft.com/office/powerpoint/2010/main" val="3186954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2ADA-C3F1-80FF-FE5A-D81774A628B9}"/>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2C1C717-BFBC-2119-349D-EDFD5E5FFEBB}"/>
              </a:ext>
            </a:extLst>
          </p:cNvPr>
          <p:cNvSpPr>
            <a:spLocks noGrp="1"/>
          </p:cNvSpPr>
          <p:nvPr>
            <p:ph type="title" idx="4294967295"/>
          </p:nvPr>
        </p:nvSpPr>
        <p:spPr>
          <a:xfrm>
            <a:off x="1066800" y="145765"/>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s-419" sz="3300" i="1" noProof="0" dirty="0">
                <a:latin typeface="Aptos Display"/>
                <a:ea typeface="Calibri Light"/>
                <a:cs typeface="Calibri Light"/>
              </a:rPr>
              <a:t>Recomendación preliminar 2 (Parte 1):</a:t>
            </a:r>
            <a:br>
              <a:rPr kumimoji="0" lang="es-419"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lang="es-419" sz="4300" noProof="0" dirty="0">
                <a:latin typeface="Aptos Display"/>
                <a:ea typeface="Calibri Light"/>
                <a:cs typeface="Calibri Light"/>
              </a:rPr>
              <a:t>Mejora de la planificación de los proyectos</a:t>
            </a:r>
            <a:endParaRPr kumimoji="0" lang="es-419"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EC5107AE-F180-CF19-EF7F-7CE3047EC530}"/>
              </a:ext>
            </a:extLst>
          </p:cNvPr>
          <p:cNvSpPr/>
          <p:nvPr/>
        </p:nvSpPr>
        <p:spPr>
          <a:xfrm>
            <a:off x="1097279" y="2089354"/>
            <a:ext cx="10058400" cy="1637072"/>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419" sz="2800" b="1" noProof="0" dirty="0">
                <a:solidFill>
                  <a:schemeClr val="tx1">
                    <a:lumMod val="75000"/>
                    <a:lumOff val="25000"/>
                  </a:schemeClr>
                </a:solidFill>
                <a:latin typeface="Aptos Narrow"/>
              </a:rPr>
              <a:t>El DCR debe desarrollar un proceso claro y consistente para comunicar los proyectos planificados, tanto a corto como a largo plazo.  </a:t>
            </a:r>
            <a:endParaRPr lang="es-419" noProof="0" dirty="0"/>
          </a:p>
        </p:txBody>
      </p:sp>
      <p:sp>
        <p:nvSpPr>
          <p:cNvPr id="6" name="TextBox 5">
            <a:extLst>
              <a:ext uri="{FF2B5EF4-FFF2-40B4-BE49-F238E27FC236}">
                <a16:creationId xmlns:a16="http://schemas.microsoft.com/office/drawing/2014/main" id="{6CAB3B1E-69C5-769D-815F-E00C1790D36B}"/>
              </a:ext>
            </a:extLst>
          </p:cNvPr>
          <p:cNvSpPr txBox="1"/>
          <p:nvPr/>
        </p:nvSpPr>
        <p:spPr>
          <a:xfrm>
            <a:off x="1097280" y="3988570"/>
            <a:ext cx="10287644" cy="2308324"/>
          </a:xfrm>
          <a:prstGeom prst="rect">
            <a:avLst/>
          </a:prstGeom>
          <a:noFill/>
        </p:spPr>
        <p:txBody>
          <a:bodyPr wrap="square" lIns="91440" tIns="45720" rIns="91440" bIns="45720" rtlCol="0" anchor="t">
            <a:spAutoFit/>
          </a:bodyPr>
          <a:lstStyle/>
          <a:p>
            <a:r>
              <a:rPr lang="es-419" b="1" i="1" noProof="0" dirty="0">
                <a:latin typeface="Aptos Narrow"/>
              </a:rPr>
              <a:t>Contexto general: </a:t>
            </a:r>
            <a:r>
              <a:rPr lang="es-419" i="1" noProof="0" dirty="0">
                <a:latin typeface="Aptos Narrow"/>
              </a:rPr>
              <a:t> Esta recomendación se basa en la necesidad de contar con enfoques más regulares y consistentes para comunicar el desarrollo de los proyectos a los miembros de la comunidad en las áreas afectadas. Un tema recurrente que el grupo de trabajo escuchó de la comunidad es el deseo de recibir actualizaciones más periódicas por parte del DCR sobre el progreso de los proyectos y los pasos siguientes. En la actualidad, los mecanismos disponibles para que los miembros de la comunidad puedan ofrecer sus comentarios o expresar sus inquietudes al DCR sobre un tema específico son limitados. Esta recomendación garantizará procesos más consistentes sobre cómo el DCR comunicará y ofrecerá actualizaciones a los miembros de la comunidad.</a:t>
            </a:r>
            <a:endParaRPr lang="es-419" sz="2000" noProof="0" dirty="0">
              <a:latin typeface="Aptos Narrow" panose="020B0004020202020204" pitchFamily="34" charset="0"/>
            </a:endParaRPr>
          </a:p>
        </p:txBody>
      </p:sp>
    </p:spTree>
    <p:extLst>
      <p:ext uri="{BB962C8B-B14F-4D97-AF65-F5344CB8AC3E}">
        <p14:creationId xmlns:p14="http://schemas.microsoft.com/office/powerpoint/2010/main" val="2096433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254D7-C3A6-9362-0311-40925FED049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E131D31-6E41-2ED7-29DB-36B4D35E1AE5}"/>
              </a:ext>
            </a:extLst>
          </p:cNvPr>
          <p:cNvSpPr>
            <a:spLocks noGrp="1"/>
          </p:cNvSpPr>
          <p:nvPr>
            <p:ph type="title" idx="4294967295"/>
          </p:nvPr>
        </p:nvSpPr>
        <p:spPr>
          <a:xfrm>
            <a:off x="1066800" y="17047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s-419" sz="3300" i="1" noProof="0" dirty="0">
                <a:latin typeface="Aptos Display"/>
                <a:ea typeface="Calibri Light"/>
                <a:cs typeface="Calibri Light"/>
              </a:rPr>
              <a:t>Recomendación preliminar 2 (Parte 2):</a:t>
            </a:r>
            <a:br>
              <a:rPr kumimoji="0" lang="es-419"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lang="es-419" sz="4300" noProof="0" dirty="0">
                <a:latin typeface="Aptos Display"/>
                <a:ea typeface="Calibri Light"/>
                <a:cs typeface="Calibri Light"/>
              </a:rPr>
              <a:t>Mejora de la planificación de los proyectos</a:t>
            </a:r>
            <a:endParaRPr kumimoji="0" lang="es-419"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A9A1E25B-3191-DCAB-9B16-1B128346D71D}"/>
              </a:ext>
            </a:extLst>
          </p:cNvPr>
          <p:cNvSpPr txBox="1"/>
          <p:nvPr/>
        </p:nvSpPr>
        <p:spPr>
          <a:xfrm>
            <a:off x="344135" y="1671067"/>
            <a:ext cx="11733566" cy="4909036"/>
          </a:xfrm>
          <a:prstGeom prst="rect">
            <a:avLst/>
          </a:prstGeom>
          <a:noFill/>
        </p:spPr>
        <p:txBody>
          <a:bodyPr wrap="square" lIns="91440" tIns="45720" rIns="91440" bIns="45720" rtlCol="0" anchor="t">
            <a:spAutoFit/>
          </a:bodyPr>
          <a:lstStyle/>
          <a:p>
            <a:pPr fontAlgn="base"/>
            <a:r>
              <a:rPr lang="es-419" sz="1600" noProof="0" dirty="0">
                <a:latin typeface="Aptos Narrow"/>
              </a:rPr>
              <a:t> </a:t>
            </a:r>
            <a:r>
              <a:rPr lang="es-419" sz="1600" b="1" i="1" noProof="0" dirty="0">
                <a:latin typeface="Aptos Narrow" panose="020B0004020202020204" pitchFamily="34" charset="0"/>
              </a:rPr>
              <a:t> Estrategias o medidas de implementación sugeridas</a:t>
            </a:r>
            <a:r>
              <a:rPr lang="es-419" sz="1600" b="1" i="1" noProof="0" dirty="0">
                <a:latin typeface="Aptos Narrow"/>
              </a:rPr>
              <a:t>: </a:t>
            </a:r>
          </a:p>
          <a:p>
            <a:pPr marL="457200" indent="-457200">
              <a:buAutoNum type="arabicPeriod"/>
            </a:pPr>
            <a:r>
              <a:rPr lang="es-419" sz="1600" noProof="0" dirty="0">
                <a:latin typeface="Aptos Narrow"/>
                <a:ea typeface="+mn-lt"/>
                <a:cs typeface="+mn-lt"/>
              </a:rPr>
              <a:t>Establecer un enfoque de comunicación consistente sobre las actualizaciones de los proyectos (es decir, compartir actualizaciones periódicas a través de los canales designados).</a:t>
            </a:r>
            <a:endParaRPr lang="es-419" sz="1600" noProof="0" dirty="0"/>
          </a:p>
          <a:p>
            <a:pPr marL="457200" indent="-457200">
              <a:buAutoNum type="arabicPeriod"/>
            </a:pPr>
            <a:r>
              <a:rPr lang="es-419" sz="1600" noProof="0" dirty="0">
                <a:latin typeface="Aptos Narrow"/>
                <a:ea typeface="+mn-lt"/>
                <a:cs typeface="+mn-lt"/>
              </a:rPr>
              <a:t>El EEA y el DCR deben integrar sus tecnologías para la comunicación y la gestión de las partes interesadas con el fin de ofrecer actualizaciones eficaces y oportunas sobre los proyectos; estas deben incluir los objetivos del proyecto, las alternativas consideradas, los impactos previstos y las oportunidades para la participación de la comunidad.</a:t>
            </a:r>
            <a:endParaRPr lang="es-419" sz="1600" noProof="0" dirty="0"/>
          </a:p>
          <a:p>
            <a:pPr marL="457200" indent="-457200">
              <a:buAutoNum type="arabicPeriod"/>
            </a:pPr>
            <a:r>
              <a:rPr lang="es-419" sz="1600" noProof="0" dirty="0">
                <a:latin typeface="Aptos Narrow"/>
                <a:ea typeface="+mn-lt"/>
                <a:cs typeface="+mn-lt"/>
              </a:rPr>
              <a:t>Establecer varios canales de comunicación para garantizar que la información actualizada llegue a las personas más afectadas por el desarrollo de los proyectos, entre ellos:  </a:t>
            </a:r>
            <a:endParaRPr lang="es-419" sz="1600" noProof="0" dirty="0"/>
          </a:p>
          <a:p>
            <a:pPr marL="914400" lvl="1" indent="-457200">
              <a:buFont typeface="Courier New"/>
              <a:buChar char="o"/>
            </a:pPr>
            <a:r>
              <a:rPr lang="es-419" sz="1250" noProof="0" dirty="0">
                <a:latin typeface="Aptos Narrow"/>
                <a:ea typeface="+mn-lt"/>
                <a:cs typeface="+mn-lt"/>
              </a:rPr>
              <a:t>Establecer una base de datos de los proyectos actuales del DCR que estén activos.</a:t>
            </a:r>
          </a:p>
          <a:p>
            <a:pPr marL="914400" lvl="1" indent="-457200">
              <a:buFont typeface="Courier New"/>
              <a:buChar char="o"/>
            </a:pPr>
            <a:r>
              <a:rPr lang="es-419" sz="1250" noProof="0" dirty="0">
                <a:latin typeface="Aptos Narrow"/>
                <a:ea typeface="+mn-lt"/>
                <a:cs typeface="+mn-lt"/>
              </a:rPr>
              <a:t>Crear una página principal para cada proyecto que funcione como punto central para todas las actualizaciones del proyecto. Garantizar que esta página sea accesible y fácil de navegar.</a:t>
            </a:r>
          </a:p>
          <a:p>
            <a:pPr marL="914400" lvl="1" indent="-457200">
              <a:buFont typeface="Courier New"/>
              <a:buChar char="o"/>
            </a:pPr>
            <a:r>
              <a:rPr lang="es-419" sz="1250" noProof="0" dirty="0">
                <a:latin typeface="Aptos Narrow"/>
                <a:ea typeface="+mn-lt"/>
                <a:cs typeface="+mn-lt"/>
              </a:rPr>
              <a:t>Mantener una lista de contactos vinculada al proyecto.</a:t>
            </a:r>
          </a:p>
          <a:p>
            <a:pPr marL="914400" lvl="1" indent="-457200">
              <a:buFont typeface="Courier New"/>
              <a:buChar char="o"/>
            </a:pPr>
            <a:r>
              <a:rPr lang="es-419" sz="1250" noProof="0" dirty="0">
                <a:latin typeface="Aptos Narrow"/>
                <a:ea typeface="+mn-lt"/>
                <a:cs typeface="+mn-lt"/>
              </a:rPr>
              <a:t>Distribuir folletos con actualizaciones sobre el proyecto cerca de la ubicación física antes de su inicio.</a:t>
            </a:r>
          </a:p>
          <a:p>
            <a:pPr marL="914400" lvl="1" indent="-457200">
              <a:buFont typeface="Courier New"/>
              <a:buChar char="o"/>
            </a:pPr>
            <a:r>
              <a:rPr lang="es-419" sz="1250" noProof="0" dirty="0">
                <a:latin typeface="Aptos Narrow"/>
                <a:ea typeface="+mn-lt"/>
                <a:cs typeface="+mn-lt"/>
              </a:rPr>
              <a:t>Usar medios de comunicación tradicionales, como periódicos, radio o canales locales de televisión, además de redes sociales, incluyendo canales multilingües.</a:t>
            </a:r>
          </a:p>
          <a:p>
            <a:pPr marL="914400" lvl="1" indent="-457200">
              <a:buFont typeface="Courier New"/>
              <a:buChar char="o"/>
            </a:pPr>
            <a:r>
              <a:rPr lang="es-419" sz="1250" noProof="0" dirty="0">
                <a:latin typeface="Aptos Narrow"/>
                <a:ea typeface="+mn-lt"/>
                <a:cs typeface="+mn-lt"/>
              </a:rPr>
              <a:t>Compartir actualizaciones a través de organizaciones asociadas de confianza, grupos comunitarios e instituciones locales, como iglesias locales, centros culturales, centros para mayores, viviendas para mayores y viviendas públicas y asequibles, entre otros, además de los canales de la Ciudad de Cambridge y de las agencias estatales asociadas.   </a:t>
            </a:r>
            <a:endParaRPr lang="es-419" sz="1250" noProof="0" dirty="0">
              <a:ea typeface="Calibri" panose="020F0502020204030204"/>
              <a:cs typeface="Calibri" panose="020F0502020204030204"/>
            </a:endParaRPr>
          </a:p>
          <a:p>
            <a:pPr marL="457200" indent="-457200">
              <a:buAutoNum type="arabicPeriod"/>
            </a:pPr>
            <a:r>
              <a:rPr lang="es-419" sz="1600" noProof="0" dirty="0">
                <a:latin typeface="Aptos Narrow"/>
                <a:ea typeface="+mn-lt"/>
                <a:cs typeface="+mn-lt"/>
              </a:rPr>
              <a:t>Garantizar el acceso equitativo a la información.   </a:t>
            </a:r>
            <a:endParaRPr lang="es-419" sz="1600" noProof="0" dirty="0"/>
          </a:p>
          <a:p>
            <a:pPr marL="914400" lvl="1" indent="-457200">
              <a:buFont typeface="Courier New"/>
              <a:buChar char="o"/>
            </a:pPr>
            <a:r>
              <a:rPr lang="es-419" sz="1250" noProof="0" dirty="0">
                <a:latin typeface="Aptos Narrow"/>
                <a:ea typeface="+mn-lt"/>
                <a:cs typeface="+mn-lt"/>
              </a:rPr>
              <a:t>Utilizar materiales y resúmenes con lenguaje claro.</a:t>
            </a:r>
          </a:p>
          <a:p>
            <a:pPr marL="914400" lvl="1" indent="-457200">
              <a:buFont typeface="Courier New"/>
              <a:buChar char="o"/>
            </a:pPr>
            <a:r>
              <a:rPr lang="es-419" sz="1250" noProof="0" dirty="0">
                <a:latin typeface="Aptos Narrow"/>
                <a:ea typeface="+mn-lt"/>
                <a:cs typeface="+mn-lt"/>
              </a:rPr>
              <a:t>Utilizar formatos accesibles y un diseño consistente.</a:t>
            </a:r>
          </a:p>
          <a:p>
            <a:pPr marL="914400" lvl="1" indent="-457200">
              <a:buFont typeface="Courier New"/>
              <a:buChar char="o"/>
            </a:pPr>
            <a:r>
              <a:rPr lang="es-419" sz="1250" noProof="0" dirty="0">
                <a:latin typeface="Aptos Narrow"/>
                <a:ea typeface="+mn-lt"/>
                <a:cs typeface="+mn-lt"/>
              </a:rPr>
              <a:t>Traducir los materiales.</a:t>
            </a:r>
          </a:p>
          <a:p>
            <a:pPr marL="914400" lvl="1" indent="-457200">
              <a:buFont typeface="Courier New"/>
              <a:buChar char="o"/>
            </a:pPr>
            <a:r>
              <a:rPr lang="es-419" sz="1250" noProof="0" dirty="0">
                <a:latin typeface="Aptos Narrow"/>
                <a:ea typeface="+mn-lt"/>
                <a:cs typeface="+mn-lt"/>
              </a:rPr>
              <a:t>Adaptar las estrategias de divulgación a las comunidades históricamente excluidas.</a:t>
            </a:r>
          </a:p>
        </p:txBody>
      </p:sp>
    </p:spTree>
    <p:extLst>
      <p:ext uri="{BB962C8B-B14F-4D97-AF65-F5344CB8AC3E}">
        <p14:creationId xmlns:p14="http://schemas.microsoft.com/office/powerpoint/2010/main" val="2576091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7398F-4B54-76E5-2B7C-7FEBAF3AA1F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3B3CC3F9-9200-FD0D-2265-0E6E0FF3ABA3}"/>
              </a:ext>
            </a:extLst>
          </p:cNvPr>
          <p:cNvSpPr>
            <a:spLocks noGrp="1"/>
          </p:cNvSpPr>
          <p:nvPr>
            <p:ph type="title" idx="4294967295"/>
          </p:nvPr>
        </p:nvSpPr>
        <p:spPr>
          <a:xfrm>
            <a:off x="1066800" y="182833"/>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s-419" sz="3300" i="1" noProof="0" dirty="0">
                <a:latin typeface="Aptos Display"/>
                <a:ea typeface="Calibri Light"/>
                <a:cs typeface="Calibri Light"/>
              </a:rPr>
              <a:t>Recomendación preliminar 3 (Parte 1):</a:t>
            </a:r>
            <a:br>
              <a:rPr kumimoji="0" lang="es-419"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lang="es-419" sz="4300" noProof="0" dirty="0">
                <a:latin typeface="Aptos Display"/>
                <a:ea typeface="Calibri Light"/>
                <a:cs typeface="Calibri Light"/>
              </a:rPr>
              <a:t>Priorizar la equidad y la justicia ambiental</a:t>
            </a:r>
            <a:endParaRPr kumimoji="0" lang="es-419"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51050952-8BC6-8B82-5D16-EF90C9EA2C48}"/>
              </a:ext>
            </a:extLst>
          </p:cNvPr>
          <p:cNvSpPr/>
          <p:nvPr/>
        </p:nvSpPr>
        <p:spPr>
          <a:xfrm>
            <a:off x="960938" y="1991031"/>
            <a:ext cx="10194741" cy="2050027"/>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419" sz="2800" b="1" noProof="0" dirty="0">
                <a:solidFill>
                  <a:srgbClr val="404040"/>
                </a:solidFill>
                <a:latin typeface="Aptos Narrow"/>
              </a:rPr>
              <a:t>El DCR debe establecer un proceso claro para garantizar que las comunidades marginadas y aquellas históricamente afectadas y excluidas de los procesos públicos tengan un papel claro en los procesos del DCR. </a:t>
            </a:r>
            <a:r>
              <a:rPr lang="es-419" sz="2800" b="1" noProof="0" dirty="0">
                <a:solidFill>
                  <a:schemeClr val="tx1">
                    <a:lumMod val="75000"/>
                    <a:lumOff val="25000"/>
                  </a:schemeClr>
                </a:solidFill>
                <a:latin typeface="Aptos Narrow"/>
              </a:rPr>
              <a:t> </a:t>
            </a:r>
            <a:endParaRPr lang="es-419" noProof="0" dirty="0">
              <a:solidFill>
                <a:schemeClr val="tx1">
                  <a:lumMod val="75000"/>
                  <a:lumOff val="25000"/>
                </a:schemeClr>
              </a:solidFill>
            </a:endParaRPr>
          </a:p>
        </p:txBody>
      </p:sp>
      <p:sp>
        <p:nvSpPr>
          <p:cNvPr id="6" name="TextBox 5">
            <a:extLst>
              <a:ext uri="{FF2B5EF4-FFF2-40B4-BE49-F238E27FC236}">
                <a16:creationId xmlns:a16="http://schemas.microsoft.com/office/drawing/2014/main" id="{849FE6C3-9198-E2C9-5324-D141AC3991C4}"/>
              </a:ext>
            </a:extLst>
          </p:cNvPr>
          <p:cNvSpPr txBox="1"/>
          <p:nvPr/>
        </p:nvSpPr>
        <p:spPr>
          <a:xfrm>
            <a:off x="960938" y="4311855"/>
            <a:ext cx="10194741" cy="2031325"/>
          </a:xfrm>
          <a:prstGeom prst="rect">
            <a:avLst/>
          </a:prstGeom>
          <a:noFill/>
        </p:spPr>
        <p:txBody>
          <a:bodyPr wrap="square" lIns="91440" tIns="45720" rIns="91440" bIns="45720" rtlCol="0" anchor="t">
            <a:spAutoFit/>
          </a:bodyPr>
          <a:lstStyle/>
          <a:p>
            <a:r>
              <a:rPr lang="es-419" b="1" i="1" noProof="0" dirty="0">
                <a:latin typeface="Aptos Narrow"/>
              </a:rPr>
              <a:t>Contexto general:</a:t>
            </a:r>
            <a:r>
              <a:rPr lang="es-419" b="1" noProof="0" dirty="0">
                <a:latin typeface="Aptos Narrow"/>
              </a:rPr>
              <a:t> </a:t>
            </a:r>
            <a:r>
              <a:rPr lang="es-419" noProof="0" dirty="0">
                <a:latin typeface="Aptos Narrow"/>
              </a:rPr>
              <a:t>Los miembros de la comunidad expresaron que, en muchos casos, la toma de decisiones del DCR no refleja ni incluye la voz de la comunidad directamente afectada. Los miembros de la comunidad creen que no se les incluye en las etapas de planificación y de toma de decisiones y, como resultado, a menudo terminan sufriendo las consecuencias (por ejemplo, congestión del tráfico, problemas relacionados con la seguridad, etc.) sin disfrutar de los beneficios. El grupo de trabajo considera que esta recomendación garantizará que la equidad sea un elemento central en todos los procesos de planificación y de toma de decisiones del DCR. </a:t>
            </a:r>
            <a:endParaRPr lang="es-419" sz="2000" noProof="0" dirty="0">
              <a:latin typeface="Aptos Narrow"/>
            </a:endParaRPr>
          </a:p>
        </p:txBody>
      </p:sp>
    </p:spTree>
    <p:extLst>
      <p:ext uri="{BB962C8B-B14F-4D97-AF65-F5344CB8AC3E}">
        <p14:creationId xmlns:p14="http://schemas.microsoft.com/office/powerpoint/2010/main" val="3061734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94DA1-E03A-8158-C4D8-F5C80C05B1A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5F674CD-1084-FBA3-1E68-0998807A609D}"/>
              </a:ext>
            </a:extLst>
          </p:cNvPr>
          <p:cNvSpPr>
            <a:spLocks noGrp="1"/>
          </p:cNvSpPr>
          <p:nvPr>
            <p:ph type="title" idx="4294967295"/>
          </p:nvPr>
        </p:nvSpPr>
        <p:spPr>
          <a:xfrm>
            <a:off x="1066800" y="17048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s-419" sz="3300" i="1" noProof="0" dirty="0">
                <a:latin typeface="Aptos Display"/>
                <a:ea typeface="Calibri Light"/>
                <a:cs typeface="Calibri Light"/>
              </a:rPr>
              <a:t>Recomendación preliminar 3 (Parte 2):</a:t>
            </a:r>
            <a:br>
              <a:rPr kumimoji="0" lang="es-419"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lang="es-419" sz="4300" noProof="0" dirty="0">
                <a:latin typeface="Aptos Display"/>
                <a:ea typeface="Calibri Light"/>
                <a:cs typeface="Calibri Light"/>
              </a:rPr>
              <a:t>Priorizar la equidad y la justicia ambiental</a:t>
            </a:r>
            <a:endParaRPr kumimoji="0" lang="es-419"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437548C9-5BC6-9EDE-F72E-9E55EE3BCF18}"/>
              </a:ext>
            </a:extLst>
          </p:cNvPr>
          <p:cNvSpPr txBox="1"/>
          <p:nvPr/>
        </p:nvSpPr>
        <p:spPr>
          <a:xfrm>
            <a:off x="1097279" y="2051991"/>
            <a:ext cx="10058401" cy="2862322"/>
          </a:xfrm>
          <a:prstGeom prst="rect">
            <a:avLst/>
          </a:prstGeom>
          <a:noFill/>
        </p:spPr>
        <p:txBody>
          <a:bodyPr wrap="square" lIns="91440" tIns="45720" rIns="91440" bIns="45720" rtlCol="0" anchor="t">
            <a:spAutoFit/>
          </a:bodyPr>
          <a:lstStyle/>
          <a:p>
            <a:pPr fontAlgn="base"/>
            <a:r>
              <a:rPr lang="es-419" sz="2000" noProof="0" dirty="0">
                <a:latin typeface="Aptos Narrow"/>
              </a:rPr>
              <a:t> </a:t>
            </a:r>
            <a:r>
              <a:rPr lang="es-419" sz="2000" b="1" i="1" noProof="0" dirty="0">
                <a:latin typeface="Aptos Narrow" panose="020B0004020202020204" pitchFamily="34" charset="0"/>
              </a:rPr>
              <a:t> Estrategias o medidas de implementación sugeridas</a:t>
            </a:r>
            <a:r>
              <a:rPr lang="es-419" sz="2000" b="1" i="1" noProof="0" dirty="0">
                <a:latin typeface="Aptos Narrow"/>
              </a:rPr>
              <a:t>: </a:t>
            </a:r>
          </a:p>
          <a:p>
            <a:pPr marL="457200" indent="-457200" fontAlgn="base">
              <a:buAutoNum type="arabicPeriod"/>
            </a:pPr>
            <a:r>
              <a:rPr lang="es-419" sz="2000" noProof="0" dirty="0">
                <a:latin typeface="Aptos Narrow"/>
                <a:ea typeface="+mn-lt"/>
                <a:cs typeface="+mn-lt"/>
              </a:rPr>
              <a:t>Incorporar como parte de la preplanificación: al comienzo de cada proyecto, llevar a cabo un proceso para determinar quiénes se verán afectados por los cambios derivados de este y determinar qué papel pueden o deben desempeñar a lo largo de la duración del proyecto. Esto puede incluir la coordinación con organizaciones y grupos locales, como organizaciones comunitarias sin ánimo de lucro, comunidades religiosas, escuelas, centros comunitarios, centros para mayores, viviendas públicas y asequibles, grupos vecinales, etc.</a:t>
            </a:r>
          </a:p>
          <a:p>
            <a:pPr marL="457200" indent="-457200" fontAlgn="base">
              <a:buAutoNum type="arabicPeriod"/>
            </a:pPr>
            <a:r>
              <a:rPr lang="es-419" sz="2000" noProof="0" dirty="0">
                <a:latin typeface="Aptos Narrow"/>
                <a:ea typeface="+mn-lt"/>
                <a:cs typeface="+mn-lt"/>
              </a:rPr>
              <a:t>Garantizar que el Plan de Acceso Lingüístico del DCR se integre en estos procesos.</a:t>
            </a:r>
          </a:p>
          <a:p>
            <a:pPr marL="457200" indent="-457200" fontAlgn="base">
              <a:buAutoNum type="arabicPeriod"/>
            </a:pPr>
            <a:r>
              <a:rPr lang="es-419" sz="2000" noProof="0" dirty="0">
                <a:latin typeface="Aptos Narrow"/>
                <a:ea typeface="+mn-lt"/>
                <a:cs typeface="+mn-lt"/>
              </a:rPr>
              <a:t>Establecer e implementar un Plan de Participación Pública del DCR.</a:t>
            </a:r>
          </a:p>
        </p:txBody>
      </p:sp>
    </p:spTree>
    <p:extLst>
      <p:ext uri="{BB962C8B-B14F-4D97-AF65-F5344CB8AC3E}">
        <p14:creationId xmlns:p14="http://schemas.microsoft.com/office/powerpoint/2010/main" val="2225564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CA48-D022-6B5B-EC17-A0EDA7F13B7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90D586-55E9-E944-F905-B7E6F862D7F9}"/>
              </a:ext>
            </a:extLst>
          </p:cNvPr>
          <p:cNvSpPr txBox="1">
            <a:spLocks noGrp="1"/>
          </p:cNvSpPr>
          <p:nvPr>
            <p:ph type="title" idx="4294967295"/>
          </p:nvPr>
        </p:nvSpPr>
        <p:spPr>
          <a:xfrm>
            <a:off x="1097279" y="25513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s-419" sz="3300" i="1" noProof="0" dirty="0">
                <a:latin typeface="Aptos Display"/>
                <a:ea typeface="Calibri Light"/>
                <a:cs typeface="Calibri Light"/>
              </a:rPr>
              <a:t>Recomendación preliminar 4 (Parte 1):</a:t>
            </a:r>
            <a:br>
              <a:rPr kumimoji="0" lang="es-419"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kumimoji="0" lang="es-419" sz="43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Implementación</a:t>
            </a:r>
            <a:endParaRPr kumimoji="0" lang="es-419"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288F6510-A600-4CE9-C821-C3BA587134E8}"/>
              </a:ext>
            </a:extLst>
          </p:cNvPr>
          <p:cNvSpPr/>
          <p:nvPr/>
        </p:nvSpPr>
        <p:spPr>
          <a:xfrm>
            <a:off x="960938" y="1917700"/>
            <a:ext cx="10194741" cy="3060699"/>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419" sz="2800" b="1" noProof="0" dirty="0">
                <a:solidFill>
                  <a:schemeClr val="tx1">
                    <a:lumMod val="75000"/>
                    <a:lumOff val="25000"/>
                  </a:schemeClr>
                </a:solidFill>
                <a:latin typeface="Aptos Narrow"/>
              </a:rPr>
              <a:t>El DCR debe aplicar las recomendaciones de comunicación y divulgación anteriores (Recomendaciones 1-3) para abordar, como proyecto piloto, los comentarios relacionados con las infraestructuras físicas del </a:t>
            </a:r>
            <a:r>
              <a:rPr lang="es-419" sz="2800" b="1" dirty="0">
                <a:solidFill>
                  <a:schemeClr val="tx1">
                    <a:lumMod val="75000"/>
                    <a:lumOff val="25000"/>
                  </a:schemeClr>
                </a:solidFill>
                <a:latin typeface="Aptos Narrow"/>
              </a:rPr>
              <a:t>área del Charles River, entre los puentes Longfellow y Eliot,</a:t>
            </a:r>
            <a:r>
              <a:rPr lang="es-419" sz="2800" b="1" noProof="0" dirty="0">
                <a:solidFill>
                  <a:schemeClr val="tx1">
                    <a:lumMod val="75000"/>
                    <a:lumOff val="25000"/>
                  </a:schemeClr>
                </a:solidFill>
                <a:latin typeface="Aptos Narrow"/>
              </a:rPr>
              <a:t> recibidos a través del grupo de trabajo, con el fin de aplicar estas estrategias de comunicación y divulgación en otros proyectos del DCR en todo el estado. </a:t>
            </a:r>
            <a:endParaRPr lang="es-419" noProof="0" dirty="0"/>
          </a:p>
        </p:txBody>
      </p:sp>
      <p:sp>
        <p:nvSpPr>
          <p:cNvPr id="6" name="TextBox 5">
            <a:extLst>
              <a:ext uri="{FF2B5EF4-FFF2-40B4-BE49-F238E27FC236}">
                <a16:creationId xmlns:a16="http://schemas.microsoft.com/office/drawing/2014/main" id="{1FB4125B-D901-3D09-6070-7B5B775AFDB6}"/>
              </a:ext>
            </a:extLst>
          </p:cNvPr>
          <p:cNvSpPr txBox="1"/>
          <p:nvPr/>
        </p:nvSpPr>
        <p:spPr>
          <a:xfrm>
            <a:off x="960938" y="5133670"/>
            <a:ext cx="10194741" cy="1200329"/>
          </a:xfrm>
          <a:prstGeom prst="rect">
            <a:avLst/>
          </a:prstGeom>
          <a:noFill/>
        </p:spPr>
        <p:txBody>
          <a:bodyPr wrap="square" lIns="91440" tIns="45720" rIns="91440" bIns="45720" rtlCol="0" anchor="t">
            <a:spAutoFit/>
          </a:bodyPr>
          <a:lstStyle/>
          <a:p>
            <a:r>
              <a:rPr lang="es-419" b="1" i="1" noProof="0" dirty="0">
                <a:latin typeface="Aptos Narrow"/>
              </a:rPr>
              <a:t>Contexto general: </a:t>
            </a:r>
            <a:r>
              <a:rPr lang="es-419" i="1" noProof="0" dirty="0">
                <a:latin typeface="Aptos Narrow"/>
              </a:rPr>
              <a:t>El DCR debe implementar las estrategias y medidas incluidas en las recomendaciones anteriores en el área del Charles River, entre los puentes Longfellow y Eliot. Las mejores prácticas y lecciones aprendidas de esta implementación piloto podrán replicarse en otras áreas del estado que enfrenten desafíos similares.</a:t>
            </a:r>
            <a:endParaRPr lang="es-419" sz="2000" noProof="0" dirty="0">
              <a:latin typeface="Aptos Narrow"/>
            </a:endParaRPr>
          </a:p>
        </p:txBody>
      </p:sp>
    </p:spTree>
    <p:extLst>
      <p:ext uri="{BB962C8B-B14F-4D97-AF65-F5344CB8AC3E}">
        <p14:creationId xmlns:p14="http://schemas.microsoft.com/office/powerpoint/2010/main" val="27744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r>
              <a:rPr lang="es-419" noProof="0" dirty="0">
                <a:latin typeface="Aptos Display"/>
                <a:ea typeface="Calibri Light"/>
                <a:cs typeface="Calibri Light"/>
              </a:rPr>
              <a:t>Logística de interpretación de idiomas</a:t>
            </a:r>
            <a:endParaRPr lang="es-419" noProof="0" dirty="0"/>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786280" cy="4046107"/>
          </a:xfrm>
        </p:spPr>
        <p:txBody>
          <a:bodyPr vert="horz" lIns="0" tIns="45720" rIns="0" bIns="45720" rtlCol="0" anchor="t">
            <a:noAutofit/>
          </a:bodyPr>
          <a:lstStyle/>
          <a:p>
            <a:pPr marL="383540" indent="-182880">
              <a:lnSpc>
                <a:spcPct val="100000"/>
              </a:lnSpc>
              <a:spcBef>
                <a:spcPts val="400"/>
              </a:spcBef>
              <a:spcAft>
                <a:spcPts val="400"/>
              </a:spcAft>
              <a:buClr>
                <a:srgbClr val="004B24"/>
              </a:buClr>
              <a:buSzTx/>
              <a:buFont typeface="Wingdings" panose="05000000000000000000" pitchFamily="2" charset="2"/>
              <a:buChar char="§"/>
            </a:pPr>
            <a:r>
              <a:rPr lang="es-419" sz="2400" noProof="0" dirty="0">
                <a:solidFill>
                  <a:schemeClr val="tx1"/>
                </a:solidFill>
                <a:latin typeface="Aptos Narrow"/>
              </a:rPr>
              <a:t> Se ofrecerán servicios de interpretación en: español, portugués brasileño, criollo haitiano, mandarín, cantonés, amhárico, árabe y lengua de señas estadounidense (ASL).</a:t>
            </a:r>
          </a:p>
          <a:p>
            <a:pPr marL="383540" indent="-182880">
              <a:lnSpc>
                <a:spcPct val="100000"/>
              </a:lnSpc>
              <a:spcBef>
                <a:spcPts val="400"/>
              </a:spcBef>
              <a:spcAft>
                <a:spcPts val="400"/>
              </a:spcAft>
              <a:buClr>
                <a:srgbClr val="004B24"/>
              </a:buClr>
              <a:buSzTx/>
              <a:buFont typeface="Wingdings" panose="05000000000000000000" pitchFamily="2" charset="2"/>
              <a:buChar char="§"/>
            </a:pPr>
            <a:r>
              <a:rPr lang="es-419" sz="2400" noProof="0" dirty="0">
                <a:solidFill>
                  <a:schemeClr val="tx1"/>
                </a:solidFill>
                <a:latin typeface="Aptos Narrow"/>
              </a:rPr>
              <a:t>Para participar en el idioma de su preferencia, haga clic en el ícono del globo de "Interpretación" y seleccione su idioma.</a:t>
            </a:r>
          </a:p>
          <a:p>
            <a:pPr marL="383540" indent="-182880">
              <a:lnSpc>
                <a:spcPct val="100000"/>
              </a:lnSpc>
              <a:spcBef>
                <a:spcPts val="400"/>
              </a:spcBef>
              <a:spcAft>
                <a:spcPts val="400"/>
              </a:spcAft>
              <a:buClr>
                <a:srgbClr val="004B24"/>
              </a:buClr>
              <a:buSzTx/>
              <a:buFont typeface="Wingdings" panose="05000000000000000000" pitchFamily="2" charset="2"/>
              <a:buChar char="§"/>
            </a:pPr>
            <a:r>
              <a:rPr lang="es-419" sz="2400" noProof="0" dirty="0">
                <a:solidFill>
                  <a:schemeClr val="tx1"/>
                </a:solidFill>
                <a:latin typeface="Aptos Narrow"/>
              </a:rPr>
              <a:t>Por favor, hable despacio.</a:t>
            </a:r>
          </a:p>
          <a:p>
            <a:pPr marL="383540" indent="-182880">
              <a:lnSpc>
                <a:spcPct val="100000"/>
              </a:lnSpc>
              <a:spcBef>
                <a:spcPts val="400"/>
              </a:spcBef>
              <a:spcAft>
                <a:spcPts val="400"/>
              </a:spcAft>
              <a:buClr>
                <a:srgbClr val="004B24"/>
              </a:buClr>
              <a:buSzTx/>
              <a:buFont typeface="Wingdings" panose="05000000000000000000" pitchFamily="2" charset="2"/>
              <a:buChar char="§"/>
            </a:pPr>
            <a:r>
              <a:rPr lang="es-419" sz="2400" noProof="0" dirty="0">
                <a:solidFill>
                  <a:schemeClr val="tx1"/>
                </a:solidFill>
                <a:latin typeface="Aptos Narrow"/>
              </a:rPr>
              <a:t>Todos los asistentes deben seleccionar un canal de idioma, incluso si participan en inglés.</a:t>
            </a: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4F42-E636-D1EF-16A9-D199FA4EA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10C29-5A55-EEE9-A741-7680F8234E6E}"/>
              </a:ext>
            </a:extLst>
          </p:cNvPr>
          <p:cNvSpPr>
            <a:spLocks noGrp="1"/>
          </p:cNvSpPr>
          <p:nvPr>
            <p:ph type="title"/>
          </p:nvPr>
        </p:nvSpPr>
        <p:spPr/>
        <p:txBody>
          <a:bodyPr>
            <a:normAutofit/>
          </a:bodyPr>
          <a:lstStyle/>
          <a:p>
            <a:r>
              <a:rPr lang="es-419" sz="3300" i="1" noProof="0" dirty="0">
                <a:latin typeface="Aptos Display"/>
                <a:ea typeface="Calibri Light"/>
                <a:cs typeface="Calibri Light"/>
              </a:rPr>
              <a:t>Recomendación preliminar 4 (Parte 2):</a:t>
            </a:r>
            <a:br>
              <a:rPr lang="es-419" noProof="0" dirty="0">
                <a:latin typeface="Aptos Display"/>
                <a:ea typeface="Calibri Light"/>
                <a:cs typeface="Calibri Light"/>
              </a:rPr>
            </a:br>
            <a:r>
              <a:rPr lang="es-419" sz="4300" noProof="0" dirty="0">
                <a:latin typeface="Aptos Display"/>
                <a:ea typeface="Calibri Light"/>
                <a:cs typeface="Calibri Light"/>
              </a:rPr>
              <a:t>Implementación</a:t>
            </a:r>
            <a:endParaRPr lang="es-419" sz="4300" noProof="0" dirty="0"/>
          </a:p>
        </p:txBody>
      </p:sp>
      <p:sp>
        <p:nvSpPr>
          <p:cNvPr id="6" name="TextBox 5">
            <a:extLst>
              <a:ext uri="{FF2B5EF4-FFF2-40B4-BE49-F238E27FC236}">
                <a16:creationId xmlns:a16="http://schemas.microsoft.com/office/drawing/2014/main" id="{C425EC7F-A7FC-5333-AE5B-0856BA19DCC1}"/>
              </a:ext>
            </a:extLst>
          </p:cNvPr>
          <p:cNvSpPr txBox="1"/>
          <p:nvPr/>
        </p:nvSpPr>
        <p:spPr>
          <a:xfrm>
            <a:off x="1097279" y="2051991"/>
            <a:ext cx="10058401" cy="4093428"/>
          </a:xfrm>
          <a:prstGeom prst="rect">
            <a:avLst/>
          </a:prstGeom>
          <a:noFill/>
        </p:spPr>
        <p:txBody>
          <a:bodyPr wrap="square" lIns="91440" tIns="45720" rIns="91440" bIns="45720" rtlCol="0" anchor="t">
            <a:spAutoFit/>
          </a:bodyPr>
          <a:lstStyle/>
          <a:p>
            <a:pPr fontAlgn="base"/>
            <a:r>
              <a:rPr lang="es-419" sz="2000" noProof="0" dirty="0">
                <a:latin typeface="Aptos Narrow"/>
              </a:rPr>
              <a:t> </a:t>
            </a:r>
            <a:r>
              <a:rPr lang="es-419" sz="2000" b="1" i="1" noProof="0" dirty="0">
                <a:latin typeface="Aptos Narrow" panose="020B0004020202020204" pitchFamily="34" charset="0"/>
              </a:rPr>
              <a:t> Estrategias o medidas de implementación sugeridas</a:t>
            </a:r>
            <a:r>
              <a:rPr lang="es-419" sz="2000" b="1" i="1" noProof="0" dirty="0">
                <a:latin typeface="Aptos Narrow"/>
              </a:rPr>
              <a:t>: </a:t>
            </a:r>
          </a:p>
          <a:p>
            <a:pPr marL="457200" indent="-457200" fontAlgn="base">
              <a:buAutoNum type="arabicPeriod"/>
            </a:pPr>
            <a:r>
              <a:rPr lang="es-419" sz="2000" noProof="0" dirty="0">
                <a:latin typeface="Aptos Narrow"/>
                <a:ea typeface="+mn-lt"/>
                <a:cs typeface="+mn-lt"/>
              </a:rPr>
              <a:t>Presentar varios ejemplos de cómo las recomendaciones anteriores podrían aplicarse a distintos escenarios relacionados con la mejora de las infraestructuras en el área indicada planteados durante las reuniones del grupo de trabajo, l</a:t>
            </a:r>
            <a:r>
              <a:rPr lang="es-419" sz="2000" dirty="0">
                <a:latin typeface="Aptos Narrow"/>
                <a:ea typeface="+mn-lt"/>
                <a:cs typeface="+mn-lt"/>
              </a:rPr>
              <a:t>o</a:t>
            </a:r>
            <a:r>
              <a:rPr lang="es-419" sz="2000" noProof="0" dirty="0">
                <a:latin typeface="Aptos Narrow"/>
                <a:ea typeface="+mn-lt"/>
                <a:cs typeface="+mn-lt"/>
              </a:rPr>
              <a:t>s grupos de enfoque o las reuniones públicas. </a:t>
            </a:r>
          </a:p>
          <a:p>
            <a:pPr marL="914400" lvl="1" indent="-457200">
              <a:buFont typeface="Courier New"/>
              <a:buChar char="o"/>
            </a:pPr>
            <a:r>
              <a:rPr lang="es-419" sz="2000" noProof="0" dirty="0">
                <a:latin typeface="Aptos Narrow"/>
                <a:ea typeface="+mn-lt"/>
                <a:cs typeface="+mn-lt"/>
              </a:rPr>
              <a:t>Un evento grande que requiera el cierre de una vía.</a:t>
            </a:r>
          </a:p>
          <a:p>
            <a:pPr marL="914400" lvl="1" indent="-457200">
              <a:buFont typeface="Courier New"/>
              <a:buChar char="o"/>
            </a:pPr>
            <a:r>
              <a:rPr lang="es-419" sz="2000" noProof="0" dirty="0">
                <a:latin typeface="Aptos Narrow"/>
                <a:ea typeface="+mn-lt"/>
                <a:cs typeface="+mn-lt"/>
              </a:rPr>
              <a:t>Un proyecto pequeño que requiera el cierre temporal de parques, vías o espacios públicos para trabajos de mantenimiento.</a:t>
            </a:r>
          </a:p>
          <a:p>
            <a:pPr marL="914400" lvl="1" indent="-457200">
              <a:buFont typeface="Courier New"/>
              <a:buChar char="o"/>
            </a:pPr>
            <a:r>
              <a:rPr lang="es-419" sz="2000" noProof="0" dirty="0">
                <a:latin typeface="Aptos Narrow"/>
                <a:ea typeface="+mn-lt"/>
                <a:cs typeface="+mn-lt"/>
              </a:rPr>
              <a:t>Un proyecto nuevo de gran escala que incluirá varias etapas de participación comunitaria. </a:t>
            </a:r>
          </a:p>
          <a:p>
            <a:pPr marL="457200" indent="-457200">
              <a:buAutoNum type="arabicPeriod"/>
            </a:pPr>
            <a:r>
              <a:rPr lang="es-419" sz="2000" noProof="0" dirty="0">
                <a:latin typeface="Aptos Narrow"/>
              </a:rPr>
              <a:t>Desarrollar un marco claro de evaluación para dar seguimiento a qué estrategias de comunicación son eficaces, dónde persisten las deficiencias y cómo los miembros de la comunidad experimentan el nuevo proceso. </a:t>
            </a:r>
            <a:endParaRPr lang="es-419" noProof="0" dirty="0"/>
          </a:p>
        </p:txBody>
      </p:sp>
    </p:spTree>
    <p:extLst>
      <p:ext uri="{BB962C8B-B14F-4D97-AF65-F5344CB8AC3E}">
        <p14:creationId xmlns:p14="http://schemas.microsoft.com/office/powerpoint/2010/main" val="2062113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a:off x="1091668" y="4138635"/>
            <a:ext cx="9647254" cy="167029"/>
            <a:chOff x="1093416" y="3452483"/>
            <a:chExt cx="10068839" cy="195718"/>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CCF38ADD-09CA-0052-64C2-FAC4B75B81BB}"/>
                </a:ext>
              </a:extLst>
            </p:cNvPr>
            <p:cNvSpPr/>
            <p:nvPr/>
          </p:nvSpPr>
          <p:spPr>
            <a:xfrm flipV="1">
              <a:off x="1337503"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noProof="0" dirty="0"/>
            </a:p>
          </p:txBody>
        </p:sp>
        <p:sp>
          <p:nvSpPr>
            <p:cNvPr id="32" name="Oval 31">
              <a:extLst>
                <a:ext uri="{FF2B5EF4-FFF2-40B4-BE49-F238E27FC236}">
                  <a16:creationId xmlns:a16="http://schemas.microsoft.com/office/drawing/2014/main" id="{5C211A56-1806-7DF8-3BD1-53F2161C6CC7}"/>
                </a:ext>
              </a:extLst>
            </p:cNvPr>
            <p:cNvSpPr/>
            <p:nvPr/>
          </p:nvSpPr>
          <p:spPr>
            <a:xfrm flipV="1">
              <a:off x="4620066"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noProof="0" dirty="0"/>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052545"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1868215"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7919274"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B599CB8B-127E-43E5-0E37-E9CD366CE6BC}"/>
              </a:ext>
              <a:ext uri="{C183D7F6-B498-43B3-948B-1728B52AA6E4}">
                <adec:decorative xmlns:adec="http://schemas.microsoft.com/office/drawing/2017/decorative" val="1"/>
              </a:ext>
            </a:extLst>
          </p:cNvPr>
          <p:cNvCxnSpPr>
            <a:cxnSpLocks/>
          </p:cNvCxnSpPr>
          <p:nvPr/>
        </p:nvCxnSpPr>
        <p:spPr>
          <a:xfrm flipH="1" flipV="1">
            <a:off x="2237656" y="422526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1BE5017-8C2E-41EA-9F85-3D937FDAE8CF}"/>
              </a:ext>
              <a:ext uri="{C183D7F6-B498-43B3-948B-1728B52AA6E4}">
                <adec:decorative xmlns:adec="http://schemas.microsoft.com/office/drawing/2017/decorative" val="1"/>
              </a:ext>
            </a:extLst>
          </p:cNvPr>
          <p:cNvCxnSpPr>
            <a:cxnSpLocks/>
          </p:cNvCxnSpPr>
          <p:nvPr/>
        </p:nvCxnSpPr>
        <p:spPr>
          <a:xfrm flipH="1" flipV="1">
            <a:off x="3435420" y="4225489"/>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FB732FC-7A93-B0C9-8251-CD533B2B3F89}"/>
              </a:ext>
              <a:ext uri="{C183D7F6-B498-43B3-948B-1728B52AA6E4}">
                <adec:decorative xmlns:adec="http://schemas.microsoft.com/office/drawing/2017/decorative" val="1"/>
              </a:ext>
            </a:extLst>
          </p:cNvPr>
          <p:cNvCxnSpPr>
            <a:cxnSpLocks/>
          </p:cNvCxnSpPr>
          <p:nvPr/>
        </p:nvCxnSpPr>
        <p:spPr>
          <a:xfrm flipH="1" flipV="1">
            <a:off x="4314429"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4E5A38-B279-4C94-2787-E2E48CCC4C5C}"/>
              </a:ext>
              <a:ext uri="{C183D7F6-B498-43B3-948B-1728B52AA6E4}">
                <adec:decorative xmlns:adec="http://schemas.microsoft.com/office/drawing/2017/decorative" val="1"/>
              </a:ext>
            </a:extLst>
          </p:cNvPr>
          <p:cNvCxnSpPr>
            <a:cxnSpLocks/>
          </p:cNvCxnSpPr>
          <p:nvPr/>
        </p:nvCxnSpPr>
        <p:spPr>
          <a:xfrm flipH="1" flipV="1">
            <a:off x="7380235" y="4237211"/>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C15824E-6908-1047-8A3B-13BEBBEFAA0A}"/>
              </a:ext>
              <a:ext uri="{C183D7F6-B498-43B3-948B-1728B52AA6E4}">
                <adec:decorative xmlns:adec="http://schemas.microsoft.com/office/drawing/2017/decorative" val="1"/>
              </a:ext>
            </a:extLst>
          </p:cNvPr>
          <p:cNvCxnSpPr>
            <a:cxnSpLocks/>
          </p:cNvCxnSpPr>
          <p:nvPr/>
        </p:nvCxnSpPr>
        <p:spPr>
          <a:xfrm flipH="1" flipV="1">
            <a:off x="6098512"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561AF33-681B-8A16-8A8A-5F241749A384}"/>
              </a:ext>
              <a:ext uri="{C183D7F6-B498-43B3-948B-1728B52AA6E4}">
                <adec:decorative xmlns:adec="http://schemas.microsoft.com/office/drawing/2017/decorative" val="1"/>
              </a:ext>
            </a:extLst>
          </p:cNvPr>
          <p:cNvCxnSpPr>
            <a:cxnSpLocks/>
          </p:cNvCxnSpPr>
          <p:nvPr/>
        </p:nvCxnSpPr>
        <p:spPr>
          <a:xfrm flipH="1" flipV="1">
            <a:off x="4912527"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r>
              <a:rPr lang="es-419" noProof="0" dirty="0">
                <a:latin typeface="Aptos Display"/>
                <a:ea typeface="Calibri Light"/>
                <a:cs typeface="Calibri Light"/>
              </a:rPr>
              <a:t>Resumen del cronograma hasta junio</a:t>
            </a:r>
            <a:endParaRPr lang="es-419" noProof="0" dirty="0">
              <a:latin typeface="Aptos Display"/>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a:off x="1121820" y="430931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419" b="1" noProof="0" dirty="0">
                <a:ea typeface="Calibri"/>
                <a:cs typeface="Calibri"/>
              </a:rPr>
              <a:t>Mayo</a:t>
            </a:r>
          </a:p>
        </p:txBody>
      </p:sp>
      <p:sp>
        <p:nvSpPr>
          <p:cNvPr id="57" name="TextBox 56">
            <a:extLst>
              <a:ext uri="{FF2B5EF4-FFF2-40B4-BE49-F238E27FC236}">
                <a16:creationId xmlns:a16="http://schemas.microsoft.com/office/drawing/2014/main" id="{F1623107-395F-25D4-94D5-65ABD11EBC3E}"/>
              </a:ext>
            </a:extLst>
          </p:cNvPr>
          <p:cNvSpPr txBox="1"/>
          <p:nvPr/>
        </p:nvSpPr>
        <p:spPr>
          <a:xfrm>
            <a:off x="1048428" y="2633952"/>
            <a:ext cx="1871479" cy="1077218"/>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noProof="0" dirty="0">
                <a:ea typeface="Calibri"/>
                <a:cs typeface="Calibri"/>
              </a:rPr>
              <a:t>13 de mayo</a:t>
            </a:r>
            <a:endParaRPr lang="es-419" sz="1600" noProof="0" dirty="0"/>
          </a:p>
          <a:p>
            <a:pPr algn="ctr"/>
            <a:r>
              <a:rPr lang="es-419" sz="1600" noProof="0" dirty="0">
                <a:ea typeface="Calibri"/>
                <a:cs typeface="Calibri"/>
              </a:rPr>
              <a:t>Reunión 10</a:t>
            </a:r>
            <a:endParaRPr lang="es-419" sz="1600" noProof="0" dirty="0"/>
          </a:p>
          <a:p>
            <a:pPr algn="ctr"/>
            <a:r>
              <a:rPr lang="es-419" sz="1600" noProof="0" dirty="0">
                <a:ea typeface="Calibri"/>
                <a:cs typeface="Calibri"/>
              </a:rPr>
              <a:t>(6-8 PM </a:t>
            </a:r>
            <a:r>
              <a:rPr lang="es-419" sz="1600" noProof="0" dirty="0"/>
              <a:t>formato híbrido</a:t>
            </a:r>
            <a:r>
              <a:rPr lang="es-419" sz="1600" noProof="0" dirty="0">
                <a:ea typeface="Calibri"/>
                <a:cs typeface="Calibri"/>
              </a:rPr>
              <a:t>)</a:t>
            </a:r>
          </a:p>
        </p:txBody>
      </p:sp>
      <p:sp>
        <p:nvSpPr>
          <p:cNvPr id="3" name="TextBox 2">
            <a:extLst>
              <a:ext uri="{FF2B5EF4-FFF2-40B4-BE49-F238E27FC236}">
                <a16:creationId xmlns:a16="http://schemas.microsoft.com/office/drawing/2014/main" id="{E85243CD-8FE7-704D-4F2C-645B4AA2364A}"/>
              </a:ext>
            </a:extLst>
          </p:cNvPr>
          <p:cNvSpPr txBox="1"/>
          <p:nvPr/>
        </p:nvSpPr>
        <p:spPr>
          <a:xfrm>
            <a:off x="671613" y="4749653"/>
            <a:ext cx="1967400" cy="1077218"/>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noProof="0" dirty="0">
                <a:ea typeface="Calibri"/>
                <a:cs typeface="Calibri"/>
              </a:rPr>
              <a:t>18 de mayo</a:t>
            </a:r>
            <a:endParaRPr lang="es-419" sz="1600" noProof="0" dirty="0"/>
          </a:p>
          <a:p>
            <a:pPr algn="ctr"/>
            <a:r>
              <a:rPr lang="es-419" sz="1600" noProof="0" dirty="0">
                <a:ea typeface="Calibri"/>
                <a:cs typeface="Calibri"/>
              </a:rPr>
              <a:t>Retroalimentación de los miembros del grupo de trabajo</a:t>
            </a:r>
            <a:endParaRPr lang="es-419" sz="1600" noProof="0" dirty="0"/>
          </a:p>
        </p:txBody>
      </p:sp>
      <p:sp>
        <p:nvSpPr>
          <p:cNvPr id="7" name="TextBox 6">
            <a:extLst>
              <a:ext uri="{FF2B5EF4-FFF2-40B4-BE49-F238E27FC236}">
                <a16:creationId xmlns:a16="http://schemas.microsoft.com/office/drawing/2014/main" id="{DA0D8C75-B776-AED8-EBEE-1E75EFE94D3A}"/>
              </a:ext>
            </a:extLst>
          </p:cNvPr>
          <p:cNvSpPr txBox="1"/>
          <p:nvPr/>
        </p:nvSpPr>
        <p:spPr>
          <a:xfrm>
            <a:off x="2724403" y="4749652"/>
            <a:ext cx="1308007" cy="156966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noProof="0" dirty="0">
                <a:ea typeface="Calibri"/>
                <a:cs typeface="Calibri"/>
              </a:rPr>
              <a:t>25 de mayo</a:t>
            </a:r>
            <a:endParaRPr lang="es-419" sz="1600" noProof="0" dirty="0"/>
          </a:p>
          <a:p>
            <a:pPr algn="ctr"/>
            <a:r>
              <a:rPr lang="es-419" sz="1600" noProof="0" dirty="0">
                <a:ea typeface="Calibri"/>
                <a:cs typeface="Calibri"/>
              </a:rPr>
              <a:t>Recomendaciones actualizadas al grupo de trabajo</a:t>
            </a:r>
            <a:endParaRPr lang="es-419" sz="1600" noProof="0" dirty="0"/>
          </a:p>
        </p:txBody>
      </p:sp>
      <p:sp>
        <p:nvSpPr>
          <p:cNvPr id="8" name="TextBox 7">
            <a:extLst>
              <a:ext uri="{FF2B5EF4-FFF2-40B4-BE49-F238E27FC236}">
                <a16:creationId xmlns:a16="http://schemas.microsoft.com/office/drawing/2014/main" id="{ECE16FD5-006F-59C2-5A6D-35B0732F941B}"/>
              </a:ext>
            </a:extLst>
          </p:cNvPr>
          <p:cNvSpPr txBox="1"/>
          <p:nvPr/>
        </p:nvSpPr>
        <p:spPr>
          <a:xfrm>
            <a:off x="3422226" y="2766392"/>
            <a:ext cx="1783217" cy="1077218"/>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noProof="0" dirty="0">
                <a:ea typeface="Calibri"/>
                <a:cs typeface="Calibri"/>
              </a:rPr>
              <a:t>29 de mayo</a:t>
            </a:r>
          </a:p>
          <a:p>
            <a:pPr algn="ctr"/>
            <a:r>
              <a:rPr lang="es-419" sz="1600" noProof="0" dirty="0">
                <a:ea typeface="Calibri"/>
                <a:cs typeface="Calibri"/>
              </a:rPr>
              <a:t>Cierre del periodo de audiencias públicas</a:t>
            </a:r>
          </a:p>
        </p:txBody>
      </p:sp>
      <p:sp>
        <p:nvSpPr>
          <p:cNvPr id="38" name="TextBox 37">
            <a:extLst>
              <a:ext uri="{FF2B5EF4-FFF2-40B4-BE49-F238E27FC236}">
                <a16:creationId xmlns:a16="http://schemas.microsoft.com/office/drawing/2014/main" id="{A646A67F-06DD-CC7E-386C-25C8A72156B2}"/>
              </a:ext>
            </a:extLst>
          </p:cNvPr>
          <p:cNvSpPr txBox="1"/>
          <p:nvPr/>
        </p:nvSpPr>
        <p:spPr>
          <a:xfrm>
            <a:off x="4246215"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419" b="1" noProof="0" dirty="0">
                <a:ea typeface="Calibri"/>
                <a:cs typeface="Calibri"/>
              </a:rPr>
              <a:t>Junio</a:t>
            </a:r>
            <a:endParaRPr lang="es-419" b="1" noProof="0" dirty="0"/>
          </a:p>
        </p:txBody>
      </p:sp>
      <p:sp>
        <p:nvSpPr>
          <p:cNvPr id="15" name="TextBox 14">
            <a:extLst>
              <a:ext uri="{FF2B5EF4-FFF2-40B4-BE49-F238E27FC236}">
                <a16:creationId xmlns:a16="http://schemas.microsoft.com/office/drawing/2014/main" id="{BA5CC6EB-A6B4-5E37-B533-115724B1B0DC}"/>
              </a:ext>
            </a:extLst>
          </p:cNvPr>
          <p:cNvSpPr txBox="1"/>
          <p:nvPr/>
        </p:nvSpPr>
        <p:spPr>
          <a:xfrm>
            <a:off x="4128239" y="4749651"/>
            <a:ext cx="1133810" cy="132343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noProof="0" dirty="0">
                <a:ea typeface="Calibri"/>
                <a:cs typeface="Calibri"/>
              </a:rPr>
              <a:t>1 de junio</a:t>
            </a:r>
            <a:endParaRPr lang="es-419" sz="1600" noProof="0" dirty="0"/>
          </a:p>
          <a:p>
            <a:pPr algn="ctr"/>
            <a:r>
              <a:rPr lang="es-419" sz="1600" noProof="0" dirty="0">
                <a:ea typeface="Calibri"/>
                <a:cs typeface="Calibri"/>
              </a:rPr>
              <a:t>Datos de la encuesta al grupo de trabajo</a:t>
            </a:r>
          </a:p>
        </p:txBody>
      </p:sp>
      <p:sp>
        <p:nvSpPr>
          <p:cNvPr id="13" name="TextBox 12">
            <a:extLst>
              <a:ext uri="{FF2B5EF4-FFF2-40B4-BE49-F238E27FC236}">
                <a16:creationId xmlns:a16="http://schemas.microsoft.com/office/drawing/2014/main" id="{13E801AF-ED12-0C04-43AC-6B63B5DA58CB}"/>
              </a:ext>
            </a:extLst>
          </p:cNvPr>
          <p:cNvSpPr txBox="1"/>
          <p:nvPr/>
        </p:nvSpPr>
        <p:spPr>
          <a:xfrm>
            <a:off x="5347438" y="4749651"/>
            <a:ext cx="1519710" cy="156966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noProof="0" dirty="0">
                <a:ea typeface="Calibri"/>
                <a:cs typeface="Calibri"/>
              </a:rPr>
              <a:t>5 de junio</a:t>
            </a:r>
            <a:endParaRPr lang="es-419" sz="1600" noProof="0" dirty="0"/>
          </a:p>
          <a:p>
            <a:pPr algn="ctr"/>
            <a:r>
              <a:rPr lang="es-419" sz="1600" noProof="0" dirty="0">
                <a:ea typeface="Calibri"/>
                <a:cs typeface="Calibri"/>
              </a:rPr>
              <a:t>Retroalimentación de los miembros del grupo de trabajo</a:t>
            </a:r>
            <a:endParaRPr lang="es-419" sz="1600" noProof="0" dirty="0"/>
          </a:p>
        </p:txBody>
      </p:sp>
      <p:sp>
        <p:nvSpPr>
          <p:cNvPr id="11" name="TextBox 10">
            <a:extLst>
              <a:ext uri="{FF2B5EF4-FFF2-40B4-BE49-F238E27FC236}">
                <a16:creationId xmlns:a16="http://schemas.microsoft.com/office/drawing/2014/main" id="{F5F64EC3-6C43-E904-D674-0FFFDB64ACCC}"/>
              </a:ext>
            </a:extLst>
          </p:cNvPr>
          <p:cNvSpPr txBox="1"/>
          <p:nvPr/>
        </p:nvSpPr>
        <p:spPr>
          <a:xfrm>
            <a:off x="6944709" y="4761374"/>
            <a:ext cx="1403440" cy="132343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noProof="0" dirty="0">
                <a:ea typeface="Calibri"/>
                <a:cs typeface="Calibri"/>
              </a:rPr>
              <a:t>10 de junio</a:t>
            </a:r>
            <a:endParaRPr lang="es-419" sz="1600" noProof="0" dirty="0"/>
          </a:p>
          <a:p>
            <a:pPr algn="ctr"/>
            <a:r>
              <a:rPr lang="es-419" sz="1600" noProof="0" dirty="0">
                <a:ea typeface="Calibri"/>
                <a:cs typeface="Calibri"/>
              </a:rPr>
              <a:t>Borrador del informe al grupo de trabajo</a:t>
            </a:r>
            <a:endParaRPr lang="es-419" sz="1600" noProof="0" dirty="0"/>
          </a:p>
        </p:txBody>
      </p:sp>
      <p:sp>
        <p:nvSpPr>
          <p:cNvPr id="58" name="TextBox 57">
            <a:extLst>
              <a:ext uri="{FF2B5EF4-FFF2-40B4-BE49-F238E27FC236}">
                <a16:creationId xmlns:a16="http://schemas.microsoft.com/office/drawing/2014/main" id="{3F00ABB1-F1FC-7981-BDEF-5CD89B405259}"/>
              </a:ext>
            </a:extLst>
          </p:cNvPr>
          <p:cNvSpPr txBox="1"/>
          <p:nvPr/>
        </p:nvSpPr>
        <p:spPr>
          <a:xfrm>
            <a:off x="6966535" y="2632041"/>
            <a:ext cx="1870061" cy="1077218"/>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noProof="0" dirty="0">
                <a:ea typeface="Calibri"/>
                <a:cs typeface="Calibri"/>
              </a:rPr>
              <a:t>17 de junio</a:t>
            </a:r>
            <a:br>
              <a:rPr lang="es-419" sz="1600" noProof="0" dirty="0">
                <a:ea typeface="Calibri"/>
                <a:cs typeface="Calibri"/>
              </a:rPr>
            </a:br>
            <a:r>
              <a:rPr lang="es-419" sz="1600" noProof="0" dirty="0">
                <a:ea typeface="Calibri"/>
                <a:cs typeface="Calibri"/>
              </a:rPr>
              <a:t>Reunión 11</a:t>
            </a:r>
          </a:p>
          <a:p>
            <a:pPr algn="ctr"/>
            <a:r>
              <a:rPr lang="es-419" sz="1600" noProof="0" dirty="0">
                <a:ea typeface="Calibri"/>
                <a:cs typeface="Calibri"/>
              </a:rPr>
              <a:t>(6-8 PM</a:t>
            </a:r>
            <a:r>
              <a:rPr lang="es-419" sz="1600" noProof="0" dirty="0"/>
              <a:t> formato híbrido</a:t>
            </a:r>
            <a:r>
              <a:rPr lang="es-419" sz="1600" noProof="0" dirty="0">
                <a:ea typeface="Calibri"/>
                <a:cs typeface="Calibri"/>
              </a:rPr>
              <a:t>)</a:t>
            </a:r>
          </a:p>
        </p:txBody>
      </p:sp>
      <p:sp>
        <p:nvSpPr>
          <p:cNvPr id="9" name="TextBox 8">
            <a:extLst>
              <a:ext uri="{FF2B5EF4-FFF2-40B4-BE49-F238E27FC236}">
                <a16:creationId xmlns:a16="http://schemas.microsoft.com/office/drawing/2014/main" id="{3C0F96AD-B15D-EF8C-93C8-B6A9D95A8D1F}"/>
              </a:ext>
            </a:extLst>
          </p:cNvPr>
          <p:cNvSpPr txBox="1"/>
          <p:nvPr/>
        </p:nvSpPr>
        <p:spPr>
          <a:xfrm>
            <a:off x="9041252" y="2390741"/>
            <a:ext cx="2043242" cy="1323439"/>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noProof="0" dirty="0"/>
              <a:t>SI ES NECESARIO</a:t>
            </a:r>
          </a:p>
          <a:p>
            <a:pPr algn="ctr"/>
            <a:r>
              <a:rPr lang="es-419" sz="1600" noProof="0" dirty="0">
                <a:ea typeface="Calibri"/>
                <a:cs typeface="Calibri"/>
              </a:rPr>
              <a:t>24 de junio</a:t>
            </a:r>
            <a:br>
              <a:rPr lang="es-419" sz="1600" noProof="0" dirty="0">
                <a:ea typeface="Calibri"/>
                <a:cs typeface="Calibri"/>
              </a:rPr>
            </a:br>
            <a:r>
              <a:rPr lang="es-419" sz="1600" noProof="0" dirty="0">
                <a:ea typeface="Calibri"/>
                <a:cs typeface="Calibri"/>
              </a:rPr>
              <a:t>Reunión 12</a:t>
            </a:r>
          </a:p>
          <a:p>
            <a:pPr algn="ctr"/>
            <a:r>
              <a:rPr lang="es-419" sz="1600" noProof="0" dirty="0">
                <a:ea typeface="Calibri"/>
                <a:cs typeface="Calibri"/>
              </a:rPr>
              <a:t>(6-8 PM </a:t>
            </a:r>
            <a:r>
              <a:rPr lang="es-419" sz="1600" noProof="0" dirty="0"/>
              <a:t>formato híbrido</a:t>
            </a:r>
            <a:r>
              <a:rPr lang="es-419" sz="1600" noProof="0" dirty="0">
                <a:ea typeface="Calibri"/>
                <a:cs typeface="Calibri"/>
              </a:rPr>
              <a:t>)</a:t>
            </a:r>
          </a:p>
        </p:txBody>
      </p:sp>
      <p:sp>
        <p:nvSpPr>
          <p:cNvPr id="59" name="TextBox 58">
            <a:extLst>
              <a:ext uri="{FF2B5EF4-FFF2-40B4-BE49-F238E27FC236}">
                <a16:creationId xmlns:a16="http://schemas.microsoft.com/office/drawing/2014/main" id="{9E421854-13A0-0DCA-2593-414270BFAD66}"/>
              </a:ext>
            </a:extLst>
          </p:cNvPr>
          <p:cNvSpPr txBox="1"/>
          <p:nvPr/>
        </p:nvSpPr>
        <p:spPr>
          <a:xfrm>
            <a:off x="10751621" y="3781214"/>
            <a:ext cx="1147085" cy="1323439"/>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419" sz="1600" b="1" noProof="0" dirty="0">
                <a:solidFill>
                  <a:srgbClr val="00B050"/>
                </a:solidFill>
                <a:ea typeface="Calibri"/>
                <a:cs typeface="Calibri"/>
              </a:rPr>
              <a:t>Informe final con fecha límite del 30 de junio</a:t>
            </a:r>
            <a:endParaRPr lang="es-419" sz="1600" noProof="0" dirty="0"/>
          </a:p>
        </p:txBody>
      </p:sp>
    </p:spTree>
    <p:extLst>
      <p:ext uri="{BB962C8B-B14F-4D97-AF65-F5344CB8AC3E}">
        <p14:creationId xmlns:p14="http://schemas.microsoft.com/office/powerpoint/2010/main" val="3987872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r>
              <a:rPr lang="es-419" noProof="0" dirty="0">
                <a:latin typeface="Arial" panose="020B0604020202020204" pitchFamily="34" charset="0"/>
                <a:ea typeface="Calibri Light"/>
                <a:cs typeface="Arial" panose="020B0604020202020204" pitchFamily="34" charset="0"/>
              </a:rPr>
              <a:t>Aviso de grabación</a:t>
            </a:r>
            <a:endParaRPr lang="es-419" noProof="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r>
              <a:rPr lang="es-419" sz="2400" noProof="0" dirty="0">
                <a:solidFill>
                  <a:srgbClr val="000000"/>
                </a:solidFill>
                <a:latin typeface="Aptos Narrow"/>
                <a:cs typeface="Arial"/>
              </a:rPr>
              <a:t>La reunión será grabada. El Departamento de Conservación y Recreación y la Oficina Ejecutiva de Energía y Asuntos Ambientales podrán decidir distribuir el video, las imágenes fijas, el audio o la transcripción del chat. </a:t>
            </a:r>
          </a:p>
          <a:p>
            <a:r>
              <a:rPr lang="es-419" sz="2400" noProof="0" dirty="0">
                <a:solidFill>
                  <a:srgbClr val="000000"/>
                </a:solidFill>
                <a:latin typeface="Aptos Narrow"/>
                <a:cs typeface="Arial"/>
              </a:rPr>
              <a:t>Al permanecer en esta reunión virtual, usted acepta formar parte de un evento grabado. Las grabaciones y las transcripciones del chat podrán considerarse registros públicos.</a:t>
            </a:r>
          </a:p>
        </p:txBody>
      </p:sp>
    </p:spTree>
    <p:extLst>
      <p:ext uri="{BB962C8B-B14F-4D97-AF65-F5344CB8AC3E}">
        <p14:creationId xmlns:p14="http://schemas.microsoft.com/office/powerpoint/2010/main" val="207584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r>
              <a:rPr lang="es-419" noProof="0" dirty="0">
                <a:latin typeface="Aptos Display"/>
                <a:ea typeface="Calibri Light"/>
                <a:cs typeface="Calibri Light"/>
              </a:rPr>
              <a:t>Logística de Zoom</a:t>
            </a:r>
            <a:endParaRPr lang="es-419" noProof="0" dirty="0">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buClr>
                <a:srgbClr val="004B24"/>
              </a:buClr>
              <a:buFont typeface="Wingdings" panose="020F0502020204030204" pitchFamily="34" charset="0"/>
              <a:buChar char="§"/>
            </a:pPr>
            <a:r>
              <a:rPr lang="es-419" sz="2800" noProof="0" dirty="0">
                <a:latin typeface="Aptos Narrow"/>
                <a:ea typeface="Calibri Light"/>
                <a:cs typeface="Calibri Light"/>
              </a:rPr>
              <a:t>El chat está disponible para que los miembros hagan comentarios y preguntas (sujeto a registro público).</a:t>
            </a:r>
          </a:p>
          <a:p>
            <a:pPr marL="571500" indent="-571500">
              <a:buClr>
                <a:srgbClr val="004B24"/>
              </a:buClr>
              <a:buFont typeface="Wingdings" panose="020F0502020204030204" pitchFamily="34" charset="0"/>
              <a:buChar char="§"/>
            </a:pPr>
            <a:r>
              <a:rPr lang="es-419" sz="2800" noProof="0" dirty="0">
                <a:latin typeface="Aptos Narrow"/>
                <a:ea typeface="+mn-lt"/>
                <a:cs typeface="+mn-lt"/>
              </a:rPr>
              <a:t>Por favor, no utilicen la función de mensajería privada.</a:t>
            </a:r>
          </a:p>
          <a:p>
            <a:pPr marL="571500" indent="-571500">
              <a:buClr>
                <a:srgbClr val="004B24"/>
              </a:buClr>
              <a:buFont typeface="Wingdings" panose="020F0502020204030204" pitchFamily="34" charset="0"/>
              <a:buChar char="§"/>
            </a:pPr>
            <a:r>
              <a:rPr lang="es-419" sz="2800" noProof="0" dirty="0">
                <a:latin typeface="Aptos Narrow"/>
                <a:ea typeface="+mn-lt"/>
                <a:cs typeface="+mn-lt"/>
              </a:rPr>
              <a:t>Mantengan los micrófonos silenciados, a menos que estén hablando al grupo de trabajo, para minimizar el ruido de fondo.</a:t>
            </a:r>
            <a:endParaRPr lang="es-419" noProof="0" dirty="0">
              <a:latin typeface="Aptos Narrow"/>
              <a:ea typeface="Calibri" panose="020F0502020204030204"/>
              <a:cs typeface="Calibri" panose="020F0502020204030204"/>
            </a:endParaRPr>
          </a:p>
          <a:p>
            <a:pPr marL="571500" indent="-571500">
              <a:buFont typeface="Wingdings" panose="020F0502020204030204" pitchFamily="34" charset="0"/>
              <a:buChar char="§"/>
            </a:pPr>
            <a:endParaRPr lang="es-419" sz="2800" noProof="0" dirty="0">
              <a:latin typeface="Aptos Narrow"/>
              <a:ea typeface="Calibri" panose="020F0502020204030204"/>
              <a:cs typeface="Calibri" panose="020F0502020204030204"/>
            </a:endParaRPr>
          </a:p>
          <a:p>
            <a:endParaRPr lang="es-419" noProof="0" dirty="0">
              <a:ea typeface="Calibri" panose="020F0502020204030204"/>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r>
              <a:rPr lang="es-419" noProof="0" dirty="0">
                <a:latin typeface="Aptos Display"/>
                <a:ea typeface="Calibri Light"/>
                <a:cs typeface="Calibri Light"/>
              </a:rPr>
              <a:t> Pase de lista</a:t>
            </a:r>
            <a:endParaRPr lang="es-419" noProof="0" dirty="0">
              <a:latin typeface="Aptos Display"/>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887672" y="1737359"/>
            <a:ext cx="5905013" cy="4751035"/>
          </a:xfrm>
        </p:spPr>
        <p:txBody>
          <a:bodyPr vert="horz" lIns="0" tIns="45720" rIns="0" bIns="45720" rtlCol="0" anchor="t">
            <a:noAutofit/>
          </a:bodyPr>
          <a:lstStyle/>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Copresidenta de  Energía y Asuntos Ambientales (EEA): </a:t>
            </a:r>
            <a:r>
              <a:rPr lang="es-419" sz="1650" noProof="0" dirty="0">
                <a:solidFill>
                  <a:schemeClr val="tx1"/>
                </a:solidFill>
                <a:latin typeface="Aptos Narrow"/>
                <a:ea typeface="+mn-lt"/>
                <a:cs typeface="+mn-lt"/>
              </a:rPr>
              <a:t>María Belén Power, subsecretaria de Justicia y Equidad Ambiental </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Copresidenta del  Departamento de Conservación y Recreación (DCR): </a:t>
            </a:r>
            <a:r>
              <a:rPr lang="es-419" sz="1650" noProof="0" dirty="0">
                <a:solidFill>
                  <a:schemeClr val="tx1"/>
                </a:solidFill>
                <a:latin typeface="Aptos Narrow"/>
                <a:ea typeface="+mn-lt"/>
                <a:cs typeface="+mn-lt"/>
              </a:rPr>
              <a:t>Nicole LaChapelle, comisionada</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Calibri"/>
                <a:cs typeface="Calibri"/>
              </a:rPr>
              <a:t>Director de la Oficina de Clima y Salud Ambiental del Departamento de Salud Pública o su designado</a:t>
            </a:r>
            <a:r>
              <a:rPr lang="es-419" sz="1650" b="1" noProof="0" dirty="0">
                <a:solidFill>
                  <a:schemeClr val="tx1"/>
                </a:solidFill>
                <a:latin typeface="Aptos Narrow"/>
                <a:ea typeface="+mn-lt"/>
                <a:cs typeface="+mn-lt"/>
              </a:rPr>
              <a:t>: </a:t>
            </a:r>
            <a:r>
              <a:rPr lang="es-419" sz="1650" noProof="0" dirty="0">
                <a:solidFill>
                  <a:schemeClr val="tx1"/>
                </a:solidFill>
                <a:latin typeface="Aptos Narrow"/>
                <a:ea typeface="+mn-lt"/>
                <a:cs typeface="+mn-lt"/>
              </a:rPr>
              <a:t>Logan Bailey, científico principal, División de Toxicología, Oficina de Clima y Salud Ambiental, Departamento de Salud Pública</a:t>
            </a:r>
            <a:endParaRPr lang="es-419" sz="1650" noProof="0" dirty="0">
              <a:solidFill>
                <a:schemeClr val="tx1"/>
              </a:solidFill>
              <a:latin typeface="Aptos Narrow"/>
              <a:ea typeface="Calibri Light"/>
              <a:cs typeface="Calibri Light"/>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Cambridge Health Alliance: </a:t>
            </a:r>
            <a:r>
              <a:rPr lang="es-419" sz="1650" noProof="0" dirty="0">
                <a:solidFill>
                  <a:schemeClr val="tx1"/>
                </a:solidFill>
                <a:latin typeface="Aptos Narrow"/>
                <a:ea typeface="+mn-lt"/>
                <a:cs typeface="+mn-lt"/>
              </a:rPr>
              <a:t>Derrick Neal, director de Salud Pública, Ciudad de Cambridge</a:t>
            </a: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Autoridad de Reurbanización de Cambridge:</a:t>
            </a:r>
            <a:r>
              <a:rPr lang="es-419" sz="1650" noProof="0" dirty="0">
                <a:solidFill>
                  <a:schemeClr val="tx1"/>
                </a:solidFill>
                <a:latin typeface="Aptos Narrow"/>
                <a:ea typeface="+mn-lt"/>
                <a:cs typeface="+mn-lt"/>
              </a:rPr>
              <a:t> Kyle Vangel, director de Proyectos y Planificación</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Sucursal de Cambridge de la Asociación Nacional para el Progreso de las Personas de Color (NAACP): </a:t>
            </a:r>
            <a:r>
              <a:rPr lang="es-419" sz="1650" noProof="0" dirty="0">
                <a:solidFill>
                  <a:schemeClr val="tx1"/>
                </a:solidFill>
                <a:latin typeface="Aptos Narrow"/>
                <a:ea typeface="+mn-lt"/>
                <a:cs typeface="+mn-lt"/>
              </a:rPr>
              <a:t>Ken Reeves, presidente</a:t>
            </a:r>
            <a:endParaRPr lang="es-419" sz="1650" noProof="0" dirty="0">
              <a:solidFill>
                <a:schemeClr val="tx1"/>
              </a:solidFill>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681310" y="1737359"/>
            <a:ext cx="5220403" cy="4502219"/>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Cambridge Black Pastors Alliance, Inc.: </a:t>
            </a:r>
            <a:r>
              <a:rPr lang="es-419" sz="1650" noProof="0" dirty="0">
                <a:solidFill>
                  <a:schemeClr val="tx1"/>
                </a:solidFill>
                <a:latin typeface="Aptos Narrow"/>
                <a:ea typeface="+mn-lt"/>
                <a:cs typeface="+mn-lt"/>
              </a:rPr>
              <a:t>Jeremy D. Battle, pastor, Iglesia Western Avenue</a:t>
            </a:r>
            <a:endParaRPr lang="es-419" sz="1650" b="1" noProof="0" dirty="0">
              <a:solidFill>
                <a:schemeClr val="tx1"/>
              </a:solidFill>
              <a:latin typeface="Aptos Narrow"/>
              <a:ea typeface="+mn-lt"/>
              <a:cs typeface="+mn-lt"/>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Massachusetts Bicycle Coalition, Inc.: </a:t>
            </a:r>
            <a:r>
              <a:rPr lang="es-419" sz="1650" noProof="0" dirty="0">
                <a:solidFill>
                  <a:schemeClr val="tx1"/>
                </a:solidFill>
                <a:latin typeface="Aptos Narrow"/>
                <a:ea typeface="+mn-lt"/>
                <a:cs typeface="+mn-lt"/>
              </a:rPr>
              <a:t>Galen Mook, director ejecutivo</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Charles River Conservancy, Inc.: </a:t>
            </a:r>
            <a:r>
              <a:rPr lang="es-419" sz="1650" noProof="0" dirty="0">
                <a:solidFill>
                  <a:schemeClr val="tx1"/>
                </a:solidFill>
                <a:latin typeface="Aptos Narrow"/>
                <a:ea typeface="+mn-lt"/>
                <a:cs typeface="+mn-lt"/>
              </a:rPr>
              <a:t>Laura Jasinski, directora ejecutiva</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Cambridge Mothers Out Front:</a:t>
            </a:r>
            <a:r>
              <a:rPr lang="es-419" sz="1650" i="1" noProof="0" dirty="0">
                <a:solidFill>
                  <a:schemeClr val="tx1"/>
                </a:solidFill>
                <a:latin typeface="Aptos Narrow"/>
                <a:ea typeface="+mn-lt"/>
                <a:cs typeface="+mn-lt"/>
              </a:rPr>
              <a:t> vacante</a:t>
            </a:r>
            <a:endParaRPr lang="es-419" sz="1650" i="1" noProof="0" dirty="0">
              <a:solidFill>
                <a:schemeClr val="tx1"/>
              </a:solidFill>
              <a:latin typeface="Aptos Narrow"/>
              <a:ea typeface="Calibri"/>
              <a:cs typeface="Calibri"/>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The People for Riverbend Park Trust: </a:t>
            </a:r>
            <a:r>
              <a:rPr lang="es-419" sz="1650" noProof="0" dirty="0">
                <a:solidFill>
                  <a:schemeClr val="tx1"/>
                </a:solidFill>
                <a:latin typeface="Aptos Narrow"/>
                <a:ea typeface="+mn-lt"/>
                <a:cs typeface="+mn-lt"/>
              </a:rPr>
              <a:t>Franziska "Fran" Amacher, administradora</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Persona individual:</a:t>
            </a:r>
            <a:r>
              <a:rPr lang="es-419" sz="1650" noProof="0" dirty="0">
                <a:solidFill>
                  <a:schemeClr val="tx1"/>
                </a:solidFill>
                <a:latin typeface="Aptos Narrow"/>
                <a:ea typeface="+mn-lt"/>
                <a:cs typeface="+mn-lt"/>
              </a:rPr>
              <a:t> Lawrence Adkins</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Persona individual: </a:t>
            </a:r>
            <a:r>
              <a:rPr lang="es-419" sz="1650" noProof="0" dirty="0">
                <a:solidFill>
                  <a:schemeClr val="tx1"/>
                </a:solidFill>
                <a:latin typeface="Aptos Narrow"/>
                <a:ea typeface="+mn-lt"/>
                <a:cs typeface="+mn-lt"/>
              </a:rPr>
              <a:t>Sheila Headley-Burwell</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Persona individual: </a:t>
            </a:r>
            <a:r>
              <a:rPr lang="es-419" sz="1650" noProof="0" dirty="0">
                <a:solidFill>
                  <a:schemeClr val="tx1"/>
                </a:solidFill>
                <a:latin typeface="Aptos Narrow"/>
                <a:ea typeface="+mn-lt"/>
                <a:cs typeface="+mn-lt"/>
              </a:rPr>
              <a:t>Steven Miller</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Persona individual:</a:t>
            </a:r>
            <a:r>
              <a:rPr lang="es-419" sz="1650" noProof="0" dirty="0">
                <a:solidFill>
                  <a:schemeClr val="tx1"/>
                </a:solidFill>
                <a:latin typeface="Aptos Narrow"/>
                <a:ea typeface="+mn-lt"/>
                <a:cs typeface="+mn-lt"/>
              </a:rPr>
              <a:t> Thomas Leonard</a:t>
            </a:r>
            <a:endParaRPr lang="es-419" sz="1650" noProof="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mn-lt"/>
                <a:cs typeface="+mn-lt"/>
              </a:rPr>
              <a:t>  Persona individual:</a:t>
            </a:r>
            <a:r>
              <a:rPr lang="es-419" sz="1650" noProof="0" dirty="0">
                <a:solidFill>
                  <a:schemeClr val="tx1"/>
                </a:solidFill>
                <a:latin typeface="Aptos Narrow"/>
                <a:ea typeface="+mn-lt"/>
                <a:cs typeface="+mn-lt"/>
              </a:rPr>
              <a:t> Denise Haynes</a:t>
            </a:r>
          </a:p>
          <a:p>
            <a:pPr marL="384175" indent="-182880">
              <a:lnSpc>
                <a:spcPct val="120000"/>
              </a:lnSpc>
              <a:spcBef>
                <a:spcPts val="0"/>
              </a:spcBef>
              <a:spcAft>
                <a:spcPts val="0"/>
              </a:spcAft>
              <a:buClr>
                <a:srgbClr val="004B24"/>
              </a:buClr>
              <a:buFont typeface="Wingdings" panose="020F0502020204030204" pitchFamily="34" charset="0"/>
              <a:buChar char="§"/>
            </a:pPr>
            <a:r>
              <a:rPr lang="es-419" sz="1650" b="1" noProof="0" dirty="0">
                <a:solidFill>
                  <a:schemeClr val="tx1"/>
                </a:solidFill>
                <a:latin typeface="Aptos Narrow"/>
                <a:ea typeface="Calibri"/>
                <a:cs typeface="Calibri"/>
              </a:rPr>
              <a:t> </a:t>
            </a:r>
            <a:r>
              <a:rPr lang="es-419" sz="1650" b="1" noProof="0" dirty="0">
                <a:solidFill>
                  <a:schemeClr val="tx1"/>
                </a:solidFill>
                <a:latin typeface="Aptos Narrow"/>
                <a:ea typeface="+mn-lt"/>
                <a:cs typeface="+mn-lt"/>
              </a:rPr>
              <a:t> Persona individual</a:t>
            </a:r>
            <a:r>
              <a:rPr lang="es-419" sz="1650" b="1" noProof="0" dirty="0">
                <a:solidFill>
                  <a:schemeClr val="tx1"/>
                </a:solidFill>
                <a:latin typeface="Aptos Narrow"/>
                <a:ea typeface="Calibri"/>
                <a:cs typeface="Calibri"/>
              </a:rPr>
              <a:t>:</a:t>
            </a:r>
            <a:r>
              <a:rPr lang="es-419" sz="1650" noProof="0" dirty="0">
                <a:solidFill>
                  <a:schemeClr val="tx1"/>
                </a:solidFill>
                <a:latin typeface="Aptos Narrow"/>
                <a:ea typeface="Calibri"/>
                <a:cs typeface="Calibri"/>
              </a:rPr>
              <a:t> 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r>
              <a:rPr lang="es-419" noProof="0" dirty="0">
                <a:latin typeface="Aptos Display" panose="020B0004020202020204" pitchFamily="34" charset="0"/>
              </a:rPr>
              <a:t>Normas del grupo de trabajo</a:t>
            </a: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1828074"/>
            <a:ext cx="10786280" cy="4728083"/>
          </a:xfrm>
        </p:spPr>
        <p:txBody>
          <a:bodyPr vert="horz" lIns="0" tIns="45720" rIns="0" bIns="45720" rtlCol="0" anchor="t">
            <a:noAutofit/>
          </a:bodyPr>
          <a:lstStyle/>
          <a:p>
            <a:pPr marL="383540" lvl="1">
              <a:lnSpc>
                <a:spcPct val="100000"/>
              </a:lnSpc>
              <a:spcBef>
                <a:spcPts val="400"/>
              </a:spcBef>
              <a:buClr>
                <a:srgbClr val="004B24"/>
              </a:buClr>
              <a:buFont typeface="Wingdings" panose="05000000000000000000" pitchFamily="2" charset="2"/>
              <a:buChar char="§"/>
            </a:pPr>
            <a:r>
              <a:rPr lang="es-419" sz="2000" noProof="0" dirty="0">
                <a:solidFill>
                  <a:schemeClr val="tx1"/>
                </a:solidFill>
                <a:latin typeface="Aptos Narrow"/>
              </a:rPr>
              <a:t>Todos los avisos de reuniones se publicarán conforme a los requisitos de la Ley de Reuniones Abiertas.</a:t>
            </a:r>
          </a:p>
          <a:p>
            <a:pPr marL="383540" lvl="1">
              <a:lnSpc>
                <a:spcPct val="100000"/>
              </a:lnSpc>
              <a:spcBef>
                <a:spcPts val="400"/>
              </a:spcBef>
              <a:buClr>
                <a:srgbClr val="004B24"/>
              </a:buClr>
              <a:buFont typeface="Wingdings" panose="05000000000000000000" pitchFamily="2" charset="2"/>
              <a:buChar char="§"/>
            </a:pPr>
            <a:r>
              <a:rPr lang="es-419" sz="2000" noProof="0" dirty="0">
                <a:solidFill>
                  <a:schemeClr val="tx1"/>
                </a:solidFill>
                <a:latin typeface="Aptos Narrow"/>
              </a:rPr>
              <a:t>Las agendas se distribuirán con al menos 48 horas de antelación e incluirán temas claros de discusión.</a:t>
            </a:r>
          </a:p>
          <a:p>
            <a:pPr marL="383540" lvl="1">
              <a:lnSpc>
                <a:spcPct val="100000"/>
              </a:lnSpc>
              <a:spcBef>
                <a:spcPts val="400"/>
              </a:spcBef>
              <a:buClr>
                <a:srgbClr val="004B24"/>
              </a:buClr>
              <a:buFont typeface="Wingdings" panose="05000000000000000000" pitchFamily="2" charset="2"/>
              <a:buChar char="§"/>
            </a:pPr>
            <a:r>
              <a:rPr lang="es-419" sz="2000" noProof="0" dirty="0">
                <a:solidFill>
                  <a:schemeClr val="tx1"/>
                </a:solidFill>
                <a:latin typeface="Aptos Narrow"/>
              </a:rPr>
              <a:t>El acta de la reunión estará disponible para el público en un plazo razonable de tiempo.</a:t>
            </a:r>
          </a:p>
          <a:p>
            <a:pPr marL="383540" lvl="1">
              <a:lnSpc>
                <a:spcPct val="100000"/>
              </a:lnSpc>
              <a:spcBef>
                <a:spcPts val="400"/>
              </a:spcBef>
              <a:buClr>
                <a:srgbClr val="004B24"/>
              </a:buClr>
              <a:buFont typeface="Wingdings" panose="05000000000000000000" pitchFamily="2" charset="2"/>
              <a:buChar char="§"/>
            </a:pPr>
            <a:r>
              <a:rPr lang="es-419" sz="2000" noProof="0" dirty="0">
                <a:solidFill>
                  <a:schemeClr val="tx1"/>
                </a:solidFill>
                <a:latin typeface="Aptos Narrow"/>
              </a:rPr>
              <a:t>No se llevará a cabo ninguna deliberación ni toma de decisiones fuera de las reuniones anunciadas públicamente.</a:t>
            </a:r>
          </a:p>
          <a:p>
            <a:pPr marL="383540" lvl="1">
              <a:lnSpc>
                <a:spcPct val="100000"/>
              </a:lnSpc>
              <a:spcBef>
                <a:spcPts val="400"/>
              </a:spcBef>
              <a:buClr>
                <a:srgbClr val="004B24"/>
              </a:buClr>
              <a:buFont typeface="Wingdings" panose="05000000000000000000" pitchFamily="2" charset="2"/>
              <a:buChar char="§"/>
            </a:pPr>
            <a:r>
              <a:rPr lang="es-419" sz="2000" noProof="0" dirty="0">
                <a:solidFill>
                  <a:schemeClr val="tx1"/>
                </a:solidFill>
                <a:latin typeface="Aptos Narrow"/>
              </a:rPr>
              <a:t>Los miembros escucharán de manera activa y respetuosa a todos los oradores, incluidos los comentarios del público.</a:t>
            </a:r>
          </a:p>
          <a:p>
            <a:pPr marL="383540" lvl="1">
              <a:lnSpc>
                <a:spcPct val="100000"/>
              </a:lnSpc>
              <a:spcBef>
                <a:spcPts val="400"/>
              </a:spcBef>
              <a:buClr>
                <a:srgbClr val="004B24"/>
              </a:buClr>
              <a:buFont typeface="Wingdings" panose="05000000000000000000" pitchFamily="2" charset="2"/>
              <a:buChar char="§"/>
            </a:pPr>
            <a:r>
              <a:rPr lang="es-419" sz="2000" noProof="0" dirty="0">
                <a:solidFill>
                  <a:schemeClr val="tx1"/>
                </a:solidFill>
                <a:latin typeface="Aptos Narrow"/>
              </a:rPr>
              <a:t>Se expresarán los desacuerdos de forma constructiva centrándose en las ideas y no en las personas.</a:t>
            </a:r>
          </a:p>
          <a:p>
            <a:pPr marL="383540" lvl="1">
              <a:lnSpc>
                <a:spcPct val="100000"/>
              </a:lnSpc>
              <a:spcBef>
                <a:spcPts val="400"/>
              </a:spcBef>
              <a:buClr>
                <a:srgbClr val="004B24"/>
              </a:buClr>
              <a:buFont typeface="Wingdings" panose="05000000000000000000" pitchFamily="2" charset="2"/>
              <a:buChar char="§"/>
            </a:pPr>
            <a:r>
              <a:rPr lang="es-419" sz="2000" noProof="0" dirty="0">
                <a:solidFill>
                  <a:schemeClr val="tx1"/>
                </a:solidFill>
                <a:latin typeface="Aptos Narrow"/>
              </a:rPr>
              <a:t>Se minimizarán las interrupciones para garantizar una participación equitativa de los colíderes.</a:t>
            </a:r>
          </a:p>
          <a:p>
            <a:pPr marL="383540" lvl="1">
              <a:lnSpc>
                <a:spcPct val="100000"/>
              </a:lnSpc>
              <a:spcBef>
                <a:spcPts val="400"/>
              </a:spcBef>
              <a:buClr>
                <a:srgbClr val="004B24"/>
              </a:buClr>
              <a:buFont typeface="Wingdings" panose="05000000000000000000" pitchFamily="2" charset="2"/>
              <a:buChar char="§"/>
            </a:pPr>
            <a:r>
              <a:rPr lang="es-419" sz="2000" noProof="0" dirty="0">
                <a:solidFill>
                  <a:schemeClr val="tx1"/>
                </a:solidFill>
                <a:latin typeface="Aptos Narrow"/>
              </a:rPr>
              <a:t>Se reservará tiempo para los comentarios del público, con pautas claras sobre la duración y formato.</a:t>
            </a:r>
          </a:p>
          <a:p>
            <a:pPr marL="383540" lvl="1">
              <a:lnSpc>
                <a:spcPct val="100000"/>
              </a:lnSpc>
              <a:spcBef>
                <a:spcPts val="400"/>
              </a:spcBef>
              <a:buClr>
                <a:srgbClr val="004B24"/>
              </a:buClr>
              <a:buFont typeface="Wingdings" panose="05000000000000000000" pitchFamily="2" charset="2"/>
              <a:buChar char="§"/>
            </a:pPr>
            <a:r>
              <a:rPr lang="es-419" sz="2000" noProof="0" dirty="0">
                <a:solidFill>
                  <a:schemeClr val="tx1"/>
                </a:solidFill>
                <a:latin typeface="Aptos Narrow"/>
              </a:rPr>
              <a:t>Los miembros prestarán atención y tomarán en cuenta los comentarios del público como parte del proceso de toma de decisiones.</a:t>
            </a:r>
            <a:endParaRPr lang="es-419" sz="2000" noProof="0" dirty="0">
              <a:solidFill>
                <a:schemeClr val="tx1"/>
              </a:solidFill>
              <a:ea typeface="Calibri"/>
              <a:cs typeface="Calibri"/>
            </a:endParaRPr>
          </a:p>
          <a:p>
            <a:pPr marL="383540" lvl="1">
              <a:lnSpc>
                <a:spcPct val="100000"/>
              </a:lnSpc>
              <a:spcBef>
                <a:spcPts val="400"/>
              </a:spcBef>
              <a:buFont typeface="Wingdings" panose="05000000000000000000" pitchFamily="2" charset="2"/>
              <a:buChar char="§"/>
            </a:pPr>
            <a:endParaRPr lang="es-419" sz="2400" noProof="0" dirty="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a:xfrm>
            <a:off x="1097279" y="286603"/>
            <a:ext cx="10630263" cy="1450757"/>
          </a:xfrm>
        </p:spPr>
        <p:txBody>
          <a:bodyPr/>
          <a:lstStyle/>
          <a:p>
            <a:r>
              <a:rPr lang="es-419" noProof="0" dirty="0">
                <a:latin typeface="Aptos Display" panose="020B0004020202020204" pitchFamily="34" charset="0"/>
              </a:rPr>
              <a:t>Normas del grupo de trabajo</a:t>
            </a:r>
            <a:r>
              <a:rPr lang="es-419" noProof="0" dirty="0">
                <a:latin typeface="Aptos Display"/>
              </a:rPr>
              <a:t> (continuación)</a:t>
            </a:r>
            <a:endParaRPr lang="es-419" noProof="0"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8" y="1737360"/>
            <a:ext cx="11086531" cy="4563913"/>
          </a:xfrm>
        </p:spPr>
        <p:txBody>
          <a:bodyPr vert="horz" lIns="0" tIns="45720" rIns="0" bIns="45720" rtlCol="0" anchor="t">
            <a:noAutofit/>
          </a:bodyPr>
          <a:lstStyle/>
          <a:p>
            <a:pPr marL="383540" lvl="1">
              <a:buClr>
                <a:srgbClr val="004B24"/>
              </a:buClr>
              <a:buFont typeface="Wingdings" panose="05000000000000000000" pitchFamily="2" charset="2"/>
              <a:buChar char="§"/>
            </a:pPr>
            <a:r>
              <a:rPr lang="es-419" sz="2000" noProof="0" dirty="0">
                <a:solidFill>
                  <a:schemeClr val="tx1"/>
                </a:solidFill>
                <a:latin typeface="Aptos Narrow"/>
              </a:rPr>
              <a:t>Se proporcionará acceso lingüístico y adaptaciones para garantizar la participación inclusiva.</a:t>
            </a:r>
          </a:p>
          <a:p>
            <a:pPr marL="383540" lvl="1">
              <a:buClr>
                <a:srgbClr val="004B24"/>
              </a:buClr>
              <a:buFont typeface="Wingdings" panose="05000000000000000000" pitchFamily="2" charset="2"/>
              <a:buChar char="§"/>
            </a:pPr>
            <a:r>
              <a:rPr lang="es-419" sz="2000" noProof="0" dirty="0">
                <a:solidFill>
                  <a:schemeClr val="tx1"/>
                </a:solidFill>
                <a:latin typeface="Aptos Narrow"/>
              </a:rPr>
              <a:t>Las reuniones se celebrarán en lugares accesibles o de forma virtual para atender las diferentes necesidades.</a:t>
            </a:r>
          </a:p>
          <a:p>
            <a:pPr marL="383540" lvl="1">
              <a:buClr>
                <a:srgbClr val="004B24"/>
              </a:buClr>
              <a:buFont typeface="Wingdings" panose="05000000000000000000" pitchFamily="2" charset="2"/>
              <a:buChar char="§"/>
            </a:pPr>
            <a:r>
              <a:rPr lang="es-419" sz="2000" noProof="0" dirty="0">
                <a:solidFill>
                  <a:schemeClr val="tx1"/>
                </a:solidFill>
                <a:latin typeface="Aptos Narrow"/>
              </a:rPr>
              <a:t>Los materiales se compartirán en lenguaje sencillo y traducidos.</a:t>
            </a:r>
          </a:p>
          <a:p>
            <a:pPr marL="383540" lvl="1">
              <a:buClr>
                <a:srgbClr val="004B24"/>
              </a:buClr>
              <a:buFont typeface="Wingdings" panose="05000000000000000000" pitchFamily="2" charset="2"/>
              <a:buChar char="§"/>
            </a:pPr>
            <a:r>
              <a:rPr lang="es-419" sz="2000" noProof="0" dirty="0">
                <a:solidFill>
                  <a:schemeClr val="tx1"/>
                </a:solidFill>
                <a:latin typeface="Aptos Narrow"/>
              </a:rPr>
              <a:t>Los miembros se esforzarán por dar voz a las comunidades en primera línea y a las históricamente marginadas.</a:t>
            </a:r>
          </a:p>
          <a:p>
            <a:pPr marL="383540" lvl="1">
              <a:buClr>
                <a:srgbClr val="004B24"/>
              </a:buClr>
              <a:buFont typeface="Wingdings" panose="05000000000000000000" pitchFamily="2" charset="2"/>
              <a:buChar char="§"/>
            </a:pPr>
            <a:r>
              <a:rPr lang="es-419" sz="2000" noProof="0" dirty="0">
                <a:solidFill>
                  <a:schemeClr val="tx1"/>
                </a:solidFill>
                <a:latin typeface="Aptos Narrow"/>
              </a:rPr>
              <a:t>Los miembros revisarán los materiales con antelación y vendrán preparados para participar de forma reflexiva.</a:t>
            </a:r>
          </a:p>
          <a:p>
            <a:pPr marL="383540" lvl="1">
              <a:buClr>
                <a:srgbClr val="004B24"/>
              </a:buClr>
              <a:buFont typeface="Wingdings" panose="05000000000000000000" pitchFamily="2" charset="2"/>
              <a:buChar char="§"/>
            </a:pPr>
            <a:r>
              <a:rPr lang="es-419" sz="2000" noProof="0" dirty="0">
                <a:solidFill>
                  <a:schemeClr val="tx1"/>
                </a:solidFill>
                <a:latin typeface="Aptos Narrow"/>
              </a:rPr>
              <a:t>Se espera asistencia y puntualidad. Los miembros notificarán con antelación a los colíderes si no pueden asistir. Los miembros pueden enviar a alguien a asistir a las reuniones en calidad de público, pero esa persona no tiene derecho a voto ni posición formal dentro del grupo de trabajo.</a:t>
            </a:r>
          </a:p>
          <a:p>
            <a:pPr marL="383540" lvl="1">
              <a:buClr>
                <a:srgbClr val="004B24"/>
              </a:buClr>
              <a:buFont typeface="Wingdings" panose="05000000000000000000" pitchFamily="2" charset="2"/>
              <a:buChar char="§"/>
            </a:pPr>
            <a:r>
              <a:rPr lang="es-419" sz="2000" noProof="0" dirty="0">
                <a:solidFill>
                  <a:schemeClr val="tx1"/>
                </a:solidFill>
                <a:latin typeface="Aptos Narrow"/>
              </a:rPr>
              <a:t>Los conflictos de interés se divulgarán y se gestionarán de conformidad con la normativa aplicable.</a:t>
            </a:r>
          </a:p>
          <a:p>
            <a:pPr marL="383540" lvl="1">
              <a:buClr>
                <a:srgbClr val="004B24"/>
              </a:buClr>
              <a:buFont typeface="Wingdings" panose="05000000000000000000" pitchFamily="2" charset="2"/>
              <a:buChar char="§"/>
            </a:pPr>
            <a:r>
              <a:rPr lang="es-419" sz="2000" noProof="0" dirty="0">
                <a:solidFill>
                  <a:schemeClr val="tx1"/>
                </a:solidFill>
                <a:latin typeface="Aptos Narrow"/>
              </a:rPr>
              <a:t>Las normas se revisarán periódicamente para reflejar las necesidades y comentarios que vayan surgiendo.</a:t>
            </a:r>
          </a:p>
          <a:p>
            <a:pPr marL="383540" lvl="1">
              <a:buClr>
                <a:srgbClr val="004B24"/>
              </a:buClr>
              <a:buFont typeface="Wingdings" panose="05000000000000000000" pitchFamily="2" charset="2"/>
              <a:buChar char="§"/>
            </a:pPr>
            <a:r>
              <a:rPr lang="es-419" sz="2000" noProof="0" dirty="0">
                <a:solidFill>
                  <a:schemeClr val="tx1"/>
                </a:solidFill>
                <a:latin typeface="Aptos Narrow"/>
              </a:rPr>
              <a:t>Se anima a los miembros a sugerir mejoras en los procesos de las reuniones y en la accesibilidad.</a:t>
            </a:r>
          </a:p>
          <a:p>
            <a:pPr marL="383540" lvl="1">
              <a:buFont typeface="Wingdings" panose="05000000000000000000" pitchFamily="2" charset="2"/>
              <a:buChar char="§"/>
            </a:pPr>
            <a:endParaRPr lang="es-419" noProof="0" dirty="0"/>
          </a:p>
          <a:p>
            <a:pPr marL="383540" lvl="1">
              <a:buFont typeface="Wingdings" panose="05000000000000000000" pitchFamily="2" charset="2"/>
              <a:buChar char="§"/>
            </a:pPr>
            <a:endParaRPr lang="es-419" sz="2400" noProof="0" dirty="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r>
              <a:rPr lang="es-419" noProof="0" dirty="0">
                <a:latin typeface="Aptos Display"/>
                <a:cs typeface="Arial"/>
              </a:rPr>
              <a:t>Agenda</a:t>
            </a: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1177813" y="1737360"/>
            <a:ext cx="10506161" cy="4433707"/>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Clr>
                <a:srgbClr val="99CB38"/>
              </a:buClr>
              <a:buAutoNum type="arabicPeriod"/>
            </a:pPr>
            <a:r>
              <a:rPr lang="es-419" sz="2200" noProof="0" dirty="0">
                <a:solidFill>
                  <a:schemeClr val="tx1"/>
                </a:solidFill>
                <a:latin typeface="Aptos Narrow"/>
                <a:ea typeface="Calibri Light"/>
                <a:cs typeface="Calibri Light"/>
              </a:rPr>
              <a:t>Bienvenida y pase de lista (tiempo sugerido: 10 min)</a:t>
            </a:r>
          </a:p>
          <a:p>
            <a:pPr marL="457200" indent="-457200">
              <a:buClr>
                <a:srgbClr val="99CB38"/>
              </a:buClr>
              <a:buAutoNum type="arabicPeriod"/>
            </a:pPr>
            <a:r>
              <a:rPr lang="es-419" sz="2200" noProof="0" dirty="0">
                <a:solidFill>
                  <a:schemeClr val="tx1"/>
                </a:solidFill>
                <a:latin typeface="Aptos Narrow"/>
                <a:ea typeface="Calibri Light"/>
                <a:cs typeface="Calibri Light"/>
              </a:rPr>
              <a:t>Revisión del acta de la reunión 9 del 15 de abril [Votación] (tiempo sugerido: 5 min)</a:t>
            </a:r>
          </a:p>
          <a:p>
            <a:pPr marL="457200" indent="-457200">
              <a:buClr>
                <a:srgbClr val="99CB38"/>
              </a:buClr>
              <a:buAutoNum type="arabicPeriod"/>
            </a:pPr>
            <a:r>
              <a:rPr lang="es-419" sz="2200" noProof="0" dirty="0">
                <a:solidFill>
                  <a:schemeClr val="tx1"/>
                </a:solidFill>
                <a:latin typeface="Aptos Narrow"/>
                <a:ea typeface="Calibri Light"/>
                <a:cs typeface="Calibri Light"/>
              </a:rPr>
              <a:t>Revisión de la retroalimentación sobre las recomendaciones recibida en las audiencias públicas y en la encuesta de las audiencias públicas hasta la fecha (tiempo sugerido: 40 min)</a:t>
            </a:r>
          </a:p>
          <a:p>
            <a:pPr marL="457200" indent="-457200">
              <a:buClr>
                <a:srgbClr val="99CB38"/>
              </a:buClr>
              <a:buAutoNum type="arabicPeriod"/>
            </a:pPr>
            <a:r>
              <a:rPr lang="es-419" sz="2200" noProof="0" dirty="0">
                <a:solidFill>
                  <a:schemeClr val="tx1"/>
                </a:solidFill>
                <a:latin typeface="Aptos Narrow"/>
                <a:ea typeface="Calibri Light"/>
                <a:cs typeface="Calibri Light"/>
              </a:rPr>
              <a:t>Revisión de la encuesta de los grupo de enfoque hasta la fecha (tiempo sugerido: 10 min)</a:t>
            </a:r>
          </a:p>
          <a:p>
            <a:pPr marL="457200" indent="-457200">
              <a:buClr>
                <a:srgbClr val="99CB38"/>
              </a:buClr>
              <a:buAutoNum type="arabicPeriod"/>
            </a:pPr>
            <a:r>
              <a:rPr lang="es-419" sz="2200" noProof="0" dirty="0">
                <a:solidFill>
                  <a:schemeClr val="tx1"/>
                </a:solidFill>
                <a:latin typeface="Aptos Narrow"/>
                <a:ea typeface="Calibri Light"/>
                <a:cs typeface="Calibri Light"/>
              </a:rPr>
              <a:t>Revisión del borrador del informe (tiempo sugerido: 30 min)</a:t>
            </a:r>
          </a:p>
          <a:p>
            <a:pPr marL="457200" indent="-457200">
              <a:buClr>
                <a:srgbClr val="99CB38"/>
              </a:buClr>
              <a:buAutoNum type="arabicPeriod"/>
            </a:pPr>
            <a:r>
              <a:rPr lang="es-419" sz="2200" noProof="0" dirty="0">
                <a:solidFill>
                  <a:schemeClr val="tx1"/>
                </a:solidFill>
                <a:latin typeface="Aptos Narrow"/>
                <a:ea typeface="Calibri Light"/>
                <a:cs typeface="Calibri Light"/>
              </a:rPr>
              <a:t>Cronograma futuro del grupo de trabajo (tiempo sugerido: 15 min)</a:t>
            </a:r>
          </a:p>
          <a:p>
            <a:pPr marL="457200" indent="-457200">
              <a:buClr>
                <a:srgbClr val="99CB38"/>
              </a:buClr>
              <a:buAutoNum type="arabicPeriod"/>
            </a:pPr>
            <a:r>
              <a:rPr lang="es-419" sz="2200" noProof="0" dirty="0">
                <a:solidFill>
                  <a:schemeClr val="tx1"/>
                </a:solidFill>
                <a:latin typeface="Aptos Narrow"/>
                <a:ea typeface="Calibri Light"/>
                <a:cs typeface="Calibri Light"/>
              </a:rPr>
              <a:t>Comentarios del público (según lo permita el tiempo)</a:t>
            </a:r>
          </a:p>
          <a:p>
            <a:pPr marL="457200" indent="-457200">
              <a:buClr>
                <a:srgbClr val="99CB38"/>
              </a:buClr>
              <a:buAutoNum type="arabicPeriod"/>
            </a:pPr>
            <a:r>
              <a:rPr lang="es-419" sz="2200" noProof="0" dirty="0">
                <a:solidFill>
                  <a:schemeClr val="tx1"/>
                </a:solidFill>
                <a:latin typeface="Aptos Narrow"/>
                <a:ea typeface="Calibri Light"/>
                <a:cs typeface="Calibri Light"/>
              </a:rPr>
              <a:t>Clausura [Votación] (tiempo sugerido: 5 min)</a:t>
            </a:r>
          </a:p>
          <a:p>
            <a:pPr marL="457200" indent="-457200">
              <a:buAutoNum type="arabicPeriod"/>
            </a:pPr>
            <a:endParaRPr lang="es-419" sz="2400" noProof="0" dirty="0">
              <a:solidFill>
                <a:schemeClr val="tx1"/>
              </a:solidFill>
              <a:highlight>
                <a:srgbClr val="FFFFFF"/>
              </a:highlight>
              <a:latin typeface="Aptos Narrow"/>
              <a:ea typeface="Calibri Light"/>
              <a:cs typeface="Calibri Light"/>
            </a:endParaRPr>
          </a:p>
          <a:p>
            <a:pPr marL="543560" lvl="1" indent="-342900">
              <a:buAutoNum type="arabicPeriod"/>
            </a:pPr>
            <a:endParaRPr lang="es-419" sz="1800" noProof="0" dirty="0">
              <a:solidFill>
                <a:schemeClr val="tx1"/>
              </a:solidFill>
              <a:latin typeface="Aptos Narrow"/>
              <a:ea typeface="Calibri"/>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p:txBody>
          <a:bodyPr>
            <a:normAutofit/>
          </a:bodyPr>
          <a:lstStyle/>
          <a:p>
            <a:r>
              <a:rPr lang="es-419" noProof="0" dirty="0">
                <a:latin typeface="Aptos Display"/>
                <a:ea typeface="Calibri Light"/>
                <a:cs typeface="Calibri Light"/>
              </a:rPr>
              <a:t>Revisión del acta de la reunión 8 del 15 de abril [Votación]</a:t>
            </a: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buClr>
                <a:srgbClr val="004B24"/>
              </a:buClr>
              <a:buFont typeface="Wingdings,Sans-Serif" panose="020F0502020204030204" pitchFamily="34" charset="0"/>
              <a:buChar char="§"/>
            </a:pPr>
            <a:r>
              <a:rPr lang="es-419" sz="2800" noProof="0" dirty="0">
                <a:solidFill>
                  <a:srgbClr val="404040"/>
                </a:solidFill>
                <a:latin typeface="Aptos Narrow"/>
                <a:ea typeface="Calibri"/>
                <a:cs typeface="Calibri"/>
              </a:rPr>
              <a:t>¿Alguna enmienda?</a:t>
            </a:r>
          </a:p>
          <a:p>
            <a:pPr marL="571500" indent="-571500">
              <a:buClr>
                <a:srgbClr val="004B24"/>
              </a:buClr>
              <a:buFont typeface="Wingdings,Sans-Serif" panose="020F0502020204030204" pitchFamily="34" charset="0"/>
              <a:buChar char="§"/>
            </a:pPr>
            <a:r>
              <a:rPr lang="es-419" sz="2800" noProof="0" dirty="0">
                <a:solidFill>
                  <a:srgbClr val="404040"/>
                </a:solidFill>
                <a:latin typeface="Aptos Narrow"/>
                <a:ea typeface="Calibri"/>
                <a:cs typeface="Calibri"/>
              </a:rPr>
              <a:t>Votación</a:t>
            </a:r>
          </a:p>
          <a:p>
            <a:pPr>
              <a:buFont typeface="Wingdings,Sans-Serif" panose="020F0502020204030204" pitchFamily="34" charset="0"/>
              <a:buChar char="§"/>
            </a:pPr>
            <a:endParaRPr lang="es-419" sz="1700" noProof="0" dirty="0">
              <a:solidFill>
                <a:srgbClr val="000000"/>
              </a:solidFill>
              <a:ea typeface="Calibri"/>
              <a:cs typeface="Calibri"/>
            </a:endParaRPr>
          </a:p>
          <a:p>
            <a:endParaRPr lang="es-419" noProof="0" dirty="0">
              <a:ea typeface="Calibri"/>
              <a:cs typeface="Calibri"/>
            </a:endParaRPr>
          </a:p>
        </p:txBody>
      </p:sp>
    </p:spTree>
    <p:extLst>
      <p:ext uri="{BB962C8B-B14F-4D97-AF65-F5344CB8AC3E}">
        <p14:creationId xmlns:p14="http://schemas.microsoft.com/office/powerpoint/2010/main" val="41302158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14" ma:contentTypeDescription="Create a new document." ma:contentTypeScope="" ma:versionID="2fea115a275ac8d6f430b672391ff4c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e4fbdf1cc72f0db62e371ff3d98755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5706e644-e941-40e6-a9f7-79db2ae58d56}" ma:internalName="TaxCatchAll" ma:showField="CatchAllData" ma:web="699ac1d4-ca39-4946-aa46-a9cdf037d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99ac1d4-ca39-4946-aa46-a9cdf037dbb3" xsi:nil="true"/>
    <lcf76f155ced4ddcb4097134ff3c332f xmlns="cfac202d-5dfe-4943-8fc4-9115dd8079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DF1B4A7-2522-4C55-B0CA-8B68D827813E}">
  <ds:schemaRefs>
    <ds:schemaRef ds:uri="http://schemas.microsoft.com/sharepoint/v3/contenttype/forms"/>
  </ds:schemaRefs>
</ds:datastoreItem>
</file>

<file path=customXml/itemProps2.xml><?xml version="1.0" encoding="utf-8"?>
<ds:datastoreItem xmlns:ds="http://schemas.openxmlformats.org/officeDocument/2006/customXml" ds:itemID="{57AE34AE-2DF3-4E76-8910-A3355585DBCC}">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8F6FF82-FE7A-41E4-9095-CE55FAD4DF43}">
  <ds:schemaRefs>
    <ds:schemaRef ds:uri="699ac1d4-ca39-4946-aa46-a9cdf037dbb3"/>
    <ds:schemaRef ds:uri="cfac202d-5dfe-4943-8fc4-9115dd8079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290</TotalTime>
  <Words>2967</Words>
  <Application>Microsoft Office PowerPoint</Application>
  <PresentationFormat>Widescreen</PresentationFormat>
  <Paragraphs>167</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Aptos</vt:lpstr>
      <vt:lpstr>Aptos Display</vt:lpstr>
      <vt:lpstr>Aptos Narrow</vt:lpstr>
      <vt:lpstr>Arial</vt:lpstr>
      <vt:lpstr>Calibri</vt:lpstr>
      <vt:lpstr>Calibri Light</vt:lpstr>
      <vt:lpstr>Courier New</vt:lpstr>
      <vt:lpstr>Wingdings</vt:lpstr>
      <vt:lpstr>Wingdings,Sans-Serif</vt:lpstr>
      <vt:lpstr>Retrospect</vt:lpstr>
      <vt:lpstr>Grupo de Trabajo de Charles River sobre el acceso equitativo al río</vt:lpstr>
      <vt:lpstr>Logística de interpretación de idiomas</vt:lpstr>
      <vt:lpstr>Aviso de grabación</vt:lpstr>
      <vt:lpstr>Logística de Zoom</vt:lpstr>
      <vt:lpstr> Pase de lista</vt:lpstr>
      <vt:lpstr>Normas del grupo de trabajo</vt:lpstr>
      <vt:lpstr>Normas del grupo de trabajo (continuación)</vt:lpstr>
      <vt:lpstr>Agenda</vt:lpstr>
      <vt:lpstr>Revisión del acta de la reunión 8 del 15 de abril [Votación]</vt:lpstr>
      <vt:lpstr>Revisión de la retroalimentación sobre las recomendaciones recibida en las audiencias públicas:</vt:lpstr>
      <vt:lpstr>Revisión de las recomendaciones de la encuesta de las audiencias públicas hasta la fecha:</vt:lpstr>
      <vt:lpstr>Esquema del informe preliminar: </vt:lpstr>
      <vt:lpstr>Recomendación preliminar 1 (Parte 1): Mejora de los procesos y la comunicación</vt:lpstr>
      <vt:lpstr>Recomendación preliminar 1 (Parte 2): Mejora de los procesos y la comunicación</vt:lpstr>
      <vt:lpstr>Recomendación preliminar 2 (Parte 1): Mejora de la planificación de los proyectos</vt:lpstr>
      <vt:lpstr>Recomendación preliminar 2 (Parte 2): Mejora de la planificación de los proyectos</vt:lpstr>
      <vt:lpstr>Recomendación preliminar 3 (Parte 1): Priorizar la equidad y la justicia ambiental</vt:lpstr>
      <vt:lpstr>Recomendación preliminar 3 (Parte 2): Priorizar la equidad y la justicia ambiental</vt:lpstr>
      <vt:lpstr>Recomendación preliminar 4 (Parte 1): Implementación</vt:lpstr>
      <vt:lpstr>Recomendación preliminar 4 (Parte 2): Implementación</vt:lpstr>
      <vt:lpstr>Resumen del cronograma hasta junio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Emily P</cp:lastModifiedBy>
  <cp:revision>33</cp:revision>
  <dcterms:created xsi:type="dcterms:W3CDTF">2025-11-26T14:59:35Z</dcterms:created>
  <dcterms:modified xsi:type="dcterms:W3CDTF">2026-05-22T17:23:20Z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