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57" r:id="rId6"/>
    <p:sldId id="285" r:id="rId7"/>
    <p:sldId id="258" r:id="rId8"/>
    <p:sldId id="273" r:id="rId9"/>
    <p:sldId id="279" r:id="rId10"/>
    <p:sldId id="282" r:id="rId11"/>
    <p:sldId id="277" r:id="rId12"/>
    <p:sldId id="283" r:id="rId13"/>
    <p:sldId id="280" r:id="rId14"/>
    <p:sldId id="281" r:id="rId15"/>
    <p:sldId id="286" r:id="rId16"/>
    <p:sldId id="271" r:id="rId17"/>
    <p:sldId id="278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4A38C-1182-1CC7-416C-73EE2F9CD837}" v="7" dt="2025-09-18T20:16:51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8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y, Monika (DCR)" userId="S::monika.roy@mass.gov::cd6c4b63-5e77-48d5-b6cc-4177d9876de7" providerId="AD" clId="Web-{9C1C4BFD-330D-B4AE-04B8-93057A5DE5A8}"/>
    <pc:docChg chg="modSld">
      <pc:chgData name="Roy, Monika (DCR)" userId="S::monika.roy@mass.gov::cd6c4b63-5e77-48d5-b6cc-4177d9876de7" providerId="AD" clId="Web-{9C1C4BFD-330D-B4AE-04B8-93057A5DE5A8}" dt="2025-09-11T20:38:15.343" v="26" actId="20577"/>
      <pc:docMkLst>
        <pc:docMk/>
      </pc:docMkLst>
      <pc:sldChg chg="modSp">
        <pc:chgData name="Roy, Monika (DCR)" userId="S::monika.roy@mass.gov::cd6c4b63-5e77-48d5-b6cc-4177d9876de7" providerId="AD" clId="Web-{9C1C4BFD-330D-B4AE-04B8-93057A5DE5A8}" dt="2025-09-11T20:38:15.343" v="26" actId="20577"/>
        <pc:sldMkLst>
          <pc:docMk/>
          <pc:sldMk cId="1000455147" sldId="277"/>
        </pc:sldMkLst>
        <pc:spChg chg="mod">
          <ac:chgData name="Roy, Monika (DCR)" userId="S::monika.roy@mass.gov::cd6c4b63-5e77-48d5-b6cc-4177d9876de7" providerId="AD" clId="Web-{9C1C4BFD-330D-B4AE-04B8-93057A5DE5A8}" dt="2025-09-11T20:38:15.343" v="26" actId="20577"/>
          <ac:spMkLst>
            <pc:docMk/>
            <pc:sldMk cId="1000455147" sldId="277"/>
            <ac:spMk id="3" creationId="{27460B5C-6F32-AD98-6747-EE8C88B8832D}"/>
          </ac:spMkLst>
        </pc:spChg>
      </pc:sldChg>
      <pc:sldChg chg="modSp">
        <pc:chgData name="Roy, Monika (DCR)" userId="S::monika.roy@mass.gov::cd6c4b63-5e77-48d5-b6cc-4177d9876de7" providerId="AD" clId="Web-{9C1C4BFD-330D-B4AE-04B8-93057A5DE5A8}" dt="2025-09-11T20:37:48.296" v="23" actId="20577"/>
        <pc:sldMkLst>
          <pc:docMk/>
          <pc:sldMk cId="2318505735" sldId="285"/>
        </pc:sldMkLst>
        <pc:spChg chg="mod">
          <ac:chgData name="Roy, Monika (DCR)" userId="S::monika.roy@mass.gov::cd6c4b63-5e77-48d5-b6cc-4177d9876de7" providerId="AD" clId="Web-{9C1C4BFD-330D-B4AE-04B8-93057A5DE5A8}" dt="2025-09-11T20:37:48.296" v="23" actId="20577"/>
          <ac:spMkLst>
            <pc:docMk/>
            <pc:sldMk cId="2318505735" sldId="285"/>
            <ac:spMk id="5" creationId="{90CC0AC1-D072-2F30-C89B-BB83919E70CE}"/>
          </ac:spMkLst>
        </pc:spChg>
      </pc:sldChg>
    </pc:docChg>
  </pc:docChgLst>
  <pc:docChgLst>
    <pc:chgData name="Roy, Monika (DCR)" userId="S::monika.roy@mass.gov::cd6c4b63-5e77-48d5-b6cc-4177d9876de7" providerId="AD" clId="Web-{5B24A38C-1182-1CC7-416C-73EE2F9CD837}"/>
    <pc:docChg chg="delSld delSection modSection">
      <pc:chgData name="Roy, Monika (DCR)" userId="S::monika.roy@mass.gov::cd6c4b63-5e77-48d5-b6cc-4177d9876de7" providerId="AD" clId="Web-{5B24A38C-1182-1CC7-416C-73EE2F9CD837}" dt="2025-09-18T20:16:51.636" v="6"/>
      <pc:docMkLst>
        <pc:docMk/>
      </pc:docMkLst>
      <pc:sldChg chg="del">
        <pc:chgData name="Roy, Monika (DCR)" userId="S::monika.roy@mass.gov::cd6c4b63-5e77-48d5-b6cc-4177d9876de7" providerId="AD" clId="Web-{5B24A38C-1182-1CC7-416C-73EE2F9CD837}" dt="2025-09-18T20:16:47.808" v="4"/>
        <pc:sldMkLst>
          <pc:docMk/>
          <pc:sldMk cId="3980217307" sldId="259"/>
        </pc:sldMkLst>
      </pc:sldChg>
      <pc:sldChg chg="del">
        <pc:chgData name="Roy, Monika (DCR)" userId="S::monika.roy@mass.gov::cd6c4b63-5e77-48d5-b6cc-4177d9876de7" providerId="AD" clId="Web-{5B24A38C-1182-1CC7-416C-73EE2F9CD837}" dt="2025-09-18T20:16:47.808" v="3"/>
        <pc:sldMkLst>
          <pc:docMk/>
          <pc:sldMk cId="3489859376" sldId="260"/>
        </pc:sldMkLst>
      </pc:sldChg>
      <pc:sldChg chg="del">
        <pc:chgData name="Roy, Monika (DCR)" userId="S::monika.roy@mass.gov::cd6c4b63-5e77-48d5-b6cc-4177d9876de7" providerId="AD" clId="Web-{5B24A38C-1182-1CC7-416C-73EE2F9CD837}" dt="2025-09-18T20:16:47.808" v="2"/>
        <pc:sldMkLst>
          <pc:docMk/>
          <pc:sldMk cId="3284900484" sldId="262"/>
        </pc:sldMkLst>
      </pc:sldChg>
      <pc:sldChg chg="del">
        <pc:chgData name="Roy, Monika (DCR)" userId="S::monika.roy@mass.gov::cd6c4b63-5e77-48d5-b6cc-4177d9876de7" providerId="AD" clId="Web-{5B24A38C-1182-1CC7-416C-73EE2F9CD837}" dt="2025-09-18T20:16:47.792" v="1"/>
        <pc:sldMkLst>
          <pc:docMk/>
          <pc:sldMk cId="3113288195" sldId="274"/>
        </pc:sldMkLst>
      </pc:sldChg>
      <pc:sldChg chg="del">
        <pc:chgData name="Roy, Monika (DCR)" userId="S::monika.roy@mass.gov::cd6c4b63-5e77-48d5-b6cc-4177d9876de7" providerId="AD" clId="Web-{5B24A38C-1182-1CC7-416C-73EE2F9CD837}" dt="2025-09-18T20:16:47.808" v="5"/>
        <pc:sldMkLst>
          <pc:docMk/>
          <pc:sldMk cId="3254783790" sldId="276"/>
        </pc:sldMkLst>
      </pc:sldChg>
      <pc:sldChg chg="del">
        <pc:chgData name="Roy, Monika (DCR)" userId="S::monika.roy@mass.gov::cd6c4b63-5e77-48d5-b6cc-4177d9876de7" providerId="AD" clId="Web-{5B24A38C-1182-1CC7-416C-73EE2F9CD837}" dt="2025-09-18T20:16:41.667" v="0"/>
        <pc:sldMkLst>
          <pc:docMk/>
          <pc:sldMk cId="1066077286" sldId="284"/>
        </pc:sldMkLst>
      </pc:sldChg>
    </pc:docChg>
  </pc:docChgLst>
  <pc:docChgLst>
    <pc:chgData name="Du, Van" userId="S::vdu_mapc.org#ext#@massgov.onmicrosoft.com::47a6d444-42b4-4a65-aee3-c1a322a54d41" providerId="AD" clId="Web-{5AACABDE-8A58-68C1-CD72-E07469F44A19}"/>
    <pc:docChg chg="addSld modSld sldOrd modSection">
      <pc:chgData name="Du, Van" userId="S::vdu_mapc.org#ext#@massgov.onmicrosoft.com::47a6d444-42b4-4a65-aee3-c1a322a54d41" providerId="AD" clId="Web-{5AACABDE-8A58-68C1-CD72-E07469F44A19}" dt="2025-09-11T01:01:41.227" v="1012" actId="14100"/>
      <pc:docMkLst>
        <pc:docMk/>
      </pc:docMkLst>
      <pc:sldChg chg="addSp modSp ord">
        <pc:chgData name="Du, Van" userId="S::vdu_mapc.org#ext#@massgov.onmicrosoft.com::47a6d444-42b4-4a65-aee3-c1a322a54d41" providerId="AD" clId="Web-{5AACABDE-8A58-68C1-CD72-E07469F44A19}" dt="2025-09-11T00:42:28.822" v="854" actId="20577"/>
        <pc:sldMkLst>
          <pc:docMk/>
          <pc:sldMk cId="769332498" sldId="270"/>
        </pc:sldMkLst>
        <pc:spChg chg="mod">
          <ac:chgData name="Du, Van" userId="S::vdu_mapc.org#ext#@massgov.onmicrosoft.com::47a6d444-42b4-4a65-aee3-c1a322a54d41" providerId="AD" clId="Web-{5AACABDE-8A58-68C1-CD72-E07469F44A19}" dt="2025-09-11T00:42:28.822" v="854" actId="20577"/>
          <ac:spMkLst>
            <pc:docMk/>
            <pc:sldMk cId="769332498" sldId="270"/>
            <ac:spMk id="2" creationId="{E778319C-2CE8-2D03-F274-E19F185FFE82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0:42:12.182" v="853" actId="20577"/>
          <ac:spMkLst>
            <pc:docMk/>
            <pc:sldMk cId="769332498" sldId="270"/>
            <ac:spMk id="7" creationId="{AAB2103E-1A71-E3D5-9283-2406BDA3A654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0:40:20.025" v="837"/>
          <ac:spMkLst>
            <pc:docMk/>
            <pc:sldMk cId="769332498" sldId="270"/>
            <ac:spMk id="8" creationId="{02F6DA3C-E289-D8CD-C6DC-FC21F7326471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39:19.494" v="827" actId="20577"/>
          <ac:spMkLst>
            <pc:docMk/>
            <pc:sldMk cId="769332498" sldId="270"/>
            <ac:spMk id="9" creationId="{42835657-5DA0-1A6D-5167-12F6EB432C6B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0:40:43.088" v="842" actId="1076"/>
          <ac:spMkLst>
            <pc:docMk/>
            <pc:sldMk cId="769332498" sldId="270"/>
            <ac:spMk id="11" creationId="{8C094117-5C88-7584-2C1F-DFEA865AA9DF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39:24.166" v="830" actId="20577"/>
          <ac:spMkLst>
            <pc:docMk/>
            <pc:sldMk cId="769332498" sldId="270"/>
            <ac:spMk id="28" creationId="{948CEE70-39A4-44B7-C3E9-34D19AB5B88B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42:00.010" v="852" actId="1076"/>
          <ac:spMkLst>
            <pc:docMk/>
            <pc:sldMk cId="769332498" sldId="270"/>
            <ac:spMk id="99" creationId="{4B15B48F-323D-D53A-284E-ECFCF1B47763}"/>
          </ac:spMkLst>
        </pc:spChg>
        <pc:spChg chg="mod ord">
          <ac:chgData name="Du, Van" userId="S::vdu_mapc.org#ext#@massgov.onmicrosoft.com::47a6d444-42b4-4a65-aee3-c1a322a54d41" providerId="AD" clId="Web-{5AACABDE-8A58-68C1-CD72-E07469F44A19}" dt="2025-09-11T00:41:50.338" v="851" actId="1076"/>
          <ac:spMkLst>
            <pc:docMk/>
            <pc:sldMk cId="769332498" sldId="270"/>
            <ac:spMk id="100" creationId="{10991830-5611-7EA5-5C05-EB305E105A54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41:47.135" v="850" actId="1076"/>
          <ac:spMkLst>
            <pc:docMk/>
            <pc:sldMk cId="769332498" sldId="270"/>
            <ac:spMk id="101" creationId="{5D75CF1C-89C8-3658-E1C1-3B208B1E7D72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41:42.525" v="849" actId="1076"/>
          <ac:spMkLst>
            <pc:docMk/>
            <pc:sldMk cId="769332498" sldId="270"/>
            <ac:spMk id="102" creationId="{028BE212-50F0-A359-7C63-B91DE555EBC0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41:36.010" v="848" actId="1076"/>
          <ac:spMkLst>
            <pc:docMk/>
            <pc:sldMk cId="769332498" sldId="270"/>
            <ac:spMk id="103" creationId="{19F7CB68-3005-C3CF-3A55-43B3FA72542F}"/>
          </ac:spMkLst>
        </pc:spChg>
      </pc:sldChg>
      <pc:sldChg chg="modSp ord modCm">
        <pc:chgData name="Du, Van" userId="S::vdu_mapc.org#ext#@massgov.onmicrosoft.com::47a6d444-42b4-4a65-aee3-c1a322a54d41" providerId="AD" clId="Web-{5AACABDE-8A58-68C1-CD72-E07469F44A19}" dt="2025-09-10T20:56:10.143" v="408" actId="20577"/>
        <pc:sldMkLst>
          <pc:docMk/>
          <pc:sldMk cId="668557577" sldId="271"/>
        </pc:sldMkLst>
        <pc:spChg chg="mod">
          <ac:chgData name="Du, Van" userId="S::vdu_mapc.org#ext#@massgov.onmicrosoft.com::47a6d444-42b4-4a65-aee3-c1a322a54d41" providerId="AD" clId="Web-{5AACABDE-8A58-68C1-CD72-E07469F44A19}" dt="2025-09-10T20:56:10.143" v="408" actId="20577"/>
          <ac:spMkLst>
            <pc:docMk/>
            <pc:sldMk cId="668557577" sldId="271"/>
            <ac:spMk id="3" creationId="{0378A189-8252-91A7-8E5E-503D7AB3967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u, Van" userId="S::vdu_mapc.org#ext#@massgov.onmicrosoft.com::47a6d444-42b4-4a65-aee3-c1a322a54d41" providerId="AD" clId="Web-{5AACABDE-8A58-68C1-CD72-E07469F44A19}" dt="2025-09-10T20:56:07.846" v="407" actId="20577"/>
              <pc2:cmMkLst xmlns:pc2="http://schemas.microsoft.com/office/powerpoint/2019/9/main/command">
                <pc:docMk/>
                <pc:sldMk cId="668557577" sldId="271"/>
                <pc2:cmMk id="{422752A1-1E98-43EA-A6B3-F08BF97FD6FA}"/>
              </pc2:cmMkLst>
            </pc226:cmChg>
            <pc226:cmChg xmlns:pc226="http://schemas.microsoft.com/office/powerpoint/2022/06/main/command" chg="mod">
              <pc226:chgData name="Du, Van" userId="S::vdu_mapc.org#ext#@massgov.onmicrosoft.com::47a6d444-42b4-4a65-aee3-c1a322a54d41" providerId="AD" clId="Web-{5AACABDE-8A58-68C1-CD72-E07469F44A19}" dt="2025-09-10T20:56:07.846" v="407" actId="20577"/>
              <pc2:cmMkLst xmlns:pc2="http://schemas.microsoft.com/office/powerpoint/2019/9/main/command">
                <pc:docMk/>
                <pc:sldMk cId="668557577" sldId="271"/>
                <pc2:cmMk id="{1E252CE0-92A2-45A2-BF57-6558C73EDF75}"/>
              </pc2:cmMkLst>
            </pc226:cmChg>
          </p:ext>
        </pc:extLst>
      </pc:sldChg>
      <pc:sldChg chg="modSp">
        <pc:chgData name="Du, Van" userId="S::vdu_mapc.org#ext#@massgov.onmicrosoft.com::47a6d444-42b4-4a65-aee3-c1a322a54d41" providerId="AD" clId="Web-{5AACABDE-8A58-68C1-CD72-E07469F44A19}" dt="2025-09-10T20:17:52.817" v="330" actId="20577"/>
        <pc:sldMkLst>
          <pc:docMk/>
          <pc:sldMk cId="368982270" sldId="272"/>
        </pc:sldMkLst>
        <pc:spChg chg="mod">
          <ac:chgData name="Du, Van" userId="S::vdu_mapc.org#ext#@massgov.onmicrosoft.com::47a6d444-42b4-4a65-aee3-c1a322a54d41" providerId="AD" clId="Web-{5AACABDE-8A58-68C1-CD72-E07469F44A19}" dt="2025-09-10T20:17:52.817" v="330" actId="20577"/>
          <ac:spMkLst>
            <pc:docMk/>
            <pc:sldMk cId="368982270" sldId="272"/>
            <ac:spMk id="3" creationId="{C7FFEBF4-7121-3805-811D-A578E901497E}"/>
          </ac:spMkLst>
        </pc:spChg>
      </pc:sldChg>
      <pc:sldChg chg="modSp">
        <pc:chgData name="Du, Van" userId="S::vdu_mapc.org#ext#@massgov.onmicrosoft.com::47a6d444-42b4-4a65-aee3-c1a322a54d41" providerId="AD" clId="Web-{5AACABDE-8A58-68C1-CD72-E07469F44A19}" dt="2025-09-10T19:47:20.572" v="263" actId="14100"/>
        <pc:sldMkLst>
          <pc:docMk/>
          <pc:sldMk cId="1000455147" sldId="277"/>
        </pc:sldMkLst>
        <pc:spChg chg="mod">
          <ac:chgData name="Du, Van" userId="S::vdu_mapc.org#ext#@massgov.onmicrosoft.com::47a6d444-42b4-4a65-aee3-c1a322a54d41" providerId="AD" clId="Web-{5AACABDE-8A58-68C1-CD72-E07469F44A19}" dt="2025-09-10T19:47:20.572" v="263" actId="14100"/>
          <ac:spMkLst>
            <pc:docMk/>
            <pc:sldMk cId="1000455147" sldId="277"/>
            <ac:spMk id="3" creationId="{27460B5C-6F32-AD98-6747-EE8C88B8832D}"/>
          </ac:spMkLst>
        </pc:spChg>
      </pc:sldChg>
      <pc:sldChg chg="modSp ord">
        <pc:chgData name="Du, Van" userId="S::vdu_mapc.org#ext#@massgov.onmicrosoft.com::47a6d444-42b4-4a65-aee3-c1a322a54d41" providerId="AD" clId="Web-{5AACABDE-8A58-68C1-CD72-E07469F44A19}" dt="2025-09-10T20:52:00.391" v="403"/>
        <pc:sldMkLst>
          <pc:docMk/>
          <pc:sldMk cId="2775173956" sldId="278"/>
        </pc:sldMkLst>
        <pc:spChg chg="mod">
          <ac:chgData name="Du, Van" userId="S::vdu_mapc.org#ext#@massgov.onmicrosoft.com::47a6d444-42b4-4a65-aee3-c1a322a54d41" providerId="AD" clId="Web-{5AACABDE-8A58-68C1-CD72-E07469F44A19}" dt="2025-09-10T19:36:44.525" v="7" actId="20577"/>
          <ac:spMkLst>
            <pc:docMk/>
            <pc:sldMk cId="2775173956" sldId="278"/>
            <ac:spMk id="2" creationId="{0562A45D-D3DE-98F9-F25C-83ECBF9E7C88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0T19:37:58.385" v="42"/>
          <ac:spMkLst>
            <pc:docMk/>
            <pc:sldMk cId="2775173956" sldId="278"/>
            <ac:spMk id="3" creationId="{FEE0AE42-1270-6B2E-1721-F6917945E8D7}"/>
          </ac:spMkLst>
        </pc:spChg>
      </pc:sldChg>
      <pc:sldChg chg="modSp">
        <pc:chgData name="Du, Van" userId="S::vdu_mapc.org#ext#@massgov.onmicrosoft.com::47a6d444-42b4-4a65-aee3-c1a322a54d41" providerId="AD" clId="Web-{5AACABDE-8A58-68C1-CD72-E07469F44A19}" dt="2025-09-11T00:50:15.401" v="935" actId="20577"/>
        <pc:sldMkLst>
          <pc:docMk/>
          <pc:sldMk cId="641829337" sldId="279"/>
        </pc:sldMkLst>
        <pc:spChg chg="mod">
          <ac:chgData name="Du, Van" userId="S::vdu_mapc.org#ext#@massgov.onmicrosoft.com::47a6d444-42b4-4a65-aee3-c1a322a54d41" providerId="AD" clId="Web-{5AACABDE-8A58-68C1-CD72-E07469F44A19}" dt="2025-09-11T00:48:53.495" v="894" actId="20577"/>
          <ac:spMkLst>
            <pc:docMk/>
            <pc:sldMk cId="641829337" sldId="279"/>
            <ac:spMk id="2" creationId="{22D4CAF5-3A6D-62D7-BA8B-B14D9A06AC74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50:15.401" v="935" actId="20577"/>
          <ac:spMkLst>
            <pc:docMk/>
            <pc:sldMk cId="641829337" sldId="279"/>
            <ac:spMk id="3" creationId="{A1FFCB0C-E411-3654-AD68-F5BF68F8EC61}"/>
          </ac:spMkLst>
        </pc:spChg>
      </pc:sldChg>
      <pc:sldChg chg="addSp modSp ord">
        <pc:chgData name="Du, Van" userId="S::vdu_mapc.org#ext#@massgov.onmicrosoft.com::47a6d444-42b4-4a65-aee3-c1a322a54d41" providerId="AD" clId="Web-{5AACABDE-8A58-68C1-CD72-E07469F44A19}" dt="2025-09-11T01:01:41.227" v="1012" actId="14100"/>
        <pc:sldMkLst>
          <pc:docMk/>
          <pc:sldMk cId="3913355196" sldId="280"/>
        </pc:sldMkLst>
        <pc:spChg chg="mod">
          <ac:chgData name="Du, Van" userId="S::vdu_mapc.org#ext#@massgov.onmicrosoft.com::47a6d444-42b4-4a65-aee3-c1a322a54d41" providerId="AD" clId="Web-{5AACABDE-8A58-68C1-CD72-E07469F44A19}" dt="2025-09-10T20:36:39.890" v="402" actId="20577"/>
          <ac:spMkLst>
            <pc:docMk/>
            <pc:sldMk cId="3913355196" sldId="280"/>
            <ac:spMk id="2" creationId="{C5AEFC1D-3676-7D8C-A6D1-36640D15C327}"/>
          </ac:spMkLst>
        </pc:spChg>
        <pc:spChg chg="mod">
          <ac:chgData name="Du, Van" userId="S::vdu_mapc.org#ext#@massgov.onmicrosoft.com::47a6d444-42b4-4a65-aee3-c1a322a54d41" providerId="AD" clId="Web-{5AACABDE-8A58-68C1-CD72-E07469F44A19}" dt="2025-09-11T00:59:36.931" v="981" actId="1076"/>
          <ac:spMkLst>
            <pc:docMk/>
            <pc:sldMk cId="3913355196" sldId="280"/>
            <ac:spMk id="3" creationId="{0B409CA7-D9A0-F844-552B-71C8C5DF9F8A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1:01:41.227" v="1012" actId="14100"/>
          <ac:spMkLst>
            <pc:docMk/>
            <pc:sldMk cId="3913355196" sldId="280"/>
            <ac:spMk id="4" creationId="{63A0AEEE-B49F-497B-7221-93346793BC85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0:59:32.759" v="979" actId="14100"/>
          <ac:spMkLst>
            <pc:docMk/>
            <pc:sldMk cId="3913355196" sldId="280"/>
            <ac:spMk id="5" creationId="{CE75C4DC-D21F-3A31-5602-8A18C21DECF3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1:00:38.540" v="998" actId="14100"/>
          <ac:spMkLst>
            <pc:docMk/>
            <pc:sldMk cId="3913355196" sldId="280"/>
            <ac:spMk id="6" creationId="{3DD353A0-AF3C-4A74-B18E-75B7F45C83E7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1T01:01:38.820" v="1011" actId="14100"/>
          <ac:spMkLst>
            <pc:docMk/>
            <pc:sldMk cId="3913355196" sldId="280"/>
            <ac:spMk id="7" creationId="{9A3EB27C-F2EA-A326-D60C-35D2E92B76CF}"/>
          </ac:spMkLst>
        </pc:spChg>
      </pc:sldChg>
      <pc:sldChg chg="addSp modSp">
        <pc:chgData name="Du, Van" userId="S::vdu_mapc.org#ext#@massgov.onmicrosoft.com::47a6d444-42b4-4a65-aee3-c1a322a54d41" providerId="AD" clId="Web-{5AACABDE-8A58-68C1-CD72-E07469F44A19}" dt="2025-09-10T19:47:07.494" v="262" actId="1076"/>
        <pc:sldMkLst>
          <pc:docMk/>
          <pc:sldMk cId="405516460" sldId="281"/>
        </pc:sldMkLst>
        <pc:spChg chg="mod">
          <ac:chgData name="Du, Van" userId="S::vdu_mapc.org#ext#@massgov.onmicrosoft.com::47a6d444-42b4-4a65-aee3-c1a322a54d41" providerId="AD" clId="Web-{5AACABDE-8A58-68C1-CD72-E07469F44A19}" dt="2025-09-10T19:44:43.338" v="156" actId="20577"/>
          <ac:spMkLst>
            <pc:docMk/>
            <pc:sldMk cId="405516460" sldId="281"/>
            <ac:spMk id="3" creationId="{56A68261-4932-E07D-6093-00AAD8331644}"/>
          </ac:spMkLst>
        </pc:spChg>
        <pc:spChg chg="add mod">
          <ac:chgData name="Du, Van" userId="S::vdu_mapc.org#ext#@massgov.onmicrosoft.com::47a6d444-42b4-4a65-aee3-c1a322a54d41" providerId="AD" clId="Web-{5AACABDE-8A58-68C1-CD72-E07469F44A19}" dt="2025-09-10T19:46:35.463" v="259" actId="20577"/>
          <ac:spMkLst>
            <pc:docMk/>
            <pc:sldMk cId="405516460" sldId="281"/>
            <ac:spMk id="5" creationId="{99776FB9-090F-E49C-C94C-C087D4864346}"/>
          </ac:spMkLst>
        </pc:spChg>
        <pc:cxnChg chg="add mod">
          <ac:chgData name="Du, Van" userId="S::vdu_mapc.org#ext#@massgov.onmicrosoft.com::47a6d444-42b4-4a65-aee3-c1a322a54d41" providerId="AD" clId="Web-{5AACABDE-8A58-68C1-CD72-E07469F44A19}" dt="2025-09-10T19:47:07.494" v="262" actId="1076"/>
          <ac:cxnSpMkLst>
            <pc:docMk/>
            <pc:sldMk cId="405516460" sldId="281"/>
            <ac:cxnSpMk id="6" creationId="{C987934D-8D31-F3FD-B8F4-6350BDC5D7EF}"/>
          </ac:cxnSpMkLst>
        </pc:cxnChg>
      </pc:sldChg>
      <pc:sldChg chg="modSp add ord replId">
        <pc:chgData name="Du, Van" userId="S::vdu_mapc.org#ext#@massgov.onmicrosoft.com::47a6d444-42b4-4a65-aee3-c1a322a54d41" providerId="AD" clId="Web-{5AACABDE-8A58-68C1-CD72-E07469F44A19}" dt="2025-09-10T20:36:31.109" v="396"/>
        <pc:sldMkLst>
          <pc:docMk/>
          <pc:sldMk cId="3188084410" sldId="283"/>
        </pc:sldMkLst>
        <pc:spChg chg="mod">
          <ac:chgData name="Du, Van" userId="S::vdu_mapc.org#ext#@massgov.onmicrosoft.com::47a6d444-42b4-4a65-aee3-c1a322a54d41" providerId="AD" clId="Web-{5AACABDE-8A58-68C1-CD72-E07469F44A19}" dt="2025-09-10T20:36:28.812" v="395" actId="20577"/>
          <ac:spMkLst>
            <pc:docMk/>
            <pc:sldMk cId="3188084410" sldId="283"/>
            <ac:spMk id="2" creationId="{48892B5A-8320-265C-D520-4CF42F13D787}"/>
          </ac:spMkLst>
        </pc:spChg>
      </pc:sldChg>
      <pc:sldChg chg="modSp add replId">
        <pc:chgData name="Du, Van" userId="S::vdu_mapc.org#ext#@massgov.onmicrosoft.com::47a6d444-42b4-4a65-aee3-c1a322a54d41" providerId="AD" clId="Web-{5AACABDE-8A58-68C1-CD72-E07469F44A19}" dt="2025-09-11T00:38:31.213" v="800" actId="20577"/>
        <pc:sldMkLst>
          <pc:docMk/>
          <pc:sldMk cId="1066077286" sldId="284"/>
        </pc:sldMkLst>
      </pc:sldChg>
    </pc:docChg>
  </pc:docChgLst>
  <pc:docChgLst>
    <pc:chgData name="Du, Van" userId="S::vdu_mapc.org#ext#@massgov.onmicrosoft.com::47a6d444-42b4-4a65-aee3-c1a322a54d41" providerId="AD" clId="Web-{07A8B814-F437-0418-3265-17E60247C9B4}"/>
    <pc:docChg chg="addSld modSld sldOrd addSection modSection">
      <pc:chgData name="Du, Van" userId="S::vdu_mapc.org#ext#@massgov.onmicrosoft.com::47a6d444-42b4-4a65-aee3-c1a322a54d41" providerId="AD" clId="Web-{07A8B814-F437-0418-3265-17E60247C9B4}" dt="2025-09-09T19:00:41.965" v="411" actId="20577"/>
      <pc:docMkLst>
        <pc:docMk/>
      </pc:docMkLst>
      <pc:sldChg chg="modSp">
        <pc:chgData name="Du, Van" userId="S::vdu_mapc.org#ext#@massgov.onmicrosoft.com::47a6d444-42b4-4a65-aee3-c1a322a54d41" providerId="AD" clId="Web-{07A8B814-F437-0418-3265-17E60247C9B4}" dt="2025-09-09T18:40:07.903" v="21" actId="20577"/>
        <pc:sldMkLst>
          <pc:docMk/>
          <pc:sldMk cId="109857222" sldId="256"/>
        </pc:sldMkLst>
        <pc:spChg chg="mod">
          <ac:chgData name="Du, Van" userId="S::vdu_mapc.org#ext#@massgov.onmicrosoft.com::47a6d444-42b4-4a65-aee3-c1a322a54d41" providerId="AD" clId="Web-{07A8B814-F437-0418-3265-17E60247C9B4}" dt="2025-09-09T18:40:07.903" v="21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 ord modShow">
        <pc:chgData name="Du, Van" userId="S::vdu_mapc.org#ext#@massgov.onmicrosoft.com::47a6d444-42b4-4a65-aee3-c1a322a54d41" providerId="AD" clId="Web-{07A8B814-F437-0418-3265-17E60247C9B4}" dt="2025-09-09T18:42:00.934" v="31"/>
        <pc:sldMkLst>
          <pc:docMk/>
          <pc:sldMk cId="3980217307" sldId="259"/>
        </pc:sldMkLst>
      </pc:sldChg>
      <pc:sldChg chg="mod ord modShow">
        <pc:chgData name="Du, Van" userId="S::vdu_mapc.org#ext#@massgov.onmicrosoft.com::47a6d444-42b4-4a65-aee3-c1a322a54d41" providerId="AD" clId="Web-{07A8B814-F437-0418-3265-17E60247C9B4}" dt="2025-09-09T18:42:00.997" v="32"/>
        <pc:sldMkLst>
          <pc:docMk/>
          <pc:sldMk cId="3489859376" sldId="260"/>
        </pc:sldMkLst>
      </pc:sldChg>
      <pc:sldChg chg="mod ord modShow">
        <pc:chgData name="Du, Van" userId="S::vdu_mapc.org#ext#@massgov.onmicrosoft.com::47a6d444-42b4-4a65-aee3-c1a322a54d41" providerId="AD" clId="Web-{07A8B814-F437-0418-3265-17E60247C9B4}" dt="2025-09-09T18:42:01.559" v="33"/>
        <pc:sldMkLst>
          <pc:docMk/>
          <pc:sldMk cId="3284900484" sldId="262"/>
        </pc:sldMkLst>
      </pc:sldChg>
      <pc:sldChg chg="modSp">
        <pc:chgData name="Du, Van" userId="S::vdu_mapc.org#ext#@massgov.onmicrosoft.com::47a6d444-42b4-4a65-aee3-c1a322a54d41" providerId="AD" clId="Web-{07A8B814-F437-0418-3265-17E60247C9B4}" dt="2025-09-09T18:52:09.002" v="222" actId="20577"/>
        <pc:sldMkLst>
          <pc:docMk/>
          <pc:sldMk cId="769332498" sldId="270"/>
        </pc:sldMkLst>
        <pc:spChg chg="mod">
          <ac:chgData name="Du, Van" userId="S::vdu_mapc.org#ext#@massgov.onmicrosoft.com::47a6d444-42b4-4a65-aee3-c1a322a54d41" providerId="AD" clId="Web-{07A8B814-F437-0418-3265-17E60247C9B4}" dt="2025-09-09T18:52:09.002" v="222" actId="20577"/>
          <ac:spMkLst>
            <pc:docMk/>
            <pc:sldMk cId="769332498" sldId="270"/>
            <ac:spMk id="2" creationId="{E778319C-2CE8-2D03-F274-E19F185FFE82}"/>
          </ac:spMkLst>
        </pc:spChg>
        <pc:spChg chg="mod">
          <ac:chgData name="Du, Van" userId="S::vdu_mapc.org#ext#@massgov.onmicrosoft.com::47a6d444-42b4-4a65-aee3-c1a322a54d41" providerId="AD" clId="Web-{07A8B814-F437-0418-3265-17E60247C9B4}" dt="2025-09-09T18:50:11.674" v="165" actId="20577"/>
          <ac:spMkLst>
            <pc:docMk/>
            <pc:sldMk cId="769332498" sldId="270"/>
            <ac:spMk id="28" creationId="{948CEE70-39A4-44B7-C3E9-34D19AB5B88B}"/>
          </ac:spMkLst>
        </pc:spChg>
        <pc:spChg chg="mod">
          <ac:chgData name="Du, Van" userId="S::vdu_mapc.org#ext#@massgov.onmicrosoft.com::47a6d444-42b4-4a65-aee3-c1a322a54d41" providerId="AD" clId="Web-{07A8B814-F437-0418-3265-17E60247C9B4}" dt="2025-09-09T18:50:58.455" v="214" actId="20577"/>
          <ac:spMkLst>
            <pc:docMk/>
            <pc:sldMk cId="769332498" sldId="270"/>
            <ac:spMk id="63" creationId="{30255E1E-52F3-FD18-1B19-D42D6870D754}"/>
          </ac:spMkLst>
        </pc:spChg>
        <pc:spChg chg="mod">
          <ac:chgData name="Du, Van" userId="S::vdu_mapc.org#ext#@massgov.onmicrosoft.com::47a6d444-42b4-4a65-aee3-c1a322a54d41" providerId="AD" clId="Web-{07A8B814-F437-0418-3265-17E60247C9B4}" dt="2025-09-09T18:51:11.580" v="221" actId="20577"/>
          <ac:spMkLst>
            <pc:docMk/>
            <pc:sldMk cId="769332498" sldId="270"/>
            <ac:spMk id="64" creationId="{E12194B4-7038-6077-795A-394B86080A4B}"/>
          </ac:spMkLst>
        </pc:spChg>
      </pc:sldChg>
      <pc:sldChg chg="ord">
        <pc:chgData name="Du, Van" userId="S::vdu_mapc.org#ext#@massgov.onmicrosoft.com::47a6d444-42b4-4a65-aee3-c1a322a54d41" providerId="AD" clId="Web-{07A8B814-F437-0418-3265-17E60247C9B4}" dt="2025-09-09T18:44:01.200" v="74"/>
        <pc:sldMkLst>
          <pc:docMk/>
          <pc:sldMk cId="3260662896" sldId="273"/>
        </pc:sldMkLst>
      </pc:sldChg>
      <pc:sldChg chg="mod ord modShow">
        <pc:chgData name="Du, Van" userId="S::vdu_mapc.org#ext#@massgov.onmicrosoft.com::47a6d444-42b4-4a65-aee3-c1a322a54d41" providerId="AD" clId="Web-{07A8B814-F437-0418-3265-17E60247C9B4}" dt="2025-09-09T18:42:02.075" v="34"/>
        <pc:sldMkLst>
          <pc:docMk/>
          <pc:sldMk cId="3113288195" sldId="274"/>
        </pc:sldMkLst>
      </pc:sldChg>
      <pc:sldChg chg="mod ord modShow">
        <pc:chgData name="Du, Van" userId="S::vdu_mapc.org#ext#@massgov.onmicrosoft.com::47a6d444-42b4-4a65-aee3-c1a322a54d41" providerId="AD" clId="Web-{07A8B814-F437-0418-3265-17E60247C9B4}" dt="2025-09-09T18:42:02.231" v="35"/>
        <pc:sldMkLst>
          <pc:docMk/>
          <pc:sldMk cId="3254783790" sldId="276"/>
        </pc:sldMkLst>
      </pc:sldChg>
      <pc:sldChg chg="modSp new">
        <pc:chgData name="Du, Van" userId="S::vdu_mapc.org#ext#@massgov.onmicrosoft.com::47a6d444-42b4-4a65-aee3-c1a322a54d41" providerId="AD" clId="Web-{07A8B814-F437-0418-3265-17E60247C9B4}" dt="2025-09-09T18:48:52.392" v="129" actId="14100"/>
        <pc:sldMkLst>
          <pc:docMk/>
          <pc:sldMk cId="1000455147" sldId="277"/>
        </pc:sldMkLst>
        <pc:spChg chg="mod">
          <ac:chgData name="Du, Van" userId="S::vdu_mapc.org#ext#@massgov.onmicrosoft.com::47a6d444-42b4-4a65-aee3-c1a322a54d41" providerId="AD" clId="Web-{07A8B814-F437-0418-3265-17E60247C9B4}" dt="2025-09-09T18:43:52.919" v="67" actId="20577"/>
          <ac:spMkLst>
            <pc:docMk/>
            <pc:sldMk cId="1000455147" sldId="277"/>
            <ac:spMk id="2" creationId="{0147A9A5-E38C-0772-0079-73A306B4B8B3}"/>
          </ac:spMkLst>
        </pc:spChg>
        <pc:spChg chg="mod">
          <ac:chgData name="Du, Van" userId="S::vdu_mapc.org#ext#@massgov.onmicrosoft.com::47a6d444-42b4-4a65-aee3-c1a322a54d41" providerId="AD" clId="Web-{07A8B814-F437-0418-3265-17E60247C9B4}" dt="2025-09-09T18:48:52.392" v="129" actId="14100"/>
          <ac:spMkLst>
            <pc:docMk/>
            <pc:sldMk cId="1000455147" sldId="277"/>
            <ac:spMk id="3" creationId="{27460B5C-6F32-AD98-6747-EE8C88B8832D}"/>
          </ac:spMkLst>
        </pc:spChg>
      </pc:sldChg>
      <pc:sldChg chg="modSp add ord replId">
        <pc:chgData name="Du, Van" userId="S::vdu_mapc.org#ext#@massgov.onmicrosoft.com::47a6d444-42b4-4a65-aee3-c1a322a54d41" providerId="AD" clId="Web-{07A8B814-F437-0418-3265-17E60247C9B4}" dt="2025-09-09T19:00:41.965" v="411" actId="20577"/>
        <pc:sldMkLst>
          <pc:docMk/>
          <pc:sldMk cId="2775173956" sldId="278"/>
        </pc:sldMkLst>
        <pc:spChg chg="mod">
          <ac:chgData name="Du, Van" userId="S::vdu_mapc.org#ext#@massgov.onmicrosoft.com::47a6d444-42b4-4a65-aee3-c1a322a54d41" providerId="AD" clId="Web-{07A8B814-F437-0418-3265-17E60247C9B4}" dt="2025-09-09T18:55:52.665" v="309" actId="20577"/>
          <ac:spMkLst>
            <pc:docMk/>
            <pc:sldMk cId="2775173956" sldId="278"/>
            <ac:spMk id="2" creationId="{0562A45D-D3DE-98F9-F25C-83ECBF9E7C88}"/>
          </ac:spMkLst>
        </pc:spChg>
        <pc:spChg chg="mod">
          <ac:chgData name="Du, Van" userId="S::vdu_mapc.org#ext#@massgov.onmicrosoft.com::47a6d444-42b4-4a65-aee3-c1a322a54d41" providerId="AD" clId="Web-{07A8B814-F437-0418-3265-17E60247C9B4}" dt="2025-09-09T19:00:41.965" v="411" actId="20577"/>
          <ac:spMkLst>
            <pc:docMk/>
            <pc:sldMk cId="2775173956" sldId="278"/>
            <ac:spMk id="3" creationId="{FEE0AE42-1270-6B2E-1721-F6917945E8D7}"/>
          </ac:spMkLst>
        </pc:spChg>
      </pc:sldChg>
    </pc:docChg>
  </pc:docChgLst>
  <pc:docChgLst>
    <pc:chgData name="Du, Van" userId="S::vdu_mapc.org#ext#@massgov.onmicrosoft.com::47a6d444-42b4-4a65-aee3-c1a322a54d41" providerId="AD" clId="Web-{D33818B9-2E0B-8B6B-2945-2F435AA2DB36}"/>
    <pc:docChg chg="delSld modSld">
      <pc:chgData name="Du, Van" userId="S::vdu_mapc.org#ext#@massgov.onmicrosoft.com::47a6d444-42b4-4a65-aee3-c1a322a54d41" providerId="AD" clId="Web-{D33818B9-2E0B-8B6B-2945-2F435AA2DB36}" dt="2025-09-08T20:20:01.860" v="46" actId="1076"/>
      <pc:docMkLst>
        <pc:docMk/>
      </pc:docMkLst>
      <pc:sldChg chg="modSp">
        <pc:chgData name="Du, Van" userId="S::vdu_mapc.org#ext#@massgov.onmicrosoft.com::47a6d444-42b4-4a65-aee3-c1a322a54d41" providerId="AD" clId="Web-{D33818B9-2E0B-8B6B-2945-2F435AA2DB36}" dt="2025-09-08T20:20:01.860" v="46" actId="1076"/>
        <pc:sldMkLst>
          <pc:docMk/>
          <pc:sldMk cId="1899753760" sldId="257"/>
        </pc:sldMkLst>
        <pc:spChg chg="mod">
          <ac:chgData name="Du, Van" userId="S::vdu_mapc.org#ext#@massgov.onmicrosoft.com::47a6d444-42b4-4a65-aee3-c1a322a54d41" providerId="AD" clId="Web-{D33818B9-2E0B-8B6B-2945-2F435AA2DB36}" dt="2025-09-08T20:20:01.860" v="46" actId="1076"/>
          <ac:spMkLst>
            <pc:docMk/>
            <pc:sldMk cId="1899753760" sldId="257"/>
            <ac:spMk id="3" creationId="{5C20FE9E-D1F9-6225-0BD6-212A89ABDAE3}"/>
          </ac:spMkLst>
        </pc:spChg>
      </pc:sldChg>
      <pc:sldChg chg="del">
        <pc:chgData name="Du, Van" userId="S::vdu_mapc.org#ext#@massgov.onmicrosoft.com::47a6d444-42b4-4a65-aee3-c1a322a54d41" providerId="AD" clId="Web-{D33818B9-2E0B-8B6B-2945-2F435AA2DB36}" dt="2025-09-08T20:17:15.094" v="0"/>
        <pc:sldMkLst>
          <pc:docMk/>
          <pc:sldMk cId="2609657249" sldId="275"/>
        </pc:sldMkLst>
      </pc:sldChg>
    </pc:docChg>
  </pc:docChgLst>
  <pc:docChgLst>
    <pc:chgData name="Roy, Monika (DCR)" userId="S::monika.roy@mass.gov::cd6c4b63-5e77-48d5-b6cc-4177d9876de7" providerId="AD" clId="Web-{244B03CF-1177-BCEE-7E97-63C7DDC69341}"/>
    <pc:docChg chg="addSld modSld sldOrd modSection">
      <pc:chgData name="Roy, Monika (DCR)" userId="S::monika.roy@mass.gov::cd6c4b63-5e77-48d5-b6cc-4177d9876de7" providerId="AD" clId="Web-{244B03CF-1177-BCEE-7E97-63C7DDC69341}" dt="2025-09-11T03:45:12.630" v="333" actId="20577"/>
      <pc:docMkLst>
        <pc:docMk/>
      </pc:docMkLst>
      <pc:sldChg chg="modSp">
        <pc:chgData name="Roy, Monika (DCR)" userId="S::monika.roy@mass.gov::cd6c4b63-5e77-48d5-b6cc-4177d9876de7" providerId="AD" clId="Web-{244B03CF-1177-BCEE-7E97-63C7DDC69341}" dt="2025-09-11T02:49:53.166" v="6" actId="20577"/>
        <pc:sldMkLst>
          <pc:docMk/>
          <pc:sldMk cId="109857222" sldId="256"/>
        </pc:sldMkLst>
        <pc:spChg chg="mod">
          <ac:chgData name="Roy, Monika (DCR)" userId="S::monika.roy@mass.gov::cd6c4b63-5e77-48d5-b6cc-4177d9876de7" providerId="AD" clId="Web-{244B03CF-1177-BCEE-7E97-63C7DDC69341}" dt="2025-09-11T02:49:53.166" v="6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ord">
        <pc:chgData name="Roy, Monika (DCR)" userId="S::monika.roy@mass.gov::cd6c4b63-5e77-48d5-b6cc-4177d9876de7" providerId="AD" clId="Web-{244B03CF-1177-BCEE-7E97-63C7DDC69341}" dt="2025-09-11T02:55:33.885" v="54"/>
        <pc:sldMkLst>
          <pc:docMk/>
          <pc:sldMk cId="2939520388" sldId="258"/>
        </pc:sldMkLst>
      </pc:sldChg>
      <pc:sldChg chg="modSp">
        <pc:chgData name="Roy, Monika (DCR)" userId="S::monika.roy@mass.gov::cd6c4b63-5e77-48d5-b6cc-4177d9876de7" providerId="AD" clId="Web-{244B03CF-1177-BCEE-7E97-63C7DDC69341}" dt="2025-09-11T03:11:49.068" v="217" actId="20577"/>
        <pc:sldMkLst>
          <pc:docMk/>
          <pc:sldMk cId="769332498" sldId="270"/>
        </pc:sldMkLst>
        <pc:spChg chg="mod">
          <ac:chgData name="Roy, Monika (DCR)" userId="S::monika.roy@mass.gov::cd6c4b63-5e77-48d5-b6cc-4177d9876de7" providerId="AD" clId="Web-{244B03CF-1177-BCEE-7E97-63C7DDC69341}" dt="2025-09-11T03:11:49.068" v="217" actId="20577"/>
          <ac:spMkLst>
            <pc:docMk/>
            <pc:sldMk cId="769332498" sldId="270"/>
            <ac:spMk id="2" creationId="{E778319C-2CE8-2D03-F274-E19F185FFE82}"/>
          </ac:spMkLst>
        </pc:spChg>
        <pc:spChg chg="mod">
          <ac:chgData name="Roy, Monika (DCR)" userId="S::monika.roy@mass.gov::cd6c4b63-5e77-48d5-b6cc-4177d9876de7" providerId="AD" clId="Web-{244B03CF-1177-BCEE-7E97-63C7DDC69341}" dt="2025-09-11T03:08:18.336" v="177" actId="1076"/>
          <ac:spMkLst>
            <pc:docMk/>
            <pc:sldMk cId="769332498" sldId="270"/>
            <ac:spMk id="7" creationId="{AAB2103E-1A71-E3D5-9283-2406BDA3A654}"/>
          </ac:spMkLst>
        </pc:spChg>
        <pc:spChg chg="mod">
          <ac:chgData name="Roy, Monika (DCR)" userId="S::monika.roy@mass.gov::cd6c4b63-5e77-48d5-b6cc-4177d9876de7" providerId="AD" clId="Web-{244B03CF-1177-BCEE-7E97-63C7DDC69341}" dt="2025-09-11T03:08:22.757" v="178" actId="1076"/>
          <ac:spMkLst>
            <pc:docMk/>
            <pc:sldMk cId="769332498" sldId="270"/>
            <ac:spMk id="9" creationId="{42835657-5DA0-1A6D-5167-12F6EB432C6B}"/>
          </ac:spMkLst>
        </pc:spChg>
        <pc:spChg chg="mod">
          <ac:chgData name="Roy, Monika (DCR)" userId="S::monika.roy@mass.gov::cd6c4b63-5e77-48d5-b6cc-4177d9876de7" providerId="AD" clId="Web-{244B03CF-1177-BCEE-7E97-63C7DDC69341}" dt="2025-09-11T03:07:25.930" v="146" actId="20577"/>
          <ac:spMkLst>
            <pc:docMk/>
            <pc:sldMk cId="769332498" sldId="270"/>
            <ac:spMk id="28" creationId="{948CEE70-39A4-44B7-C3E9-34D19AB5B88B}"/>
          </ac:spMkLst>
        </pc:spChg>
        <pc:spChg chg="mod">
          <ac:chgData name="Roy, Monika (DCR)" userId="S::monika.roy@mass.gov::cd6c4b63-5e77-48d5-b6cc-4177d9876de7" providerId="AD" clId="Web-{244B03CF-1177-BCEE-7E97-63C7DDC69341}" dt="2025-09-11T03:10:04.600" v="181" actId="20577"/>
          <ac:spMkLst>
            <pc:docMk/>
            <pc:sldMk cId="769332498" sldId="270"/>
            <ac:spMk id="64" creationId="{E12194B4-7038-6077-795A-394B86080A4B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3:14:57.363" v="248" actId="20577"/>
        <pc:sldMkLst>
          <pc:docMk/>
          <pc:sldMk cId="368982270" sldId="272"/>
        </pc:sldMkLst>
        <pc:spChg chg="mod">
          <ac:chgData name="Roy, Monika (DCR)" userId="S::monika.roy@mass.gov::cd6c4b63-5e77-48d5-b6cc-4177d9876de7" providerId="AD" clId="Web-{244B03CF-1177-BCEE-7E97-63C7DDC69341}" dt="2025-09-11T03:14:57.363" v="248" actId="20577"/>
          <ac:spMkLst>
            <pc:docMk/>
            <pc:sldMk cId="368982270" sldId="272"/>
            <ac:spMk id="3" creationId="{C7FFEBF4-7121-3805-811D-A578E901497E}"/>
          </ac:spMkLst>
        </pc:spChg>
      </pc:sldChg>
      <pc:sldChg chg="ord">
        <pc:chgData name="Roy, Monika (DCR)" userId="S::monika.roy@mass.gov::cd6c4b63-5e77-48d5-b6cc-4177d9876de7" providerId="AD" clId="Web-{244B03CF-1177-BCEE-7E97-63C7DDC69341}" dt="2025-09-11T02:55:33.885" v="53"/>
        <pc:sldMkLst>
          <pc:docMk/>
          <pc:sldMk cId="3260662896" sldId="273"/>
        </pc:sldMkLst>
      </pc:sldChg>
      <pc:sldChg chg="modSp ord">
        <pc:chgData name="Roy, Monika (DCR)" userId="S::monika.roy@mass.gov::cd6c4b63-5e77-48d5-b6cc-4177d9876de7" providerId="AD" clId="Web-{244B03CF-1177-BCEE-7E97-63C7DDC69341}" dt="2025-09-11T02:51:44.072" v="10" actId="20577"/>
        <pc:sldMkLst>
          <pc:docMk/>
          <pc:sldMk cId="641829337" sldId="279"/>
        </pc:sldMkLst>
        <pc:spChg chg="mod">
          <ac:chgData name="Roy, Monika (DCR)" userId="S::monika.roy@mass.gov::cd6c4b63-5e77-48d5-b6cc-4177d9876de7" providerId="AD" clId="Web-{244B03CF-1177-BCEE-7E97-63C7DDC69341}" dt="2025-09-11T02:51:44.072" v="10" actId="20577"/>
          <ac:spMkLst>
            <pc:docMk/>
            <pc:sldMk cId="641829337" sldId="279"/>
            <ac:spMk id="2" creationId="{22D4CAF5-3A6D-62D7-BA8B-B14D9A06AC74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2:57:38.258" v="55" actId="20577"/>
        <pc:sldMkLst>
          <pc:docMk/>
          <pc:sldMk cId="3913355196" sldId="280"/>
        </pc:sldMkLst>
        <pc:spChg chg="mod">
          <ac:chgData name="Roy, Monika (DCR)" userId="S::monika.roy@mass.gov::cd6c4b63-5e77-48d5-b6cc-4177d9876de7" providerId="AD" clId="Web-{244B03CF-1177-BCEE-7E97-63C7DDC69341}" dt="2025-09-11T02:57:38.258" v="55" actId="20577"/>
          <ac:spMkLst>
            <pc:docMk/>
            <pc:sldMk cId="3913355196" sldId="280"/>
            <ac:spMk id="3" creationId="{0B409CA7-D9A0-F844-552B-71C8C5DF9F8A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3:10:38.740" v="193" actId="20577"/>
        <pc:sldMkLst>
          <pc:docMk/>
          <pc:sldMk cId="405516460" sldId="281"/>
        </pc:sldMkLst>
        <pc:spChg chg="mod">
          <ac:chgData name="Roy, Monika (DCR)" userId="S::monika.roy@mass.gov::cd6c4b63-5e77-48d5-b6cc-4177d9876de7" providerId="AD" clId="Web-{244B03CF-1177-BCEE-7E97-63C7DDC69341}" dt="2025-09-11T03:10:38.740" v="193" actId="20577"/>
          <ac:spMkLst>
            <pc:docMk/>
            <pc:sldMk cId="405516460" sldId="281"/>
            <ac:spMk id="2" creationId="{697ADE03-A2C8-63D7-ADFC-ABE41AD44D8C}"/>
          </ac:spMkLst>
        </pc:spChg>
        <pc:spChg chg="mod">
          <ac:chgData name="Roy, Monika (DCR)" userId="S::monika.roy@mass.gov::cd6c4b63-5e77-48d5-b6cc-4177d9876de7" providerId="AD" clId="Web-{244B03CF-1177-BCEE-7E97-63C7DDC69341}" dt="2025-09-11T03:07:06.227" v="145" actId="20577"/>
          <ac:spMkLst>
            <pc:docMk/>
            <pc:sldMk cId="405516460" sldId="281"/>
            <ac:spMk id="3" creationId="{56A68261-4932-E07D-6093-00AAD8331644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2:53:56.072" v="43" actId="20577"/>
        <pc:sldMkLst>
          <pc:docMk/>
          <pc:sldMk cId="2800528767" sldId="282"/>
        </pc:sldMkLst>
        <pc:spChg chg="mod">
          <ac:chgData name="Roy, Monika (DCR)" userId="S::monika.roy@mass.gov::cd6c4b63-5e77-48d5-b6cc-4177d9876de7" providerId="AD" clId="Web-{244B03CF-1177-BCEE-7E97-63C7DDC69341}" dt="2025-09-11T02:52:48.119" v="15" actId="20577"/>
          <ac:spMkLst>
            <pc:docMk/>
            <pc:sldMk cId="2800528767" sldId="282"/>
            <ac:spMk id="2" creationId="{4684108B-6460-0EAF-FB93-32C6D26D12AB}"/>
          </ac:spMkLst>
        </pc:spChg>
        <pc:spChg chg="mod">
          <ac:chgData name="Roy, Monika (DCR)" userId="S::monika.roy@mass.gov::cd6c4b63-5e77-48d5-b6cc-4177d9876de7" providerId="AD" clId="Web-{244B03CF-1177-BCEE-7E97-63C7DDC69341}" dt="2025-09-11T02:53:56.072" v="43" actId="20577"/>
          <ac:spMkLst>
            <pc:docMk/>
            <pc:sldMk cId="2800528767" sldId="282"/>
            <ac:spMk id="3" creationId="{FA68BFAB-DFAC-10AB-0045-B8FC7AF0C2E0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3:03:39.165" v="72" actId="20577"/>
        <pc:sldMkLst>
          <pc:docMk/>
          <pc:sldMk cId="3188084410" sldId="283"/>
        </pc:sldMkLst>
        <pc:spChg chg="mod">
          <ac:chgData name="Roy, Monika (DCR)" userId="S::monika.roy@mass.gov::cd6c4b63-5e77-48d5-b6cc-4177d9876de7" providerId="AD" clId="Web-{244B03CF-1177-BCEE-7E97-63C7DDC69341}" dt="2025-09-11T03:03:07.930" v="70" actId="20577"/>
          <ac:spMkLst>
            <pc:docMk/>
            <pc:sldMk cId="3188084410" sldId="283"/>
            <ac:spMk id="2" creationId="{48892B5A-8320-265C-D520-4CF42F13D787}"/>
          </ac:spMkLst>
        </pc:spChg>
        <pc:spChg chg="mod">
          <ac:chgData name="Roy, Monika (DCR)" userId="S::monika.roy@mass.gov::cd6c4b63-5e77-48d5-b6cc-4177d9876de7" providerId="AD" clId="Web-{244B03CF-1177-BCEE-7E97-63C7DDC69341}" dt="2025-09-11T03:03:39.165" v="72" actId="20577"/>
          <ac:spMkLst>
            <pc:docMk/>
            <pc:sldMk cId="3188084410" sldId="283"/>
            <ac:spMk id="3" creationId="{F698A9E2-2208-3438-D03F-9C68A052138D}"/>
          </ac:spMkLst>
        </pc:spChg>
      </pc:sldChg>
      <pc:sldChg chg="modSp">
        <pc:chgData name="Roy, Monika (DCR)" userId="S::monika.roy@mass.gov::cd6c4b63-5e77-48d5-b6cc-4177d9876de7" providerId="AD" clId="Web-{244B03CF-1177-BCEE-7E97-63C7DDC69341}" dt="2025-09-11T02:54:34.150" v="50" actId="20577"/>
        <pc:sldMkLst>
          <pc:docMk/>
          <pc:sldMk cId="1066077286" sldId="284"/>
        </pc:sldMkLst>
      </pc:sldChg>
      <pc:sldChg chg="modSp add replId">
        <pc:chgData name="Roy, Monika (DCR)" userId="S::monika.roy@mass.gov::cd6c4b63-5e77-48d5-b6cc-4177d9876de7" providerId="AD" clId="Web-{244B03CF-1177-BCEE-7E97-63C7DDC69341}" dt="2025-09-11T03:45:12.630" v="333" actId="20577"/>
        <pc:sldMkLst>
          <pc:docMk/>
          <pc:sldMk cId="2318505735" sldId="285"/>
        </pc:sldMkLst>
        <pc:spChg chg="mod">
          <ac:chgData name="Roy, Monika (DCR)" userId="S::monika.roy@mass.gov::cd6c4b63-5e77-48d5-b6cc-4177d9876de7" providerId="AD" clId="Web-{244B03CF-1177-BCEE-7E97-63C7DDC69341}" dt="2025-09-11T02:52:07.276" v="13" actId="20577"/>
          <ac:spMkLst>
            <pc:docMk/>
            <pc:sldMk cId="2318505735" sldId="285"/>
            <ac:spMk id="2" creationId="{BD1E710B-F314-BC3B-76A7-5EB82C3C591D}"/>
          </ac:spMkLst>
        </pc:spChg>
        <pc:spChg chg="mod">
          <ac:chgData name="Roy, Monika (DCR)" userId="S::monika.roy@mass.gov::cd6c4b63-5e77-48d5-b6cc-4177d9876de7" providerId="AD" clId="Web-{244B03CF-1177-BCEE-7E97-63C7DDC69341}" dt="2025-09-11T03:45:12.630" v="333" actId="20577"/>
          <ac:spMkLst>
            <pc:docMk/>
            <pc:sldMk cId="2318505735" sldId="285"/>
            <ac:spMk id="3" creationId="{A0BC0F33-13F8-9C8C-0C6D-0C8D8EFD6DED}"/>
          </ac:spMkLst>
        </pc:spChg>
      </pc:sldChg>
    </pc:docChg>
  </pc:docChgLst>
  <pc:docChgLst>
    <pc:chgData name="Du, Van" userId="S::vdu_mapc.org#ext#@massgov.onmicrosoft.com::47a6d444-42b4-4a65-aee3-c1a322a54d41" providerId="AD" clId="Web-{452D8664-ED6A-6172-6AFC-9BCA3B5D12A1}"/>
    <pc:docChg chg="mod modSld sldOrd">
      <pc:chgData name="Du, Van" userId="S::vdu_mapc.org#ext#@massgov.onmicrosoft.com::47a6d444-42b4-4a65-aee3-c1a322a54d41" providerId="AD" clId="Web-{452D8664-ED6A-6172-6AFC-9BCA3B5D12A1}" dt="2025-09-11T19:02:25.603" v="50"/>
      <pc:docMkLst>
        <pc:docMk/>
      </pc:docMkLst>
      <pc:sldChg chg="ord">
        <pc:chgData name="Du, Van" userId="S::vdu_mapc.org#ext#@massgov.onmicrosoft.com::47a6d444-42b4-4a65-aee3-c1a322a54d41" providerId="AD" clId="Web-{452D8664-ED6A-6172-6AFC-9BCA3B5D12A1}" dt="2025-09-11T15:47:55.281" v="49"/>
        <pc:sldMkLst>
          <pc:docMk/>
          <pc:sldMk cId="1899753760" sldId="257"/>
        </pc:sldMkLst>
      </pc:sldChg>
      <pc:sldChg chg="modSp modCm">
        <pc:chgData name="Du, Van" userId="S::vdu_mapc.org#ext#@massgov.onmicrosoft.com::47a6d444-42b4-4a65-aee3-c1a322a54d41" providerId="AD" clId="Web-{452D8664-ED6A-6172-6AFC-9BCA3B5D12A1}" dt="2025-09-11T15:43:15.110" v="48" actId="14100"/>
        <pc:sldMkLst>
          <pc:docMk/>
          <pc:sldMk cId="668557577" sldId="271"/>
        </pc:sldMkLst>
        <pc:spChg chg="mod">
          <ac:chgData name="Du, Van" userId="S::vdu_mapc.org#ext#@massgov.onmicrosoft.com::47a6d444-42b4-4a65-aee3-c1a322a54d41" providerId="AD" clId="Web-{452D8664-ED6A-6172-6AFC-9BCA3B5D12A1}" dt="2025-09-11T15:43:15.110" v="48" actId="14100"/>
          <ac:spMkLst>
            <pc:docMk/>
            <pc:sldMk cId="668557577" sldId="271"/>
            <ac:spMk id="3" creationId="{0378A189-8252-91A7-8E5E-503D7AB3967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Du, Van" userId="S::vdu_mapc.org#ext#@massgov.onmicrosoft.com::47a6d444-42b4-4a65-aee3-c1a322a54d41" providerId="AD" clId="Web-{452D8664-ED6A-6172-6AFC-9BCA3B5D12A1}" dt="2025-09-11T15:43:02.250" v="44" actId="20577"/>
              <pc2:cmMkLst xmlns:pc2="http://schemas.microsoft.com/office/powerpoint/2019/9/main/command">
                <pc:docMk/>
                <pc:sldMk cId="668557577" sldId="271"/>
                <pc2:cmMk id="{EF5B108B-D069-41E8-90B6-E476CD2F6162}"/>
              </pc2:cmMkLst>
            </pc226:cmChg>
            <pc226:cmChg xmlns:pc226="http://schemas.microsoft.com/office/powerpoint/2022/06/main/command" chg="mod">
              <pc226:chgData name="Du, Van" userId="S::vdu_mapc.org#ext#@massgov.onmicrosoft.com::47a6d444-42b4-4a65-aee3-c1a322a54d41" providerId="AD" clId="Web-{452D8664-ED6A-6172-6AFC-9BCA3B5D12A1}" dt="2025-09-11T15:43:02.250" v="44" actId="20577"/>
              <pc2:cmMkLst xmlns:pc2="http://schemas.microsoft.com/office/powerpoint/2019/9/main/command">
                <pc:docMk/>
                <pc:sldMk cId="668557577" sldId="271"/>
                <pc2:cmMk id="{422752A1-1E98-43EA-A6B3-F08BF97FD6FA}"/>
              </pc2:cmMkLst>
            </pc226:cmChg>
            <pc226:cmChg xmlns:pc226="http://schemas.microsoft.com/office/powerpoint/2022/06/main/command" chg="mod">
              <pc226:chgData name="Du, Van" userId="S::vdu_mapc.org#ext#@massgov.onmicrosoft.com::47a6d444-42b4-4a65-aee3-c1a322a54d41" providerId="AD" clId="Web-{452D8664-ED6A-6172-6AFC-9BCA3B5D12A1}" dt="2025-09-11T15:43:02.250" v="44" actId="20577"/>
              <pc2:cmMkLst xmlns:pc2="http://schemas.microsoft.com/office/powerpoint/2019/9/main/command">
                <pc:docMk/>
                <pc:sldMk cId="668557577" sldId="271"/>
                <pc2:cmMk id="{1E252CE0-92A2-45A2-BF57-6558C73EDF75}"/>
              </pc2:cmMkLst>
            </pc226:cmChg>
          </p:ext>
        </pc:extLst>
      </pc:sldChg>
      <pc:sldChg chg="ord">
        <pc:chgData name="Du, Van" userId="S::vdu_mapc.org#ext#@massgov.onmicrosoft.com::47a6d444-42b4-4a65-aee3-c1a322a54d41" providerId="AD" clId="Web-{452D8664-ED6A-6172-6AFC-9BCA3B5D12A1}" dt="2025-09-11T19:02:25.603" v="50"/>
        <pc:sldMkLst>
          <pc:docMk/>
          <pc:sldMk cId="2800528767" sldId="282"/>
        </pc:sldMkLst>
      </pc:sldChg>
      <pc:sldChg chg="modSp">
        <pc:chgData name="Du, Van" userId="S::vdu_mapc.org#ext#@massgov.onmicrosoft.com::47a6d444-42b4-4a65-aee3-c1a322a54d41" providerId="AD" clId="Web-{452D8664-ED6A-6172-6AFC-9BCA3B5D12A1}" dt="2025-09-11T15:41:58.641" v="33" actId="1076"/>
        <pc:sldMkLst>
          <pc:docMk/>
          <pc:sldMk cId="3188084410" sldId="283"/>
        </pc:sldMkLst>
        <pc:spChg chg="mod">
          <ac:chgData name="Du, Van" userId="S::vdu_mapc.org#ext#@massgov.onmicrosoft.com::47a6d444-42b4-4a65-aee3-c1a322a54d41" providerId="AD" clId="Web-{452D8664-ED6A-6172-6AFC-9BCA3B5D12A1}" dt="2025-09-11T15:41:58.641" v="33" actId="1076"/>
          <ac:spMkLst>
            <pc:docMk/>
            <pc:sldMk cId="3188084410" sldId="283"/>
            <ac:spMk id="3" creationId="{F698A9E2-2208-3438-D03F-9C68A052138D}"/>
          </ac:spMkLst>
        </pc:spChg>
      </pc:sldChg>
      <pc:sldChg chg="addSp modSp">
        <pc:chgData name="Du, Van" userId="S::vdu_mapc.org#ext#@massgov.onmicrosoft.com::47a6d444-42b4-4a65-aee3-c1a322a54d41" providerId="AD" clId="Web-{452D8664-ED6A-6172-6AFC-9BCA3B5D12A1}" dt="2025-09-11T15:34:50.409" v="28" actId="14100"/>
        <pc:sldMkLst>
          <pc:docMk/>
          <pc:sldMk cId="2318505735" sldId="285"/>
        </pc:sldMkLst>
        <pc:spChg chg="mod">
          <ac:chgData name="Du, Van" userId="S::vdu_mapc.org#ext#@massgov.onmicrosoft.com::47a6d444-42b4-4a65-aee3-c1a322a54d41" providerId="AD" clId="Web-{452D8664-ED6A-6172-6AFC-9BCA3B5D12A1}" dt="2025-09-11T15:34:47.284" v="27" actId="1076"/>
          <ac:spMkLst>
            <pc:docMk/>
            <pc:sldMk cId="2318505735" sldId="285"/>
            <ac:spMk id="3" creationId="{A0BC0F33-13F8-9C8C-0C6D-0C8D8EFD6DED}"/>
          </ac:spMkLst>
        </pc:spChg>
        <pc:spChg chg="add mod">
          <ac:chgData name="Du, Van" userId="S::vdu_mapc.org#ext#@massgov.onmicrosoft.com::47a6d444-42b4-4a65-aee3-c1a322a54d41" providerId="AD" clId="Web-{452D8664-ED6A-6172-6AFC-9BCA3B5D12A1}" dt="2025-09-11T15:34:50.409" v="28" actId="14100"/>
          <ac:spMkLst>
            <pc:docMk/>
            <pc:sldMk cId="2318505735" sldId="285"/>
            <ac:spMk id="5" creationId="{90CC0AC1-D072-2F30-C89B-BB83919E70CE}"/>
          </ac:spMkLst>
        </pc:spChg>
      </pc:sldChg>
    </pc:docChg>
  </pc:docChgLst>
  <pc:docChgLst>
    <pc:chgData name="Roy, Monika (DCR)" userId="S::monika.roy@mass.gov::cd6c4b63-5e77-48d5-b6cc-4177d9876de7" providerId="AD" clId="Web-{C09173B7-84F5-8C8F-9C2A-234E0016AEE3}"/>
    <pc:docChg chg="addSld modSld modSection">
      <pc:chgData name="Roy, Monika (DCR)" userId="S::monika.roy@mass.gov::cd6c4b63-5e77-48d5-b6cc-4177d9876de7" providerId="AD" clId="Web-{C09173B7-84F5-8C8F-9C2A-234E0016AEE3}" dt="2025-09-10T20:35:35.037" v="157" actId="20577"/>
      <pc:docMkLst>
        <pc:docMk/>
      </pc:docMkLst>
      <pc:sldChg chg="modSp">
        <pc:chgData name="Roy, Monika (DCR)" userId="S::monika.roy@mass.gov::cd6c4b63-5e77-48d5-b6cc-4177d9876de7" providerId="AD" clId="Web-{C09173B7-84F5-8C8F-9C2A-234E0016AEE3}" dt="2025-09-10T17:48:14.883" v="73" actId="20577"/>
        <pc:sldMkLst>
          <pc:docMk/>
          <pc:sldMk cId="1899753760" sldId="257"/>
        </pc:sldMkLst>
        <pc:spChg chg="mod">
          <ac:chgData name="Roy, Monika (DCR)" userId="S::monika.roy@mass.gov::cd6c4b63-5e77-48d5-b6cc-4177d9876de7" providerId="AD" clId="Web-{C09173B7-84F5-8C8F-9C2A-234E0016AEE3}" dt="2025-09-10T17:48:14.883" v="73" actId="20577"/>
          <ac:spMkLst>
            <pc:docMk/>
            <pc:sldMk cId="1899753760" sldId="257"/>
            <ac:spMk id="3" creationId="{5C20FE9E-D1F9-6225-0BD6-212A89ABDAE3}"/>
          </ac:spMkLst>
        </pc:spChg>
      </pc:sldChg>
      <pc:sldChg chg="modSp">
        <pc:chgData name="Roy, Monika (DCR)" userId="S::monika.roy@mass.gov::cd6c4b63-5e77-48d5-b6cc-4177d9876de7" providerId="AD" clId="Web-{C09173B7-84F5-8C8F-9C2A-234E0016AEE3}" dt="2025-09-10T20:23:18.443" v="135" actId="1076"/>
        <pc:sldMkLst>
          <pc:docMk/>
          <pc:sldMk cId="769332498" sldId="270"/>
        </pc:sldMkLst>
        <pc:spChg chg="mod">
          <ac:chgData name="Roy, Monika (DCR)" userId="S::monika.roy@mass.gov::cd6c4b63-5e77-48d5-b6cc-4177d9876de7" providerId="AD" clId="Web-{C09173B7-84F5-8C8F-9C2A-234E0016AEE3}" dt="2025-09-10T20:22:55.599" v="109" actId="20577"/>
          <ac:spMkLst>
            <pc:docMk/>
            <pc:sldMk cId="769332498" sldId="270"/>
            <ac:spMk id="9" creationId="{42835657-5DA0-1A6D-5167-12F6EB432C6B}"/>
          </ac:spMkLst>
        </pc:spChg>
        <pc:spChg chg="mod">
          <ac:chgData name="Roy, Monika (DCR)" userId="S::monika.roy@mass.gov::cd6c4b63-5e77-48d5-b6cc-4177d9876de7" providerId="AD" clId="Web-{C09173B7-84F5-8C8F-9C2A-234E0016AEE3}" dt="2025-09-10T20:22:25.318" v="97" actId="20577"/>
          <ac:spMkLst>
            <pc:docMk/>
            <pc:sldMk cId="769332498" sldId="270"/>
            <ac:spMk id="10" creationId="{4DB0A2FA-5D96-215B-CC72-FB61D8525AAC}"/>
          </ac:spMkLst>
        </pc:spChg>
        <pc:spChg chg="mod">
          <ac:chgData name="Roy, Monika (DCR)" userId="S::monika.roy@mass.gov::cd6c4b63-5e77-48d5-b6cc-4177d9876de7" providerId="AD" clId="Web-{C09173B7-84F5-8C8F-9C2A-234E0016AEE3}" dt="2025-09-10T20:05:42.897" v="87" actId="20577"/>
          <ac:spMkLst>
            <pc:docMk/>
            <pc:sldMk cId="769332498" sldId="270"/>
            <ac:spMk id="28" creationId="{948CEE70-39A4-44B7-C3E9-34D19AB5B88B}"/>
          </ac:spMkLst>
        </pc:spChg>
        <pc:spChg chg="mod">
          <ac:chgData name="Roy, Monika (DCR)" userId="S::monika.roy@mass.gov::cd6c4b63-5e77-48d5-b6cc-4177d9876de7" providerId="AD" clId="Web-{C09173B7-84F5-8C8F-9C2A-234E0016AEE3}" dt="2025-09-10T20:23:05.631" v="121" actId="1076"/>
          <ac:spMkLst>
            <pc:docMk/>
            <pc:sldMk cId="769332498" sldId="270"/>
            <ac:spMk id="99" creationId="{4B15B48F-323D-D53A-284E-ECFCF1B47763}"/>
          </ac:spMkLst>
        </pc:spChg>
        <pc:spChg chg="mod">
          <ac:chgData name="Roy, Monika (DCR)" userId="S::monika.roy@mass.gov::cd6c4b63-5e77-48d5-b6cc-4177d9876de7" providerId="AD" clId="Web-{C09173B7-84F5-8C8F-9C2A-234E0016AEE3}" dt="2025-09-10T20:23:18.443" v="135" actId="1076"/>
          <ac:spMkLst>
            <pc:docMk/>
            <pc:sldMk cId="769332498" sldId="270"/>
            <ac:spMk id="100" creationId="{10991830-5611-7EA5-5C05-EB305E105A54}"/>
          </ac:spMkLst>
        </pc:spChg>
      </pc:sldChg>
      <pc:sldChg chg="modSp new">
        <pc:chgData name="Roy, Monika (DCR)" userId="S::monika.roy@mass.gov::cd6c4b63-5e77-48d5-b6cc-4177d9876de7" providerId="AD" clId="Web-{C09173B7-84F5-8C8F-9C2A-234E0016AEE3}" dt="2025-09-10T20:18:48.365" v="96" actId="20577"/>
        <pc:sldMkLst>
          <pc:docMk/>
          <pc:sldMk cId="641829337" sldId="279"/>
        </pc:sldMkLst>
        <pc:spChg chg="mod">
          <ac:chgData name="Roy, Monika (DCR)" userId="S::monika.roy@mass.gov::cd6c4b63-5e77-48d5-b6cc-4177d9876de7" providerId="AD" clId="Web-{C09173B7-84F5-8C8F-9C2A-234E0016AEE3}" dt="2025-09-10T20:08:36.272" v="94" actId="20577"/>
          <ac:spMkLst>
            <pc:docMk/>
            <pc:sldMk cId="641829337" sldId="279"/>
            <ac:spMk id="2" creationId="{22D4CAF5-3A6D-62D7-BA8B-B14D9A06AC74}"/>
          </ac:spMkLst>
        </pc:spChg>
        <pc:spChg chg="mod">
          <ac:chgData name="Roy, Monika (DCR)" userId="S::monika.roy@mass.gov::cd6c4b63-5e77-48d5-b6cc-4177d9876de7" providerId="AD" clId="Web-{C09173B7-84F5-8C8F-9C2A-234E0016AEE3}" dt="2025-09-10T20:18:48.365" v="96" actId="20577"/>
          <ac:spMkLst>
            <pc:docMk/>
            <pc:sldMk cId="641829337" sldId="279"/>
            <ac:spMk id="3" creationId="{A1FFCB0C-E411-3654-AD68-F5BF68F8EC61}"/>
          </ac:spMkLst>
        </pc:spChg>
      </pc:sldChg>
      <pc:sldChg chg="modSp new">
        <pc:chgData name="Roy, Monika (DCR)" userId="S::monika.roy@mass.gov::cd6c4b63-5e77-48d5-b6cc-4177d9876de7" providerId="AD" clId="Web-{C09173B7-84F5-8C8F-9C2A-234E0016AEE3}" dt="2025-09-10T17:28:00.432" v="44" actId="20577"/>
        <pc:sldMkLst>
          <pc:docMk/>
          <pc:sldMk cId="3913355196" sldId="280"/>
        </pc:sldMkLst>
        <pc:spChg chg="mod">
          <ac:chgData name="Roy, Monika (DCR)" userId="S::monika.roy@mass.gov::cd6c4b63-5e77-48d5-b6cc-4177d9876de7" providerId="AD" clId="Web-{C09173B7-84F5-8C8F-9C2A-234E0016AEE3}" dt="2025-09-10T17:28:00.432" v="44" actId="20577"/>
          <ac:spMkLst>
            <pc:docMk/>
            <pc:sldMk cId="3913355196" sldId="280"/>
            <ac:spMk id="2" creationId="{C5AEFC1D-3676-7D8C-A6D1-36640D15C327}"/>
          </ac:spMkLst>
        </pc:spChg>
      </pc:sldChg>
      <pc:sldChg chg="modSp new">
        <pc:chgData name="Roy, Monika (DCR)" userId="S::monika.roy@mass.gov::cd6c4b63-5e77-48d5-b6cc-4177d9876de7" providerId="AD" clId="Web-{C09173B7-84F5-8C8F-9C2A-234E0016AEE3}" dt="2025-09-10T17:48:09.336" v="72" actId="20577"/>
        <pc:sldMkLst>
          <pc:docMk/>
          <pc:sldMk cId="405516460" sldId="281"/>
        </pc:sldMkLst>
        <pc:spChg chg="mod">
          <ac:chgData name="Roy, Monika (DCR)" userId="S::monika.roy@mass.gov::cd6c4b63-5e77-48d5-b6cc-4177d9876de7" providerId="AD" clId="Web-{C09173B7-84F5-8C8F-9C2A-234E0016AEE3}" dt="2025-09-10T17:28:08.025" v="56" actId="20577"/>
          <ac:spMkLst>
            <pc:docMk/>
            <pc:sldMk cId="405516460" sldId="281"/>
            <ac:spMk id="2" creationId="{697ADE03-A2C8-63D7-ADFC-ABE41AD44D8C}"/>
          </ac:spMkLst>
        </pc:spChg>
        <pc:spChg chg="mod">
          <ac:chgData name="Roy, Monika (DCR)" userId="S::monika.roy@mass.gov::cd6c4b63-5e77-48d5-b6cc-4177d9876de7" providerId="AD" clId="Web-{C09173B7-84F5-8C8F-9C2A-234E0016AEE3}" dt="2025-09-10T17:48:09.336" v="72" actId="20577"/>
          <ac:spMkLst>
            <pc:docMk/>
            <pc:sldMk cId="405516460" sldId="281"/>
            <ac:spMk id="3" creationId="{56A68261-4932-E07D-6093-00AAD8331644}"/>
          </ac:spMkLst>
        </pc:spChg>
      </pc:sldChg>
      <pc:sldChg chg="modSp new">
        <pc:chgData name="Roy, Monika (DCR)" userId="S::monika.roy@mass.gov::cd6c4b63-5e77-48d5-b6cc-4177d9876de7" providerId="AD" clId="Web-{C09173B7-84F5-8C8F-9C2A-234E0016AEE3}" dt="2025-09-10T20:35:35.037" v="157" actId="20577"/>
        <pc:sldMkLst>
          <pc:docMk/>
          <pc:sldMk cId="2800528767" sldId="282"/>
        </pc:sldMkLst>
        <pc:spChg chg="mod">
          <ac:chgData name="Roy, Monika (DCR)" userId="S::monika.roy@mass.gov::cd6c4b63-5e77-48d5-b6cc-4177d9876de7" providerId="AD" clId="Web-{C09173B7-84F5-8C8F-9C2A-234E0016AEE3}" dt="2025-09-10T20:35:35.037" v="157" actId="20577"/>
          <ac:spMkLst>
            <pc:docMk/>
            <pc:sldMk cId="2800528767" sldId="282"/>
            <ac:spMk id="2" creationId="{4684108B-6460-0EAF-FB93-32C6D26D12AB}"/>
          </ac:spMkLst>
        </pc:spChg>
      </pc:sldChg>
    </pc:docChg>
  </pc:docChgLst>
  <pc:docChgLst>
    <pc:chgData name="Roy, Monika (DCR)" userId="S::monika.roy@mass.gov::cd6c4b63-5e77-48d5-b6cc-4177d9876de7" providerId="AD" clId="Web-{960B292B-F209-B527-7C53-D819BFFC3D1E}"/>
    <pc:docChg chg="mod modSld">
      <pc:chgData name="Roy, Monika (DCR)" userId="S::monika.roy@mass.gov::cd6c4b63-5e77-48d5-b6cc-4177d9876de7" providerId="AD" clId="Web-{960B292B-F209-B527-7C53-D819BFFC3D1E}" dt="2025-09-11T15:28:50.711" v="50" actId="20577"/>
      <pc:docMkLst>
        <pc:docMk/>
      </pc:docMkLst>
      <pc:sldChg chg="modSp modCm">
        <pc:chgData name="Roy, Monika (DCR)" userId="S::monika.roy@mass.gov::cd6c4b63-5e77-48d5-b6cc-4177d9876de7" providerId="AD" clId="Web-{960B292B-F209-B527-7C53-D819BFFC3D1E}" dt="2025-09-11T15:28:50.711" v="50" actId="20577"/>
        <pc:sldMkLst>
          <pc:docMk/>
          <pc:sldMk cId="668557577" sldId="271"/>
        </pc:sldMkLst>
        <pc:spChg chg="mod">
          <ac:chgData name="Roy, Monika (DCR)" userId="S::monika.roy@mass.gov::cd6c4b63-5e77-48d5-b6cc-4177d9876de7" providerId="AD" clId="Web-{960B292B-F209-B527-7C53-D819BFFC3D1E}" dt="2025-09-11T15:28:50.711" v="50" actId="20577"/>
          <ac:spMkLst>
            <pc:docMk/>
            <pc:sldMk cId="668557577" sldId="271"/>
            <ac:spMk id="3" creationId="{0378A189-8252-91A7-8E5E-503D7AB3967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oy, Monika (DCR)" userId="S::monika.roy@mass.gov::cd6c4b63-5e77-48d5-b6cc-4177d9876de7" providerId="AD" clId="Web-{960B292B-F209-B527-7C53-D819BFFC3D1E}" dt="2025-09-11T15:28:48.930" v="49" actId="20577"/>
              <pc2:cmMkLst xmlns:pc2="http://schemas.microsoft.com/office/powerpoint/2019/9/main/command">
                <pc:docMk/>
                <pc:sldMk cId="668557577" sldId="271"/>
                <pc2:cmMk id="{EF5B108B-D069-41E8-90B6-E476CD2F6162}"/>
              </pc2:cmMkLst>
            </pc226:cmChg>
            <pc226:cmChg xmlns:pc226="http://schemas.microsoft.com/office/powerpoint/2022/06/main/command" chg="mod">
              <pc226:chgData name="Roy, Monika (DCR)" userId="S::monika.roy@mass.gov::cd6c4b63-5e77-48d5-b6cc-4177d9876de7" providerId="AD" clId="Web-{960B292B-F209-B527-7C53-D819BFFC3D1E}" dt="2025-09-11T15:28:48.930" v="49" actId="20577"/>
              <pc2:cmMkLst xmlns:pc2="http://schemas.microsoft.com/office/powerpoint/2019/9/main/command">
                <pc:docMk/>
                <pc:sldMk cId="668557577" sldId="271"/>
                <pc2:cmMk id="{422752A1-1E98-43EA-A6B3-F08BF97FD6FA}"/>
              </pc2:cmMkLst>
            </pc226:cmChg>
            <pc226:cmChg xmlns:pc226="http://schemas.microsoft.com/office/powerpoint/2022/06/main/command" chg="mod">
              <pc226:chgData name="Roy, Monika (DCR)" userId="S::monika.roy@mass.gov::cd6c4b63-5e77-48d5-b6cc-4177d9876de7" providerId="AD" clId="Web-{960B292B-F209-B527-7C53-D819BFFC3D1E}" dt="2025-09-11T15:28:48.930" v="49" actId="20577"/>
              <pc2:cmMkLst xmlns:pc2="http://schemas.microsoft.com/office/powerpoint/2019/9/main/command">
                <pc:docMk/>
                <pc:sldMk cId="668557577" sldId="271"/>
                <pc2:cmMk id="{1E252CE0-92A2-45A2-BF57-6558C73EDF75}"/>
              </pc2:cmMkLst>
            </pc226:cmChg>
          </p:ext>
        </pc:extLst>
      </pc:sldChg>
      <pc:sldChg chg="modSp">
        <pc:chgData name="Roy, Monika (DCR)" userId="S::monika.roy@mass.gov::cd6c4b63-5e77-48d5-b6cc-4177d9876de7" providerId="AD" clId="Web-{960B292B-F209-B527-7C53-D819BFFC3D1E}" dt="2025-09-11T14:09:09.751" v="0" actId="20577"/>
        <pc:sldMkLst>
          <pc:docMk/>
          <pc:sldMk cId="3913355196" sldId="280"/>
        </pc:sldMkLst>
        <pc:spChg chg="mod">
          <ac:chgData name="Roy, Monika (DCR)" userId="S::monika.roy@mass.gov::cd6c4b63-5e77-48d5-b6cc-4177d9876de7" providerId="AD" clId="Web-{960B292B-F209-B527-7C53-D819BFFC3D1E}" dt="2025-09-11T14:09:09.751" v="0" actId="20577"/>
          <ac:spMkLst>
            <pc:docMk/>
            <pc:sldMk cId="3913355196" sldId="280"/>
            <ac:spMk id="2" creationId="{C5AEFC1D-3676-7D8C-A6D1-36640D15C327}"/>
          </ac:spMkLst>
        </pc:spChg>
      </pc:sldChg>
    </pc:docChg>
  </pc:docChgLst>
  <pc:docChgLst>
    <pc:chgData name="Roy, Monika (DCR)" userId="S::monika.roy@mass.gov::cd6c4b63-5e77-48d5-b6cc-4177d9876de7" providerId="AD" clId="Web-{DFD943F3-DF60-4D3B-C9C6-3B9BE41D0068}"/>
    <pc:docChg chg="modSld">
      <pc:chgData name="Roy, Monika (DCR)" userId="S::monika.roy@mass.gov::cd6c4b63-5e77-48d5-b6cc-4177d9876de7" providerId="AD" clId="Web-{DFD943F3-DF60-4D3B-C9C6-3B9BE41D0068}" dt="2025-09-12T14:28:15.581" v="18" actId="20577"/>
      <pc:docMkLst>
        <pc:docMk/>
      </pc:docMkLst>
      <pc:sldChg chg="modSp">
        <pc:chgData name="Roy, Monika (DCR)" userId="S::monika.roy@mass.gov::cd6c4b63-5e77-48d5-b6cc-4177d9876de7" providerId="AD" clId="Web-{DFD943F3-DF60-4D3B-C9C6-3B9BE41D0068}" dt="2025-09-12T14:28:15.581" v="18" actId="20577"/>
        <pc:sldMkLst>
          <pc:docMk/>
          <pc:sldMk cId="368982270" sldId="272"/>
        </pc:sldMkLst>
        <pc:spChg chg="mod">
          <ac:chgData name="Roy, Monika (DCR)" userId="S::monika.roy@mass.gov::cd6c4b63-5e77-48d5-b6cc-4177d9876de7" providerId="AD" clId="Web-{DFD943F3-DF60-4D3B-C9C6-3B9BE41D0068}" dt="2025-09-12T14:28:15.581" v="18" actId="20577"/>
          <ac:spMkLst>
            <pc:docMk/>
            <pc:sldMk cId="368982270" sldId="272"/>
            <ac:spMk id="3" creationId="{C7FFEBF4-7121-3805-811D-A578E901497E}"/>
          </ac:spMkLst>
        </pc:spChg>
      </pc:sldChg>
      <pc:sldChg chg="mod modShow">
        <pc:chgData name="Roy, Monika (DCR)" userId="S::monika.roy@mass.gov::cd6c4b63-5e77-48d5-b6cc-4177d9876de7" providerId="AD" clId="Web-{DFD943F3-DF60-4D3B-C9C6-3B9BE41D0068}" dt="2025-09-12T13:41:33.917" v="0"/>
        <pc:sldMkLst>
          <pc:docMk/>
          <pc:sldMk cId="1066077286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ptos Display" panose="020B0004020202020204" pitchFamily="34" charset="0"/>
                <a:ea typeface="+mj-lt"/>
                <a:cs typeface="+mj-lt"/>
              </a:rPr>
              <a:t>Charles River Task Force on </a:t>
            </a:r>
            <a:br>
              <a:rPr lang="en-US" sz="5000">
                <a:latin typeface="Aptos Display" panose="020B0004020202020204" pitchFamily="34" charset="0"/>
                <a:ea typeface="+mj-lt"/>
                <a:cs typeface="+mj-lt"/>
              </a:rPr>
            </a:br>
            <a:r>
              <a:rPr lang="en-US" sz="5000">
                <a:latin typeface="Aptos Display" panose="020B0004020202020204" pitchFamily="34" charset="0"/>
                <a:ea typeface="+mj-lt"/>
                <a:cs typeface="+mj-lt"/>
              </a:rPr>
              <a:t>Equitable River Access</a:t>
            </a:r>
            <a:endParaRPr lang="en-US" sz="500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>
                <a:latin typeface="Aptos Narrow"/>
              </a:rPr>
              <a:t>Meeting 2 | September 12,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EFC1D-3676-7D8C-A6D1-36640D15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Stakeholders for this Work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09CA7-D9A0-F844-552B-71C8C5DF9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6694"/>
            <a:ext cx="4998720" cy="4307840"/>
          </a:xfrm>
        </p:spPr>
        <p:txBody>
          <a:bodyPr vert="horz" lIns="0" tIns="45720" rIns="0" bIns="45720" rtlCol="0" anchor="t">
            <a:normAutofit lnSpcReduction="10000"/>
          </a:bodyPr>
          <a:lstStyle/>
          <a:p>
            <a:r>
              <a:rPr lang="en-US" i="1">
                <a:latin typeface="Aptos Narrow"/>
                <a:ea typeface="Calibri"/>
                <a:cs typeface="Calibri"/>
              </a:rPr>
              <a:t>References in the statute:</a:t>
            </a:r>
          </a:p>
          <a:p>
            <a:r>
              <a:rPr lang="en-US">
                <a:latin typeface="Aptos Narrow"/>
                <a:ea typeface="Calibri"/>
                <a:cs typeface="Calibri"/>
              </a:rPr>
              <a:t>"(ii) ensure that inclusive processes are in place to engage </a:t>
            </a:r>
            <a:r>
              <a:rPr lang="en-US" b="1">
                <a:latin typeface="Aptos Narrow"/>
                <a:ea typeface="Calibri"/>
                <a:cs typeface="Calibri"/>
              </a:rPr>
              <a:t>all relevant stakeholders</a:t>
            </a:r>
            <a:r>
              <a:rPr lang="en-US">
                <a:latin typeface="Aptos Narrow"/>
                <a:ea typeface="Calibri"/>
                <a:cs typeface="Calibri"/>
              </a:rPr>
              <a:t> when decisions involving the Charles river area are made” </a:t>
            </a:r>
          </a:p>
          <a:p>
            <a:r>
              <a:rPr lang="en-US">
                <a:latin typeface="Aptos Narrow"/>
                <a:ea typeface="Calibri"/>
                <a:cs typeface="Calibri"/>
              </a:rPr>
              <a:t>“(iii) improve communication with </a:t>
            </a:r>
            <a:r>
              <a:rPr lang="en-US" b="1">
                <a:latin typeface="Aptos Narrow"/>
                <a:ea typeface="Calibri"/>
                <a:cs typeface="Calibri"/>
              </a:rPr>
              <a:t>all involved stakeholders</a:t>
            </a:r>
            <a:r>
              <a:rPr lang="en-US">
                <a:latin typeface="Aptos Narrow"/>
                <a:ea typeface="Calibri"/>
                <a:cs typeface="Calibri"/>
              </a:rPr>
              <a:t>” </a:t>
            </a:r>
            <a:endParaRPr lang="en-US">
              <a:latin typeface="Aptos Narrow"/>
            </a:endParaRPr>
          </a:p>
          <a:p>
            <a:r>
              <a:rPr lang="en-US">
                <a:latin typeface="Aptos Narrow"/>
                <a:ea typeface="Calibri"/>
                <a:cs typeface="Calibri"/>
              </a:rPr>
              <a:t>“(ii) ensure that a</a:t>
            </a:r>
            <a:r>
              <a:rPr lang="en-US" b="1">
                <a:latin typeface="Aptos Narrow"/>
                <a:ea typeface="Calibri"/>
                <a:cs typeface="Calibri"/>
              </a:rPr>
              <a:t>ll stakeholders are engaged when substantive decisions are made regarding closing or limiting access to Memorial drive</a:t>
            </a:r>
            <a:r>
              <a:rPr lang="en-US">
                <a:latin typeface="Aptos Narrow"/>
                <a:ea typeface="Calibri"/>
                <a:cs typeface="Calibri"/>
              </a:rPr>
              <a:t>” </a:t>
            </a:r>
            <a:endParaRPr lang="en-US">
              <a:latin typeface="Aptos Narrow"/>
            </a:endParaRPr>
          </a:p>
          <a:p>
            <a:r>
              <a:rPr lang="en-US">
                <a:latin typeface="Aptos Narrow"/>
                <a:ea typeface="Calibri"/>
                <a:cs typeface="Calibri"/>
              </a:rPr>
              <a:t>“(iv) improve programming along the Charles river that may be enjoyed by </a:t>
            </a:r>
            <a:r>
              <a:rPr lang="en-US" b="1">
                <a:latin typeface="Aptos Narrow"/>
                <a:ea typeface="Calibri"/>
                <a:cs typeface="Calibri"/>
              </a:rPr>
              <a:t>a wide variety of stakeholders</a:t>
            </a:r>
            <a:r>
              <a:rPr lang="en-US">
                <a:latin typeface="Aptos Narrow"/>
                <a:ea typeface="Calibri"/>
                <a:cs typeface="Calibri"/>
              </a:rPr>
              <a:t>” </a:t>
            </a:r>
            <a:endParaRPr lang="en-US">
              <a:latin typeface="Aptos Narrow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E75C4DC-D21F-3A31-5602-8A18C21DE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2458720"/>
            <a:ext cx="416560" cy="25196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A0AEEE-B49F-497B-7221-93346793BC85}"/>
              </a:ext>
            </a:extLst>
          </p:cNvPr>
          <p:cNvSpPr txBox="1"/>
          <p:nvPr/>
        </p:nvSpPr>
        <p:spPr>
          <a:xfrm>
            <a:off x="6725920" y="2905760"/>
            <a:ext cx="4572000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C64C0"/>
                </a:solidFill>
                <a:latin typeface="Aptos Narrow"/>
              </a:rPr>
              <a:t>Residents within a half mile of the Charles River between the Longfellow and Eliot bridges – with particular attention to the Riverside neighborhood and communities on the Cambridge side of the river. </a:t>
            </a:r>
            <a:endParaRPr lang="en-US" sz="2000">
              <a:latin typeface="Aptos Narrow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DD353A0-AF3C-4A74-B18E-75B7F45C8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94400" y="5293360"/>
            <a:ext cx="416560" cy="6502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3EB27C-F2EA-A326-D60C-35D2E92B76CF}"/>
              </a:ext>
            </a:extLst>
          </p:cNvPr>
          <p:cNvSpPr txBox="1"/>
          <p:nvPr/>
        </p:nvSpPr>
        <p:spPr>
          <a:xfrm>
            <a:off x="6725920" y="5293360"/>
            <a:ext cx="484632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C64C0"/>
                </a:solidFill>
                <a:latin typeface="Aptos Narrow"/>
              </a:rPr>
              <a:t>Those who may work or visit the Charles River between the Longfellow and Eliot bridges. </a:t>
            </a:r>
            <a:endParaRPr lang="en-US" sz="200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91335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ADE03-A2C8-63D7-ADFC-ABE41AD44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Task Force Meetings vs Public Hearings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68261-4932-E07D-6093-00AAD8331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9894"/>
            <a:ext cx="4318000" cy="375920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b="1">
                <a:latin typeface="Aptos Narrow"/>
                <a:ea typeface="Calibri"/>
                <a:cs typeface="Calibri"/>
              </a:rPr>
              <a:t>Task Force Meetings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Discussion space to shape the program of the three (3) public hearings 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Develop recommendations for the report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Review outputs from the public hearings to inform the recommendations for the report</a:t>
            </a:r>
            <a:endParaRPr lang="en-US"/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Provide review and feedback on the draft and final report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9776FB9-090F-E49C-C94C-C087D4864346}"/>
              </a:ext>
            </a:extLst>
          </p:cNvPr>
          <p:cNvSpPr txBox="1">
            <a:spLocks/>
          </p:cNvSpPr>
          <p:nvPr/>
        </p:nvSpPr>
        <p:spPr>
          <a:xfrm>
            <a:off x="6289040" y="2109894"/>
            <a:ext cx="4318000" cy="402336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ptos Narrow"/>
                <a:ea typeface="Calibri"/>
                <a:cs typeface="Calibri"/>
              </a:rPr>
              <a:t>Public Hearings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Statutory requirement for the Task Force to hold three (3) public hearings (at minimum)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/>
                <a:cs typeface="Calibri"/>
              </a:rPr>
              <a:t> Space for all members of the public to attend and provide input (on the topics developed by the Task Force)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987934D-8D31-F3FD-B8F4-6350BDC5D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31840" y="2113280"/>
            <a:ext cx="20320" cy="27127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1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Updated Project 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>
                <a:latin typeface="Aptos ExtraBold" panose="020B0004020202020204" pitchFamily="34" charset="0"/>
              </a:rPr>
              <a:t>Initial Assessment &amp; </a:t>
            </a:r>
            <a:br>
              <a:rPr lang="en-US" sz="2000" dirty="0">
                <a:latin typeface="Aptos ExtraBold" panose="020B0004020202020204" pitchFamily="34" charset="0"/>
              </a:rPr>
            </a:br>
            <a:r>
              <a:rPr lang="en-US" sz="2000" dirty="0">
                <a:latin typeface="Aptos ExtraBold" panose="020B0004020202020204" pitchFamily="34" charset="0"/>
              </a:rPr>
              <a:t>Engagement Preparation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>
                <a:latin typeface="Aptos ExtraBold" panose="020B0004020202020204" pitchFamily="34" charset="0"/>
              </a:rPr>
              <a:t>Outreach &amp; Engagement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>
                <a:latin typeface="Aptos ExtraBold" panose="020B0004020202020204" pitchFamily="34" charset="0"/>
              </a:rPr>
              <a:t>Development of Recommendations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53164"/>
            <a:ext cx="1711326" cy="1518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July - August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Initial informational meetings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Preliminary stakeholder mapping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  <a:ea typeface="Calibri"/>
                <a:cs typeface="Calibri"/>
              </a:rPr>
              <a:t>Task</a:t>
            </a:r>
            <a:r>
              <a:rPr lang="en-US" dirty="0">
                <a:latin typeface="Aptos ExtraBold"/>
                <a:ea typeface="+mn-lt"/>
                <a:cs typeface="+mn-lt"/>
              </a:rPr>
              <a:t> Force meeting #1 (8/14)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211170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September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#2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(9/12)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Develop a Community Engagement Strategy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Develop the structure and content for the public hearings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October- November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#3 (early/mid Oct)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Conduct a series of 1:1 conversations, follow-up, focus groups, etc.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Three (3) Public Hearings (early Nov)</a:t>
            </a:r>
            <a:endParaRPr lang="en-US" dirty="0">
              <a:ea typeface="Calibri"/>
              <a:cs typeface="Calibri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Draft final report of findings and recommendations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December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Get draft report ready for public comment period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January – March 2026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#4 (Jan)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Public comment period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(1 month)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Task Force meeting #5 </a:t>
            </a:r>
            <a:br>
              <a:rPr lang="en-US" dirty="0">
                <a:latin typeface="Aptos ExtraBold"/>
              </a:rPr>
            </a:br>
            <a:r>
              <a:rPr lang="en-US" dirty="0">
                <a:latin typeface="Aptos ExtraBold"/>
              </a:rPr>
              <a:t>(late Feb)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Finalize report and submit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Engagement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12309"/>
            <a:ext cx="10569615" cy="3926905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Translating meeting materials and offering interpretation services at the         public hearings</a:t>
            </a:r>
            <a:endParaRPr lang="en-US" sz="280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 Attending existing gatherings/community events to promote public </a:t>
            </a:r>
            <a:br>
              <a:rPr lang="en-US" sz="2800">
                <a:latin typeface="Aptos Narrow" panose="020B0004020202020204" pitchFamily="34" charset="0"/>
              </a:rPr>
            </a:br>
            <a:r>
              <a:rPr lang="en-US" sz="2800">
                <a:latin typeface="Aptos Narrow"/>
              </a:rPr>
              <a:t> hearings and gather input – </a:t>
            </a:r>
            <a:r>
              <a:rPr lang="en-US" sz="2800" i="1">
                <a:latin typeface="Aptos Narrow"/>
              </a:rPr>
              <a:t>suggestions?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i="1">
                <a:latin typeface="Aptos Narrow"/>
              </a:rPr>
              <a:t> </a:t>
            </a:r>
            <a:r>
              <a:rPr lang="en-US" sz="2800">
                <a:latin typeface="Aptos Narrow"/>
              </a:rPr>
              <a:t>Facilitating 1:1 and small group conversations (with support of  </a:t>
            </a:r>
            <a:br>
              <a:rPr lang="en-US" sz="2800">
                <a:latin typeface="Aptos Narrow" panose="020B0004020202020204" pitchFamily="34" charset="0"/>
              </a:rPr>
            </a:br>
            <a:r>
              <a:rPr lang="en-US" sz="2800">
                <a:latin typeface="Aptos Narrow"/>
              </a:rPr>
              <a:t> community partners) –  </a:t>
            </a:r>
            <a:r>
              <a:rPr lang="en-US" sz="2800" i="1">
                <a:latin typeface="Aptos Narrow"/>
              </a:rPr>
              <a:t>suggestions?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 Promoting the public hearings via specific outlets/networks – </a:t>
            </a:r>
            <a:r>
              <a:rPr lang="en-US" sz="2800" i="1">
                <a:latin typeface="Aptos Narrow"/>
                <a:ea typeface="+mn-lt"/>
                <a:cs typeface="+mn-lt"/>
              </a:rPr>
              <a:t>suggestions?</a:t>
            </a:r>
            <a:endParaRPr lang="en-US" sz="2800">
              <a:latin typeface="Aptos Narrow"/>
              <a:ea typeface="+mn-lt"/>
              <a:cs typeface="+mn-lt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>
              <a:solidFill>
                <a:schemeClr val="accent2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900" b="1" i="1">
                <a:solidFill>
                  <a:schemeClr val="accent2"/>
                </a:solidFill>
                <a:latin typeface="Aptos Narrow"/>
              </a:rPr>
              <a:t>Imagine yourself at the end of this project, in the ideal world, what engagement has happened, who have we spoken with, how did we connect with them? 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Shaping the public hearings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What are the key areas of input we should be focused on?</a:t>
            </a:r>
            <a:endParaRPr lang="en-US" sz="2800">
              <a:solidFill>
                <a:srgbClr val="404040"/>
              </a:solidFill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 What are the key things we should be asking community members about?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>
                <a:latin typeface="Aptos Narrow"/>
              </a:rPr>
              <a:t>What activities will help facilitate community input most effectively?</a:t>
            </a:r>
            <a:br>
              <a:rPr lang="en-US" sz="2800">
                <a:latin typeface="Aptos Narrow"/>
              </a:rPr>
            </a:br>
            <a:r>
              <a:rPr lang="en-US" sz="2800" i="1">
                <a:latin typeface="Aptos Narrow"/>
              </a:rPr>
              <a:t> </a:t>
            </a:r>
            <a:endParaRPr lang="en-US" sz="280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Next Steps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Scheduling Task Force meeting #3: Early/mid October</a:t>
            </a:r>
            <a:endParaRPr lang="en-US" sz="2400" dirty="0">
              <a:solidFill>
                <a:srgbClr val="40404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Scheduling Three public hearings: TBD in the first weeks of November</a:t>
            </a:r>
            <a:endParaRPr lang="en-US" sz="2800" dirty="0">
              <a:highlight>
                <a:srgbClr val="FFFF00"/>
              </a:highlight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i="1" dirty="0">
                <a:solidFill>
                  <a:srgbClr val="00B050"/>
                </a:solidFill>
                <a:latin typeface="Aptos Narrow"/>
              </a:rPr>
              <a:t>*will follow up via email with doodle polls</a:t>
            </a:r>
            <a:endParaRPr lang="en-US" dirty="0">
              <a:solidFill>
                <a:srgbClr val="00B050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Welcome and Roll call </a:t>
            </a:r>
            <a:endParaRPr lang="en-US" sz="240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Review of August 14 meeting minutes [Vote]</a:t>
            </a:r>
            <a:endParaRPr lang="en-US" sz="240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Charles River History Overview</a:t>
            </a:r>
            <a:endParaRPr lang="en-US" sz="2400">
              <a:solidFill>
                <a:srgbClr val="404040"/>
              </a:solidFill>
              <a:latin typeface="Aptos Narrow"/>
              <a:ea typeface="Calibri" panose="020F0502020204030204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Review goals for the task force and stakeholders in this work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Review revised timeline with Task Force Meetings, engagement and public hearings 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Discuss content for public hearings, engagement and Task Force’s final report 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Questions from Task Force members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SzPct val="100000"/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Public comments (as time is permissible)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749300" indent="-457200">
              <a:buSzPct val="100000"/>
              <a:buAutoNum type="arabicPeriod"/>
            </a:pPr>
            <a:r>
              <a:rPr lang="en-US" sz="2400">
                <a:solidFill>
                  <a:srgbClr val="404040"/>
                </a:solidFill>
                <a:latin typeface="Aptos Narrow"/>
                <a:cs typeface="Times New Roman"/>
              </a:rPr>
              <a:t>Adjourn [Vote]</a:t>
            </a:r>
            <a:endParaRPr lang="en-US" sz="24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SzPct val="100000"/>
            </a:pPr>
            <a:endParaRPr lang="en-US" sz="2400">
              <a:solidFill>
                <a:srgbClr val="404040"/>
              </a:solidFill>
              <a:latin typeface="Aptos Narrow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Welcome and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EEA representative: </a:t>
            </a:r>
            <a:r>
              <a:rPr lang="en-US" sz="1500">
                <a:latin typeface="Aptos Narrow"/>
                <a:ea typeface="+mn-lt"/>
                <a:cs typeface="+mn-lt"/>
              </a:rPr>
              <a:t>Jonathan Guzmán, Director of Environmental Justice &amp; Equity, Office of Environmental Justice and Equity </a:t>
            </a:r>
            <a:endParaRPr lang="en-US" sz="150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DCR representative: </a:t>
            </a:r>
            <a:r>
              <a:rPr lang="en-US" sz="1500">
                <a:latin typeface="Aptos Narrow"/>
                <a:ea typeface="+mn-lt"/>
                <a:cs typeface="+mn-lt"/>
              </a:rPr>
              <a:t>Monika Roy, Senior Director of Environmental Justice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Calibri"/>
                <a:cs typeface="Calibri"/>
              </a:rPr>
              <a:t>Director</a:t>
            </a:r>
            <a:r>
              <a:rPr lang="en-US" sz="1500" b="1"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500"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50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500"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500"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500">
                <a:latin typeface="Aptos Narrow"/>
                <a:ea typeface="+mn-lt"/>
                <a:cs typeface="+mn-lt"/>
              </a:rPr>
              <a:t>Ken Reeves, President</a:t>
            </a:r>
            <a:endParaRPr lang="en-US" sz="150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500"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50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Galen Mook, Executive Director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500" dirty="0"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500" dirty="0">
                <a:latin typeface="Aptos Narrow"/>
                <a:ea typeface="+mn-lt"/>
                <a:cs typeface="+mn-lt"/>
              </a:rPr>
              <a:t> Angela DeSousa, Member and Leadership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500" dirty="0"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Lawrence Adkins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Sheila Headley-Burwell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 </a:t>
            </a:r>
            <a:r>
              <a:rPr lang="en-US" sz="1500" dirty="0">
                <a:latin typeface="Aptos Narrow"/>
                <a:ea typeface="+mn-lt"/>
                <a:cs typeface="+mn-lt"/>
              </a:rPr>
              <a:t>Steven Miller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Thomas Leonard</a:t>
            </a:r>
            <a:endParaRPr lang="en-U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 Individual:</a:t>
            </a:r>
            <a:r>
              <a:rPr lang="en-US" sz="150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Calibri"/>
                <a:cs typeface="Calibri"/>
              </a:rPr>
              <a:t> Individual:</a:t>
            </a:r>
            <a:r>
              <a:rPr lang="en-US" sz="1500" dirty="0">
                <a:latin typeface="Aptos Narrow"/>
                <a:ea typeface="Calibri"/>
                <a:cs typeface="Calibri"/>
              </a:rPr>
              <a:t> (Vacant)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(cont.)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Chat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Available for use to provide comments and pose questions</a:t>
            </a:r>
            <a:endParaRPr lang="en-US"/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Subject to public record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Please turn off and/or do not use the private messaging function</a:t>
            </a:r>
            <a:endParaRPr lang="en-US" sz="2800">
              <a:latin typeface="Aptos Narrow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8/14 Meeting 1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</a:t>
            </a: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en-US" sz="24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A9A5-E38C-0772-0079-73A306B4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Charles River History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60B5C-6F32-AD98-6747-EE8C88B88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383" y="2059094"/>
            <a:ext cx="9953297" cy="381000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 Narrow"/>
                <a:ea typeface="Calibri"/>
                <a:cs typeface="Calibri"/>
              </a:rPr>
              <a:t>Presentation by Task Force members: Lawrence Adkins, Sheila Headley-Burwell, and Denise Haynes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045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DCE65-D48E-98BA-3A8E-E92A3392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92B5A-8320-265C-D520-4CF42F1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Goals for this Work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8A9E2-2208-3438-D03F-9C68A0521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2314" y="1968355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>
                <a:latin typeface="Aptos Narrow"/>
                <a:ea typeface="+mn-lt"/>
                <a:cs typeface="+mn-lt"/>
              </a:rPr>
              <a:t>"...there shall be a task force to study and make </a:t>
            </a:r>
            <a:r>
              <a:rPr lang="en-US" u="sng">
                <a:latin typeface="Aptos Narrow"/>
                <a:ea typeface="+mn-lt"/>
                <a:cs typeface="+mn-lt"/>
              </a:rPr>
              <a:t>recommendations</a:t>
            </a:r>
            <a:r>
              <a:rPr lang="en-US">
                <a:latin typeface="Aptos Narrow"/>
                <a:ea typeface="+mn-lt"/>
                <a:cs typeface="+mn-lt"/>
              </a:rPr>
              <a:t> to the department to: (</a:t>
            </a:r>
            <a:r>
              <a:rPr lang="en-US" err="1">
                <a:latin typeface="Aptos Narrow"/>
                <a:ea typeface="+mn-lt"/>
                <a:cs typeface="+mn-lt"/>
              </a:rPr>
              <a:t>i</a:t>
            </a:r>
            <a:r>
              <a:rPr lang="en-US">
                <a:latin typeface="Aptos Narrow"/>
                <a:ea typeface="+mn-lt"/>
                <a:cs typeface="+mn-lt"/>
              </a:rPr>
              <a:t>) </a:t>
            </a:r>
            <a:r>
              <a:rPr lang="en-US" b="1">
                <a:latin typeface="Aptos Narrow"/>
                <a:ea typeface="+mn-lt"/>
                <a:cs typeface="+mn-lt"/>
              </a:rPr>
              <a:t>address equitable access</a:t>
            </a:r>
            <a:r>
              <a:rPr lang="en-US">
                <a:latin typeface="Aptos Narrow"/>
                <a:ea typeface="+mn-lt"/>
                <a:cs typeface="+mn-lt"/>
              </a:rPr>
              <a:t> to the Charles river in the area between the Longfellow bridge and the Eliot bridge; (ii) ensure that </a:t>
            </a:r>
            <a:r>
              <a:rPr lang="en-US" b="1">
                <a:latin typeface="Aptos Narrow"/>
                <a:ea typeface="+mn-lt"/>
                <a:cs typeface="+mn-lt"/>
              </a:rPr>
              <a:t>inclusive processes</a:t>
            </a:r>
            <a:r>
              <a:rPr lang="en-US">
                <a:latin typeface="Aptos Narrow"/>
                <a:ea typeface="+mn-lt"/>
                <a:cs typeface="+mn-lt"/>
              </a:rPr>
              <a:t> are in place to engage all relevant stakeholders when decisions involving the Charles river area are made; and (iii) </a:t>
            </a:r>
            <a:r>
              <a:rPr lang="en-US" b="1">
                <a:latin typeface="Aptos Narrow"/>
                <a:ea typeface="+mn-lt"/>
                <a:cs typeface="+mn-lt"/>
              </a:rPr>
              <a:t>improve communication</a:t>
            </a:r>
            <a:r>
              <a:rPr lang="en-US">
                <a:latin typeface="Aptos Narrow"/>
                <a:ea typeface="+mn-lt"/>
                <a:cs typeface="+mn-lt"/>
              </a:rPr>
              <a:t> with all involved stakeholders.</a:t>
            </a:r>
            <a:br>
              <a:rPr lang="en-US">
                <a:latin typeface="Aptos Narrow"/>
                <a:ea typeface="+mn-lt"/>
                <a:cs typeface="+mn-lt"/>
              </a:rPr>
            </a:br>
            <a:br>
              <a:rPr lang="en-US">
                <a:latin typeface="Aptos Narrow"/>
                <a:ea typeface="+mn-lt"/>
                <a:cs typeface="+mn-lt"/>
              </a:rPr>
            </a:br>
            <a:r>
              <a:rPr lang="en-US">
                <a:latin typeface="Aptos Narrow"/>
                <a:ea typeface="+mn-lt"/>
                <a:cs typeface="+mn-lt"/>
              </a:rPr>
              <a:t>(c) The task force's recommendations pursuant to subsection (b) and report pursuant to subsection (g) shall include, but shall not be limited to, ways to: (</a:t>
            </a:r>
            <a:r>
              <a:rPr lang="en-US" err="1">
                <a:latin typeface="Aptos Narrow"/>
                <a:ea typeface="+mn-lt"/>
                <a:cs typeface="+mn-lt"/>
              </a:rPr>
              <a:t>i</a:t>
            </a:r>
            <a:r>
              <a:rPr lang="en-US">
                <a:latin typeface="Aptos Narrow"/>
                <a:ea typeface="+mn-lt"/>
                <a:cs typeface="+mn-lt"/>
              </a:rPr>
              <a:t>) ensure that the department </a:t>
            </a:r>
            <a:r>
              <a:rPr lang="en-US" b="1">
                <a:latin typeface="Aptos Narrow"/>
                <a:ea typeface="+mn-lt"/>
                <a:cs typeface="+mn-lt"/>
              </a:rPr>
              <a:t>considers environmental justice principles </a:t>
            </a:r>
            <a:r>
              <a:rPr lang="en-US">
                <a:latin typeface="Aptos Narrow"/>
                <a:ea typeface="+mn-lt"/>
                <a:cs typeface="+mn-lt"/>
              </a:rPr>
              <a:t>when making decisions involving the area of the Charles river between the Longfellow bridge and the Eliot bridge; (ii) ensure that all </a:t>
            </a:r>
            <a:r>
              <a:rPr lang="en-US" b="1">
                <a:latin typeface="Aptos Narrow"/>
                <a:ea typeface="+mn-lt"/>
                <a:cs typeface="+mn-lt"/>
              </a:rPr>
              <a:t>stakeholders are engaged</a:t>
            </a:r>
            <a:r>
              <a:rPr lang="en-US">
                <a:latin typeface="Aptos Narrow"/>
                <a:ea typeface="+mn-lt"/>
                <a:cs typeface="+mn-lt"/>
              </a:rPr>
              <a:t> when substantive decisions are made regarding closing or limiting access to Memorial drive; (iii) ensure that the residents of the abutting neighborhood receive </a:t>
            </a:r>
            <a:r>
              <a:rPr lang="en-US" b="1">
                <a:latin typeface="Aptos Narrow"/>
                <a:ea typeface="+mn-lt"/>
                <a:cs typeface="+mn-lt"/>
              </a:rPr>
              <a:t>proper notification</a:t>
            </a:r>
            <a:r>
              <a:rPr lang="en-US">
                <a:latin typeface="Aptos Narrow"/>
                <a:ea typeface="+mn-lt"/>
                <a:cs typeface="+mn-lt"/>
              </a:rPr>
              <a:t> when the department makes changes to access to Memorial drive; and (iv) </a:t>
            </a:r>
            <a:r>
              <a:rPr lang="en-US" b="1">
                <a:latin typeface="Aptos Narrow"/>
                <a:ea typeface="+mn-lt"/>
                <a:cs typeface="+mn-lt"/>
              </a:rPr>
              <a:t>improve programming</a:t>
            </a:r>
            <a:r>
              <a:rPr lang="en-US">
                <a:latin typeface="Aptos Narrow"/>
                <a:ea typeface="+mn-lt"/>
                <a:cs typeface="+mn-lt"/>
              </a:rPr>
              <a:t> along the Charles river that may be enjoyed by a wide variety of stakeholders."</a:t>
            </a:r>
          </a:p>
        </p:txBody>
      </p:sp>
    </p:spTree>
    <p:extLst>
      <p:ext uri="{BB962C8B-B14F-4D97-AF65-F5344CB8AC3E}">
        <p14:creationId xmlns:p14="http://schemas.microsoft.com/office/powerpoint/2010/main" val="31880844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1344</TotalTime>
  <Words>1414</Words>
  <Application>Microsoft Office PowerPoint</Application>
  <PresentationFormat>Widescreen</PresentationFormat>
  <Paragraphs>125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Charles River Task Force on  Equitable River Access</vt:lpstr>
      <vt:lpstr>Agenda</vt:lpstr>
      <vt:lpstr>Welcome and Roll Call</vt:lpstr>
      <vt:lpstr>Task Force Norms</vt:lpstr>
      <vt:lpstr>Task Force Norms (cont.)</vt:lpstr>
      <vt:lpstr>Zoom Chat Logistics</vt:lpstr>
      <vt:lpstr>Review 8/14 Meeting 1 Minutes</vt:lpstr>
      <vt:lpstr>Charles River History Overview</vt:lpstr>
      <vt:lpstr>Goals for this Work</vt:lpstr>
      <vt:lpstr>Stakeholders for this Work</vt:lpstr>
      <vt:lpstr>Task Force Meetings vs Public Hearings</vt:lpstr>
      <vt:lpstr>Updated Project Timeline</vt:lpstr>
      <vt:lpstr>Engagement Components</vt:lpstr>
      <vt:lpstr>Shaping the public hearings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37</cp:revision>
  <dcterms:created xsi:type="dcterms:W3CDTF">2025-08-11T23:41:35Z</dcterms:created>
  <dcterms:modified xsi:type="dcterms:W3CDTF">2025-09-19T20:22:06Z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