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7" r:id="rId4"/>
  </p:sldMasterIdLst>
  <p:sldIdLst>
    <p:sldId id="256" r:id="rId5"/>
    <p:sldId id="287" r:id="rId6"/>
    <p:sldId id="257" r:id="rId7"/>
    <p:sldId id="285" r:id="rId8"/>
    <p:sldId id="258" r:id="rId9"/>
    <p:sldId id="273" r:id="rId10"/>
    <p:sldId id="279" r:id="rId11"/>
    <p:sldId id="282" r:id="rId12"/>
    <p:sldId id="286" r:id="rId13"/>
    <p:sldId id="290" r:id="rId14"/>
    <p:sldId id="278" r:id="rId15"/>
    <p:sldId id="288" r:id="rId16"/>
    <p:sldId id="289" r:id="rId17"/>
    <p:sldId id="272" r:id="rId18"/>
  </p:sldIdLst>
  <p:sldSz cx="12192000" cy="6858000"/>
  <p:notesSz cx="6858000" cy="9144000"/>
  <p:custDataLst>
    <p:tags r:id="rId19"/>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u, Van" initials="DV" lastIdx="0" clrIdx="1"/>
  <p:cmAuthor id="1" name="Roy, Monika (DCR)" initials="RM" lastIdx="0" clrIdx="2"/>
  <p:cmAuthor id="2" name="Guzman, Jonathan (EEA)" initials="GJ" lastIdx="0" clrIdx="3"/>
  <p:cmAuthor id="3" name="Guest User" initials="GU" lastIdx="0" clrIdx="4"/>
  <p:cmAuthor id="4" name="Roy, Monika (DCR)" initials="MR"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13BFFFB-4709-AC67-979E-3FC774000B53}" v="189" dt="2025-10-06T16:19:06.1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457" autoAdjust="0"/>
    <p:restoredTop sz="94660"/>
  </p:normalViewPr>
  <p:slideViewPr>
    <p:cSldViewPr snapToGrid="0">
      <p:cViewPr varScale="1">
        <p:scale>
          <a:sx n="102" d="100"/>
          <a:sy n="102" d="100"/>
        </p:scale>
        <p:origin x="444" y="102"/>
      </p:cViewPr>
      <p:guideLst/>
    </p:cSldViewPr>
  </p:slideViewPr>
  <p:notesTextViewPr>
    <p:cViewPr>
      <p:scale>
        <a:sx n="1" d="1"/>
        <a:sy n="1" d="1"/>
      </p:scale>
      <p:origin x="0" y="0"/>
    </p:cViewPr>
  </p:notesTextViewPr>
  <p:notesViewPr>
    <p:cSldViewPr>
      <p:cViewPr>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tags" Target="tags/tag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10/17/2025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82565834"/>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10/17/2025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694475524"/>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10/17/2025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978104440"/>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meline">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DACD46E6-90C9-5A94-5A35-1C98F051F60F}"/>
              </a:ext>
            </a:extLst>
          </p:cNvPr>
          <p:cNvSpPr>
            <a:spLocks noGrp="1"/>
          </p:cNvSpPr>
          <p:nvPr>
            <p:ph type="title" hasCustomPrompt="1"/>
          </p:nvPr>
        </p:nvSpPr>
        <p:spPr>
          <a:xfrm>
            <a:off x="791022" y="416577"/>
            <a:ext cx="10643616" cy="717279"/>
          </a:xfrm>
          <a:prstGeom prst="rect">
            <a:avLst/>
          </a:prstGeom>
        </p:spPr>
        <p:txBody>
          <a:bodyPr>
            <a:normAutofit/>
          </a:bodyPr>
          <a:lstStyle>
            <a:lvl1pPr>
              <a:defRPr sz="3600" cap="all" baseline="0"/>
            </a:lvl1pPr>
          </a:lstStyle>
          <a:p>
            <a:pPr algn="ctr"/>
            <a:r>
              <a:rPr lang="en-US">
                <a:solidFill>
                  <a:srgbClr val="4D5BE2"/>
                </a:solidFill>
              </a:rPr>
              <a:t>ADD TITLE HERE</a:t>
            </a:r>
          </a:p>
        </p:txBody>
      </p:sp>
      <p:sp>
        <p:nvSpPr>
          <p:cNvPr id="7" name="Text Placeholder 6">
            <a:extLst>
              <a:ext uri="{FF2B5EF4-FFF2-40B4-BE49-F238E27FC236}">
                <a16:creationId xmlns:a16="http://schemas.microsoft.com/office/drawing/2014/main" id="{C47D4AE5-C0C9-3ADD-96CD-4F646C40ECDE}"/>
              </a:ext>
            </a:extLst>
          </p:cNvPr>
          <p:cNvSpPr>
            <a:spLocks noGrp="1"/>
          </p:cNvSpPr>
          <p:nvPr>
            <p:ph type="body" sz="quarter" idx="10" hasCustomPrompt="1"/>
          </p:nvPr>
        </p:nvSpPr>
        <p:spPr>
          <a:xfrm>
            <a:off x="869315" y="1181873"/>
            <a:ext cx="2787650" cy="1154112"/>
          </a:xfrm>
          <a:solidFill>
            <a:schemeClr val="accent1"/>
          </a:solidFill>
        </p:spPr>
        <p:txBody>
          <a:bodyPr lIns="320040" tIns="457200">
            <a:noAutofit/>
          </a:bodyPr>
          <a:lstStyle>
            <a:lvl1pPr marL="0" indent="0">
              <a:lnSpc>
                <a:spcPct val="90000"/>
              </a:lnSpc>
              <a:buNone/>
              <a:defRPr sz="1200" b="0">
                <a:solidFill>
                  <a:schemeClr val="accent1">
                    <a:lumMod val="25000"/>
                  </a:schemeClr>
                </a:solidFill>
              </a:defRPr>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a:t>Add text here</a:t>
            </a:r>
          </a:p>
        </p:txBody>
      </p:sp>
      <p:sp>
        <p:nvSpPr>
          <p:cNvPr id="11" name="Text Placeholder 10">
            <a:extLst>
              <a:ext uri="{FF2B5EF4-FFF2-40B4-BE49-F238E27FC236}">
                <a16:creationId xmlns:a16="http://schemas.microsoft.com/office/drawing/2014/main" id="{9C840F69-82D1-BA5D-BCDE-065BCBD763CC}"/>
              </a:ext>
            </a:extLst>
          </p:cNvPr>
          <p:cNvSpPr>
            <a:spLocks noGrp="1"/>
          </p:cNvSpPr>
          <p:nvPr>
            <p:ph type="body" sz="quarter" idx="13" hasCustomPrompt="1"/>
          </p:nvPr>
        </p:nvSpPr>
        <p:spPr>
          <a:xfrm>
            <a:off x="1076960" y="1347291"/>
            <a:ext cx="2265363" cy="304800"/>
          </a:xfrm>
        </p:spPr>
        <p:txBody>
          <a:bodyPr>
            <a:noAutofit/>
          </a:bodyPr>
          <a:lstStyle>
            <a:lvl1pPr marL="0" indent="0">
              <a:buNone/>
              <a:defRPr sz="1400" b="1">
                <a:solidFill>
                  <a:schemeClr val="accent1">
                    <a:lumMod val="25000"/>
                  </a:schemeClr>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8" name="Text Placeholder 6">
            <a:extLst>
              <a:ext uri="{FF2B5EF4-FFF2-40B4-BE49-F238E27FC236}">
                <a16:creationId xmlns:a16="http://schemas.microsoft.com/office/drawing/2014/main" id="{2E6E650B-9763-2E1B-83A3-D40D92876A32}"/>
              </a:ext>
            </a:extLst>
          </p:cNvPr>
          <p:cNvSpPr>
            <a:spLocks noGrp="1"/>
          </p:cNvSpPr>
          <p:nvPr>
            <p:ph type="body" sz="quarter" idx="11" hasCustomPrompt="1"/>
          </p:nvPr>
        </p:nvSpPr>
        <p:spPr>
          <a:xfrm>
            <a:off x="3737610" y="1181873"/>
            <a:ext cx="4532630" cy="1154112"/>
          </a:xfrm>
          <a:solidFill>
            <a:schemeClr val="accent1"/>
          </a:solidFill>
        </p:spPr>
        <p:txBody>
          <a:bodyPr lIns="274320" tIns="457200" rIns="457200">
            <a:noAutofit/>
          </a:bodyPr>
          <a:lstStyle>
            <a:lvl1pPr marL="0" indent="0">
              <a:lnSpc>
                <a:spcPct val="90000"/>
              </a:lnSpc>
              <a:buNone/>
              <a:defRPr sz="1200" b="0">
                <a:solidFill>
                  <a:schemeClr val="accent1">
                    <a:lumMod val="25000"/>
                  </a:schemeClr>
                </a:solidFill>
              </a:defRPr>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a:t>Add text here</a:t>
            </a:r>
          </a:p>
        </p:txBody>
      </p:sp>
      <p:sp>
        <p:nvSpPr>
          <p:cNvPr id="12" name="Text Placeholder 10">
            <a:extLst>
              <a:ext uri="{FF2B5EF4-FFF2-40B4-BE49-F238E27FC236}">
                <a16:creationId xmlns:a16="http://schemas.microsoft.com/office/drawing/2014/main" id="{F0365650-4538-97BE-682C-4FEE50D5B36D}"/>
              </a:ext>
            </a:extLst>
          </p:cNvPr>
          <p:cNvSpPr>
            <a:spLocks noGrp="1"/>
          </p:cNvSpPr>
          <p:nvPr>
            <p:ph type="body" sz="quarter" idx="14" hasCustomPrompt="1"/>
          </p:nvPr>
        </p:nvSpPr>
        <p:spPr>
          <a:xfrm>
            <a:off x="3915410" y="1347291"/>
            <a:ext cx="2265363" cy="304800"/>
          </a:xfrm>
        </p:spPr>
        <p:txBody>
          <a:bodyPr>
            <a:noAutofit/>
          </a:bodyPr>
          <a:lstStyle>
            <a:lvl1pPr marL="0" indent="0">
              <a:buNone/>
              <a:defRPr sz="1400" b="1" spc="40" baseline="0">
                <a:solidFill>
                  <a:schemeClr val="accent1">
                    <a:lumMod val="25000"/>
                  </a:schemeClr>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9" name="Text Placeholder 6">
            <a:extLst>
              <a:ext uri="{FF2B5EF4-FFF2-40B4-BE49-F238E27FC236}">
                <a16:creationId xmlns:a16="http://schemas.microsoft.com/office/drawing/2014/main" id="{E605A104-600A-E6C4-A7F3-4C6E6E8B6230}"/>
              </a:ext>
            </a:extLst>
          </p:cNvPr>
          <p:cNvSpPr>
            <a:spLocks noGrp="1"/>
          </p:cNvSpPr>
          <p:nvPr>
            <p:ph type="body" sz="quarter" idx="12" hasCustomPrompt="1"/>
          </p:nvPr>
        </p:nvSpPr>
        <p:spPr>
          <a:xfrm>
            <a:off x="8350250" y="1181873"/>
            <a:ext cx="3084388" cy="1154112"/>
          </a:xfrm>
          <a:solidFill>
            <a:schemeClr val="accent1"/>
          </a:solidFill>
        </p:spPr>
        <p:txBody>
          <a:bodyPr lIns="274320" tIns="457200">
            <a:noAutofit/>
          </a:bodyPr>
          <a:lstStyle>
            <a:lvl1pPr marL="0" indent="0">
              <a:lnSpc>
                <a:spcPct val="90000"/>
              </a:lnSpc>
              <a:buNone/>
              <a:defRPr sz="1200" b="0">
                <a:solidFill>
                  <a:schemeClr val="accent1">
                    <a:lumMod val="25000"/>
                  </a:schemeClr>
                </a:solidFill>
              </a:defRPr>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a:t>Add text here</a:t>
            </a:r>
          </a:p>
        </p:txBody>
      </p:sp>
      <p:sp>
        <p:nvSpPr>
          <p:cNvPr id="13" name="Text Placeholder 10">
            <a:extLst>
              <a:ext uri="{FF2B5EF4-FFF2-40B4-BE49-F238E27FC236}">
                <a16:creationId xmlns:a16="http://schemas.microsoft.com/office/drawing/2014/main" id="{D53846D8-2231-F40F-1840-B4D3ECF5575D}"/>
              </a:ext>
            </a:extLst>
          </p:cNvPr>
          <p:cNvSpPr>
            <a:spLocks noGrp="1"/>
          </p:cNvSpPr>
          <p:nvPr>
            <p:ph type="body" sz="quarter" idx="15" hasCustomPrompt="1"/>
          </p:nvPr>
        </p:nvSpPr>
        <p:spPr>
          <a:xfrm>
            <a:off x="8542020" y="1347291"/>
            <a:ext cx="2265363" cy="304800"/>
          </a:xfrm>
        </p:spPr>
        <p:txBody>
          <a:bodyPr>
            <a:noAutofit/>
          </a:bodyPr>
          <a:lstStyle>
            <a:lvl1pPr marL="0" indent="0">
              <a:buNone/>
              <a:defRPr sz="1400" b="1" spc="40" baseline="0">
                <a:solidFill>
                  <a:schemeClr val="accent1">
                    <a:lumMod val="25000"/>
                  </a:schemeClr>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4" name="Text Placeholder 10">
            <a:extLst>
              <a:ext uri="{FF2B5EF4-FFF2-40B4-BE49-F238E27FC236}">
                <a16:creationId xmlns:a16="http://schemas.microsoft.com/office/drawing/2014/main" id="{0328A27F-4D37-7494-A00B-931B4AF98F3C}"/>
              </a:ext>
            </a:extLst>
          </p:cNvPr>
          <p:cNvSpPr>
            <a:spLocks noGrp="1"/>
          </p:cNvSpPr>
          <p:nvPr>
            <p:ph type="body" sz="quarter" idx="16" hasCustomPrompt="1"/>
          </p:nvPr>
        </p:nvSpPr>
        <p:spPr>
          <a:xfrm>
            <a:off x="1026161" y="2744409"/>
            <a:ext cx="1554480" cy="839183"/>
          </a:xfrm>
        </p:spPr>
        <p:txBody>
          <a:bodyPr>
            <a:noAutofit/>
          </a:bodyPr>
          <a:lstStyle>
            <a:lvl1pPr marL="0" indent="0">
              <a:lnSpc>
                <a:spcPts val="1500"/>
              </a:lnSpc>
              <a:spcBef>
                <a:spcPct val="0"/>
              </a:spcBef>
              <a:buNone/>
              <a:defRPr sz="1200" b="0" spc="0" baseline="0">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5" name="Text Placeholder 10">
            <a:extLst>
              <a:ext uri="{FF2B5EF4-FFF2-40B4-BE49-F238E27FC236}">
                <a16:creationId xmlns:a16="http://schemas.microsoft.com/office/drawing/2014/main" id="{B72A2B16-E242-6548-CD5D-53E9964738AB}"/>
              </a:ext>
            </a:extLst>
          </p:cNvPr>
          <p:cNvSpPr>
            <a:spLocks noGrp="1"/>
          </p:cNvSpPr>
          <p:nvPr>
            <p:ph type="body" sz="quarter" idx="17" hasCustomPrompt="1"/>
          </p:nvPr>
        </p:nvSpPr>
        <p:spPr>
          <a:xfrm>
            <a:off x="3154120" y="2744409"/>
            <a:ext cx="1554480" cy="839183"/>
          </a:xfrm>
        </p:spPr>
        <p:txBody>
          <a:bodyPr>
            <a:noAutofit/>
          </a:bodyPr>
          <a:lstStyle>
            <a:lvl1pPr marL="0" indent="0">
              <a:lnSpc>
                <a:spcPts val="1500"/>
              </a:lnSpc>
              <a:spcBef>
                <a:spcPct val="0"/>
              </a:spcBef>
              <a:buNone/>
              <a:defRPr sz="1200" b="0" spc="0" baseline="0">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6" name="Text Placeholder 10">
            <a:extLst>
              <a:ext uri="{FF2B5EF4-FFF2-40B4-BE49-F238E27FC236}">
                <a16:creationId xmlns:a16="http://schemas.microsoft.com/office/drawing/2014/main" id="{AA825916-F570-17B8-0B3F-0C3FC2D74643}"/>
              </a:ext>
            </a:extLst>
          </p:cNvPr>
          <p:cNvSpPr>
            <a:spLocks noGrp="1"/>
          </p:cNvSpPr>
          <p:nvPr>
            <p:ph type="body" sz="quarter" idx="18" hasCustomPrompt="1"/>
          </p:nvPr>
        </p:nvSpPr>
        <p:spPr>
          <a:xfrm>
            <a:off x="5282079" y="2744409"/>
            <a:ext cx="1554480" cy="839183"/>
          </a:xfrm>
        </p:spPr>
        <p:txBody>
          <a:bodyPr>
            <a:noAutofit/>
          </a:bodyPr>
          <a:lstStyle>
            <a:lvl1pPr marL="0" indent="0">
              <a:lnSpc>
                <a:spcPts val="1500"/>
              </a:lnSpc>
              <a:spcBef>
                <a:spcPct val="0"/>
              </a:spcBef>
              <a:buNone/>
              <a:defRPr sz="1200" b="0" spc="0" baseline="0">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7" name="Text Placeholder 10">
            <a:extLst>
              <a:ext uri="{FF2B5EF4-FFF2-40B4-BE49-F238E27FC236}">
                <a16:creationId xmlns:a16="http://schemas.microsoft.com/office/drawing/2014/main" id="{936D7BCE-44E5-237E-196D-3CCF2508CE47}"/>
              </a:ext>
            </a:extLst>
          </p:cNvPr>
          <p:cNvSpPr>
            <a:spLocks noGrp="1"/>
          </p:cNvSpPr>
          <p:nvPr>
            <p:ph type="body" sz="quarter" idx="19" hasCustomPrompt="1"/>
          </p:nvPr>
        </p:nvSpPr>
        <p:spPr>
          <a:xfrm>
            <a:off x="7410038" y="2744409"/>
            <a:ext cx="1554480" cy="839183"/>
          </a:xfrm>
        </p:spPr>
        <p:txBody>
          <a:bodyPr>
            <a:noAutofit/>
          </a:bodyPr>
          <a:lstStyle>
            <a:lvl1pPr marL="0" indent="0">
              <a:lnSpc>
                <a:spcPts val="1500"/>
              </a:lnSpc>
              <a:spcBef>
                <a:spcPct val="0"/>
              </a:spcBef>
              <a:buNone/>
              <a:defRPr sz="1200" b="0" spc="0" baseline="0">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8" name="Text Placeholder 10">
            <a:extLst>
              <a:ext uri="{FF2B5EF4-FFF2-40B4-BE49-F238E27FC236}">
                <a16:creationId xmlns:a16="http://schemas.microsoft.com/office/drawing/2014/main" id="{FF3883B4-1028-4C70-B921-8FBE334E7F38}"/>
              </a:ext>
            </a:extLst>
          </p:cNvPr>
          <p:cNvSpPr>
            <a:spLocks noGrp="1"/>
          </p:cNvSpPr>
          <p:nvPr>
            <p:ph type="body" sz="quarter" idx="20" hasCustomPrompt="1"/>
          </p:nvPr>
        </p:nvSpPr>
        <p:spPr>
          <a:xfrm>
            <a:off x="9537996" y="2744409"/>
            <a:ext cx="1554480" cy="839183"/>
          </a:xfrm>
        </p:spPr>
        <p:txBody>
          <a:bodyPr>
            <a:noAutofit/>
          </a:bodyPr>
          <a:lstStyle>
            <a:lvl1pPr marL="0" indent="0">
              <a:lnSpc>
                <a:spcPts val="1500"/>
              </a:lnSpc>
              <a:spcBef>
                <a:spcPct val="0"/>
              </a:spcBef>
              <a:buNone/>
              <a:defRPr sz="1200" b="0" spc="0" baseline="0">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9" name="Text Placeholder 10">
            <a:extLst>
              <a:ext uri="{FF2B5EF4-FFF2-40B4-BE49-F238E27FC236}">
                <a16:creationId xmlns:a16="http://schemas.microsoft.com/office/drawing/2014/main" id="{2538B7A0-40F3-1C50-E2D0-32A910FA7E69}"/>
              </a:ext>
            </a:extLst>
          </p:cNvPr>
          <p:cNvSpPr>
            <a:spLocks noGrp="1"/>
          </p:cNvSpPr>
          <p:nvPr>
            <p:ph type="body" sz="quarter" idx="21" hasCustomPrompt="1"/>
          </p:nvPr>
        </p:nvSpPr>
        <p:spPr>
          <a:xfrm>
            <a:off x="195581" y="4431347"/>
            <a:ext cx="1186179" cy="678064"/>
          </a:xfrm>
        </p:spPr>
        <p:txBody>
          <a:bodyPr>
            <a:noAutofit/>
          </a:bodyPr>
          <a:lstStyle>
            <a:lvl1pPr marL="0" indent="0" algn="ctr">
              <a:buNone/>
              <a:defRPr sz="5400" b="1">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X</a:t>
            </a:r>
          </a:p>
        </p:txBody>
      </p:sp>
      <p:sp>
        <p:nvSpPr>
          <p:cNvPr id="20" name="Text Placeholder 10">
            <a:extLst>
              <a:ext uri="{FF2B5EF4-FFF2-40B4-BE49-F238E27FC236}">
                <a16:creationId xmlns:a16="http://schemas.microsoft.com/office/drawing/2014/main" id="{E7A61A86-EC14-71A1-4F13-8B5BC4DD2CD7}"/>
              </a:ext>
            </a:extLst>
          </p:cNvPr>
          <p:cNvSpPr>
            <a:spLocks noGrp="1"/>
          </p:cNvSpPr>
          <p:nvPr>
            <p:ph type="body" sz="quarter" idx="22" hasCustomPrompt="1"/>
          </p:nvPr>
        </p:nvSpPr>
        <p:spPr>
          <a:xfrm>
            <a:off x="2338706" y="5667186"/>
            <a:ext cx="1186179" cy="678064"/>
          </a:xfrm>
        </p:spPr>
        <p:txBody>
          <a:bodyPr>
            <a:noAutofit/>
          </a:bodyPr>
          <a:lstStyle>
            <a:lvl1pPr marL="0" indent="0" algn="ctr">
              <a:buNone/>
              <a:defRPr sz="5400" b="1">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X</a:t>
            </a:r>
          </a:p>
        </p:txBody>
      </p:sp>
      <p:sp>
        <p:nvSpPr>
          <p:cNvPr id="23" name="Text Placeholder 10">
            <a:extLst>
              <a:ext uri="{FF2B5EF4-FFF2-40B4-BE49-F238E27FC236}">
                <a16:creationId xmlns:a16="http://schemas.microsoft.com/office/drawing/2014/main" id="{8AB8BDC8-1B18-C92E-002C-8E803D447435}"/>
              </a:ext>
            </a:extLst>
          </p:cNvPr>
          <p:cNvSpPr>
            <a:spLocks noGrp="1"/>
          </p:cNvSpPr>
          <p:nvPr>
            <p:ph type="body" sz="quarter" idx="23" hasCustomPrompt="1"/>
          </p:nvPr>
        </p:nvSpPr>
        <p:spPr>
          <a:xfrm>
            <a:off x="4465161" y="5079585"/>
            <a:ext cx="1186179" cy="678064"/>
          </a:xfrm>
        </p:spPr>
        <p:txBody>
          <a:bodyPr>
            <a:noAutofit/>
          </a:bodyPr>
          <a:lstStyle>
            <a:lvl1pPr marL="0" indent="0" algn="ctr">
              <a:buNone/>
              <a:defRPr sz="5400" b="1">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X</a:t>
            </a:r>
          </a:p>
        </p:txBody>
      </p:sp>
      <p:sp>
        <p:nvSpPr>
          <p:cNvPr id="24" name="Text Placeholder 10">
            <a:extLst>
              <a:ext uri="{FF2B5EF4-FFF2-40B4-BE49-F238E27FC236}">
                <a16:creationId xmlns:a16="http://schemas.microsoft.com/office/drawing/2014/main" id="{33C067A7-180C-CF1A-D355-AD9EFC1F30E3}"/>
              </a:ext>
            </a:extLst>
          </p:cNvPr>
          <p:cNvSpPr>
            <a:spLocks noGrp="1"/>
          </p:cNvSpPr>
          <p:nvPr>
            <p:ph type="body" sz="quarter" idx="24" hasCustomPrompt="1"/>
          </p:nvPr>
        </p:nvSpPr>
        <p:spPr>
          <a:xfrm>
            <a:off x="6531906" y="3583592"/>
            <a:ext cx="1186179" cy="678064"/>
          </a:xfrm>
        </p:spPr>
        <p:txBody>
          <a:bodyPr>
            <a:noAutofit/>
          </a:bodyPr>
          <a:lstStyle>
            <a:lvl1pPr marL="0" indent="0" algn="ctr">
              <a:buNone/>
              <a:defRPr sz="5400" b="1">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X</a:t>
            </a:r>
          </a:p>
        </p:txBody>
      </p:sp>
      <p:sp>
        <p:nvSpPr>
          <p:cNvPr id="25" name="Text Placeholder 10">
            <a:extLst>
              <a:ext uri="{FF2B5EF4-FFF2-40B4-BE49-F238E27FC236}">
                <a16:creationId xmlns:a16="http://schemas.microsoft.com/office/drawing/2014/main" id="{89E3E312-6617-D826-24CF-F63DC3CC30D4}"/>
              </a:ext>
            </a:extLst>
          </p:cNvPr>
          <p:cNvSpPr>
            <a:spLocks noGrp="1"/>
          </p:cNvSpPr>
          <p:nvPr>
            <p:ph type="body" sz="quarter" idx="25" hasCustomPrompt="1"/>
          </p:nvPr>
        </p:nvSpPr>
        <p:spPr>
          <a:xfrm>
            <a:off x="8706265" y="3837782"/>
            <a:ext cx="1186179" cy="678064"/>
          </a:xfrm>
        </p:spPr>
        <p:txBody>
          <a:bodyPr>
            <a:noAutofit/>
          </a:bodyPr>
          <a:lstStyle>
            <a:lvl1pPr marL="0" indent="0" algn="ctr">
              <a:buNone/>
              <a:defRPr sz="5400" b="1">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X</a:t>
            </a:r>
          </a:p>
        </p:txBody>
      </p:sp>
      <p:sp>
        <p:nvSpPr>
          <p:cNvPr id="28" name="Picture Placeholder 27">
            <a:extLst>
              <a:ext uri="{FF2B5EF4-FFF2-40B4-BE49-F238E27FC236}">
                <a16:creationId xmlns:a16="http://schemas.microsoft.com/office/drawing/2014/main" id="{7917E37C-ED1D-4637-B0A8-CAECDD7D93AA}"/>
              </a:ext>
            </a:extLst>
          </p:cNvPr>
          <p:cNvSpPr>
            <a:spLocks noGrp="1"/>
          </p:cNvSpPr>
          <p:nvPr>
            <p:ph type="pic" sz="quarter" idx="26"/>
          </p:nvPr>
        </p:nvSpPr>
        <p:spPr>
          <a:xfrm>
            <a:off x="6606164" y="4551608"/>
            <a:ext cx="4828474" cy="2306392"/>
          </a:xfrm>
        </p:spPr>
        <p:txBody>
          <a:bodyPr/>
          <a:lstStyle>
            <a:lvl1pPr marL="0" indent="0" algn="ctr">
              <a:buNone/>
              <a:defRPr/>
            </a:lvl1pPr>
          </a:lstStyle>
          <a:p>
            <a:endParaRPr lang="en-US"/>
          </a:p>
        </p:txBody>
      </p:sp>
      <p:grpSp>
        <p:nvGrpSpPr>
          <p:cNvPr id="2" name="Group 1">
            <a:extLst>
              <a:ext uri="{FF2B5EF4-FFF2-40B4-BE49-F238E27FC236}">
                <a16:creationId xmlns:a16="http://schemas.microsoft.com/office/drawing/2014/main" id="{47F4481A-F390-506E-4D63-DCAF6A49957F}"/>
              </a:ext>
              <a:ext uri="{C183D7F6-B498-43B3-948B-1728B52AA6E4}">
                <adec:decorative xmlns:adec="http://schemas.microsoft.com/office/drawing/2017/decorative" val="1"/>
              </a:ext>
            </a:extLst>
          </p:cNvPr>
          <p:cNvGrpSpPr/>
          <p:nvPr userDrawn="1"/>
        </p:nvGrpSpPr>
        <p:grpSpPr>
          <a:xfrm>
            <a:off x="700708" y="2352259"/>
            <a:ext cx="10816491" cy="3363296"/>
            <a:chOff x="700708" y="2352259"/>
            <a:chExt cx="10816491" cy="3363296"/>
          </a:xfrm>
        </p:grpSpPr>
        <p:cxnSp>
          <p:nvCxnSpPr>
            <p:cNvPr id="3" name="Straight Connector 2">
              <a:extLst>
                <a:ext uri="{FF2B5EF4-FFF2-40B4-BE49-F238E27FC236}">
                  <a16:creationId xmlns:a16="http://schemas.microsoft.com/office/drawing/2014/main" id="{7C823AA8-87A2-6001-8638-F343F400A907}"/>
                </a:ext>
              </a:extLst>
            </p:cNvPr>
            <p:cNvCxnSpPr/>
            <p:nvPr/>
          </p:nvCxnSpPr>
          <p:spPr>
            <a:xfrm flipV="1">
              <a:off x="774192" y="2451652"/>
              <a:ext cx="10643616" cy="0"/>
            </a:xfrm>
            <a:prstGeom prst="line">
              <a:avLst/>
            </a:prstGeom>
            <a:ln w="41275">
              <a:solidFill>
                <a:schemeClr val="tx2"/>
              </a:solidFill>
            </a:ln>
          </p:spPr>
          <p:style>
            <a:lnRef idx="1">
              <a:schemeClr val="accent1"/>
            </a:lnRef>
            <a:fillRef idx="0">
              <a:schemeClr val="accent1"/>
            </a:fillRef>
            <a:effectRef idx="0">
              <a:schemeClr val="accent1"/>
            </a:effectRef>
            <a:fontRef idx="minor">
              <a:schemeClr val="tx1"/>
            </a:fontRef>
          </p:style>
        </p:cxnSp>
        <p:sp>
          <p:nvSpPr>
            <p:cNvPr id="4" name="Oval 3">
              <a:extLst>
                <a:ext uri="{FF2B5EF4-FFF2-40B4-BE49-F238E27FC236}">
                  <a16:creationId xmlns:a16="http://schemas.microsoft.com/office/drawing/2014/main" id="{AD0F530E-03E0-7D35-0708-C47F20465254}"/>
                </a:ext>
              </a:extLst>
            </p:cNvPr>
            <p:cNvSpPr/>
            <p:nvPr/>
          </p:nvSpPr>
          <p:spPr>
            <a:xfrm>
              <a:off x="700708" y="2355117"/>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25A788A8-1C4E-8BDE-6C51-E311BF3124E3}"/>
                </a:ext>
              </a:extLst>
            </p:cNvPr>
            <p:cNvSpPr/>
            <p:nvPr/>
          </p:nvSpPr>
          <p:spPr>
            <a:xfrm>
              <a:off x="11318416" y="2352259"/>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0B1C1373-9DDB-2372-515C-67A4497F18F3}"/>
                </a:ext>
              </a:extLst>
            </p:cNvPr>
            <p:cNvSpPr/>
            <p:nvPr/>
          </p:nvSpPr>
          <p:spPr>
            <a:xfrm>
              <a:off x="2824250" y="2360833"/>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2260ED27-416C-9721-BEEA-92FC9C6AFE0E}"/>
                </a:ext>
              </a:extLst>
            </p:cNvPr>
            <p:cNvSpPr/>
            <p:nvPr/>
          </p:nvSpPr>
          <p:spPr>
            <a:xfrm>
              <a:off x="7071334" y="2366548"/>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AFF3DAA4-1C0B-AB02-F0B7-AB04EEC80102}"/>
                </a:ext>
              </a:extLst>
            </p:cNvPr>
            <p:cNvSpPr/>
            <p:nvPr/>
          </p:nvSpPr>
          <p:spPr>
            <a:xfrm>
              <a:off x="9194876" y="2357975"/>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 name="Straight Connector 25">
              <a:extLst>
                <a:ext uri="{FF2B5EF4-FFF2-40B4-BE49-F238E27FC236}">
                  <a16:creationId xmlns:a16="http://schemas.microsoft.com/office/drawing/2014/main" id="{4A6169A7-8DDB-F115-7D7E-F3F5AE9B0DE0}"/>
                </a:ext>
              </a:extLst>
            </p:cNvPr>
            <p:cNvCxnSpPr/>
            <p:nvPr/>
          </p:nvCxnSpPr>
          <p:spPr>
            <a:xfrm flipH="1">
              <a:off x="799303" y="2451650"/>
              <a:ext cx="1592" cy="1838996"/>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E0D69B09-D0BB-952F-77DD-FCCA81D1923E}"/>
                </a:ext>
              </a:extLst>
            </p:cNvPr>
            <p:cNvCxnSpPr/>
            <p:nvPr/>
          </p:nvCxnSpPr>
          <p:spPr>
            <a:xfrm flipH="1">
              <a:off x="2921650" y="2528842"/>
              <a:ext cx="1592" cy="29848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A3322965-77FF-0956-83EE-ADA9AFCC2F19}"/>
                </a:ext>
              </a:extLst>
            </p:cNvPr>
            <p:cNvCxnSpPr/>
            <p:nvPr/>
          </p:nvCxnSpPr>
          <p:spPr>
            <a:xfrm flipH="1">
              <a:off x="7166344" y="2496185"/>
              <a:ext cx="0" cy="932815"/>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3BD744AE-A2B8-150A-697C-7B187BF232E9}"/>
                </a:ext>
              </a:extLst>
            </p:cNvPr>
            <p:cNvCxnSpPr/>
            <p:nvPr/>
          </p:nvCxnSpPr>
          <p:spPr>
            <a:xfrm>
              <a:off x="9287099" y="2447199"/>
              <a:ext cx="2067" cy="122673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31" name="Oval 30">
              <a:extLst>
                <a:ext uri="{FF2B5EF4-FFF2-40B4-BE49-F238E27FC236}">
                  <a16:creationId xmlns:a16="http://schemas.microsoft.com/office/drawing/2014/main" id="{83F6EBDE-BEBF-BD05-1C3E-6D9CC3A8AA09}"/>
                </a:ext>
              </a:extLst>
            </p:cNvPr>
            <p:cNvSpPr/>
            <p:nvPr/>
          </p:nvSpPr>
          <p:spPr>
            <a:xfrm>
              <a:off x="704140" y="4297941"/>
              <a:ext cx="198783" cy="198783"/>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E35038F8-201A-2CE5-4F96-F5D0E07662F3}"/>
                </a:ext>
              </a:extLst>
            </p:cNvPr>
            <p:cNvSpPr/>
            <p:nvPr/>
          </p:nvSpPr>
          <p:spPr>
            <a:xfrm>
              <a:off x="2817657" y="5516772"/>
              <a:ext cx="198783" cy="198783"/>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C152144A-0227-81C8-5EB0-4217CF1CEEE7}"/>
                </a:ext>
              </a:extLst>
            </p:cNvPr>
            <p:cNvSpPr/>
            <p:nvPr/>
          </p:nvSpPr>
          <p:spPr>
            <a:xfrm>
              <a:off x="7066553" y="3435384"/>
              <a:ext cx="198783" cy="198783"/>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a:extLst>
                <a:ext uri="{FF2B5EF4-FFF2-40B4-BE49-F238E27FC236}">
                  <a16:creationId xmlns:a16="http://schemas.microsoft.com/office/drawing/2014/main" id="{C30680FA-8F0F-C8F7-B721-95071536CA7B}"/>
                </a:ext>
              </a:extLst>
            </p:cNvPr>
            <p:cNvSpPr/>
            <p:nvPr/>
          </p:nvSpPr>
          <p:spPr>
            <a:xfrm>
              <a:off x="9194875" y="3679366"/>
              <a:ext cx="198783" cy="198783"/>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C0A1FBC1-3297-E024-39A0-EAA69D56BF0E}"/>
                </a:ext>
              </a:extLst>
            </p:cNvPr>
            <p:cNvSpPr/>
            <p:nvPr/>
          </p:nvSpPr>
          <p:spPr>
            <a:xfrm>
              <a:off x="4947792" y="2363691"/>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6" name="Straight Connector 35">
              <a:extLst>
                <a:ext uri="{FF2B5EF4-FFF2-40B4-BE49-F238E27FC236}">
                  <a16:creationId xmlns:a16="http://schemas.microsoft.com/office/drawing/2014/main" id="{2BE65DC2-ECCC-4D86-835A-D8496935F50C}"/>
                </a:ext>
              </a:extLst>
            </p:cNvPr>
            <p:cNvCxnSpPr>
              <a:stCxn id="35" idx="4"/>
            </p:cNvCxnSpPr>
            <p:nvPr/>
          </p:nvCxnSpPr>
          <p:spPr>
            <a:xfrm flipH="1">
              <a:off x="5043997" y="2562474"/>
              <a:ext cx="3187" cy="2348586"/>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37" name="Oval 36">
              <a:extLst>
                <a:ext uri="{FF2B5EF4-FFF2-40B4-BE49-F238E27FC236}">
                  <a16:creationId xmlns:a16="http://schemas.microsoft.com/office/drawing/2014/main" id="{8877BD28-BE76-FA51-3EE0-19344A0C1BDE}"/>
                </a:ext>
              </a:extLst>
            </p:cNvPr>
            <p:cNvSpPr/>
            <p:nvPr/>
          </p:nvSpPr>
          <p:spPr>
            <a:xfrm>
              <a:off x="4944605" y="4911060"/>
              <a:ext cx="198783" cy="198783"/>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103536193"/>
      </p:ext>
    </p:extLst>
  </p:cSld>
  <p:clrMapOvr>
    <a:masterClrMapping/>
  </p:clrMapOvr>
  <p:transition/>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10/17/2025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405344964"/>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10/17/2025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45985853"/>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p>
        </p:txBody>
      </p:sp>
      <p:sp>
        <p:nvSpPr>
          <p:cNvPr id="3" name="Content Placeholder 2"/>
          <p:cNvSpPr>
            <a:spLocks noGrp="1"/>
          </p:cNvSpPr>
          <p:nvPr>
            <p:ph sz="half" idx="1"/>
          </p:nvPr>
        </p:nvSpPr>
        <p:spPr>
          <a:xfrm>
            <a:off x="1097278"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10/17/2025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177561087"/>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10/17/2025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049247011"/>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10/17/2025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19156744"/>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7" name="Date Placeholder 6"/>
          <p:cNvSpPr>
            <a:spLocks noGrp="1"/>
          </p:cNvSpPr>
          <p:nvPr>
            <p:ph type="dt" sz="half" idx="10"/>
          </p:nvPr>
        </p:nvSpPr>
        <p:spPr/>
        <p:txBody>
          <a:bodyPr/>
          <a:lstStyle/>
          <a:p>
            <a:fld id="{846CE7D5-CF57-46EF-B807-FDD0502418D4}" type="datetimeFigureOut">
              <a:rPr lang="en-US" smtClean="0"/>
              <a:t>10/17/2025</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047975599"/>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846CE7D5-CF57-46EF-B807-FDD0502418D4}" type="datetimeFigureOut">
              <a:rPr lang="en-US" smtClean="0"/>
              <a:t>10/17/2025</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3797435090"/>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ct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10/17/2025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654681195"/>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846CE7D5-CF57-46EF-B807-FDD0502418D4}" type="datetimeFigureOut">
              <a:rPr lang="en-US" smtClean="0"/>
              <a:t>10/17/2025</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330EA680-D336-4FF7-8B7A-9848BB0A1C32}"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6015990"/>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 id="2147483749" r:id="rId12"/>
  </p:sldLayoutIdLst>
  <p:transition/>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Tx/>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pPr rtl="0"/>
            <a:r>
              <a:rPr kumimoji="0" lang="en-US" altLang="zh-Hans" sz="5000" b="0" i="0" u="none" strike="noStrike" kern="1200" cap="none" spc="-50" normalizeH="0" baseline="0" noProof="0" dirty="0">
                <a:ln>
                  <a:noFill/>
                </a:ln>
                <a:solidFill>
                  <a:prstClr val="black">
                    <a:lumMod val="85000"/>
                    <a:lumOff val="15000"/>
                  </a:prstClr>
                </a:solidFill>
                <a:effectLst/>
                <a:uLnTx/>
                <a:uFillTx/>
                <a:latin typeface="Arial" panose="020B0604020202020204" pitchFamily="34" charset="0"/>
                <a:ea typeface="KaiTi" panose="02010609060101010101" pitchFamily="49" charset="-122"/>
                <a:cs typeface="Arial" panose="020B0604020202020204" pitchFamily="34" charset="0"/>
              </a:rPr>
              <a:t>Charles </a:t>
            </a:r>
            <a:r>
              <a:rPr kumimoji="0" lang="zh-TW" altLang="en-US" sz="5000" b="0" i="0" u="none" strike="noStrike" kern="1200" cap="none" spc="-50" normalizeH="0" baseline="0" noProof="0" dirty="0">
                <a:ln>
                  <a:noFill/>
                </a:ln>
                <a:solidFill>
                  <a:prstClr val="black">
                    <a:lumMod val="85000"/>
                    <a:lumOff val="15000"/>
                  </a:prstClr>
                </a:solidFill>
                <a:effectLst/>
                <a:uLnTx/>
                <a:uFillTx/>
                <a:latin typeface="KaiTi" panose="02010609060101010101" pitchFamily="49" charset="-122"/>
                <a:ea typeface="KaiTi" panose="02010609060101010101" pitchFamily="49" charset="-122"/>
                <a:cs typeface="Calibri Light" panose="020F0302020204030204"/>
              </a:rPr>
              <a:t>河</a:t>
            </a:r>
            <a:r>
              <a:rPr kumimoji="0" lang="zh-Hans" altLang="en-US" sz="5000" b="0" i="0" u="none" strike="noStrike" kern="1200" cap="none" spc="-50" normalizeH="0" baseline="0" noProof="0" dirty="0">
                <a:ln>
                  <a:noFill/>
                </a:ln>
                <a:solidFill>
                  <a:prstClr val="black">
                    <a:lumMod val="85000"/>
                    <a:lumOff val="15000"/>
                  </a:prstClr>
                </a:solidFill>
                <a:effectLst/>
                <a:uLnTx/>
                <a:uFillTx/>
                <a:latin typeface="KaiTi" panose="02010609060101010101" pitchFamily="49" charset="-122"/>
                <a:ea typeface="KaiTi" panose="02010609060101010101" pitchFamily="49" charset="-122"/>
                <a:cs typeface="Calibri Light" panose="020F0302020204030204"/>
              </a:rPr>
              <a:t>公平河流</a:t>
            </a:r>
            <a:r>
              <a:rPr kumimoji="0" lang="zh-TW" altLang="en-US" sz="5000" b="0" i="0" u="none" strike="noStrike" kern="1200" cap="none" spc="-50" normalizeH="0" baseline="0" noProof="0" dirty="0">
                <a:ln>
                  <a:noFill/>
                </a:ln>
                <a:solidFill>
                  <a:prstClr val="black">
                    <a:lumMod val="85000"/>
                    <a:lumOff val="15000"/>
                  </a:prstClr>
                </a:solidFill>
                <a:effectLst/>
                <a:uLnTx/>
                <a:uFillTx/>
                <a:latin typeface="KaiTi" panose="02010609060101010101" pitchFamily="49" charset="-122"/>
                <a:ea typeface="KaiTi" panose="02010609060101010101" pitchFamily="49" charset="-122"/>
                <a:cs typeface="Calibri Light" panose="020F0302020204030204"/>
              </a:rPr>
              <a:t>使用權</a:t>
            </a:r>
            <a:br>
              <a:rPr kumimoji="0" lang="en-US" altLang="zh-TW" sz="5000" b="0" i="0" u="none" strike="noStrike" kern="1200" cap="none" spc="-50" normalizeH="0" baseline="0" noProof="0" dirty="0">
                <a:ln>
                  <a:noFill/>
                </a:ln>
                <a:solidFill>
                  <a:prstClr val="black">
                    <a:lumMod val="85000"/>
                    <a:lumOff val="15000"/>
                  </a:prstClr>
                </a:solidFill>
                <a:effectLst/>
                <a:uLnTx/>
                <a:uFillTx/>
                <a:latin typeface="KaiTi" panose="02010609060101010101" pitchFamily="49" charset="-122"/>
                <a:ea typeface="KaiTi" panose="02010609060101010101" pitchFamily="49" charset="-122"/>
                <a:cs typeface="Calibri Light" panose="020F0302020204030204"/>
              </a:rPr>
            </a:br>
            <a:r>
              <a:rPr kumimoji="0" lang="zh-Hans" altLang="en-US" sz="5000" b="0" i="0" u="none" strike="noStrike" kern="1200" cap="none" spc="-50" normalizeH="0" baseline="0" noProof="0" dirty="0">
                <a:ln>
                  <a:noFill/>
                </a:ln>
                <a:solidFill>
                  <a:prstClr val="black">
                    <a:lumMod val="85000"/>
                    <a:lumOff val="15000"/>
                  </a:prstClr>
                </a:solidFill>
                <a:effectLst/>
                <a:uLnTx/>
                <a:uFillTx/>
                <a:latin typeface="KaiTi" panose="02010609060101010101" pitchFamily="49" charset="-122"/>
                <a:ea typeface="KaiTi" panose="02010609060101010101" pitchFamily="49" charset="-122"/>
                <a:cs typeface="Calibri Light" panose="020F0302020204030204"/>
              </a:rPr>
              <a:t>特別工作組</a:t>
            </a:r>
            <a:endParaRPr lang="en-US" sz="5000"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p:txBody>
          <a:bodyPr vert="horz" lIns="91440" tIns="45720" rIns="91440" bIns="45720" rtlCol="0" anchor="t">
            <a:noAutofit/>
          </a:bodyPr>
          <a:lstStyle/>
          <a:p>
            <a:endParaRPr lang="en-US" dirty="0"/>
          </a:p>
          <a:p>
            <a:pPr rtl="0"/>
            <a:r>
              <a:rPr lang="zh-Hans" sz="2800" b="0" i="0" u="none" strike="noStrike" cap="none" dirty="0">
                <a:solidFill>
                  <a:srgbClr val="004B24"/>
                </a:solidFill>
                <a:latin typeface="FangSong" panose="02010609060101010101" pitchFamily="49" charset="-122"/>
                <a:ea typeface="FangSong" panose="02010609060101010101" pitchFamily="49" charset="-122"/>
                <a:cs typeface="Arial"/>
              </a:rPr>
              <a:t>第三次會議  | 2025 年 10 月 6 日</a:t>
            </a:r>
          </a:p>
        </p:txBody>
      </p:sp>
    </p:spTree>
    <p:extLst>
      <p:ext uri="{BB962C8B-B14F-4D97-AF65-F5344CB8AC3E}">
        <p14:creationId xmlns:p14="http://schemas.microsoft.com/office/powerpoint/2010/main" val="109857222"/>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2A1F14-E786-8A13-5167-18C17D6657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FC4FD4-02D0-87BF-63E0-0005CF8DF32E}"/>
              </a:ext>
            </a:extLst>
          </p:cNvPr>
          <p:cNvSpPr>
            <a:spLocks noGrp="1"/>
          </p:cNvSpPr>
          <p:nvPr>
            <p:ph type="title"/>
          </p:nvPr>
        </p:nvSpPr>
        <p:spPr>
          <a:xfrm>
            <a:off x="1071303" y="853"/>
            <a:ext cx="10058400" cy="1450757"/>
          </a:xfrm>
        </p:spPr>
        <p:txBody>
          <a:bodyPr>
            <a:noAutofit/>
          </a:bodyPr>
          <a:lstStyle/>
          <a:p>
            <a:pPr rtl="0"/>
            <a:r>
              <a:rPr lang="zh-Hans" sz="4800" b="0" i="0" u="none" strike="noStrike" dirty="0">
                <a:latin typeface="FangSong" panose="02010609060101010101" pitchFamily="49" charset="-122"/>
                <a:ea typeface="FangSong" panose="02010609060101010101" pitchFamily="49" charset="-122"/>
              </a:rPr>
              <a:t>參與和公開聽證會流程</a:t>
            </a:r>
            <a:endParaRPr lang="en-US" dirty="0">
              <a:latin typeface="FangSong" panose="02010609060101010101" pitchFamily="49" charset="-122"/>
              <a:ea typeface="FangSong" panose="02010609060101010101" pitchFamily="49" charset="-122"/>
            </a:endParaRPr>
          </a:p>
        </p:txBody>
      </p:sp>
      <p:sp>
        <p:nvSpPr>
          <p:cNvPr id="16" name="Rectangle: Rounded Corners 15">
            <a:extLst>
              <a:ext uri="{FF2B5EF4-FFF2-40B4-BE49-F238E27FC236}">
                <a16:creationId xmlns:a16="http://schemas.microsoft.com/office/drawing/2014/main" id="{19E5049E-03D1-456E-DD6C-1331AC58B50D}"/>
              </a:ext>
            </a:extLst>
          </p:cNvPr>
          <p:cNvSpPr/>
          <p:nvPr/>
        </p:nvSpPr>
        <p:spPr>
          <a:xfrm>
            <a:off x="568960" y="1831110"/>
            <a:ext cx="3098800" cy="599440"/>
          </a:xfrm>
          <a:prstGeom prst="roundRect">
            <a:avLst/>
          </a:prstGeom>
          <a:solidFill>
            <a:srgbClr val="004B24"/>
          </a:solidFill>
          <a:ln>
            <a:solidFill>
              <a:srgbClr val="004B24"/>
            </a:solidFill>
          </a:ln>
        </p:spPr>
        <p:style>
          <a:lnRef idx="1">
            <a:schemeClr val="accent1"/>
          </a:lnRef>
          <a:fillRef idx="3">
            <a:schemeClr val="accent1"/>
          </a:fillRef>
          <a:effectRef idx="2">
            <a:schemeClr val="accent1"/>
          </a:effectRef>
          <a:fontRef idx="minor">
            <a:schemeClr val="lt1"/>
          </a:fontRef>
        </p:style>
        <p:txBody>
          <a:bodyPr rtlCol="0" anchor="ctr">
            <a:noAutofit/>
          </a:bodyPr>
          <a:lstStyle/>
          <a:p>
            <a:pPr algn="ctr" rtl="0"/>
            <a:r>
              <a:rPr lang="zh-Hans" sz="2000" b="0" i="0" u="none" strike="noStrike" dirty="0">
                <a:latin typeface="FangSong" panose="02010609060101010101" pitchFamily="49" charset="-122"/>
                <a:ea typeface="FangSong" panose="02010609060101010101" pitchFamily="49" charset="-122"/>
                <a:cs typeface="Calibri"/>
              </a:rPr>
              <a:t>參與和外展</a:t>
            </a:r>
            <a:endParaRPr lang="en-US" sz="2000" dirty="0">
              <a:latin typeface="FangSong" panose="02010609060101010101" pitchFamily="49" charset="-122"/>
              <a:ea typeface="FangSong" panose="02010609060101010101" pitchFamily="49" charset="-122"/>
            </a:endParaRPr>
          </a:p>
        </p:txBody>
      </p:sp>
      <p:sp>
        <p:nvSpPr>
          <p:cNvPr id="13" name="Rectangle: Rounded Corners 12">
            <a:extLst>
              <a:ext uri="{FF2B5EF4-FFF2-40B4-BE49-F238E27FC236}">
                <a16:creationId xmlns:a16="http://schemas.microsoft.com/office/drawing/2014/main" id="{DFA7FB48-57B9-38F9-2A9E-5C5592F1E877}"/>
              </a:ext>
            </a:extLst>
          </p:cNvPr>
          <p:cNvSpPr/>
          <p:nvPr/>
        </p:nvSpPr>
        <p:spPr>
          <a:xfrm>
            <a:off x="223520" y="2514600"/>
            <a:ext cx="3789680" cy="3580770"/>
          </a:xfrm>
          <a:prstGeom prst="roundRect">
            <a:avLst/>
          </a:prstGeom>
          <a:solidFill>
            <a:schemeClr val="bg1"/>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marL="285750" indent="-285750" rtl="0">
              <a:buFont typeface="Arial"/>
              <a:buChar char="•"/>
            </a:pPr>
            <a:r>
              <a:rPr lang="zh-Hans" sz="1800" b="0" i="0" u="none" strike="noStrike" dirty="0">
                <a:solidFill>
                  <a:srgbClr val="444444"/>
                </a:solidFill>
                <a:latin typeface="FangSong" panose="02010609060101010101" pitchFamily="49" charset="-122"/>
                <a:ea typeface="FangSong" panose="02010609060101010101" pitchFamily="49" charset="-122"/>
                <a:cs typeface="Calibri"/>
              </a:rPr>
              <a:t>提高對特別工作組和公開聽證會的認識</a:t>
            </a:r>
            <a:endParaRPr lang="en-US" dirty="0">
              <a:latin typeface="FangSong" panose="02010609060101010101" pitchFamily="49" charset="-122"/>
              <a:ea typeface="FangSong" panose="02010609060101010101" pitchFamily="49" charset="-122"/>
            </a:endParaRPr>
          </a:p>
          <a:p>
            <a:pPr marL="285750" indent="-285750" rtl="0">
              <a:buFont typeface="Arial"/>
              <a:buChar char="•"/>
            </a:pPr>
            <a:r>
              <a:rPr lang="zh-Hans" sz="1800" b="0" i="0" u="none" strike="noStrike" dirty="0">
                <a:solidFill>
                  <a:srgbClr val="444444"/>
                </a:solidFill>
                <a:latin typeface="FangSong" panose="02010609060101010101" pitchFamily="49" charset="-122"/>
                <a:ea typeface="FangSong" panose="02010609060101010101" pitchFamily="49" charset="-122"/>
                <a:cs typeface="Calibri"/>
              </a:rPr>
              <a:t>聽取社區成員對 Memorial Drive 改進的建議和意見</a:t>
            </a:r>
          </a:p>
          <a:p>
            <a:pPr marL="285750" indent="-285750" rtl="0">
              <a:buFont typeface="Arial"/>
              <a:buChar char="•"/>
            </a:pPr>
            <a:r>
              <a:rPr lang="zh-Hans" sz="1800" b="0" i="0" u="none" strike="noStrike" dirty="0">
                <a:solidFill>
                  <a:srgbClr val="444444"/>
                </a:solidFill>
                <a:latin typeface="FangSong" panose="02010609060101010101" pitchFamily="49" charset="-122"/>
                <a:ea typeface="FangSong" panose="02010609060101010101" pitchFamily="49" charset="-122"/>
                <a:cs typeface="Calibri"/>
              </a:rPr>
              <a:t>活動：</a:t>
            </a:r>
          </a:p>
          <a:p>
            <a:pPr marL="742950" lvl="1" indent="-285750" rtl="0">
              <a:buFont typeface="Arial"/>
              <a:buChar char="•"/>
            </a:pPr>
            <a:r>
              <a:rPr lang="zh-Hans" sz="1800" b="0" i="0" u="none" strike="noStrike" dirty="0">
                <a:solidFill>
                  <a:srgbClr val="444444"/>
                </a:solidFill>
                <a:latin typeface="FangSong" panose="02010609060101010101" pitchFamily="49" charset="-122"/>
                <a:ea typeface="FangSong" panose="02010609060101010101" pitchFamily="49" charset="-122"/>
                <a:cs typeface="Calibri"/>
              </a:rPr>
              <a:t>一對一對話</a:t>
            </a:r>
          </a:p>
          <a:p>
            <a:pPr marL="742950" lvl="1" indent="-285750" rtl="0">
              <a:buFont typeface="Arial"/>
              <a:buChar char="•"/>
            </a:pPr>
            <a:r>
              <a:rPr lang="zh-Hans" sz="1800" b="0" i="0" u="none" strike="noStrike" dirty="0">
                <a:solidFill>
                  <a:srgbClr val="444444"/>
                </a:solidFill>
                <a:latin typeface="FangSong" panose="02010609060101010101" pitchFamily="49" charset="-122"/>
                <a:ea typeface="FangSong" panose="02010609060101010101" pitchFamily="49" charset="-122"/>
                <a:cs typeface="Calibri"/>
              </a:rPr>
              <a:t>提供翻譯便利的對話</a:t>
            </a:r>
          </a:p>
          <a:p>
            <a:pPr marL="742950" lvl="1" indent="-285750" rtl="0">
              <a:buFont typeface="Arial"/>
              <a:buChar char="•"/>
            </a:pPr>
            <a:r>
              <a:rPr lang="zh-Hans" sz="1800" b="0" i="0" u="none" strike="noStrike" dirty="0">
                <a:solidFill>
                  <a:srgbClr val="444444"/>
                </a:solidFill>
                <a:latin typeface="FangSong" panose="02010609060101010101" pitchFamily="49" charset="-122"/>
                <a:ea typeface="FangSong" panose="02010609060101010101" pitchFamily="49" charset="-122"/>
                <a:cs typeface="Calibri"/>
              </a:rPr>
              <a:t>彈出式演示文稿</a:t>
            </a:r>
          </a:p>
          <a:p>
            <a:pPr marL="742950" lvl="1" indent="-285750" rtl="0">
              <a:buFont typeface="Arial"/>
              <a:buChar char="•"/>
            </a:pPr>
            <a:r>
              <a:rPr lang="zh-Hans" sz="1800" b="0" i="0" u="none" strike="noStrike" dirty="0">
                <a:solidFill>
                  <a:srgbClr val="444444"/>
                </a:solidFill>
                <a:latin typeface="FangSong" panose="02010609060101010101" pitchFamily="49" charset="-122"/>
                <a:ea typeface="FangSong" panose="02010609060101010101" pitchFamily="49" charset="-122"/>
                <a:cs typeface="Calibri"/>
              </a:rPr>
              <a:t>分發傳單</a:t>
            </a:r>
          </a:p>
          <a:p>
            <a:pPr marL="742950" lvl="1" indent="-285750" rtl="0">
              <a:buFont typeface="Arial"/>
              <a:buChar char="•"/>
            </a:pPr>
            <a:r>
              <a:rPr lang="zh-Hans" sz="1800" b="0" i="0" u="none" strike="noStrike" dirty="0">
                <a:solidFill>
                  <a:srgbClr val="444444"/>
                </a:solidFill>
                <a:latin typeface="FangSong" panose="02010609060101010101" pitchFamily="49" charset="-122"/>
                <a:ea typeface="FangSong" panose="02010609060101010101" pitchFamily="49" charset="-122"/>
                <a:cs typeface="Calibri"/>
              </a:rPr>
              <a:t>登門拜訪</a:t>
            </a:r>
          </a:p>
          <a:p>
            <a:pPr marL="742950" lvl="1" indent="-285750" rtl="0">
              <a:buFont typeface="Arial"/>
              <a:buChar char="•"/>
            </a:pPr>
            <a:r>
              <a:rPr lang="zh-Hans" sz="1800" b="0" i="0" u="none" strike="noStrike" dirty="0">
                <a:solidFill>
                  <a:srgbClr val="444444"/>
                </a:solidFill>
                <a:latin typeface="FangSong" panose="02010609060101010101" pitchFamily="49" charset="-122"/>
                <a:ea typeface="FangSong" panose="02010609060101010101" pitchFamily="49" charset="-122"/>
                <a:cs typeface="Calibri"/>
              </a:rPr>
              <a:t>現場走訪</a:t>
            </a:r>
            <a:endParaRPr lang="en-US" dirty="0">
              <a:latin typeface="FangSong" panose="02010609060101010101" pitchFamily="49" charset="-122"/>
              <a:ea typeface="FangSong" panose="02010609060101010101" pitchFamily="49" charset="-122"/>
              <a:cs typeface="Calibri"/>
            </a:endParaRPr>
          </a:p>
        </p:txBody>
      </p:sp>
      <p:sp>
        <p:nvSpPr>
          <p:cNvPr id="18" name="Rectangle: Rounded Corners 17">
            <a:extLst>
              <a:ext uri="{FF2B5EF4-FFF2-40B4-BE49-F238E27FC236}">
                <a16:creationId xmlns:a16="http://schemas.microsoft.com/office/drawing/2014/main" id="{C92A333D-7BCE-C873-A410-540EF567A6EA}"/>
              </a:ext>
            </a:extLst>
          </p:cNvPr>
          <p:cNvSpPr/>
          <p:nvPr/>
        </p:nvSpPr>
        <p:spPr>
          <a:xfrm>
            <a:off x="4734560" y="1804757"/>
            <a:ext cx="2783840" cy="599440"/>
          </a:xfrm>
          <a:prstGeom prst="roundRect">
            <a:avLst/>
          </a:prstGeom>
          <a:solidFill>
            <a:srgbClr val="004B24"/>
          </a:solidFill>
          <a:ln>
            <a:solidFill>
              <a:srgbClr val="004B24"/>
            </a:solidFill>
          </a:ln>
        </p:spPr>
        <p:style>
          <a:lnRef idx="1">
            <a:schemeClr val="accent1"/>
          </a:lnRef>
          <a:fillRef idx="3">
            <a:schemeClr val="accent1"/>
          </a:fillRef>
          <a:effectRef idx="2">
            <a:schemeClr val="accent1"/>
          </a:effectRef>
          <a:fontRef idx="minor">
            <a:schemeClr val="lt1"/>
          </a:fontRef>
        </p:style>
        <p:txBody>
          <a:bodyPr rtlCol="0" anchor="ctr">
            <a:noAutofit/>
          </a:bodyPr>
          <a:lstStyle/>
          <a:p>
            <a:pPr algn="ctr" rtl="0"/>
            <a:r>
              <a:rPr lang="zh-Hans" sz="2000" b="0" i="0" u="none" strike="noStrike" dirty="0">
                <a:latin typeface="FangSong" panose="02010609060101010101" pitchFamily="49" charset="-122"/>
                <a:ea typeface="FangSong" panose="02010609060101010101" pitchFamily="49" charset="-122"/>
                <a:cs typeface="Calibri"/>
              </a:rPr>
              <a:t>公開聽證會</a:t>
            </a:r>
          </a:p>
        </p:txBody>
      </p:sp>
      <p:sp>
        <p:nvSpPr>
          <p:cNvPr id="14" name="Rectangle: Rounded Corners 13">
            <a:extLst>
              <a:ext uri="{FF2B5EF4-FFF2-40B4-BE49-F238E27FC236}">
                <a16:creationId xmlns:a16="http://schemas.microsoft.com/office/drawing/2014/main" id="{E234AB8D-717D-62CF-909A-AD8840D1C08B}"/>
              </a:ext>
            </a:extLst>
          </p:cNvPr>
          <p:cNvSpPr/>
          <p:nvPr/>
        </p:nvSpPr>
        <p:spPr>
          <a:xfrm>
            <a:off x="4231640" y="2514600"/>
            <a:ext cx="3789680" cy="3553230"/>
          </a:xfrm>
          <a:prstGeom prst="roundRect">
            <a:avLst/>
          </a:prstGeom>
          <a:solidFill>
            <a:schemeClr val="bg1"/>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noAutofit/>
          </a:bodyPr>
          <a:lstStyle/>
          <a:p>
            <a:pPr marL="285750" indent="-285750" rtl="0">
              <a:buFont typeface="Arial"/>
              <a:buChar char="•"/>
            </a:pPr>
            <a:r>
              <a:rPr lang="zh-Hans" sz="1800" b="0" i="0" u="none" strike="noStrike" dirty="0">
                <a:solidFill>
                  <a:srgbClr val="444444"/>
                </a:solidFill>
                <a:latin typeface="FangSong" panose="02010609060101010101" pitchFamily="49" charset="-122"/>
                <a:ea typeface="FangSong" panose="02010609060101010101" pitchFamily="49" charset="-122"/>
                <a:cs typeface="Calibri"/>
              </a:rPr>
              <a:t>聽取社區成員對 Memorial Drive 改進的建議和意見</a:t>
            </a:r>
          </a:p>
          <a:p>
            <a:pPr marL="285750" indent="-285750" rtl="0">
              <a:buFont typeface="Arial"/>
              <a:buChar char="•"/>
            </a:pPr>
            <a:r>
              <a:rPr lang="zh-Hans" sz="1800" b="0" i="0" u="none" strike="noStrike" dirty="0">
                <a:solidFill>
                  <a:srgbClr val="444444"/>
                </a:solidFill>
                <a:latin typeface="FangSong" panose="02010609060101010101" pitchFamily="49" charset="-122"/>
                <a:ea typeface="FangSong" panose="02010609060101010101" pitchFamily="49" charset="-122"/>
                <a:cs typeface="Calibri"/>
              </a:rPr>
              <a:t>活動：11 月3場聽證會</a:t>
            </a:r>
            <a:endParaRPr lang="en-US" dirty="0">
              <a:latin typeface="FangSong" panose="02010609060101010101" pitchFamily="49" charset="-122"/>
              <a:ea typeface="FangSong" panose="02010609060101010101" pitchFamily="49" charset="-122"/>
            </a:endParaRPr>
          </a:p>
        </p:txBody>
      </p:sp>
      <p:sp>
        <p:nvSpPr>
          <p:cNvPr id="19" name="Rectangle: Rounded Corners 18">
            <a:extLst>
              <a:ext uri="{FF2B5EF4-FFF2-40B4-BE49-F238E27FC236}">
                <a16:creationId xmlns:a16="http://schemas.microsoft.com/office/drawing/2014/main" id="{8717FAFD-0D5D-0B4F-F7D1-BA911DCB4A83}"/>
              </a:ext>
            </a:extLst>
          </p:cNvPr>
          <p:cNvSpPr/>
          <p:nvPr/>
        </p:nvSpPr>
        <p:spPr>
          <a:xfrm>
            <a:off x="8742680" y="1804757"/>
            <a:ext cx="2783840" cy="599440"/>
          </a:xfrm>
          <a:prstGeom prst="roundRect">
            <a:avLst/>
          </a:prstGeom>
          <a:solidFill>
            <a:srgbClr val="004B24"/>
          </a:solidFill>
          <a:ln>
            <a:solidFill>
              <a:srgbClr val="004B24"/>
            </a:solidFill>
          </a:ln>
        </p:spPr>
        <p:style>
          <a:lnRef idx="1">
            <a:schemeClr val="accent1"/>
          </a:lnRef>
          <a:fillRef idx="3">
            <a:schemeClr val="accent1"/>
          </a:fillRef>
          <a:effectRef idx="2">
            <a:schemeClr val="accent1"/>
          </a:effectRef>
          <a:fontRef idx="minor">
            <a:schemeClr val="lt1"/>
          </a:fontRef>
        </p:style>
        <p:txBody>
          <a:bodyPr lIns="91440" tIns="45720" rIns="91440" bIns="45720" rtlCol="0" anchor="ctr">
            <a:noAutofit/>
          </a:bodyPr>
          <a:lstStyle/>
          <a:p>
            <a:pPr algn="ctr" rtl="0"/>
            <a:r>
              <a:rPr lang="zh-Hans" sz="2000" b="0" i="0" u="none" strike="noStrike" dirty="0">
                <a:latin typeface="FangSong" panose="02010609060101010101" pitchFamily="49" charset="-122"/>
                <a:ea typeface="FangSong" panose="02010609060101010101" pitchFamily="49" charset="-122"/>
                <a:cs typeface="Calibri"/>
              </a:rPr>
              <a:t>工作組建議</a:t>
            </a:r>
          </a:p>
        </p:txBody>
      </p:sp>
      <p:sp>
        <p:nvSpPr>
          <p:cNvPr id="15" name="Rectangle: Rounded Corners 14">
            <a:extLst>
              <a:ext uri="{FF2B5EF4-FFF2-40B4-BE49-F238E27FC236}">
                <a16:creationId xmlns:a16="http://schemas.microsoft.com/office/drawing/2014/main" id="{D9901AF8-3925-D9B7-DA78-84BA3F0F83FB}"/>
              </a:ext>
            </a:extLst>
          </p:cNvPr>
          <p:cNvSpPr/>
          <p:nvPr/>
        </p:nvSpPr>
        <p:spPr>
          <a:xfrm>
            <a:off x="8239760" y="2514600"/>
            <a:ext cx="3789680" cy="3553230"/>
          </a:xfrm>
          <a:prstGeom prst="roundRect">
            <a:avLst/>
          </a:prstGeom>
          <a:solidFill>
            <a:schemeClr val="bg1"/>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noAutofit/>
          </a:bodyPr>
          <a:lstStyle/>
          <a:p>
            <a:pPr rtl="0"/>
            <a:r>
              <a:rPr lang="zh-Hans" sz="1800" b="0" i="0" u="none" strike="noStrike" dirty="0">
                <a:solidFill>
                  <a:srgbClr val="444444"/>
                </a:solidFill>
                <a:latin typeface="FangSong" panose="02010609060101010101" pitchFamily="49" charset="-122"/>
                <a:ea typeface="FangSong" panose="02010609060101010101" pitchFamily="49" charset="-122"/>
                <a:cs typeface="Calibri"/>
              </a:rPr>
              <a:t>根據社區意見，制定工作組的建議，為 Memorial Drive 未來的公平使用和決策提供資訊</a:t>
            </a:r>
          </a:p>
          <a:p>
            <a:pPr marL="285750" indent="-285750">
              <a:buFont typeface="Arial"/>
              <a:buChar char="•"/>
            </a:pPr>
            <a:endParaRPr lang="en-US" dirty="0">
              <a:solidFill>
                <a:srgbClr val="444444"/>
              </a:solidFill>
              <a:latin typeface="FangSong" panose="02010609060101010101" pitchFamily="49" charset="-122"/>
              <a:ea typeface="FangSong" panose="02010609060101010101" pitchFamily="49" charset="-122"/>
              <a:cs typeface="Calibri"/>
            </a:endParaRPr>
          </a:p>
        </p:txBody>
      </p:sp>
      <p:pic>
        <p:nvPicPr>
          <p:cNvPr id="22" name="Graphic 21">
            <a:extLst>
              <a:ext uri="{FF2B5EF4-FFF2-40B4-BE49-F238E27FC236}">
                <a16:creationId xmlns:a16="http://schemas.microsoft.com/office/drawing/2014/main" id="{61F216C0-FACA-7970-1901-003F927A7300}"/>
              </a:ext>
              <a:ext uri="{C183D7F6-B498-43B3-948B-1728B52AA6E4}">
                <adec:decorative xmlns:adec="http://schemas.microsoft.com/office/drawing/2017/decorative" val="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1080000">
            <a:off x="7307582" y="2701465"/>
            <a:ext cx="1645920" cy="904240"/>
          </a:xfrm>
          <a:prstGeom prst="rect">
            <a:avLst/>
          </a:prstGeom>
        </p:spPr>
      </p:pic>
      <p:pic>
        <p:nvPicPr>
          <p:cNvPr id="4" name="Graphic 3">
            <a:extLst>
              <a:ext uri="{FF2B5EF4-FFF2-40B4-BE49-F238E27FC236}">
                <a16:creationId xmlns:a16="http://schemas.microsoft.com/office/drawing/2014/main" id="{76A9FDCF-3D68-BE74-EB24-83034B4B0F95}"/>
              </a:ext>
              <a:ext uri="{C183D7F6-B498-43B3-948B-1728B52AA6E4}">
                <adec:decorative xmlns:adec="http://schemas.microsoft.com/office/drawing/2017/decorative" val="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1080000">
            <a:off x="3487045" y="2681693"/>
            <a:ext cx="1645920" cy="904240"/>
          </a:xfrm>
          <a:prstGeom prst="rect">
            <a:avLst/>
          </a:prstGeom>
        </p:spPr>
      </p:pic>
    </p:spTree>
    <p:extLst>
      <p:ext uri="{BB962C8B-B14F-4D97-AF65-F5344CB8AC3E}">
        <p14:creationId xmlns:p14="http://schemas.microsoft.com/office/powerpoint/2010/main" val="3196128825"/>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7BFB3F-C896-49AD-DBA8-B1B23CCD72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62A45D-D3DE-98F9-F25C-83ECBF9E7C88}"/>
              </a:ext>
            </a:extLst>
          </p:cNvPr>
          <p:cNvSpPr>
            <a:spLocks noGrp="1"/>
          </p:cNvSpPr>
          <p:nvPr>
            <p:ph type="title"/>
          </p:nvPr>
        </p:nvSpPr>
        <p:spPr/>
        <p:txBody>
          <a:bodyPr>
            <a:noAutofit/>
          </a:bodyPr>
          <a:lstStyle/>
          <a:p>
            <a:pPr rtl="0"/>
            <a:r>
              <a:rPr lang="zh-Hans" sz="4800" b="0" i="0" u="none" strike="noStrike" dirty="0">
                <a:latin typeface="FangSong" panose="02010609060101010101" pitchFamily="49" charset="-122"/>
                <a:ea typeface="FangSong" panose="02010609060101010101" pitchFamily="49" charset="-122"/>
              </a:rPr>
              <a:t>參與回饋</a:t>
            </a:r>
            <a:endParaRPr lang="en-US" dirty="0">
              <a:latin typeface="FangSong" panose="02010609060101010101" pitchFamily="49" charset="-122"/>
              <a:ea typeface="FangSong" panose="02010609060101010101" pitchFamily="49" charset="-122"/>
            </a:endParaRPr>
          </a:p>
        </p:txBody>
      </p:sp>
      <p:sp>
        <p:nvSpPr>
          <p:cNvPr id="3" name="Content Placeholder 2">
            <a:extLst>
              <a:ext uri="{FF2B5EF4-FFF2-40B4-BE49-F238E27FC236}">
                <a16:creationId xmlns:a16="http://schemas.microsoft.com/office/drawing/2014/main" id="{FEE0AE42-1270-6B2E-1721-F6917945E8D7}"/>
              </a:ext>
            </a:extLst>
          </p:cNvPr>
          <p:cNvSpPr>
            <a:spLocks noGrp="1"/>
          </p:cNvSpPr>
          <p:nvPr>
            <p:ph idx="1"/>
          </p:nvPr>
        </p:nvSpPr>
        <p:spPr>
          <a:xfrm>
            <a:off x="1097280" y="2015854"/>
            <a:ext cx="10058400" cy="4023360"/>
          </a:xfrm>
        </p:spPr>
        <p:txBody>
          <a:bodyPr vert="horz" lIns="0" tIns="45720" rIns="0" bIns="45720" rtlCol="0" anchor="t">
            <a:noAutofit/>
          </a:bodyPr>
          <a:lstStyle/>
          <a:p>
            <a:pPr marL="383540" lvl="1" rtl="0">
              <a:lnSpc>
                <a:spcPct val="108000"/>
              </a:lnSpc>
              <a:spcBef>
                <a:spcPts val="600"/>
              </a:spcBef>
              <a:spcAft>
                <a:spcPts val="600"/>
              </a:spcAft>
              <a:buClr>
                <a:srgbClr val="004B24"/>
              </a:buClr>
              <a:buFont typeface="Wingdings" panose="05000000000000000000" pitchFamily="2" charset="2"/>
              <a:buChar char="§"/>
            </a:pPr>
            <a:r>
              <a:rPr lang="zh-Hans" sz="2600" b="1" i="0" u="none" strike="noStrike" dirty="0">
                <a:solidFill>
                  <a:srgbClr val="004B24"/>
                </a:solidFill>
                <a:latin typeface="FangSong" panose="02010609060101010101" pitchFamily="49" charset="-122"/>
                <a:ea typeface="FangSong" panose="02010609060101010101" pitchFamily="49" charset="-122"/>
                <a:cs typeface="+mn-lt"/>
              </a:rPr>
              <a:t>傳單回饋</a:t>
            </a:r>
          </a:p>
          <a:p>
            <a:pPr marL="749300" lvl="3" rtl="0">
              <a:buClr>
                <a:srgbClr val="004B24"/>
              </a:buClr>
              <a:buFont typeface="Calibri" panose="05000000000000000000" pitchFamily="2" charset="2"/>
              <a:buChar char="◦"/>
            </a:pPr>
            <a:r>
              <a:rPr lang="zh-Hans" sz="2000" b="0" i="1" u="none" strike="noStrike" dirty="0">
                <a:solidFill>
                  <a:srgbClr val="000000"/>
                </a:solidFill>
                <a:latin typeface="FangSong" panose="02010609060101010101" pitchFamily="49" charset="-122"/>
                <a:ea typeface="FangSong" panose="02010609060101010101" pitchFamily="49" charset="-122"/>
                <a:cs typeface="+mn-lt"/>
              </a:rPr>
              <a:t>它是否引起您的注意？如果沒有，那什麼會引起您的注意？</a:t>
            </a:r>
            <a:endParaRPr lang="en-US" sz="2200" dirty="0">
              <a:latin typeface="FangSong" panose="02010609060101010101" pitchFamily="49" charset="-122"/>
              <a:ea typeface="FangSong" panose="02010609060101010101" pitchFamily="49" charset="-122"/>
              <a:cs typeface="Calibri"/>
            </a:endParaRPr>
          </a:p>
          <a:p>
            <a:pPr marL="749300" lvl="3" rtl="0">
              <a:buClr>
                <a:srgbClr val="004B24"/>
              </a:buClr>
              <a:buFont typeface="Calibri" panose="05000000000000000000" pitchFamily="2" charset="2"/>
              <a:buChar char="◦"/>
            </a:pPr>
            <a:r>
              <a:rPr lang="zh-Hans" sz="2000" b="0" i="1" u="none" strike="noStrike" dirty="0">
                <a:solidFill>
                  <a:srgbClr val="000000"/>
                </a:solidFill>
                <a:latin typeface="FangSong" panose="02010609060101010101" pitchFamily="49" charset="-122"/>
                <a:ea typeface="FangSong" panose="02010609060101010101" pitchFamily="49" charset="-122"/>
                <a:cs typeface="+mn-lt"/>
              </a:rPr>
              <a:t>資訊清楚嗎？如果不清楚，怎樣才能讓它更清楚？</a:t>
            </a:r>
            <a:endParaRPr lang="en-US" sz="2200" dirty="0">
              <a:latin typeface="FangSong" panose="02010609060101010101" pitchFamily="49" charset="-122"/>
              <a:ea typeface="FangSong" panose="02010609060101010101" pitchFamily="49" charset="-122"/>
            </a:endParaRPr>
          </a:p>
          <a:p>
            <a:pPr marL="383540" lvl="1" rtl="0">
              <a:lnSpc>
                <a:spcPct val="108000"/>
              </a:lnSpc>
              <a:spcBef>
                <a:spcPts val="600"/>
              </a:spcBef>
              <a:spcAft>
                <a:spcPts val="600"/>
              </a:spcAft>
              <a:buClr>
                <a:srgbClr val="004B24"/>
              </a:buClr>
              <a:buFont typeface="Wingdings" panose="05000000000000000000" pitchFamily="2" charset="2"/>
              <a:buChar char="§"/>
            </a:pPr>
            <a:r>
              <a:rPr lang="zh-Hans" sz="2600" b="1" i="0" u="none" strike="noStrike" dirty="0">
                <a:solidFill>
                  <a:srgbClr val="004B24"/>
                </a:solidFill>
                <a:latin typeface="FangSong" panose="02010609060101010101" pitchFamily="49" charset="-122"/>
                <a:ea typeface="FangSong" panose="02010609060101010101" pitchFamily="49" charset="-122"/>
              </a:rPr>
              <a:t>登門拜訪腳本回饋</a:t>
            </a:r>
          </a:p>
          <a:p>
            <a:pPr marL="749300" lvl="3" rtl="0">
              <a:buClr>
                <a:srgbClr val="004B24"/>
              </a:buClr>
              <a:buFont typeface="Calibri" panose="05000000000000000000" pitchFamily="2" charset="2"/>
              <a:buChar char="◦"/>
            </a:pPr>
            <a:r>
              <a:rPr lang="zh-Hans" sz="2000" b="0" i="1" u="none" strike="noStrike" dirty="0">
                <a:solidFill>
                  <a:srgbClr val="000000"/>
                </a:solidFill>
                <a:latin typeface="FangSong" panose="02010609060101010101" pitchFamily="49" charset="-122"/>
                <a:ea typeface="FangSong" panose="02010609060101010101" pitchFamily="49" charset="-122"/>
                <a:cs typeface="+mn-lt"/>
              </a:rPr>
              <a:t>信息清楚嗎？如果不清楚，怎樣才能讓它更清楚？</a:t>
            </a:r>
            <a:endParaRPr lang="en-US" sz="2200" dirty="0">
              <a:latin typeface="FangSong" panose="02010609060101010101" pitchFamily="49" charset="-122"/>
              <a:ea typeface="FangSong" panose="02010609060101010101" pitchFamily="49" charset="-122"/>
            </a:endParaRPr>
          </a:p>
          <a:p>
            <a:pPr marL="749300" lvl="3" rtl="0">
              <a:buClr>
                <a:srgbClr val="004B24"/>
              </a:buClr>
              <a:buFont typeface="Calibri" panose="05000000000000000000" pitchFamily="2" charset="2"/>
              <a:buChar char="◦"/>
            </a:pPr>
            <a:r>
              <a:rPr lang="zh-Hans" sz="2000" b="0" i="1" u="none" strike="noStrike" dirty="0">
                <a:solidFill>
                  <a:srgbClr val="000000"/>
                </a:solidFill>
                <a:latin typeface="FangSong" panose="02010609060101010101" pitchFamily="49" charset="-122"/>
                <a:ea typeface="FangSong" panose="02010609060101010101" pitchFamily="49" charset="-122"/>
                <a:cs typeface="+mn-lt"/>
              </a:rPr>
              <a:t>除了邀請人們參加公開聽證會之外，您是否還想我們在登門拜訪時詢問更具體的問題？</a:t>
            </a:r>
            <a:endParaRPr lang="en-US" sz="2200" dirty="0">
              <a:latin typeface="FangSong" panose="02010609060101010101" pitchFamily="49" charset="-122"/>
              <a:ea typeface="FangSong" panose="02010609060101010101" pitchFamily="49" charset="-122"/>
            </a:endParaRPr>
          </a:p>
          <a:p>
            <a:pPr marL="383540" lvl="1" rtl="0">
              <a:lnSpc>
                <a:spcPct val="108000"/>
              </a:lnSpc>
              <a:spcBef>
                <a:spcPts val="600"/>
              </a:spcBef>
              <a:spcAft>
                <a:spcPts val="600"/>
              </a:spcAft>
              <a:buClr>
                <a:srgbClr val="004B24"/>
              </a:buClr>
              <a:buFont typeface="Wingdings" panose="05000000000000000000" pitchFamily="2" charset="2"/>
              <a:buChar char="§"/>
            </a:pPr>
            <a:r>
              <a:rPr lang="zh-Hans" sz="2600" b="1" i="0" u="none" strike="noStrike" dirty="0">
                <a:solidFill>
                  <a:srgbClr val="004B24"/>
                </a:solidFill>
                <a:latin typeface="FangSong" panose="02010609060101010101" pitchFamily="49" charset="-122"/>
                <a:ea typeface="FangSong" panose="02010609060101010101" pitchFamily="49" charset="-122"/>
              </a:rPr>
              <a:t>彈出式 PowerPoint 回饋</a:t>
            </a:r>
          </a:p>
          <a:p>
            <a:pPr marL="749300" lvl="3" rtl="0">
              <a:buClr>
                <a:srgbClr val="004B24"/>
              </a:buClr>
              <a:buFont typeface="Calibri" panose="05000000000000000000" pitchFamily="2" charset="2"/>
              <a:buChar char="◦"/>
            </a:pPr>
            <a:r>
              <a:rPr lang="zh-Hans" sz="2000" b="0" i="1" u="none" strike="noStrike" dirty="0">
                <a:solidFill>
                  <a:srgbClr val="000000"/>
                </a:solidFill>
                <a:latin typeface="FangSong" panose="02010609060101010101" pitchFamily="49" charset="-122"/>
                <a:ea typeface="FangSong" panose="02010609060101010101" pitchFamily="49" charset="-122"/>
                <a:cs typeface="+mn-lt"/>
              </a:rPr>
              <a:t>信息清楚嗎？如果不清楚，怎樣才能讓它更清楚？</a:t>
            </a:r>
            <a:endParaRPr lang="en-US" sz="2200" dirty="0">
              <a:latin typeface="FangSong" panose="02010609060101010101" pitchFamily="49" charset="-122"/>
              <a:ea typeface="FangSong" panose="02010609060101010101" pitchFamily="49" charset="-122"/>
            </a:endParaRPr>
          </a:p>
          <a:p>
            <a:pPr marL="749300" lvl="3" rtl="0">
              <a:buClr>
                <a:srgbClr val="004B24"/>
              </a:buClr>
              <a:buFont typeface="Calibri" panose="05000000000000000000" pitchFamily="2" charset="2"/>
              <a:buChar char="◦"/>
            </a:pPr>
            <a:r>
              <a:rPr lang="zh-Hans" sz="2000" b="0" i="1" u="none" strike="noStrike" dirty="0">
                <a:solidFill>
                  <a:srgbClr val="000000"/>
                </a:solidFill>
                <a:latin typeface="FangSong" panose="02010609060101010101" pitchFamily="49" charset="-122"/>
                <a:ea typeface="FangSong" panose="02010609060101010101" pitchFamily="49" charset="-122"/>
                <a:cs typeface="+mn-lt"/>
              </a:rPr>
              <a:t>此演示文稿中還需要包含哪些其他資訊？</a:t>
            </a:r>
            <a:endParaRPr lang="zh-Hans" sz="2000" b="0" i="0" u="none" strike="noStrike" dirty="0">
              <a:latin typeface="FangSong" panose="02010609060101010101" pitchFamily="49" charset="-122"/>
              <a:ea typeface="FangSong" panose="02010609060101010101" pitchFamily="49" charset="-122"/>
            </a:endParaRPr>
          </a:p>
        </p:txBody>
      </p:sp>
    </p:spTree>
    <p:extLst>
      <p:ext uri="{BB962C8B-B14F-4D97-AF65-F5344CB8AC3E}">
        <p14:creationId xmlns:p14="http://schemas.microsoft.com/office/powerpoint/2010/main" val="2775173956"/>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22A61-7BDB-24DD-8B2F-350958E95B9C}"/>
              </a:ext>
            </a:extLst>
          </p:cNvPr>
          <p:cNvSpPr>
            <a:spLocks noGrp="1"/>
          </p:cNvSpPr>
          <p:nvPr>
            <p:ph type="title"/>
          </p:nvPr>
        </p:nvSpPr>
        <p:spPr/>
        <p:txBody>
          <a:bodyPr>
            <a:noAutofit/>
          </a:bodyPr>
          <a:lstStyle/>
          <a:p>
            <a:pPr rtl="0"/>
            <a:r>
              <a:rPr lang="zh-TW" altLang="en-US" sz="4800" b="0" i="0" u="none" strike="noStrike" dirty="0">
                <a:latin typeface="FangSong" panose="02010609060101010101" pitchFamily="49" charset="-122"/>
                <a:ea typeface="FangSong" panose="02010609060101010101" pitchFamily="49" charset="-122"/>
                <a:cs typeface="Calibri Light"/>
              </a:rPr>
              <a:t>公開聽證會</a:t>
            </a:r>
            <a:br>
              <a:rPr lang="zh-TW" altLang="en-US" sz="4800" b="0" i="0" u="none" strike="noStrike" dirty="0">
                <a:latin typeface="FangSong" panose="02010609060101010101" pitchFamily="49" charset="-122"/>
                <a:ea typeface="FangSong" panose="02010609060101010101" pitchFamily="49" charset="-122"/>
                <a:cs typeface="Calibri Light"/>
              </a:rPr>
            </a:br>
            <a:r>
              <a:rPr lang="zh-Hans" sz="4800" b="0" i="0" u="none" strike="noStrike" dirty="0">
                <a:latin typeface="FangSong" panose="02010609060101010101" pitchFamily="49" charset="-122"/>
                <a:ea typeface="FangSong" panose="02010609060101010101" pitchFamily="49" charset="-122"/>
                <a:cs typeface="Calibri Light"/>
              </a:rPr>
              <a:t>日期和地點</a:t>
            </a:r>
            <a:endParaRPr lang="en-US" dirty="0">
              <a:latin typeface="FangSong" panose="02010609060101010101" pitchFamily="49" charset="-122"/>
              <a:ea typeface="FangSong" panose="02010609060101010101" pitchFamily="49" charset="-122"/>
              <a:cs typeface="Calibri Light"/>
            </a:endParaRPr>
          </a:p>
        </p:txBody>
      </p:sp>
      <p:sp>
        <p:nvSpPr>
          <p:cNvPr id="3" name="Content Placeholder 2">
            <a:extLst>
              <a:ext uri="{FF2B5EF4-FFF2-40B4-BE49-F238E27FC236}">
                <a16:creationId xmlns:a16="http://schemas.microsoft.com/office/drawing/2014/main" id="{5A84BA11-36C9-2D7D-8C9F-77216D8530DF}"/>
              </a:ext>
            </a:extLst>
          </p:cNvPr>
          <p:cNvSpPr>
            <a:spLocks noGrp="1"/>
          </p:cNvSpPr>
          <p:nvPr>
            <p:ph idx="1"/>
          </p:nvPr>
        </p:nvSpPr>
        <p:spPr>
          <a:xfrm>
            <a:off x="421544" y="2118903"/>
            <a:ext cx="3717985" cy="4052115"/>
          </a:xfrm>
        </p:spPr>
        <p:txBody>
          <a:bodyPr vert="horz" lIns="0" tIns="45720" rIns="0" bIns="45720" rtlCol="0" anchor="t">
            <a:normAutofit/>
          </a:bodyPr>
          <a:lstStyle/>
          <a:p>
            <a:pPr marL="0" indent="0" rtl="0">
              <a:lnSpc>
                <a:spcPct val="100000"/>
              </a:lnSpc>
              <a:buNone/>
            </a:pPr>
            <a:r>
              <a:rPr lang="zh-Hans" sz="1300" b="1" i="0" u="none" strike="noStrike" dirty="0">
                <a:solidFill>
                  <a:srgbClr val="404040"/>
                </a:solidFill>
                <a:latin typeface="FangSong" panose="02010609060101010101" pitchFamily="49" charset="-122"/>
                <a:ea typeface="FangSong" panose="02010609060101010101" pitchFamily="49" charset="-122"/>
              </a:rPr>
              <a:t>2025 年 11 月 10 日</a:t>
            </a:r>
            <a:r>
              <a:rPr lang="zh-CN" altLang="en-US" sz="1300" b="1" i="0" u="none" strike="noStrike" dirty="0">
                <a:solidFill>
                  <a:srgbClr val="404040"/>
                </a:solidFill>
                <a:latin typeface="FangSong" panose="02010609060101010101" pitchFamily="49" charset="-122"/>
                <a:ea typeface="FangSong" panose="02010609060101010101" pitchFamily="49" charset="-122"/>
              </a:rPr>
              <a:t>（</a:t>
            </a:r>
            <a:r>
              <a:rPr lang="zh-Hans" sz="1300" b="1" i="0" u="none" strike="noStrike" dirty="0">
                <a:solidFill>
                  <a:srgbClr val="404040"/>
                </a:solidFill>
                <a:latin typeface="FangSong" panose="02010609060101010101" pitchFamily="49" charset="-122"/>
                <a:ea typeface="FangSong" panose="02010609060101010101" pitchFamily="49" charset="-122"/>
              </a:rPr>
              <a:t>星期一</a:t>
            </a:r>
            <a:r>
              <a:rPr lang="zh-CN" altLang="en-US" sz="1300" b="1" i="0" u="none" strike="noStrike" dirty="0">
                <a:solidFill>
                  <a:srgbClr val="404040"/>
                </a:solidFill>
                <a:latin typeface="FangSong" panose="02010609060101010101" pitchFamily="49" charset="-122"/>
                <a:ea typeface="FangSong" panose="02010609060101010101" pitchFamily="49" charset="-122"/>
              </a:rPr>
              <a:t>）</a:t>
            </a:r>
            <a:endParaRPr lang="en-US" sz="1300" b="1" dirty="0">
              <a:solidFill>
                <a:srgbClr val="404040"/>
              </a:solidFill>
              <a:latin typeface="FangSong" panose="02010609060101010101" pitchFamily="49" charset="-122"/>
              <a:ea typeface="FangSong" panose="02010609060101010101" pitchFamily="49" charset="-122"/>
              <a:cs typeface="Calibri"/>
            </a:endParaRPr>
          </a:p>
          <a:p>
            <a:pPr marL="383540" indent="0">
              <a:lnSpc>
                <a:spcPct val="100000"/>
              </a:lnSpc>
              <a:buClr>
                <a:srgbClr val="004B24"/>
              </a:buClr>
              <a:buFont typeface="Arial" panose="020B0604020202020204" pitchFamily="34" charset="0"/>
              <a:buChar char="•"/>
            </a:pPr>
            <a:r>
              <a:rPr lang="en-US" altLang="zh-Hans" sz="1300" dirty="0">
                <a:solidFill>
                  <a:srgbClr val="404040"/>
                </a:solidFill>
                <a:latin typeface="FangSong" panose="02010609060101010101" pitchFamily="49" charset="-122"/>
                <a:ea typeface="FangSong" panose="02010609060101010101" pitchFamily="49" charset="-122"/>
                <a:cs typeface="+mn-lt"/>
              </a:rPr>
              <a:t> </a:t>
            </a:r>
            <a:r>
              <a:rPr lang="zh-Hans" sz="1300" b="0" i="0" u="none" strike="noStrike" dirty="0">
                <a:solidFill>
                  <a:srgbClr val="404040"/>
                </a:solidFill>
                <a:latin typeface="FangSong" panose="02010609060101010101" pitchFamily="49" charset="-122"/>
                <a:ea typeface="FangSong" panose="02010609060101010101" pitchFamily="49" charset="-122"/>
                <a:cs typeface="+mn-lt"/>
              </a:rPr>
              <a:t>8:00-10:00</a:t>
            </a:r>
            <a:r>
              <a:rPr lang="en-US" altLang="zh-CN" sz="1300" b="0" i="0" u="none" strike="noStrike" dirty="0">
                <a:solidFill>
                  <a:srgbClr val="404040"/>
                </a:solidFill>
                <a:latin typeface="FangSong" panose="02010609060101010101" pitchFamily="49" charset="-122"/>
                <a:ea typeface="FangSong" panose="02010609060101010101" pitchFamily="49" charset="-122"/>
                <a:cs typeface="+mn-lt"/>
              </a:rPr>
              <a:t>am</a:t>
            </a:r>
            <a:r>
              <a:rPr lang="zh-Hans" sz="1300" b="0" i="0" u="none" strike="noStrike" dirty="0">
                <a:solidFill>
                  <a:srgbClr val="404040"/>
                </a:solidFill>
                <a:latin typeface="FangSong" panose="02010609060101010101" pitchFamily="49" charset="-122"/>
                <a:ea typeface="FangSong" panose="02010609060101010101" pitchFamily="49" charset="-122"/>
                <a:cs typeface="+mn-lt"/>
              </a:rPr>
              <a:t>：4人</a:t>
            </a:r>
            <a:r>
              <a:rPr lang="zh-CN" altLang="en-US" sz="1300" b="0" i="0" u="none" strike="noStrike" dirty="0">
                <a:solidFill>
                  <a:srgbClr val="404040"/>
                </a:solidFill>
                <a:latin typeface="FangSong" panose="02010609060101010101" pitchFamily="49" charset="-122"/>
                <a:ea typeface="FangSong" panose="02010609060101010101" pitchFamily="49" charset="-122"/>
                <a:cs typeface="+mn-lt"/>
              </a:rPr>
              <a:t>出席</a:t>
            </a:r>
            <a:r>
              <a:rPr lang="en-US" altLang="zh-Hans" sz="1300" dirty="0">
                <a:solidFill>
                  <a:srgbClr val="404040"/>
                </a:solidFill>
                <a:latin typeface="FangSong" panose="02010609060101010101" pitchFamily="49" charset="-122"/>
                <a:ea typeface="FangSong" panose="02010609060101010101" pitchFamily="49" charset="-122"/>
                <a:cs typeface="+mn-lt"/>
              </a:rPr>
              <a:t>·</a:t>
            </a:r>
            <a:r>
              <a:rPr lang="zh-Hans" sz="1300" b="0" i="0" u="none" strike="noStrike" dirty="0">
                <a:solidFill>
                  <a:srgbClr val="404040"/>
                </a:solidFill>
                <a:latin typeface="FangSong" panose="02010609060101010101" pitchFamily="49" charset="-122"/>
                <a:ea typeface="FangSong" panose="02010609060101010101" pitchFamily="49" charset="-122"/>
                <a:cs typeface="+mn-lt"/>
              </a:rPr>
              <a:t>如需要，外加2人 </a:t>
            </a:r>
          </a:p>
          <a:p>
            <a:pPr marL="383540" indent="0">
              <a:lnSpc>
                <a:spcPct val="100000"/>
              </a:lnSpc>
              <a:buClr>
                <a:srgbClr val="004B24"/>
              </a:buClr>
              <a:buFont typeface="Arial" panose="020B0604020202020204" pitchFamily="34" charset="0"/>
              <a:buChar char="•"/>
            </a:pPr>
            <a:r>
              <a:rPr lang="en-US" altLang="zh-Hans" sz="1300" dirty="0">
                <a:solidFill>
                  <a:srgbClr val="404040"/>
                </a:solidFill>
                <a:highlight>
                  <a:srgbClr val="FFFF00"/>
                </a:highlight>
                <a:latin typeface="FangSong" panose="02010609060101010101" pitchFamily="49" charset="-122"/>
                <a:ea typeface="FangSong" panose="02010609060101010101" pitchFamily="49" charset="-122"/>
                <a:cs typeface="+mn-lt"/>
              </a:rPr>
              <a:t> </a:t>
            </a:r>
            <a:r>
              <a:rPr lang="zh-Hans" sz="1300" b="0" i="0" u="none" strike="noStrike" dirty="0">
                <a:solidFill>
                  <a:srgbClr val="404040"/>
                </a:solidFill>
                <a:highlight>
                  <a:srgbClr val="FFFF00"/>
                </a:highlight>
                <a:latin typeface="FangSong" panose="02010609060101010101" pitchFamily="49" charset="-122"/>
                <a:ea typeface="FangSong" panose="02010609060101010101" pitchFamily="49" charset="-122"/>
                <a:cs typeface="+mn-lt"/>
              </a:rPr>
              <a:t>6:00-8:00</a:t>
            </a:r>
            <a:r>
              <a:rPr lang="en-US" altLang="zh-CN" sz="1300" b="0" i="0" u="none" strike="noStrike" dirty="0">
                <a:solidFill>
                  <a:srgbClr val="404040"/>
                </a:solidFill>
                <a:highlight>
                  <a:srgbClr val="FFFF00"/>
                </a:highlight>
                <a:latin typeface="FangSong" panose="02010609060101010101" pitchFamily="49" charset="-122"/>
                <a:ea typeface="FangSong" panose="02010609060101010101" pitchFamily="49" charset="-122"/>
                <a:cs typeface="+mn-lt"/>
              </a:rPr>
              <a:t>pm</a:t>
            </a:r>
            <a:r>
              <a:rPr lang="zh-Hans" sz="1300" b="0" i="0" u="none" strike="noStrike" dirty="0">
                <a:solidFill>
                  <a:srgbClr val="404040"/>
                </a:solidFill>
                <a:highlight>
                  <a:srgbClr val="FFFF00"/>
                </a:highlight>
                <a:latin typeface="FangSong" panose="02010609060101010101" pitchFamily="49" charset="-122"/>
                <a:ea typeface="FangSong" panose="02010609060101010101" pitchFamily="49" charset="-122"/>
                <a:cs typeface="+mn-lt"/>
              </a:rPr>
              <a:t>：6人</a:t>
            </a:r>
            <a:r>
              <a:rPr lang="zh-CN" altLang="en-US" sz="1300" dirty="0">
                <a:solidFill>
                  <a:srgbClr val="404040"/>
                </a:solidFill>
                <a:highlight>
                  <a:srgbClr val="FFFF00"/>
                </a:highlight>
                <a:latin typeface="FangSong" panose="02010609060101010101" pitchFamily="49" charset="-122"/>
                <a:ea typeface="FangSong" panose="02010609060101010101" pitchFamily="49" charset="-122"/>
                <a:cs typeface="+mn-lt"/>
              </a:rPr>
              <a:t>出席</a:t>
            </a:r>
            <a:r>
              <a:rPr lang="zh-Hans" sz="1300" b="0" i="0" u="none" strike="noStrike" dirty="0">
                <a:solidFill>
                  <a:srgbClr val="404040"/>
                </a:solidFill>
                <a:highlight>
                  <a:srgbClr val="FFFF00"/>
                </a:highlight>
                <a:latin typeface="FangSong" panose="02010609060101010101" pitchFamily="49" charset="-122"/>
                <a:ea typeface="FangSong" panose="02010609060101010101" pitchFamily="49" charset="-122"/>
                <a:cs typeface="+mn-lt"/>
              </a:rPr>
              <a:t>·如需要，外加1人</a:t>
            </a:r>
            <a:endParaRPr lang="en-US" sz="1300" dirty="0">
              <a:highlight>
                <a:srgbClr val="FFFF00"/>
              </a:highlight>
              <a:latin typeface="FangSong" panose="02010609060101010101" pitchFamily="49" charset="-122"/>
              <a:ea typeface="FangSong" panose="02010609060101010101" pitchFamily="49" charset="-122"/>
              <a:cs typeface="Calibri"/>
            </a:endParaRPr>
          </a:p>
          <a:p>
            <a:pPr marL="0" indent="0" rtl="0">
              <a:lnSpc>
                <a:spcPct val="100000"/>
              </a:lnSpc>
              <a:buNone/>
            </a:pPr>
            <a:r>
              <a:rPr lang="zh-Hans" sz="1300" b="1" i="0" u="none" strike="noStrike" dirty="0">
                <a:solidFill>
                  <a:srgbClr val="404040"/>
                </a:solidFill>
                <a:latin typeface="FangSong" panose="02010609060101010101" pitchFamily="49" charset="-122"/>
                <a:ea typeface="FangSong" panose="02010609060101010101" pitchFamily="49" charset="-122"/>
              </a:rPr>
              <a:t>2025 年 11 月 11 日</a:t>
            </a:r>
            <a:r>
              <a:rPr lang="zh-CN" altLang="en-US" sz="1300" b="1" i="0" u="none" strike="noStrike" dirty="0">
                <a:solidFill>
                  <a:srgbClr val="404040"/>
                </a:solidFill>
                <a:latin typeface="FangSong" panose="02010609060101010101" pitchFamily="49" charset="-122"/>
                <a:ea typeface="FangSong" panose="02010609060101010101" pitchFamily="49" charset="-122"/>
              </a:rPr>
              <a:t>（</a:t>
            </a:r>
            <a:r>
              <a:rPr lang="zh-Hans" sz="1300" b="1" i="0" u="none" strike="noStrike" dirty="0">
                <a:solidFill>
                  <a:srgbClr val="404040"/>
                </a:solidFill>
                <a:latin typeface="FangSong" panose="02010609060101010101" pitchFamily="49" charset="-122"/>
                <a:ea typeface="FangSong" panose="02010609060101010101" pitchFamily="49" charset="-122"/>
              </a:rPr>
              <a:t>星期二</a:t>
            </a:r>
            <a:r>
              <a:rPr lang="zh-CN" altLang="en-US" sz="1300" b="1" i="0" u="none" strike="noStrike" dirty="0">
                <a:solidFill>
                  <a:srgbClr val="404040"/>
                </a:solidFill>
                <a:latin typeface="FangSong" panose="02010609060101010101" pitchFamily="49" charset="-122"/>
                <a:ea typeface="FangSong" panose="02010609060101010101" pitchFamily="49" charset="-122"/>
              </a:rPr>
              <a:t>）</a:t>
            </a:r>
            <a:endParaRPr lang="en-US" sz="1300" b="1" dirty="0">
              <a:solidFill>
                <a:srgbClr val="404040"/>
              </a:solidFill>
              <a:latin typeface="FangSong" panose="02010609060101010101" pitchFamily="49" charset="-122"/>
              <a:ea typeface="FangSong" panose="02010609060101010101" pitchFamily="49" charset="-122"/>
              <a:cs typeface="Calibri"/>
            </a:endParaRPr>
          </a:p>
          <a:p>
            <a:pPr marL="383540" indent="0">
              <a:lnSpc>
                <a:spcPct val="100000"/>
              </a:lnSpc>
              <a:buClr>
                <a:srgbClr val="004B24"/>
              </a:buClr>
              <a:buFont typeface="Arial" panose="020B0604020202020204" pitchFamily="34" charset="0"/>
              <a:buChar char="•"/>
            </a:pPr>
            <a:r>
              <a:rPr lang="en-US" altLang="zh-Hans" sz="1300" dirty="0">
                <a:solidFill>
                  <a:srgbClr val="404040"/>
                </a:solidFill>
                <a:latin typeface="FangSong" panose="02010609060101010101" pitchFamily="49" charset="-122"/>
                <a:ea typeface="FangSong" panose="02010609060101010101" pitchFamily="49" charset="-122"/>
                <a:cs typeface="+mn-lt"/>
              </a:rPr>
              <a:t> </a:t>
            </a:r>
            <a:r>
              <a:rPr lang="zh-Hans" sz="1300" b="0" i="0" u="none" strike="noStrike" dirty="0">
                <a:solidFill>
                  <a:srgbClr val="404040"/>
                </a:solidFill>
                <a:latin typeface="FangSong" panose="02010609060101010101" pitchFamily="49" charset="-122"/>
                <a:ea typeface="FangSong" panose="02010609060101010101" pitchFamily="49" charset="-122"/>
                <a:cs typeface="+mn-lt"/>
              </a:rPr>
              <a:t>12:00-2</a:t>
            </a:r>
            <a:r>
              <a:rPr lang="en-US" altLang="zh-Hans" sz="1300" dirty="0">
                <a:solidFill>
                  <a:srgbClr val="404040"/>
                </a:solidFill>
                <a:latin typeface="FangSong" panose="02010609060101010101" pitchFamily="49" charset="-122"/>
                <a:ea typeface="FangSong" panose="02010609060101010101" pitchFamily="49" charset="-122"/>
                <a:cs typeface="+mn-lt"/>
              </a:rPr>
              <a:t> 00pm</a:t>
            </a:r>
            <a:r>
              <a:rPr lang="zh-Hans" altLang="en-US" sz="1300" dirty="0">
                <a:solidFill>
                  <a:srgbClr val="404040"/>
                </a:solidFill>
                <a:latin typeface="FangSong" panose="02010609060101010101" pitchFamily="49" charset="-122"/>
                <a:ea typeface="FangSong" panose="02010609060101010101" pitchFamily="49" charset="-122"/>
                <a:cs typeface="+mn-lt"/>
              </a:rPr>
              <a:t>：</a:t>
            </a:r>
            <a:r>
              <a:rPr lang="en-US" altLang="zh-Hans" sz="1300" dirty="0">
                <a:solidFill>
                  <a:srgbClr val="404040"/>
                </a:solidFill>
                <a:latin typeface="FangSong" panose="02010609060101010101" pitchFamily="49" charset="-122"/>
                <a:ea typeface="FangSong" panose="02010609060101010101" pitchFamily="49" charset="-122"/>
                <a:cs typeface="+mn-lt"/>
              </a:rPr>
              <a:t>1</a:t>
            </a:r>
            <a:r>
              <a:rPr lang="zh-Hans" altLang="en-US" sz="1300" dirty="0">
                <a:solidFill>
                  <a:srgbClr val="404040"/>
                </a:solidFill>
                <a:latin typeface="FangSong" panose="02010609060101010101" pitchFamily="49" charset="-122"/>
                <a:ea typeface="FangSong" panose="02010609060101010101" pitchFamily="49" charset="-122"/>
                <a:cs typeface="+mn-lt"/>
              </a:rPr>
              <a:t>人</a:t>
            </a:r>
            <a:r>
              <a:rPr lang="zh-Hans" sz="1300" b="0" i="0" u="none" strike="noStrike" dirty="0">
                <a:solidFill>
                  <a:srgbClr val="404040"/>
                </a:solidFill>
                <a:latin typeface="FangSong" panose="02010609060101010101" pitchFamily="49" charset="-122"/>
                <a:ea typeface="FangSong" panose="02010609060101010101" pitchFamily="49" charset="-122"/>
                <a:cs typeface="+mn-lt"/>
              </a:rPr>
              <a:t>出席·如需要，外加2人</a:t>
            </a:r>
            <a:endParaRPr lang="en-US" sz="1300" dirty="0">
              <a:latin typeface="FangSong" panose="02010609060101010101" pitchFamily="49" charset="-122"/>
              <a:ea typeface="FangSong" panose="02010609060101010101" pitchFamily="49" charset="-122"/>
              <a:cs typeface="Calibri"/>
            </a:endParaRPr>
          </a:p>
          <a:p>
            <a:pPr marL="0" indent="0" rtl="0">
              <a:lnSpc>
                <a:spcPct val="100000"/>
              </a:lnSpc>
              <a:buNone/>
            </a:pPr>
            <a:r>
              <a:rPr lang="zh-Hans" sz="1300" b="1" i="0" u="none" strike="noStrike" dirty="0">
                <a:solidFill>
                  <a:srgbClr val="404040"/>
                </a:solidFill>
                <a:latin typeface="FangSong" panose="02010609060101010101" pitchFamily="49" charset="-122"/>
                <a:ea typeface="FangSong" panose="02010609060101010101" pitchFamily="49" charset="-122"/>
              </a:rPr>
              <a:t>2025 年 11 月 13 日</a:t>
            </a:r>
            <a:r>
              <a:rPr lang="zh-CN" altLang="en-US" sz="1300" b="1" i="0" u="none" strike="noStrike" dirty="0">
                <a:solidFill>
                  <a:srgbClr val="404040"/>
                </a:solidFill>
                <a:latin typeface="FangSong" panose="02010609060101010101" pitchFamily="49" charset="-122"/>
                <a:ea typeface="FangSong" panose="02010609060101010101" pitchFamily="49" charset="-122"/>
              </a:rPr>
              <a:t>（</a:t>
            </a:r>
            <a:r>
              <a:rPr lang="zh-Hans" sz="1300" b="1" i="0" u="none" strike="noStrike" dirty="0">
                <a:solidFill>
                  <a:srgbClr val="404040"/>
                </a:solidFill>
                <a:latin typeface="FangSong" panose="02010609060101010101" pitchFamily="49" charset="-122"/>
                <a:ea typeface="FangSong" panose="02010609060101010101" pitchFamily="49" charset="-122"/>
              </a:rPr>
              <a:t>星期四</a:t>
            </a:r>
            <a:r>
              <a:rPr lang="zh-CN" altLang="en-US" sz="1300" b="1" i="0" u="none" strike="noStrike" dirty="0">
                <a:solidFill>
                  <a:srgbClr val="404040"/>
                </a:solidFill>
                <a:latin typeface="FangSong" panose="02010609060101010101" pitchFamily="49" charset="-122"/>
                <a:ea typeface="FangSong" panose="02010609060101010101" pitchFamily="49" charset="-122"/>
              </a:rPr>
              <a:t>）</a:t>
            </a:r>
            <a:endParaRPr lang="en-US" sz="1300" b="1" dirty="0">
              <a:solidFill>
                <a:srgbClr val="404040"/>
              </a:solidFill>
              <a:latin typeface="FangSong" panose="02010609060101010101" pitchFamily="49" charset="-122"/>
              <a:ea typeface="FangSong" panose="02010609060101010101" pitchFamily="49" charset="-122"/>
              <a:cs typeface="Calibri"/>
            </a:endParaRPr>
          </a:p>
          <a:p>
            <a:pPr marL="383540" indent="0" rtl="0">
              <a:lnSpc>
                <a:spcPct val="100000"/>
              </a:lnSpc>
              <a:buClr>
                <a:srgbClr val="004B24"/>
              </a:buClr>
              <a:buFont typeface="Arial" panose="020B0604020202020204" pitchFamily="34" charset="0"/>
              <a:buChar char="•"/>
            </a:pPr>
            <a:r>
              <a:rPr lang="en-US" altLang="zh-Hans" sz="1300" dirty="0">
                <a:solidFill>
                  <a:srgbClr val="404040"/>
                </a:solidFill>
                <a:latin typeface="FangSong" panose="02010609060101010101" pitchFamily="49" charset="-122"/>
                <a:ea typeface="FangSong" panose="02010609060101010101" pitchFamily="49" charset="-122"/>
                <a:cs typeface="+mn-lt"/>
              </a:rPr>
              <a:t> </a:t>
            </a:r>
            <a:r>
              <a:rPr lang="zh-Hans" sz="1300" b="0" i="0" u="none" strike="noStrike" dirty="0">
                <a:solidFill>
                  <a:srgbClr val="404040"/>
                </a:solidFill>
                <a:latin typeface="FangSong" panose="02010609060101010101" pitchFamily="49" charset="-122"/>
                <a:ea typeface="FangSong" panose="02010609060101010101" pitchFamily="49" charset="-122"/>
                <a:cs typeface="+mn-lt"/>
              </a:rPr>
              <a:t>8:00-10:00</a:t>
            </a:r>
            <a:r>
              <a:rPr lang="en-US" altLang="zh-Hans" sz="1300" b="0" i="0" u="none" strike="noStrike" dirty="0">
                <a:solidFill>
                  <a:srgbClr val="404040"/>
                </a:solidFill>
                <a:latin typeface="FangSong" panose="02010609060101010101" pitchFamily="49" charset="-122"/>
                <a:ea typeface="FangSong" panose="02010609060101010101" pitchFamily="49" charset="-122"/>
                <a:cs typeface="+mn-lt"/>
              </a:rPr>
              <a:t>am</a:t>
            </a:r>
            <a:r>
              <a:rPr lang="zh-Hans" sz="1300" b="0" i="0" u="none" strike="noStrike" dirty="0">
                <a:solidFill>
                  <a:srgbClr val="404040"/>
                </a:solidFill>
                <a:latin typeface="FangSong" panose="02010609060101010101" pitchFamily="49" charset="-122"/>
                <a:ea typeface="FangSong" panose="02010609060101010101" pitchFamily="49" charset="-122"/>
                <a:cs typeface="+mn-lt"/>
              </a:rPr>
              <a:t>：2人出席·如需要，外加1人</a:t>
            </a:r>
            <a:endParaRPr lang="en-US" sz="1300" dirty="0">
              <a:latin typeface="FangSong" panose="02010609060101010101" pitchFamily="49" charset="-122"/>
              <a:ea typeface="FangSong" panose="02010609060101010101" pitchFamily="49" charset="-122"/>
              <a:cs typeface="Calibri"/>
            </a:endParaRPr>
          </a:p>
          <a:p>
            <a:pPr marL="383540" indent="0" rtl="0">
              <a:lnSpc>
                <a:spcPct val="100000"/>
              </a:lnSpc>
              <a:buClr>
                <a:srgbClr val="004B24"/>
              </a:buClr>
              <a:buFont typeface="Arial" panose="020B0604020202020204" pitchFamily="34" charset="0"/>
              <a:buChar char="•"/>
            </a:pPr>
            <a:r>
              <a:rPr lang="en-US" altLang="zh-Hans" sz="1300" dirty="0">
                <a:solidFill>
                  <a:srgbClr val="404040"/>
                </a:solidFill>
                <a:latin typeface="FangSong" panose="02010609060101010101" pitchFamily="49" charset="-122"/>
                <a:ea typeface="FangSong" panose="02010609060101010101" pitchFamily="49" charset="-122"/>
                <a:cs typeface="+mn-lt"/>
              </a:rPr>
              <a:t> </a:t>
            </a:r>
            <a:r>
              <a:rPr lang="zh-Hans" sz="1300" b="0" i="0" u="none" strike="noStrike" dirty="0">
                <a:solidFill>
                  <a:srgbClr val="404040"/>
                </a:solidFill>
                <a:latin typeface="FangSong" panose="02010609060101010101" pitchFamily="49" charset="-122"/>
                <a:ea typeface="FangSong" panose="02010609060101010101" pitchFamily="49" charset="-122"/>
                <a:cs typeface="+mn-lt"/>
              </a:rPr>
              <a:t>6:00-8:00</a:t>
            </a:r>
            <a:r>
              <a:rPr lang="en-US" altLang="zh-CN" sz="1300" dirty="0">
                <a:solidFill>
                  <a:srgbClr val="404040"/>
                </a:solidFill>
                <a:latin typeface="FangSong" panose="02010609060101010101" pitchFamily="49" charset="-122"/>
                <a:ea typeface="FangSong" panose="02010609060101010101" pitchFamily="49" charset="-122"/>
                <a:cs typeface="+mn-lt"/>
              </a:rPr>
              <a:t>pm</a:t>
            </a:r>
            <a:r>
              <a:rPr lang="zh-Hans" sz="1300" b="0" i="0" u="none" strike="noStrike" dirty="0">
                <a:solidFill>
                  <a:srgbClr val="404040"/>
                </a:solidFill>
                <a:latin typeface="FangSong" panose="02010609060101010101" pitchFamily="49" charset="-122"/>
                <a:ea typeface="FangSong" panose="02010609060101010101" pitchFamily="49" charset="-122"/>
                <a:cs typeface="+mn-lt"/>
              </a:rPr>
              <a:t>：3人出席</a:t>
            </a:r>
            <a:endParaRPr lang="en-US" sz="1300" dirty="0">
              <a:latin typeface="FangSong" panose="02010609060101010101" pitchFamily="49" charset="-122"/>
              <a:ea typeface="FangSong" panose="02010609060101010101" pitchFamily="49" charset="-122"/>
              <a:cs typeface="Calibri"/>
            </a:endParaRPr>
          </a:p>
          <a:p>
            <a:pPr indent="0">
              <a:lnSpc>
                <a:spcPct val="100000"/>
              </a:lnSpc>
              <a:buFont typeface="Arial" panose="020B0604020202020204" pitchFamily="34" charset="0"/>
              <a:buChar char="•"/>
            </a:pPr>
            <a:endParaRPr lang="en-US" sz="1300" b="1" dirty="0">
              <a:solidFill>
                <a:srgbClr val="404040"/>
              </a:solidFill>
              <a:latin typeface="FangSong" panose="02010609060101010101" pitchFamily="49" charset="-122"/>
              <a:ea typeface="FangSong" panose="02010609060101010101" pitchFamily="49" charset="-122"/>
              <a:cs typeface="+mn-lt"/>
            </a:endParaRPr>
          </a:p>
          <a:p>
            <a:pPr marL="383540" lvl="1" indent="0">
              <a:lnSpc>
                <a:spcPct val="100000"/>
              </a:lnSpc>
              <a:buSzTx/>
              <a:buFont typeface="Arial" panose="020B0604020202020204" pitchFamily="34" charset="0"/>
              <a:buChar char="•"/>
            </a:pPr>
            <a:endParaRPr lang="en-US" sz="1300" dirty="0">
              <a:solidFill>
                <a:srgbClr val="404040"/>
              </a:solidFill>
              <a:latin typeface="FangSong" panose="02010609060101010101" pitchFamily="49" charset="-122"/>
              <a:ea typeface="FangSong" panose="02010609060101010101" pitchFamily="49" charset="-122"/>
              <a:cs typeface="Calibri"/>
            </a:endParaRPr>
          </a:p>
        </p:txBody>
      </p:sp>
      <p:sp>
        <p:nvSpPr>
          <p:cNvPr id="6" name="Content Placeholder 2">
            <a:extLst>
              <a:ext uri="{FF2B5EF4-FFF2-40B4-BE49-F238E27FC236}">
                <a16:creationId xmlns:a16="http://schemas.microsoft.com/office/drawing/2014/main" id="{B743EF9F-329D-63F8-DB40-80A6D109ACB6}"/>
              </a:ext>
            </a:extLst>
          </p:cNvPr>
          <p:cNvSpPr txBox="1"/>
          <p:nvPr/>
        </p:nvSpPr>
        <p:spPr>
          <a:xfrm>
            <a:off x="4412700" y="2113151"/>
            <a:ext cx="3717985" cy="4052115"/>
          </a:xfrm>
          <a:prstGeom prst="rect">
            <a:avLst/>
          </a:prstGeom>
        </p:spPr>
        <p:txBody>
          <a:bodyPr vert="horz" lIns="0" tIns="45720" rIns="0" bIns="45720" rtlCol="0" anchor="t">
            <a:noAutofit/>
          </a:bodyPr>
          <a:lstStyle>
            <a:lvl1pPr marL="91440" indent="-91440" algn="l" defTabSz="914400" rtl="0" eaLnBrk="1" latinLnBrk="0" hangingPunct="1">
              <a:lnSpc>
                <a:spcPct val="90000"/>
              </a:lnSpc>
              <a:spcBef>
                <a:spcPts val="1200"/>
              </a:spcBef>
              <a:spcAft>
                <a:spcPts val="200"/>
              </a:spcAft>
              <a:buClr>
                <a:schemeClr val="accent1"/>
              </a:buClr>
              <a:buSzTx/>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9pPr>
          </a:lstStyle>
          <a:p>
            <a:pPr marL="0" indent="0" rtl="0">
              <a:lnSpc>
                <a:spcPct val="100000"/>
              </a:lnSpc>
              <a:buNone/>
            </a:pPr>
            <a:r>
              <a:rPr lang="zh-Hans" sz="1300" b="1" i="0" u="none" strike="noStrike" dirty="0">
                <a:solidFill>
                  <a:srgbClr val="404040"/>
                </a:solidFill>
                <a:latin typeface="FangSong" panose="02010609060101010101" pitchFamily="49" charset="-122"/>
                <a:ea typeface="FangSong" panose="02010609060101010101" pitchFamily="49" charset="-122"/>
                <a:cs typeface="Calibri"/>
              </a:rPr>
              <a:t>2025 年 11 月 14 日</a:t>
            </a:r>
            <a:r>
              <a:rPr lang="zh-CN" altLang="en-US" sz="1300" b="1" i="0" u="none" strike="noStrike" dirty="0">
                <a:solidFill>
                  <a:srgbClr val="404040"/>
                </a:solidFill>
                <a:latin typeface="FangSong" panose="02010609060101010101" pitchFamily="49" charset="-122"/>
                <a:ea typeface="FangSong" panose="02010609060101010101" pitchFamily="49" charset="-122"/>
                <a:cs typeface="Calibri"/>
              </a:rPr>
              <a:t>（</a:t>
            </a:r>
            <a:r>
              <a:rPr lang="zh-Hans" sz="1300" b="1" i="0" u="none" strike="noStrike" dirty="0">
                <a:solidFill>
                  <a:srgbClr val="404040"/>
                </a:solidFill>
                <a:latin typeface="FangSong" panose="02010609060101010101" pitchFamily="49" charset="-122"/>
                <a:ea typeface="FangSong" panose="02010609060101010101" pitchFamily="49" charset="-122"/>
                <a:cs typeface="Calibri"/>
              </a:rPr>
              <a:t>星期五</a:t>
            </a:r>
            <a:r>
              <a:rPr lang="zh-CN" altLang="en-US" sz="1300" b="1" i="0" u="none" strike="noStrike" dirty="0">
                <a:solidFill>
                  <a:srgbClr val="404040"/>
                </a:solidFill>
                <a:latin typeface="FangSong" panose="02010609060101010101" pitchFamily="49" charset="-122"/>
                <a:ea typeface="FangSong" panose="02010609060101010101" pitchFamily="49" charset="-122"/>
                <a:cs typeface="Calibri"/>
              </a:rPr>
              <a:t>）</a:t>
            </a:r>
            <a:endParaRPr lang="en-US" sz="1300" dirty="0">
              <a:solidFill>
                <a:srgbClr val="000000"/>
              </a:solidFill>
              <a:latin typeface="FangSong" panose="02010609060101010101" pitchFamily="49" charset="-122"/>
              <a:ea typeface="FangSong" panose="02010609060101010101" pitchFamily="49" charset="-122"/>
              <a:cs typeface="Calibri"/>
            </a:endParaRPr>
          </a:p>
          <a:p>
            <a:pPr marL="383540" indent="0" rtl="0">
              <a:lnSpc>
                <a:spcPct val="100000"/>
              </a:lnSpc>
              <a:buClr>
                <a:srgbClr val="004B24"/>
              </a:buClr>
              <a:buFont typeface="Arial" panose="020B0604020202020204" pitchFamily="34" charset="0"/>
              <a:buChar char="•"/>
            </a:pPr>
            <a:r>
              <a:rPr lang="zh-Hans" sz="1300" b="0" i="0" u="none" strike="noStrike" dirty="0">
                <a:solidFill>
                  <a:srgbClr val="404040"/>
                </a:solidFill>
                <a:latin typeface="FangSong" panose="02010609060101010101" pitchFamily="49" charset="-122"/>
                <a:ea typeface="FangSong" panose="02010609060101010101" pitchFamily="49" charset="-122"/>
                <a:cs typeface="Calibri"/>
              </a:rPr>
              <a:t> 8:00-10:00</a:t>
            </a:r>
            <a:r>
              <a:rPr lang="en-US" altLang="zh-Hans" sz="1300" b="0" i="0" u="none" strike="noStrike" dirty="0">
                <a:solidFill>
                  <a:srgbClr val="404040"/>
                </a:solidFill>
                <a:latin typeface="FangSong" panose="02010609060101010101" pitchFamily="49" charset="-122"/>
                <a:ea typeface="FangSong" panose="02010609060101010101" pitchFamily="49" charset="-122"/>
                <a:cs typeface="Calibri"/>
              </a:rPr>
              <a:t>am</a:t>
            </a:r>
            <a:r>
              <a:rPr lang="zh-Hans" sz="1300" b="0" i="0" u="none" strike="noStrike" dirty="0">
                <a:solidFill>
                  <a:srgbClr val="404040"/>
                </a:solidFill>
                <a:latin typeface="FangSong" panose="02010609060101010101" pitchFamily="49" charset="-122"/>
                <a:ea typeface="FangSong" panose="02010609060101010101" pitchFamily="49" charset="-122"/>
                <a:cs typeface="Calibri"/>
              </a:rPr>
              <a:t>：3人出席·如需要，外加2人</a:t>
            </a:r>
            <a:endParaRPr lang="en-US" sz="1300" dirty="0">
              <a:solidFill>
                <a:srgbClr val="000000"/>
              </a:solidFill>
              <a:latin typeface="FangSong" panose="02010609060101010101" pitchFamily="49" charset="-122"/>
              <a:ea typeface="FangSong" panose="02010609060101010101" pitchFamily="49" charset="-122"/>
              <a:cs typeface="Calibri"/>
            </a:endParaRPr>
          </a:p>
          <a:p>
            <a:pPr marL="383540" indent="0" rtl="0">
              <a:lnSpc>
                <a:spcPct val="100000"/>
              </a:lnSpc>
              <a:buClr>
                <a:srgbClr val="004B24"/>
              </a:buClr>
              <a:buFont typeface="Arial" panose="020B0604020202020204" pitchFamily="34" charset="0"/>
              <a:buChar char="•"/>
            </a:pPr>
            <a:r>
              <a:rPr lang="en-US" altLang="zh-Hans" sz="1300" dirty="0">
                <a:solidFill>
                  <a:srgbClr val="404040"/>
                </a:solidFill>
                <a:latin typeface="FangSong" panose="02010609060101010101" pitchFamily="49" charset="-122"/>
                <a:ea typeface="FangSong" panose="02010609060101010101" pitchFamily="49" charset="-122"/>
                <a:cs typeface="Calibri"/>
              </a:rPr>
              <a:t> </a:t>
            </a:r>
            <a:r>
              <a:rPr lang="zh-Hans" sz="1300" b="0" i="0" u="none" strike="noStrike" dirty="0">
                <a:solidFill>
                  <a:srgbClr val="404040"/>
                </a:solidFill>
                <a:latin typeface="FangSong" panose="02010609060101010101" pitchFamily="49" charset="-122"/>
                <a:ea typeface="FangSong" panose="02010609060101010101" pitchFamily="49" charset="-122"/>
                <a:cs typeface="Calibri"/>
              </a:rPr>
              <a:t>6:00-8:00</a:t>
            </a:r>
            <a:r>
              <a:rPr lang="en-US" altLang="zh-Hans" sz="1300" b="0" i="0" u="none" strike="noStrike" dirty="0">
                <a:solidFill>
                  <a:srgbClr val="404040"/>
                </a:solidFill>
                <a:latin typeface="FangSong" panose="02010609060101010101" pitchFamily="49" charset="-122"/>
                <a:ea typeface="FangSong" panose="02010609060101010101" pitchFamily="49" charset="-122"/>
                <a:cs typeface="Calibri"/>
              </a:rPr>
              <a:t>pm</a:t>
            </a:r>
            <a:r>
              <a:rPr lang="zh-Hans" sz="1300" b="0" i="0" u="none" strike="noStrike" dirty="0">
                <a:solidFill>
                  <a:srgbClr val="404040"/>
                </a:solidFill>
                <a:latin typeface="FangSong" panose="02010609060101010101" pitchFamily="49" charset="-122"/>
                <a:ea typeface="FangSong" panose="02010609060101010101" pitchFamily="49" charset="-122"/>
                <a:cs typeface="Calibri"/>
              </a:rPr>
              <a:t>：1人出席·如需要，外加1人</a:t>
            </a:r>
            <a:endParaRPr lang="en-US" sz="1300" dirty="0">
              <a:solidFill>
                <a:srgbClr val="000000"/>
              </a:solidFill>
              <a:latin typeface="FangSong" panose="02010609060101010101" pitchFamily="49" charset="-122"/>
              <a:ea typeface="FangSong" panose="02010609060101010101" pitchFamily="49" charset="-122"/>
              <a:cs typeface="Calibri"/>
            </a:endParaRPr>
          </a:p>
          <a:p>
            <a:pPr marL="0" indent="0" rtl="0">
              <a:lnSpc>
                <a:spcPct val="100000"/>
              </a:lnSpc>
              <a:buNone/>
            </a:pPr>
            <a:r>
              <a:rPr lang="zh-Hans" sz="1300" b="1" i="0" u="none" strike="noStrike" dirty="0">
                <a:solidFill>
                  <a:srgbClr val="404040"/>
                </a:solidFill>
                <a:latin typeface="FangSong" panose="02010609060101010101" pitchFamily="49" charset="-122"/>
                <a:ea typeface="FangSong" panose="02010609060101010101" pitchFamily="49" charset="-122"/>
                <a:cs typeface="Calibri"/>
              </a:rPr>
              <a:t>2025 年 11 月 15 日</a:t>
            </a:r>
            <a:r>
              <a:rPr lang="zh-CN" altLang="en-US" sz="1300" b="1" i="0" u="none" strike="noStrike" dirty="0">
                <a:solidFill>
                  <a:srgbClr val="404040"/>
                </a:solidFill>
                <a:latin typeface="FangSong" panose="02010609060101010101" pitchFamily="49" charset="-122"/>
                <a:ea typeface="FangSong" panose="02010609060101010101" pitchFamily="49" charset="-122"/>
                <a:cs typeface="Calibri"/>
              </a:rPr>
              <a:t>（</a:t>
            </a:r>
            <a:r>
              <a:rPr lang="zh-Hans" sz="1300" b="1" i="0" u="none" strike="noStrike" dirty="0">
                <a:solidFill>
                  <a:srgbClr val="404040"/>
                </a:solidFill>
                <a:latin typeface="FangSong" panose="02010609060101010101" pitchFamily="49" charset="-122"/>
                <a:ea typeface="FangSong" panose="02010609060101010101" pitchFamily="49" charset="-122"/>
                <a:cs typeface="Calibri"/>
              </a:rPr>
              <a:t>星期六</a:t>
            </a:r>
            <a:r>
              <a:rPr lang="zh-CN" altLang="en-US" sz="1300" b="1" i="0" u="none" strike="noStrike" dirty="0">
                <a:solidFill>
                  <a:srgbClr val="404040"/>
                </a:solidFill>
                <a:latin typeface="FangSong" panose="02010609060101010101" pitchFamily="49" charset="-122"/>
                <a:ea typeface="FangSong" panose="02010609060101010101" pitchFamily="49" charset="-122"/>
                <a:cs typeface="Calibri"/>
              </a:rPr>
              <a:t>）</a:t>
            </a:r>
            <a:endParaRPr lang="en-US" sz="1300" dirty="0">
              <a:solidFill>
                <a:srgbClr val="000000"/>
              </a:solidFill>
              <a:latin typeface="FangSong" panose="02010609060101010101" pitchFamily="49" charset="-122"/>
              <a:ea typeface="FangSong" panose="02010609060101010101" pitchFamily="49" charset="-122"/>
              <a:cs typeface="Calibri"/>
            </a:endParaRPr>
          </a:p>
          <a:p>
            <a:pPr marL="383540" indent="0" rtl="0">
              <a:lnSpc>
                <a:spcPct val="100000"/>
              </a:lnSpc>
              <a:buClr>
                <a:srgbClr val="004B24"/>
              </a:buClr>
              <a:buFont typeface="Arial" panose="020B0604020202020204" pitchFamily="34" charset="0"/>
              <a:buChar char="•"/>
            </a:pPr>
            <a:r>
              <a:rPr lang="en-US" altLang="zh-Hans" sz="1300" dirty="0">
                <a:solidFill>
                  <a:srgbClr val="404040"/>
                </a:solidFill>
                <a:latin typeface="FangSong" panose="02010609060101010101" pitchFamily="49" charset="-122"/>
                <a:ea typeface="FangSong" panose="02010609060101010101" pitchFamily="49" charset="-122"/>
                <a:cs typeface="Calibri"/>
              </a:rPr>
              <a:t> </a:t>
            </a:r>
            <a:r>
              <a:rPr lang="zh-Hans" sz="1300" b="0" i="0" u="none" strike="noStrike" dirty="0">
                <a:solidFill>
                  <a:srgbClr val="404040"/>
                </a:solidFill>
                <a:latin typeface="FangSong" panose="02010609060101010101" pitchFamily="49" charset="-122"/>
                <a:ea typeface="FangSong" panose="02010609060101010101" pitchFamily="49" charset="-122"/>
                <a:cs typeface="Calibri"/>
              </a:rPr>
              <a:t>12:00-2:00</a:t>
            </a:r>
            <a:r>
              <a:rPr lang="en-US" altLang="zh-Hans" sz="1300" b="0" i="0" u="none" strike="noStrike" dirty="0">
                <a:solidFill>
                  <a:srgbClr val="404040"/>
                </a:solidFill>
                <a:latin typeface="FangSong" panose="02010609060101010101" pitchFamily="49" charset="-122"/>
                <a:ea typeface="FangSong" panose="02010609060101010101" pitchFamily="49" charset="-122"/>
                <a:cs typeface="Calibri"/>
              </a:rPr>
              <a:t>pm</a:t>
            </a:r>
            <a:r>
              <a:rPr lang="zh-Hans" sz="1300" b="0" i="0" u="none" strike="noStrike" dirty="0">
                <a:solidFill>
                  <a:srgbClr val="404040"/>
                </a:solidFill>
                <a:latin typeface="FangSong" panose="02010609060101010101" pitchFamily="49" charset="-122"/>
                <a:ea typeface="FangSong" panose="02010609060101010101" pitchFamily="49" charset="-122"/>
                <a:cs typeface="Calibri"/>
              </a:rPr>
              <a:t>：2人出席·如需要，外加1人</a:t>
            </a:r>
            <a:endParaRPr lang="en-US" sz="1300" b="1" dirty="0">
              <a:solidFill>
                <a:srgbClr val="404040"/>
              </a:solidFill>
              <a:latin typeface="FangSong" panose="02010609060101010101" pitchFamily="49" charset="-122"/>
              <a:ea typeface="FangSong" panose="02010609060101010101" pitchFamily="49" charset="-122"/>
              <a:cs typeface="Calibri"/>
            </a:endParaRPr>
          </a:p>
          <a:p>
            <a:pPr marL="0" indent="0" rtl="0">
              <a:lnSpc>
                <a:spcPct val="100000"/>
              </a:lnSpc>
              <a:buNone/>
            </a:pPr>
            <a:r>
              <a:rPr lang="zh-Hans" sz="1300" b="1" i="0" u="none" strike="noStrike" dirty="0">
                <a:solidFill>
                  <a:srgbClr val="404040"/>
                </a:solidFill>
                <a:latin typeface="FangSong" panose="02010609060101010101" pitchFamily="49" charset="-122"/>
                <a:ea typeface="FangSong" panose="02010609060101010101" pitchFamily="49" charset="-122"/>
              </a:rPr>
              <a:t>2025 年 11 月 17 日</a:t>
            </a:r>
            <a:r>
              <a:rPr lang="zh-CN" altLang="en-US" sz="1300" b="1" i="0" u="none" strike="noStrike" dirty="0">
                <a:solidFill>
                  <a:srgbClr val="404040"/>
                </a:solidFill>
                <a:latin typeface="FangSong" panose="02010609060101010101" pitchFamily="49" charset="-122"/>
                <a:ea typeface="FangSong" panose="02010609060101010101" pitchFamily="49" charset="-122"/>
              </a:rPr>
              <a:t>（</a:t>
            </a:r>
            <a:r>
              <a:rPr lang="zh-Hans" sz="1300" b="1" i="0" u="none" strike="noStrike" dirty="0">
                <a:solidFill>
                  <a:srgbClr val="404040"/>
                </a:solidFill>
                <a:latin typeface="FangSong" panose="02010609060101010101" pitchFamily="49" charset="-122"/>
                <a:ea typeface="FangSong" panose="02010609060101010101" pitchFamily="49" charset="-122"/>
                <a:cs typeface="Calibri"/>
              </a:rPr>
              <a:t>星期一</a:t>
            </a:r>
            <a:r>
              <a:rPr lang="zh-CN" altLang="en-US" sz="1300" b="1" i="0" u="none" strike="noStrike" dirty="0">
                <a:solidFill>
                  <a:srgbClr val="404040"/>
                </a:solidFill>
                <a:latin typeface="FangSong" panose="02010609060101010101" pitchFamily="49" charset="-122"/>
                <a:ea typeface="FangSong" panose="02010609060101010101" pitchFamily="49" charset="-122"/>
                <a:cs typeface="Calibri"/>
              </a:rPr>
              <a:t>）</a:t>
            </a:r>
            <a:endParaRPr lang="en-US" sz="1300" b="1" dirty="0">
              <a:latin typeface="FangSong" panose="02010609060101010101" pitchFamily="49" charset="-122"/>
              <a:ea typeface="FangSong" panose="02010609060101010101" pitchFamily="49" charset="-122"/>
              <a:cs typeface="Calibri"/>
            </a:endParaRPr>
          </a:p>
          <a:p>
            <a:pPr marL="383540" lvl="1" indent="0" rtl="0">
              <a:lnSpc>
                <a:spcPct val="100000"/>
              </a:lnSpc>
              <a:buClr>
                <a:srgbClr val="004B24"/>
              </a:buClr>
              <a:buFont typeface="Arial" panose="020B0604020202020204" pitchFamily="34" charset="0"/>
              <a:buChar char="•"/>
            </a:pPr>
            <a:r>
              <a:rPr lang="en-US" altLang="zh-Hans" sz="1300" dirty="0">
                <a:solidFill>
                  <a:srgbClr val="404040"/>
                </a:solidFill>
                <a:highlight>
                  <a:srgbClr val="FFFF00"/>
                </a:highlight>
                <a:latin typeface="FangSong" panose="02010609060101010101" pitchFamily="49" charset="-122"/>
                <a:ea typeface="FangSong" panose="02010609060101010101" pitchFamily="49" charset="-122"/>
              </a:rPr>
              <a:t> </a:t>
            </a:r>
            <a:r>
              <a:rPr lang="zh-Hans" sz="1300" b="0" i="0" u="none" strike="noStrike" dirty="0">
                <a:solidFill>
                  <a:srgbClr val="404040"/>
                </a:solidFill>
                <a:highlight>
                  <a:srgbClr val="FFFF00"/>
                </a:highlight>
                <a:latin typeface="FangSong" panose="02010609060101010101" pitchFamily="49" charset="-122"/>
                <a:ea typeface="FangSong" panose="02010609060101010101" pitchFamily="49" charset="-122"/>
              </a:rPr>
              <a:t>8:00-10:00</a:t>
            </a:r>
            <a:r>
              <a:rPr lang="en-US" altLang="zh-Hans" sz="1300" b="0" i="0" u="none" strike="noStrike" dirty="0">
                <a:solidFill>
                  <a:srgbClr val="404040"/>
                </a:solidFill>
                <a:highlight>
                  <a:srgbClr val="FFFF00"/>
                </a:highlight>
                <a:latin typeface="FangSong" panose="02010609060101010101" pitchFamily="49" charset="-122"/>
                <a:ea typeface="FangSong" panose="02010609060101010101" pitchFamily="49" charset="-122"/>
              </a:rPr>
              <a:t>am</a:t>
            </a:r>
            <a:r>
              <a:rPr lang="zh-Hans" sz="1300" b="0" i="0" u="none" strike="noStrike" dirty="0">
                <a:solidFill>
                  <a:srgbClr val="404040"/>
                </a:solidFill>
                <a:highlight>
                  <a:srgbClr val="FFFF00"/>
                </a:highlight>
                <a:latin typeface="FangSong" panose="02010609060101010101" pitchFamily="49" charset="-122"/>
                <a:ea typeface="FangSong" panose="02010609060101010101" pitchFamily="49" charset="-122"/>
              </a:rPr>
              <a:t> </a:t>
            </a:r>
            <a:r>
              <a:rPr lang="zh-Hans" sz="1300" b="0" i="0" u="none" strike="noStrike" dirty="0">
                <a:solidFill>
                  <a:srgbClr val="404040"/>
                </a:solidFill>
                <a:highlight>
                  <a:srgbClr val="FFFF00"/>
                </a:highlight>
                <a:latin typeface="FangSong" panose="02010609060101010101" pitchFamily="49" charset="-122"/>
                <a:ea typeface="FangSong" panose="02010609060101010101" pitchFamily="49" charset="-122"/>
                <a:cs typeface="+mn-lt"/>
              </a:rPr>
              <a:t>: 5人出席</a:t>
            </a:r>
          </a:p>
          <a:p>
            <a:pPr marL="383540" lvl="1" indent="0" rtl="0">
              <a:lnSpc>
                <a:spcPct val="100000"/>
              </a:lnSpc>
              <a:buClr>
                <a:srgbClr val="004B24"/>
              </a:buClr>
              <a:buFont typeface="Arial" panose="020B0604020202020204" pitchFamily="34" charset="0"/>
              <a:buChar char="•"/>
            </a:pPr>
            <a:r>
              <a:rPr lang="en-US" altLang="zh-Hans" sz="1300" dirty="0">
                <a:solidFill>
                  <a:srgbClr val="404040"/>
                </a:solidFill>
                <a:latin typeface="FangSong" panose="02010609060101010101" pitchFamily="49" charset="-122"/>
                <a:ea typeface="FangSong" panose="02010609060101010101" pitchFamily="49" charset="-122"/>
                <a:cs typeface="+mn-lt"/>
              </a:rPr>
              <a:t> </a:t>
            </a:r>
            <a:r>
              <a:rPr lang="zh-Hans" sz="1300" b="0" i="0" u="none" strike="noStrike" dirty="0">
                <a:solidFill>
                  <a:srgbClr val="404040"/>
                </a:solidFill>
                <a:latin typeface="FangSong" panose="02010609060101010101" pitchFamily="49" charset="-122"/>
                <a:ea typeface="FangSong" panose="02010609060101010101" pitchFamily="49" charset="-122"/>
                <a:cs typeface="+mn-lt"/>
              </a:rPr>
              <a:t>6:00-8:00</a:t>
            </a:r>
            <a:r>
              <a:rPr lang="en-US" altLang="zh-Hans" sz="1300" b="0" i="0" u="none" strike="noStrike" dirty="0">
                <a:solidFill>
                  <a:srgbClr val="404040"/>
                </a:solidFill>
                <a:latin typeface="FangSong" panose="02010609060101010101" pitchFamily="49" charset="-122"/>
                <a:ea typeface="FangSong" panose="02010609060101010101" pitchFamily="49" charset="-122"/>
                <a:cs typeface="+mn-lt"/>
              </a:rPr>
              <a:t>pm</a:t>
            </a:r>
            <a:r>
              <a:rPr lang="zh-Hans" sz="1300" b="0" i="0" u="none" strike="noStrike" dirty="0">
                <a:solidFill>
                  <a:srgbClr val="404040"/>
                </a:solidFill>
                <a:latin typeface="FangSong" panose="02010609060101010101" pitchFamily="49" charset="-122"/>
                <a:ea typeface="FangSong" panose="02010609060101010101" pitchFamily="49" charset="-122"/>
                <a:cs typeface="+mn-lt"/>
              </a:rPr>
              <a:t>：4人出席</a:t>
            </a:r>
            <a:endParaRPr lang="en-US" sz="1300" dirty="0">
              <a:latin typeface="FangSong" panose="02010609060101010101" pitchFamily="49" charset="-122"/>
              <a:ea typeface="FangSong" panose="02010609060101010101" pitchFamily="49" charset="-122"/>
              <a:cs typeface="Calibri"/>
            </a:endParaRPr>
          </a:p>
        </p:txBody>
      </p:sp>
      <p:sp>
        <p:nvSpPr>
          <p:cNvPr id="5" name="Content Placeholder 2">
            <a:extLst>
              <a:ext uri="{FF2B5EF4-FFF2-40B4-BE49-F238E27FC236}">
                <a16:creationId xmlns:a16="http://schemas.microsoft.com/office/drawing/2014/main" id="{7F56D47D-79E0-7E49-AEBC-160DEFCD2FC3}"/>
              </a:ext>
            </a:extLst>
          </p:cNvPr>
          <p:cNvSpPr txBox="1"/>
          <p:nvPr/>
        </p:nvSpPr>
        <p:spPr>
          <a:xfrm>
            <a:off x="8136435" y="2113152"/>
            <a:ext cx="3847382" cy="4181511"/>
          </a:xfrm>
          <a:prstGeom prst="rect">
            <a:avLst/>
          </a:prstGeom>
        </p:spPr>
        <p:txBody>
          <a:bodyPr vert="horz" lIns="0" tIns="45720" rIns="0" bIns="45720" rtlCol="0" anchor="t">
            <a:noAutofit/>
          </a:bodyPr>
          <a:lstStyle>
            <a:lvl1pPr marL="91440" indent="-91440" algn="l" defTabSz="914400" rtl="0" eaLnBrk="1" latinLnBrk="0" hangingPunct="1">
              <a:lnSpc>
                <a:spcPct val="90000"/>
              </a:lnSpc>
              <a:spcBef>
                <a:spcPts val="1200"/>
              </a:spcBef>
              <a:spcAft>
                <a:spcPts val="200"/>
              </a:spcAft>
              <a:buClr>
                <a:schemeClr val="accent1"/>
              </a:buClr>
              <a:buSzTx/>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9pPr>
          </a:lstStyle>
          <a:p>
            <a:pPr marL="0" indent="0" rtl="0">
              <a:lnSpc>
                <a:spcPct val="120000"/>
              </a:lnSpc>
              <a:buNone/>
            </a:pPr>
            <a:r>
              <a:rPr lang="zh-Hans" sz="1300" b="1" i="0" u="none" strike="noStrike" dirty="0">
                <a:solidFill>
                  <a:srgbClr val="404040"/>
                </a:solidFill>
                <a:latin typeface="FangSong" panose="02010609060101010101" pitchFamily="49" charset="-122"/>
                <a:ea typeface="FangSong" panose="02010609060101010101" pitchFamily="49" charset="-122"/>
              </a:rPr>
              <a:t>2025 年 11 月 18 日</a:t>
            </a:r>
            <a:r>
              <a:rPr lang="zh-CN" altLang="en-US" sz="1300" b="1" i="0" u="none" strike="noStrike" dirty="0">
                <a:solidFill>
                  <a:srgbClr val="404040"/>
                </a:solidFill>
                <a:latin typeface="FangSong" panose="02010609060101010101" pitchFamily="49" charset="-122"/>
                <a:ea typeface="FangSong" panose="02010609060101010101" pitchFamily="49" charset="-122"/>
              </a:rPr>
              <a:t>（</a:t>
            </a:r>
            <a:r>
              <a:rPr lang="zh-Hans" sz="1300" b="1" i="0" u="none" strike="noStrike" dirty="0">
                <a:solidFill>
                  <a:srgbClr val="404040"/>
                </a:solidFill>
                <a:latin typeface="FangSong" panose="02010609060101010101" pitchFamily="49" charset="-122"/>
                <a:ea typeface="FangSong" panose="02010609060101010101" pitchFamily="49" charset="-122"/>
              </a:rPr>
              <a:t>星期二</a:t>
            </a:r>
            <a:r>
              <a:rPr lang="zh-CN" altLang="en-US" sz="1300" b="1" i="0" u="none" strike="noStrike" dirty="0">
                <a:solidFill>
                  <a:srgbClr val="404040"/>
                </a:solidFill>
                <a:latin typeface="FangSong" panose="02010609060101010101" pitchFamily="49" charset="-122"/>
                <a:ea typeface="FangSong" panose="02010609060101010101" pitchFamily="49" charset="-122"/>
              </a:rPr>
              <a:t>）</a:t>
            </a:r>
            <a:endParaRPr lang="en-US" sz="1300" b="1" dirty="0">
              <a:solidFill>
                <a:srgbClr val="404040"/>
              </a:solidFill>
              <a:latin typeface="FangSong" panose="02010609060101010101" pitchFamily="49" charset="-122"/>
              <a:ea typeface="FangSong" panose="02010609060101010101" pitchFamily="49" charset="-122"/>
              <a:cs typeface="Calibri"/>
            </a:endParaRPr>
          </a:p>
          <a:p>
            <a:pPr marL="383540" indent="0" rtl="0">
              <a:lnSpc>
                <a:spcPct val="120000"/>
              </a:lnSpc>
              <a:buClr>
                <a:srgbClr val="004B24"/>
              </a:buClr>
              <a:buFont typeface="Arial" panose="020B0604020202020204" pitchFamily="34" charset="0"/>
              <a:buChar char="•"/>
            </a:pPr>
            <a:r>
              <a:rPr lang="en-US" altLang="zh-Hans" sz="1300" dirty="0">
                <a:solidFill>
                  <a:srgbClr val="404040"/>
                </a:solidFill>
                <a:latin typeface="FangSong" panose="02010609060101010101" pitchFamily="49" charset="-122"/>
                <a:ea typeface="FangSong" panose="02010609060101010101" pitchFamily="49" charset="-122"/>
                <a:cs typeface="Calibri"/>
              </a:rPr>
              <a:t> </a:t>
            </a:r>
            <a:r>
              <a:rPr lang="zh-Hans" sz="1300" b="0" i="0" u="none" strike="noStrike" dirty="0">
                <a:solidFill>
                  <a:srgbClr val="404040"/>
                </a:solidFill>
                <a:latin typeface="FangSong" panose="02010609060101010101" pitchFamily="49" charset="-122"/>
                <a:ea typeface="FangSong" panose="02010609060101010101" pitchFamily="49" charset="-122"/>
                <a:cs typeface="Calibri"/>
              </a:rPr>
              <a:t>8:00-10:00</a:t>
            </a:r>
            <a:r>
              <a:rPr lang="en-US" altLang="zh-Hans" sz="1300" b="0" i="0" u="none" strike="noStrike" dirty="0">
                <a:solidFill>
                  <a:srgbClr val="404040"/>
                </a:solidFill>
                <a:latin typeface="FangSong" panose="02010609060101010101" pitchFamily="49" charset="-122"/>
                <a:ea typeface="FangSong" panose="02010609060101010101" pitchFamily="49" charset="-122"/>
                <a:cs typeface="Calibri"/>
              </a:rPr>
              <a:t>am</a:t>
            </a:r>
            <a:r>
              <a:rPr lang="zh-Hans" sz="1300" b="0" i="0" u="none" strike="noStrike" dirty="0">
                <a:solidFill>
                  <a:srgbClr val="404040"/>
                </a:solidFill>
                <a:latin typeface="FangSong" panose="02010609060101010101" pitchFamily="49" charset="-122"/>
                <a:ea typeface="FangSong" panose="02010609060101010101" pitchFamily="49" charset="-122"/>
                <a:cs typeface="Calibri"/>
              </a:rPr>
              <a:t>：3人出席</a:t>
            </a:r>
          </a:p>
          <a:p>
            <a:pPr marL="383540" indent="0" rtl="0">
              <a:lnSpc>
                <a:spcPct val="120000"/>
              </a:lnSpc>
              <a:buClr>
                <a:srgbClr val="004B24"/>
              </a:buClr>
              <a:buFont typeface="Arial" panose="020B0604020202020204" pitchFamily="34" charset="0"/>
              <a:buChar char="•"/>
            </a:pPr>
            <a:r>
              <a:rPr lang="en-US" altLang="zh-Hans" sz="1300" dirty="0">
                <a:solidFill>
                  <a:srgbClr val="404040"/>
                </a:solidFill>
                <a:latin typeface="FangSong" panose="02010609060101010101" pitchFamily="49" charset="-122"/>
                <a:ea typeface="FangSong" panose="02010609060101010101" pitchFamily="49" charset="-122"/>
                <a:cs typeface="Calibri"/>
              </a:rPr>
              <a:t> </a:t>
            </a:r>
            <a:r>
              <a:rPr lang="zh-Hans" sz="1300" b="0" i="0" u="none" strike="noStrike" dirty="0">
                <a:solidFill>
                  <a:srgbClr val="404040"/>
                </a:solidFill>
                <a:latin typeface="FangSong" panose="02010609060101010101" pitchFamily="49" charset="-122"/>
                <a:ea typeface="FangSong" panose="02010609060101010101" pitchFamily="49" charset="-122"/>
                <a:cs typeface="Calibri"/>
              </a:rPr>
              <a:t>6:00-8:00</a:t>
            </a:r>
            <a:r>
              <a:rPr lang="en-US" altLang="zh-Hans" sz="1300" b="0" i="0" u="none" strike="noStrike" dirty="0">
                <a:solidFill>
                  <a:srgbClr val="404040"/>
                </a:solidFill>
                <a:latin typeface="FangSong" panose="02010609060101010101" pitchFamily="49" charset="-122"/>
                <a:ea typeface="FangSong" panose="02010609060101010101" pitchFamily="49" charset="-122"/>
                <a:cs typeface="Calibri"/>
              </a:rPr>
              <a:t>pm</a:t>
            </a:r>
            <a:r>
              <a:rPr lang="zh-Hans" sz="1300" b="0" i="0" u="none" strike="noStrike" dirty="0">
                <a:solidFill>
                  <a:srgbClr val="404040"/>
                </a:solidFill>
                <a:latin typeface="FangSong" panose="02010609060101010101" pitchFamily="49" charset="-122"/>
                <a:ea typeface="FangSong" panose="02010609060101010101" pitchFamily="49" charset="-122"/>
                <a:cs typeface="Calibri"/>
              </a:rPr>
              <a:t>：2人出席</a:t>
            </a:r>
            <a:endParaRPr lang="en-US" sz="1300" dirty="0">
              <a:latin typeface="FangSong" panose="02010609060101010101" pitchFamily="49" charset="-122"/>
              <a:ea typeface="FangSong" panose="02010609060101010101" pitchFamily="49" charset="-122"/>
              <a:cs typeface="Calibri"/>
            </a:endParaRPr>
          </a:p>
          <a:p>
            <a:pPr marL="0" indent="0" rtl="0">
              <a:lnSpc>
                <a:spcPct val="120000"/>
              </a:lnSpc>
              <a:buNone/>
            </a:pPr>
            <a:r>
              <a:rPr lang="zh-Hans" sz="1300" b="1" i="0" u="none" strike="noStrike" dirty="0">
                <a:solidFill>
                  <a:srgbClr val="404040"/>
                </a:solidFill>
                <a:latin typeface="FangSong" panose="02010609060101010101" pitchFamily="49" charset="-122"/>
                <a:ea typeface="FangSong" panose="02010609060101010101" pitchFamily="49" charset="-122"/>
              </a:rPr>
              <a:t>2025 年 11 月 19 日</a:t>
            </a:r>
            <a:r>
              <a:rPr lang="zh-CN" altLang="en-US" sz="1300" b="1" i="0" u="none" strike="noStrike" dirty="0">
                <a:solidFill>
                  <a:srgbClr val="404040"/>
                </a:solidFill>
                <a:latin typeface="FangSong" panose="02010609060101010101" pitchFamily="49" charset="-122"/>
                <a:ea typeface="FangSong" panose="02010609060101010101" pitchFamily="49" charset="-122"/>
              </a:rPr>
              <a:t>（</a:t>
            </a:r>
            <a:r>
              <a:rPr lang="zh-Hans" sz="1300" b="1" i="0" u="none" strike="noStrike" dirty="0">
                <a:solidFill>
                  <a:srgbClr val="404040"/>
                </a:solidFill>
                <a:latin typeface="FangSong" panose="02010609060101010101" pitchFamily="49" charset="-122"/>
                <a:ea typeface="FangSong" panose="02010609060101010101" pitchFamily="49" charset="-122"/>
              </a:rPr>
              <a:t>星期三</a:t>
            </a:r>
            <a:r>
              <a:rPr lang="zh-CN" altLang="en-US" sz="1300" b="1" i="0" u="none" strike="noStrike" dirty="0">
                <a:solidFill>
                  <a:srgbClr val="404040"/>
                </a:solidFill>
                <a:latin typeface="FangSong" panose="02010609060101010101" pitchFamily="49" charset="-122"/>
                <a:ea typeface="FangSong" panose="02010609060101010101" pitchFamily="49" charset="-122"/>
              </a:rPr>
              <a:t>）</a:t>
            </a:r>
            <a:endParaRPr lang="en-US" sz="1300" b="1" dirty="0">
              <a:solidFill>
                <a:srgbClr val="404040"/>
              </a:solidFill>
              <a:latin typeface="FangSong" panose="02010609060101010101" pitchFamily="49" charset="-122"/>
              <a:ea typeface="FangSong" panose="02010609060101010101" pitchFamily="49" charset="-122"/>
              <a:cs typeface="Calibri"/>
            </a:endParaRPr>
          </a:p>
          <a:p>
            <a:pPr marL="383540" indent="0" rtl="0">
              <a:lnSpc>
                <a:spcPct val="120000"/>
              </a:lnSpc>
              <a:buClr>
                <a:srgbClr val="004B24"/>
              </a:buClr>
              <a:buFont typeface="Arial" panose="020B0604020202020204" pitchFamily="34" charset="0"/>
              <a:buChar char="•"/>
            </a:pPr>
            <a:r>
              <a:rPr lang="en-US" altLang="zh-Hans" sz="1300" dirty="0">
                <a:solidFill>
                  <a:srgbClr val="404040"/>
                </a:solidFill>
                <a:latin typeface="FangSong" panose="02010609060101010101" pitchFamily="49" charset="-122"/>
                <a:ea typeface="FangSong" panose="02010609060101010101" pitchFamily="49" charset="-122"/>
                <a:cs typeface="+mn-lt"/>
              </a:rPr>
              <a:t> </a:t>
            </a:r>
            <a:r>
              <a:rPr lang="zh-Hans" sz="1300" b="0" i="0" u="none" strike="noStrike" dirty="0">
                <a:solidFill>
                  <a:srgbClr val="404040"/>
                </a:solidFill>
                <a:latin typeface="FangSong" panose="02010609060101010101" pitchFamily="49" charset="-122"/>
                <a:ea typeface="FangSong" panose="02010609060101010101" pitchFamily="49" charset="-122"/>
                <a:cs typeface="+mn-lt"/>
              </a:rPr>
              <a:t>8:00-10:00</a:t>
            </a:r>
            <a:r>
              <a:rPr lang="en-US" altLang="zh-Hans" sz="1300" b="0" i="0" u="none" strike="noStrike" dirty="0">
                <a:solidFill>
                  <a:srgbClr val="404040"/>
                </a:solidFill>
                <a:latin typeface="FangSong" panose="02010609060101010101" pitchFamily="49" charset="-122"/>
                <a:ea typeface="FangSong" panose="02010609060101010101" pitchFamily="49" charset="-122"/>
                <a:cs typeface="+mn-lt"/>
              </a:rPr>
              <a:t>am</a:t>
            </a:r>
            <a:r>
              <a:rPr lang="zh-Hans" sz="1300" b="0" i="0" u="none" strike="noStrike" dirty="0">
                <a:solidFill>
                  <a:srgbClr val="404040"/>
                </a:solidFill>
                <a:latin typeface="FangSong" panose="02010609060101010101" pitchFamily="49" charset="-122"/>
                <a:ea typeface="FangSong" panose="02010609060101010101" pitchFamily="49" charset="-122"/>
                <a:cs typeface="+mn-lt"/>
              </a:rPr>
              <a:t>：3人出席·如需要，外加1人</a:t>
            </a:r>
          </a:p>
          <a:p>
            <a:pPr marL="383540" indent="0" rtl="0">
              <a:lnSpc>
                <a:spcPct val="120000"/>
              </a:lnSpc>
              <a:buClr>
                <a:srgbClr val="004B24"/>
              </a:buClr>
              <a:buFont typeface="Arial" panose="020B0604020202020204" pitchFamily="34" charset="0"/>
              <a:buChar char="•"/>
            </a:pPr>
            <a:r>
              <a:rPr lang="en-US" altLang="zh-Hans" sz="1300" dirty="0">
                <a:solidFill>
                  <a:srgbClr val="404040"/>
                </a:solidFill>
                <a:latin typeface="FangSong" panose="02010609060101010101" pitchFamily="49" charset="-122"/>
                <a:ea typeface="FangSong" panose="02010609060101010101" pitchFamily="49" charset="-122"/>
                <a:cs typeface="+mn-lt"/>
              </a:rPr>
              <a:t> </a:t>
            </a:r>
            <a:r>
              <a:rPr lang="zh-Hans" sz="1300" b="0" i="0" u="none" strike="noStrike" dirty="0">
                <a:solidFill>
                  <a:srgbClr val="404040"/>
                </a:solidFill>
                <a:latin typeface="FangSong" panose="02010609060101010101" pitchFamily="49" charset="-122"/>
                <a:ea typeface="FangSong" panose="02010609060101010101" pitchFamily="49" charset="-122"/>
                <a:cs typeface="+mn-lt"/>
              </a:rPr>
              <a:t>6:00-8:00</a:t>
            </a:r>
            <a:r>
              <a:rPr lang="en-US" altLang="zh-Hans" sz="1300" b="0" i="0" u="none" strike="noStrike" dirty="0">
                <a:solidFill>
                  <a:srgbClr val="404040"/>
                </a:solidFill>
                <a:latin typeface="FangSong" panose="02010609060101010101" pitchFamily="49" charset="-122"/>
                <a:ea typeface="FangSong" panose="02010609060101010101" pitchFamily="49" charset="-122"/>
                <a:cs typeface="+mn-lt"/>
              </a:rPr>
              <a:t>pm</a:t>
            </a:r>
            <a:r>
              <a:rPr lang="zh-Hans" sz="1300" b="0" i="0" u="none" strike="noStrike" dirty="0">
                <a:solidFill>
                  <a:srgbClr val="404040"/>
                </a:solidFill>
                <a:latin typeface="FangSong" panose="02010609060101010101" pitchFamily="49" charset="-122"/>
                <a:ea typeface="FangSong" panose="02010609060101010101" pitchFamily="49" charset="-122"/>
                <a:cs typeface="+mn-lt"/>
              </a:rPr>
              <a:t>：3人出席</a:t>
            </a:r>
            <a:endParaRPr lang="en-US" sz="1300" dirty="0">
              <a:latin typeface="FangSong" panose="02010609060101010101" pitchFamily="49" charset="-122"/>
              <a:ea typeface="FangSong" panose="02010609060101010101" pitchFamily="49" charset="-122"/>
              <a:cs typeface="Calibri"/>
            </a:endParaRPr>
          </a:p>
          <a:p>
            <a:pPr marL="0" indent="0" rtl="0">
              <a:lnSpc>
                <a:spcPct val="120000"/>
              </a:lnSpc>
              <a:buNone/>
            </a:pPr>
            <a:r>
              <a:rPr lang="zh-Hans" sz="1300" b="1" i="0" u="none" strike="noStrike" dirty="0">
                <a:solidFill>
                  <a:srgbClr val="404040"/>
                </a:solidFill>
                <a:latin typeface="FangSong" panose="02010609060101010101" pitchFamily="49" charset="-122"/>
                <a:ea typeface="FangSong" panose="02010609060101010101" pitchFamily="49" charset="-122"/>
              </a:rPr>
              <a:t>2025 年 11 月 20 日，星期四</a:t>
            </a:r>
            <a:endParaRPr lang="en-US" sz="1300" b="1" dirty="0">
              <a:solidFill>
                <a:srgbClr val="404040"/>
              </a:solidFill>
              <a:latin typeface="FangSong" panose="02010609060101010101" pitchFamily="49" charset="-122"/>
              <a:ea typeface="FangSong" panose="02010609060101010101" pitchFamily="49" charset="-122"/>
              <a:cs typeface="Calibri"/>
            </a:endParaRPr>
          </a:p>
          <a:p>
            <a:pPr marL="383540" indent="0" rtl="0">
              <a:lnSpc>
                <a:spcPct val="120000"/>
              </a:lnSpc>
              <a:buClr>
                <a:srgbClr val="004B24"/>
              </a:buClr>
              <a:buFont typeface="Arial" panose="020B0604020202020204" pitchFamily="34" charset="0"/>
              <a:buChar char="•"/>
            </a:pPr>
            <a:r>
              <a:rPr lang="en-US" altLang="zh-Hans" sz="1300" dirty="0">
                <a:solidFill>
                  <a:srgbClr val="404040"/>
                </a:solidFill>
                <a:latin typeface="FangSong" panose="02010609060101010101" pitchFamily="49" charset="-122"/>
                <a:ea typeface="FangSong" panose="02010609060101010101" pitchFamily="49" charset="-122"/>
                <a:cs typeface="+mn-lt"/>
              </a:rPr>
              <a:t> </a:t>
            </a:r>
            <a:r>
              <a:rPr lang="zh-Hans" sz="1300" b="0" i="0" u="none" strike="noStrike" dirty="0">
                <a:solidFill>
                  <a:srgbClr val="404040"/>
                </a:solidFill>
                <a:latin typeface="FangSong" panose="02010609060101010101" pitchFamily="49" charset="-122"/>
                <a:ea typeface="FangSong" panose="02010609060101010101" pitchFamily="49" charset="-122"/>
                <a:cs typeface="+mn-lt"/>
              </a:rPr>
              <a:t>8:00-10:00</a:t>
            </a:r>
            <a:r>
              <a:rPr lang="en-US" altLang="zh-Hans" sz="1300" b="0" i="0" u="none" strike="noStrike" dirty="0">
                <a:solidFill>
                  <a:srgbClr val="404040"/>
                </a:solidFill>
                <a:latin typeface="FangSong" panose="02010609060101010101" pitchFamily="49" charset="-122"/>
                <a:ea typeface="FangSong" panose="02010609060101010101" pitchFamily="49" charset="-122"/>
                <a:cs typeface="+mn-lt"/>
              </a:rPr>
              <a:t>am</a:t>
            </a:r>
            <a:r>
              <a:rPr lang="zh-Hans" sz="1300" b="0" i="0" u="none" strike="noStrike" dirty="0">
                <a:solidFill>
                  <a:srgbClr val="404040"/>
                </a:solidFill>
                <a:latin typeface="FangSong" panose="02010609060101010101" pitchFamily="49" charset="-122"/>
                <a:ea typeface="FangSong" panose="02010609060101010101" pitchFamily="49" charset="-122"/>
                <a:cs typeface="+mn-lt"/>
              </a:rPr>
              <a:t>：3人出席·如需要，外加1人</a:t>
            </a:r>
            <a:endParaRPr lang="en-US" sz="1300" dirty="0">
              <a:latin typeface="FangSong" panose="02010609060101010101" pitchFamily="49" charset="-122"/>
              <a:ea typeface="FangSong" panose="02010609060101010101" pitchFamily="49" charset="-122"/>
              <a:cs typeface="Calibri"/>
            </a:endParaRPr>
          </a:p>
          <a:p>
            <a:pPr marL="383540" indent="0" rtl="0">
              <a:lnSpc>
                <a:spcPct val="120000"/>
              </a:lnSpc>
              <a:buClr>
                <a:srgbClr val="004B24"/>
              </a:buClr>
              <a:buFont typeface="Arial" panose="020B0604020202020204" pitchFamily="34" charset="0"/>
              <a:buChar char="•"/>
            </a:pPr>
            <a:r>
              <a:rPr lang="en-US" altLang="zh-Hans" sz="1300" dirty="0">
                <a:solidFill>
                  <a:srgbClr val="404040"/>
                </a:solidFill>
                <a:highlight>
                  <a:srgbClr val="FFFF00"/>
                </a:highlight>
                <a:latin typeface="FangSong" panose="02010609060101010101" pitchFamily="49" charset="-122"/>
                <a:ea typeface="FangSong" panose="02010609060101010101" pitchFamily="49" charset="-122"/>
                <a:cs typeface="Calibri"/>
              </a:rPr>
              <a:t> </a:t>
            </a:r>
            <a:r>
              <a:rPr lang="zh-Hans" sz="1300" b="0" i="0" u="none" strike="noStrike" dirty="0">
                <a:solidFill>
                  <a:srgbClr val="404040"/>
                </a:solidFill>
                <a:highlight>
                  <a:srgbClr val="FFFF00"/>
                </a:highlight>
                <a:latin typeface="FangSong" panose="02010609060101010101" pitchFamily="49" charset="-122"/>
                <a:ea typeface="FangSong" panose="02010609060101010101" pitchFamily="49" charset="-122"/>
                <a:cs typeface="Calibri"/>
              </a:rPr>
              <a:t>6:00-8:00</a:t>
            </a:r>
            <a:r>
              <a:rPr lang="en-US" altLang="zh-Hans" sz="1300" b="0" i="0" u="none" strike="noStrike" dirty="0">
                <a:solidFill>
                  <a:srgbClr val="404040"/>
                </a:solidFill>
                <a:highlight>
                  <a:srgbClr val="FFFF00"/>
                </a:highlight>
                <a:latin typeface="FangSong" panose="02010609060101010101" pitchFamily="49" charset="-122"/>
                <a:ea typeface="FangSong" panose="02010609060101010101" pitchFamily="49" charset="-122"/>
                <a:cs typeface="Calibri"/>
              </a:rPr>
              <a:t>pm</a:t>
            </a:r>
            <a:r>
              <a:rPr lang="zh-Hans" sz="1300" b="0" i="0" u="none" strike="noStrike" dirty="0">
                <a:solidFill>
                  <a:srgbClr val="404040"/>
                </a:solidFill>
                <a:highlight>
                  <a:srgbClr val="FFFF00"/>
                </a:highlight>
                <a:latin typeface="FangSong" panose="02010609060101010101" pitchFamily="49" charset="-122"/>
                <a:ea typeface="FangSong" panose="02010609060101010101" pitchFamily="49" charset="-122"/>
                <a:cs typeface="Calibri"/>
              </a:rPr>
              <a:t>：4人出席·如需要，外加 1 人</a:t>
            </a:r>
            <a:endParaRPr lang="en-US" sz="1300" dirty="0">
              <a:highlight>
                <a:srgbClr val="FFFF00"/>
              </a:highlight>
              <a:latin typeface="FangSong" panose="02010609060101010101" pitchFamily="49" charset="-122"/>
              <a:ea typeface="FangSong" panose="02010609060101010101" pitchFamily="49" charset="-122"/>
              <a:cs typeface="Calibri"/>
            </a:endParaRPr>
          </a:p>
          <a:p>
            <a:pPr marL="383540" indent="0">
              <a:lnSpc>
                <a:spcPct val="120000"/>
              </a:lnSpc>
              <a:buFont typeface="Arial" panose="020B0604020202020204" pitchFamily="34" charset="0"/>
              <a:buChar char="•"/>
            </a:pPr>
            <a:endParaRPr lang="en-US" sz="1300" dirty="0">
              <a:solidFill>
                <a:srgbClr val="404040"/>
              </a:solidFill>
              <a:latin typeface="FangSong" panose="02010609060101010101" pitchFamily="49" charset="-122"/>
              <a:ea typeface="FangSong" panose="02010609060101010101" pitchFamily="49" charset="-122"/>
              <a:cs typeface="Calibri"/>
            </a:endParaRPr>
          </a:p>
          <a:p>
            <a:pPr marL="383540" lvl="1" indent="0">
              <a:lnSpc>
                <a:spcPct val="120000"/>
              </a:lnSpc>
              <a:buSzTx/>
              <a:buFont typeface="Arial" panose="020B0604020202020204" pitchFamily="34" charset="0"/>
              <a:buChar char="•"/>
            </a:pPr>
            <a:endParaRPr lang="en-US" sz="1300" dirty="0">
              <a:solidFill>
                <a:srgbClr val="404040"/>
              </a:solidFill>
              <a:latin typeface="FangSong" panose="02010609060101010101" pitchFamily="49" charset="-122"/>
              <a:ea typeface="FangSong" panose="02010609060101010101" pitchFamily="49" charset="-122"/>
              <a:cs typeface="Calibri"/>
            </a:endParaRPr>
          </a:p>
        </p:txBody>
      </p:sp>
    </p:spTree>
    <p:extLst>
      <p:ext uri="{BB962C8B-B14F-4D97-AF65-F5344CB8AC3E}">
        <p14:creationId xmlns:p14="http://schemas.microsoft.com/office/powerpoint/2010/main" val="4134093413"/>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0CF3F2-3BC4-FE0E-EAB5-1E89E2EFA5EB}"/>
              </a:ext>
            </a:extLst>
          </p:cNvPr>
          <p:cNvSpPr>
            <a:spLocks noGrp="1"/>
          </p:cNvSpPr>
          <p:nvPr>
            <p:ph type="title"/>
          </p:nvPr>
        </p:nvSpPr>
        <p:spPr/>
        <p:txBody>
          <a:bodyPr>
            <a:noAutofit/>
          </a:bodyPr>
          <a:lstStyle/>
          <a:p>
            <a:pPr rtl="0"/>
            <a:r>
              <a:rPr lang="zh-Hans" sz="4800" b="0" i="0" u="none" strike="noStrike" dirty="0">
                <a:latin typeface="FangSong" panose="02010609060101010101" pitchFamily="49" charset="-122"/>
                <a:ea typeface="FangSong" panose="02010609060101010101" pitchFamily="49" charset="-122"/>
                <a:cs typeface="Calibri Light"/>
              </a:rPr>
              <a:t>討論對工作組報告的初步建議</a:t>
            </a:r>
          </a:p>
        </p:txBody>
      </p:sp>
      <p:sp>
        <p:nvSpPr>
          <p:cNvPr id="6" name="Content Placeholder 5">
            <a:extLst>
              <a:ext uri="{FF2B5EF4-FFF2-40B4-BE49-F238E27FC236}">
                <a16:creationId xmlns:a16="http://schemas.microsoft.com/office/drawing/2014/main" id="{3AAFEA63-4337-CF55-3A5F-31C17C31DAFA}"/>
              </a:ext>
            </a:extLst>
          </p:cNvPr>
          <p:cNvSpPr>
            <a:spLocks noGrp="1"/>
          </p:cNvSpPr>
          <p:nvPr>
            <p:ph idx="1"/>
          </p:nvPr>
        </p:nvSpPr>
        <p:spPr/>
        <p:txBody>
          <a:bodyPr vert="horz" lIns="0" tIns="45720" rIns="0" bIns="45720" rtlCol="0" anchor="t">
            <a:noAutofit/>
          </a:bodyPr>
          <a:lstStyle/>
          <a:p>
            <a:pPr marL="0" indent="0" rtl="0">
              <a:lnSpc>
                <a:spcPct val="100000"/>
              </a:lnSpc>
              <a:spcBef>
                <a:spcPct val="0"/>
              </a:spcBef>
              <a:spcAft>
                <a:spcPct val="0"/>
              </a:spcAft>
              <a:buNone/>
            </a:pPr>
            <a:r>
              <a:rPr lang="zh-Hans" sz="2800" b="1" i="0" u="none" strike="noStrike" dirty="0">
                <a:solidFill>
                  <a:srgbClr val="004B24"/>
                </a:solidFill>
                <a:latin typeface="FangSong" panose="02010609060101010101" pitchFamily="49" charset="-122"/>
                <a:ea typeface="FangSong" panose="02010609060101010101" pitchFamily="49" charset="-122"/>
                <a:cs typeface="+mn-lt"/>
              </a:rPr>
              <a:t>第 205 節規定：</a:t>
            </a:r>
            <a:endParaRPr lang="en-US" sz="2800" dirty="0">
              <a:solidFill>
                <a:srgbClr val="004B24"/>
              </a:solidFill>
              <a:latin typeface="FangSong" panose="02010609060101010101" pitchFamily="49" charset="-122"/>
              <a:ea typeface="FangSong" panose="02010609060101010101" pitchFamily="49" charset="-122"/>
              <a:cs typeface="+mn-lt"/>
            </a:endParaRPr>
          </a:p>
          <a:p>
            <a:pPr rtl="0">
              <a:lnSpc>
                <a:spcPct val="100000"/>
              </a:lnSpc>
              <a:spcBef>
                <a:spcPct val="0"/>
              </a:spcBef>
              <a:spcAft>
                <a:spcPct val="0"/>
              </a:spcAft>
            </a:pPr>
            <a:r>
              <a:rPr lang="zh-Hans" sz="2400" b="0" i="0" u="none" strike="noStrike" dirty="0">
                <a:solidFill>
                  <a:srgbClr val="141414"/>
                </a:solidFill>
                <a:latin typeface="FangSong" panose="02010609060101010101" pitchFamily="49" charset="-122"/>
                <a:ea typeface="FangSong" panose="02010609060101010101" pitchFamily="49" charset="-122"/>
                <a:cs typeface="+mn-lt"/>
              </a:rPr>
              <a:t>（c）工作組根據第（b）款提出的建議和根據第（g）款提出的報告</a:t>
            </a:r>
            <a:r>
              <a:rPr lang="zh-Hans" sz="2400" b="1" i="0" u="none" strike="noStrike" dirty="0">
                <a:solidFill>
                  <a:srgbClr val="141414"/>
                </a:solidFill>
                <a:highlight>
                  <a:srgbClr val="FFFF00"/>
                </a:highlight>
                <a:latin typeface="FangSong" panose="02010609060101010101" pitchFamily="49" charset="-122"/>
                <a:ea typeface="FangSong" panose="02010609060101010101" pitchFamily="49" charset="-122"/>
                <a:cs typeface="+mn-lt"/>
              </a:rPr>
              <a:t>應包括但不限於</a:t>
            </a:r>
            <a:r>
              <a:rPr lang="zh-Hans" sz="2400" b="0" i="0" u="none" strike="noStrike" dirty="0">
                <a:solidFill>
                  <a:srgbClr val="141414"/>
                </a:solidFill>
                <a:latin typeface="FangSong" panose="02010609060101010101" pitchFamily="49" charset="-122"/>
                <a:ea typeface="FangSong" panose="02010609060101010101" pitchFamily="49" charset="-122"/>
                <a:cs typeface="+mn-lt"/>
              </a:rPr>
              <a:t>以下內容：（i）確保該部門在做出涉及 Longfellow 橋和 Eliot 橋之間的</a:t>
            </a:r>
            <a:r>
              <a:rPr lang="en-US" altLang="zh-Hans" sz="2400" b="0" i="0" u="none" strike="noStrike" dirty="0">
                <a:solidFill>
                  <a:srgbClr val="141414"/>
                </a:solidFill>
                <a:latin typeface="FangSong" panose="02010609060101010101" pitchFamily="49" charset="-122"/>
                <a:ea typeface="FangSong" panose="02010609060101010101" pitchFamily="49" charset="-122"/>
                <a:cs typeface="+mn-lt"/>
              </a:rPr>
              <a:t> Charles </a:t>
            </a:r>
            <a:r>
              <a:rPr lang="zh-TW" altLang="en-US" sz="2400" b="0" i="0" u="none" strike="noStrike" dirty="0">
                <a:solidFill>
                  <a:srgbClr val="141414"/>
                </a:solidFill>
                <a:latin typeface="FangSong" panose="02010609060101010101" pitchFamily="49" charset="-122"/>
                <a:ea typeface="FangSong" panose="02010609060101010101" pitchFamily="49" charset="-122"/>
                <a:cs typeface="+mn-lt"/>
              </a:rPr>
              <a:t>河</a:t>
            </a:r>
            <a:r>
              <a:rPr lang="zh-Hans" sz="2400" b="0" i="0" u="none" strike="noStrike" dirty="0">
                <a:solidFill>
                  <a:srgbClr val="141414"/>
                </a:solidFill>
                <a:latin typeface="FangSong" panose="02010609060101010101" pitchFamily="49" charset="-122"/>
                <a:ea typeface="FangSong" panose="02010609060101010101" pitchFamily="49" charset="-122"/>
                <a:cs typeface="+mn-lt"/>
              </a:rPr>
              <a:t>區域的決策時，</a:t>
            </a:r>
            <a:r>
              <a:rPr lang="zh-Hans" sz="2400" b="1" i="0" u="none" strike="noStrike" dirty="0">
                <a:solidFill>
                  <a:srgbClr val="141414"/>
                </a:solidFill>
                <a:highlight>
                  <a:srgbClr val="FFFF00"/>
                </a:highlight>
                <a:latin typeface="FangSong" panose="02010609060101010101" pitchFamily="49" charset="-122"/>
                <a:ea typeface="FangSong" panose="02010609060101010101" pitchFamily="49" charset="-122"/>
                <a:cs typeface="+mn-lt"/>
              </a:rPr>
              <a:t>考慮環境正義原則 </a:t>
            </a:r>
            <a:r>
              <a:rPr lang="zh-Hans" sz="2400" b="0" i="0" u="none" strike="noStrike" dirty="0">
                <a:solidFill>
                  <a:srgbClr val="141414"/>
                </a:solidFill>
                <a:latin typeface="FangSong" panose="02010609060101010101" pitchFamily="49" charset="-122"/>
                <a:ea typeface="FangSong" panose="02010609060101010101" pitchFamily="49" charset="-122"/>
                <a:cs typeface="+mn-lt"/>
              </a:rPr>
              <a:t>；（ ii ）確保在做出有關關閉或限制</a:t>
            </a:r>
            <a:r>
              <a:rPr lang="zh-Hans" sz="2400" b="1" i="0" u="none" strike="noStrike" dirty="0">
                <a:solidFill>
                  <a:srgbClr val="141414"/>
                </a:solidFill>
                <a:highlight>
                  <a:srgbClr val="FFFF00"/>
                </a:highlight>
                <a:latin typeface="FangSong" panose="02010609060101010101" pitchFamily="49" charset="-122"/>
                <a:ea typeface="FangSong" panose="02010609060101010101" pitchFamily="49" charset="-122"/>
                <a:cs typeface="+mn-lt"/>
              </a:rPr>
              <a:t>使用 Memorial Drive </a:t>
            </a:r>
            <a:r>
              <a:rPr lang="zh-Hans" sz="2400" b="0" i="0" u="none" strike="noStrike" dirty="0">
                <a:solidFill>
                  <a:srgbClr val="141414"/>
                </a:solidFill>
                <a:latin typeface="FangSong" panose="02010609060101010101" pitchFamily="49" charset="-122"/>
                <a:ea typeface="FangSong" panose="02010609060101010101" pitchFamily="49" charset="-122"/>
                <a:cs typeface="+mn-lt"/>
              </a:rPr>
              <a:t>的實質性決策時，所有利益相關者都參與其中；（iii）確保當該部門對 Memorial Drive 的使用進行更改時，毗鄰社區的居民收到適當的通知；（iv）改善</a:t>
            </a:r>
            <a:r>
              <a:rPr lang="en-US" altLang="zh-Hans" sz="2400" b="0" i="0" u="none" strike="noStrike" dirty="0">
                <a:solidFill>
                  <a:srgbClr val="141414"/>
                </a:solidFill>
                <a:latin typeface="FangSong" panose="02010609060101010101" pitchFamily="49" charset="-122"/>
                <a:ea typeface="FangSong" panose="02010609060101010101" pitchFamily="49" charset="-122"/>
                <a:cs typeface="+mn-lt"/>
              </a:rPr>
              <a:t> </a:t>
            </a:r>
            <a:r>
              <a:rPr lang="en-US" altLang="zh-Hans" sz="2400" b="1" i="0" u="none" strike="noStrike" dirty="0">
                <a:solidFill>
                  <a:srgbClr val="141414"/>
                </a:solidFill>
                <a:highlight>
                  <a:srgbClr val="FFFF00"/>
                </a:highlight>
                <a:latin typeface="FangSong" panose="02010609060101010101" pitchFamily="49" charset="-122"/>
                <a:ea typeface="FangSong" panose="02010609060101010101" pitchFamily="49" charset="-122"/>
                <a:cs typeface="+mn-lt"/>
              </a:rPr>
              <a:t>Charles </a:t>
            </a:r>
            <a:r>
              <a:rPr lang="zh-TW" altLang="en-US" sz="2400" b="1" i="0" u="none" strike="noStrike" dirty="0">
                <a:solidFill>
                  <a:srgbClr val="141414"/>
                </a:solidFill>
                <a:highlight>
                  <a:srgbClr val="FFFF00"/>
                </a:highlight>
                <a:latin typeface="FangSong" panose="02010609060101010101" pitchFamily="49" charset="-122"/>
                <a:ea typeface="FangSong" panose="02010609060101010101" pitchFamily="49" charset="-122"/>
                <a:cs typeface="+mn-lt"/>
              </a:rPr>
              <a:t>河</a:t>
            </a:r>
            <a:r>
              <a:rPr lang="zh-Hans" sz="2400" b="1" i="0" u="none" strike="noStrike" dirty="0">
                <a:solidFill>
                  <a:srgbClr val="141414"/>
                </a:solidFill>
                <a:highlight>
                  <a:srgbClr val="FFFF00"/>
                </a:highlight>
                <a:latin typeface="FangSong" panose="02010609060101010101" pitchFamily="49" charset="-122"/>
                <a:ea typeface="FangSong" panose="02010609060101010101" pitchFamily="49" charset="-122"/>
                <a:cs typeface="+mn-lt"/>
              </a:rPr>
              <a:t>沿岸的規劃</a:t>
            </a:r>
            <a:r>
              <a:rPr lang="zh-Hans" sz="2400" b="0" i="0" u="none" strike="noStrike" dirty="0">
                <a:solidFill>
                  <a:srgbClr val="141414"/>
                </a:solidFill>
                <a:latin typeface="FangSong" panose="02010609060101010101" pitchFamily="49" charset="-122"/>
                <a:ea typeface="FangSong" panose="02010609060101010101" pitchFamily="49" charset="-122"/>
                <a:cs typeface="+mn-lt"/>
              </a:rPr>
              <a:t>，使各類利益相關者都能滿意。。</a:t>
            </a:r>
            <a:endParaRPr lang="en-US" sz="2400" dirty="0">
              <a:solidFill>
                <a:srgbClr val="000000"/>
              </a:solidFill>
              <a:latin typeface="FangSong" panose="02010609060101010101" pitchFamily="49" charset="-122"/>
              <a:ea typeface="FangSong" panose="02010609060101010101" pitchFamily="49" charset="-122"/>
              <a:cs typeface="+mn-lt"/>
            </a:endParaRPr>
          </a:p>
        </p:txBody>
      </p:sp>
    </p:spTree>
    <p:extLst>
      <p:ext uri="{BB962C8B-B14F-4D97-AF65-F5344CB8AC3E}">
        <p14:creationId xmlns:p14="http://schemas.microsoft.com/office/powerpoint/2010/main" val="3989607768"/>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8BE677-FC10-B6F5-1429-5D0FCBA977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FB3A6D-65D6-9AE1-E97D-F79A89750447}"/>
              </a:ext>
            </a:extLst>
          </p:cNvPr>
          <p:cNvSpPr>
            <a:spLocks noGrp="1"/>
          </p:cNvSpPr>
          <p:nvPr>
            <p:ph type="title"/>
          </p:nvPr>
        </p:nvSpPr>
        <p:spPr/>
        <p:txBody>
          <a:bodyPr>
            <a:noAutofit/>
          </a:bodyPr>
          <a:lstStyle/>
          <a:p>
            <a:pPr rtl="0"/>
            <a:r>
              <a:rPr lang="zh-Hans" sz="4800" b="0" i="0" u="none" strike="noStrike" dirty="0">
                <a:latin typeface="FangSong" panose="02010609060101010101" pitchFamily="49" charset="-122"/>
                <a:ea typeface="FangSong" panose="02010609060101010101" pitchFamily="49" charset="-122"/>
              </a:rPr>
              <a:t>後續步驟</a:t>
            </a:r>
            <a:endParaRPr lang="en-US" dirty="0">
              <a:latin typeface="FangSong" panose="02010609060101010101" pitchFamily="49" charset="-122"/>
              <a:ea typeface="FangSong" panose="02010609060101010101" pitchFamily="49" charset="-122"/>
            </a:endParaRPr>
          </a:p>
        </p:txBody>
      </p:sp>
      <p:sp>
        <p:nvSpPr>
          <p:cNvPr id="3" name="Content Placeholder 2">
            <a:extLst>
              <a:ext uri="{FF2B5EF4-FFF2-40B4-BE49-F238E27FC236}">
                <a16:creationId xmlns:a16="http://schemas.microsoft.com/office/drawing/2014/main" id="{C7FFEBF4-7121-3805-811D-A578E901497E}"/>
              </a:ext>
            </a:extLst>
          </p:cNvPr>
          <p:cNvSpPr>
            <a:spLocks noGrp="1"/>
          </p:cNvSpPr>
          <p:nvPr>
            <p:ph idx="1"/>
          </p:nvPr>
        </p:nvSpPr>
        <p:spPr>
          <a:xfrm>
            <a:off x="1097280" y="2015854"/>
            <a:ext cx="10058400" cy="4023360"/>
          </a:xfrm>
        </p:spPr>
        <p:txBody>
          <a:bodyPr vert="horz" lIns="0" tIns="45720" rIns="0" bIns="45720" rtlCol="0" anchor="t">
            <a:noAutofit/>
          </a:bodyPr>
          <a:lstStyle/>
          <a:p>
            <a:pPr marL="383540" lvl="1" rtl="0">
              <a:lnSpc>
                <a:spcPct val="108000"/>
              </a:lnSpc>
              <a:spcBef>
                <a:spcPts val="600"/>
              </a:spcBef>
              <a:spcAft>
                <a:spcPts val="600"/>
              </a:spcAft>
              <a:buClr>
                <a:srgbClr val="004B24"/>
              </a:buClr>
              <a:buFont typeface="Wingdings" panose="05000000000000000000" pitchFamily="2" charset="2"/>
              <a:buChar char="§"/>
            </a:pPr>
            <a:r>
              <a:rPr lang="zh-Hans" sz="2600" b="0" i="0" u="none" strike="noStrike" dirty="0">
                <a:latin typeface="FangSong" panose="02010609060101010101" pitchFamily="49" charset="-122"/>
                <a:ea typeface="FangSong" panose="02010609060101010101" pitchFamily="49" charset="-122"/>
                <a:cs typeface="+mn-lt"/>
              </a:rPr>
              <a:t>10 月份啟動 1:1 座談</a:t>
            </a:r>
            <a:r>
              <a:rPr lang="zh-CN" altLang="en-US" sz="2600" b="0" i="0" u="none" strike="noStrike" dirty="0">
                <a:latin typeface="FangSong" panose="02010609060101010101" pitchFamily="49" charset="-122"/>
                <a:ea typeface="FangSong" panose="02010609060101010101" pitchFamily="49" charset="-122"/>
                <a:cs typeface="+mn-lt"/>
              </a:rPr>
              <a:t>、</a:t>
            </a:r>
            <a:r>
              <a:rPr lang="zh-Hans" sz="2600" b="0" i="0" u="none" strike="noStrike" dirty="0">
                <a:latin typeface="FangSong" panose="02010609060101010101" pitchFamily="49" charset="-122"/>
                <a:ea typeface="FangSong" panose="02010609060101010101" pitchFamily="49" charset="-122"/>
                <a:cs typeface="+mn-lt"/>
              </a:rPr>
              <a:t>焦點小組討論</a:t>
            </a:r>
            <a:r>
              <a:rPr lang="zh-CN" altLang="en-US" sz="2600" b="0" i="0" u="none" strike="noStrike" dirty="0">
                <a:latin typeface="FangSong" panose="02010609060101010101" pitchFamily="49" charset="-122"/>
                <a:ea typeface="FangSong" panose="02010609060101010101" pitchFamily="49" charset="-122"/>
                <a:cs typeface="+mn-lt"/>
              </a:rPr>
              <a:t>、</a:t>
            </a:r>
            <a:r>
              <a:rPr lang="zh-Hans" sz="2600" b="0" i="0" u="none" strike="noStrike" dirty="0">
                <a:latin typeface="FangSong" panose="02010609060101010101" pitchFamily="49" charset="-122"/>
                <a:ea typeface="FangSong" panose="02010609060101010101" pitchFamily="49" charset="-122"/>
                <a:cs typeface="+mn-lt"/>
              </a:rPr>
              <a:t>社區會議</a:t>
            </a:r>
            <a:r>
              <a:rPr lang="zh-CN" altLang="en-US" sz="2600" b="0" i="0" u="none" strike="noStrike" dirty="0">
                <a:latin typeface="FangSong" panose="02010609060101010101" pitchFamily="49" charset="-122"/>
                <a:ea typeface="FangSong" panose="02010609060101010101" pitchFamily="49" charset="-122"/>
                <a:cs typeface="+mn-lt"/>
              </a:rPr>
              <a:t>和</a:t>
            </a:r>
            <a:r>
              <a:rPr lang="zh-Hans" sz="2600" b="0" i="0" u="none" strike="noStrike" dirty="0">
                <a:latin typeface="FangSong" panose="02010609060101010101" pitchFamily="49" charset="-122"/>
                <a:ea typeface="FangSong" panose="02010609060101010101" pitchFamily="49" charset="-122"/>
                <a:cs typeface="+mn-lt"/>
              </a:rPr>
              <a:t>現場訪問</a:t>
            </a:r>
          </a:p>
          <a:p>
            <a:pPr marL="383540" lvl="1" rtl="0">
              <a:lnSpc>
                <a:spcPct val="108000"/>
              </a:lnSpc>
              <a:spcBef>
                <a:spcPts val="600"/>
              </a:spcBef>
              <a:spcAft>
                <a:spcPts val="600"/>
              </a:spcAft>
              <a:buClr>
                <a:srgbClr val="004B24"/>
              </a:buClr>
              <a:buFont typeface="Wingdings" panose="05000000000000000000" pitchFamily="2" charset="2"/>
              <a:buChar char="§"/>
            </a:pPr>
            <a:r>
              <a:rPr lang="zh-Hans" sz="2600" b="0" i="0" u="none" strike="noStrike" dirty="0">
                <a:latin typeface="FangSong" panose="02010609060101010101" pitchFamily="49" charset="-122"/>
                <a:ea typeface="FangSong" panose="02010609060101010101" pitchFamily="49" charset="-122"/>
                <a:cs typeface="+mn-lt"/>
              </a:rPr>
              <a:t>確定公開聽證會的地點</a:t>
            </a:r>
            <a:endParaRPr lang="en-US" dirty="0">
              <a:latin typeface="FangSong" panose="02010609060101010101" pitchFamily="49" charset="-122"/>
              <a:ea typeface="FangSong" panose="02010609060101010101" pitchFamily="49" charset="-122"/>
            </a:endParaRPr>
          </a:p>
          <a:p>
            <a:pPr marL="383540" lvl="1" rtl="0">
              <a:lnSpc>
                <a:spcPct val="108000"/>
              </a:lnSpc>
              <a:spcBef>
                <a:spcPts val="600"/>
              </a:spcBef>
              <a:spcAft>
                <a:spcPts val="600"/>
              </a:spcAft>
              <a:buClr>
                <a:srgbClr val="004B24"/>
              </a:buClr>
              <a:buFont typeface="Wingdings" panose="05000000000000000000" pitchFamily="2" charset="2"/>
              <a:buChar char="§"/>
            </a:pPr>
            <a:r>
              <a:rPr lang="zh-Hans" sz="2600" b="0" i="0" u="none" strike="noStrike" dirty="0">
                <a:latin typeface="FangSong" panose="02010609060101010101" pitchFamily="49" charset="-122"/>
                <a:ea typeface="FangSong" panose="02010609060101010101" pitchFamily="49" charset="-122"/>
              </a:rPr>
              <a:t>安排三次公開聽證會</a:t>
            </a:r>
            <a:endParaRPr lang="en-US" sz="2800" dirty="0">
              <a:latin typeface="FangSong" panose="02010609060101010101" pitchFamily="49" charset="-122"/>
              <a:ea typeface="FangSong" panose="02010609060101010101" pitchFamily="49" charset="-122"/>
            </a:endParaRPr>
          </a:p>
          <a:p>
            <a:pPr marL="383540" lvl="1" rtl="0">
              <a:lnSpc>
                <a:spcPct val="108000"/>
              </a:lnSpc>
              <a:spcBef>
                <a:spcPts val="600"/>
              </a:spcBef>
              <a:spcAft>
                <a:spcPts val="600"/>
              </a:spcAft>
              <a:buClr>
                <a:srgbClr val="004B24"/>
              </a:buClr>
              <a:buFont typeface="Wingdings" panose="05000000000000000000" pitchFamily="2" charset="2"/>
              <a:buChar char="§"/>
            </a:pPr>
            <a:r>
              <a:rPr lang="zh-Hans" sz="2600" b="0" i="0" u="none" strike="noStrike" dirty="0">
                <a:solidFill>
                  <a:srgbClr val="404040"/>
                </a:solidFill>
                <a:latin typeface="FangSong" panose="02010609060101010101" pitchFamily="49" charset="-122"/>
                <a:ea typeface="FangSong" panose="02010609060101010101" pitchFamily="49" charset="-122"/>
              </a:rPr>
              <a:t>就三次公開聽證會</a:t>
            </a:r>
            <a:r>
              <a:rPr lang="zh-CN" altLang="en-US" sz="2600" dirty="0">
                <a:solidFill>
                  <a:srgbClr val="404040"/>
                </a:solidFill>
                <a:latin typeface="FangSong" panose="02010609060101010101" pitchFamily="49" charset="-122"/>
                <a:ea typeface="FangSong" panose="02010609060101010101" pitchFamily="49" charset="-122"/>
              </a:rPr>
              <a:t>開展</a:t>
            </a:r>
            <a:r>
              <a:rPr lang="zh-Hans" sz="2600" b="0" i="0" u="none" strike="noStrike" dirty="0">
                <a:solidFill>
                  <a:srgbClr val="404040"/>
                </a:solidFill>
                <a:latin typeface="FangSong" panose="02010609060101010101" pitchFamily="49" charset="-122"/>
                <a:ea typeface="FangSong" panose="02010609060101010101" pitchFamily="49" charset="-122"/>
              </a:rPr>
              <a:t>公眾外展</a:t>
            </a:r>
            <a:r>
              <a:rPr lang="zh-CN" altLang="en-US" sz="2600" b="0" i="0" u="none" strike="noStrike" dirty="0">
                <a:solidFill>
                  <a:srgbClr val="404040"/>
                </a:solidFill>
                <a:latin typeface="FangSong" panose="02010609060101010101" pitchFamily="49" charset="-122"/>
                <a:ea typeface="FangSong" panose="02010609060101010101" pitchFamily="49" charset="-122"/>
              </a:rPr>
              <a:t>活動</a:t>
            </a:r>
            <a:endParaRPr lang="en-US" sz="2800" dirty="0">
              <a:solidFill>
                <a:srgbClr val="404040"/>
              </a:solidFill>
              <a:latin typeface="FangSong" panose="02010609060101010101" pitchFamily="49" charset="-122"/>
              <a:ea typeface="FangSong" panose="02010609060101010101" pitchFamily="49" charset="-122"/>
            </a:endParaRPr>
          </a:p>
          <a:p>
            <a:pPr marL="383540" lvl="1" rtl="0">
              <a:lnSpc>
                <a:spcPct val="108000"/>
              </a:lnSpc>
              <a:spcBef>
                <a:spcPts val="600"/>
              </a:spcBef>
              <a:spcAft>
                <a:spcPts val="600"/>
              </a:spcAft>
              <a:buClr>
                <a:srgbClr val="004B24"/>
              </a:buClr>
              <a:buFont typeface="Wingdings" panose="05000000000000000000" pitchFamily="2" charset="2"/>
              <a:buChar char="§"/>
            </a:pPr>
            <a:r>
              <a:rPr lang="zh-Hans" sz="2600" b="0" i="0" u="none" strike="noStrike" dirty="0">
                <a:solidFill>
                  <a:srgbClr val="404040"/>
                </a:solidFill>
                <a:latin typeface="FangSong" panose="02010609060101010101" pitchFamily="49" charset="-122"/>
                <a:ea typeface="FangSong" panose="02010609060101010101" pitchFamily="49" charset="-122"/>
              </a:rPr>
              <a:t>舉行公開聽證會，向工作組通報建議草案</a:t>
            </a:r>
            <a:endParaRPr lang="en-US" sz="2800" dirty="0">
              <a:solidFill>
                <a:srgbClr val="404040"/>
              </a:solidFill>
              <a:latin typeface="FangSong" panose="02010609060101010101" pitchFamily="49" charset="-122"/>
              <a:ea typeface="FangSong" panose="02010609060101010101" pitchFamily="49" charset="-122"/>
            </a:endParaRPr>
          </a:p>
          <a:p>
            <a:pPr marL="383540" lvl="1" rtl="0">
              <a:lnSpc>
                <a:spcPct val="108000"/>
              </a:lnSpc>
              <a:spcBef>
                <a:spcPts val="600"/>
              </a:spcBef>
              <a:spcAft>
                <a:spcPts val="600"/>
              </a:spcAft>
              <a:buClr>
                <a:srgbClr val="004B24"/>
              </a:buClr>
              <a:buFont typeface="Wingdings" panose="05000000000000000000" pitchFamily="2" charset="2"/>
              <a:buChar char="§"/>
            </a:pPr>
            <a:r>
              <a:rPr lang="zh-CN" altLang="en-US" sz="2600" b="0" i="0" u="none" strike="noStrike" dirty="0">
                <a:solidFill>
                  <a:srgbClr val="404040"/>
                </a:solidFill>
                <a:latin typeface="FangSong" panose="02010609060101010101" pitchFamily="49" charset="-122"/>
                <a:ea typeface="FangSong" panose="02010609060101010101" pitchFamily="49" charset="-122"/>
              </a:rPr>
              <a:t>提交</a:t>
            </a:r>
            <a:r>
              <a:rPr lang="zh-Hans" sz="2600" b="0" i="0" u="none" strike="noStrike" dirty="0">
                <a:solidFill>
                  <a:srgbClr val="404040"/>
                </a:solidFill>
                <a:latin typeface="FangSong" panose="02010609060101010101" pitchFamily="49" charset="-122"/>
                <a:ea typeface="FangSong" panose="02010609060101010101" pitchFamily="49" charset="-122"/>
              </a:rPr>
              <a:t>供工作組第四次會議審查/討論的報告草案</a:t>
            </a:r>
            <a:endParaRPr lang="en-US" sz="2800" dirty="0">
              <a:solidFill>
                <a:srgbClr val="404040"/>
              </a:solidFill>
              <a:latin typeface="FangSong" panose="02010609060101010101" pitchFamily="49" charset="-122"/>
              <a:ea typeface="FangSong" panose="02010609060101010101" pitchFamily="49" charset="-122"/>
            </a:endParaRPr>
          </a:p>
          <a:p>
            <a:pPr marL="383540" lvl="1" rtl="0">
              <a:lnSpc>
                <a:spcPct val="108000"/>
              </a:lnSpc>
              <a:spcBef>
                <a:spcPts val="600"/>
              </a:spcBef>
              <a:spcAft>
                <a:spcPts val="600"/>
              </a:spcAft>
              <a:buClr>
                <a:srgbClr val="004B24"/>
              </a:buClr>
              <a:buFont typeface="Wingdings" panose="05000000000000000000" pitchFamily="2" charset="2"/>
              <a:buChar char="§"/>
            </a:pPr>
            <a:r>
              <a:rPr lang="zh-Hans" sz="2600" b="0" i="0" u="none" strike="noStrike" dirty="0">
                <a:solidFill>
                  <a:srgbClr val="404040"/>
                </a:solidFill>
                <a:latin typeface="FangSong" panose="02010609060101010101" pitchFamily="49" charset="-122"/>
                <a:ea typeface="FangSong" panose="02010609060101010101" pitchFamily="49" charset="-122"/>
              </a:rPr>
              <a:t>第四次特別工作組會議將於 1 月舉行</a:t>
            </a:r>
            <a:endParaRPr lang="en-US" sz="2800" dirty="0">
              <a:solidFill>
                <a:srgbClr val="404040"/>
              </a:solidFill>
              <a:latin typeface="FangSong" panose="02010609060101010101" pitchFamily="49" charset="-122"/>
              <a:ea typeface="FangSong" panose="02010609060101010101" pitchFamily="49" charset="-122"/>
            </a:endParaRPr>
          </a:p>
          <a:p>
            <a:pPr marL="200660" lvl="1" indent="0">
              <a:lnSpc>
                <a:spcPct val="108000"/>
              </a:lnSpc>
              <a:spcBef>
                <a:spcPts val="600"/>
              </a:spcBef>
              <a:spcAft>
                <a:spcPts val="600"/>
              </a:spcAft>
              <a:buNone/>
            </a:pPr>
            <a:endParaRPr lang="en-US" sz="2600" i="1" dirty="0">
              <a:solidFill>
                <a:srgbClr val="404040"/>
              </a:solidFill>
              <a:latin typeface="FangSong" panose="02010609060101010101" pitchFamily="49" charset="-122"/>
              <a:ea typeface="FangSong" panose="02010609060101010101" pitchFamily="49" charset="-122"/>
            </a:endParaRPr>
          </a:p>
          <a:p>
            <a:pPr marL="200660" lvl="1" indent="0">
              <a:lnSpc>
                <a:spcPct val="108000"/>
              </a:lnSpc>
              <a:spcBef>
                <a:spcPts val="600"/>
              </a:spcBef>
              <a:spcAft>
                <a:spcPts val="600"/>
              </a:spcAft>
              <a:buNone/>
            </a:pPr>
            <a:endParaRPr lang="en-US" sz="2600" i="1" dirty="0">
              <a:solidFill>
                <a:srgbClr val="00B050"/>
              </a:solidFill>
              <a:latin typeface="FangSong" panose="02010609060101010101" pitchFamily="49" charset="-122"/>
              <a:ea typeface="FangSong" panose="02010609060101010101" pitchFamily="49" charset="-122"/>
            </a:endParaRPr>
          </a:p>
          <a:p>
            <a:pPr marL="200660" lvl="1" indent="0">
              <a:lnSpc>
                <a:spcPct val="108000"/>
              </a:lnSpc>
              <a:spcBef>
                <a:spcPts val="600"/>
              </a:spcBef>
              <a:spcAft>
                <a:spcPts val="600"/>
              </a:spcAft>
              <a:buNone/>
            </a:pPr>
            <a:endParaRPr lang="en-US" sz="2900" b="1" i="1" dirty="0">
              <a:solidFill>
                <a:schemeClr val="accent2"/>
              </a:solidFill>
              <a:latin typeface="FangSong" panose="02010609060101010101" pitchFamily="49" charset="-122"/>
              <a:ea typeface="FangSong" panose="02010609060101010101" pitchFamily="49" charset="-122"/>
            </a:endParaRPr>
          </a:p>
        </p:txBody>
      </p:sp>
    </p:spTree>
    <p:extLst>
      <p:ext uri="{BB962C8B-B14F-4D97-AF65-F5344CB8AC3E}">
        <p14:creationId xmlns:p14="http://schemas.microsoft.com/office/powerpoint/2010/main" val="368982270"/>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904C7-DD89-9BBC-5A8E-4CCCC34B365E}"/>
              </a:ext>
            </a:extLst>
          </p:cNvPr>
          <p:cNvSpPr>
            <a:spLocks noGrp="1"/>
          </p:cNvSpPr>
          <p:nvPr>
            <p:ph type="title"/>
          </p:nvPr>
        </p:nvSpPr>
        <p:spPr/>
        <p:txBody>
          <a:bodyPr>
            <a:noAutofit/>
          </a:bodyPr>
          <a:lstStyle/>
          <a:p>
            <a:pPr rtl="0"/>
            <a:r>
              <a:rPr lang="zh-Hans" sz="4800" b="0" i="0" u="none" strike="noStrike" dirty="0">
                <a:latin typeface="FangSong" panose="02010609060101010101" pitchFamily="49" charset="-122"/>
                <a:ea typeface="FangSong" panose="02010609060101010101" pitchFamily="49" charset="-122"/>
                <a:cs typeface="Arial"/>
              </a:rPr>
              <a:t>關於</a:t>
            </a:r>
            <a:r>
              <a:rPr lang="zh-CN" altLang="en-US" dirty="0">
                <a:latin typeface="FangSong" panose="02010609060101010101" pitchFamily="49" charset="-122"/>
                <a:ea typeface="FangSong" panose="02010609060101010101" pitchFamily="49" charset="-122"/>
                <a:cs typeface="Arial"/>
              </a:rPr>
              <a:t>會議</a:t>
            </a:r>
            <a:r>
              <a:rPr lang="zh-Hans" sz="4800" b="0" i="0" u="none" strike="noStrike" dirty="0">
                <a:latin typeface="FangSong" panose="02010609060101010101" pitchFamily="49" charset="-122"/>
                <a:ea typeface="FangSong" panose="02010609060101010101" pitchFamily="49" charset="-122"/>
                <a:cs typeface="Arial"/>
              </a:rPr>
              <a:t>錄影的通知</a:t>
            </a:r>
            <a:endParaRPr lang="en-US" dirty="0">
              <a:latin typeface="FangSong" panose="02010609060101010101" pitchFamily="49" charset="-122"/>
              <a:ea typeface="FangSong" panose="02010609060101010101" pitchFamily="49" charset="-122"/>
              <a:cs typeface="Arial" panose="020B0604020202020204" pitchFamily="34" charset="0"/>
            </a:endParaRPr>
          </a:p>
        </p:txBody>
      </p:sp>
      <p:sp>
        <p:nvSpPr>
          <p:cNvPr id="3" name="Content Placeholder 2">
            <a:extLst>
              <a:ext uri="{FF2B5EF4-FFF2-40B4-BE49-F238E27FC236}">
                <a16:creationId xmlns:a16="http://schemas.microsoft.com/office/drawing/2014/main" id="{EA0D2958-6488-46D4-057D-E913179DDC80}"/>
              </a:ext>
            </a:extLst>
          </p:cNvPr>
          <p:cNvSpPr>
            <a:spLocks noGrp="1"/>
          </p:cNvSpPr>
          <p:nvPr>
            <p:ph idx="1"/>
          </p:nvPr>
        </p:nvSpPr>
        <p:spPr/>
        <p:txBody>
          <a:bodyPr vert="horz" lIns="0" tIns="45720" rIns="0" bIns="45720" rtlCol="0" anchor="t">
            <a:noAutofit/>
          </a:bodyPr>
          <a:lstStyle/>
          <a:p>
            <a:pPr rtl="0"/>
            <a:r>
              <a:rPr lang="zh-Hans" sz="2400" b="0" i="0" u="none" strike="noStrike" dirty="0">
                <a:solidFill>
                  <a:srgbClr val="000000"/>
                </a:solidFill>
                <a:latin typeface="FangSong" panose="02010609060101010101" pitchFamily="49" charset="-122"/>
                <a:ea typeface="FangSong" panose="02010609060101010101" pitchFamily="49" charset="-122"/>
                <a:cs typeface="Arial"/>
              </a:rPr>
              <a:t>本次會議將被錄影，自然保護和娛樂部和/或能源和環境事務執行辦公室可能</a:t>
            </a:r>
            <a:r>
              <a:rPr lang="zh-CN" altLang="en-US" sz="2400" dirty="0">
                <a:solidFill>
                  <a:srgbClr val="000000"/>
                </a:solidFill>
                <a:latin typeface="FangSong" panose="02010609060101010101" pitchFamily="49" charset="-122"/>
                <a:ea typeface="FangSong" panose="02010609060101010101" pitchFamily="49" charset="-122"/>
                <a:cs typeface="Arial"/>
              </a:rPr>
              <a:t>會</a:t>
            </a:r>
            <a:r>
              <a:rPr lang="zh-Hans" sz="2400" b="0" i="0" u="none" strike="noStrike" dirty="0">
                <a:solidFill>
                  <a:srgbClr val="000000"/>
                </a:solidFill>
                <a:latin typeface="FangSong" panose="02010609060101010101" pitchFamily="49" charset="-122"/>
                <a:ea typeface="FangSong" panose="02010609060101010101" pitchFamily="49" charset="-122"/>
                <a:cs typeface="Arial"/>
              </a:rPr>
              <a:t>選擇</a:t>
            </a:r>
            <a:r>
              <a:rPr lang="zh-CN" altLang="en-US" sz="2400" b="0" i="0" u="none" strike="noStrike" dirty="0">
                <a:solidFill>
                  <a:srgbClr val="000000"/>
                </a:solidFill>
                <a:latin typeface="FangSong" panose="02010609060101010101" pitchFamily="49" charset="-122"/>
                <a:ea typeface="FangSong" panose="02010609060101010101" pitchFamily="49" charset="-122"/>
                <a:cs typeface="Arial"/>
              </a:rPr>
              <a:t>使用這些錄影資料</a:t>
            </a:r>
            <a:r>
              <a:rPr lang="zh-Hans" sz="2400" b="0" i="0" u="none" strike="noStrike" dirty="0">
                <a:solidFill>
                  <a:srgbClr val="000000"/>
                </a:solidFill>
                <a:latin typeface="FangSong" panose="02010609060101010101" pitchFamily="49" charset="-122"/>
                <a:ea typeface="FangSong" panose="02010609060101010101" pitchFamily="49" charset="-122"/>
                <a:cs typeface="Arial"/>
              </a:rPr>
              <a:t>來分發視頻、靜態圖像、音訊和/或聊天記錄。</a:t>
            </a:r>
            <a:br>
              <a:rPr lang="zh-Hans" sz="2400" b="0" i="0" u="none" strike="noStrike" dirty="0">
                <a:latin typeface="FangSong" panose="02010609060101010101" pitchFamily="49" charset="-122"/>
                <a:ea typeface="FangSong" panose="02010609060101010101" pitchFamily="49" charset="-122"/>
                <a:cs typeface="Arial"/>
              </a:rPr>
            </a:br>
            <a:br>
              <a:rPr lang="zh-Hans" sz="2400" b="0" i="0" u="none" strike="noStrike" dirty="0">
                <a:latin typeface="FangSong" panose="02010609060101010101" pitchFamily="49" charset="-122"/>
                <a:ea typeface="FangSong" panose="02010609060101010101" pitchFamily="49" charset="-122"/>
                <a:cs typeface="Arial"/>
              </a:rPr>
            </a:br>
            <a:r>
              <a:rPr lang="zh-Hans" sz="2400" b="0" i="0" u="none" strike="noStrike" dirty="0">
                <a:solidFill>
                  <a:srgbClr val="000000"/>
                </a:solidFill>
                <a:latin typeface="FangSong" panose="02010609060101010101" pitchFamily="49" charset="-122"/>
                <a:ea typeface="FangSong" panose="02010609060101010101" pitchFamily="49" charset="-122"/>
                <a:cs typeface="Arial"/>
              </a:rPr>
              <a:t>通過繼續參加此次虛擬會議，您</a:t>
            </a:r>
            <a:r>
              <a:rPr lang="zh-CN" altLang="en-US" sz="2400" b="0" i="0" u="none" strike="noStrike" dirty="0">
                <a:solidFill>
                  <a:srgbClr val="000000"/>
                </a:solidFill>
                <a:latin typeface="FangSong" panose="02010609060101010101" pitchFamily="49" charset="-122"/>
                <a:ea typeface="FangSong" panose="02010609060101010101" pitchFamily="49" charset="-122"/>
                <a:cs typeface="Arial"/>
              </a:rPr>
              <a:t>即表示</a:t>
            </a:r>
            <a:r>
              <a:rPr lang="zh-Hans" sz="2400" b="0" i="0" u="none" strike="noStrike" dirty="0">
                <a:solidFill>
                  <a:srgbClr val="000000"/>
                </a:solidFill>
                <a:latin typeface="FangSong" panose="02010609060101010101" pitchFamily="49" charset="-122"/>
                <a:ea typeface="FangSong" panose="02010609060101010101" pitchFamily="49" charset="-122"/>
                <a:cs typeface="Arial"/>
              </a:rPr>
              <a:t>同意</a:t>
            </a:r>
            <a:r>
              <a:rPr lang="zh-CN" altLang="en-US" sz="2400" b="0" i="0" u="none" strike="noStrike" dirty="0">
                <a:solidFill>
                  <a:srgbClr val="000000"/>
                </a:solidFill>
                <a:latin typeface="FangSong" panose="02010609060101010101" pitchFamily="49" charset="-122"/>
                <a:ea typeface="FangSong" panose="02010609060101010101" pitchFamily="49" charset="-122"/>
                <a:cs typeface="Arial"/>
              </a:rPr>
              <a:t>進行</a:t>
            </a:r>
            <a:r>
              <a:rPr lang="zh-Hans" sz="2400" b="0" i="0" u="none" strike="noStrike" dirty="0">
                <a:solidFill>
                  <a:srgbClr val="000000"/>
                </a:solidFill>
                <a:latin typeface="FangSong" panose="02010609060101010101" pitchFamily="49" charset="-122"/>
                <a:ea typeface="FangSong" panose="02010609060101010101" pitchFamily="49" charset="-122"/>
                <a:cs typeface="Arial"/>
              </a:rPr>
              <a:t>錄影。錄影和聊天記錄可</a:t>
            </a:r>
            <a:r>
              <a:rPr lang="zh-CN" altLang="en-US" sz="2400" b="0" i="0" u="none" strike="noStrike" dirty="0">
                <a:solidFill>
                  <a:srgbClr val="000000"/>
                </a:solidFill>
                <a:latin typeface="FangSong" panose="02010609060101010101" pitchFamily="49" charset="-122"/>
                <a:ea typeface="FangSong" panose="02010609060101010101" pitchFamily="49" charset="-122"/>
                <a:cs typeface="Arial"/>
              </a:rPr>
              <a:t>被</a:t>
            </a:r>
            <a:r>
              <a:rPr lang="zh-Hans" sz="2400" b="0" i="0" u="none" strike="noStrike" dirty="0">
                <a:solidFill>
                  <a:srgbClr val="000000"/>
                </a:solidFill>
                <a:latin typeface="FangSong" panose="02010609060101010101" pitchFamily="49" charset="-122"/>
                <a:ea typeface="FangSong" panose="02010609060101010101" pitchFamily="49" charset="-122"/>
                <a:cs typeface="Arial"/>
              </a:rPr>
              <a:t>視為公共記錄。</a:t>
            </a:r>
          </a:p>
        </p:txBody>
      </p:sp>
    </p:spTree>
    <p:extLst>
      <p:ext uri="{BB962C8B-B14F-4D97-AF65-F5344CB8AC3E}">
        <p14:creationId xmlns:p14="http://schemas.microsoft.com/office/powerpoint/2010/main" val="2075846027"/>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41268C-D8A9-B8D6-C176-4382FEF53B40}"/>
              </a:ext>
            </a:extLst>
          </p:cNvPr>
          <p:cNvSpPr>
            <a:spLocks noGrp="1"/>
          </p:cNvSpPr>
          <p:nvPr>
            <p:ph type="title"/>
          </p:nvPr>
        </p:nvSpPr>
        <p:spPr/>
        <p:txBody>
          <a:bodyPr>
            <a:noAutofit/>
          </a:bodyPr>
          <a:lstStyle/>
          <a:p>
            <a:pPr rtl="0"/>
            <a:r>
              <a:rPr lang="zh-Hans" sz="4800" b="0" i="0" u="none" strike="noStrike" dirty="0">
                <a:latin typeface="FangSong" panose="02010609060101010101" pitchFamily="49" charset="-122"/>
                <a:ea typeface="FangSong" panose="02010609060101010101" pitchFamily="49" charset="-122"/>
                <a:cs typeface="Arial"/>
              </a:rPr>
              <a:t>議程</a:t>
            </a:r>
          </a:p>
        </p:txBody>
      </p:sp>
      <p:sp>
        <p:nvSpPr>
          <p:cNvPr id="3" name="Content Placeholder 2">
            <a:extLst>
              <a:ext uri="{FF2B5EF4-FFF2-40B4-BE49-F238E27FC236}">
                <a16:creationId xmlns:a16="http://schemas.microsoft.com/office/drawing/2014/main" id="{5C20FE9E-D1F9-6225-0BD6-212A89ABDAE3}"/>
              </a:ext>
            </a:extLst>
          </p:cNvPr>
          <p:cNvSpPr>
            <a:spLocks noGrp="1"/>
          </p:cNvSpPr>
          <p:nvPr>
            <p:ph idx="1"/>
          </p:nvPr>
        </p:nvSpPr>
        <p:spPr>
          <a:xfrm>
            <a:off x="924560" y="1852333"/>
            <a:ext cx="10058400" cy="4023360"/>
          </a:xfrm>
        </p:spPr>
        <p:txBody>
          <a:bodyPr vert="horz" lIns="0" tIns="45720" rIns="0" bIns="45720" rtlCol="0" anchor="t">
            <a:noAutofit/>
          </a:bodyPr>
          <a:lstStyle/>
          <a:p>
            <a:pPr marL="749300" indent="-457200" rtl="0">
              <a:buClr>
                <a:srgbClr val="004B24"/>
              </a:buClr>
              <a:buFont typeface="+mj-lt"/>
              <a:buAutoNum type="arabicPeriod"/>
            </a:pPr>
            <a:r>
              <a:rPr lang="zh-Hans" sz="2000" b="0" i="0" u="none" strike="noStrike" dirty="0">
                <a:solidFill>
                  <a:srgbClr val="404040"/>
                </a:solidFill>
                <a:latin typeface="FangSong" panose="02010609060101010101" pitchFamily="49" charset="-122"/>
                <a:ea typeface="FangSong" panose="02010609060101010101" pitchFamily="49" charset="-122"/>
                <a:cs typeface="Arial"/>
              </a:rPr>
              <a:t>歡迎和點名</a:t>
            </a:r>
            <a:endParaRPr lang="en-US" sz="2400" dirty="0">
              <a:solidFill>
                <a:srgbClr val="404040"/>
              </a:solidFill>
              <a:latin typeface="FangSong" panose="02010609060101010101" pitchFamily="49" charset="-122"/>
              <a:ea typeface="FangSong" panose="02010609060101010101" pitchFamily="49" charset="-122"/>
              <a:cs typeface="Arial" panose="020B0604020202020204" pitchFamily="34" charset="0"/>
            </a:endParaRPr>
          </a:p>
          <a:p>
            <a:pPr marL="749300" indent="-457200" rtl="0">
              <a:buClr>
                <a:srgbClr val="004B24"/>
              </a:buClr>
              <a:buFont typeface="+mj-lt"/>
              <a:buAutoNum type="arabicPeriod"/>
            </a:pPr>
            <a:r>
              <a:rPr lang="zh-Hans" sz="2000" b="0" i="0" u="none" strike="noStrike" dirty="0">
                <a:solidFill>
                  <a:srgbClr val="404040"/>
                </a:solidFill>
                <a:latin typeface="FangSong" panose="02010609060101010101" pitchFamily="49" charset="-122"/>
                <a:ea typeface="FangSong" panose="02010609060101010101" pitchFamily="49" charset="-122"/>
                <a:cs typeface="Arial"/>
              </a:rPr>
              <a:t>審查九月會議紀要 [投票]</a:t>
            </a:r>
            <a:endParaRPr lang="en-US" sz="2400" dirty="0">
              <a:solidFill>
                <a:srgbClr val="404040"/>
              </a:solidFill>
              <a:latin typeface="FangSong" panose="02010609060101010101" pitchFamily="49" charset="-122"/>
              <a:ea typeface="FangSong" panose="02010609060101010101" pitchFamily="49" charset="-122"/>
              <a:cs typeface="Arial" panose="020B0604020202020204" pitchFamily="34" charset="0"/>
            </a:endParaRPr>
          </a:p>
          <a:p>
            <a:pPr marL="749300" indent="-457200">
              <a:buClr>
                <a:srgbClr val="004B24"/>
              </a:buClr>
              <a:buFont typeface="+mj-lt"/>
              <a:buAutoNum type="arabicPeriod"/>
            </a:pPr>
            <a:r>
              <a:rPr lang="zh-Hans" altLang="en-US" dirty="0">
                <a:solidFill>
                  <a:srgbClr val="404040"/>
                </a:solidFill>
                <a:latin typeface="FangSong" panose="02010609060101010101" pitchFamily="49" charset="-122"/>
                <a:ea typeface="FangSong" panose="02010609060101010101" pitchFamily="49" charset="-122"/>
              </a:rPr>
              <a:t>回顧</a:t>
            </a:r>
            <a:r>
              <a:rPr lang="zh-Hans" sz="2000" b="0" i="0" u="none" strike="noStrike" dirty="0">
                <a:solidFill>
                  <a:srgbClr val="404040"/>
                </a:solidFill>
                <a:latin typeface="FangSong" panose="02010609060101010101" pitchFamily="49" charset="-122"/>
                <a:ea typeface="FangSong" panose="02010609060101010101" pitchFamily="49" charset="-122"/>
                <a:cs typeface="Arial"/>
              </a:rPr>
              <a:t>十月及十一月活動</a:t>
            </a:r>
            <a:endParaRPr lang="en-US" sz="2400" dirty="0">
              <a:solidFill>
                <a:srgbClr val="404040"/>
              </a:solidFill>
              <a:latin typeface="FangSong" panose="02010609060101010101" pitchFamily="49" charset="-122"/>
              <a:ea typeface="FangSong" panose="02010609060101010101" pitchFamily="49" charset="-122"/>
              <a:cs typeface="Arial" panose="020B0604020202020204" pitchFamily="34" charset="0"/>
            </a:endParaRPr>
          </a:p>
          <a:p>
            <a:pPr marL="749300" indent="-457200" rtl="0">
              <a:buClr>
                <a:srgbClr val="004B24"/>
              </a:buClr>
              <a:buFont typeface="+mj-lt"/>
              <a:buAutoNum type="arabicPeriod"/>
            </a:pPr>
            <a:r>
              <a:rPr lang="zh-Hans" sz="2000" b="0" i="0" u="none" strike="noStrike" dirty="0">
                <a:solidFill>
                  <a:srgbClr val="404040"/>
                </a:solidFill>
                <a:latin typeface="FangSong" panose="02010609060101010101" pitchFamily="49" charset="-122"/>
                <a:ea typeface="FangSong" panose="02010609060101010101" pitchFamily="49" charset="-122"/>
                <a:cs typeface="Arial"/>
              </a:rPr>
              <a:t>提供關於十月份參與活動的回饋</a:t>
            </a:r>
            <a:endParaRPr lang="en-US" sz="2400" dirty="0">
              <a:solidFill>
                <a:srgbClr val="404040"/>
              </a:solidFill>
              <a:latin typeface="FangSong" panose="02010609060101010101" pitchFamily="49" charset="-122"/>
              <a:ea typeface="FangSong" panose="02010609060101010101" pitchFamily="49" charset="-122"/>
              <a:cs typeface="Arial" panose="020B0604020202020204" pitchFamily="34" charset="0"/>
            </a:endParaRPr>
          </a:p>
          <a:p>
            <a:pPr marL="749300" indent="-457200" rtl="0">
              <a:buClr>
                <a:srgbClr val="004B24"/>
              </a:buClr>
              <a:buFont typeface="+mj-lt"/>
              <a:buAutoNum type="arabicPeriod"/>
            </a:pPr>
            <a:r>
              <a:rPr lang="zh-Hans" sz="2000" b="0" i="0" u="none" strike="noStrike" dirty="0">
                <a:solidFill>
                  <a:srgbClr val="404040"/>
                </a:solidFill>
                <a:latin typeface="FangSong" panose="02010609060101010101" pitchFamily="49" charset="-122"/>
                <a:ea typeface="FangSong" panose="02010609060101010101" pitchFamily="49" charset="-122"/>
                <a:cs typeface="Arial"/>
              </a:rPr>
              <a:t>確認十一月公開聽證會的日期、時間和地點</a:t>
            </a:r>
          </a:p>
          <a:p>
            <a:pPr marL="749300" indent="-457200" rtl="0">
              <a:buClr>
                <a:srgbClr val="004B24"/>
              </a:buClr>
              <a:buFont typeface="+mj-lt"/>
              <a:buAutoNum type="arabicPeriod"/>
            </a:pPr>
            <a:r>
              <a:rPr lang="zh-Hans" sz="2000" b="0" i="0" u="none" strike="noStrike" dirty="0">
                <a:solidFill>
                  <a:srgbClr val="404040"/>
                </a:solidFill>
                <a:latin typeface="FangSong" panose="02010609060101010101" pitchFamily="49" charset="-122"/>
                <a:ea typeface="FangSong" panose="02010609060101010101" pitchFamily="49" charset="-122"/>
                <a:cs typeface="Arial"/>
              </a:rPr>
              <a:t>討論公開聽證會的內容</a:t>
            </a:r>
            <a:endParaRPr lang="en-US" sz="2400" dirty="0">
              <a:solidFill>
                <a:srgbClr val="404040"/>
              </a:solidFill>
              <a:latin typeface="FangSong" panose="02010609060101010101" pitchFamily="49" charset="-122"/>
              <a:ea typeface="FangSong" panose="02010609060101010101" pitchFamily="49" charset="-122"/>
              <a:cs typeface="Arial" panose="020B0604020202020204" pitchFamily="34" charset="0"/>
            </a:endParaRPr>
          </a:p>
          <a:p>
            <a:pPr marL="749300" indent="-457200" rtl="0">
              <a:buClr>
                <a:srgbClr val="004B24"/>
              </a:buClr>
              <a:buFont typeface="+mj-lt"/>
              <a:buAutoNum type="arabicPeriod"/>
            </a:pPr>
            <a:r>
              <a:rPr lang="zh-Hans" sz="2000" b="0" i="0" u="none" strike="noStrike" dirty="0">
                <a:solidFill>
                  <a:srgbClr val="404040"/>
                </a:solidFill>
                <a:latin typeface="FangSong" panose="02010609060101010101" pitchFamily="49" charset="-122"/>
                <a:ea typeface="FangSong" panose="02010609060101010101" pitchFamily="49" charset="-122"/>
                <a:cs typeface="Arial"/>
              </a:rPr>
              <a:t>討論工作組最終報告的初步建議</a:t>
            </a:r>
            <a:endParaRPr lang="en-US" sz="2400" dirty="0">
              <a:solidFill>
                <a:srgbClr val="404040"/>
              </a:solidFill>
              <a:latin typeface="FangSong" panose="02010609060101010101" pitchFamily="49" charset="-122"/>
              <a:ea typeface="FangSong" panose="02010609060101010101" pitchFamily="49" charset="-122"/>
              <a:cs typeface="Arial" panose="020B0604020202020204" pitchFamily="34" charset="0"/>
            </a:endParaRPr>
          </a:p>
          <a:p>
            <a:pPr marL="749300" indent="-457200" rtl="0">
              <a:buClr>
                <a:srgbClr val="004B24"/>
              </a:buClr>
              <a:buFont typeface="+mj-lt"/>
              <a:buAutoNum type="arabicPeriod"/>
            </a:pPr>
            <a:r>
              <a:rPr lang="zh-Hans" sz="2000" b="0" i="0" u="none" strike="noStrike" dirty="0">
                <a:solidFill>
                  <a:srgbClr val="404040"/>
                </a:solidFill>
                <a:latin typeface="FangSong" panose="02010609060101010101" pitchFamily="49" charset="-122"/>
                <a:ea typeface="FangSong" panose="02010609060101010101" pitchFamily="49" charset="-122"/>
                <a:cs typeface="Arial"/>
              </a:rPr>
              <a:t>工作組成員提問</a:t>
            </a:r>
            <a:endParaRPr lang="en-US" sz="2400" dirty="0">
              <a:solidFill>
                <a:srgbClr val="404040"/>
              </a:solidFill>
              <a:latin typeface="FangSong" panose="02010609060101010101" pitchFamily="49" charset="-122"/>
              <a:ea typeface="FangSong" panose="02010609060101010101" pitchFamily="49" charset="-122"/>
              <a:cs typeface="Arial" panose="020B0604020202020204" pitchFamily="34" charset="0"/>
            </a:endParaRPr>
          </a:p>
          <a:p>
            <a:pPr marL="749300" indent="-457200" rtl="0">
              <a:buClr>
                <a:srgbClr val="004B24"/>
              </a:buClr>
              <a:buSzTx/>
              <a:buFont typeface="+mj-lt"/>
              <a:buAutoNum type="arabicPeriod"/>
            </a:pPr>
            <a:r>
              <a:rPr lang="zh-Hans" sz="2000" b="0" i="0" u="none" strike="noStrike" dirty="0">
                <a:solidFill>
                  <a:srgbClr val="404040"/>
                </a:solidFill>
                <a:latin typeface="FangSong" panose="02010609060101010101" pitchFamily="49" charset="-122"/>
                <a:ea typeface="FangSong" panose="02010609060101010101" pitchFamily="49" charset="-122"/>
                <a:cs typeface="Arial"/>
              </a:rPr>
              <a:t>公眾評論（</a:t>
            </a:r>
            <a:r>
              <a:rPr lang="zh-CN" altLang="en-US" sz="2000" b="0" i="0" u="none" strike="noStrike" dirty="0">
                <a:solidFill>
                  <a:srgbClr val="404040"/>
                </a:solidFill>
                <a:latin typeface="FangSong" panose="02010609060101010101" pitchFamily="49" charset="-122"/>
                <a:ea typeface="FangSong" panose="02010609060101010101" pitchFamily="49" charset="-122"/>
                <a:cs typeface="Arial"/>
              </a:rPr>
              <a:t>若</a:t>
            </a:r>
            <a:r>
              <a:rPr lang="zh-Hans" sz="2000" b="0" i="0" u="none" strike="noStrike" dirty="0">
                <a:solidFill>
                  <a:srgbClr val="404040"/>
                </a:solidFill>
                <a:latin typeface="FangSong" panose="02010609060101010101" pitchFamily="49" charset="-122"/>
                <a:ea typeface="FangSong" panose="02010609060101010101" pitchFamily="49" charset="-122"/>
                <a:cs typeface="Arial"/>
              </a:rPr>
              <a:t>時間允許）</a:t>
            </a:r>
            <a:endParaRPr lang="en-US" sz="2400" dirty="0">
              <a:solidFill>
                <a:srgbClr val="404040"/>
              </a:solidFill>
              <a:latin typeface="FangSong" panose="02010609060101010101" pitchFamily="49" charset="-122"/>
              <a:ea typeface="FangSong" panose="02010609060101010101" pitchFamily="49" charset="-122"/>
              <a:cs typeface="Arial" panose="020B0604020202020204" pitchFamily="34" charset="0"/>
            </a:endParaRPr>
          </a:p>
          <a:p>
            <a:pPr marL="749300" indent="-457200" rtl="0">
              <a:buClr>
                <a:srgbClr val="004B24"/>
              </a:buClr>
              <a:buSzTx/>
              <a:buFont typeface="+mj-lt"/>
              <a:buAutoNum type="arabicPeriod"/>
            </a:pPr>
            <a:r>
              <a:rPr lang="zh-Hans" sz="2000" b="0" i="0" u="none" strike="noStrike" dirty="0">
                <a:solidFill>
                  <a:srgbClr val="404040"/>
                </a:solidFill>
                <a:latin typeface="FangSong" panose="02010609060101010101" pitchFamily="49" charset="-122"/>
                <a:ea typeface="FangSong" panose="02010609060101010101" pitchFamily="49" charset="-122"/>
                <a:cs typeface="Arial"/>
              </a:rPr>
              <a:t>休會[投票]</a:t>
            </a:r>
            <a:endParaRPr lang="en-US" sz="2400" dirty="0">
              <a:solidFill>
                <a:srgbClr val="404040"/>
              </a:solidFill>
              <a:latin typeface="FangSong" panose="02010609060101010101" pitchFamily="49" charset="-122"/>
              <a:ea typeface="FangSong" panose="02010609060101010101" pitchFamily="49" charset="-122"/>
              <a:cs typeface="Arial" panose="020B0604020202020204" pitchFamily="34" charset="0"/>
            </a:endParaRPr>
          </a:p>
          <a:p>
            <a:pPr marL="383540" lvl="1">
              <a:buSzTx/>
            </a:pPr>
            <a:endParaRPr lang="en-US" sz="2400" dirty="0">
              <a:solidFill>
                <a:srgbClr val="404040"/>
              </a:solidFill>
              <a:latin typeface="FangSong" panose="02010609060101010101" pitchFamily="49" charset="-122"/>
              <a:ea typeface="FangSong" panose="02010609060101010101" pitchFamily="49" charset="-122"/>
              <a:cs typeface="Arial" panose="020B0604020202020204" pitchFamily="34" charset="0"/>
            </a:endParaRPr>
          </a:p>
        </p:txBody>
      </p:sp>
    </p:spTree>
    <p:extLst>
      <p:ext uri="{BB962C8B-B14F-4D97-AF65-F5344CB8AC3E}">
        <p14:creationId xmlns:p14="http://schemas.microsoft.com/office/powerpoint/2010/main" val="1899753760"/>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300D3D-45BC-1CC0-0010-25C945E713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1E710B-F314-BC3B-76A7-5EB82C3C591D}"/>
              </a:ext>
            </a:extLst>
          </p:cNvPr>
          <p:cNvSpPr>
            <a:spLocks noGrp="1"/>
          </p:cNvSpPr>
          <p:nvPr>
            <p:ph type="title"/>
          </p:nvPr>
        </p:nvSpPr>
        <p:spPr/>
        <p:txBody>
          <a:bodyPr>
            <a:noAutofit/>
          </a:bodyPr>
          <a:lstStyle/>
          <a:p>
            <a:pPr rtl="0"/>
            <a:r>
              <a:rPr lang="zh-Hans" sz="4800" b="0" i="0" u="none" strike="noStrike" dirty="0">
                <a:latin typeface="FangSong" panose="02010609060101010101" pitchFamily="49" charset="-122"/>
                <a:ea typeface="FangSong" panose="02010609060101010101" pitchFamily="49" charset="-122"/>
                <a:cs typeface="Calibri Light"/>
              </a:rPr>
              <a:t>點名</a:t>
            </a:r>
            <a:endParaRPr lang="en-US" dirty="0">
              <a:latin typeface="FangSong" panose="02010609060101010101" pitchFamily="49" charset="-122"/>
              <a:ea typeface="FangSong" panose="02010609060101010101" pitchFamily="49" charset="-122"/>
            </a:endParaRPr>
          </a:p>
        </p:txBody>
      </p:sp>
      <p:sp>
        <p:nvSpPr>
          <p:cNvPr id="3" name="Content Placeholder 2">
            <a:extLst>
              <a:ext uri="{FF2B5EF4-FFF2-40B4-BE49-F238E27FC236}">
                <a16:creationId xmlns:a16="http://schemas.microsoft.com/office/drawing/2014/main" id="{A0BC0F33-13F8-9C8C-0C6D-0C8D8EFD6DED}"/>
              </a:ext>
            </a:extLst>
          </p:cNvPr>
          <p:cNvSpPr>
            <a:spLocks noGrp="1"/>
          </p:cNvSpPr>
          <p:nvPr>
            <p:ph idx="1"/>
          </p:nvPr>
        </p:nvSpPr>
        <p:spPr>
          <a:xfrm>
            <a:off x="1009694" y="1831720"/>
            <a:ext cx="5162332" cy="4484064"/>
          </a:xfrm>
        </p:spPr>
        <p:txBody>
          <a:bodyPr vert="horz" lIns="0" tIns="45720" rIns="0" bIns="45720" rtlCol="0" anchor="t">
            <a:noAutofit/>
          </a:bodyPr>
          <a:lstStyle/>
          <a:p>
            <a:pPr marL="384175" indent="-182880" rtl="0">
              <a:lnSpc>
                <a:spcPct val="120000"/>
              </a:lnSpc>
              <a:spcBef>
                <a:spcPct val="0"/>
              </a:spcBef>
              <a:spcAft>
                <a:spcPct val="0"/>
              </a:spcAft>
              <a:buClr>
                <a:srgbClr val="004B24"/>
              </a:buClr>
              <a:buFont typeface="Wingdings" panose="020F0502020204030204" pitchFamily="34" charset="0"/>
              <a:buChar char="§"/>
            </a:pPr>
            <a:r>
              <a:rPr lang="zh-Hans" sz="1500" b="1" i="0" u="none" strike="noStrike" dirty="0">
                <a:latin typeface="FangSong" panose="02010609060101010101" pitchFamily="49" charset="-122"/>
                <a:ea typeface="FangSong" panose="02010609060101010101" pitchFamily="49" charset="-122"/>
                <a:cs typeface="+mn-lt"/>
              </a:rPr>
              <a:t>能源與環境事務執行辦公室（EEA）代表：</a:t>
            </a:r>
            <a:r>
              <a:rPr lang="zh-Hans" sz="1500" b="0" i="0" u="none" strike="noStrike" dirty="0">
                <a:latin typeface="FangSong" panose="02010609060101010101" pitchFamily="49" charset="-122"/>
                <a:ea typeface="FangSong" panose="02010609060101010101" pitchFamily="49" charset="-122"/>
                <a:cs typeface="+mn-lt"/>
              </a:rPr>
              <a:t>環境正義與公平辦公室主任 </a:t>
            </a:r>
            <a:r>
              <a:rPr kumimoji="0" lang="en-US" sz="1500" b="0" i="0" u="none" strike="noStrike" kern="1200" cap="none" spc="0" normalizeH="0" baseline="0" noProof="0" dirty="0">
                <a:ln>
                  <a:noFill/>
                </a:ln>
                <a:solidFill>
                  <a:prstClr val="black">
                    <a:lumMod val="75000"/>
                    <a:lumOff val="25000"/>
                  </a:prstClr>
                </a:solidFill>
                <a:effectLst/>
                <a:uLnTx/>
                <a:uFillTx/>
                <a:latin typeface="SimSun" panose="02010600030101010101" pitchFamily="2" charset="-122"/>
                <a:ea typeface="SimSun" panose="02010600030101010101" pitchFamily="2" charset="-122"/>
                <a:cs typeface="Calibri" panose="020F0502020204030204"/>
              </a:rPr>
              <a:t>Jonathan Guzmán</a:t>
            </a:r>
            <a:endParaRPr lang="en-US" sz="1500" dirty="0">
              <a:solidFill>
                <a:srgbClr val="404040"/>
              </a:solidFill>
              <a:latin typeface="SimSun" panose="02010600030101010101" pitchFamily="2" charset="-122"/>
              <a:ea typeface="SimSun" panose="02010600030101010101" pitchFamily="2" charset="-122"/>
              <a:cs typeface="+mn-lt"/>
            </a:endParaRPr>
          </a:p>
          <a:p>
            <a:pPr marL="384175" indent="-182880" rtl="0">
              <a:lnSpc>
                <a:spcPct val="120000"/>
              </a:lnSpc>
              <a:spcBef>
                <a:spcPct val="0"/>
              </a:spcBef>
              <a:spcAft>
                <a:spcPct val="0"/>
              </a:spcAft>
              <a:buClr>
                <a:srgbClr val="004B24"/>
              </a:buClr>
              <a:buFont typeface="Wingdings" panose="020F0502020204030204" pitchFamily="34" charset="0"/>
              <a:buChar char="§"/>
            </a:pPr>
            <a:r>
              <a:rPr lang="zh-Hans" sz="1500" b="1" i="0" u="none" strike="noStrike" dirty="0">
                <a:latin typeface="FangSong" panose="02010609060101010101" pitchFamily="49" charset="-122"/>
                <a:ea typeface="FangSong" panose="02010609060101010101" pitchFamily="49" charset="-122"/>
                <a:cs typeface="+mn-lt"/>
              </a:rPr>
              <a:t>多樣性與公民權利部（DCR）代表：</a:t>
            </a:r>
            <a:r>
              <a:rPr lang="zh-Hans" sz="1500" b="0" i="0" u="none" strike="noStrike" dirty="0">
                <a:latin typeface="FangSong" panose="02010609060101010101" pitchFamily="49" charset="-122"/>
                <a:ea typeface="FangSong" panose="02010609060101010101" pitchFamily="49" charset="-122"/>
                <a:cs typeface="+mn-lt"/>
              </a:rPr>
              <a:t>環境正義高級主管 Monika Roy </a:t>
            </a:r>
          </a:p>
          <a:p>
            <a:pPr marL="384175" indent="-182880" rtl="0">
              <a:lnSpc>
                <a:spcPct val="120000"/>
              </a:lnSpc>
              <a:spcBef>
                <a:spcPct val="0"/>
              </a:spcBef>
              <a:spcAft>
                <a:spcPct val="0"/>
              </a:spcAft>
              <a:buClr>
                <a:srgbClr val="004B24"/>
              </a:buClr>
              <a:buFont typeface="Wingdings" panose="020F0502020204030204" pitchFamily="34" charset="0"/>
              <a:buChar char="§"/>
            </a:pPr>
            <a:r>
              <a:rPr lang="zh-Hans" sz="1500" b="1" i="0" u="none" strike="noStrike" dirty="0">
                <a:latin typeface="FangSong" panose="02010609060101010101" pitchFamily="49" charset="-122"/>
                <a:ea typeface="FangSong" panose="02010609060101010101" pitchFamily="49" charset="-122"/>
                <a:cs typeface="+mn-lt"/>
              </a:rPr>
              <a:t>公共衛生部氣候與環境衛生局</a:t>
            </a:r>
            <a:r>
              <a:rPr lang="zh-Hans" sz="1500" b="1" i="0" u="none" strike="noStrike" dirty="0">
                <a:latin typeface="FangSong" panose="02010609060101010101" pitchFamily="49" charset="-122"/>
                <a:ea typeface="FangSong" panose="02010609060101010101" pitchFamily="49" charset="-122"/>
                <a:cs typeface="Calibri"/>
              </a:rPr>
              <a:t>局長</a:t>
            </a:r>
            <a:r>
              <a:rPr lang="zh-Hans" sz="1500" b="1" i="0" u="none" strike="noStrike" dirty="0">
                <a:latin typeface="FangSong" panose="02010609060101010101" pitchFamily="49" charset="-122"/>
                <a:ea typeface="FangSong" panose="02010609060101010101" pitchFamily="49" charset="-122"/>
                <a:cs typeface="+mn-lt"/>
              </a:rPr>
              <a:t>，或其指定人員：</a:t>
            </a:r>
            <a:r>
              <a:rPr lang="zh-Hans" sz="1500" b="0" i="0" u="none" strike="noStrike" dirty="0">
                <a:latin typeface="FangSong" panose="02010609060101010101" pitchFamily="49" charset="-122"/>
                <a:ea typeface="FangSong" panose="02010609060101010101" pitchFamily="49" charset="-122"/>
                <a:cs typeface="+mn-lt"/>
              </a:rPr>
              <a:t>公共衛生部氣候與環境衛生局毒理學部首席科學家 Logan Bailey</a:t>
            </a:r>
            <a:endParaRPr lang="en-US" sz="1500" dirty="0">
              <a:latin typeface="FangSong" panose="02010609060101010101" pitchFamily="49" charset="-122"/>
              <a:ea typeface="FangSong" panose="02010609060101010101" pitchFamily="49" charset="-122"/>
              <a:cs typeface="Calibri Light"/>
            </a:endParaRPr>
          </a:p>
          <a:p>
            <a:pPr marL="384175" indent="-182880" rtl="0">
              <a:lnSpc>
                <a:spcPct val="120000"/>
              </a:lnSpc>
              <a:spcBef>
                <a:spcPct val="0"/>
              </a:spcBef>
              <a:spcAft>
                <a:spcPct val="0"/>
              </a:spcAft>
              <a:buClr>
                <a:srgbClr val="004B24"/>
              </a:buClr>
              <a:buFont typeface="Wingdings" panose="020F0502020204030204" pitchFamily="34" charset="0"/>
              <a:buChar char="§"/>
            </a:pPr>
            <a:r>
              <a:rPr lang="zh-Hans" sz="1500" b="1" i="0" u="none" strike="noStrike" dirty="0">
                <a:latin typeface="FangSong" panose="02010609060101010101" pitchFamily="49" charset="-122"/>
                <a:ea typeface="FangSong" panose="02010609060101010101" pitchFamily="49" charset="-122"/>
                <a:cs typeface="+mn-lt"/>
              </a:rPr>
              <a:t>Cambridge 健康聯盟（Cambridge Health Alliance）：</a:t>
            </a:r>
            <a:r>
              <a:rPr lang="zh-Hans" sz="1500" b="0" i="0" u="none" strike="noStrike" dirty="0">
                <a:latin typeface="FangSong" panose="02010609060101010101" pitchFamily="49" charset="-122"/>
                <a:ea typeface="FangSong" panose="02010609060101010101" pitchFamily="49" charset="-122"/>
                <a:cs typeface="+mn-lt"/>
              </a:rPr>
              <a:t>Cambridge 市首席公共衛生官 Derrick Neal</a:t>
            </a:r>
            <a:endParaRPr lang="en-US" sz="1500" dirty="0">
              <a:latin typeface="FangSong" panose="02010609060101010101" pitchFamily="49" charset="-122"/>
              <a:ea typeface="FangSong" panose="02010609060101010101" pitchFamily="49" charset="-122"/>
            </a:endParaRPr>
          </a:p>
          <a:p>
            <a:pPr marL="384175" indent="-182880" rtl="0">
              <a:lnSpc>
                <a:spcPct val="120000"/>
              </a:lnSpc>
              <a:spcBef>
                <a:spcPct val="0"/>
              </a:spcBef>
              <a:spcAft>
                <a:spcPct val="0"/>
              </a:spcAft>
              <a:buClr>
                <a:srgbClr val="004B24"/>
              </a:buClr>
              <a:buFont typeface="Wingdings" panose="020F0502020204030204" pitchFamily="34" charset="0"/>
              <a:buChar char="§"/>
            </a:pPr>
            <a:r>
              <a:rPr lang="zh-Hans" sz="1500" b="1" i="0" u="none" strike="noStrike" dirty="0">
                <a:latin typeface="FangSong" panose="02010609060101010101" pitchFamily="49" charset="-122"/>
                <a:ea typeface="FangSong" panose="02010609060101010101" pitchFamily="49" charset="-122"/>
                <a:cs typeface="+mn-lt"/>
              </a:rPr>
              <a:t>Cambridge 重建局（Cambridge Redevelopment Authority）：</a:t>
            </a:r>
            <a:r>
              <a:rPr lang="zh-Hans" sz="1500" b="0" i="0" u="none" strike="noStrike" dirty="0">
                <a:latin typeface="FangSong" panose="02010609060101010101" pitchFamily="49" charset="-122"/>
                <a:ea typeface="FangSong" panose="02010609060101010101" pitchFamily="49" charset="-122"/>
                <a:cs typeface="+mn-lt"/>
              </a:rPr>
              <a:t>專案和規劃總監 Kyle Vangel</a:t>
            </a:r>
            <a:endParaRPr lang="en-US" sz="1500" dirty="0">
              <a:latin typeface="FangSong" panose="02010609060101010101" pitchFamily="49" charset="-122"/>
              <a:ea typeface="FangSong" panose="02010609060101010101" pitchFamily="49" charset="-122"/>
            </a:endParaRPr>
          </a:p>
          <a:p>
            <a:pPr marL="384175" indent="-182880" rtl="0">
              <a:lnSpc>
                <a:spcPct val="120000"/>
              </a:lnSpc>
              <a:spcBef>
                <a:spcPct val="0"/>
              </a:spcBef>
              <a:spcAft>
                <a:spcPct val="0"/>
              </a:spcAft>
              <a:buClr>
                <a:srgbClr val="004B24"/>
              </a:buClr>
              <a:buFont typeface="Wingdings" panose="020F0502020204030204" pitchFamily="34" charset="0"/>
              <a:buChar char="§"/>
            </a:pPr>
            <a:r>
              <a:rPr lang="zh-Hans" sz="1500" b="1" i="0" u="none" strike="noStrike" dirty="0">
                <a:latin typeface="FangSong" panose="02010609060101010101" pitchFamily="49" charset="-122"/>
                <a:ea typeface="FangSong" panose="02010609060101010101" pitchFamily="49" charset="-122"/>
                <a:cs typeface="+mn-lt"/>
              </a:rPr>
              <a:t>全國有色人種協進會（NAACP） Cambridge 分會：</a:t>
            </a:r>
            <a:r>
              <a:rPr lang="zh-Hans" sz="1500" b="0" i="0" u="none" strike="noStrike" dirty="0">
                <a:latin typeface="FangSong" panose="02010609060101010101" pitchFamily="49" charset="-122"/>
                <a:ea typeface="FangSong" panose="02010609060101010101" pitchFamily="49" charset="-122"/>
                <a:cs typeface="+mn-lt"/>
              </a:rPr>
              <a:t>主席 Ken Reeves</a:t>
            </a:r>
            <a:endParaRPr lang="en-US" sz="1500" dirty="0">
              <a:latin typeface="FangSong" panose="02010609060101010101" pitchFamily="49" charset="-122"/>
              <a:ea typeface="FangSong" panose="02010609060101010101" pitchFamily="49" charset="-122"/>
            </a:endParaRPr>
          </a:p>
          <a:p>
            <a:pPr marL="384175" indent="-182880" rtl="0">
              <a:lnSpc>
                <a:spcPct val="120000"/>
              </a:lnSpc>
              <a:spcBef>
                <a:spcPct val="0"/>
              </a:spcBef>
              <a:spcAft>
                <a:spcPct val="0"/>
              </a:spcAft>
              <a:buClr>
                <a:srgbClr val="004B24"/>
              </a:buClr>
              <a:buFont typeface="Wingdings" panose="020F0502020204030204" pitchFamily="34" charset="0"/>
              <a:buChar char="§"/>
            </a:pPr>
            <a:r>
              <a:rPr lang="zh-Hans" sz="1500" b="1" i="0" u="none" strike="noStrike" dirty="0">
                <a:latin typeface="FangSong" panose="02010609060101010101" pitchFamily="49" charset="-122"/>
                <a:ea typeface="FangSong" panose="02010609060101010101" pitchFamily="49" charset="-122"/>
                <a:cs typeface="+mn-lt"/>
              </a:rPr>
              <a:t>Cambridge 黑人牧師聯盟（Cambridge Black Pastors Alliance, Inc.）：</a:t>
            </a:r>
            <a:r>
              <a:rPr lang="zh-Hans" sz="1500" b="0" i="0" u="none" strike="noStrike" dirty="0">
                <a:latin typeface="FangSong" panose="02010609060101010101" pitchFamily="49" charset="-122"/>
                <a:ea typeface="FangSong" panose="02010609060101010101" pitchFamily="49" charset="-122"/>
                <a:cs typeface="+mn-lt"/>
              </a:rPr>
              <a:t>Western Avenue 教堂（Western Avenue Church）牧師 Jeremy D. Battle</a:t>
            </a:r>
            <a:endParaRPr lang="en-US" sz="1500" dirty="0">
              <a:latin typeface="FangSong" panose="02010609060101010101" pitchFamily="49" charset="-122"/>
              <a:ea typeface="FangSong" panose="02010609060101010101" pitchFamily="49" charset="-122"/>
            </a:endParaRPr>
          </a:p>
        </p:txBody>
      </p:sp>
      <p:sp>
        <p:nvSpPr>
          <p:cNvPr id="5" name="Content Placeholder 2">
            <a:extLst>
              <a:ext uri="{FF2B5EF4-FFF2-40B4-BE49-F238E27FC236}">
                <a16:creationId xmlns:a16="http://schemas.microsoft.com/office/drawing/2014/main" id="{90CC0AC1-D072-2F30-C89B-BB83919E70CE}"/>
              </a:ext>
            </a:extLst>
          </p:cNvPr>
          <p:cNvSpPr txBox="1"/>
          <p:nvPr/>
        </p:nvSpPr>
        <p:spPr>
          <a:xfrm>
            <a:off x="6434782" y="1835224"/>
            <a:ext cx="5179850" cy="4492822"/>
          </a:xfrm>
          <a:prstGeom prst="rect">
            <a:avLst/>
          </a:prstGeom>
        </p:spPr>
        <p:txBody>
          <a:bodyPr vert="horz" lIns="0" tIns="45720" rIns="0" bIns="45720" rtlCol="0" anchor="t">
            <a:noAutofit/>
          </a:bodyPr>
          <a:lstStyle>
            <a:lvl1pPr marL="91440" indent="-91440" algn="l" defTabSz="914400" rtl="0" eaLnBrk="1" latinLnBrk="0" hangingPunct="1">
              <a:lnSpc>
                <a:spcPct val="90000"/>
              </a:lnSpc>
              <a:spcBef>
                <a:spcPts val="1200"/>
              </a:spcBef>
              <a:spcAft>
                <a:spcPts val="200"/>
              </a:spcAft>
              <a:buClr>
                <a:schemeClr val="accent1"/>
              </a:buClr>
              <a:buSzTx/>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9pPr>
          </a:lstStyle>
          <a:p>
            <a:pPr marL="384175" indent="-182880" rtl="0">
              <a:lnSpc>
                <a:spcPct val="120000"/>
              </a:lnSpc>
              <a:spcBef>
                <a:spcPct val="0"/>
              </a:spcBef>
              <a:spcAft>
                <a:spcPct val="0"/>
              </a:spcAft>
              <a:buClr>
                <a:srgbClr val="004B24"/>
              </a:buClr>
              <a:buFont typeface="Wingdings" panose="020F0502020204030204" pitchFamily="34" charset="0"/>
              <a:buChar char="§"/>
            </a:pPr>
            <a:r>
              <a:rPr lang="zh-Hans" sz="1500" b="1" i="0" u="none" strike="noStrike" dirty="0">
                <a:latin typeface="FangSong" panose="02010609060101010101" pitchFamily="49" charset="-122"/>
                <a:ea typeface="FangSong" panose="02010609060101010101" pitchFamily="49" charset="-122"/>
                <a:cs typeface="+mn-lt"/>
              </a:rPr>
              <a:t>Massachusetts Bicycle Coalition, Inc.：</a:t>
            </a:r>
            <a:r>
              <a:rPr lang="zh-Hans" sz="1500" b="0" i="0" u="none" strike="noStrike" dirty="0">
                <a:latin typeface="FangSong" panose="02010609060101010101" pitchFamily="49" charset="-122"/>
                <a:ea typeface="FangSong" panose="02010609060101010101" pitchFamily="49" charset="-122"/>
                <a:cs typeface="+mn-lt"/>
              </a:rPr>
              <a:t>執行董事 Galen Mook</a:t>
            </a:r>
            <a:endParaRPr lang="en-US" sz="1500" dirty="0">
              <a:latin typeface="FangSong" panose="02010609060101010101" pitchFamily="49" charset="-122"/>
              <a:ea typeface="FangSong" panose="02010609060101010101" pitchFamily="49" charset="-122"/>
            </a:endParaRPr>
          </a:p>
          <a:p>
            <a:pPr marL="384175" indent="-182880">
              <a:lnSpc>
                <a:spcPct val="120000"/>
              </a:lnSpc>
              <a:spcBef>
                <a:spcPct val="0"/>
              </a:spcBef>
              <a:spcAft>
                <a:spcPct val="0"/>
              </a:spcAft>
              <a:buClr>
                <a:srgbClr val="004B24"/>
              </a:buClr>
              <a:buFont typeface="Wingdings" panose="020F0502020204030204" pitchFamily="34" charset="0"/>
              <a:buChar char="§"/>
            </a:pPr>
            <a:r>
              <a:rPr lang="en-US" altLang="zh-Hans" sz="1500" b="1" i="0" u="none" strike="noStrike" dirty="0">
                <a:latin typeface="FangSong" panose="02010609060101010101" pitchFamily="49" charset="-122"/>
                <a:ea typeface="FangSong" panose="02010609060101010101" pitchFamily="49" charset="-122"/>
                <a:cs typeface="+mn-lt"/>
              </a:rPr>
              <a:t>Charles </a:t>
            </a:r>
            <a:r>
              <a:rPr lang="zh-TW" altLang="en-US" sz="1500" b="1" i="0" u="none" strike="noStrike" dirty="0">
                <a:latin typeface="FangSong" panose="02010609060101010101" pitchFamily="49" charset="-122"/>
                <a:ea typeface="FangSong" panose="02010609060101010101" pitchFamily="49" charset="-122"/>
                <a:cs typeface="+mn-lt"/>
              </a:rPr>
              <a:t>河</a:t>
            </a:r>
            <a:r>
              <a:rPr lang="zh-Hans" sz="1500" b="1" i="0" u="none" strike="noStrike" dirty="0">
                <a:latin typeface="FangSong" panose="02010609060101010101" pitchFamily="49" charset="-122"/>
                <a:ea typeface="FangSong" panose="02010609060101010101" pitchFamily="49" charset="-122"/>
                <a:cs typeface="+mn-lt"/>
              </a:rPr>
              <a:t>保護協會：</a:t>
            </a:r>
            <a:r>
              <a:rPr lang="zh-Hans" altLang="en-US" sz="1500" dirty="0">
                <a:latin typeface="FangSong" panose="02010609060101010101" pitchFamily="49" charset="-122"/>
                <a:ea typeface="FangSong" panose="02010609060101010101" pitchFamily="49" charset="-122"/>
                <a:cs typeface="+mn-lt"/>
              </a:rPr>
              <a:t>執行董事 </a:t>
            </a:r>
            <a:r>
              <a:rPr lang="zh-Hans" sz="1500" b="0" i="0" u="none" strike="noStrike" dirty="0">
                <a:latin typeface="FangSong" panose="02010609060101010101" pitchFamily="49" charset="-122"/>
                <a:ea typeface="FangSong" panose="02010609060101010101" pitchFamily="49" charset="-122"/>
                <a:cs typeface="+mn-lt"/>
              </a:rPr>
              <a:t>Laura Jasinski</a:t>
            </a:r>
            <a:endParaRPr lang="en-US" sz="1500" dirty="0">
              <a:latin typeface="FangSong" panose="02010609060101010101" pitchFamily="49" charset="-122"/>
              <a:ea typeface="FangSong" panose="02010609060101010101" pitchFamily="49" charset="-122"/>
            </a:endParaRPr>
          </a:p>
          <a:p>
            <a:pPr marL="384175" indent="-182880" rtl="0">
              <a:lnSpc>
                <a:spcPct val="120000"/>
              </a:lnSpc>
              <a:spcBef>
                <a:spcPct val="0"/>
              </a:spcBef>
              <a:spcAft>
                <a:spcPct val="0"/>
              </a:spcAft>
              <a:buClr>
                <a:srgbClr val="004B24"/>
              </a:buClr>
              <a:buFont typeface="Wingdings" panose="020F0502020204030204" pitchFamily="34" charset="0"/>
              <a:buChar char="§"/>
            </a:pPr>
            <a:r>
              <a:rPr lang="zh-Hans" sz="1500" b="1" i="0" u="none" strike="noStrike" dirty="0">
                <a:latin typeface="FangSong" panose="02010609060101010101" pitchFamily="49" charset="-122"/>
                <a:ea typeface="FangSong" panose="02010609060101010101" pitchFamily="49" charset="-122"/>
                <a:cs typeface="+mn-lt"/>
              </a:rPr>
              <a:t>Cambridge Mothers Out Front：</a:t>
            </a:r>
            <a:r>
              <a:rPr lang="zh-Hans" sz="1500" b="0" i="0" u="none" strike="noStrike" dirty="0">
                <a:latin typeface="FangSong" panose="02010609060101010101" pitchFamily="49" charset="-122"/>
                <a:ea typeface="FangSong" panose="02010609060101010101" pitchFamily="49" charset="-122"/>
                <a:cs typeface="+mn-lt"/>
              </a:rPr>
              <a:t>成員兼領袖 Angela DeSousa</a:t>
            </a:r>
            <a:endParaRPr lang="en-US" sz="1500" dirty="0">
              <a:latin typeface="FangSong" panose="02010609060101010101" pitchFamily="49" charset="-122"/>
              <a:ea typeface="FangSong" panose="02010609060101010101" pitchFamily="49" charset="-122"/>
            </a:endParaRPr>
          </a:p>
          <a:p>
            <a:pPr marL="384175" indent="-182880" rtl="0">
              <a:lnSpc>
                <a:spcPct val="120000"/>
              </a:lnSpc>
              <a:spcBef>
                <a:spcPct val="0"/>
              </a:spcBef>
              <a:spcAft>
                <a:spcPct val="0"/>
              </a:spcAft>
              <a:buClr>
                <a:srgbClr val="004B24"/>
              </a:buClr>
              <a:buFont typeface="Wingdings" panose="020F0502020204030204" pitchFamily="34" charset="0"/>
              <a:buChar char="§"/>
            </a:pPr>
            <a:r>
              <a:rPr lang="zh-Hans" sz="1500" b="1" i="0" u="none" strike="noStrike" dirty="0">
                <a:latin typeface="FangSong" panose="02010609060101010101" pitchFamily="49" charset="-122"/>
                <a:ea typeface="FangSong" panose="02010609060101010101" pitchFamily="49" charset="-122"/>
                <a:cs typeface="+mn-lt"/>
              </a:rPr>
              <a:t>The People for Riverbend Park 信託基金會（The People for Riverbend Park Trust ）：</a:t>
            </a:r>
            <a:r>
              <a:rPr lang="zh-Hans" sz="1500" b="0" i="0" u="none" strike="noStrike" dirty="0">
                <a:latin typeface="FangSong" panose="02010609060101010101" pitchFamily="49" charset="-122"/>
                <a:ea typeface="FangSong" panose="02010609060101010101" pitchFamily="49" charset="-122"/>
                <a:cs typeface="+mn-lt"/>
              </a:rPr>
              <a:t>受託人 Franziska "Fran" Amacher</a:t>
            </a:r>
            <a:endParaRPr lang="en-US" sz="1500" dirty="0">
              <a:latin typeface="FangSong" panose="02010609060101010101" pitchFamily="49" charset="-122"/>
              <a:ea typeface="FangSong" panose="02010609060101010101" pitchFamily="49" charset="-122"/>
            </a:endParaRPr>
          </a:p>
          <a:p>
            <a:pPr marL="384175" indent="-182880" rtl="0">
              <a:lnSpc>
                <a:spcPct val="120000"/>
              </a:lnSpc>
              <a:spcBef>
                <a:spcPct val="0"/>
              </a:spcBef>
              <a:spcAft>
                <a:spcPct val="0"/>
              </a:spcAft>
              <a:buClr>
                <a:srgbClr val="004B24"/>
              </a:buClr>
              <a:buFont typeface="Wingdings" panose="020F0502020204030204" pitchFamily="34" charset="0"/>
              <a:buChar char="§"/>
            </a:pPr>
            <a:r>
              <a:rPr lang="zh-Hans" sz="1500" b="1" i="0" u="none" strike="noStrike" dirty="0">
                <a:latin typeface="FangSong" panose="02010609060101010101" pitchFamily="49" charset="-122"/>
                <a:ea typeface="FangSong" panose="02010609060101010101" pitchFamily="49" charset="-122"/>
                <a:cs typeface="+mn-lt"/>
              </a:rPr>
              <a:t>個人：</a:t>
            </a:r>
            <a:r>
              <a:rPr lang="zh-Hans" sz="1500" b="0" i="0" u="none" strike="noStrike" dirty="0">
                <a:latin typeface="FangSong" panose="02010609060101010101" pitchFamily="49" charset="-122"/>
                <a:ea typeface="FangSong" panose="02010609060101010101" pitchFamily="49" charset="-122"/>
                <a:cs typeface="+mn-lt"/>
              </a:rPr>
              <a:t>Lawrence Adkins</a:t>
            </a:r>
            <a:endParaRPr lang="en-US" sz="1500" dirty="0">
              <a:latin typeface="FangSong" panose="02010609060101010101" pitchFamily="49" charset="-122"/>
              <a:ea typeface="FangSong" panose="02010609060101010101" pitchFamily="49" charset="-122"/>
            </a:endParaRPr>
          </a:p>
          <a:p>
            <a:pPr marL="384175" indent="-182880" rtl="0">
              <a:lnSpc>
                <a:spcPct val="120000"/>
              </a:lnSpc>
              <a:spcBef>
                <a:spcPct val="0"/>
              </a:spcBef>
              <a:spcAft>
                <a:spcPct val="0"/>
              </a:spcAft>
              <a:buClr>
                <a:srgbClr val="004B24"/>
              </a:buClr>
              <a:buFont typeface="Wingdings" panose="020F0502020204030204" pitchFamily="34" charset="0"/>
              <a:buChar char="§"/>
            </a:pPr>
            <a:r>
              <a:rPr lang="zh-Hans" sz="1500" b="1" i="0" u="none" strike="noStrike" dirty="0">
                <a:latin typeface="FangSong" panose="02010609060101010101" pitchFamily="49" charset="-122"/>
                <a:ea typeface="FangSong" panose="02010609060101010101" pitchFamily="49" charset="-122"/>
                <a:cs typeface="+mn-lt"/>
              </a:rPr>
              <a:t>個人：</a:t>
            </a:r>
            <a:r>
              <a:rPr lang="zh-Hans" sz="1500" b="0" i="0" u="none" strike="noStrike" dirty="0">
                <a:latin typeface="FangSong" panose="02010609060101010101" pitchFamily="49" charset="-122"/>
                <a:ea typeface="FangSong" panose="02010609060101010101" pitchFamily="49" charset="-122"/>
                <a:cs typeface="+mn-lt"/>
              </a:rPr>
              <a:t>Sheila Headley-Burwell</a:t>
            </a:r>
            <a:endParaRPr lang="en-US" sz="1500" dirty="0">
              <a:latin typeface="FangSong" panose="02010609060101010101" pitchFamily="49" charset="-122"/>
              <a:ea typeface="FangSong" panose="02010609060101010101" pitchFamily="49" charset="-122"/>
            </a:endParaRPr>
          </a:p>
          <a:p>
            <a:pPr marL="384175" indent="-182880" rtl="0">
              <a:lnSpc>
                <a:spcPct val="120000"/>
              </a:lnSpc>
              <a:spcBef>
                <a:spcPct val="0"/>
              </a:spcBef>
              <a:spcAft>
                <a:spcPct val="0"/>
              </a:spcAft>
              <a:buClr>
                <a:srgbClr val="004B24"/>
              </a:buClr>
              <a:buFont typeface="Wingdings" panose="020F0502020204030204" pitchFamily="34" charset="0"/>
              <a:buChar char="§"/>
            </a:pPr>
            <a:r>
              <a:rPr lang="zh-Hans" sz="1500" b="1" i="0" u="none" strike="noStrike" dirty="0">
                <a:latin typeface="FangSong" panose="02010609060101010101" pitchFamily="49" charset="-122"/>
                <a:ea typeface="FangSong" panose="02010609060101010101" pitchFamily="49" charset="-122"/>
                <a:cs typeface="+mn-lt"/>
              </a:rPr>
              <a:t>個人：</a:t>
            </a:r>
            <a:r>
              <a:rPr lang="zh-Hans" sz="1500" i="0" u="none" strike="noStrike" dirty="0">
                <a:latin typeface="FangSong" panose="02010609060101010101" pitchFamily="49" charset="-122"/>
                <a:ea typeface="FangSong" panose="02010609060101010101" pitchFamily="49" charset="-122"/>
                <a:cs typeface="+mn-lt"/>
              </a:rPr>
              <a:t>Steven Miller</a:t>
            </a:r>
            <a:endParaRPr lang="en-US" sz="1500" dirty="0">
              <a:latin typeface="FangSong" panose="02010609060101010101" pitchFamily="49" charset="-122"/>
              <a:ea typeface="FangSong" panose="02010609060101010101" pitchFamily="49" charset="-122"/>
            </a:endParaRPr>
          </a:p>
          <a:p>
            <a:pPr marL="384175" indent="-182880" rtl="0">
              <a:lnSpc>
                <a:spcPct val="120000"/>
              </a:lnSpc>
              <a:spcBef>
                <a:spcPct val="0"/>
              </a:spcBef>
              <a:spcAft>
                <a:spcPct val="0"/>
              </a:spcAft>
              <a:buClr>
                <a:srgbClr val="004B24"/>
              </a:buClr>
              <a:buFont typeface="Wingdings" panose="020F0502020204030204" pitchFamily="34" charset="0"/>
              <a:buChar char="§"/>
            </a:pPr>
            <a:r>
              <a:rPr lang="zh-Hans" sz="1500" b="1" i="0" u="none" strike="noStrike" dirty="0">
                <a:latin typeface="FangSong" panose="02010609060101010101" pitchFamily="49" charset="-122"/>
                <a:ea typeface="FangSong" panose="02010609060101010101" pitchFamily="49" charset="-122"/>
                <a:cs typeface="+mn-lt"/>
              </a:rPr>
              <a:t>個人：</a:t>
            </a:r>
            <a:r>
              <a:rPr lang="zh-Hans" sz="1500" b="0" i="0" u="none" strike="noStrike" dirty="0">
                <a:latin typeface="FangSong" panose="02010609060101010101" pitchFamily="49" charset="-122"/>
                <a:ea typeface="FangSong" panose="02010609060101010101" pitchFamily="49" charset="-122"/>
                <a:cs typeface="+mn-lt"/>
              </a:rPr>
              <a:t>Thomas Leonard</a:t>
            </a:r>
            <a:endParaRPr lang="en-US" sz="1500" dirty="0">
              <a:latin typeface="FangSong" panose="02010609060101010101" pitchFamily="49" charset="-122"/>
              <a:ea typeface="FangSong" panose="02010609060101010101" pitchFamily="49" charset="-122"/>
            </a:endParaRPr>
          </a:p>
          <a:p>
            <a:pPr marL="384175" indent="-182880" rtl="0">
              <a:lnSpc>
                <a:spcPct val="120000"/>
              </a:lnSpc>
              <a:spcBef>
                <a:spcPct val="0"/>
              </a:spcBef>
              <a:spcAft>
                <a:spcPct val="0"/>
              </a:spcAft>
              <a:buClr>
                <a:srgbClr val="004B24"/>
              </a:buClr>
              <a:buFont typeface="Wingdings" panose="020F0502020204030204" pitchFamily="34" charset="0"/>
              <a:buChar char="§"/>
            </a:pPr>
            <a:r>
              <a:rPr lang="zh-Hans" sz="1500" b="1" i="0" u="none" strike="noStrike" dirty="0">
                <a:latin typeface="FangSong" panose="02010609060101010101" pitchFamily="49" charset="-122"/>
                <a:ea typeface="FangSong" panose="02010609060101010101" pitchFamily="49" charset="-122"/>
                <a:cs typeface="+mn-lt"/>
              </a:rPr>
              <a:t>個人：</a:t>
            </a:r>
            <a:r>
              <a:rPr lang="zh-Hans" sz="1500" b="0" i="0" u="none" strike="noStrike" dirty="0">
                <a:latin typeface="FangSong" panose="02010609060101010101" pitchFamily="49" charset="-122"/>
                <a:ea typeface="FangSong" panose="02010609060101010101" pitchFamily="49" charset="-122"/>
                <a:cs typeface="+mn-lt"/>
              </a:rPr>
              <a:t> Denise Haynes</a:t>
            </a:r>
          </a:p>
          <a:p>
            <a:pPr marL="384175" indent="-182880" rtl="0">
              <a:lnSpc>
                <a:spcPct val="120000"/>
              </a:lnSpc>
              <a:spcBef>
                <a:spcPct val="0"/>
              </a:spcBef>
              <a:spcAft>
                <a:spcPct val="0"/>
              </a:spcAft>
              <a:buClr>
                <a:srgbClr val="004B24"/>
              </a:buClr>
              <a:buFont typeface="Wingdings" panose="020F0502020204030204" pitchFamily="34" charset="0"/>
              <a:buChar char="§"/>
            </a:pPr>
            <a:r>
              <a:rPr lang="zh-Hans" sz="1500" b="1" i="0" u="none" strike="noStrike" dirty="0">
                <a:latin typeface="FangSong" panose="02010609060101010101" pitchFamily="49" charset="-122"/>
                <a:ea typeface="FangSong" panose="02010609060101010101" pitchFamily="49" charset="-122"/>
                <a:cs typeface="Calibri"/>
              </a:rPr>
              <a:t>個人：</a:t>
            </a:r>
            <a:r>
              <a:rPr lang="zh-Hans" sz="1500" b="0" i="0" u="none" strike="noStrike" dirty="0">
                <a:latin typeface="FangSong" panose="02010609060101010101" pitchFamily="49" charset="-122"/>
                <a:ea typeface="FangSong" panose="02010609060101010101" pitchFamily="49" charset="-122"/>
                <a:cs typeface="Calibri"/>
              </a:rPr>
              <a:t> David English</a:t>
            </a:r>
          </a:p>
        </p:txBody>
      </p:sp>
    </p:spTree>
    <p:extLst>
      <p:ext uri="{BB962C8B-B14F-4D97-AF65-F5344CB8AC3E}">
        <p14:creationId xmlns:p14="http://schemas.microsoft.com/office/powerpoint/2010/main" val="2318505735"/>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BCA720-D29C-F0F6-6136-8D0F7D66FE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12D942-FBCE-D8F5-09BD-7BCF97BB1EAF}"/>
              </a:ext>
            </a:extLst>
          </p:cNvPr>
          <p:cNvSpPr>
            <a:spLocks noGrp="1"/>
          </p:cNvSpPr>
          <p:nvPr>
            <p:ph type="title"/>
          </p:nvPr>
        </p:nvSpPr>
        <p:spPr/>
        <p:txBody>
          <a:bodyPr>
            <a:noAutofit/>
          </a:bodyPr>
          <a:lstStyle/>
          <a:p>
            <a:pPr rtl="0"/>
            <a:r>
              <a:rPr lang="zh-Hans" sz="4800" b="0" i="0" u="none" strike="noStrike" dirty="0">
                <a:latin typeface="FangSong" panose="02010609060101010101" pitchFamily="49" charset="-122"/>
                <a:ea typeface="FangSong" panose="02010609060101010101" pitchFamily="49" charset="-122"/>
              </a:rPr>
              <a:t>工作組規範</a:t>
            </a:r>
          </a:p>
        </p:txBody>
      </p:sp>
      <p:sp>
        <p:nvSpPr>
          <p:cNvPr id="3" name="Content Placeholder 2">
            <a:extLst>
              <a:ext uri="{FF2B5EF4-FFF2-40B4-BE49-F238E27FC236}">
                <a16:creationId xmlns:a16="http://schemas.microsoft.com/office/drawing/2014/main" id="{219F0E8A-DA1D-4751-9A34-B9FA9C945454}"/>
              </a:ext>
            </a:extLst>
          </p:cNvPr>
          <p:cNvSpPr>
            <a:spLocks noGrp="1"/>
          </p:cNvSpPr>
          <p:nvPr>
            <p:ph idx="1"/>
          </p:nvPr>
        </p:nvSpPr>
        <p:spPr>
          <a:xfrm>
            <a:off x="1051788" y="2097996"/>
            <a:ext cx="10786280" cy="4046107"/>
          </a:xfrm>
        </p:spPr>
        <p:txBody>
          <a:bodyPr vert="horz" lIns="0" tIns="45720" rIns="0" bIns="45720" rtlCol="0" anchor="t">
            <a:noAutofit/>
          </a:bodyPr>
          <a:lstStyle/>
          <a:p>
            <a:pPr marL="383540" lvl="1" rtl="0">
              <a:lnSpc>
                <a:spcPct val="100000"/>
              </a:lnSpc>
              <a:spcBef>
                <a:spcPts val="400"/>
              </a:spcBef>
              <a:buClr>
                <a:srgbClr val="004B24"/>
              </a:buClr>
              <a:buFont typeface="Wingdings" panose="05000000000000000000" pitchFamily="2" charset="2"/>
              <a:buChar char="§"/>
            </a:pPr>
            <a:r>
              <a:rPr lang="zh-Hans" sz="2000" b="0" i="0" u="none" strike="noStrike" dirty="0">
                <a:solidFill>
                  <a:srgbClr val="000000"/>
                </a:solidFill>
                <a:latin typeface="FangSong" panose="02010609060101010101" pitchFamily="49" charset="-122"/>
                <a:ea typeface="FangSong" panose="02010609060101010101" pitchFamily="49" charset="-122"/>
              </a:rPr>
              <a:t>所有會議通知將根據《公開會議法》（Open Meeting Law）的要求公開發佈。</a:t>
            </a:r>
            <a:endParaRPr lang="en-US" dirty="0">
              <a:solidFill>
                <a:schemeClr val="tx1"/>
              </a:solidFill>
              <a:latin typeface="FangSong" panose="02010609060101010101" pitchFamily="49" charset="-122"/>
              <a:ea typeface="FangSong" panose="02010609060101010101" pitchFamily="49" charset="-122"/>
              <a:cs typeface="Calibri"/>
            </a:endParaRPr>
          </a:p>
          <a:p>
            <a:pPr marL="383540" lvl="1" rtl="0">
              <a:lnSpc>
                <a:spcPct val="100000"/>
              </a:lnSpc>
              <a:spcBef>
                <a:spcPts val="400"/>
              </a:spcBef>
              <a:buClr>
                <a:srgbClr val="004B24"/>
              </a:buClr>
              <a:buFont typeface="Wingdings" panose="05000000000000000000" pitchFamily="2" charset="2"/>
              <a:buChar char="§"/>
            </a:pPr>
            <a:r>
              <a:rPr lang="zh-Hans" sz="2000" b="0" i="0" u="none" strike="noStrike" dirty="0">
                <a:solidFill>
                  <a:srgbClr val="000000"/>
                </a:solidFill>
                <a:latin typeface="FangSong" panose="02010609060101010101" pitchFamily="49" charset="-122"/>
                <a:ea typeface="FangSong" panose="02010609060101010101" pitchFamily="49" charset="-122"/>
              </a:rPr>
              <a:t>議程將至少提前 48 小時分發，並包含明確的討論主題。</a:t>
            </a:r>
            <a:endParaRPr lang="en-US" sz="2000" dirty="0">
              <a:solidFill>
                <a:schemeClr val="tx1"/>
              </a:solidFill>
              <a:latin typeface="FangSong" panose="02010609060101010101" pitchFamily="49" charset="-122"/>
              <a:ea typeface="FangSong" panose="02010609060101010101" pitchFamily="49" charset="-122"/>
              <a:cs typeface="Calibri"/>
            </a:endParaRPr>
          </a:p>
          <a:p>
            <a:pPr marL="383540" lvl="1" rtl="0">
              <a:lnSpc>
                <a:spcPct val="100000"/>
              </a:lnSpc>
              <a:spcBef>
                <a:spcPts val="400"/>
              </a:spcBef>
              <a:buClr>
                <a:srgbClr val="004B24"/>
              </a:buClr>
              <a:buFont typeface="Wingdings" panose="05000000000000000000" pitchFamily="2" charset="2"/>
              <a:buChar char="§"/>
            </a:pPr>
            <a:r>
              <a:rPr lang="zh-Hans" sz="2000" b="0" i="0" u="none" strike="noStrike" dirty="0">
                <a:solidFill>
                  <a:srgbClr val="000000"/>
                </a:solidFill>
                <a:latin typeface="FangSong" panose="02010609060101010101" pitchFamily="49" charset="-122"/>
                <a:ea typeface="FangSong" panose="02010609060101010101" pitchFamily="49" charset="-122"/>
              </a:rPr>
              <a:t>會議記錄將在合理的時間內公開。</a:t>
            </a:r>
            <a:endParaRPr lang="en-US" sz="2000" dirty="0">
              <a:solidFill>
                <a:schemeClr val="tx1"/>
              </a:solidFill>
              <a:latin typeface="FangSong" panose="02010609060101010101" pitchFamily="49" charset="-122"/>
              <a:ea typeface="FangSong" panose="02010609060101010101" pitchFamily="49" charset="-122"/>
              <a:cs typeface="Calibri"/>
            </a:endParaRPr>
          </a:p>
          <a:p>
            <a:pPr marL="383540" lvl="1" rtl="0">
              <a:lnSpc>
                <a:spcPct val="100000"/>
              </a:lnSpc>
              <a:spcBef>
                <a:spcPts val="400"/>
              </a:spcBef>
              <a:buClr>
                <a:srgbClr val="004B24"/>
              </a:buClr>
              <a:buFont typeface="Wingdings" panose="05000000000000000000" pitchFamily="2" charset="2"/>
              <a:buChar char="§"/>
            </a:pPr>
            <a:r>
              <a:rPr lang="zh-Hans" sz="2000" b="0" i="0" u="none" strike="noStrike" dirty="0">
                <a:solidFill>
                  <a:srgbClr val="000000"/>
                </a:solidFill>
                <a:latin typeface="FangSong" panose="02010609060101010101" pitchFamily="49" charset="-122"/>
                <a:ea typeface="FangSong" panose="02010609060101010101" pitchFamily="49" charset="-122"/>
              </a:rPr>
              <a:t>任何審議或決策都不會在公開發佈的會議之外進行。</a:t>
            </a:r>
            <a:endParaRPr lang="en-US" sz="2000" dirty="0">
              <a:solidFill>
                <a:schemeClr val="tx1"/>
              </a:solidFill>
              <a:latin typeface="FangSong" panose="02010609060101010101" pitchFamily="49" charset="-122"/>
              <a:ea typeface="FangSong" panose="02010609060101010101" pitchFamily="49" charset="-122"/>
              <a:cs typeface="Calibri"/>
            </a:endParaRPr>
          </a:p>
          <a:p>
            <a:pPr marL="383540" lvl="1" rtl="0">
              <a:lnSpc>
                <a:spcPct val="100000"/>
              </a:lnSpc>
              <a:spcBef>
                <a:spcPts val="400"/>
              </a:spcBef>
              <a:buClr>
                <a:srgbClr val="004B24"/>
              </a:buClr>
              <a:buFont typeface="Wingdings" panose="05000000000000000000" pitchFamily="2" charset="2"/>
              <a:buChar char="§"/>
            </a:pPr>
            <a:r>
              <a:rPr lang="zh-Hans" sz="2000" b="0" i="0" u="none" strike="noStrike" dirty="0">
                <a:solidFill>
                  <a:srgbClr val="000000"/>
                </a:solidFill>
                <a:latin typeface="FangSong" panose="02010609060101010101" pitchFamily="49" charset="-122"/>
                <a:ea typeface="FangSong" panose="02010609060101010101" pitchFamily="49" charset="-122"/>
              </a:rPr>
              <a:t>成員將積極、尊重地傾聽所有發言者的意見，包括公眾的評論。</a:t>
            </a:r>
            <a:endParaRPr lang="en-US" sz="2000" dirty="0">
              <a:solidFill>
                <a:schemeClr val="tx1"/>
              </a:solidFill>
              <a:latin typeface="FangSong" panose="02010609060101010101" pitchFamily="49" charset="-122"/>
              <a:ea typeface="FangSong" panose="02010609060101010101" pitchFamily="49" charset="-122"/>
              <a:cs typeface="Calibri"/>
            </a:endParaRPr>
          </a:p>
          <a:p>
            <a:pPr marL="383540" lvl="1" rtl="0">
              <a:lnSpc>
                <a:spcPct val="100000"/>
              </a:lnSpc>
              <a:spcBef>
                <a:spcPts val="400"/>
              </a:spcBef>
              <a:buClr>
                <a:srgbClr val="004B24"/>
              </a:buClr>
              <a:buFont typeface="Wingdings" panose="05000000000000000000" pitchFamily="2" charset="2"/>
              <a:buChar char="§"/>
            </a:pPr>
            <a:r>
              <a:rPr lang="zh-Hans" sz="2000" b="0" i="0" u="none" strike="noStrike" dirty="0">
                <a:solidFill>
                  <a:srgbClr val="000000"/>
                </a:solidFill>
                <a:latin typeface="FangSong" panose="02010609060101010101" pitchFamily="49" charset="-122"/>
                <a:ea typeface="FangSong" panose="02010609060101010101" pitchFamily="49" charset="-122"/>
              </a:rPr>
              <a:t>我們會以建設性的方式表達不同意見，重點關注觀點而非個人。</a:t>
            </a:r>
            <a:endParaRPr lang="en-US" sz="2000" dirty="0">
              <a:solidFill>
                <a:schemeClr val="tx1"/>
              </a:solidFill>
              <a:latin typeface="FangSong" panose="02010609060101010101" pitchFamily="49" charset="-122"/>
              <a:ea typeface="FangSong" panose="02010609060101010101" pitchFamily="49" charset="-122"/>
              <a:cs typeface="Calibri"/>
            </a:endParaRPr>
          </a:p>
          <a:p>
            <a:pPr marL="383540" lvl="1" rtl="0">
              <a:lnSpc>
                <a:spcPct val="100000"/>
              </a:lnSpc>
              <a:spcBef>
                <a:spcPts val="400"/>
              </a:spcBef>
              <a:buClr>
                <a:srgbClr val="004B24"/>
              </a:buClr>
              <a:buFont typeface="Wingdings" panose="05000000000000000000" pitchFamily="2" charset="2"/>
              <a:buChar char="§"/>
            </a:pPr>
            <a:r>
              <a:rPr lang="zh-Hans" sz="2000" b="0" i="0" u="none" strike="noStrike" dirty="0">
                <a:solidFill>
                  <a:srgbClr val="000000"/>
                </a:solidFill>
                <a:latin typeface="FangSong" panose="02010609060101010101" pitchFamily="49" charset="-122"/>
                <a:ea typeface="FangSong" panose="02010609060101010101" pitchFamily="49" charset="-122"/>
              </a:rPr>
              <a:t>將儘量減少干擾，以確保聯合領導的公平參與。</a:t>
            </a:r>
            <a:endParaRPr lang="en-US" sz="2000" dirty="0">
              <a:solidFill>
                <a:schemeClr val="tx1"/>
              </a:solidFill>
              <a:latin typeface="FangSong" panose="02010609060101010101" pitchFamily="49" charset="-122"/>
              <a:ea typeface="FangSong" panose="02010609060101010101" pitchFamily="49" charset="-122"/>
              <a:cs typeface="Calibri"/>
            </a:endParaRPr>
          </a:p>
          <a:p>
            <a:pPr marL="383540" lvl="1" rtl="0">
              <a:lnSpc>
                <a:spcPct val="100000"/>
              </a:lnSpc>
              <a:spcBef>
                <a:spcPts val="400"/>
              </a:spcBef>
              <a:buClr>
                <a:srgbClr val="004B24"/>
              </a:buClr>
              <a:buFont typeface="Wingdings" panose="05000000000000000000" pitchFamily="2" charset="2"/>
              <a:buChar char="§"/>
            </a:pPr>
            <a:r>
              <a:rPr lang="zh-Hans" sz="2000" b="0" i="0" u="none" strike="noStrike" dirty="0">
                <a:solidFill>
                  <a:srgbClr val="000000"/>
                </a:solidFill>
                <a:latin typeface="FangSong" panose="02010609060101010101" pitchFamily="49" charset="-122"/>
                <a:ea typeface="FangSong" panose="02010609060101010101" pitchFamily="49" charset="-122"/>
              </a:rPr>
              <a:t>我們將分配時間供公眾評論，並對時長和形式提供明確的指導。</a:t>
            </a:r>
            <a:endParaRPr lang="en-US" sz="2000" dirty="0">
              <a:solidFill>
                <a:schemeClr val="tx1"/>
              </a:solidFill>
              <a:latin typeface="FangSong" panose="02010609060101010101" pitchFamily="49" charset="-122"/>
              <a:ea typeface="FangSong" panose="02010609060101010101" pitchFamily="49" charset="-122"/>
              <a:cs typeface="Calibri"/>
            </a:endParaRPr>
          </a:p>
          <a:p>
            <a:pPr marL="383540" lvl="1" rtl="0">
              <a:lnSpc>
                <a:spcPct val="100000"/>
              </a:lnSpc>
              <a:spcBef>
                <a:spcPts val="400"/>
              </a:spcBef>
              <a:buClr>
                <a:srgbClr val="004B24"/>
              </a:buClr>
              <a:buFont typeface="Wingdings" panose="05000000000000000000" pitchFamily="2" charset="2"/>
              <a:buChar char="§"/>
            </a:pPr>
            <a:r>
              <a:rPr lang="zh-Hans" sz="2000" b="0" i="0" u="none" strike="noStrike" dirty="0">
                <a:solidFill>
                  <a:srgbClr val="000000"/>
                </a:solidFill>
                <a:latin typeface="FangSong" panose="02010609060101010101" pitchFamily="49" charset="-122"/>
                <a:ea typeface="FangSong" panose="02010609060101010101" pitchFamily="49" charset="-122"/>
              </a:rPr>
              <a:t>成員將在決策過程中承認並考慮公眾意見。</a:t>
            </a:r>
            <a:endParaRPr lang="en-US" sz="2000" dirty="0">
              <a:solidFill>
                <a:schemeClr val="tx1"/>
              </a:solidFill>
              <a:latin typeface="FangSong" panose="02010609060101010101" pitchFamily="49" charset="-122"/>
              <a:ea typeface="FangSong" panose="02010609060101010101" pitchFamily="49" charset="-122"/>
              <a:cs typeface="Calibri"/>
            </a:endParaRPr>
          </a:p>
          <a:p>
            <a:pPr marL="383540" lvl="1">
              <a:lnSpc>
                <a:spcPct val="100000"/>
              </a:lnSpc>
              <a:spcBef>
                <a:spcPts val="400"/>
              </a:spcBef>
              <a:buFont typeface="Wingdings" panose="05000000000000000000" pitchFamily="2" charset="2"/>
              <a:buChar char="§"/>
            </a:pPr>
            <a:endParaRPr lang="en-US" sz="2400" dirty="0">
              <a:solidFill>
                <a:srgbClr val="FF0000"/>
              </a:solidFill>
              <a:highlight>
                <a:srgbClr val="FFFF00"/>
              </a:highlight>
              <a:latin typeface="FangSong" panose="02010609060101010101" pitchFamily="49" charset="-122"/>
              <a:ea typeface="FangSong" panose="02010609060101010101" pitchFamily="49" charset="-122"/>
              <a:cs typeface="Calibri"/>
            </a:endParaRPr>
          </a:p>
        </p:txBody>
      </p:sp>
    </p:spTree>
    <p:extLst>
      <p:ext uri="{BB962C8B-B14F-4D97-AF65-F5344CB8AC3E}">
        <p14:creationId xmlns:p14="http://schemas.microsoft.com/office/powerpoint/2010/main" val="2939520388"/>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A4BED5-4DFF-D7C2-8938-BD25F01A86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0DDC83-9886-CF7E-F97D-71AAA0F3473E}"/>
              </a:ext>
            </a:extLst>
          </p:cNvPr>
          <p:cNvSpPr>
            <a:spLocks noGrp="1"/>
          </p:cNvSpPr>
          <p:nvPr>
            <p:ph type="title"/>
          </p:nvPr>
        </p:nvSpPr>
        <p:spPr/>
        <p:txBody>
          <a:bodyPr>
            <a:noAutofit/>
          </a:bodyPr>
          <a:lstStyle/>
          <a:p>
            <a:pPr rtl="0"/>
            <a:r>
              <a:rPr lang="zh-Hans" sz="4800" b="0" i="0" u="none" strike="noStrike" dirty="0">
                <a:latin typeface="FangSong" panose="02010609060101010101" pitchFamily="49" charset="-122"/>
                <a:ea typeface="FangSong" panose="02010609060101010101" pitchFamily="49" charset="-122"/>
              </a:rPr>
              <a:t>工作組規範（接上頁）</a:t>
            </a:r>
            <a:endParaRPr lang="en-US" dirty="0">
              <a:latin typeface="FangSong" panose="02010609060101010101" pitchFamily="49" charset="-122"/>
              <a:ea typeface="FangSong" panose="02010609060101010101" pitchFamily="49" charset="-122"/>
            </a:endParaRPr>
          </a:p>
        </p:txBody>
      </p:sp>
      <p:sp>
        <p:nvSpPr>
          <p:cNvPr id="3" name="Content Placeholder 2">
            <a:extLst>
              <a:ext uri="{FF2B5EF4-FFF2-40B4-BE49-F238E27FC236}">
                <a16:creationId xmlns:a16="http://schemas.microsoft.com/office/drawing/2014/main" id="{8F99F87E-1996-C408-B8CA-56F6AC41F028}"/>
              </a:ext>
            </a:extLst>
          </p:cNvPr>
          <p:cNvSpPr>
            <a:spLocks noGrp="1"/>
          </p:cNvSpPr>
          <p:nvPr>
            <p:ph idx="1"/>
          </p:nvPr>
        </p:nvSpPr>
        <p:spPr>
          <a:xfrm>
            <a:off x="983549" y="1902599"/>
            <a:ext cx="10990996" cy="4398674"/>
          </a:xfrm>
        </p:spPr>
        <p:txBody>
          <a:bodyPr vert="horz" lIns="0" tIns="45720" rIns="0" bIns="45720" rtlCol="0" anchor="t">
            <a:noAutofit/>
          </a:bodyPr>
          <a:lstStyle/>
          <a:p>
            <a:pPr marL="383540" lvl="1" rtl="0">
              <a:buClr>
                <a:srgbClr val="004B24"/>
              </a:buClr>
              <a:buFont typeface="Wingdings" panose="05000000000000000000" pitchFamily="2" charset="2"/>
              <a:buChar char="§"/>
            </a:pPr>
            <a:r>
              <a:rPr lang="zh-Hans" sz="2200" b="0" i="0" u="none" strike="noStrike" dirty="0">
                <a:solidFill>
                  <a:srgbClr val="000000"/>
                </a:solidFill>
                <a:latin typeface="FangSong" panose="02010609060101010101" pitchFamily="49" charset="-122"/>
                <a:ea typeface="FangSong" panose="02010609060101010101" pitchFamily="49" charset="-122"/>
              </a:rPr>
              <a:t>我們將提供語言支援和便利，以確保包容性參與。</a:t>
            </a:r>
            <a:endParaRPr lang="en-US" sz="2200" dirty="0">
              <a:solidFill>
                <a:schemeClr val="tx1"/>
              </a:solidFill>
              <a:latin typeface="FangSong" panose="02010609060101010101" pitchFamily="49" charset="-122"/>
              <a:ea typeface="FangSong" panose="02010609060101010101" pitchFamily="49" charset="-122"/>
              <a:cs typeface="Calibri"/>
            </a:endParaRPr>
          </a:p>
          <a:p>
            <a:pPr marL="383540" lvl="1" rtl="0">
              <a:buClr>
                <a:srgbClr val="004B24"/>
              </a:buClr>
              <a:buFont typeface="Wingdings" panose="05000000000000000000" pitchFamily="2" charset="2"/>
              <a:buChar char="§"/>
            </a:pPr>
            <a:r>
              <a:rPr lang="zh-Hans" sz="2200" b="0" i="0" u="none" strike="noStrike" dirty="0">
                <a:solidFill>
                  <a:srgbClr val="000000"/>
                </a:solidFill>
                <a:latin typeface="FangSong" panose="02010609060101010101" pitchFamily="49" charset="-122"/>
                <a:ea typeface="FangSong" panose="02010609060101010101" pitchFamily="49" charset="-122"/>
              </a:rPr>
              <a:t>會議將在無障礙地點和/或以虛擬方式舉行，以滿足不同的需求。</a:t>
            </a:r>
            <a:endParaRPr lang="en-US" sz="2200" dirty="0">
              <a:solidFill>
                <a:schemeClr val="tx1"/>
              </a:solidFill>
              <a:latin typeface="FangSong" panose="02010609060101010101" pitchFamily="49" charset="-122"/>
              <a:ea typeface="FangSong" panose="02010609060101010101" pitchFamily="49" charset="-122"/>
              <a:cs typeface="Calibri"/>
            </a:endParaRPr>
          </a:p>
          <a:p>
            <a:pPr marL="383540" lvl="1" rtl="0">
              <a:buClr>
                <a:srgbClr val="004B24"/>
              </a:buClr>
              <a:buFont typeface="Wingdings" panose="05000000000000000000" pitchFamily="2" charset="2"/>
              <a:buChar char="§"/>
            </a:pPr>
            <a:r>
              <a:rPr lang="zh-Hans" sz="2200" b="0" i="0" u="none" strike="noStrike" dirty="0">
                <a:solidFill>
                  <a:srgbClr val="000000"/>
                </a:solidFill>
                <a:latin typeface="FangSong" panose="02010609060101010101" pitchFamily="49" charset="-122"/>
                <a:ea typeface="FangSong" panose="02010609060101010101" pitchFamily="49" charset="-122"/>
              </a:rPr>
              <a:t>材料將以通俗易懂的語言分享並翻譯。</a:t>
            </a:r>
            <a:endParaRPr lang="en-US" sz="2200" dirty="0">
              <a:solidFill>
                <a:schemeClr val="tx1"/>
              </a:solidFill>
              <a:latin typeface="FangSong" panose="02010609060101010101" pitchFamily="49" charset="-122"/>
              <a:ea typeface="FangSong" panose="02010609060101010101" pitchFamily="49" charset="-122"/>
              <a:cs typeface="Calibri"/>
            </a:endParaRPr>
          </a:p>
          <a:p>
            <a:pPr marL="383540" lvl="1" rtl="0">
              <a:buClr>
                <a:srgbClr val="004B24"/>
              </a:buClr>
              <a:buFont typeface="Wingdings" panose="05000000000000000000" pitchFamily="2" charset="2"/>
              <a:buChar char="§"/>
            </a:pPr>
            <a:r>
              <a:rPr lang="zh-Hans" sz="2200" b="0" i="0" u="none" strike="noStrike" dirty="0">
                <a:solidFill>
                  <a:srgbClr val="000000"/>
                </a:solidFill>
                <a:latin typeface="FangSong" panose="02010609060101010101" pitchFamily="49" charset="-122"/>
                <a:ea typeface="FangSong" panose="02010609060101010101" pitchFamily="49" charset="-122"/>
              </a:rPr>
              <a:t>成員們將努力傾聽來自工作一線和歷史上處於邊緣地位的社區的聲音。</a:t>
            </a:r>
            <a:endParaRPr lang="en-US" sz="2200" dirty="0">
              <a:solidFill>
                <a:schemeClr val="tx1"/>
              </a:solidFill>
              <a:latin typeface="FangSong" panose="02010609060101010101" pitchFamily="49" charset="-122"/>
              <a:ea typeface="FangSong" panose="02010609060101010101" pitchFamily="49" charset="-122"/>
              <a:cs typeface="Calibri"/>
            </a:endParaRPr>
          </a:p>
          <a:p>
            <a:pPr marL="383540" lvl="1" rtl="0">
              <a:buClr>
                <a:srgbClr val="004B24"/>
              </a:buClr>
              <a:buFont typeface="Wingdings" panose="05000000000000000000" pitchFamily="2" charset="2"/>
              <a:buChar char="§"/>
            </a:pPr>
            <a:r>
              <a:rPr lang="zh-Hans" sz="2200" b="0" i="0" u="none" strike="noStrike" dirty="0">
                <a:solidFill>
                  <a:srgbClr val="000000"/>
                </a:solidFill>
                <a:latin typeface="FangSong" panose="02010609060101010101" pitchFamily="49" charset="-122"/>
                <a:ea typeface="FangSong" panose="02010609060101010101" pitchFamily="49" charset="-122"/>
              </a:rPr>
              <a:t>成員將提前做功課並致力於細緻參與。</a:t>
            </a:r>
            <a:endParaRPr lang="en-US" sz="2200" dirty="0">
              <a:solidFill>
                <a:schemeClr val="tx1"/>
              </a:solidFill>
              <a:latin typeface="FangSong" panose="02010609060101010101" pitchFamily="49" charset="-122"/>
              <a:ea typeface="FangSong" panose="02010609060101010101" pitchFamily="49" charset="-122"/>
              <a:cs typeface="Calibri"/>
            </a:endParaRPr>
          </a:p>
          <a:p>
            <a:pPr marL="383540" lvl="1" rtl="0">
              <a:buClr>
                <a:srgbClr val="004B24"/>
              </a:buClr>
              <a:buFont typeface="Wingdings" panose="05000000000000000000" pitchFamily="2" charset="2"/>
              <a:buChar char="§"/>
            </a:pPr>
            <a:r>
              <a:rPr lang="zh-Hans" sz="2200" b="0" i="0" u="none" strike="noStrike" dirty="0">
                <a:solidFill>
                  <a:srgbClr val="000000"/>
                </a:solidFill>
                <a:latin typeface="FangSong" panose="02010609060101010101" pitchFamily="49" charset="-122"/>
                <a:ea typeface="FangSong" panose="02010609060101010101" pitchFamily="49" charset="-122"/>
              </a:rPr>
              <a:t>會議需準時出席；如成員無法出席，需提前通知聯合負責人。成員可派人以公職人員身份出席會議，但該人員在工作組內不擁有投票權或正式席位。</a:t>
            </a:r>
            <a:endParaRPr lang="en-US" sz="2200" dirty="0">
              <a:solidFill>
                <a:schemeClr val="tx1"/>
              </a:solidFill>
              <a:latin typeface="FangSong" panose="02010609060101010101" pitchFamily="49" charset="-122"/>
              <a:ea typeface="FangSong" panose="02010609060101010101" pitchFamily="49" charset="-122"/>
              <a:cs typeface="Calibri"/>
            </a:endParaRPr>
          </a:p>
          <a:p>
            <a:pPr marL="383540" lvl="1" rtl="0">
              <a:buClr>
                <a:srgbClr val="004B24"/>
              </a:buClr>
              <a:buFont typeface="Wingdings" panose="05000000000000000000" pitchFamily="2" charset="2"/>
              <a:buChar char="§"/>
            </a:pPr>
            <a:r>
              <a:rPr lang="zh-Hans" sz="2200" b="0" i="0" u="none" strike="noStrike" dirty="0">
                <a:solidFill>
                  <a:srgbClr val="000000"/>
                </a:solidFill>
                <a:latin typeface="FangSong" panose="02010609060101010101" pitchFamily="49" charset="-122"/>
                <a:ea typeface="FangSong" panose="02010609060101010101" pitchFamily="49" charset="-122"/>
              </a:rPr>
              <a:t>利益衝突將根據適用指南進行披露和管理。</a:t>
            </a:r>
            <a:endParaRPr lang="en-US" sz="2200" dirty="0">
              <a:solidFill>
                <a:schemeClr val="tx1"/>
              </a:solidFill>
              <a:latin typeface="FangSong" panose="02010609060101010101" pitchFamily="49" charset="-122"/>
              <a:ea typeface="FangSong" panose="02010609060101010101" pitchFamily="49" charset="-122"/>
              <a:cs typeface="Calibri"/>
            </a:endParaRPr>
          </a:p>
          <a:p>
            <a:pPr marL="383540" lvl="1" rtl="0">
              <a:buClr>
                <a:srgbClr val="004B24"/>
              </a:buClr>
              <a:buFont typeface="Wingdings" panose="05000000000000000000" pitchFamily="2" charset="2"/>
              <a:buChar char="§"/>
            </a:pPr>
            <a:r>
              <a:rPr lang="zh-Hans" sz="2200" b="0" i="0" u="none" strike="noStrike" dirty="0">
                <a:solidFill>
                  <a:srgbClr val="000000"/>
                </a:solidFill>
                <a:latin typeface="FangSong" panose="02010609060101010101" pitchFamily="49" charset="-122"/>
                <a:ea typeface="FangSong" panose="02010609060101010101" pitchFamily="49" charset="-122"/>
              </a:rPr>
              <a:t>我們將定期重新審視規範，以反映不斷變化的需求和回饋。</a:t>
            </a:r>
            <a:endParaRPr lang="en-US" sz="2200" dirty="0">
              <a:solidFill>
                <a:schemeClr val="tx1"/>
              </a:solidFill>
              <a:latin typeface="FangSong" panose="02010609060101010101" pitchFamily="49" charset="-122"/>
              <a:ea typeface="FangSong" panose="02010609060101010101" pitchFamily="49" charset="-122"/>
              <a:cs typeface="Calibri"/>
            </a:endParaRPr>
          </a:p>
          <a:p>
            <a:pPr marL="383540" lvl="1" rtl="0">
              <a:buClr>
                <a:srgbClr val="004B24"/>
              </a:buClr>
              <a:buFont typeface="Wingdings" panose="05000000000000000000" pitchFamily="2" charset="2"/>
              <a:buChar char="§"/>
            </a:pPr>
            <a:r>
              <a:rPr lang="zh-Hans" sz="2200" b="0" i="0" u="none" strike="noStrike" dirty="0">
                <a:solidFill>
                  <a:srgbClr val="000000"/>
                </a:solidFill>
                <a:latin typeface="FangSong" panose="02010609060101010101" pitchFamily="49" charset="-122"/>
                <a:ea typeface="FangSong" panose="02010609060101010101" pitchFamily="49" charset="-122"/>
              </a:rPr>
              <a:t>鼓勵成員對會議流程和無障礙性提出改進建議。</a:t>
            </a:r>
          </a:p>
          <a:p>
            <a:pPr marL="383540" lvl="1">
              <a:buFont typeface="Wingdings" panose="05000000000000000000" pitchFamily="2" charset="2"/>
              <a:buChar char="§"/>
            </a:pPr>
            <a:endParaRPr lang="en-US" dirty="0">
              <a:latin typeface="FangSong" panose="02010609060101010101" pitchFamily="49" charset="-122"/>
              <a:ea typeface="FangSong" panose="02010609060101010101" pitchFamily="49" charset="-122"/>
            </a:endParaRPr>
          </a:p>
          <a:p>
            <a:pPr marL="383540" lvl="1">
              <a:buFont typeface="Wingdings" panose="05000000000000000000" pitchFamily="2" charset="2"/>
              <a:buChar char="§"/>
            </a:pPr>
            <a:endParaRPr lang="en-US" sz="2400" dirty="0">
              <a:solidFill>
                <a:srgbClr val="FF0000"/>
              </a:solidFill>
              <a:highlight>
                <a:srgbClr val="FFFF00"/>
              </a:highlight>
              <a:latin typeface="FangSong" panose="02010609060101010101" pitchFamily="49" charset="-122"/>
              <a:ea typeface="FangSong" panose="02010609060101010101" pitchFamily="49" charset="-122"/>
            </a:endParaRPr>
          </a:p>
        </p:txBody>
      </p:sp>
    </p:spTree>
    <p:extLst>
      <p:ext uri="{BB962C8B-B14F-4D97-AF65-F5344CB8AC3E}">
        <p14:creationId xmlns:p14="http://schemas.microsoft.com/office/powerpoint/2010/main" val="3260662896"/>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D4CAF5-3A6D-62D7-BA8B-B14D9A06AC74}"/>
              </a:ext>
            </a:extLst>
          </p:cNvPr>
          <p:cNvSpPr>
            <a:spLocks noGrp="1"/>
          </p:cNvSpPr>
          <p:nvPr>
            <p:ph type="title"/>
          </p:nvPr>
        </p:nvSpPr>
        <p:spPr/>
        <p:txBody>
          <a:bodyPr>
            <a:noAutofit/>
          </a:bodyPr>
          <a:lstStyle/>
          <a:p>
            <a:pPr rtl="0"/>
            <a:r>
              <a:rPr lang="zh-Hans" sz="4800" b="0" i="0" u="none" strike="noStrike" dirty="0">
                <a:latin typeface="FangSong" panose="02010609060101010101" pitchFamily="49" charset="-122"/>
                <a:ea typeface="FangSong" panose="02010609060101010101" pitchFamily="49" charset="-122"/>
                <a:cs typeface="Calibri Light"/>
              </a:rPr>
              <a:t>Zoom 聊天管理</a:t>
            </a:r>
            <a:endParaRPr lang="en-US" dirty="0">
              <a:latin typeface="FangSong" panose="02010609060101010101" pitchFamily="49" charset="-122"/>
              <a:ea typeface="FangSong" panose="02010609060101010101" pitchFamily="49" charset="-122"/>
            </a:endParaRPr>
          </a:p>
        </p:txBody>
      </p:sp>
      <p:sp>
        <p:nvSpPr>
          <p:cNvPr id="3" name="Content Placeholder 2">
            <a:extLst>
              <a:ext uri="{FF2B5EF4-FFF2-40B4-BE49-F238E27FC236}">
                <a16:creationId xmlns:a16="http://schemas.microsoft.com/office/drawing/2014/main" id="{A1FFCB0C-E411-3654-AD68-F5BF68F8EC61}"/>
              </a:ext>
            </a:extLst>
          </p:cNvPr>
          <p:cNvSpPr>
            <a:spLocks noGrp="1"/>
          </p:cNvSpPr>
          <p:nvPr>
            <p:ph idx="1"/>
          </p:nvPr>
        </p:nvSpPr>
        <p:spPr>
          <a:xfrm>
            <a:off x="1097280" y="1998134"/>
            <a:ext cx="10058400" cy="3870960"/>
          </a:xfrm>
        </p:spPr>
        <p:txBody>
          <a:bodyPr vert="horz" lIns="0" tIns="45720" rIns="0" bIns="45720" rtlCol="0" anchor="t">
            <a:noAutofit/>
          </a:bodyPr>
          <a:lstStyle/>
          <a:p>
            <a:pPr marL="571500" indent="-571500" rtl="0">
              <a:buClr>
                <a:srgbClr val="004B24"/>
              </a:buClr>
              <a:buFont typeface="Wingdings" panose="020F0502020204030204" pitchFamily="34" charset="0"/>
              <a:buChar char="§"/>
            </a:pPr>
            <a:r>
              <a:rPr lang="zh-Hans" sz="2800" b="0" i="0" u="none" strike="noStrike" dirty="0">
                <a:latin typeface="FangSong" panose="02010609060101010101" pitchFamily="49" charset="-122"/>
                <a:ea typeface="FangSong" panose="02010609060101010101" pitchFamily="49" charset="-122"/>
                <a:cs typeface="Calibri Light"/>
              </a:rPr>
              <a:t>會員可以通過聊天發表評論和提問（</a:t>
            </a:r>
            <a:r>
              <a:rPr lang="zh-CN" altLang="en-US" sz="2800" dirty="0">
                <a:latin typeface="FangSong" panose="02010609060101010101" pitchFamily="49" charset="-122"/>
                <a:ea typeface="FangSong" panose="02010609060101010101" pitchFamily="49" charset="-122"/>
                <a:cs typeface="Calibri Light"/>
              </a:rPr>
              <a:t>相關內容</a:t>
            </a:r>
            <a:r>
              <a:rPr lang="zh-Hans" sz="2800" b="0" i="0" u="none" strike="noStrike" dirty="0">
                <a:latin typeface="FangSong" panose="02010609060101010101" pitchFamily="49" charset="-122"/>
                <a:ea typeface="FangSong" panose="02010609060101010101" pitchFamily="49" charset="-122"/>
                <a:cs typeface="Calibri"/>
              </a:rPr>
              <a:t>以</a:t>
            </a:r>
            <a:r>
              <a:rPr lang="zh-Hans" sz="2800" b="0" i="0" u="none" strike="noStrike" dirty="0">
                <a:latin typeface="FangSong" panose="02010609060101010101" pitchFamily="49" charset="-122"/>
                <a:ea typeface="FangSong" panose="02010609060101010101" pitchFamily="49" charset="-122"/>
                <a:cs typeface="+mn-lt"/>
              </a:rPr>
              <a:t>公開記錄為准）</a:t>
            </a:r>
            <a:endParaRPr lang="en-US" dirty="0">
              <a:latin typeface="FangSong" panose="02010609060101010101" pitchFamily="49" charset="-122"/>
              <a:ea typeface="FangSong" panose="02010609060101010101" pitchFamily="49" charset="-122"/>
              <a:cs typeface="+mn-lt"/>
            </a:endParaRPr>
          </a:p>
          <a:p>
            <a:pPr marL="571500" indent="-571500" rtl="0">
              <a:buClr>
                <a:srgbClr val="004B24"/>
              </a:buClr>
              <a:buFont typeface="Wingdings" panose="020F0502020204030204" pitchFamily="34" charset="0"/>
              <a:buChar char="§"/>
            </a:pPr>
            <a:r>
              <a:rPr lang="zh-Hans" sz="2800" b="0" i="0" u="none" strike="noStrike" dirty="0">
                <a:latin typeface="FangSong" panose="02010609060101010101" pitchFamily="49" charset="-122"/>
                <a:ea typeface="FangSong" panose="02010609060101010101" pitchFamily="49" charset="-122"/>
                <a:cs typeface="+mn-lt"/>
              </a:rPr>
              <a:t>請勿使用私信功能</a:t>
            </a:r>
            <a:endParaRPr lang="en-US" dirty="0">
              <a:latin typeface="FangSong" panose="02010609060101010101" pitchFamily="49" charset="-122"/>
              <a:ea typeface="FangSong" panose="02010609060101010101" pitchFamily="49" charset="-122"/>
              <a:cs typeface="+mn-lt"/>
            </a:endParaRPr>
          </a:p>
          <a:p>
            <a:pPr marL="571500" indent="-571500" rtl="0">
              <a:buClr>
                <a:srgbClr val="004B24"/>
              </a:buClr>
              <a:buFont typeface="Wingdings" panose="020F0502020204030204" pitchFamily="34" charset="0"/>
              <a:buChar char="§"/>
            </a:pPr>
            <a:r>
              <a:rPr lang="zh-Hans" sz="2800" b="0" i="0" u="none" strike="noStrike" dirty="0">
                <a:latin typeface="FangSong" panose="02010609060101010101" pitchFamily="49" charset="-122"/>
                <a:ea typeface="FangSong" panose="02010609060101010101" pitchFamily="49" charset="-122"/>
                <a:cs typeface="+mn-lt"/>
              </a:rPr>
              <a:t>除非您正在主動與工作組溝通，</a:t>
            </a:r>
            <a:r>
              <a:rPr lang="zh-CN" altLang="en-US" sz="2800" b="0" i="0" u="none" strike="noStrike" dirty="0">
                <a:latin typeface="FangSong" panose="02010609060101010101" pitchFamily="49" charset="-122"/>
                <a:ea typeface="FangSong" panose="02010609060101010101" pitchFamily="49" charset="-122"/>
                <a:cs typeface="+mn-lt"/>
              </a:rPr>
              <a:t>否則</a:t>
            </a:r>
            <a:r>
              <a:rPr lang="zh-Hans" sz="2800" b="0" i="0" u="none" strike="noStrike" dirty="0">
                <a:latin typeface="FangSong" panose="02010609060101010101" pitchFamily="49" charset="-122"/>
                <a:ea typeface="FangSong" panose="02010609060101010101" pitchFamily="49" charset="-122"/>
                <a:cs typeface="+mn-lt"/>
              </a:rPr>
              <a:t>請關閉麥克風，以儘量減少背景雜音</a:t>
            </a:r>
            <a:endParaRPr lang="en-US" dirty="0">
              <a:latin typeface="FangSong" panose="02010609060101010101" pitchFamily="49" charset="-122"/>
              <a:ea typeface="FangSong" panose="02010609060101010101" pitchFamily="49" charset="-122"/>
              <a:cs typeface="Calibri"/>
            </a:endParaRPr>
          </a:p>
          <a:p>
            <a:pPr marL="571500" indent="-571500">
              <a:buFont typeface="Wingdings" panose="020F0502020204030204" pitchFamily="34" charset="0"/>
              <a:buChar char="§"/>
            </a:pPr>
            <a:endParaRPr lang="en-US" sz="2800" dirty="0">
              <a:latin typeface="FangSong" panose="02010609060101010101" pitchFamily="49" charset="-122"/>
              <a:ea typeface="FangSong" panose="02010609060101010101" pitchFamily="49" charset="-122"/>
              <a:cs typeface="Calibri"/>
            </a:endParaRPr>
          </a:p>
          <a:p>
            <a:endParaRPr lang="en-US" dirty="0">
              <a:latin typeface="FangSong" panose="02010609060101010101" pitchFamily="49" charset="-122"/>
              <a:ea typeface="FangSong" panose="02010609060101010101" pitchFamily="49" charset="-122"/>
              <a:cs typeface="Calibri"/>
            </a:endParaRPr>
          </a:p>
        </p:txBody>
      </p:sp>
    </p:spTree>
    <p:extLst>
      <p:ext uri="{BB962C8B-B14F-4D97-AF65-F5344CB8AC3E}">
        <p14:creationId xmlns:p14="http://schemas.microsoft.com/office/powerpoint/2010/main" val="641829337"/>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84108B-6460-0EAF-FB93-32C6D26D12AB}"/>
              </a:ext>
            </a:extLst>
          </p:cNvPr>
          <p:cNvSpPr>
            <a:spLocks noGrp="1"/>
          </p:cNvSpPr>
          <p:nvPr>
            <p:ph type="title"/>
          </p:nvPr>
        </p:nvSpPr>
        <p:spPr/>
        <p:txBody>
          <a:bodyPr>
            <a:noAutofit/>
          </a:bodyPr>
          <a:lstStyle/>
          <a:p>
            <a:pPr rtl="0"/>
            <a:r>
              <a:rPr lang="zh-Hans" sz="4800" b="0" i="0" u="none" strike="noStrike" dirty="0">
                <a:latin typeface="FangSong" panose="02010609060101010101" pitchFamily="49" charset="-122"/>
                <a:ea typeface="FangSong" panose="02010609060101010101" pitchFamily="49" charset="-122"/>
                <a:cs typeface="Calibri Light"/>
              </a:rPr>
              <a:t>審查 9 月 12 日會議紀要</a:t>
            </a:r>
          </a:p>
        </p:txBody>
      </p:sp>
      <p:sp>
        <p:nvSpPr>
          <p:cNvPr id="3" name="Content Placeholder 2">
            <a:extLst>
              <a:ext uri="{FF2B5EF4-FFF2-40B4-BE49-F238E27FC236}">
                <a16:creationId xmlns:a16="http://schemas.microsoft.com/office/drawing/2014/main" id="{FA68BFAB-DFAC-10AB-0045-B8FC7AF0C2E0}"/>
              </a:ext>
            </a:extLst>
          </p:cNvPr>
          <p:cNvSpPr>
            <a:spLocks noGrp="1"/>
          </p:cNvSpPr>
          <p:nvPr>
            <p:ph idx="1"/>
          </p:nvPr>
        </p:nvSpPr>
        <p:spPr/>
        <p:txBody>
          <a:bodyPr vert="horz" lIns="0" tIns="45720" rIns="0" bIns="45720" rtlCol="0" anchor="t">
            <a:noAutofit/>
          </a:bodyPr>
          <a:lstStyle/>
          <a:p>
            <a:pPr marL="571500" indent="-571500" rtl="0">
              <a:buClr>
                <a:srgbClr val="004B24"/>
              </a:buClr>
              <a:buFont typeface="Wingdings" panose="020F0502020204030204" pitchFamily="34" charset="0"/>
              <a:buChar char="§"/>
            </a:pPr>
            <a:r>
              <a:rPr lang="zh-CN" altLang="en-US" sz="2800" b="0" i="0" u="none" strike="noStrike" dirty="0">
                <a:solidFill>
                  <a:srgbClr val="404040"/>
                </a:solidFill>
                <a:latin typeface="FangSong" panose="02010609060101010101" pitchFamily="49" charset="-122"/>
                <a:ea typeface="FangSong" panose="02010609060101010101" pitchFamily="49" charset="-122"/>
                <a:cs typeface="Calibri"/>
              </a:rPr>
              <a:t>審定是否需要</a:t>
            </a:r>
            <a:r>
              <a:rPr lang="zh-Hans" sz="2800" b="0" i="0" u="none" strike="noStrike" dirty="0">
                <a:solidFill>
                  <a:srgbClr val="404040"/>
                </a:solidFill>
                <a:latin typeface="FangSong" panose="02010609060101010101" pitchFamily="49" charset="-122"/>
                <a:ea typeface="FangSong" panose="02010609060101010101" pitchFamily="49" charset="-122"/>
                <a:cs typeface="Calibri"/>
              </a:rPr>
              <a:t>任何修改</a:t>
            </a:r>
          </a:p>
          <a:p>
            <a:pPr marL="571500" indent="-571500" rtl="0">
              <a:buClr>
                <a:srgbClr val="004B24"/>
              </a:buClr>
              <a:buFont typeface="Wingdings" panose="020F0502020204030204" pitchFamily="34" charset="0"/>
              <a:buChar char="§"/>
            </a:pPr>
            <a:r>
              <a:rPr lang="zh-Hans" sz="2800" b="0" i="0" u="none" strike="noStrike" dirty="0">
                <a:solidFill>
                  <a:srgbClr val="404040"/>
                </a:solidFill>
                <a:latin typeface="FangSong" panose="02010609060101010101" pitchFamily="49" charset="-122"/>
                <a:ea typeface="FangSong" panose="02010609060101010101" pitchFamily="49" charset="-122"/>
                <a:cs typeface="Calibri"/>
              </a:rPr>
              <a:t>投票</a:t>
            </a:r>
          </a:p>
          <a:p>
            <a:pPr>
              <a:buFont typeface="Wingdings" panose="020F0502020204030204" pitchFamily="34" charset="0"/>
              <a:buChar char="§"/>
            </a:pPr>
            <a:endParaRPr lang="en-US" sz="1700" dirty="0">
              <a:solidFill>
                <a:srgbClr val="000000"/>
              </a:solidFill>
              <a:latin typeface="FangSong" panose="02010609060101010101" pitchFamily="49" charset="-122"/>
              <a:ea typeface="FangSong" panose="02010609060101010101" pitchFamily="49" charset="-122"/>
              <a:cs typeface="Calibri"/>
            </a:endParaRPr>
          </a:p>
          <a:p>
            <a:endParaRPr lang="en-US" dirty="0">
              <a:latin typeface="FangSong" panose="02010609060101010101" pitchFamily="49" charset="-122"/>
              <a:ea typeface="FangSong" panose="02010609060101010101" pitchFamily="49" charset="-122"/>
              <a:cs typeface="Calibri"/>
            </a:endParaRPr>
          </a:p>
        </p:txBody>
      </p:sp>
    </p:spTree>
    <p:extLst>
      <p:ext uri="{BB962C8B-B14F-4D97-AF65-F5344CB8AC3E}">
        <p14:creationId xmlns:p14="http://schemas.microsoft.com/office/powerpoint/2010/main" val="2800528767"/>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768E77-C7B0-4544-9B08-17EC521CB3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917C36-0434-71FC-40E0-47ABB3701D4B}"/>
              </a:ext>
            </a:extLst>
          </p:cNvPr>
          <p:cNvSpPr>
            <a:spLocks noGrp="1"/>
          </p:cNvSpPr>
          <p:nvPr>
            <p:ph type="title"/>
          </p:nvPr>
        </p:nvSpPr>
        <p:spPr/>
        <p:txBody>
          <a:bodyPr>
            <a:noAutofit/>
          </a:bodyPr>
          <a:lstStyle/>
          <a:p>
            <a:pPr rtl="0"/>
            <a:r>
              <a:rPr lang="zh-Hans" sz="4100" b="0" i="0" u="none" strike="noStrike" cap="none" dirty="0">
                <a:solidFill>
                  <a:srgbClr val="404040"/>
                </a:solidFill>
                <a:latin typeface="FangSong" panose="02010609060101010101" pitchFamily="49" charset="-122"/>
                <a:ea typeface="FangSong" panose="02010609060101010101" pitchFamily="49" charset="-122"/>
                <a:cs typeface="+mj-lt"/>
              </a:rPr>
              <a:t>項目</a:t>
            </a:r>
            <a:r>
              <a:rPr lang="zh-TW" altLang="en-US" sz="4100" b="0" i="0" u="none" strike="noStrike" cap="none" dirty="0">
                <a:solidFill>
                  <a:srgbClr val="404040"/>
                </a:solidFill>
                <a:latin typeface="FangSong" panose="02010609060101010101" pitchFamily="49" charset="-122"/>
                <a:ea typeface="FangSong" panose="02010609060101010101" pitchFamily="49" charset="-122"/>
                <a:cs typeface="+mj-lt"/>
              </a:rPr>
              <a:t>最新</a:t>
            </a:r>
            <a:r>
              <a:rPr lang="zh-Hans" sz="4100" b="0" i="0" u="none" strike="noStrike" cap="none" dirty="0">
                <a:solidFill>
                  <a:srgbClr val="404040"/>
                </a:solidFill>
                <a:latin typeface="FangSong" panose="02010609060101010101" pitchFamily="49" charset="-122"/>
                <a:ea typeface="FangSong" panose="02010609060101010101" pitchFamily="49" charset="-122"/>
                <a:cs typeface="+mj-lt"/>
              </a:rPr>
              <a:t>時間表</a:t>
            </a:r>
          </a:p>
        </p:txBody>
      </p:sp>
      <p:sp>
        <p:nvSpPr>
          <p:cNvPr id="3" name="Text Placeholder 2">
            <a:extLst>
              <a:ext uri="{FF2B5EF4-FFF2-40B4-BE49-F238E27FC236}">
                <a16:creationId xmlns:a16="http://schemas.microsoft.com/office/drawing/2014/main" id="{366C7A25-126E-0304-6B43-2BEA4802EC60}"/>
              </a:ext>
            </a:extLst>
          </p:cNvPr>
          <p:cNvSpPr>
            <a:spLocks noGrp="1"/>
          </p:cNvSpPr>
          <p:nvPr>
            <p:ph type="body" sz="quarter" idx="10"/>
          </p:nvPr>
        </p:nvSpPr>
        <p:spPr>
          <a:solidFill>
            <a:srgbClr val="004B24"/>
          </a:solidFill>
        </p:spPr>
        <p:txBody>
          <a:bodyPr>
            <a:noAutofit/>
          </a:bodyPr>
          <a:lstStyle/>
          <a:p>
            <a:pPr rtl="0"/>
            <a:r>
              <a:rPr lang="zh-Hans" sz="1900" b="0" i="0" u="none" strike="noStrike" dirty="0">
                <a:solidFill>
                  <a:srgbClr val="FFFFFF"/>
                </a:solidFill>
                <a:latin typeface="FangSong" panose="02010609060101010101" pitchFamily="49" charset="-122"/>
                <a:ea typeface="FangSong" panose="02010609060101010101" pitchFamily="49" charset="-122"/>
              </a:rPr>
              <a:t>初步評估</a:t>
            </a:r>
            <a:r>
              <a:rPr lang="zh-CN" altLang="en-US" sz="1900" dirty="0">
                <a:solidFill>
                  <a:srgbClr val="FFFFFF"/>
                </a:solidFill>
                <a:latin typeface="FangSong" panose="02010609060101010101" pitchFamily="49" charset="-122"/>
                <a:ea typeface="FangSong" panose="02010609060101010101" pitchFamily="49" charset="-122"/>
              </a:rPr>
              <a:t>和</a:t>
            </a:r>
            <a:r>
              <a:rPr lang="zh-Hans" sz="1900" b="0" i="0" u="none" strike="noStrike" dirty="0">
                <a:solidFill>
                  <a:srgbClr val="FFFFFF"/>
                </a:solidFill>
                <a:latin typeface="FangSong" panose="02010609060101010101" pitchFamily="49" charset="-122"/>
                <a:ea typeface="FangSong" panose="02010609060101010101" pitchFamily="49" charset="-122"/>
              </a:rPr>
              <a:t>參與準備</a:t>
            </a:r>
          </a:p>
        </p:txBody>
      </p:sp>
      <p:sp>
        <p:nvSpPr>
          <p:cNvPr id="4" name="Text Placeholder 3">
            <a:extLst>
              <a:ext uri="{FF2B5EF4-FFF2-40B4-BE49-F238E27FC236}">
                <a16:creationId xmlns:a16="http://schemas.microsoft.com/office/drawing/2014/main" id="{215E64D6-8891-CA26-9B07-F769CCD3A6E4}"/>
              </a:ext>
            </a:extLst>
          </p:cNvPr>
          <p:cNvSpPr>
            <a:spLocks noGrp="1"/>
          </p:cNvSpPr>
          <p:nvPr>
            <p:ph type="body" sz="quarter" idx="11"/>
          </p:nvPr>
        </p:nvSpPr>
        <p:spPr>
          <a:solidFill>
            <a:srgbClr val="004B24"/>
          </a:solidFill>
        </p:spPr>
        <p:txBody>
          <a:bodyPr vert="horz" lIns="320040" tIns="457200" rIns="0" bIns="45720" rtlCol="0">
            <a:noAutofit/>
          </a:bodyPr>
          <a:lstStyle/>
          <a:p>
            <a:pPr algn="ctr" rtl="0"/>
            <a:r>
              <a:rPr lang="zh-Hans" sz="2000" b="0" i="0" u="none" strike="noStrike" dirty="0">
                <a:solidFill>
                  <a:srgbClr val="FFFFFF"/>
                </a:solidFill>
                <a:latin typeface="FangSong" panose="02010609060101010101" pitchFamily="49" charset="-122"/>
                <a:ea typeface="FangSong" panose="02010609060101010101" pitchFamily="49" charset="-122"/>
              </a:rPr>
              <a:t>外展與參與</a:t>
            </a:r>
          </a:p>
        </p:txBody>
      </p:sp>
      <p:sp>
        <p:nvSpPr>
          <p:cNvPr id="5" name="Text Placeholder 4">
            <a:extLst>
              <a:ext uri="{FF2B5EF4-FFF2-40B4-BE49-F238E27FC236}">
                <a16:creationId xmlns:a16="http://schemas.microsoft.com/office/drawing/2014/main" id="{FCDB86B3-DECF-9B02-5D84-B0EDEC4BB96F}"/>
              </a:ext>
            </a:extLst>
          </p:cNvPr>
          <p:cNvSpPr>
            <a:spLocks noGrp="1"/>
          </p:cNvSpPr>
          <p:nvPr>
            <p:ph type="body" sz="quarter" idx="12"/>
          </p:nvPr>
        </p:nvSpPr>
        <p:spPr>
          <a:solidFill>
            <a:srgbClr val="004B24"/>
          </a:solidFill>
        </p:spPr>
        <p:txBody>
          <a:bodyPr vert="horz" lIns="320040" tIns="457200" rIns="0" bIns="45720" rtlCol="0">
            <a:noAutofit/>
          </a:bodyPr>
          <a:lstStyle/>
          <a:p>
            <a:pPr algn="ctr" rtl="0"/>
            <a:r>
              <a:rPr lang="zh-Hans" sz="2000" b="0" i="0" u="none" strike="noStrike" dirty="0">
                <a:solidFill>
                  <a:srgbClr val="FFFFFF"/>
                </a:solidFill>
                <a:latin typeface="FangSong" panose="02010609060101010101" pitchFamily="49" charset="-122"/>
                <a:ea typeface="FangSong" panose="02010609060101010101" pitchFamily="49" charset="-122"/>
              </a:rPr>
              <a:t>制定建議</a:t>
            </a:r>
          </a:p>
          <a:p>
            <a:endParaRPr lang="en-US" sz="2000" dirty="0">
              <a:latin typeface="FangSong" panose="02010609060101010101" pitchFamily="49" charset="-122"/>
              <a:ea typeface="FangSong" panose="02010609060101010101" pitchFamily="49" charset="-122"/>
            </a:endParaRPr>
          </a:p>
        </p:txBody>
      </p:sp>
      <p:sp>
        <p:nvSpPr>
          <p:cNvPr id="9" name="Text Placeholder 8">
            <a:extLst>
              <a:ext uri="{FF2B5EF4-FFF2-40B4-BE49-F238E27FC236}">
                <a16:creationId xmlns:a16="http://schemas.microsoft.com/office/drawing/2014/main" id="{C3809DEE-8EEA-C632-F478-3BF9033CA875}"/>
              </a:ext>
            </a:extLst>
          </p:cNvPr>
          <p:cNvSpPr>
            <a:spLocks noGrp="1"/>
          </p:cNvSpPr>
          <p:nvPr>
            <p:ph type="body" sz="quarter" idx="16"/>
          </p:nvPr>
        </p:nvSpPr>
        <p:spPr>
          <a:xfrm>
            <a:off x="869315" y="2663324"/>
            <a:ext cx="1843406" cy="2534845"/>
          </a:xfrm>
        </p:spPr>
        <p:txBody>
          <a:bodyPr vert="horz" lIns="0" tIns="45720" rIns="0" bIns="45720" rtlCol="0" anchor="t">
            <a:noAutofit/>
          </a:bodyPr>
          <a:lstStyle/>
          <a:p>
            <a:pPr marL="0" marR="0" lvl="0" indent="0" algn="ctr" defTabSz="914400" rtl="0" eaLnBrk="1" fontAlgn="auto" latinLnBrk="0" hangingPunct="1">
              <a:lnSpc>
                <a:spcPct val="90000"/>
              </a:lnSpc>
              <a:spcBef>
                <a:spcPts val="1200"/>
              </a:spcBef>
              <a:spcAft>
                <a:spcPts val="200"/>
              </a:spcAft>
              <a:buClr>
                <a:srgbClr val="99CB38"/>
              </a:buClr>
              <a:buSzTx/>
              <a:buFont typeface="Calibri" panose="020F0502020204030204" pitchFamily="34" charset="0"/>
              <a:buNone/>
              <a:defRPr/>
            </a:pPr>
            <a:r>
              <a:rPr kumimoji="0" lang="zh-Hans" sz="2000" b="1" i="0" u="none" strike="noStrike" kern="1200" cap="none" spc="0" normalizeH="0" baseline="0" noProof="0" dirty="0">
                <a:ln>
                  <a:noFill/>
                </a:ln>
                <a:solidFill>
                  <a:srgbClr val="455F51"/>
                </a:solidFill>
                <a:uLnTx/>
                <a:uFillTx/>
                <a:latin typeface="FangSong" panose="02010609060101010101" pitchFamily="49" charset="-122"/>
                <a:ea typeface="FangSong" panose="02010609060101010101" pitchFamily="49" charset="-122"/>
              </a:rPr>
              <a:t>七月至八月</a:t>
            </a:r>
            <a:endParaRPr kumimoji="0" lang="en-US" sz="2000" b="1" i="0" u="none" strike="noStrike" kern="1200" cap="none" spc="0" normalizeH="0" baseline="0" noProof="0" dirty="0">
              <a:ln>
                <a:noFill/>
              </a:ln>
              <a:solidFill>
                <a:srgbClr val="455F51"/>
              </a:solidFill>
              <a:effectLst/>
              <a:uLnTx/>
              <a:uFillTx/>
              <a:latin typeface="FangSong" panose="02010609060101010101" pitchFamily="49" charset="-122"/>
              <a:ea typeface="FangSong" panose="02010609060101010101" pitchFamily="49" charset="-122"/>
            </a:endParaRPr>
          </a:p>
          <a:p>
            <a:endParaRPr lang="en-US" dirty="0">
              <a:latin typeface="FangSong" panose="02010609060101010101" pitchFamily="49" charset="-122"/>
              <a:ea typeface="FangSong" panose="02010609060101010101" pitchFamily="49" charset="-122"/>
            </a:endParaRPr>
          </a:p>
          <a:p>
            <a:pPr marL="171450" indent="-171450" rtl="0">
              <a:buClr>
                <a:srgbClr val="004B24"/>
              </a:buClr>
              <a:buFont typeface="Wingdings" panose="05000000000000000000" pitchFamily="2" charset="2"/>
              <a:buChar char="§"/>
            </a:pPr>
            <a:r>
              <a:rPr lang="zh-Hans" sz="1800" b="0" i="0" u="none" strike="noStrike" dirty="0">
                <a:latin typeface="FangSong" panose="02010609060101010101" pitchFamily="49" charset="-122"/>
                <a:ea typeface="FangSong" panose="02010609060101010101" pitchFamily="49" charset="-122"/>
              </a:rPr>
              <a:t>初步資訊會議</a:t>
            </a:r>
          </a:p>
          <a:p>
            <a:pPr marL="171450" indent="-171450" rtl="0">
              <a:buClr>
                <a:srgbClr val="004B24"/>
              </a:buClr>
              <a:buFont typeface="Wingdings" panose="05000000000000000000" pitchFamily="2" charset="2"/>
              <a:buChar char="§"/>
            </a:pPr>
            <a:r>
              <a:rPr lang="zh-Hans" sz="1800" b="0" i="0" u="none" strike="noStrike" dirty="0">
                <a:latin typeface="FangSong" panose="02010609060101010101" pitchFamily="49" charset="-122"/>
                <a:ea typeface="FangSong" panose="02010609060101010101" pitchFamily="49" charset="-122"/>
              </a:rPr>
              <a:t>初步確定利益相關者</a:t>
            </a:r>
          </a:p>
          <a:p>
            <a:pPr marL="171450" indent="-171450" rtl="0">
              <a:buClr>
                <a:srgbClr val="004B24"/>
              </a:buClr>
              <a:buFont typeface="Wingdings" panose="05000000000000000000" pitchFamily="2" charset="2"/>
              <a:buChar char="§"/>
            </a:pPr>
            <a:r>
              <a:rPr lang="zh-Hans" sz="1800" b="0" i="0" u="none" strike="noStrike" dirty="0">
                <a:latin typeface="FangSong" panose="02010609060101010101" pitchFamily="49" charset="-122"/>
                <a:ea typeface="FangSong" panose="02010609060101010101" pitchFamily="49" charset="-122"/>
                <a:cs typeface="Calibri"/>
              </a:rPr>
              <a:t>第一次特別工作組會議 </a:t>
            </a:r>
            <a:br>
              <a:rPr lang="zh-Hans" sz="1800" b="0" i="0" u="none" strike="noStrike" dirty="0">
                <a:latin typeface="FangSong" panose="02010609060101010101" pitchFamily="49" charset="-122"/>
                <a:ea typeface="FangSong" panose="02010609060101010101" pitchFamily="49" charset="-122"/>
                <a:cs typeface="Calibri"/>
              </a:rPr>
            </a:br>
            <a:r>
              <a:rPr lang="zh-Hans" sz="1800" b="0" i="0" u="none" strike="noStrike" dirty="0">
                <a:latin typeface="FangSong" panose="02010609060101010101" pitchFamily="49" charset="-122"/>
                <a:ea typeface="FangSong" panose="02010609060101010101" pitchFamily="49" charset="-122"/>
                <a:cs typeface="Calibri"/>
              </a:rPr>
              <a:t> （8 月 14 日）</a:t>
            </a:r>
          </a:p>
        </p:txBody>
      </p:sp>
      <p:sp>
        <p:nvSpPr>
          <p:cNvPr id="7" name="Text Placeholder 27" descr="-Task Force meeting #2 &#10;(9/12)&#10;-Develop a Community Engagement Strategy&#10;-Develop the structure and content for the public hearings&#10;">
            <a:extLst>
              <a:ext uri="{FF2B5EF4-FFF2-40B4-BE49-F238E27FC236}">
                <a16:creationId xmlns:a16="http://schemas.microsoft.com/office/drawing/2014/main" id="{DE271D21-41F7-DD0C-5E82-DB3C73F55435}"/>
              </a:ext>
            </a:extLst>
          </p:cNvPr>
          <p:cNvSpPr txBox="1"/>
          <p:nvPr/>
        </p:nvSpPr>
        <p:spPr>
          <a:xfrm>
            <a:off x="3049208" y="2659102"/>
            <a:ext cx="1838808" cy="2111708"/>
          </a:xfrm>
          <a:prstGeom prst="rect">
            <a:avLst/>
          </a:prstGeom>
        </p:spPr>
        <p:txBody>
          <a:bodyPr vert="horz" lIns="0" tIns="45720" rIns="0" bIns="45720" rtlCol="0" anchor="t">
            <a:noAutofit/>
          </a:bodyPr>
          <a:lstStyle>
            <a:lvl1pPr marL="0" indent="0" algn="l" defTabSz="914400" rtl="0" eaLnBrk="1" latinLnBrk="0" hangingPunct="1">
              <a:lnSpc>
                <a:spcPts val="1500"/>
              </a:lnSpc>
              <a:spcBef>
                <a:spcPct val="0"/>
              </a:spcBef>
              <a:spcAft>
                <a:spcPts val="200"/>
              </a:spcAft>
              <a:buClr>
                <a:schemeClr val="accent1"/>
              </a:buClr>
              <a:buSzTx/>
              <a:buFont typeface="Calibri" panose="020F0502020204030204" pitchFamily="34" charset="0"/>
              <a:buNone/>
              <a:defRPr sz="1200" b="0" kern="1200" spc="0" baseline="0">
                <a:solidFill>
                  <a:schemeClr val="tx2"/>
                </a:solidFill>
                <a:latin typeface="+mn-lt"/>
                <a:ea typeface="+mn-ea"/>
                <a:cs typeface="+mn-cs"/>
              </a:defRPr>
            </a:lvl1pPr>
            <a:lvl2pPr marL="457200" indent="0" algn="l" defTabSz="914400" rtl="0" eaLnBrk="1" latinLnBrk="0" hangingPunct="1">
              <a:lnSpc>
                <a:spcPct val="90000"/>
              </a:lnSpc>
              <a:spcBef>
                <a:spcPts val="200"/>
              </a:spcBef>
              <a:spcAft>
                <a:spcPts val="400"/>
              </a:spcAft>
              <a:buClr>
                <a:schemeClr val="accent1"/>
              </a:buClr>
              <a:buFont typeface="Calibri" panose="020F0502020204030204" pitchFamily="34" charset="0"/>
              <a:buNone/>
              <a:defRPr sz="1000" kern="1200">
                <a:solidFill>
                  <a:schemeClr val="tx1">
                    <a:lumMod val="75000"/>
                    <a:lumOff val="25000"/>
                  </a:schemeClr>
                </a:solidFill>
                <a:latin typeface="+mn-lt"/>
                <a:ea typeface="+mn-ea"/>
                <a:cs typeface="+mn-cs"/>
              </a:defRPr>
            </a:lvl2pPr>
            <a:lvl3pPr marL="914400" indent="0" algn="l" defTabSz="914400" rtl="0" eaLnBrk="1" latinLnBrk="0" hangingPunct="1">
              <a:lnSpc>
                <a:spcPct val="90000"/>
              </a:lnSpc>
              <a:spcBef>
                <a:spcPts val="200"/>
              </a:spcBef>
              <a:spcAft>
                <a:spcPts val="400"/>
              </a:spcAft>
              <a:buClr>
                <a:schemeClr val="accent1"/>
              </a:buClr>
              <a:buFont typeface="Calibri" panose="020F0502020204030204" pitchFamily="34" charset="0"/>
              <a:buNone/>
              <a:defRPr sz="1000" kern="1200">
                <a:solidFill>
                  <a:schemeClr val="tx1">
                    <a:lumMod val="75000"/>
                    <a:lumOff val="25000"/>
                  </a:schemeClr>
                </a:solidFill>
                <a:latin typeface="+mn-lt"/>
                <a:ea typeface="+mn-ea"/>
                <a:cs typeface="+mn-cs"/>
              </a:defRPr>
            </a:lvl3pPr>
            <a:lvl4pPr marL="1371600" indent="0" algn="l" defTabSz="914400" rtl="0" eaLnBrk="1" latinLnBrk="0" hangingPunct="1">
              <a:lnSpc>
                <a:spcPct val="90000"/>
              </a:lnSpc>
              <a:spcBef>
                <a:spcPts val="200"/>
              </a:spcBef>
              <a:spcAft>
                <a:spcPts val="400"/>
              </a:spcAft>
              <a:buClr>
                <a:schemeClr val="accent1"/>
              </a:buClr>
              <a:buFont typeface="Calibri" panose="020F0502020204030204" pitchFamily="34" charset="0"/>
              <a:buNone/>
              <a:defRPr sz="1000" kern="1200">
                <a:solidFill>
                  <a:schemeClr val="tx1">
                    <a:lumMod val="75000"/>
                    <a:lumOff val="25000"/>
                  </a:schemeClr>
                </a:solidFill>
                <a:latin typeface="+mn-lt"/>
                <a:ea typeface="+mn-ea"/>
                <a:cs typeface="+mn-cs"/>
              </a:defRPr>
            </a:lvl4pPr>
            <a:lvl5pPr marL="1828800" indent="0" algn="l" defTabSz="914400" rtl="0" eaLnBrk="1" latinLnBrk="0" hangingPunct="1">
              <a:lnSpc>
                <a:spcPct val="90000"/>
              </a:lnSpc>
              <a:spcBef>
                <a:spcPts val="200"/>
              </a:spcBef>
              <a:spcAft>
                <a:spcPts val="400"/>
              </a:spcAft>
              <a:buClr>
                <a:schemeClr val="accent1"/>
              </a:buClr>
              <a:buFont typeface="Calibri" panose="020F0502020204030204" pitchFamily="34" charset="0"/>
              <a:buNone/>
              <a:defRPr sz="10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9pPr>
          </a:lstStyle>
          <a:p>
            <a:pPr marL="0" marR="0" lvl="0" indent="0" algn="ctr" defTabSz="914400" rtl="0" eaLnBrk="1" fontAlgn="auto" latinLnBrk="0" hangingPunct="1">
              <a:lnSpc>
                <a:spcPct val="90000"/>
              </a:lnSpc>
              <a:spcBef>
                <a:spcPts val="1200"/>
              </a:spcBef>
              <a:spcAft>
                <a:spcPts val="200"/>
              </a:spcAft>
              <a:buClr>
                <a:srgbClr val="99CB38"/>
              </a:buClr>
              <a:buSzTx/>
              <a:buFont typeface="Calibri" panose="020F0502020204030204" pitchFamily="34" charset="0"/>
              <a:buNone/>
              <a:defRPr/>
            </a:pPr>
            <a:r>
              <a:rPr kumimoji="0" lang="zh-Hans" sz="2000" b="1" i="0" u="none" strike="noStrike" kern="1200" cap="none" spc="0" normalizeH="0" baseline="0" noProof="0" dirty="0">
                <a:ln>
                  <a:noFill/>
                </a:ln>
                <a:solidFill>
                  <a:srgbClr val="455F51"/>
                </a:solidFill>
                <a:uLnTx/>
                <a:uFillTx/>
                <a:latin typeface="FangSong" panose="02010609060101010101" pitchFamily="49" charset="-122"/>
                <a:ea typeface="FangSong" panose="02010609060101010101" pitchFamily="49" charset="-122"/>
              </a:rPr>
              <a:t>九月</a:t>
            </a:r>
            <a:endParaRPr lang="en-US" sz="2000" b="1" i="0" u="none" strike="noStrike" kern="1200" cap="none" spc="0" normalizeH="0" baseline="0" noProof="0" dirty="0">
              <a:ln>
                <a:noFill/>
              </a:ln>
              <a:solidFill>
                <a:srgbClr val="455F51"/>
              </a:solidFill>
              <a:effectLst/>
              <a:uLnTx/>
              <a:uFillTx/>
              <a:latin typeface="FangSong" panose="02010609060101010101" pitchFamily="49" charset="-122"/>
              <a:ea typeface="FangSong" panose="02010609060101010101" pitchFamily="49" charset="-122"/>
            </a:endParaRPr>
          </a:p>
          <a:p>
            <a:endParaRPr lang="en-US" dirty="0">
              <a:latin typeface="FangSong" panose="02010609060101010101" pitchFamily="49" charset="-122"/>
              <a:ea typeface="FangSong" panose="02010609060101010101" pitchFamily="49" charset="-122"/>
            </a:endParaRPr>
          </a:p>
          <a:p>
            <a:pPr marL="171450" indent="-171450" rtl="0">
              <a:buClr>
                <a:srgbClr val="004B24"/>
              </a:buClr>
              <a:buFont typeface="Wingdings" panose="05000000000000000000" pitchFamily="2" charset="2"/>
              <a:buChar char="§"/>
            </a:pPr>
            <a:r>
              <a:rPr lang="zh-Hans" sz="1800" b="0" i="0" u="none" strike="noStrike" dirty="0">
                <a:latin typeface="FangSong" panose="02010609060101010101" pitchFamily="49" charset="-122"/>
                <a:ea typeface="FangSong" panose="02010609060101010101" pitchFamily="49" charset="-122"/>
              </a:rPr>
              <a:t>第二次特別工作組會議 </a:t>
            </a:r>
            <a:br>
              <a:rPr lang="zh-Hans" sz="1800" b="0" i="0" u="none" strike="noStrike" dirty="0">
                <a:latin typeface="FangSong" panose="02010609060101010101" pitchFamily="49" charset="-122"/>
                <a:ea typeface="FangSong" panose="02010609060101010101" pitchFamily="49" charset="-122"/>
              </a:rPr>
            </a:br>
            <a:r>
              <a:rPr lang="zh-Hans" sz="1800" b="0" i="0" u="none" strike="noStrike" dirty="0">
                <a:latin typeface="FangSong" panose="02010609060101010101" pitchFamily="49" charset="-122"/>
                <a:ea typeface="FangSong" panose="02010609060101010101" pitchFamily="49" charset="-122"/>
              </a:rPr>
              <a:t>（ 9 月 12 日）</a:t>
            </a:r>
          </a:p>
          <a:p>
            <a:pPr marL="171450" indent="-171450" rtl="0">
              <a:buClr>
                <a:srgbClr val="004B24"/>
              </a:buClr>
              <a:buFont typeface="Wingdings" panose="05000000000000000000" pitchFamily="2" charset="2"/>
              <a:buChar char="§"/>
            </a:pPr>
            <a:r>
              <a:rPr lang="zh-Hans" sz="1800" b="0" i="0" u="none" strike="noStrike" dirty="0">
                <a:latin typeface="FangSong" panose="02010609060101010101" pitchFamily="49" charset="-122"/>
                <a:ea typeface="FangSong" panose="02010609060101010101" pitchFamily="49" charset="-122"/>
              </a:rPr>
              <a:t>制定社區參與策略</a:t>
            </a:r>
          </a:p>
          <a:p>
            <a:pPr marL="171450" indent="-171450" rtl="0">
              <a:buClr>
                <a:srgbClr val="004B24"/>
              </a:buClr>
              <a:buFont typeface="Wingdings" panose="05000000000000000000" pitchFamily="2" charset="2"/>
              <a:buChar char="§"/>
            </a:pPr>
            <a:r>
              <a:rPr lang="zh-Hans" sz="1800" b="0" i="0" u="none" strike="noStrike" dirty="0">
                <a:latin typeface="FangSong" panose="02010609060101010101" pitchFamily="49" charset="-122"/>
                <a:ea typeface="FangSong" panose="02010609060101010101" pitchFamily="49" charset="-122"/>
              </a:rPr>
              <a:t>制定公開聽證會的結構和內容</a:t>
            </a:r>
          </a:p>
          <a:p>
            <a:pPr marL="171450" indent="-171450">
              <a:buFont typeface="Wingdings" panose="05000000000000000000" pitchFamily="2" charset="2"/>
              <a:buChar char="§"/>
            </a:pPr>
            <a:endParaRPr lang="en-US" dirty="0">
              <a:latin typeface="FangSong" panose="02010609060101010101" pitchFamily="49" charset="-122"/>
              <a:ea typeface="FangSong" panose="02010609060101010101" pitchFamily="49" charset="-122"/>
            </a:endParaRPr>
          </a:p>
        </p:txBody>
      </p:sp>
      <p:sp>
        <p:nvSpPr>
          <p:cNvPr id="6" name="Rectangle 5">
            <a:extLst>
              <a:ext uri="{FF2B5EF4-FFF2-40B4-BE49-F238E27FC236}">
                <a16:creationId xmlns:a16="http://schemas.microsoft.com/office/drawing/2014/main" id="{52D4AA7D-A531-17E9-189C-5368E572ECA1}"/>
              </a:ext>
              <a:ext uri="{C183D7F6-B498-43B3-948B-1728B52AA6E4}">
                <adec:decorative xmlns:adec="http://schemas.microsoft.com/office/drawing/2017/decorative" val="1"/>
              </a:ext>
            </a:extLst>
          </p:cNvPr>
          <p:cNvSpPr/>
          <p:nvPr/>
        </p:nvSpPr>
        <p:spPr>
          <a:xfrm>
            <a:off x="5179292" y="2601494"/>
            <a:ext cx="1840902" cy="3616365"/>
          </a:xfrm>
          <a:prstGeom prst="rect">
            <a:avLst/>
          </a:prstGeom>
          <a:solidFill>
            <a:srgbClr val="004B24"/>
          </a:solidFill>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solidFill>
                <a:srgbClr val="FFFFFF"/>
              </a:solidFill>
              <a:latin typeface="FangSong" panose="02010609060101010101" pitchFamily="49" charset="-122"/>
              <a:ea typeface="FangSong" panose="02010609060101010101" pitchFamily="49" charset="-122"/>
            </a:endParaRPr>
          </a:p>
        </p:txBody>
      </p:sp>
      <p:sp>
        <p:nvSpPr>
          <p:cNvPr id="28" name="Text Placeholder 27">
            <a:extLst>
              <a:ext uri="{FF2B5EF4-FFF2-40B4-BE49-F238E27FC236}">
                <a16:creationId xmlns:a16="http://schemas.microsoft.com/office/drawing/2014/main" id="{D3C0372E-AAB6-B186-B4D7-1B1687E4C90F}"/>
              </a:ext>
            </a:extLst>
          </p:cNvPr>
          <p:cNvSpPr>
            <a:spLocks noGrp="1"/>
          </p:cNvSpPr>
          <p:nvPr>
            <p:ph type="body" sz="quarter" idx="18"/>
          </p:nvPr>
        </p:nvSpPr>
        <p:spPr>
          <a:xfrm>
            <a:off x="5050728" y="2663584"/>
            <a:ext cx="1970888" cy="3554428"/>
          </a:xfrm>
        </p:spPr>
        <p:txBody>
          <a:bodyPr vert="horz" lIns="0" tIns="45720" rIns="0" bIns="45720" rtlCol="0" anchor="t">
            <a:noAutofit/>
          </a:bodyPr>
          <a:lstStyle/>
          <a:p>
            <a:pPr marR="0" lvl="0" algn="ctr" defTabSz="914400" rtl="0" eaLnBrk="1" fontAlgn="auto" latinLnBrk="0" hangingPunct="1">
              <a:lnSpc>
                <a:spcPct val="90000"/>
              </a:lnSpc>
              <a:spcBef>
                <a:spcPts val="1200"/>
              </a:spcBef>
              <a:spcAft>
                <a:spcPts val="200"/>
              </a:spcAft>
              <a:buClr>
                <a:srgbClr val="99CB38"/>
              </a:buClr>
              <a:buSzTx/>
              <a:defRPr/>
            </a:pPr>
            <a:r>
              <a:rPr kumimoji="0" lang="zh-Hans" sz="2000" b="1" i="0" u="none" strike="noStrike" kern="1200" cap="none" spc="0" normalizeH="0" baseline="0" noProof="0" dirty="0">
                <a:ln>
                  <a:noFill/>
                </a:ln>
                <a:solidFill>
                  <a:srgbClr val="FFFFFF"/>
                </a:solidFill>
                <a:uLnTx/>
                <a:uFillTx/>
                <a:latin typeface="FangSong" panose="02010609060101010101" pitchFamily="49" charset="-122"/>
                <a:ea typeface="FangSong" panose="02010609060101010101" pitchFamily="49" charset="-122"/>
              </a:rPr>
              <a:t>十月至十一月</a:t>
            </a:r>
            <a:endParaRPr lang="en-US" dirty="0">
              <a:solidFill>
                <a:schemeClr val="bg1"/>
              </a:solidFill>
              <a:latin typeface="FangSong" panose="02010609060101010101" pitchFamily="49" charset="-122"/>
              <a:ea typeface="FangSong" panose="02010609060101010101" pitchFamily="49" charset="-122"/>
              <a:cs typeface="Calibri"/>
            </a:endParaRPr>
          </a:p>
          <a:p>
            <a:pPr marL="285750" indent="-285750">
              <a:buFont typeface="Wingdings"/>
              <a:buChar char="§"/>
            </a:pPr>
            <a:endParaRPr lang="en-US" sz="1600" dirty="0">
              <a:solidFill>
                <a:schemeClr val="bg1"/>
              </a:solidFill>
              <a:latin typeface="FangSong" panose="02010609060101010101" pitchFamily="49" charset="-122"/>
              <a:ea typeface="FangSong" panose="02010609060101010101" pitchFamily="49" charset="-122"/>
            </a:endParaRPr>
          </a:p>
          <a:p>
            <a:pPr marL="285750" indent="-285750" rtl="0">
              <a:buClr>
                <a:srgbClr val="004B24"/>
              </a:buClr>
              <a:buFont typeface="Wingdings"/>
              <a:buChar char="§"/>
            </a:pPr>
            <a:r>
              <a:rPr lang="zh-Hans" sz="1600" b="0" i="0" u="none" strike="noStrike" dirty="0">
                <a:solidFill>
                  <a:srgbClr val="FFFFFF"/>
                </a:solidFill>
                <a:latin typeface="FangSong" panose="02010609060101010101" pitchFamily="49" charset="-122"/>
                <a:ea typeface="FangSong" panose="02010609060101010101" pitchFamily="49" charset="-122"/>
              </a:rPr>
              <a:t>第三次特別工作組會議（10 月初/中旬）</a:t>
            </a:r>
            <a:endParaRPr lang="en-US" sz="1600" dirty="0">
              <a:solidFill>
                <a:schemeClr val="bg1"/>
              </a:solidFill>
              <a:latin typeface="FangSong" panose="02010609060101010101" pitchFamily="49" charset="-122"/>
              <a:ea typeface="FangSong" panose="02010609060101010101" pitchFamily="49" charset="-122"/>
              <a:cs typeface="Calibri"/>
            </a:endParaRPr>
          </a:p>
          <a:p>
            <a:pPr marL="285750" indent="-285750" rtl="0">
              <a:buClr>
                <a:srgbClr val="004B24"/>
              </a:buClr>
              <a:buFont typeface="Wingdings"/>
              <a:buChar char="§"/>
            </a:pPr>
            <a:r>
              <a:rPr lang="zh-Hans" sz="1600" b="0" i="0" u="none" strike="noStrike" dirty="0">
                <a:solidFill>
                  <a:srgbClr val="FFFFFF"/>
                </a:solidFill>
                <a:latin typeface="FangSong" panose="02010609060101010101" pitchFamily="49" charset="-122"/>
                <a:ea typeface="FangSong" panose="02010609060101010101" pitchFamily="49" charset="-122"/>
              </a:rPr>
              <a:t>進行一系列一對一對話、跟進、焦點小組討論等。</a:t>
            </a:r>
          </a:p>
          <a:p>
            <a:pPr marL="285750" indent="-285750" rtl="0">
              <a:buClr>
                <a:srgbClr val="004B24"/>
              </a:buClr>
              <a:buFont typeface="Wingdings"/>
              <a:buChar char="§"/>
            </a:pPr>
            <a:r>
              <a:rPr lang="zh-Hans" sz="1600" b="0" i="0" u="none" strike="noStrike" dirty="0">
                <a:solidFill>
                  <a:srgbClr val="FFFFFF"/>
                </a:solidFill>
                <a:latin typeface="FangSong" panose="02010609060101010101" pitchFamily="49" charset="-122"/>
                <a:ea typeface="FangSong" panose="02010609060101010101" pitchFamily="49" charset="-122"/>
              </a:rPr>
              <a:t>三 (3) 次公開聽證會（11 月初）</a:t>
            </a:r>
            <a:endParaRPr lang="en-US" sz="1600" dirty="0">
              <a:solidFill>
                <a:schemeClr val="bg1"/>
              </a:solidFill>
              <a:latin typeface="FangSong" panose="02010609060101010101" pitchFamily="49" charset="-122"/>
              <a:ea typeface="FangSong" panose="02010609060101010101" pitchFamily="49" charset="-122"/>
              <a:cs typeface="Calibri"/>
            </a:endParaRPr>
          </a:p>
          <a:p>
            <a:pPr marL="285750" indent="-285750" rtl="0">
              <a:buClr>
                <a:srgbClr val="004B24"/>
              </a:buClr>
              <a:buFont typeface="Wingdings"/>
              <a:buChar char="§"/>
            </a:pPr>
            <a:r>
              <a:rPr lang="zh-Hans" sz="1600" b="0" i="0" u="none" strike="noStrike" dirty="0">
                <a:solidFill>
                  <a:srgbClr val="FFFFFF"/>
                </a:solidFill>
                <a:latin typeface="FangSong" panose="02010609060101010101" pitchFamily="49" charset="-122"/>
                <a:ea typeface="FangSong" panose="02010609060101010101" pitchFamily="49" charset="-122"/>
              </a:rPr>
              <a:t>起草調查結果和建議的最終報告</a:t>
            </a:r>
          </a:p>
          <a:p>
            <a:pPr marL="171450" indent="-171450">
              <a:buFont typeface="Wingdings"/>
              <a:buChar char="§"/>
            </a:pPr>
            <a:endParaRPr lang="en-US" dirty="0">
              <a:latin typeface="FangSong" panose="02010609060101010101" pitchFamily="49" charset="-122"/>
              <a:ea typeface="FangSong" panose="02010609060101010101" pitchFamily="49" charset="-122"/>
            </a:endParaRPr>
          </a:p>
        </p:txBody>
      </p:sp>
      <p:sp>
        <p:nvSpPr>
          <p:cNvPr id="63" name="Text Placeholder 62">
            <a:extLst>
              <a:ext uri="{FF2B5EF4-FFF2-40B4-BE49-F238E27FC236}">
                <a16:creationId xmlns:a16="http://schemas.microsoft.com/office/drawing/2014/main" id="{B462E40F-A191-07A3-AAE4-64FC0C4B9D14}"/>
              </a:ext>
            </a:extLst>
          </p:cNvPr>
          <p:cNvSpPr>
            <a:spLocks noGrp="1"/>
          </p:cNvSpPr>
          <p:nvPr>
            <p:ph type="body" sz="quarter" idx="19"/>
          </p:nvPr>
        </p:nvSpPr>
        <p:spPr>
          <a:xfrm>
            <a:off x="7259558" y="2660504"/>
            <a:ext cx="1735585" cy="839183"/>
          </a:xfrm>
        </p:spPr>
        <p:txBody>
          <a:bodyPr vert="horz" lIns="0" tIns="45720" rIns="0" bIns="45720" rtlCol="0" anchor="t">
            <a:noAutofit/>
          </a:bodyPr>
          <a:lstStyle/>
          <a:p>
            <a:pPr marL="0" marR="0" lvl="0" indent="0" algn="ctr" defTabSz="914400" rtl="0" eaLnBrk="1" fontAlgn="auto" latinLnBrk="0" hangingPunct="1">
              <a:lnSpc>
                <a:spcPct val="90000"/>
              </a:lnSpc>
              <a:spcBef>
                <a:spcPts val="1200"/>
              </a:spcBef>
              <a:spcAft>
                <a:spcPts val="200"/>
              </a:spcAft>
              <a:buClr>
                <a:srgbClr val="99CB38"/>
              </a:buClr>
              <a:buSzTx/>
              <a:buFont typeface="Calibri" panose="020F0502020204030204" pitchFamily="34" charset="0"/>
              <a:buNone/>
              <a:defRPr/>
            </a:pPr>
            <a:r>
              <a:rPr kumimoji="0" lang="zh-Hans" sz="2000" b="1" i="0" u="none" strike="noStrike" kern="1200" cap="none" spc="0" normalizeH="0" baseline="0" noProof="0" dirty="0">
                <a:ln>
                  <a:noFill/>
                </a:ln>
                <a:solidFill>
                  <a:srgbClr val="455F51"/>
                </a:solidFill>
                <a:uLnTx/>
                <a:uFillTx/>
                <a:latin typeface="FangSong" panose="02010609060101010101" pitchFamily="49" charset="-122"/>
                <a:ea typeface="FangSong" panose="02010609060101010101" pitchFamily="49" charset="-122"/>
              </a:rPr>
              <a:t>十二月</a:t>
            </a:r>
          </a:p>
          <a:p>
            <a:endParaRPr lang="en-US" dirty="0">
              <a:latin typeface="FangSong" panose="02010609060101010101" pitchFamily="49" charset="-122"/>
              <a:ea typeface="FangSong" panose="02010609060101010101" pitchFamily="49" charset="-122"/>
            </a:endParaRPr>
          </a:p>
          <a:p>
            <a:pPr marL="171450" indent="-171450" rtl="0">
              <a:buClr>
                <a:srgbClr val="004B24"/>
              </a:buClr>
              <a:buFont typeface="Wingdings" panose="05000000000000000000" pitchFamily="2" charset="2"/>
              <a:buChar char="§"/>
            </a:pPr>
            <a:r>
              <a:rPr lang="zh-Hans" sz="1800" b="0" i="0" u="none" strike="noStrike" dirty="0">
                <a:latin typeface="FangSong" panose="02010609060101010101" pitchFamily="49" charset="-122"/>
                <a:ea typeface="FangSong" panose="02010609060101010101" pitchFamily="49" charset="-122"/>
              </a:rPr>
              <a:t>準備好報告草案以供公眾評論</a:t>
            </a:r>
          </a:p>
          <a:p>
            <a:pPr marL="171450" indent="-171450">
              <a:buFont typeface="Wingdings" panose="05000000000000000000" pitchFamily="2" charset="2"/>
              <a:buChar char="§"/>
            </a:pPr>
            <a:endParaRPr lang="en-US" dirty="0">
              <a:latin typeface="FangSong" panose="02010609060101010101" pitchFamily="49" charset="-122"/>
              <a:ea typeface="FangSong" panose="02010609060101010101" pitchFamily="49" charset="-122"/>
            </a:endParaRPr>
          </a:p>
        </p:txBody>
      </p:sp>
      <p:sp>
        <p:nvSpPr>
          <p:cNvPr id="64" name="Text Placeholder 63">
            <a:extLst>
              <a:ext uri="{FF2B5EF4-FFF2-40B4-BE49-F238E27FC236}">
                <a16:creationId xmlns:a16="http://schemas.microsoft.com/office/drawing/2014/main" id="{9365CF50-0B55-2D7C-58C8-0C8B17BAA65F}"/>
              </a:ext>
            </a:extLst>
          </p:cNvPr>
          <p:cNvSpPr>
            <a:spLocks noGrp="1"/>
          </p:cNvSpPr>
          <p:nvPr>
            <p:ph type="body" sz="quarter" idx="20"/>
          </p:nvPr>
        </p:nvSpPr>
        <p:spPr>
          <a:xfrm>
            <a:off x="9421037" y="2664797"/>
            <a:ext cx="1892129" cy="3287743"/>
          </a:xfrm>
        </p:spPr>
        <p:txBody>
          <a:bodyPr vert="horz" lIns="0" tIns="45720" rIns="0" bIns="45720" rtlCol="0" anchor="t">
            <a:noAutofit/>
          </a:bodyPr>
          <a:lstStyle/>
          <a:p>
            <a:pPr marL="0" marR="0" lvl="0" indent="0" algn="ctr" defTabSz="914400" rtl="0" eaLnBrk="1" fontAlgn="auto" latinLnBrk="0" hangingPunct="1">
              <a:lnSpc>
                <a:spcPct val="90000"/>
              </a:lnSpc>
              <a:spcBef>
                <a:spcPts val="1200"/>
              </a:spcBef>
              <a:spcAft>
                <a:spcPts val="200"/>
              </a:spcAft>
              <a:buClr>
                <a:srgbClr val="99CB38"/>
              </a:buClr>
              <a:buSzTx/>
              <a:buFont typeface="Calibri" panose="020F0502020204030204" pitchFamily="34" charset="0"/>
              <a:buNone/>
              <a:defRPr/>
            </a:pPr>
            <a:r>
              <a:rPr kumimoji="0" lang="zh-Hans" sz="2000" b="1" i="0" u="none" strike="noStrike" kern="1200" cap="none" spc="0" normalizeH="0" baseline="0" noProof="0" dirty="0">
                <a:ln>
                  <a:noFill/>
                </a:ln>
                <a:solidFill>
                  <a:srgbClr val="455F51"/>
                </a:solidFill>
                <a:uLnTx/>
                <a:uFillTx/>
                <a:latin typeface="FangSong" panose="02010609060101010101" pitchFamily="49" charset="-122"/>
                <a:ea typeface="FangSong" panose="02010609060101010101" pitchFamily="49" charset="-122"/>
              </a:rPr>
              <a:t>二〇二六年</a:t>
            </a:r>
            <a:endParaRPr kumimoji="0" lang="en-US" altLang="zh-Hans" sz="2000" b="1" i="0" u="none" strike="noStrike" kern="1200" cap="none" spc="0" normalizeH="0" baseline="0" noProof="0" dirty="0">
              <a:ln>
                <a:noFill/>
              </a:ln>
              <a:solidFill>
                <a:srgbClr val="455F51"/>
              </a:solidFill>
              <a:uLnTx/>
              <a:uFillTx/>
              <a:latin typeface="FangSong" panose="02010609060101010101" pitchFamily="49" charset="-122"/>
              <a:ea typeface="FangSong" panose="02010609060101010101" pitchFamily="49" charset="-122"/>
            </a:endParaRPr>
          </a:p>
          <a:p>
            <a:pPr marL="0" marR="0" lvl="0" indent="0" algn="ctr" defTabSz="914400" rtl="0" eaLnBrk="1" fontAlgn="auto" latinLnBrk="0" hangingPunct="1">
              <a:lnSpc>
                <a:spcPct val="90000"/>
              </a:lnSpc>
              <a:spcBef>
                <a:spcPts val="1200"/>
              </a:spcBef>
              <a:spcAft>
                <a:spcPts val="200"/>
              </a:spcAft>
              <a:buClr>
                <a:srgbClr val="99CB38"/>
              </a:buClr>
              <a:buSzTx/>
              <a:buFont typeface="Calibri" panose="020F0502020204030204" pitchFamily="34" charset="0"/>
              <a:buNone/>
              <a:defRPr/>
            </a:pPr>
            <a:r>
              <a:rPr kumimoji="0" lang="zh-Hans" sz="2000" b="1" i="0" u="none" strike="noStrike" kern="1200" cap="none" spc="0" normalizeH="0" baseline="0" noProof="0" dirty="0">
                <a:ln>
                  <a:noFill/>
                </a:ln>
                <a:solidFill>
                  <a:srgbClr val="455F51"/>
                </a:solidFill>
                <a:uLnTx/>
                <a:uFillTx/>
                <a:latin typeface="FangSong" panose="02010609060101010101" pitchFamily="49" charset="-122"/>
                <a:ea typeface="FangSong" panose="02010609060101010101" pitchFamily="49" charset="-122"/>
              </a:rPr>
              <a:t>一月至三月</a:t>
            </a:r>
          </a:p>
          <a:p>
            <a:endParaRPr lang="en-US" dirty="0">
              <a:latin typeface="FangSong" panose="02010609060101010101" pitchFamily="49" charset="-122"/>
              <a:ea typeface="FangSong" panose="02010609060101010101" pitchFamily="49" charset="-122"/>
            </a:endParaRPr>
          </a:p>
          <a:p>
            <a:pPr marL="171450" indent="-171450" rtl="0">
              <a:buClr>
                <a:srgbClr val="004B24"/>
              </a:buClr>
              <a:buFont typeface="Wingdings" panose="05000000000000000000" pitchFamily="2" charset="2"/>
              <a:buChar char="§"/>
            </a:pPr>
            <a:r>
              <a:rPr lang="zh-Hans" sz="1800" b="0" i="0" u="none" strike="noStrike" dirty="0">
                <a:latin typeface="FangSong" panose="02010609060101010101" pitchFamily="49" charset="-122"/>
                <a:ea typeface="FangSong" panose="02010609060101010101" pitchFamily="49" charset="-122"/>
              </a:rPr>
              <a:t>第四次特別工作組會議（1 月）</a:t>
            </a:r>
          </a:p>
          <a:p>
            <a:pPr marL="171450" indent="-171450" rtl="0">
              <a:buClr>
                <a:srgbClr val="004B24"/>
              </a:buClr>
              <a:buFont typeface="Wingdings" panose="05000000000000000000" pitchFamily="2" charset="2"/>
              <a:buChar char="§"/>
            </a:pPr>
            <a:r>
              <a:rPr lang="zh-Hans" sz="1800" b="0" i="0" u="none" strike="noStrike" dirty="0">
                <a:latin typeface="FangSong" panose="02010609060101010101" pitchFamily="49" charset="-122"/>
                <a:ea typeface="FangSong" panose="02010609060101010101" pitchFamily="49" charset="-122"/>
              </a:rPr>
              <a:t>公眾意見徵詢期 </a:t>
            </a:r>
            <a:br>
              <a:rPr lang="zh-Hans" sz="1800" b="0" i="0" u="none" strike="noStrike" dirty="0">
                <a:latin typeface="FangSong" panose="02010609060101010101" pitchFamily="49" charset="-122"/>
                <a:ea typeface="FangSong" panose="02010609060101010101" pitchFamily="49" charset="-122"/>
              </a:rPr>
            </a:br>
            <a:r>
              <a:rPr lang="zh-Hans" sz="1800" b="0" i="0" u="none" strike="noStrike" dirty="0">
                <a:latin typeface="FangSong" panose="02010609060101010101" pitchFamily="49" charset="-122"/>
                <a:ea typeface="FangSong" panose="02010609060101010101" pitchFamily="49" charset="-122"/>
              </a:rPr>
              <a:t>（1個月）</a:t>
            </a:r>
          </a:p>
          <a:p>
            <a:pPr marL="171450" indent="-171450" rtl="0">
              <a:buClr>
                <a:srgbClr val="004B24"/>
              </a:buClr>
              <a:buFont typeface="Wingdings" panose="05000000000000000000" pitchFamily="2" charset="2"/>
              <a:buChar char="§"/>
            </a:pPr>
            <a:r>
              <a:rPr lang="zh-Hans" sz="1800" b="0" i="0" u="none" strike="noStrike" dirty="0">
                <a:latin typeface="FangSong" panose="02010609060101010101" pitchFamily="49" charset="-122"/>
                <a:ea typeface="FangSong" panose="02010609060101010101" pitchFamily="49" charset="-122"/>
              </a:rPr>
              <a:t>第五次特別工作組會議</a:t>
            </a:r>
            <a:br>
              <a:rPr lang="zh-Hans" sz="1800" b="0" i="0" u="none" strike="noStrike" dirty="0">
                <a:latin typeface="FangSong" panose="02010609060101010101" pitchFamily="49" charset="-122"/>
                <a:ea typeface="FangSong" panose="02010609060101010101" pitchFamily="49" charset="-122"/>
              </a:rPr>
            </a:br>
            <a:r>
              <a:rPr lang="zh-Hans" sz="1800" b="0" i="0" u="none" strike="noStrike" dirty="0">
                <a:latin typeface="FangSong" panose="02010609060101010101" pitchFamily="49" charset="-122"/>
                <a:ea typeface="FangSong" panose="02010609060101010101" pitchFamily="49" charset="-122"/>
              </a:rPr>
              <a:t>（2 月下旬）</a:t>
            </a:r>
          </a:p>
          <a:p>
            <a:pPr marL="171450" indent="-171450" rtl="0">
              <a:buClr>
                <a:srgbClr val="004B24"/>
              </a:buClr>
              <a:buFont typeface="Wingdings" panose="05000000000000000000" pitchFamily="2" charset="2"/>
              <a:buChar char="§"/>
            </a:pPr>
            <a:r>
              <a:rPr lang="zh-Hans" sz="1800" b="0" i="0" u="none" strike="noStrike" dirty="0">
                <a:latin typeface="FangSong" panose="02010609060101010101" pitchFamily="49" charset="-122"/>
                <a:ea typeface="FangSong" panose="02010609060101010101" pitchFamily="49" charset="-122"/>
              </a:rPr>
              <a:t>完成報告並提交</a:t>
            </a:r>
          </a:p>
          <a:p>
            <a:pPr marL="171450" indent="-171450">
              <a:buFont typeface="Wingdings" panose="05000000000000000000" pitchFamily="2" charset="2"/>
              <a:buChar char="§"/>
            </a:pPr>
            <a:endParaRPr lang="en-US" dirty="0">
              <a:latin typeface="FangSong" panose="02010609060101010101" pitchFamily="49" charset="-122"/>
              <a:ea typeface="FangSong" panose="02010609060101010101" pitchFamily="49" charset="-122"/>
            </a:endParaRPr>
          </a:p>
          <a:p>
            <a:pPr marL="171450" indent="-171450">
              <a:buFont typeface="Wingdings" panose="05000000000000000000" pitchFamily="2" charset="2"/>
              <a:buChar char="§"/>
            </a:pPr>
            <a:endParaRPr lang="en-US" dirty="0">
              <a:latin typeface="FangSong" panose="02010609060101010101" pitchFamily="49" charset="-122"/>
              <a:ea typeface="FangSong" panose="02010609060101010101" pitchFamily="49" charset="-122"/>
            </a:endParaRPr>
          </a:p>
        </p:txBody>
      </p:sp>
      <p:grpSp>
        <p:nvGrpSpPr>
          <p:cNvPr id="13" name="Group 12">
            <a:extLst>
              <a:ext uri="{FF2B5EF4-FFF2-40B4-BE49-F238E27FC236}">
                <a16:creationId xmlns:a16="http://schemas.microsoft.com/office/drawing/2014/main" id="{411E97D8-C944-B6A7-DFF5-CA5DF8ADB04A}"/>
              </a:ext>
              <a:ext uri="{C183D7F6-B498-43B3-948B-1728B52AA6E4}">
                <adec:decorative xmlns:adec="http://schemas.microsoft.com/office/drawing/2017/decorative" val="1"/>
              </a:ext>
            </a:extLst>
          </p:cNvPr>
          <p:cNvGrpSpPr/>
          <p:nvPr/>
        </p:nvGrpSpPr>
        <p:grpSpPr>
          <a:xfrm>
            <a:off x="2712720" y="4267200"/>
            <a:ext cx="436880" cy="1503680"/>
            <a:chOff x="2712720" y="4267200"/>
            <a:chExt cx="436880" cy="1503680"/>
          </a:xfrm>
        </p:grpSpPr>
        <p:sp>
          <p:nvSpPr>
            <p:cNvPr id="11" name="Rectangle 10">
              <a:extLst>
                <a:ext uri="{FF2B5EF4-FFF2-40B4-BE49-F238E27FC236}">
                  <a16:creationId xmlns:a16="http://schemas.microsoft.com/office/drawing/2014/main" id="{18509A73-4B72-2014-FC88-998E17CAF446}"/>
                </a:ext>
                <a:ext uri="{C183D7F6-B498-43B3-948B-1728B52AA6E4}">
                  <adec:decorative xmlns:adec="http://schemas.microsoft.com/office/drawing/2017/decorative" val="1"/>
                </a:ext>
              </a:extLst>
            </p:cNvPr>
            <p:cNvSpPr/>
            <p:nvPr/>
          </p:nvSpPr>
          <p:spPr>
            <a:xfrm>
              <a:off x="2712720" y="4511040"/>
              <a:ext cx="436880" cy="125984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latin typeface="FangSong" panose="02010609060101010101" pitchFamily="49" charset="-122"/>
                <a:ea typeface="FangSong" panose="02010609060101010101" pitchFamily="49" charset="-122"/>
              </a:endParaRPr>
            </a:p>
          </p:txBody>
        </p:sp>
        <p:sp>
          <p:nvSpPr>
            <p:cNvPr id="8" name="Oval 7">
              <a:extLst>
                <a:ext uri="{FF2B5EF4-FFF2-40B4-BE49-F238E27FC236}">
                  <a16:creationId xmlns:a16="http://schemas.microsoft.com/office/drawing/2014/main" id="{5F41BCB1-68A5-D72D-EEA3-40ECCCB025AB}"/>
                </a:ext>
                <a:ext uri="{C183D7F6-B498-43B3-948B-1728B52AA6E4}">
                  <adec:decorative xmlns:adec="http://schemas.microsoft.com/office/drawing/2017/decorative" val="1"/>
                </a:ext>
              </a:extLst>
            </p:cNvPr>
            <p:cNvSpPr/>
            <p:nvPr/>
          </p:nvSpPr>
          <p:spPr>
            <a:xfrm>
              <a:off x="2814320" y="4267200"/>
              <a:ext cx="233680" cy="233680"/>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latin typeface="FangSong" panose="02010609060101010101" pitchFamily="49" charset="-122"/>
                <a:ea typeface="FangSong" panose="02010609060101010101" pitchFamily="49" charset="-122"/>
              </a:endParaRPr>
            </a:p>
          </p:txBody>
        </p:sp>
      </p:grpSp>
    </p:spTree>
    <p:extLst>
      <p:ext uri="{BB962C8B-B14F-4D97-AF65-F5344CB8AC3E}">
        <p14:creationId xmlns:p14="http://schemas.microsoft.com/office/powerpoint/2010/main" val="379393873"/>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NET" val="8.0.7"/>
  <p:tag name="AS_OS" val="Unix 5.10.228.219"/>
  <p:tag name="AS_RELEASE_DATE" val="2024.11.14"/>
  <p:tag name="AS_TITLE" val="Aspose.Slides for .NET6"/>
  <p:tag name="AS_VERSION" val="24.11"/>
</p:tagLst>
</file>

<file path=ppt/theme/theme1.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Calibri Light" panose="020F0302020204030204"/>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Calibri" panose="020F0502020204030204"/>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DA98940F2259D4AA15776BBE75254EA" ma:contentTypeVersion="5" ma:contentTypeDescription="Create a new document." ma:contentTypeScope="" ma:versionID="c46f977cf27b7ba878adc9f81c3e6451">
  <xsd:schema xmlns:xsd="http://www.w3.org/2001/XMLSchema" xmlns:xs="http://www.w3.org/2001/XMLSchema" xmlns:p="http://schemas.microsoft.com/office/2006/metadata/properties" xmlns:ns2="cfac202d-5dfe-4943-8fc4-9115dd8079c4" xmlns:ns3="699ac1d4-ca39-4946-aa46-a9cdf037dbb3" targetNamespace="http://schemas.microsoft.com/office/2006/metadata/properties" ma:root="true" ma:fieldsID="8d9270472de6905ff6c6508836b95074" ns2:_="" ns3:_="">
    <xsd:import namespace="cfac202d-5dfe-4943-8fc4-9115dd8079c4"/>
    <xsd:import namespace="699ac1d4-ca39-4946-aa46-a9cdf037dbb3"/>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fac202d-5dfe-4943-8fc4-9115dd8079c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99ac1d4-ca39-4946-aa46-a9cdf037dbb3"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FC7C060-C7A5-40BB-9154-81520B860F51}">
  <ds:schemaRefs>
    <ds:schemaRef ds:uri="http://schemas.microsoft.com/sharepoint/v3/contenttype/forms"/>
  </ds:schemaRefs>
</ds:datastoreItem>
</file>

<file path=customXml/itemProps2.xml><?xml version="1.0" encoding="utf-8"?>
<ds:datastoreItem xmlns:ds="http://schemas.openxmlformats.org/officeDocument/2006/customXml" ds:itemID="{8190EAB3-93EA-4ED7-883F-1F52161FC7CF}">
  <ds:schemaRefs>
    <ds:schemaRef ds:uri="699ac1d4-ca39-4946-aa46-a9cdf037dbb3"/>
    <ds:schemaRef ds:uri="cfac202d-5dfe-4943-8fc4-9115dd8079c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BA5AF1A4-0282-4409-B39C-CDD315C5CFD0}">
  <ds:schemaRefs>
    <ds:schemaRef ds:uri="7e245825-fe00-44cb-a130-bcb3cdd41a9c"/>
    <ds:schemaRef ds:uri="b011d414-3260-4405-908a-95aeb116e249"/>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Metadata/LabelInfo.xml><?xml version="1.0" encoding="utf-8"?>
<clbl:labelList xmlns:clbl="http://schemas.microsoft.com/office/2020/mipLabelMetadata">
  <clbl:label id="{c75d8168-fa8e-4753-8aef-55111ae727bd}" enabled="0" method="" siteId="{c75d8168-fa8e-4753-8aef-55111ae727bd}" removed="1"/>
</clbl:labelList>
</file>

<file path=docProps/app.xml><?xml version="1.0" encoding="utf-8"?>
<Properties xmlns="http://schemas.openxmlformats.org/officeDocument/2006/extended-properties" xmlns:vt="http://schemas.openxmlformats.org/officeDocument/2006/docPropsVTypes">
  <Template>Retrospect</Template>
  <TotalTime>204</TotalTime>
  <Words>2136</Words>
  <Application>Microsoft Office PowerPoint</Application>
  <PresentationFormat>宽屏</PresentationFormat>
  <Paragraphs>155</Paragraphs>
  <Slides>14</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14</vt:i4>
      </vt:variant>
    </vt:vector>
  </HeadingPairs>
  <TitlesOfParts>
    <vt:vector size="22" baseType="lpstr">
      <vt:lpstr>FangSong</vt:lpstr>
      <vt:lpstr>KaiTi</vt:lpstr>
      <vt:lpstr>SimSun</vt:lpstr>
      <vt:lpstr>Arial</vt:lpstr>
      <vt:lpstr>Calibri</vt:lpstr>
      <vt:lpstr>Calibri Light</vt:lpstr>
      <vt:lpstr>Wingdings</vt:lpstr>
      <vt:lpstr>Retrospect</vt:lpstr>
      <vt:lpstr>Charles 河公平河流使用權 特別工作組</vt:lpstr>
      <vt:lpstr>關於會議錄影的通知</vt:lpstr>
      <vt:lpstr>議程</vt:lpstr>
      <vt:lpstr>點名</vt:lpstr>
      <vt:lpstr>工作組規範</vt:lpstr>
      <vt:lpstr>工作組規範（接上頁）</vt:lpstr>
      <vt:lpstr>Zoom 聊天管理</vt:lpstr>
      <vt:lpstr>審查 9 月 12 日會議紀要</vt:lpstr>
      <vt:lpstr>項目最新時間表</vt:lpstr>
      <vt:lpstr>參與和公開聽證會流程</vt:lpstr>
      <vt:lpstr>參與回饋</vt:lpstr>
      <vt:lpstr>公開聽證會 日期和地點</vt:lpstr>
      <vt:lpstr>討論對工作組報告的初步建議</vt:lpstr>
      <vt:lpstr>後續步驟</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Du, Van</dc:creator>
  <cp:lastModifiedBy>Wei Xia</cp:lastModifiedBy>
  <cp:revision>172</cp:revision>
  <dcterms:created xsi:type="dcterms:W3CDTF">2025-08-11T23:41:35Z</dcterms:created>
  <dcterms:modified xsi:type="dcterms:W3CDTF">2025-10-17T12:29:57Z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0x0101006DA98940F2259D4AA15776BBE75254EA</vt:lpwstr>
  </property>
  <property fmtid="{D5CDD505-2E9C-101B-9397-08002B2CF9AE}" pid="3" name="MediaServiceImageTags">
    <vt:lpwstr/>
  </property>
</Properties>
</file>