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notesMasterIdLst>
    <p:notesMasterId r:id="rId19"/>
  </p:notesMasterIdLst>
  <p:sldIdLst>
    <p:sldId id="256" r:id="rId5"/>
    <p:sldId id="287" r:id="rId6"/>
    <p:sldId id="257" r:id="rId7"/>
    <p:sldId id="285" r:id="rId8"/>
    <p:sldId id="258" r:id="rId9"/>
    <p:sldId id="273" r:id="rId10"/>
    <p:sldId id="279" r:id="rId11"/>
    <p:sldId id="282" r:id="rId12"/>
    <p:sldId id="286" r:id="rId13"/>
    <p:sldId id="290" r:id="rId14"/>
    <p:sldId id="278" r:id="rId15"/>
    <p:sldId id="288" r:id="rId16"/>
    <p:sldId id="289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DA5F047-F686-846E-B10A-195DEE70198A}" name="Du, Van" initials="DV" userId="S::vdu_mapc.org#ext#@massgov.onmicrosoft.com::47a6d444-42b4-4a65-aee3-c1a322a54d41" providerId="AD"/>
  <p188:author id="{91E4CB4D-C9A5-12EE-5DBA-DD024DF10616}" name="Roy, Monika (DCR)" initials="RM" userId="S::monika.roy@mass.gov::cd6c4b63-5e77-48d5-b6cc-4177d9876de7" providerId="AD"/>
  <p188:author id="{81F99954-DA0F-B49F-C971-0BFEC4A4310C}" name="Du, Van" initials="DV" userId="S::vdu@mapc.org::04a5bfda-6167-4024-be42-ce9539001a06" providerId="AD"/>
  <p188:author id="{3800E263-3FA3-6076-83E9-1C8DF9DE9C65}" name="Guzman, Jonathan (EEA)" initials="GJ" userId="S::jonathan.guzman@mass.gov::f35dc4a8-b2b6-4599-a8e6-9c85fbc90cfd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B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2A4FAA6-6A92-4E49-BC16-A7E31D0BDDAA}" v="10" dt="2025-10-17T03:31:17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0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Coelho de Oliveira Neto" userId="c0d9231fff4e898e" providerId="LiveId" clId="{6BAD071C-31EB-44E4-8D30-BEC86DC02E28}"/>
    <pc:docChg chg="undo custSel modSld">
      <pc:chgData name="Mario Coelho de Oliveira Neto" userId="c0d9231fff4e898e" providerId="LiveId" clId="{6BAD071C-31EB-44E4-8D30-BEC86DC02E28}" dt="2025-10-17T03:44:51.018" v="7522" actId="27636"/>
      <pc:docMkLst>
        <pc:docMk/>
      </pc:docMkLst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109857222" sldId="256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109857222" sldId="256"/>
            <ac:spMk id="3" creationId="{00000000-0000-0000-0000-000000000000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1899753760" sldId="257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1899753760" sldId="257"/>
            <ac:spMk id="2" creationId="{8F41268C-D8A9-B8D6-C176-4382FEF53B40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1899753760" sldId="257"/>
            <ac:spMk id="3" creationId="{5C20FE9E-D1F9-6225-0BD6-212A89ABDAE3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2939520388" sldId="258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939520388" sldId="258"/>
            <ac:spMk id="2" creationId="{D412D942-FBCE-D8F5-09BD-7BCF97BB1EAF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939520388" sldId="258"/>
            <ac:spMk id="3" creationId="{219F0E8A-DA1D-4751-9A34-B9FA9C945454}"/>
          </ac:spMkLst>
        </pc:spChg>
      </pc:sldChg>
      <pc:sldChg chg="modSp mod">
        <pc:chgData name="Mario Coelho de Oliveira Neto" userId="c0d9231fff4e898e" providerId="LiveId" clId="{6BAD071C-31EB-44E4-8D30-BEC86DC02E28}" dt="2025-10-17T03:44:51.018" v="7522" actId="27636"/>
        <pc:sldMkLst>
          <pc:docMk/>
          <pc:sldMk cId="368982270" sldId="272"/>
        </pc:sldMkLst>
        <pc:spChg chg="mod">
          <ac:chgData name="Mario Coelho de Oliveira Neto" userId="c0d9231fff4e898e" providerId="LiveId" clId="{6BAD071C-31EB-44E4-8D30-BEC86DC02E28}" dt="2025-10-17T03:42:40.916" v="7065" actId="20577"/>
          <ac:spMkLst>
            <pc:docMk/>
            <pc:sldMk cId="368982270" sldId="272"/>
            <ac:spMk id="2" creationId="{BCFB3A6D-65D6-9AE1-E97D-F79A89750447}"/>
          </ac:spMkLst>
        </pc:spChg>
        <pc:spChg chg="mod">
          <ac:chgData name="Mario Coelho de Oliveira Neto" userId="c0d9231fff4e898e" providerId="LiveId" clId="{6BAD071C-31EB-44E4-8D30-BEC86DC02E28}" dt="2025-10-17T03:44:51.018" v="7522" actId="27636"/>
          <ac:spMkLst>
            <pc:docMk/>
            <pc:sldMk cId="368982270" sldId="272"/>
            <ac:spMk id="3" creationId="{C7FFEBF4-7121-3805-811D-A578E901497E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3260662896" sldId="273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3260662896" sldId="273"/>
            <ac:spMk id="2" creationId="{B80DDC83-9886-CF7E-F97D-71AAA0F3473E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3260662896" sldId="273"/>
            <ac:spMk id="3" creationId="{8F99F87E-1996-C408-B8CA-56F6AC41F028}"/>
          </ac:spMkLst>
        </pc:spChg>
      </pc:sldChg>
      <pc:sldChg chg="modSp mod">
        <pc:chgData name="Mario Coelho de Oliveira Neto" userId="c0d9231fff4e898e" providerId="LiveId" clId="{6BAD071C-31EB-44E4-8D30-BEC86DC02E28}" dt="2025-10-17T03:31:30.296" v="5457" actId="27636"/>
        <pc:sldMkLst>
          <pc:docMk/>
          <pc:sldMk cId="2775173956" sldId="278"/>
        </pc:sldMkLst>
        <pc:spChg chg="mod">
          <ac:chgData name="Mario Coelho de Oliveira Neto" userId="c0d9231fff4e898e" providerId="LiveId" clId="{6BAD071C-31EB-44E4-8D30-BEC86DC02E28}" dt="2025-10-17T03:29:24.950" v="4884" actId="20577"/>
          <ac:spMkLst>
            <pc:docMk/>
            <pc:sldMk cId="2775173956" sldId="278"/>
            <ac:spMk id="2" creationId="{0562A45D-D3DE-98F9-F25C-83ECBF9E7C88}"/>
          </ac:spMkLst>
        </pc:spChg>
        <pc:spChg chg="mod">
          <ac:chgData name="Mario Coelho de Oliveira Neto" userId="c0d9231fff4e898e" providerId="LiveId" clId="{6BAD071C-31EB-44E4-8D30-BEC86DC02E28}" dt="2025-10-17T03:31:30.296" v="5457" actId="27636"/>
          <ac:spMkLst>
            <pc:docMk/>
            <pc:sldMk cId="2775173956" sldId="278"/>
            <ac:spMk id="3" creationId="{FEE0AE42-1270-6B2E-1721-F6917945E8D7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641829337" sldId="279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641829337" sldId="279"/>
            <ac:spMk id="2" creationId="{22D4CAF5-3A6D-62D7-BA8B-B14D9A06AC74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641829337" sldId="279"/>
            <ac:spMk id="3" creationId="{A1FFCB0C-E411-3654-AD68-F5BF68F8EC61}"/>
          </ac:spMkLst>
        </pc:spChg>
      </pc:sldChg>
      <pc:sldChg chg="modSp mod">
        <pc:chgData name="Mario Coelho de Oliveira Neto" userId="c0d9231fff4e898e" providerId="LiveId" clId="{6BAD071C-31EB-44E4-8D30-BEC86DC02E28}" dt="2025-10-17T03:19:06.267" v="3149" actId="20577"/>
        <pc:sldMkLst>
          <pc:docMk/>
          <pc:sldMk cId="2800528767" sldId="282"/>
        </pc:sldMkLst>
        <pc:spChg chg="mod">
          <ac:chgData name="Mario Coelho de Oliveira Neto" userId="c0d9231fff4e898e" providerId="LiveId" clId="{6BAD071C-31EB-44E4-8D30-BEC86DC02E28}" dt="2025-10-17T03:18:55.409" v="3132" actId="20577"/>
          <ac:spMkLst>
            <pc:docMk/>
            <pc:sldMk cId="2800528767" sldId="282"/>
            <ac:spMk id="2" creationId="{4684108B-6460-0EAF-FB93-32C6D26D12AB}"/>
          </ac:spMkLst>
        </pc:spChg>
        <pc:spChg chg="mod">
          <ac:chgData name="Mario Coelho de Oliveira Neto" userId="c0d9231fff4e898e" providerId="LiveId" clId="{6BAD071C-31EB-44E4-8D30-BEC86DC02E28}" dt="2025-10-17T03:19:06.267" v="3149" actId="20577"/>
          <ac:spMkLst>
            <pc:docMk/>
            <pc:sldMk cId="2800528767" sldId="282"/>
            <ac:spMk id="3" creationId="{FA68BFAB-DFAC-10AB-0045-B8FC7AF0C2E0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2318505735" sldId="285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318505735" sldId="285"/>
            <ac:spMk id="2" creationId="{BD1E710B-F314-BC3B-76A7-5EB82C3C591D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318505735" sldId="285"/>
            <ac:spMk id="3" creationId="{A0BC0F33-13F8-9C8C-0C6D-0C8D8EFD6DED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318505735" sldId="285"/>
            <ac:spMk id="5" creationId="{90CC0AC1-D072-2F30-C89B-BB83919E70CE}"/>
          </ac:spMkLst>
        </pc:spChg>
      </pc:sldChg>
      <pc:sldChg chg="modSp mod">
        <pc:chgData name="Mario Coelho de Oliveira Neto" userId="c0d9231fff4e898e" providerId="LiveId" clId="{6BAD071C-31EB-44E4-8D30-BEC86DC02E28}" dt="2025-10-17T03:24:40.235" v="4171" actId="20577"/>
        <pc:sldMkLst>
          <pc:docMk/>
          <pc:sldMk cId="379393873" sldId="286"/>
        </pc:sldMkLst>
        <pc:spChg chg="mod">
          <ac:chgData name="Mario Coelho de Oliveira Neto" userId="c0d9231fff4e898e" providerId="LiveId" clId="{6BAD071C-31EB-44E4-8D30-BEC86DC02E28}" dt="2025-10-17T03:19:31.052" v="3220" actId="20577"/>
          <ac:spMkLst>
            <pc:docMk/>
            <pc:sldMk cId="379393873" sldId="286"/>
            <ac:spMk id="2" creationId="{43917C36-0434-71FC-40E0-47ABB3701D4B}"/>
          </ac:spMkLst>
        </pc:spChg>
        <pc:spChg chg="mod">
          <ac:chgData name="Mario Coelho de Oliveira Neto" userId="c0d9231fff4e898e" providerId="LiveId" clId="{6BAD071C-31EB-44E4-8D30-BEC86DC02E28}" dt="2025-10-17T03:19:41.788" v="3270" actId="20577"/>
          <ac:spMkLst>
            <pc:docMk/>
            <pc:sldMk cId="379393873" sldId="286"/>
            <ac:spMk id="3" creationId="{366C7A25-126E-0304-6B43-2BEA4802EC60}"/>
          </ac:spMkLst>
        </pc:spChg>
        <pc:spChg chg="mod">
          <ac:chgData name="Mario Coelho de Oliveira Neto" userId="c0d9231fff4e898e" providerId="LiveId" clId="{6BAD071C-31EB-44E4-8D30-BEC86DC02E28}" dt="2025-10-17T03:19:46.875" v="3294" actId="20577"/>
          <ac:spMkLst>
            <pc:docMk/>
            <pc:sldMk cId="379393873" sldId="286"/>
            <ac:spMk id="4" creationId="{215E64D6-8891-CA26-9B07-F769CCD3A6E4}"/>
          </ac:spMkLst>
        </pc:spChg>
        <pc:spChg chg="mod">
          <ac:chgData name="Mario Coelho de Oliveira Neto" userId="c0d9231fff4e898e" providerId="LiveId" clId="{6BAD071C-31EB-44E4-8D30-BEC86DC02E28}" dt="2025-10-17T03:19:53.221" v="3330" actId="20577"/>
          <ac:spMkLst>
            <pc:docMk/>
            <pc:sldMk cId="379393873" sldId="286"/>
            <ac:spMk id="5" creationId="{FCDB86B3-DECF-9B02-5D84-B0EDEC4BB96F}"/>
          </ac:spMkLst>
        </pc:spChg>
        <pc:spChg chg="mod">
          <ac:chgData name="Mario Coelho de Oliveira Neto" userId="c0d9231fff4e898e" providerId="LiveId" clId="{6BAD071C-31EB-44E4-8D30-BEC86DC02E28}" dt="2025-10-17T03:23:31.994" v="3940" actId="14100"/>
          <ac:spMkLst>
            <pc:docMk/>
            <pc:sldMk cId="379393873" sldId="286"/>
            <ac:spMk id="6" creationId="{52D4AA7D-A531-17E9-189C-5368E572ECA1}"/>
          </ac:spMkLst>
        </pc:spChg>
        <pc:spChg chg="mod">
          <ac:chgData name="Mario Coelho de Oliveira Neto" userId="c0d9231fff4e898e" providerId="LiveId" clId="{6BAD071C-31EB-44E4-8D30-BEC86DC02E28}" dt="2025-10-17T03:21:40.266" v="3704" actId="20577"/>
          <ac:spMkLst>
            <pc:docMk/>
            <pc:sldMk cId="379393873" sldId="286"/>
            <ac:spMk id="7" creationId="{DE271D21-41F7-DD0C-5E82-DB3C73F55435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379393873" sldId="286"/>
            <ac:spMk id="8" creationId="{5F41BCB1-68A5-D72D-EEA3-40ECCCB025AB}"/>
          </ac:spMkLst>
        </pc:spChg>
        <pc:spChg chg="mod">
          <ac:chgData name="Mario Coelho de Oliveira Neto" userId="c0d9231fff4e898e" providerId="LiveId" clId="{6BAD071C-31EB-44E4-8D30-BEC86DC02E28}" dt="2025-10-17T03:21:04.699" v="3528" actId="20577"/>
          <ac:spMkLst>
            <pc:docMk/>
            <pc:sldMk cId="379393873" sldId="286"/>
            <ac:spMk id="9" creationId="{C3809DEE-8EEA-C632-F478-3BF9033CA875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379393873" sldId="286"/>
            <ac:spMk id="11" creationId="{18509A73-4B72-2014-FC88-998E17CAF446}"/>
          </ac:spMkLst>
        </pc:spChg>
        <pc:spChg chg="mod">
          <ac:chgData name="Mario Coelho de Oliveira Neto" userId="c0d9231fff4e898e" providerId="LiveId" clId="{6BAD071C-31EB-44E4-8D30-BEC86DC02E28}" dt="2025-10-17T03:23:36.247" v="3941" actId="1076"/>
          <ac:spMkLst>
            <pc:docMk/>
            <pc:sldMk cId="379393873" sldId="286"/>
            <ac:spMk id="28" creationId="{D3C0372E-AAB6-B186-B4D7-1B1687E4C90F}"/>
          </ac:spMkLst>
        </pc:spChg>
        <pc:spChg chg="mod">
          <ac:chgData name="Mario Coelho de Oliveira Neto" userId="c0d9231fff4e898e" providerId="LiveId" clId="{6BAD071C-31EB-44E4-8D30-BEC86DC02E28}" dt="2025-10-17T03:24:02.132" v="4011" actId="20577"/>
          <ac:spMkLst>
            <pc:docMk/>
            <pc:sldMk cId="379393873" sldId="286"/>
            <ac:spMk id="63" creationId="{B462E40F-A191-07A3-AAE4-64FC0C4B9D14}"/>
          </ac:spMkLst>
        </pc:spChg>
        <pc:spChg chg="mod">
          <ac:chgData name="Mario Coelho de Oliveira Neto" userId="c0d9231fff4e898e" providerId="LiveId" clId="{6BAD071C-31EB-44E4-8D30-BEC86DC02E28}" dt="2025-10-17T03:24:40.235" v="4171" actId="20577"/>
          <ac:spMkLst>
            <pc:docMk/>
            <pc:sldMk cId="379393873" sldId="286"/>
            <ac:spMk id="64" creationId="{9365CF50-0B55-2D7C-58C8-0C8B17BAA65F}"/>
          </ac:spMkLst>
        </pc:spChg>
      </pc:sldChg>
      <pc:sldChg chg="modSp mod">
        <pc:chgData name="Mario Coelho de Oliveira Neto" userId="c0d9231fff4e898e" providerId="LiveId" clId="{6BAD071C-31EB-44E4-8D30-BEC86DC02E28}" dt="2025-10-17T03:18:32.073" v="3089" actId="790"/>
        <pc:sldMkLst>
          <pc:docMk/>
          <pc:sldMk cId="2075846027" sldId="287"/>
        </pc:sldMkLst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075846027" sldId="287"/>
            <ac:spMk id="2" creationId="{189904C7-DD89-9BBC-5A8E-4CCCC34B365E}"/>
          </ac:spMkLst>
        </pc:spChg>
        <pc:spChg chg="mod">
          <ac:chgData name="Mario Coelho de Oliveira Neto" userId="c0d9231fff4e898e" providerId="LiveId" clId="{6BAD071C-31EB-44E4-8D30-BEC86DC02E28}" dt="2025-10-17T03:18:32.073" v="3089" actId="790"/>
          <ac:spMkLst>
            <pc:docMk/>
            <pc:sldMk cId="2075846027" sldId="287"/>
            <ac:spMk id="3" creationId="{EA0D2958-6488-46D4-057D-E913179DDC80}"/>
          </ac:spMkLst>
        </pc:spChg>
      </pc:sldChg>
      <pc:sldChg chg="modSp mod">
        <pc:chgData name="Mario Coelho de Oliveira Neto" userId="c0d9231fff4e898e" providerId="LiveId" clId="{6BAD071C-31EB-44E4-8D30-BEC86DC02E28}" dt="2025-10-17T03:35:50.764" v="6077" actId="20577"/>
        <pc:sldMkLst>
          <pc:docMk/>
          <pc:sldMk cId="4134093413" sldId="288"/>
        </pc:sldMkLst>
        <pc:spChg chg="mod">
          <ac:chgData name="Mario Coelho de Oliveira Neto" userId="c0d9231fff4e898e" providerId="LiveId" clId="{6BAD071C-31EB-44E4-8D30-BEC86DC02E28}" dt="2025-10-17T03:31:43.868" v="5495" actId="20577"/>
          <ac:spMkLst>
            <pc:docMk/>
            <pc:sldMk cId="4134093413" sldId="288"/>
            <ac:spMk id="2" creationId="{B0222A61-7BDB-24DD-8B2F-350958E95B9C}"/>
          </ac:spMkLst>
        </pc:spChg>
        <pc:spChg chg="mod">
          <ac:chgData name="Mario Coelho de Oliveira Neto" userId="c0d9231fff4e898e" providerId="LiveId" clId="{6BAD071C-31EB-44E4-8D30-BEC86DC02E28}" dt="2025-10-17T03:33:36.942" v="5723" actId="20577"/>
          <ac:spMkLst>
            <pc:docMk/>
            <pc:sldMk cId="4134093413" sldId="288"/>
            <ac:spMk id="3" creationId="{5A84BA11-36C9-2D7D-8C9F-77216D8530DF}"/>
          </ac:spMkLst>
        </pc:spChg>
        <pc:spChg chg="mod">
          <ac:chgData name="Mario Coelho de Oliveira Neto" userId="c0d9231fff4e898e" providerId="LiveId" clId="{6BAD071C-31EB-44E4-8D30-BEC86DC02E28}" dt="2025-10-17T03:35:50.764" v="6077" actId="20577"/>
          <ac:spMkLst>
            <pc:docMk/>
            <pc:sldMk cId="4134093413" sldId="288"/>
            <ac:spMk id="5" creationId="{7F56D47D-79E0-7E49-AEBC-160DEFCD2FC3}"/>
          </ac:spMkLst>
        </pc:spChg>
        <pc:spChg chg="mod">
          <ac:chgData name="Mario Coelho de Oliveira Neto" userId="c0d9231fff4e898e" providerId="LiveId" clId="{6BAD071C-31EB-44E4-8D30-BEC86DC02E28}" dt="2025-10-17T03:34:43.337" v="5895" actId="20577"/>
          <ac:spMkLst>
            <pc:docMk/>
            <pc:sldMk cId="4134093413" sldId="288"/>
            <ac:spMk id="6" creationId="{B743EF9F-329D-63F8-DB40-80A6D109ACB6}"/>
          </ac:spMkLst>
        </pc:spChg>
      </pc:sldChg>
      <pc:sldChg chg="modSp mod">
        <pc:chgData name="Mario Coelho de Oliveira Neto" userId="c0d9231fff4e898e" providerId="LiveId" clId="{6BAD071C-31EB-44E4-8D30-BEC86DC02E28}" dt="2025-10-17T03:41:31.498" v="7050" actId="20577"/>
        <pc:sldMkLst>
          <pc:docMk/>
          <pc:sldMk cId="3989607768" sldId="289"/>
        </pc:sldMkLst>
        <pc:spChg chg="mod">
          <ac:chgData name="Mario Coelho de Oliveira Neto" userId="c0d9231fff4e898e" providerId="LiveId" clId="{6BAD071C-31EB-44E4-8D30-BEC86DC02E28}" dt="2025-10-17T03:36:11.665" v="6148" actId="20577"/>
          <ac:spMkLst>
            <pc:docMk/>
            <pc:sldMk cId="3989607768" sldId="289"/>
            <ac:spMk id="2" creationId="{100CF3F2-3BC4-FE0E-EAB5-1E89E2EFA5EB}"/>
          </ac:spMkLst>
        </pc:spChg>
        <pc:spChg chg="mod">
          <ac:chgData name="Mario Coelho de Oliveira Neto" userId="c0d9231fff4e898e" providerId="LiveId" clId="{6BAD071C-31EB-44E4-8D30-BEC86DC02E28}" dt="2025-10-17T03:41:31.498" v="7050" actId="20577"/>
          <ac:spMkLst>
            <pc:docMk/>
            <pc:sldMk cId="3989607768" sldId="289"/>
            <ac:spMk id="6" creationId="{3AAFEA63-4337-CF55-3A5F-31C17C31DAFA}"/>
          </ac:spMkLst>
        </pc:spChg>
      </pc:sldChg>
      <pc:sldChg chg="modSp mod">
        <pc:chgData name="Mario Coelho de Oliveira Neto" userId="c0d9231fff4e898e" providerId="LiveId" clId="{6BAD071C-31EB-44E4-8D30-BEC86DC02E28}" dt="2025-10-17T03:29:01.458" v="4860" actId="20577"/>
        <pc:sldMkLst>
          <pc:docMk/>
          <pc:sldMk cId="3196128825" sldId="290"/>
        </pc:sldMkLst>
        <pc:spChg chg="mod">
          <ac:chgData name="Mario Coelho de Oliveira Neto" userId="c0d9231fff4e898e" providerId="LiveId" clId="{6BAD071C-31EB-44E4-8D30-BEC86DC02E28}" dt="2025-10-17T03:25:25.231" v="4220" actId="20577"/>
          <ac:spMkLst>
            <pc:docMk/>
            <pc:sldMk cId="3196128825" sldId="290"/>
            <ac:spMk id="2" creationId="{DAFC4FD4-02D0-87BF-63E0-0005CF8DF32E}"/>
          </ac:spMkLst>
        </pc:spChg>
        <pc:spChg chg="mod">
          <ac:chgData name="Mario Coelho de Oliveira Neto" userId="c0d9231fff4e898e" providerId="LiveId" clId="{6BAD071C-31EB-44E4-8D30-BEC86DC02E28}" dt="2025-10-17T03:27:35.629" v="4617" actId="404"/>
          <ac:spMkLst>
            <pc:docMk/>
            <pc:sldMk cId="3196128825" sldId="290"/>
            <ac:spMk id="13" creationId="{DFA7FB48-57B9-38F9-2A9E-5C5592F1E877}"/>
          </ac:spMkLst>
        </pc:spChg>
        <pc:spChg chg="mod">
          <ac:chgData name="Mario Coelho de Oliveira Neto" userId="c0d9231fff4e898e" providerId="LiveId" clId="{6BAD071C-31EB-44E4-8D30-BEC86DC02E28}" dt="2025-10-17T03:28:03.435" v="4650" actId="20577"/>
          <ac:spMkLst>
            <pc:docMk/>
            <pc:sldMk cId="3196128825" sldId="290"/>
            <ac:spMk id="14" creationId="{E234AB8D-717D-62CF-909A-AD8840D1C08B}"/>
          </ac:spMkLst>
        </pc:spChg>
        <pc:spChg chg="mod">
          <ac:chgData name="Mario Coelho de Oliveira Neto" userId="c0d9231fff4e898e" providerId="LiveId" clId="{6BAD071C-31EB-44E4-8D30-BEC86DC02E28}" dt="2025-10-17T03:29:01.458" v="4860" actId="20577"/>
          <ac:spMkLst>
            <pc:docMk/>
            <pc:sldMk cId="3196128825" sldId="290"/>
            <ac:spMk id="15" creationId="{D9901AF8-3925-D9B7-DA78-84BA3F0F83FB}"/>
          </ac:spMkLst>
        </pc:spChg>
        <pc:spChg chg="mod">
          <ac:chgData name="Mario Coelho de Oliveira Neto" userId="c0d9231fff4e898e" providerId="LiveId" clId="{6BAD071C-31EB-44E4-8D30-BEC86DC02E28}" dt="2025-10-17T03:25:31.266" v="4244" actId="20577"/>
          <ac:spMkLst>
            <pc:docMk/>
            <pc:sldMk cId="3196128825" sldId="290"/>
            <ac:spMk id="16" creationId="{19E5049E-03D1-456E-DD6C-1331AC58B50D}"/>
          </ac:spMkLst>
        </pc:spChg>
        <pc:spChg chg="mod">
          <ac:chgData name="Mario Coelho de Oliveira Neto" userId="c0d9231fff4e898e" providerId="LiveId" clId="{6BAD071C-31EB-44E4-8D30-BEC86DC02E28}" dt="2025-10-17T03:25:35.945" v="4263" actId="20577"/>
          <ac:spMkLst>
            <pc:docMk/>
            <pc:sldMk cId="3196128825" sldId="290"/>
            <ac:spMk id="18" creationId="{C92A333D-7BCE-C873-A410-540EF567A6EA}"/>
          </ac:spMkLst>
        </pc:spChg>
        <pc:spChg chg="mod">
          <ac:chgData name="Mario Coelho de Oliveira Neto" userId="c0d9231fff4e898e" providerId="LiveId" clId="{6BAD071C-31EB-44E4-8D30-BEC86DC02E28}" dt="2025-10-17T03:25:50.738" v="4292" actId="20577"/>
          <ac:spMkLst>
            <pc:docMk/>
            <pc:sldMk cId="3196128825" sldId="290"/>
            <ac:spMk id="19" creationId="{8717FAFD-0D5D-0B4F-F7D1-BA911DCB4A8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91926F-3B39-4E05-92C9-D421BAEED9B5}" type="datetimeFigureOut">
              <a:rPr lang="pt-PT" smtClean="0"/>
              <a:t>20/10/2025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853267-289F-4789-A383-1C9091E5439A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5005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853267-289F-4789-A383-1C9091E5439A}" type="slidenum">
              <a:rPr lang="pt-PT" smtClean="0"/>
              <a:t>14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4456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5000" noProof="0" dirty="0">
                <a:latin typeface="Arial" panose="020B0604020202020204" pitchFamily="34" charset="0"/>
                <a:ea typeface="+mj-lt"/>
                <a:cs typeface="Arial" panose="020B0604020202020204" pitchFamily="34" charset="0"/>
              </a:rPr>
              <a:t>Força-Tarefa para Acesso Equitativo ao Rio Charles</a:t>
            </a:r>
            <a:endParaRPr lang="pt-BR" sz="50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pt-BR" noProof="0" dirty="0"/>
          </a:p>
          <a:p>
            <a:r>
              <a:rPr lang="pt-BR" sz="2800" cap="none" noProof="0" dirty="0">
                <a:solidFill>
                  <a:srgbClr val="004B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3ª Reunião | 6 de outubro de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A1F14-E786-8A13-5167-18C17D6657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C4FD4-02D0-87BF-63E0-0005CF8DF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303" y="853"/>
            <a:ext cx="10058400" cy="1450757"/>
          </a:xfrm>
        </p:spPr>
        <p:txBody>
          <a:bodyPr/>
          <a:lstStyle/>
          <a:p>
            <a:r>
              <a:rPr lang="pt-BR" noProof="0" dirty="0">
                <a:latin typeface="Aptos Display"/>
              </a:rPr>
              <a:t>Processo de Engajamento e Audiências Públicas</a:t>
            </a:r>
            <a:endParaRPr lang="pt-BR" noProof="0" dirty="0">
              <a:latin typeface="Aptos Display" panose="020B000402020202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9E5049E-03D1-456E-DD6C-1331AC58B50D}"/>
              </a:ext>
            </a:extLst>
          </p:cNvPr>
          <p:cNvSpPr/>
          <p:nvPr/>
        </p:nvSpPr>
        <p:spPr>
          <a:xfrm>
            <a:off x="568960" y="1831110"/>
            <a:ext cx="309880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noProof="0" dirty="0">
                <a:latin typeface="Aptos ExtraBold"/>
                <a:ea typeface="Calibri"/>
                <a:cs typeface="Calibri"/>
              </a:rPr>
              <a:t>Engajamento e Divulgação</a:t>
            </a:r>
            <a:endParaRPr lang="pt-BR" sz="2000" noProof="0" dirty="0">
              <a:latin typeface="Aptos ExtraBold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DFA7FB48-57B9-38F9-2A9E-5C5592F1E877}"/>
              </a:ext>
            </a:extLst>
          </p:cNvPr>
          <p:cNvSpPr/>
          <p:nvPr/>
        </p:nvSpPr>
        <p:spPr>
          <a:xfrm>
            <a:off x="223520" y="2514600"/>
            <a:ext cx="3789680" cy="358077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Divulgar a existência da Força-Tarefa e as Audiências Públicas </a:t>
            </a:r>
            <a:endParaRPr lang="pt-BR" sz="1600" noProof="0" dirty="0">
              <a:latin typeface="Aptos Narrow"/>
            </a:endParaRPr>
          </a:p>
          <a:p>
            <a:pPr marL="285750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Obter contribuições dos membros da comunidade sobre melhorias desejadas para a Memorial Drive</a:t>
            </a:r>
          </a:p>
          <a:p>
            <a:pPr marL="285750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Atividades: 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Conversas Um a Um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Conversas em outros idiomas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Apresentações itinerantes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Distribuição de panfletos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Porta a porta</a:t>
            </a:r>
          </a:p>
          <a:p>
            <a:pPr marL="742950" lvl="1" indent="-285750">
              <a:buFont typeface="Arial"/>
              <a:buChar char="•"/>
            </a:pPr>
            <a:r>
              <a:rPr lang="pt-BR" sz="1600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Caminhadas pelo local</a:t>
            </a:r>
            <a:endParaRPr lang="pt-BR" sz="1600" noProof="0" dirty="0">
              <a:latin typeface="Aptos Narrow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C92A333D-7BCE-C873-A410-540EF567A6EA}"/>
              </a:ext>
            </a:extLst>
          </p:cNvPr>
          <p:cNvSpPr/>
          <p:nvPr/>
        </p:nvSpPr>
        <p:spPr>
          <a:xfrm>
            <a:off x="473456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noProof="0" dirty="0">
                <a:latin typeface="Aptos ExtraBold"/>
                <a:ea typeface="Calibri"/>
                <a:cs typeface="Calibri"/>
              </a:rPr>
              <a:t>Audiências Públicas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E234AB8D-717D-62CF-909A-AD8840D1C08B}"/>
              </a:ext>
            </a:extLst>
          </p:cNvPr>
          <p:cNvSpPr/>
          <p:nvPr/>
        </p:nvSpPr>
        <p:spPr>
          <a:xfrm>
            <a:off x="423164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285750" indent="-285750">
              <a:buFont typeface="Arial"/>
              <a:buChar char="•"/>
            </a:pPr>
            <a:r>
              <a:rPr lang="pt-BR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Obter contribuições dos membros da comunidade sobre melhorias desejadas para a Memorial Drive </a:t>
            </a:r>
            <a:r>
              <a:rPr lang="pt-BR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 </a:t>
            </a:r>
          </a:p>
          <a:p>
            <a:pPr marL="285750" indent="-285750">
              <a:buFont typeface="Arial"/>
              <a:buChar char="•"/>
            </a:pPr>
            <a:r>
              <a:rPr lang="pt-BR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Atividades: 3 Audiências em novembro</a:t>
            </a:r>
            <a:endParaRPr lang="pt-BR" noProof="0" dirty="0"/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8717FAFD-0D5D-0B4F-F7D1-BA911DCB4A83}"/>
              </a:ext>
            </a:extLst>
          </p:cNvPr>
          <p:cNvSpPr/>
          <p:nvPr/>
        </p:nvSpPr>
        <p:spPr>
          <a:xfrm>
            <a:off x="8742680" y="1804757"/>
            <a:ext cx="2783840" cy="599440"/>
          </a:xfrm>
          <a:prstGeom prst="roundRect">
            <a:avLst/>
          </a:prstGeom>
          <a:solidFill>
            <a:srgbClr val="004B24"/>
          </a:solidFill>
          <a:ln>
            <a:solidFill>
              <a:srgbClr val="004B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pt-BR" sz="2000" noProof="0" dirty="0">
                <a:latin typeface="Aptos ExtraBold"/>
                <a:ea typeface="Calibri"/>
                <a:cs typeface="Calibri"/>
              </a:rPr>
              <a:t>Recomendações da Força-Tarefa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9901AF8-3925-D9B7-DA78-84BA3F0F83FB}"/>
              </a:ext>
            </a:extLst>
          </p:cNvPr>
          <p:cNvSpPr/>
          <p:nvPr/>
        </p:nvSpPr>
        <p:spPr>
          <a:xfrm>
            <a:off x="8239760" y="2514600"/>
            <a:ext cx="3789680" cy="3553230"/>
          </a:xfrm>
          <a:prstGeom prst="round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pt-BR" noProof="0" dirty="0">
                <a:solidFill>
                  <a:srgbClr val="444444"/>
                </a:solidFill>
                <a:latin typeface="Aptos Narrow"/>
                <a:ea typeface="Calibri"/>
                <a:cs typeface="Calibri"/>
              </a:rPr>
              <a:t>Com base nas contribuições da comunidade, a Força-Tarefa deve elaborar recomendações para informar o acesso equitativo e tomadas de decisão relativos à Memorial Drive daqui em diante</a:t>
            </a:r>
          </a:p>
          <a:p>
            <a:pPr marL="285750" indent="-285750">
              <a:buFont typeface="Arial"/>
              <a:buChar char="•"/>
            </a:pPr>
            <a:endParaRPr lang="pt-BR" noProof="0" dirty="0">
              <a:solidFill>
                <a:srgbClr val="444444"/>
              </a:solidFill>
              <a:latin typeface="Aptos Narrow"/>
              <a:ea typeface="Calibri"/>
              <a:cs typeface="Calibri"/>
            </a:endParaRP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61F216C0-FACA-7970-1901-003F927A7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7307582" y="2701465"/>
            <a:ext cx="1645920" cy="90424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6A9FDCF-3D68-BE74-EB24-83034B4B0F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080000">
            <a:off x="3487045" y="2681693"/>
            <a:ext cx="1645920" cy="90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288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7BFB3F-C896-49AD-DBA8-B1B23CCD7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2A45D-D3DE-98F9-F25C-83ECBF9E7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</a:rPr>
              <a:t>Avaliação do Engajamento</a:t>
            </a:r>
            <a:endParaRPr lang="pt-BR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0AE42-1270-6B2E-1721-F6917945E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 lnSpcReduction="1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b="1" noProof="0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Avaliação dos Panfletos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noProof="0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O panfleto chama sua atenção? Se não, o que chamaria? </a:t>
            </a:r>
            <a:endParaRPr lang="pt-BR" sz="2200" noProof="0" dirty="0">
              <a:latin typeface="Aptos Narrow"/>
              <a:ea typeface="Calibri"/>
              <a:cs typeface="Calibri"/>
            </a:endParaRP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noProof="0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A mensagem está clara? Se não, o que a tornaria mais clara?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b="1" noProof="0" dirty="0">
                <a:solidFill>
                  <a:srgbClr val="004B24"/>
                </a:solidFill>
                <a:latin typeface="Aptos Narrow"/>
              </a:rPr>
              <a:t>Avaliação do Roteiro das Visitas Porta a Porta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noProof="0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A mensagem está clara? Se não, o que a tornaria mais clara?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noProof="0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Existem perguntas específicas que você gostaria de fazer em visitas porta a porta (além de convidar as pessoas para as audiências públicas)?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b="1" noProof="0" dirty="0">
                <a:solidFill>
                  <a:srgbClr val="004B24"/>
                </a:solidFill>
                <a:latin typeface="Aptos Narrow"/>
              </a:rPr>
              <a:t>Avaliação do PowerPoint das Apresentações Itinerantes</a:t>
            </a: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A mensagem está clara? Se não, o que a tornaria mais clara?</a:t>
            </a:r>
            <a:endParaRPr lang="pt-BR" sz="2200" i="1" noProof="0" dirty="0">
              <a:solidFill>
                <a:srgbClr val="000000"/>
              </a:solidFill>
              <a:latin typeface="Aptos Narrow"/>
              <a:ea typeface="+mn-lt"/>
              <a:cs typeface="+mn-lt"/>
            </a:endParaRPr>
          </a:p>
          <a:p>
            <a:pPr marL="749300" lvl="3">
              <a:buClr>
                <a:srgbClr val="004B24"/>
              </a:buClr>
              <a:buFont typeface="Calibri" panose="05000000000000000000" pitchFamily="2" charset="2"/>
              <a:buChar char="◦"/>
            </a:pPr>
            <a:r>
              <a:rPr lang="pt-BR" sz="2200" i="1" noProof="0" dirty="0">
                <a:solidFill>
                  <a:srgbClr val="000000"/>
                </a:solidFill>
                <a:latin typeface="Aptos Narrow"/>
                <a:ea typeface="+mn-lt"/>
                <a:cs typeface="+mn-lt"/>
              </a:rPr>
              <a:t>Que informações precisam ser incluídas nesta apresentação?</a:t>
            </a:r>
            <a:endParaRPr lang="pt-BR" sz="2200" noProof="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2775173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22A61-7BDB-24DD-8B2F-350958E95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  <a:ea typeface="Calibri Light"/>
                <a:cs typeface="Calibri Light"/>
              </a:rPr>
              <a:t>Datas e Locais das Audiências Públicas</a:t>
            </a:r>
            <a:endParaRPr lang="pt-BR" noProof="0" dirty="0">
              <a:ea typeface="Calibri Light"/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4BA11-36C9-2D7D-8C9F-77216D853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2148" y="2118903"/>
            <a:ext cx="3847382" cy="4052115"/>
          </a:xfrm>
        </p:spPr>
        <p:txBody>
          <a:bodyPr vert="horz" lIns="0" tIns="45720" rIns="0" bIns="45720" rtlCol="0" anchor="t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</a:rPr>
              <a:t>Segunda, 10 de novembro de 2025</a:t>
            </a:r>
            <a:endParaRPr lang="pt-BR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8:00-10:00: 4 Sim · 2 Se necessário</a:t>
            </a: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6:00-8:00: 6 Sim · 1 Se necessário</a:t>
            </a:r>
            <a:endParaRPr lang="pt-BR" sz="1800" noProof="0" dirty="0">
              <a:highlight>
                <a:srgbClr val="FFFF00"/>
              </a:highlight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</a:rPr>
              <a:t>Terça, 11 de novembro de 2025</a:t>
            </a:r>
            <a:endParaRPr lang="pt-BR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12:00-14:00: 1 Sim · 2 Se necessário</a:t>
            </a:r>
            <a:endParaRPr lang="pt-BR" sz="1800" noProof="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</a:rPr>
              <a:t>Quinta, 13 de novembro de 2025</a:t>
            </a:r>
            <a:endParaRPr lang="pt-BR" sz="16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8:00-10:00: 2 Sim · 1 Se necessário</a:t>
            </a:r>
            <a:endParaRPr lang="pt-BR" sz="1800" noProof="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18:00-20:00: 3 Sim</a:t>
            </a:r>
            <a:endParaRPr lang="pt-BR" sz="1800" noProof="0" dirty="0">
              <a:latin typeface="Aptos Narrow"/>
              <a:ea typeface="Calibri"/>
              <a:cs typeface="Calibri"/>
            </a:endParaRPr>
          </a:p>
          <a:p>
            <a:pPr indent="0">
              <a:lnSpc>
                <a:spcPct val="100000"/>
              </a:lnSpc>
              <a:buFont typeface="Arial" panose="020F0502020204030204" pitchFamily="34" charset="0"/>
              <a:buChar char="•"/>
            </a:pPr>
            <a:endParaRPr lang="pt-BR" b="1" noProof="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3540" lvl="1" indent="0">
              <a:lnSpc>
                <a:spcPct val="100000"/>
              </a:lnSpc>
              <a:buSzPct val="100000"/>
              <a:buFont typeface="Arial" panose="020F0502020204030204" pitchFamily="34" charset="0"/>
              <a:buChar char="•"/>
            </a:pPr>
            <a:endParaRPr lang="pt-BR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743EF9F-329D-63F8-DB40-80A6D109ACB6}"/>
              </a:ext>
            </a:extLst>
          </p:cNvPr>
          <p:cNvSpPr txBox="1">
            <a:spLocks/>
          </p:cNvSpPr>
          <p:nvPr/>
        </p:nvSpPr>
        <p:spPr>
          <a:xfrm>
            <a:off x="4412700" y="2113151"/>
            <a:ext cx="3717985" cy="4052115"/>
          </a:xfrm>
          <a:prstGeom prst="rect">
            <a:avLst/>
          </a:prstGeom>
        </p:spPr>
        <p:txBody>
          <a:bodyPr vert="horz" lIns="0" tIns="45720" rIns="0" bIns="45720" rtlCol="0" anchor="t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Sexta, 14 de novembro de 2025</a:t>
            </a:r>
            <a:endParaRPr lang="pt-BR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8:00-10:00: 3 Sim · 2 Se necessário</a:t>
            </a:r>
            <a:endParaRPr lang="pt-BR" sz="1800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18:00-20:00: 1 Sim · 1 Se necessário</a:t>
            </a:r>
            <a:endParaRPr lang="pt-BR" sz="1800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Sábado, 15 de novembro de 2025</a:t>
            </a:r>
            <a:endParaRPr lang="pt-BR" noProof="0" dirty="0">
              <a:solidFill>
                <a:srgbClr val="00000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00000"/>
              </a:lnSpc>
              <a:buClr>
                <a:srgbClr val="004B24"/>
              </a:buClr>
              <a:buFont typeface="Arial,Sans-Serif" panose="020F0502020204030204" pitchFamily="34" charset="0"/>
              <a:buChar char="•"/>
            </a:pPr>
            <a:r>
              <a:rPr lang="pt-BR" sz="1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12:00-14:00: 2 Sim · 1 Se necessário</a:t>
            </a:r>
            <a:endParaRPr lang="pt-BR" sz="18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pt-BR" b="1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Segunda</a:t>
            </a:r>
            <a:r>
              <a:rPr lang="pt-BR" b="1" noProof="0" dirty="0">
                <a:solidFill>
                  <a:srgbClr val="404040"/>
                </a:solidFill>
                <a:latin typeface="Aptos Narrow"/>
              </a:rPr>
              <a:t>, 17 de novembro de 2025</a:t>
            </a:r>
            <a:endParaRPr lang="pt-BR" b="1" noProof="0" dirty="0"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</a:rPr>
              <a:t>8:00-10:00</a:t>
            </a:r>
            <a:r>
              <a:rPr lang="pt-BR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: 5 Sim</a:t>
            </a:r>
          </a:p>
          <a:p>
            <a:pPr marL="383540" lvl="1" indent="0">
              <a:lnSpc>
                <a:spcPct val="10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18:00-20:00</a:t>
            </a:r>
            <a:r>
              <a:rPr lang="pt-BR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4 Sim</a:t>
            </a:r>
            <a:endParaRPr lang="pt-BR" noProof="0" dirty="0">
              <a:latin typeface="Aptos Narrow"/>
              <a:ea typeface="Calibri"/>
              <a:cs typeface="Calibri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56D47D-79E0-7E49-AEBC-160DEFCD2FC3}"/>
              </a:ext>
            </a:extLst>
          </p:cNvPr>
          <p:cNvSpPr txBox="1">
            <a:spLocks/>
          </p:cNvSpPr>
          <p:nvPr/>
        </p:nvSpPr>
        <p:spPr>
          <a:xfrm>
            <a:off x="8136435" y="2113152"/>
            <a:ext cx="3847382" cy="4181511"/>
          </a:xfrm>
          <a:prstGeom prst="rect">
            <a:avLst/>
          </a:prstGeom>
        </p:spPr>
        <p:txBody>
          <a:bodyPr vert="horz" lIns="0" tIns="45720" rIns="0" bIns="45720" rtlCol="0" anchor="t">
            <a:normAutofit fontScale="775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pt-BR" sz="2600" b="1" noProof="0" dirty="0">
                <a:solidFill>
                  <a:srgbClr val="404040"/>
                </a:solidFill>
                <a:latin typeface="Aptos Narrow"/>
              </a:rPr>
              <a:t>Terça, 18 de novembro de 2025</a:t>
            </a:r>
            <a:endParaRPr lang="pt-BR" sz="26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8:00-10:00: 3 Sim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 18:00-20:00: 2 Sim</a:t>
            </a:r>
            <a:endParaRPr lang="pt-BR" sz="2300" noProof="0" dirty="0">
              <a:latin typeface="Aptos Narrow"/>
              <a:ea typeface="Calibri"/>
              <a:cs typeface="Calibri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600" b="1" noProof="0" dirty="0">
                <a:solidFill>
                  <a:srgbClr val="404040"/>
                </a:solidFill>
                <a:latin typeface="Aptos Narrow"/>
              </a:rPr>
              <a:t>Quarta, 19 de novembro de 2025</a:t>
            </a:r>
            <a:endParaRPr lang="pt-BR" sz="2600" b="1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8:00-10:00: 3 Sim · 1 Se necessário</a:t>
            </a: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18:00-20:00</a:t>
            </a:r>
            <a:r>
              <a:rPr lang="pt-BR" sz="23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: 3 Sim</a:t>
            </a:r>
            <a:endParaRPr lang="pt-BR" sz="2300" noProof="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pt-BR" sz="2600" b="1" noProof="0" dirty="0">
                <a:solidFill>
                  <a:srgbClr val="404040"/>
                </a:solidFill>
                <a:latin typeface="Aptos Narrow"/>
              </a:rPr>
              <a:t>Quinta, 20 de novembro de 2025</a:t>
            </a:r>
            <a:endParaRPr lang="pt-BR" sz="2600" b="1" noProof="0" dirty="0">
              <a:solidFill>
                <a:srgbClr val="404040"/>
              </a:solidFill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latin typeface="Aptos Narrow"/>
                <a:ea typeface="+mn-lt"/>
                <a:cs typeface="+mn-lt"/>
              </a:rPr>
              <a:t>8:00-10:00: 3 Sim · 1 Se necessário</a:t>
            </a:r>
            <a:endParaRPr lang="pt-BR" sz="2300" noProof="0" dirty="0">
              <a:latin typeface="Aptos Narrow"/>
              <a:ea typeface="Calibri"/>
              <a:cs typeface="Calibri"/>
            </a:endParaRPr>
          </a:p>
          <a:p>
            <a:pPr marL="383540" indent="0">
              <a:lnSpc>
                <a:spcPct val="120000"/>
              </a:lnSpc>
              <a:buClr>
                <a:srgbClr val="004B24"/>
              </a:buClr>
              <a:buFont typeface="Arial" panose="020F0502020204030204" pitchFamily="34" charset="0"/>
              <a:buChar char="•"/>
            </a:pPr>
            <a:r>
              <a:rPr lang="pt-BR" sz="2300" noProof="0" dirty="0">
                <a:solidFill>
                  <a:srgbClr val="404040"/>
                </a:solidFill>
                <a:highlight>
                  <a:srgbClr val="FFFF00"/>
                </a:highlight>
                <a:latin typeface="Aptos Narrow"/>
                <a:ea typeface="Calibri"/>
                <a:cs typeface="Calibri"/>
              </a:rPr>
              <a:t>18:00-20:00: 4 Sim · 1 Se necessário</a:t>
            </a:r>
            <a:endParaRPr lang="pt-BR" sz="2300" noProof="0" dirty="0">
              <a:highlight>
                <a:srgbClr val="FFFF00"/>
              </a:highlight>
              <a:latin typeface="Aptos Narrow"/>
              <a:ea typeface="Calibri" panose="020F0502020204030204"/>
              <a:cs typeface="Calibri" panose="020F0502020204030204"/>
            </a:endParaRPr>
          </a:p>
          <a:p>
            <a:pPr marL="383540" indent="0">
              <a:lnSpc>
                <a:spcPct val="120000"/>
              </a:lnSpc>
              <a:buFont typeface="Arial" panose="020F0502020204030204" pitchFamily="34" charset="0"/>
              <a:buChar char="•"/>
            </a:pPr>
            <a:endParaRPr lang="pt-BR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  <a:p>
            <a:pPr marL="383540" lvl="1" indent="0">
              <a:lnSpc>
                <a:spcPct val="120000"/>
              </a:lnSpc>
              <a:buSzPct val="100000"/>
              <a:buFont typeface="Arial" panose="020F0502020204030204" pitchFamily="34" charset="0"/>
              <a:buChar char="•"/>
            </a:pPr>
            <a:endParaRPr lang="pt-BR" sz="1600" noProof="0" dirty="0">
              <a:solidFill>
                <a:srgbClr val="404040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340934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F3F2-3BC4-FE0E-EAB5-1E89E2EFA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  <a:ea typeface="Calibri Light"/>
                <a:cs typeface="Calibri Light"/>
              </a:rPr>
              <a:t>Recomendações Preliminares para o Relatório da Força-Tarefa - Discussão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AFEA63-4337-CF55-3A5F-31C17C31D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 b="1" noProof="0" dirty="0">
                <a:solidFill>
                  <a:srgbClr val="004B24"/>
                </a:solidFill>
                <a:latin typeface="Aptos Narrow"/>
                <a:ea typeface="+mn-lt"/>
                <a:cs typeface="+mn-lt"/>
              </a:rPr>
              <a:t>Trecho da Seção 205: </a:t>
            </a:r>
            <a:endParaRPr lang="pt-BR" sz="2800" noProof="0" dirty="0">
              <a:solidFill>
                <a:srgbClr val="004B24"/>
              </a:solidFill>
              <a:latin typeface="Aptos Narrow"/>
              <a:ea typeface="+mn-lt"/>
              <a:cs typeface="+mn-lt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(c) As recomendações da força tarefa, nos termos da subseção (b), e o relatório, nos termos da subseção (g), </a:t>
            </a:r>
            <a:r>
              <a:rPr lang="pt-BR" sz="2400" b="1" noProof="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devem incluir, sem se limitar a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, maneiras de: (i) garantir que o departamento </a:t>
            </a:r>
            <a:r>
              <a:rPr lang="pt-BR" sz="2400" b="1" noProof="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considere os princípios de justiça ambiental</a:t>
            </a:r>
            <a:r>
              <a:rPr lang="pt-BR" sz="2400" noProof="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 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ao tomar decisões que envolvam a região do rio Charles, entre a ponte </a:t>
            </a:r>
            <a:r>
              <a:rPr lang="pt-BR" sz="2400" noProof="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Longfellow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 e a ponte Eliot; (</a:t>
            </a:r>
            <a:r>
              <a:rPr lang="pt-BR" sz="2400" noProof="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ii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garantir que todas as partes interessadas estejam envolvidas quando decisões importantes forem tomadas referentes ao fechamento ou limitação do </a:t>
            </a:r>
            <a:r>
              <a:rPr lang="pt-BR" sz="2400" b="1" noProof="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acesso à Memorial drive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; (</a:t>
            </a:r>
            <a:r>
              <a:rPr lang="pt-BR" sz="2400" noProof="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iii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garantir que os moradores dos bairros adjacentes sejam adequadamente notificados quando o departamento promover mudanças ao acesso à Memorial drive; e (</a:t>
            </a:r>
            <a:r>
              <a:rPr lang="pt-BR" sz="2400" noProof="0" dirty="0" err="1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iv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) melhorar a </a:t>
            </a:r>
            <a:r>
              <a:rPr lang="pt-BR" sz="2400" b="1" noProof="0" dirty="0">
                <a:solidFill>
                  <a:srgbClr val="141414"/>
                </a:solidFill>
                <a:highlight>
                  <a:srgbClr val="FFFF00"/>
                </a:highlight>
                <a:latin typeface="Aptos Narrow"/>
                <a:ea typeface="+mn-lt"/>
                <a:cs typeface="+mn-lt"/>
              </a:rPr>
              <a:t>programação ao longo do rio Charles</a:t>
            </a:r>
            <a:r>
              <a:rPr lang="pt-BR" sz="2400" noProof="0" dirty="0">
                <a:solidFill>
                  <a:srgbClr val="141414"/>
                </a:solidFill>
                <a:latin typeface="Aptos Narrow"/>
                <a:ea typeface="+mn-lt"/>
                <a:cs typeface="+mn-lt"/>
              </a:rPr>
              <a:t>, de forma a serem usufruídas por uma ampla gama de partes interessadas.</a:t>
            </a:r>
            <a:endParaRPr lang="pt-BR" sz="2400" b="1" noProof="0" dirty="0">
              <a:solidFill>
                <a:srgbClr val="141414"/>
              </a:solidFill>
              <a:latin typeface="Aptos Narrow"/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89607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</a:rPr>
              <a:t>Próximos Passos</a:t>
            </a:r>
            <a:endParaRPr lang="pt-BR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850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ea typeface="+mn-lt"/>
                <a:cs typeface="+mn-lt"/>
              </a:rPr>
              <a:t>Início das conversas 1:1/grupos focais/reuniões comunitárias/visitas ao local em outubro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ea typeface="+mn-lt"/>
                <a:cs typeface="+mn-lt"/>
              </a:rPr>
              <a:t>Definição de locais para as audiências públicas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ea typeface="+mn-lt"/>
                <a:cs typeface="+mn-lt"/>
              </a:rPr>
              <a:t>Agendamento das três audiências públicas</a:t>
            </a:r>
            <a:endParaRPr lang="pt-BR" noProof="0" dirty="0"/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latin typeface="Aptos Narrow"/>
              </a:rPr>
              <a:t>Divulgação pública sobre as três audiências públicas</a:t>
            </a:r>
            <a:endParaRPr lang="pt-BR" sz="2800" noProof="0" dirty="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solidFill>
                  <a:srgbClr val="404040"/>
                </a:solidFill>
                <a:latin typeface="Aptos Narrow"/>
              </a:rPr>
              <a:t>Audiências públicas para subsidiar as recomendações inicias da Força-Tarefa</a:t>
            </a:r>
            <a:endParaRPr lang="pt-BR" sz="2800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solidFill>
                  <a:srgbClr val="404040"/>
                </a:solidFill>
                <a:latin typeface="Aptos Narrow"/>
              </a:rPr>
              <a:t>Relatório inicial para revisão/discussão pela Força-Tarefa na 4ª Reunião da Força-Tarefa</a:t>
            </a:r>
            <a:endParaRPr lang="pt-BR" sz="2800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2800" noProof="0" dirty="0">
                <a:solidFill>
                  <a:srgbClr val="404040"/>
                </a:solidFill>
                <a:latin typeface="Aptos Narrow"/>
              </a:rPr>
              <a:t>4ª Reunião da Força-Tarefa a ser marcada para janeiro</a:t>
            </a:r>
            <a:endParaRPr lang="pt-BR" sz="2800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2600" i="1" noProof="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2600" i="1" noProof="0" dirty="0">
              <a:solidFill>
                <a:srgbClr val="00B05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pt-BR" sz="2900" b="1" i="1" noProof="0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904C7-DD89-9BBC-5A8E-4CCCC34B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rial" panose="020B0604020202020204" pitchFamily="34" charset="0"/>
                <a:ea typeface="Calibri Light"/>
                <a:cs typeface="Arial" panose="020B0604020202020204" pitchFamily="34" charset="0"/>
              </a:rPr>
              <a:t>Aviso de Gravação</a:t>
            </a:r>
            <a:endParaRPr lang="pt-BR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D2958-6488-46D4-057D-E913179DDC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pt-BR" sz="24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 reunião será gravada, e o Departamento de Conservação e Recreação (DCR) e/ou o Gabinete Executivo de Energia e Assuntos Ambientais (</a:t>
            </a:r>
            <a:r>
              <a:rPr lang="pt-BR" sz="2400" noProof="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EEA</a:t>
            </a:r>
            <a:r>
              <a:rPr lang="pt-BR" sz="24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pode optar por distribuir o vídeo, imagens estáticas, o áudio e/ou a transcrição do chat da reunião.  </a:t>
            </a:r>
            <a:br>
              <a:rPr lang="pt-BR" sz="2400" noProof="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t-BR" sz="2400" noProof="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noProof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Ao permanecer nesta reunião virtual, você concorda com sua participação em um evento gravado. As gravações e transcrições de chat poderão ser tratadas como registros públicos.</a:t>
            </a:r>
          </a:p>
        </p:txBody>
      </p:sp>
    </p:spTree>
    <p:extLst>
      <p:ext uri="{BB962C8B-B14F-4D97-AF65-F5344CB8AC3E}">
        <p14:creationId xmlns:p14="http://schemas.microsoft.com/office/powerpoint/2010/main" val="2075846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rial" panose="020B0604020202020204" pitchFamily="34" charset="0"/>
                <a:cs typeface="Arial" panose="020B0604020202020204" pitchFamily="34" charset="0"/>
              </a:rPr>
              <a:t>Pauta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560" y="1937174"/>
            <a:ext cx="10058400" cy="4023360"/>
          </a:xfrm>
        </p:spPr>
        <p:txBody>
          <a:bodyPr vert="horz" lIns="0" tIns="45720" rIns="0" bIns="45720" rtlCol="0" anchor="t">
            <a:normAutofit fontScale="77500" lnSpcReduction="20000"/>
          </a:bodyPr>
          <a:lstStyle/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Recepção e Presenças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Revisão da ata da reunião de setembro [Votação]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Revisão das Atividades de outubro de novembro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Contribuições sobre as Atividades de Engajamento de outubro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Confirmação de datas, horários e ideias de locais para as Audiências Públicas de novembro</a:t>
            </a: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sobre o conteúdo das audiências públicas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sobre as recomendações preliminares para o relatório final da Força-Tarefa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 panose="020F0502020204030204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Perguntas dos membros da Força-Tarefa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SzPct val="100000"/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Comentários da população (se houver tempo)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749300" indent="-457200">
              <a:buClr>
                <a:srgbClr val="004B24"/>
              </a:buClr>
              <a:buSzPct val="100000"/>
              <a:buFont typeface="+mj-lt"/>
              <a:buAutoNum type="arabicPeriod"/>
            </a:pPr>
            <a:r>
              <a:rPr lang="pt-BR" sz="2400" noProof="0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Encerramento [Votação]</a:t>
            </a: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83540" lvl="1">
              <a:buSzPct val="100000"/>
            </a:pPr>
            <a:endParaRPr lang="pt-BR" sz="2400" noProof="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00D3D-45BC-1CC0-0010-25C945E71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E710B-F314-BC3B-76A7-5EB82C3C5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  <a:ea typeface="Calibri Light"/>
                <a:cs typeface="Calibri Light"/>
              </a:rPr>
              <a:t> Presenças </a:t>
            </a:r>
            <a:endParaRPr lang="pt-BR" noProof="0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BC0F33-13F8-9C8C-0C6D-0C8D8EFD6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94" y="1831720"/>
            <a:ext cx="5162332" cy="4484064"/>
          </a:xfrm>
        </p:spPr>
        <p:txBody>
          <a:bodyPr vert="horz" lIns="0" tIns="45720" rIns="0" bIns="45720" rtlCol="0" anchor="t">
            <a:noAutofit/>
          </a:bodyPr>
          <a:lstStyle/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Representante do </a:t>
            </a:r>
            <a:r>
              <a:rPr lang="pt-BR" sz="1500" b="1" noProof="0" dirty="0" err="1">
                <a:latin typeface="Aptos Narrow"/>
                <a:ea typeface="+mn-lt"/>
                <a:cs typeface="+mn-lt"/>
              </a:rPr>
              <a:t>EEA</a:t>
            </a:r>
            <a:r>
              <a:rPr lang="pt-BR" sz="1500" b="1" noProof="0" dirty="0">
                <a:latin typeface="Aptos Narrow"/>
                <a:ea typeface="+mn-lt"/>
                <a:cs typeface="+mn-lt"/>
              </a:rPr>
              <a:t>: 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Jonathan Guzmán, Diretor de Justiça Ambiental e Equidade, Gabinete de Justiça Ambiental e Equidade </a:t>
            </a:r>
            <a:endParaRPr lang="pt-BR" sz="1500" noProof="0" dirty="0">
              <a:solidFill>
                <a:srgbClr val="404040"/>
              </a:solidFill>
              <a:latin typeface="Aptos Narrow"/>
              <a:ea typeface="+mn-lt"/>
              <a:cs typeface="+mn-lt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Representante do DCR: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Monika Roy, Diretora Sênior de Justiça Ambiental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Calibri"/>
                <a:cs typeface="Calibri"/>
              </a:rPr>
              <a:t>Diretor do Bureau de Clima e Saúde Ambiental do Departamento de Saúde Pública, ou seu designado: 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Logan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Bailey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Cientista Responsável, Divisão de Toxicologia, Bureau de Clima e Saúde Ambiental, Departamento de Saúde Pública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Aliança de Saúde de Cambridge: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Derrick Neal, Diretor de Saúde Pública, Cidade de Cambridge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Autoridade de Reurbanização de Cambridge: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 Kyle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Vangel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Diretor de Projetos e Planejamento 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Filial da Associação Nacional para o Progresso de Pessoas </a:t>
            </a:r>
            <a:r>
              <a:rPr lang="pt-BR" sz="1500" b="1" noProof="0" dirty="0" err="1">
                <a:latin typeface="Aptos Narrow"/>
                <a:ea typeface="+mn-lt"/>
                <a:cs typeface="+mn-lt"/>
              </a:rPr>
              <a:t>Racializadas</a:t>
            </a:r>
            <a:r>
              <a:rPr lang="pt-BR" sz="1500" b="1" noProof="0" dirty="0">
                <a:latin typeface="Aptos Narrow"/>
                <a:ea typeface="+mn-lt"/>
                <a:cs typeface="+mn-lt"/>
              </a:rPr>
              <a:t> (</a:t>
            </a:r>
            <a:r>
              <a:rPr lang="pt-BR" sz="1500" b="1" noProof="0" dirty="0" err="1">
                <a:latin typeface="Aptos Narrow"/>
                <a:ea typeface="+mn-lt"/>
                <a:cs typeface="+mn-lt"/>
              </a:rPr>
              <a:t>NAACP</a:t>
            </a:r>
            <a:r>
              <a:rPr lang="pt-BR" sz="1500" b="1" noProof="0" dirty="0">
                <a:latin typeface="Aptos Narrow"/>
                <a:ea typeface="+mn-lt"/>
                <a:cs typeface="+mn-lt"/>
              </a:rPr>
              <a:t>) de Cambridge: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Ken Reeves, Presidente</a:t>
            </a:r>
            <a:endParaRPr lang="pt-BR" sz="1500" noProof="0" dirty="0">
              <a:latin typeface="Aptos Narrow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CC0AC1-D072-2F30-C89B-BB83919E70CE}"/>
              </a:ext>
            </a:extLst>
          </p:cNvPr>
          <p:cNvSpPr txBox="1">
            <a:spLocks/>
          </p:cNvSpPr>
          <p:nvPr/>
        </p:nvSpPr>
        <p:spPr>
          <a:xfrm>
            <a:off x="6434782" y="1835224"/>
            <a:ext cx="5179850" cy="4492822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Associação de Pastores Negros de Cambridge, Inc.: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Jeremy D.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Battle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Pastor, Igreja de Western Avenue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Coalização de Bicicletas de Massachusetts, Inc.: 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Galen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Mook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Diretor Executivo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Conservação do Rio Charles, Inc.: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Laura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Jasinski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Diretora Executiva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 Cambridge </a:t>
            </a:r>
            <a:r>
              <a:rPr lang="pt-BR" sz="1500" b="1" noProof="0" dirty="0" err="1">
                <a:latin typeface="Aptos Narrow"/>
                <a:ea typeface="+mn-lt"/>
                <a:cs typeface="+mn-lt"/>
              </a:rPr>
              <a:t>Mothers</a:t>
            </a:r>
            <a:r>
              <a:rPr lang="pt-BR" sz="1500" b="1" noProof="0" dirty="0">
                <a:latin typeface="Aptos Narrow"/>
                <a:ea typeface="+mn-lt"/>
                <a:cs typeface="+mn-lt"/>
              </a:rPr>
              <a:t> Out Front: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 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Angela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DeSousa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Membra e Líder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Fundação do Povo em Defesa do Parque </a:t>
            </a:r>
            <a:r>
              <a:rPr lang="pt-BR" sz="1500" b="1" noProof="0" dirty="0" err="1">
                <a:latin typeface="Aptos Narrow"/>
                <a:ea typeface="+mn-lt"/>
                <a:cs typeface="+mn-lt"/>
              </a:rPr>
              <a:t>Riverbend</a:t>
            </a:r>
            <a:r>
              <a:rPr lang="pt-BR" sz="1500" b="1" noProof="0" dirty="0">
                <a:latin typeface="Aptos Narrow"/>
                <a:ea typeface="+mn-lt"/>
                <a:cs typeface="+mn-lt"/>
              </a:rPr>
              <a:t>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Franziska "Fran"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Amacher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, Administradora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Indivíduo: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 Lawrence Adkins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Sheila </a:t>
            </a:r>
            <a:r>
              <a:rPr lang="pt-BR" sz="1500" noProof="0" dirty="0" err="1">
                <a:latin typeface="Aptos Narrow"/>
                <a:ea typeface="+mn-lt"/>
                <a:cs typeface="+mn-lt"/>
              </a:rPr>
              <a:t>Headley-Burwell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Indivíduo: 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Steven Miller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Indivíduo: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 Thomas Leonard</a:t>
            </a:r>
            <a:endParaRPr lang="pt-BR" sz="1500" noProof="0" dirty="0">
              <a:latin typeface="Aptos Narrow"/>
            </a:endParaRP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Indivíduo:</a:t>
            </a:r>
            <a:r>
              <a:rPr lang="pt-BR" sz="1500" noProof="0" dirty="0">
                <a:latin typeface="Aptos Narrow"/>
                <a:ea typeface="+mn-lt"/>
                <a:cs typeface="+mn-lt"/>
              </a:rPr>
              <a:t> Denise Haynes</a:t>
            </a:r>
          </a:p>
          <a:p>
            <a:pPr marL="384175" indent="-18288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1500" b="1" noProof="0" dirty="0">
                <a:latin typeface="Aptos Narrow"/>
                <a:ea typeface="+mn-lt"/>
                <a:cs typeface="+mn-lt"/>
              </a:rPr>
              <a:t>Indivíduo</a:t>
            </a:r>
            <a:r>
              <a:rPr lang="pt-BR" sz="1500" b="1" noProof="0" dirty="0">
                <a:latin typeface="Aptos Narrow"/>
                <a:ea typeface="Calibri"/>
                <a:cs typeface="Calibri"/>
              </a:rPr>
              <a:t>:</a:t>
            </a:r>
            <a:r>
              <a:rPr lang="pt-BR" sz="1500" noProof="0" dirty="0">
                <a:latin typeface="Aptos Narrow"/>
                <a:ea typeface="Calibri"/>
                <a:cs typeface="Calibri"/>
              </a:rPr>
              <a:t> David </a:t>
            </a:r>
            <a:r>
              <a:rPr lang="pt-BR" sz="1500" noProof="0" dirty="0" err="1">
                <a:latin typeface="Aptos Narrow"/>
                <a:ea typeface="Calibri"/>
                <a:cs typeface="Calibri"/>
              </a:rPr>
              <a:t>English</a:t>
            </a:r>
            <a:endParaRPr lang="pt-BR" sz="1500" noProof="0" dirty="0"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85057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 panose="020B0004020202020204" pitchFamily="34" charset="0"/>
              </a:rPr>
              <a:t>Normas da Força-Tarefa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023" y="1852447"/>
            <a:ext cx="10685640" cy="4761186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Todas as convocatórias de reunião serão divulgadas publicamente, nos termos das exigências da Lei de Reuniões Abertas.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A pauta será distribuída com pelo menos 48 horas de antecedência, incluindo tópicos claros para discussão. </a:t>
            </a:r>
            <a:endParaRPr lang="pt-BR" sz="1900" noProof="0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As atas da reunião serão disponibilizadas publicamente dentro de prazo razoável.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Nenhuma deliberação ou tomada de decisão ocorrerá fora das reuniões divulgadas publicamente. 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Membros devem escutar ativamente e respeitosamente todos os falantes, incluindo comentários da população.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Discordâncias devem ser expressas de maneira construtiva, com foco nas ideias e não em indivíduos.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Interrupções devem ser minimizadas para garantir participação equitativa entre coordenadores.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Será alocado tempo para comentários da população, com diretrizes claras de duração e formato.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900" noProof="0" dirty="0">
                <a:solidFill>
                  <a:schemeClr val="tx1"/>
                </a:solidFill>
                <a:latin typeface="Aptos Narrow"/>
              </a:rPr>
              <a:t>Membros devem reconhecer e considerar a opinião pública como parte do processo de tomada de decisão. </a:t>
            </a:r>
            <a:endParaRPr lang="pt-BR" sz="1900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</a:rPr>
              <a:t>Normas da Força-Tarefa (Continuação)</a:t>
            </a:r>
            <a:endParaRPr lang="pt-BR" noProof="0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Serviços de acessibilidade linguística e acomodações serão oferecidos, garantindo a participação inclusiva.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As reuniões devem ser realizadas em locais acessíveis e/ou virtualmente, para acomodar necessidades diversas.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Os materiais serão compartilhados em linguagem simples e traduzidos. 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Membros devem se esforçar para impulsionar as vozes dos moradores mais afetados e de comunidades historicamente marginalizadas.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Membros devem revisar os materiais com antecedência, se preparando para participar de maneira consciente.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Há expectativa de assiduidade e pontualidade; os membros devem informar os coordenadores com antecedência caso não possam comparecer à reunião. Membros podem enviar alguém para participar das reuniões em caráter público, mas essa pessoa não possuirá direito a voto ou participação formal na força-tarefa.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Conflitos de interesse devem ser divulgados e tratados de acordo com as diretrizes aplicáveis.</a:t>
            </a: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As normas serão revisadas periodicamente para refletir a evolução de necessidades e as contribuições da comunidade.</a:t>
            </a:r>
            <a:endParaRPr lang="pt-BR" noProof="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noProof="0" dirty="0">
                <a:solidFill>
                  <a:schemeClr val="tx1"/>
                </a:solidFill>
                <a:latin typeface="Aptos Narrow"/>
              </a:rPr>
              <a:t>Os membros são incentivados a sugerir melhorias aos procedimentos e acessibilidade das reuniões.</a:t>
            </a:r>
            <a:endParaRPr lang="pt-BR" noProof="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pt-BR" noProof="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4CAF5-3A6D-62D7-BA8B-B14D9A06A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  <a:ea typeface="Calibri Light"/>
                <a:cs typeface="Calibri Light"/>
              </a:rPr>
              <a:t>Logística do Zoom</a:t>
            </a:r>
            <a:endParaRPr lang="pt-BR" noProof="0" dirty="0">
              <a:latin typeface="Aptos Display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FCB0C-E411-3654-AD68-F5BF68F8EC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98134"/>
            <a:ext cx="10058400" cy="3870960"/>
          </a:xfrm>
        </p:spPr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noProof="0" dirty="0">
                <a:latin typeface="Aptos Narrow"/>
                <a:ea typeface="Calibri Light"/>
                <a:cs typeface="Calibri Light"/>
              </a:rPr>
              <a:t>O chat está disponível para membros fazerem comentários e perguntas (sujeitos a se tornarem registro público)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noProof="0" dirty="0">
                <a:latin typeface="Aptos Narrow"/>
                <a:ea typeface="+mn-lt"/>
                <a:cs typeface="+mn-lt"/>
              </a:rPr>
              <a:t>Não utilize a função de mensagens privadas</a:t>
            </a:r>
          </a:p>
          <a:p>
            <a:pPr marL="571500" indent="-571500">
              <a:buClr>
                <a:srgbClr val="004B24"/>
              </a:buClr>
              <a:buFont typeface="Wingdings" panose="020F0502020204030204" pitchFamily="34" charset="0"/>
              <a:buChar char="§"/>
            </a:pPr>
            <a:r>
              <a:rPr lang="pt-BR" sz="2800" noProof="0" dirty="0">
                <a:latin typeface="Aptos Narrow"/>
                <a:ea typeface="+mn-lt"/>
                <a:cs typeface="+mn-lt"/>
              </a:rPr>
              <a:t>Deixe seu microfone desligado a não ser que esteja se dirigindo diretamente à Força-Tarefa para minimizar os ruídos de fundo</a:t>
            </a:r>
            <a:endParaRPr lang="pt-BR" noProof="0" dirty="0">
              <a:latin typeface="Aptos Narrow"/>
              <a:ea typeface="+mn-lt"/>
              <a:cs typeface="+mn-lt"/>
            </a:endParaRPr>
          </a:p>
          <a:p>
            <a:pPr marL="571500" indent="-571500">
              <a:buFont typeface="Wingdings" panose="020F0502020204030204" pitchFamily="34" charset="0"/>
              <a:buChar char="§"/>
            </a:pPr>
            <a:endParaRPr lang="pt-BR" sz="2800" noProof="0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endParaRPr lang="pt-BR" noProof="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6418293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4108B-6460-0EAF-FB93-32C6D26D1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noProof="0" dirty="0">
                <a:latin typeface="Aptos Display"/>
                <a:ea typeface="Calibri Light"/>
                <a:cs typeface="Calibri Light"/>
              </a:rPr>
              <a:t>Revisão da Ata da Reunião de 12 de Setembro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8BFAB-DFAC-10AB-0045-B8FC7AF0C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pt-BR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Alterações</a:t>
            </a:r>
          </a:p>
          <a:p>
            <a:pPr marL="571500" indent="-571500">
              <a:buClr>
                <a:srgbClr val="004B24"/>
              </a:buClr>
              <a:buFont typeface="Wingdings,Sans-Serif" panose="020F0502020204030204" pitchFamily="34" charset="0"/>
              <a:buChar char="§"/>
            </a:pPr>
            <a:r>
              <a:rPr lang="pt-BR" sz="2800" noProof="0" dirty="0">
                <a:solidFill>
                  <a:srgbClr val="404040"/>
                </a:solidFill>
                <a:latin typeface="Aptos Narrow"/>
                <a:ea typeface="Calibri"/>
                <a:cs typeface="Calibri"/>
              </a:rPr>
              <a:t>Votação</a:t>
            </a:r>
          </a:p>
          <a:p>
            <a:pPr>
              <a:buFont typeface="Wingdings,Sans-Serif" panose="020F0502020204030204" pitchFamily="34" charset="0"/>
              <a:buChar char="§"/>
            </a:pPr>
            <a:endParaRPr lang="pt-BR" sz="1700" noProof="0" dirty="0">
              <a:solidFill>
                <a:srgbClr val="000000"/>
              </a:solidFill>
              <a:ea typeface="Calibri"/>
              <a:cs typeface="Calibri"/>
            </a:endParaRPr>
          </a:p>
          <a:p>
            <a:endParaRPr lang="pt-BR" noProof="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052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768E77-C7B0-4544-9B08-17EC521CB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17C36-0434-71FC-40E0-47ABB3701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100" cap="none" noProof="0" dirty="0">
                <a:solidFill>
                  <a:srgbClr val="404040"/>
                </a:solidFill>
                <a:latin typeface="Aptos Display"/>
                <a:ea typeface="+mj-lt"/>
                <a:cs typeface="+mj-lt"/>
              </a:rPr>
              <a:t>Cronograma Atualizado do Projeto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C7A25-126E-0304-6B43-2BEA4802EC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solidFill>
            <a:srgbClr val="004B24"/>
          </a:solidFill>
        </p:spPr>
        <p:txBody>
          <a:bodyPr>
            <a:normAutofit fontScale="92500" lnSpcReduction="20000"/>
          </a:bodyPr>
          <a:lstStyle/>
          <a:p>
            <a:r>
              <a:rPr lang="pt-BR" sz="2000" noProof="0" dirty="0">
                <a:solidFill>
                  <a:schemeClr val="bg1"/>
                </a:solidFill>
                <a:latin typeface="Aptos ExtraBold" panose="020B0004020202020204" pitchFamily="34" charset="0"/>
              </a:rPr>
              <a:t>Avaliação Inicial e Preparação para Engajamento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64D6-8891-CA26-9B07-F769CCD3A6E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pt-BR" sz="2000" noProof="0" dirty="0">
                <a:solidFill>
                  <a:schemeClr val="bg1"/>
                </a:solidFill>
                <a:latin typeface="Aptos ExtraBold" panose="020B0004020202020204" pitchFamily="34" charset="0"/>
              </a:rPr>
              <a:t>Divulgação e Engajamento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DB86B3-DECF-9B02-5D84-B0EDEC4BB9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rgbClr val="004B24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pt-BR" sz="2000" noProof="0" dirty="0">
                <a:solidFill>
                  <a:schemeClr val="bg1"/>
                </a:solidFill>
                <a:latin typeface="Aptos ExtraBold" panose="020B0004020202020204" pitchFamily="34" charset="0"/>
              </a:rPr>
              <a:t>Desenvolvimento de Recomendações</a:t>
            </a:r>
          </a:p>
          <a:p>
            <a:endParaRPr lang="pt-BR" sz="2000" noProof="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3809DEE-8EEA-C632-F478-3BF9033CA87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663324"/>
            <a:ext cx="1843406" cy="2534845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Julho - Agosto</a:t>
            </a:r>
            <a:endParaRPr kumimoji="0" lang="pt-BR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pt-BR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dirty="0">
                <a:latin typeface="Aptos Narrow"/>
              </a:rPr>
              <a:t>Reuniões informativas iniciais</a:t>
            </a:r>
            <a:endParaRPr lang="pt-BR" sz="1800" noProof="0" dirty="0">
              <a:latin typeface="Aptos Narrow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Mapeamento preliminar de interessados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dirty="0">
                <a:latin typeface="Aptos Narrow"/>
                <a:ea typeface="Calibri"/>
                <a:cs typeface="Calibri"/>
              </a:rPr>
              <a:t>1ª reunião da Força-Tarefa (14 de agosto)</a:t>
            </a:r>
            <a:endParaRPr lang="pt-BR" sz="1800" noProof="0" dirty="0">
              <a:latin typeface="Aptos Narrow"/>
              <a:ea typeface="+mn-lt"/>
              <a:cs typeface="+mn-lt"/>
            </a:endParaRPr>
          </a:p>
        </p:txBody>
      </p:sp>
      <p:sp>
        <p:nvSpPr>
          <p:cNvPr id="7" name="Text Placeholder 27" descr="-Task Force meeting #2 &#10;(9/12)&#10;-Develop a Community Engagement Strategy&#10;-Develop the structure and content for the public hearings&#10;">
            <a:extLst>
              <a:ext uri="{FF2B5EF4-FFF2-40B4-BE49-F238E27FC236}">
                <a16:creationId xmlns:a16="http://schemas.microsoft.com/office/drawing/2014/main" id="{DE271D21-41F7-DD0C-5E82-DB3C73F55435}"/>
              </a:ext>
            </a:extLst>
          </p:cNvPr>
          <p:cNvSpPr txBox="1">
            <a:spLocks/>
          </p:cNvSpPr>
          <p:nvPr/>
        </p:nvSpPr>
        <p:spPr>
          <a:xfrm>
            <a:off x="3049208" y="2659102"/>
            <a:ext cx="1838808" cy="2111708"/>
          </a:xfrm>
          <a:prstGeom prst="rect">
            <a:avLst/>
          </a:prstGeom>
        </p:spPr>
        <p:txBody>
          <a:bodyPr vert="horz" lIns="0" tIns="45720" rIns="0" bIns="45720" rtlCol="0" anchor="t">
            <a:noAutofit/>
          </a:bodyPr>
          <a:lstStyle>
            <a:lvl1pPr marL="0" indent="0" algn="l" defTabSz="914400" rtl="0" eaLnBrk="1" latinLnBrk="0" hangingPunct="1">
              <a:lnSpc>
                <a:spcPts val="15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1200" b="0" kern="1200" spc="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1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Setembro</a:t>
            </a:r>
            <a:endParaRPr lang="pt-BR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</a:endParaRPr>
          </a:p>
          <a:p>
            <a:endParaRPr lang="pt-BR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2ª reunião da Força-Tarefa (12 de setembro)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Desenvolvimento de uma Estratégia de Engajamento da Comunidade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Desenvolvimento da estrutura e conteúdo das audiências públicas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noProof="0" dirty="0">
              <a:latin typeface="Aptos ExtraBold" panose="020B00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D4AA7D-A531-17E9-189C-5368E572EC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80714" y="2538852"/>
            <a:ext cx="1840902" cy="3781331"/>
          </a:xfrm>
          <a:prstGeom prst="rect">
            <a:avLst/>
          </a:prstGeom>
          <a:solidFill>
            <a:srgbClr val="004B2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noProof="0" dirty="0">
              <a:solidFill>
                <a:srgbClr val="FFFFFF"/>
              </a:solidFill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D3C0372E-AAB6-B186-B4D7-1B1687E4C90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50728" y="2538851"/>
            <a:ext cx="1970888" cy="3781331"/>
          </a:xfrm>
        </p:spPr>
        <p:txBody>
          <a:bodyPr vert="horz" lIns="0" tIns="45720" rIns="0" bIns="45720" rtlCol="0" anchor="t">
            <a:noAutofit/>
          </a:bodyPr>
          <a:lstStyle/>
          <a:p>
            <a:pPr marR="0" lvl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Narrow"/>
                <a:ea typeface="+mn-ea"/>
                <a:cs typeface="+mn-cs"/>
              </a:rPr>
              <a:t>Outubro - Novembro</a:t>
            </a:r>
            <a:endParaRPr lang="pt-BR" noProof="0" dirty="0">
              <a:solidFill>
                <a:schemeClr val="bg1"/>
              </a:solidFill>
              <a:ea typeface="Calibri" panose="020F0502020204030204"/>
              <a:cs typeface="Calibri" panose="020F0502020204030204"/>
            </a:endParaRPr>
          </a:p>
          <a:p>
            <a:pPr marL="285750" indent="-285750">
              <a:buFont typeface="Wingdings"/>
              <a:buChar char="§"/>
            </a:pPr>
            <a:endParaRPr lang="pt-BR" sz="1600" noProof="0" dirty="0">
              <a:solidFill>
                <a:schemeClr val="bg1"/>
              </a:solidFill>
              <a:latin typeface="Aptos Narrow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 noProof="0" dirty="0">
                <a:solidFill>
                  <a:schemeClr val="bg1"/>
                </a:solidFill>
                <a:latin typeface="Aptos Narrow"/>
              </a:rPr>
              <a:t>3ª reunião da Força-Tarefa (início/meados de outubro)</a:t>
            </a:r>
            <a:endParaRPr lang="pt-BR" sz="1600" noProof="0" dirty="0">
              <a:solidFill>
                <a:schemeClr val="bg1"/>
              </a:solidFill>
              <a:latin typeface="Aptos Narrow"/>
              <a:ea typeface="Calibri"/>
              <a:cs typeface="Calibri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 noProof="0" dirty="0">
                <a:solidFill>
                  <a:schemeClr val="bg1"/>
                </a:solidFill>
                <a:latin typeface="Aptos Narrow"/>
              </a:rPr>
              <a:t>Realização de conversas 1:1, acompanhamento, grupos focais, etc.</a:t>
            </a: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 noProof="0" dirty="0">
                <a:solidFill>
                  <a:schemeClr val="bg1"/>
                </a:solidFill>
                <a:latin typeface="Aptos Narrow"/>
              </a:rPr>
              <a:t>Três (3) Audiências Públicas (início de novembro)</a:t>
            </a:r>
            <a:endParaRPr lang="pt-BR" sz="1600" noProof="0" dirty="0">
              <a:solidFill>
                <a:schemeClr val="bg1"/>
              </a:solidFill>
              <a:latin typeface="Aptos Narrow"/>
              <a:ea typeface="Calibri"/>
              <a:cs typeface="Calibri"/>
            </a:endParaRPr>
          </a:p>
          <a:p>
            <a:pPr marL="285750" indent="-285750">
              <a:buClr>
                <a:srgbClr val="004B24"/>
              </a:buClr>
              <a:buFont typeface="Wingdings"/>
              <a:buChar char="§"/>
            </a:pPr>
            <a:r>
              <a:rPr lang="pt-BR" sz="1600" noProof="0" dirty="0">
                <a:solidFill>
                  <a:schemeClr val="bg1"/>
                </a:solidFill>
                <a:latin typeface="Aptos Narrow"/>
              </a:rPr>
              <a:t>Proposta do relatório final de conclusões e recomendações</a:t>
            </a:r>
          </a:p>
          <a:p>
            <a:pPr marL="171450" indent="-171450">
              <a:buFont typeface="Wingdings"/>
              <a:buChar char="§"/>
            </a:pPr>
            <a:endParaRPr lang="pt-BR" noProof="0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B462E40F-A191-07A3-AAE4-64FC0C4B9D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Dezembro</a:t>
            </a:r>
          </a:p>
          <a:p>
            <a:endParaRPr lang="pt-BR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Preparar a proposta de relatório para período de consulta pública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noProof="0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9365CF50-0B55-2D7C-58C8-0C8B17BAA65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1892129" cy="328774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pt-BR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/>
              </a:rPr>
              <a:t>Janeiro – Março de 2026</a:t>
            </a:r>
          </a:p>
          <a:p>
            <a:endParaRPr lang="pt-BR" noProof="0" dirty="0">
              <a:latin typeface="Aptos ExtraBold"/>
            </a:endParaRP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4ª reunião da Força-Tarefa (janeiro)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Período de consulta pública (1 mês)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5ª reunião da Força-Tarefa (final de fevereiro)</a:t>
            </a:r>
          </a:p>
          <a:p>
            <a:pPr marL="171450" indent="-171450">
              <a:buClr>
                <a:srgbClr val="004B24"/>
              </a:buClr>
              <a:buFont typeface="Wingdings" panose="05000000000000000000" pitchFamily="2" charset="2"/>
              <a:buChar char="§"/>
            </a:pPr>
            <a:r>
              <a:rPr lang="pt-BR" sz="1800" noProof="0" dirty="0">
                <a:latin typeface="Aptos Narrow"/>
              </a:rPr>
              <a:t>Finalização e envio do relatório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noProof="0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pt-BR" noProof="0" dirty="0">
              <a:latin typeface="Aptos ExtraBold" panose="020B00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11E97D8-C944-B6A7-DFF5-CA5DF8ADB0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712720" y="4267200"/>
            <a:ext cx="436880" cy="1503680"/>
            <a:chOff x="2712720" y="4267200"/>
            <a:chExt cx="436880" cy="150368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8509A73-4B72-2014-FC88-998E17CAF4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712720" y="4511040"/>
              <a:ext cx="436880" cy="125984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noProof="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F41BCB1-68A5-D72D-EEA3-40ECCCB025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814320" y="4267200"/>
              <a:ext cx="233680" cy="233680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793938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90EAB3-93EA-4ED7-883F-1F52161FC7CF}">
  <ds:schemaRefs>
    <ds:schemaRef ds:uri="699ac1d4-ca39-4946-aa46-a9cdf037dbb3"/>
    <ds:schemaRef ds:uri="cfac202d-5dfe-4943-8fc4-9115dd8079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</TotalTime>
  <Words>1547</Words>
  <Application>Microsoft Office PowerPoint</Application>
  <PresentationFormat>Widescreen</PresentationFormat>
  <Paragraphs>155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Arial,Sans-Serif</vt:lpstr>
      <vt:lpstr>Wingdings,Sans-Serif</vt:lpstr>
      <vt:lpstr>Aptos</vt:lpstr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Força-Tarefa para Acesso Equitativo ao Rio Charles</vt:lpstr>
      <vt:lpstr>Aviso de Gravação</vt:lpstr>
      <vt:lpstr>Pauta</vt:lpstr>
      <vt:lpstr> Presenças </vt:lpstr>
      <vt:lpstr>Normas da Força-Tarefa</vt:lpstr>
      <vt:lpstr>Normas da Força-Tarefa (Continuação)</vt:lpstr>
      <vt:lpstr>Logística do Zoom</vt:lpstr>
      <vt:lpstr>Revisão da Ata da Reunião de 12 de Setembro</vt:lpstr>
      <vt:lpstr>Cronograma Atualizado do Projeto</vt:lpstr>
      <vt:lpstr>Processo de Engajamento e Audiências Públicas</vt:lpstr>
      <vt:lpstr>Avaliação do Engajamento</vt:lpstr>
      <vt:lpstr>Datas e Locais das Audiências Públicas</vt:lpstr>
      <vt:lpstr>Recomendações Preliminares para o Relatório da Força-Tarefa - Discussão</vt:lpstr>
      <vt:lpstr>Próximos Passos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Du, Van</dc:creator>
  <cp:lastModifiedBy>James T</cp:lastModifiedBy>
  <cp:revision>167</cp:revision>
  <dcterms:created xsi:type="dcterms:W3CDTF">2025-08-11T23:41:35Z</dcterms:created>
  <dcterms:modified xsi:type="dcterms:W3CDTF">2025-10-20T14:14:09Z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