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87" r:id="rId6"/>
    <p:sldId id="257" r:id="rId7"/>
    <p:sldId id="285" r:id="rId8"/>
    <p:sldId id="258" r:id="rId9"/>
    <p:sldId id="273" r:id="rId10"/>
    <p:sldId id="279" r:id="rId11"/>
    <p:sldId id="282" r:id="rId12"/>
    <p:sldId id="286" r:id="rId13"/>
    <p:sldId id="290" r:id="rId14"/>
    <p:sldId id="278" r:id="rId15"/>
    <p:sldId id="288" r:id="rId16"/>
    <p:sldId id="289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81F99954-DA0F-B49F-C971-0BFEC4A4310C}" name="Du, Van" initials="DV" userId="S::vdu@mapc.org::04a5bfda-6167-4024-be42-ce9539001a06" providerId="AD"/>
  <p188:author id="{3800E263-3FA3-6076-83E9-1C8DF9DE9C65}" name="Guzman, Jonathan (EEA)" initials="GJ" userId="S::jonathan.guzman@mass.gov::f35dc4a8-b2b6-4599-a8e6-9c85fbc90cfd" providerId="AD"/>
  <p188:author id="{27AAB498-5DD2-DE09-12C8-3433824A6625}" name="Guest User" initials="GU" userId="S::urn:spo:tenantanon#c75d8168-fa8e-4753-8aef-55111ae727bd::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49ED05-1612-4523-BAB0-42F05E99DF6E}" v="133" dt="2025-10-16T09:28:46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68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quel de Pedro Rodríguez" userId="ff2df29d924c7bab" providerId="LiveId" clId="{C39F7314-CF5B-4B64-9BC3-D3820CE0BB44}"/>
    <pc:docChg chg="undo redo custSel modSld">
      <pc:chgData name="Raquel de Pedro Rodríguez" userId="ff2df29d924c7bab" providerId="LiveId" clId="{C39F7314-CF5B-4B64-9BC3-D3820CE0BB44}" dt="2025-10-16T12:39:48.443" v="1238" actId="20577"/>
      <pc:docMkLst>
        <pc:docMk/>
      </pc:docMkLst>
      <pc:sldChg chg="modSp mod">
        <pc:chgData name="Raquel de Pedro Rodríguez" userId="ff2df29d924c7bab" providerId="LiveId" clId="{C39F7314-CF5B-4B64-9BC3-D3820CE0BB44}" dt="2025-10-16T12:23:04.922" v="1114" actId="20577"/>
        <pc:sldMkLst>
          <pc:docMk/>
          <pc:sldMk cId="109857222" sldId="256"/>
        </pc:sldMkLst>
        <pc:spChg chg="mod">
          <ac:chgData name="Raquel de Pedro Rodríguez" userId="ff2df29d924c7bab" providerId="LiveId" clId="{C39F7314-CF5B-4B64-9BC3-D3820CE0BB44}" dt="2025-10-16T12:23:04.922" v="1114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Raquel de Pedro Rodríguez" userId="ff2df29d924c7bab" providerId="LiveId" clId="{C39F7314-CF5B-4B64-9BC3-D3820CE0BB44}" dt="2025-10-15T11:19:43.139" v="61" actId="790"/>
          <ac:spMkLst>
            <pc:docMk/>
            <pc:sldMk cId="109857222" sldId="256"/>
            <ac:spMk id="3" creationId="{00000000-0000-0000-0000-000000000000}"/>
          </ac:spMkLst>
        </pc:spChg>
      </pc:sldChg>
      <pc:sldChg chg="modSp mod">
        <pc:chgData name="Raquel de Pedro Rodríguez" userId="ff2df29d924c7bab" providerId="LiveId" clId="{C39F7314-CF5B-4B64-9BC3-D3820CE0BB44}" dt="2025-10-16T12:26:06.188" v="1163" actId="6549"/>
        <pc:sldMkLst>
          <pc:docMk/>
          <pc:sldMk cId="1899753760" sldId="257"/>
        </pc:sldMkLst>
        <pc:spChg chg="mod">
          <ac:chgData name="Raquel de Pedro Rodríguez" userId="ff2df29d924c7bab" providerId="LiveId" clId="{C39F7314-CF5B-4B64-9BC3-D3820CE0BB44}" dt="2025-10-15T11:19:43.139" v="61" actId="790"/>
          <ac:spMkLst>
            <pc:docMk/>
            <pc:sldMk cId="1899753760" sldId="257"/>
            <ac:spMk id="2" creationId="{8F41268C-D8A9-B8D6-C176-4382FEF53B40}"/>
          </ac:spMkLst>
        </pc:spChg>
        <pc:spChg chg="mod">
          <ac:chgData name="Raquel de Pedro Rodríguez" userId="ff2df29d924c7bab" providerId="LiveId" clId="{C39F7314-CF5B-4B64-9BC3-D3820CE0BB44}" dt="2025-10-16T12:26:06.188" v="1163" actId="6549"/>
          <ac:spMkLst>
            <pc:docMk/>
            <pc:sldMk cId="1899753760" sldId="257"/>
            <ac:spMk id="3" creationId="{5C20FE9E-D1F9-6225-0BD6-212A89ABDAE3}"/>
          </ac:spMkLst>
        </pc:spChg>
      </pc:sldChg>
      <pc:sldChg chg="modSp mod">
        <pc:chgData name="Raquel de Pedro Rodríguez" userId="ff2df29d924c7bab" providerId="LiveId" clId="{C39F7314-CF5B-4B64-9BC3-D3820CE0BB44}" dt="2025-10-16T09:25:36.427" v="1065" actId="6549"/>
        <pc:sldMkLst>
          <pc:docMk/>
          <pc:sldMk cId="2939520388" sldId="258"/>
        </pc:sldMkLst>
        <pc:spChg chg="mod">
          <ac:chgData name="Raquel de Pedro Rodríguez" userId="ff2df29d924c7bab" providerId="LiveId" clId="{C39F7314-CF5B-4B64-9BC3-D3820CE0BB44}" dt="2025-10-15T11:25:45.763" v="167" actId="6549"/>
          <ac:spMkLst>
            <pc:docMk/>
            <pc:sldMk cId="2939520388" sldId="258"/>
            <ac:spMk id="2" creationId="{D412D942-FBCE-D8F5-09BD-7BCF97BB1EAF}"/>
          </ac:spMkLst>
        </pc:spChg>
        <pc:spChg chg="mod">
          <ac:chgData name="Raquel de Pedro Rodríguez" userId="ff2df29d924c7bab" providerId="LiveId" clId="{C39F7314-CF5B-4B64-9BC3-D3820CE0BB44}" dt="2025-10-16T09:25:36.427" v="1065" actId="6549"/>
          <ac:spMkLst>
            <pc:docMk/>
            <pc:sldMk cId="2939520388" sldId="258"/>
            <ac:spMk id="3" creationId="{219F0E8A-DA1D-4751-9A34-B9FA9C945454}"/>
          </ac:spMkLst>
        </pc:spChg>
      </pc:sldChg>
      <pc:sldChg chg="modSp mod">
        <pc:chgData name="Raquel de Pedro Rodríguez" userId="ff2df29d924c7bab" providerId="LiveId" clId="{C39F7314-CF5B-4B64-9BC3-D3820CE0BB44}" dt="2025-10-16T12:39:48.443" v="1238" actId="20577"/>
        <pc:sldMkLst>
          <pc:docMk/>
          <pc:sldMk cId="368982270" sldId="272"/>
        </pc:sldMkLst>
        <pc:spChg chg="mod">
          <ac:chgData name="Raquel de Pedro Rodríguez" userId="ff2df29d924c7bab" providerId="LiveId" clId="{C39F7314-CF5B-4B64-9BC3-D3820CE0BB44}" dt="2025-10-15T12:35:54.349" v="721" actId="20577"/>
          <ac:spMkLst>
            <pc:docMk/>
            <pc:sldMk cId="368982270" sldId="272"/>
            <ac:spMk id="2" creationId="{BCFB3A6D-65D6-9AE1-E97D-F79A89750447}"/>
          </ac:spMkLst>
        </pc:spChg>
        <pc:spChg chg="mod">
          <ac:chgData name="Raquel de Pedro Rodríguez" userId="ff2df29d924c7bab" providerId="LiveId" clId="{C39F7314-CF5B-4B64-9BC3-D3820CE0BB44}" dt="2025-10-16T12:39:48.443" v="1238" actId="20577"/>
          <ac:spMkLst>
            <pc:docMk/>
            <pc:sldMk cId="368982270" sldId="272"/>
            <ac:spMk id="3" creationId="{C7FFEBF4-7121-3805-811D-A578E901497E}"/>
          </ac:spMkLst>
        </pc:spChg>
      </pc:sldChg>
      <pc:sldChg chg="modSp mod">
        <pc:chgData name="Raquel de Pedro Rodríguez" userId="ff2df29d924c7bab" providerId="LiveId" clId="{C39F7314-CF5B-4B64-9BC3-D3820CE0BB44}" dt="2025-10-16T09:30:49.971" v="1108" actId="20577"/>
        <pc:sldMkLst>
          <pc:docMk/>
          <pc:sldMk cId="3260662896" sldId="273"/>
        </pc:sldMkLst>
        <pc:spChg chg="mod">
          <ac:chgData name="Raquel de Pedro Rodríguez" userId="ff2df29d924c7bab" providerId="LiveId" clId="{C39F7314-CF5B-4B64-9BC3-D3820CE0BB44}" dt="2025-10-15T11:32:00.609" v="190" actId="14100"/>
          <ac:spMkLst>
            <pc:docMk/>
            <pc:sldMk cId="3260662896" sldId="273"/>
            <ac:spMk id="2" creationId="{B80DDC83-9886-CF7E-F97D-71AAA0F3473E}"/>
          </ac:spMkLst>
        </pc:spChg>
        <pc:spChg chg="mod">
          <ac:chgData name="Raquel de Pedro Rodríguez" userId="ff2df29d924c7bab" providerId="LiveId" clId="{C39F7314-CF5B-4B64-9BC3-D3820CE0BB44}" dt="2025-10-16T09:30:49.971" v="1108" actId="20577"/>
          <ac:spMkLst>
            <pc:docMk/>
            <pc:sldMk cId="3260662896" sldId="273"/>
            <ac:spMk id="3" creationId="{8F99F87E-1996-C408-B8CA-56F6AC41F028}"/>
          </ac:spMkLst>
        </pc:spChg>
      </pc:sldChg>
      <pc:sldChg chg="modSp mod">
        <pc:chgData name="Raquel de Pedro Rodríguez" userId="ff2df29d924c7bab" providerId="LiveId" clId="{C39F7314-CF5B-4B64-9BC3-D3820CE0BB44}" dt="2025-10-15T12:23:07.610" v="573"/>
        <pc:sldMkLst>
          <pc:docMk/>
          <pc:sldMk cId="2775173956" sldId="278"/>
        </pc:sldMkLst>
        <pc:spChg chg="mod">
          <ac:chgData name="Raquel de Pedro Rodríguez" userId="ff2df29d924c7bab" providerId="LiveId" clId="{C39F7314-CF5B-4B64-9BC3-D3820CE0BB44}" dt="2025-10-15T12:18:55.194" v="494" actId="20577"/>
          <ac:spMkLst>
            <pc:docMk/>
            <pc:sldMk cId="2775173956" sldId="278"/>
            <ac:spMk id="2" creationId="{0562A45D-D3DE-98F9-F25C-83ECBF9E7C88}"/>
          </ac:spMkLst>
        </pc:spChg>
        <pc:spChg chg="mod">
          <ac:chgData name="Raquel de Pedro Rodríguez" userId="ff2df29d924c7bab" providerId="LiveId" clId="{C39F7314-CF5B-4B64-9BC3-D3820CE0BB44}" dt="2025-10-15T12:23:07.610" v="573"/>
          <ac:spMkLst>
            <pc:docMk/>
            <pc:sldMk cId="2775173956" sldId="278"/>
            <ac:spMk id="3" creationId="{FEE0AE42-1270-6B2E-1721-F6917945E8D7}"/>
          </ac:spMkLst>
        </pc:spChg>
      </pc:sldChg>
      <pc:sldChg chg="modSp mod">
        <pc:chgData name="Raquel de Pedro Rodríguez" userId="ff2df29d924c7bab" providerId="LiveId" clId="{C39F7314-CF5B-4B64-9BC3-D3820CE0BB44}" dt="2025-10-15T11:36:31.695" v="259" actId="20577"/>
        <pc:sldMkLst>
          <pc:docMk/>
          <pc:sldMk cId="641829337" sldId="279"/>
        </pc:sldMkLst>
        <pc:spChg chg="mod">
          <ac:chgData name="Raquel de Pedro Rodríguez" userId="ff2df29d924c7bab" providerId="LiveId" clId="{C39F7314-CF5B-4B64-9BC3-D3820CE0BB44}" dt="2025-10-15T11:33:22.254" v="199" actId="6549"/>
          <ac:spMkLst>
            <pc:docMk/>
            <pc:sldMk cId="641829337" sldId="279"/>
            <ac:spMk id="2" creationId="{22D4CAF5-3A6D-62D7-BA8B-B14D9A06AC74}"/>
          </ac:spMkLst>
        </pc:spChg>
        <pc:spChg chg="mod">
          <ac:chgData name="Raquel de Pedro Rodríguez" userId="ff2df29d924c7bab" providerId="LiveId" clId="{C39F7314-CF5B-4B64-9BC3-D3820CE0BB44}" dt="2025-10-15T11:36:31.695" v="259" actId="20577"/>
          <ac:spMkLst>
            <pc:docMk/>
            <pc:sldMk cId="641829337" sldId="279"/>
            <ac:spMk id="3" creationId="{A1FFCB0C-E411-3654-AD68-F5BF68F8EC61}"/>
          </ac:spMkLst>
        </pc:spChg>
      </pc:sldChg>
      <pc:sldChg chg="modSp mod">
        <pc:chgData name="Raquel de Pedro Rodríguez" userId="ff2df29d924c7bab" providerId="LiveId" clId="{C39F7314-CF5B-4B64-9BC3-D3820CE0BB44}" dt="2025-10-15T11:37:35.368" v="291"/>
        <pc:sldMkLst>
          <pc:docMk/>
          <pc:sldMk cId="2800528767" sldId="282"/>
        </pc:sldMkLst>
        <pc:spChg chg="mod">
          <ac:chgData name="Raquel de Pedro Rodríguez" userId="ff2df29d924c7bab" providerId="LiveId" clId="{C39F7314-CF5B-4B64-9BC3-D3820CE0BB44}" dt="2025-10-15T11:37:06.615" v="266" actId="6549"/>
          <ac:spMkLst>
            <pc:docMk/>
            <pc:sldMk cId="2800528767" sldId="282"/>
            <ac:spMk id="2" creationId="{4684108B-6460-0EAF-FB93-32C6D26D12AB}"/>
          </ac:spMkLst>
        </pc:spChg>
        <pc:spChg chg="mod">
          <ac:chgData name="Raquel de Pedro Rodríguez" userId="ff2df29d924c7bab" providerId="LiveId" clId="{C39F7314-CF5B-4B64-9BC3-D3820CE0BB44}" dt="2025-10-15T11:37:35.368" v="291"/>
          <ac:spMkLst>
            <pc:docMk/>
            <pc:sldMk cId="2800528767" sldId="282"/>
            <ac:spMk id="3" creationId="{FA68BFAB-DFAC-10AB-0045-B8FC7AF0C2E0}"/>
          </ac:spMkLst>
        </pc:spChg>
      </pc:sldChg>
      <pc:sldChg chg="addSp modSp mod">
        <pc:chgData name="Raquel de Pedro Rodríguez" userId="ff2df29d924c7bab" providerId="LiveId" clId="{C39F7314-CF5B-4B64-9BC3-D3820CE0BB44}" dt="2025-10-16T12:27:04.659" v="1172" actId="6549"/>
        <pc:sldMkLst>
          <pc:docMk/>
          <pc:sldMk cId="2318505735" sldId="285"/>
        </pc:sldMkLst>
        <pc:spChg chg="mod">
          <ac:chgData name="Raquel de Pedro Rodríguez" userId="ff2df29d924c7bab" providerId="LiveId" clId="{C39F7314-CF5B-4B64-9BC3-D3820CE0BB44}" dt="2025-10-15T11:52:27.567" v="412" actId="6549"/>
          <ac:spMkLst>
            <pc:docMk/>
            <pc:sldMk cId="2318505735" sldId="285"/>
            <ac:spMk id="2" creationId="{BD1E710B-F314-BC3B-76A7-5EB82C3C591D}"/>
          </ac:spMkLst>
        </pc:spChg>
        <pc:spChg chg="mod">
          <ac:chgData name="Raquel de Pedro Rodríguez" userId="ff2df29d924c7bab" providerId="LiveId" clId="{C39F7314-CF5B-4B64-9BC3-D3820CE0BB44}" dt="2025-10-16T12:27:04.659" v="1172" actId="6549"/>
          <ac:spMkLst>
            <pc:docMk/>
            <pc:sldMk cId="2318505735" sldId="285"/>
            <ac:spMk id="3" creationId="{A0BC0F33-13F8-9C8C-0C6D-0C8D8EFD6DED}"/>
          </ac:spMkLst>
        </pc:spChg>
        <pc:spChg chg="add">
          <ac:chgData name="Raquel de Pedro Rodríguez" userId="ff2df29d924c7bab" providerId="LiveId" clId="{C39F7314-CF5B-4B64-9BC3-D3820CE0BB44}" dt="2025-10-15T13:03:41.878" v="830"/>
          <ac:spMkLst>
            <pc:docMk/>
            <pc:sldMk cId="2318505735" sldId="285"/>
            <ac:spMk id="4" creationId="{B9683A24-5FD6-5A57-0B9F-6824CF64E0C3}"/>
          </ac:spMkLst>
        </pc:spChg>
        <pc:spChg chg="mod">
          <ac:chgData name="Raquel de Pedro Rodríguez" userId="ff2df29d924c7bab" providerId="LiveId" clId="{C39F7314-CF5B-4B64-9BC3-D3820CE0BB44}" dt="2025-10-16T07:39:23.379" v="1042" actId="13926"/>
          <ac:spMkLst>
            <pc:docMk/>
            <pc:sldMk cId="2318505735" sldId="285"/>
            <ac:spMk id="5" creationId="{90CC0AC1-D072-2F30-C89B-BB83919E70CE}"/>
          </ac:spMkLst>
        </pc:spChg>
      </pc:sldChg>
      <pc:sldChg chg="modSp mod">
        <pc:chgData name="Raquel de Pedro Rodríguez" userId="ff2df29d924c7bab" providerId="LiveId" clId="{C39F7314-CF5B-4B64-9BC3-D3820CE0BB44}" dt="2025-10-16T12:31:59.086" v="1186" actId="20577"/>
        <pc:sldMkLst>
          <pc:docMk/>
          <pc:sldMk cId="379393873" sldId="286"/>
        </pc:sldMkLst>
        <pc:spChg chg="mod">
          <ac:chgData name="Raquel de Pedro Rodríguez" userId="ff2df29d924c7bab" providerId="LiveId" clId="{C39F7314-CF5B-4B64-9BC3-D3820CE0BB44}" dt="2025-10-15T11:38:19.661" v="298" actId="27636"/>
          <ac:spMkLst>
            <pc:docMk/>
            <pc:sldMk cId="379393873" sldId="286"/>
            <ac:spMk id="2" creationId="{43917C36-0434-71FC-40E0-47ABB3701D4B}"/>
          </ac:spMkLst>
        </pc:spChg>
        <pc:spChg chg="mod">
          <ac:chgData name="Raquel de Pedro Rodríguez" userId="ff2df29d924c7bab" providerId="LiveId" clId="{C39F7314-CF5B-4B64-9BC3-D3820CE0BB44}" dt="2025-10-15T11:38:33.892" v="299"/>
          <ac:spMkLst>
            <pc:docMk/>
            <pc:sldMk cId="379393873" sldId="286"/>
            <ac:spMk id="3" creationId="{366C7A25-126E-0304-6B43-2BEA4802EC60}"/>
          </ac:spMkLst>
        </pc:spChg>
        <pc:spChg chg="mod">
          <ac:chgData name="Raquel de Pedro Rodríguez" userId="ff2df29d924c7bab" providerId="LiveId" clId="{C39F7314-CF5B-4B64-9BC3-D3820CE0BB44}" dt="2025-10-15T11:38:48.528" v="302" actId="6549"/>
          <ac:spMkLst>
            <pc:docMk/>
            <pc:sldMk cId="379393873" sldId="286"/>
            <ac:spMk id="4" creationId="{215E64D6-8891-CA26-9B07-F769CCD3A6E4}"/>
          </ac:spMkLst>
        </pc:spChg>
        <pc:spChg chg="mod">
          <ac:chgData name="Raquel de Pedro Rodríguez" userId="ff2df29d924c7bab" providerId="LiveId" clId="{C39F7314-CF5B-4B64-9BC3-D3820CE0BB44}" dt="2025-10-15T11:39:04.669" v="316" actId="20577"/>
          <ac:spMkLst>
            <pc:docMk/>
            <pc:sldMk cId="379393873" sldId="286"/>
            <ac:spMk id="5" creationId="{FCDB86B3-DECF-9B02-5D84-B0EDEC4BB96F}"/>
          </ac:spMkLst>
        </pc:spChg>
        <pc:spChg chg="mod">
          <ac:chgData name="Raquel de Pedro Rodríguez" userId="ff2df29d924c7bab" providerId="LiveId" clId="{C39F7314-CF5B-4B64-9BC3-D3820CE0BB44}" dt="2025-10-15T11:19:43.139" v="61" actId="790"/>
          <ac:spMkLst>
            <pc:docMk/>
            <pc:sldMk cId="379393873" sldId="286"/>
            <ac:spMk id="6" creationId="{52D4AA7D-A531-17E9-189C-5368E572ECA1}"/>
          </ac:spMkLst>
        </pc:spChg>
        <pc:spChg chg="mod">
          <ac:chgData name="Raquel de Pedro Rodríguez" userId="ff2df29d924c7bab" providerId="LiveId" clId="{C39F7314-CF5B-4B64-9BC3-D3820CE0BB44}" dt="2025-10-15T11:41:54.420" v="347" actId="20577"/>
          <ac:spMkLst>
            <pc:docMk/>
            <pc:sldMk cId="379393873" sldId="286"/>
            <ac:spMk id="7" creationId="{DE271D21-41F7-DD0C-5E82-DB3C73F55435}"/>
          </ac:spMkLst>
        </pc:spChg>
        <pc:spChg chg="mod">
          <ac:chgData name="Raquel de Pedro Rodríguez" userId="ff2df29d924c7bab" providerId="LiveId" clId="{C39F7314-CF5B-4B64-9BC3-D3820CE0BB44}" dt="2025-10-15T11:19:43.139" v="61" actId="790"/>
          <ac:spMkLst>
            <pc:docMk/>
            <pc:sldMk cId="379393873" sldId="286"/>
            <ac:spMk id="8" creationId="{5F41BCB1-68A5-D72D-EEA3-40ECCCB025AB}"/>
          </ac:spMkLst>
        </pc:spChg>
        <pc:spChg chg="mod">
          <ac:chgData name="Raquel de Pedro Rodríguez" userId="ff2df29d924c7bab" providerId="LiveId" clId="{C39F7314-CF5B-4B64-9BC3-D3820CE0BB44}" dt="2025-10-15T11:40:03.123" v="324"/>
          <ac:spMkLst>
            <pc:docMk/>
            <pc:sldMk cId="379393873" sldId="286"/>
            <ac:spMk id="9" creationId="{C3809DEE-8EEA-C632-F478-3BF9033CA875}"/>
          </ac:spMkLst>
        </pc:spChg>
        <pc:spChg chg="mod">
          <ac:chgData name="Raquel de Pedro Rodríguez" userId="ff2df29d924c7bab" providerId="LiveId" clId="{C39F7314-CF5B-4B64-9BC3-D3820CE0BB44}" dt="2025-10-15T11:19:43.139" v="61" actId="790"/>
          <ac:spMkLst>
            <pc:docMk/>
            <pc:sldMk cId="379393873" sldId="286"/>
            <ac:spMk id="11" creationId="{18509A73-4B72-2014-FC88-998E17CAF446}"/>
          </ac:spMkLst>
        </pc:spChg>
        <pc:spChg chg="mod">
          <ac:chgData name="Raquel de Pedro Rodríguez" userId="ff2df29d924c7bab" providerId="LiveId" clId="{C39F7314-CF5B-4B64-9BC3-D3820CE0BB44}" dt="2025-10-16T12:31:59.086" v="1186" actId="20577"/>
          <ac:spMkLst>
            <pc:docMk/>
            <pc:sldMk cId="379393873" sldId="286"/>
            <ac:spMk id="28" creationId="{D3C0372E-AAB6-B186-B4D7-1B1687E4C90F}"/>
          </ac:spMkLst>
        </pc:spChg>
        <pc:spChg chg="mod">
          <ac:chgData name="Raquel de Pedro Rodríguez" userId="ff2df29d924c7bab" providerId="LiveId" clId="{C39F7314-CF5B-4B64-9BC3-D3820CE0BB44}" dt="2025-10-15T11:46:50.996" v="375" actId="14100"/>
          <ac:spMkLst>
            <pc:docMk/>
            <pc:sldMk cId="379393873" sldId="286"/>
            <ac:spMk id="63" creationId="{B462E40F-A191-07A3-AAE4-64FC0C4B9D14}"/>
          </ac:spMkLst>
        </pc:spChg>
        <pc:spChg chg="mod">
          <ac:chgData name="Raquel de Pedro Rodríguez" userId="ff2df29d924c7bab" providerId="LiveId" clId="{C39F7314-CF5B-4B64-9BC3-D3820CE0BB44}" dt="2025-10-15T11:47:22.434" v="376"/>
          <ac:spMkLst>
            <pc:docMk/>
            <pc:sldMk cId="379393873" sldId="286"/>
            <ac:spMk id="64" creationId="{9365CF50-0B55-2D7C-58C8-0C8B17BAA65F}"/>
          </ac:spMkLst>
        </pc:spChg>
      </pc:sldChg>
      <pc:sldChg chg="modSp mod">
        <pc:chgData name="Raquel de Pedro Rodríguez" userId="ff2df29d924c7bab" providerId="LiveId" clId="{C39F7314-CF5B-4B64-9BC3-D3820CE0BB44}" dt="2025-10-16T12:23:16.565" v="1118" actId="6549"/>
        <pc:sldMkLst>
          <pc:docMk/>
          <pc:sldMk cId="2075846027" sldId="287"/>
        </pc:sldMkLst>
        <pc:spChg chg="mod">
          <ac:chgData name="Raquel de Pedro Rodríguez" userId="ff2df29d924c7bab" providerId="LiveId" clId="{C39F7314-CF5B-4B64-9BC3-D3820CE0BB44}" dt="2025-10-15T11:20:19.268" v="67" actId="20577"/>
          <ac:spMkLst>
            <pc:docMk/>
            <pc:sldMk cId="2075846027" sldId="287"/>
            <ac:spMk id="2" creationId="{189904C7-DD89-9BBC-5A8E-4CCCC34B365E}"/>
          </ac:spMkLst>
        </pc:spChg>
        <pc:spChg chg="mod">
          <ac:chgData name="Raquel de Pedro Rodríguez" userId="ff2df29d924c7bab" providerId="LiveId" clId="{C39F7314-CF5B-4B64-9BC3-D3820CE0BB44}" dt="2025-10-16T12:23:16.565" v="1118" actId="6549"/>
          <ac:spMkLst>
            <pc:docMk/>
            <pc:sldMk cId="2075846027" sldId="287"/>
            <ac:spMk id="3" creationId="{EA0D2958-6488-46D4-057D-E913179DDC80}"/>
          </ac:spMkLst>
        </pc:spChg>
      </pc:sldChg>
      <pc:sldChg chg="modSp mod">
        <pc:chgData name="Raquel de Pedro Rodríguez" userId="ff2df29d924c7bab" providerId="LiveId" clId="{C39F7314-CF5B-4B64-9BC3-D3820CE0BB44}" dt="2025-10-15T12:26:46.056" v="673" actId="27636"/>
        <pc:sldMkLst>
          <pc:docMk/>
          <pc:sldMk cId="4134093413" sldId="288"/>
        </pc:sldMkLst>
        <pc:spChg chg="mod">
          <ac:chgData name="Raquel de Pedro Rodríguez" userId="ff2df29d924c7bab" providerId="LiveId" clId="{C39F7314-CF5B-4B64-9BC3-D3820CE0BB44}" dt="2025-10-15T12:23:53.076" v="583" actId="14100"/>
          <ac:spMkLst>
            <pc:docMk/>
            <pc:sldMk cId="4134093413" sldId="288"/>
            <ac:spMk id="2" creationId="{B0222A61-7BDB-24DD-8B2F-350958E95B9C}"/>
          </ac:spMkLst>
        </pc:spChg>
        <pc:spChg chg="mod">
          <ac:chgData name="Raquel de Pedro Rodríguez" userId="ff2df29d924c7bab" providerId="LiveId" clId="{C39F7314-CF5B-4B64-9BC3-D3820CE0BB44}" dt="2025-10-15T12:25:08.251" v="593" actId="14100"/>
          <ac:spMkLst>
            <pc:docMk/>
            <pc:sldMk cId="4134093413" sldId="288"/>
            <ac:spMk id="3" creationId="{5A84BA11-36C9-2D7D-8C9F-77216D8530DF}"/>
          </ac:spMkLst>
        </pc:spChg>
        <pc:spChg chg="mod">
          <ac:chgData name="Raquel de Pedro Rodríguez" userId="ff2df29d924c7bab" providerId="LiveId" clId="{C39F7314-CF5B-4B64-9BC3-D3820CE0BB44}" dt="2025-10-15T12:26:46.056" v="673" actId="27636"/>
          <ac:spMkLst>
            <pc:docMk/>
            <pc:sldMk cId="4134093413" sldId="288"/>
            <ac:spMk id="5" creationId="{7F56D47D-79E0-7E49-AEBC-160DEFCD2FC3}"/>
          </ac:spMkLst>
        </pc:spChg>
        <pc:spChg chg="mod">
          <ac:chgData name="Raquel de Pedro Rodríguez" userId="ff2df29d924c7bab" providerId="LiveId" clId="{C39F7314-CF5B-4B64-9BC3-D3820CE0BB44}" dt="2025-10-15T12:25:55.306" v="637" actId="27636"/>
          <ac:spMkLst>
            <pc:docMk/>
            <pc:sldMk cId="4134093413" sldId="288"/>
            <ac:spMk id="6" creationId="{B743EF9F-329D-63F8-DB40-80A6D109ACB6}"/>
          </ac:spMkLst>
        </pc:spChg>
      </pc:sldChg>
      <pc:sldChg chg="modSp mod">
        <pc:chgData name="Raquel de Pedro Rodríguez" userId="ff2df29d924c7bab" providerId="LiveId" clId="{C39F7314-CF5B-4B64-9BC3-D3820CE0BB44}" dt="2025-10-16T12:38:29.175" v="1203" actId="6549"/>
        <pc:sldMkLst>
          <pc:docMk/>
          <pc:sldMk cId="3989607768" sldId="289"/>
        </pc:sldMkLst>
        <pc:spChg chg="mod">
          <ac:chgData name="Raquel de Pedro Rodríguez" userId="ff2df29d924c7bab" providerId="LiveId" clId="{C39F7314-CF5B-4B64-9BC3-D3820CE0BB44}" dt="2025-10-15T12:27:55.038" v="674"/>
          <ac:spMkLst>
            <pc:docMk/>
            <pc:sldMk cId="3989607768" sldId="289"/>
            <ac:spMk id="2" creationId="{100CF3F2-3BC4-FE0E-EAB5-1E89E2EFA5EB}"/>
          </ac:spMkLst>
        </pc:spChg>
        <pc:spChg chg="mod">
          <ac:chgData name="Raquel de Pedro Rodríguez" userId="ff2df29d924c7bab" providerId="LiveId" clId="{C39F7314-CF5B-4B64-9BC3-D3820CE0BB44}" dt="2025-10-16T12:38:29.175" v="1203" actId="6549"/>
          <ac:spMkLst>
            <pc:docMk/>
            <pc:sldMk cId="3989607768" sldId="289"/>
            <ac:spMk id="6" creationId="{3AAFEA63-4337-CF55-3A5F-31C17C31DAFA}"/>
          </ac:spMkLst>
        </pc:spChg>
      </pc:sldChg>
      <pc:sldChg chg="modSp mod">
        <pc:chgData name="Raquel de Pedro Rodríguez" userId="ff2df29d924c7bab" providerId="LiveId" clId="{C39F7314-CF5B-4B64-9BC3-D3820CE0BB44}" dt="2025-10-16T12:33:17.333" v="1190" actId="1035"/>
        <pc:sldMkLst>
          <pc:docMk/>
          <pc:sldMk cId="3196128825" sldId="290"/>
        </pc:sldMkLst>
        <pc:spChg chg="mod">
          <ac:chgData name="Raquel de Pedro Rodríguez" userId="ff2df29d924c7bab" providerId="LiveId" clId="{C39F7314-CF5B-4B64-9BC3-D3820CE0BB44}" dt="2025-10-15T11:48:11.108" v="391" actId="14100"/>
          <ac:spMkLst>
            <pc:docMk/>
            <pc:sldMk cId="3196128825" sldId="290"/>
            <ac:spMk id="2" creationId="{DAFC4FD4-02D0-87BF-63E0-0005CF8DF32E}"/>
          </ac:spMkLst>
        </pc:spChg>
        <pc:spChg chg="mod">
          <ac:chgData name="Raquel de Pedro Rodríguez" userId="ff2df29d924c7bab" providerId="LiveId" clId="{C39F7314-CF5B-4B64-9BC3-D3820CE0BB44}" dt="2025-10-16T12:33:17.333" v="1190" actId="1035"/>
          <ac:spMkLst>
            <pc:docMk/>
            <pc:sldMk cId="3196128825" sldId="290"/>
            <ac:spMk id="13" creationId="{DFA7FB48-57B9-38F9-2A9E-5C5592F1E877}"/>
          </ac:spMkLst>
        </pc:spChg>
        <pc:spChg chg="mod">
          <ac:chgData name="Raquel de Pedro Rodríguez" userId="ff2df29d924c7bab" providerId="LiveId" clId="{C39F7314-CF5B-4B64-9BC3-D3820CE0BB44}" dt="2025-10-15T12:04:32.341" v="484"/>
          <ac:spMkLst>
            <pc:docMk/>
            <pc:sldMk cId="3196128825" sldId="290"/>
            <ac:spMk id="14" creationId="{E234AB8D-717D-62CF-909A-AD8840D1C08B}"/>
          </ac:spMkLst>
        </pc:spChg>
        <pc:spChg chg="mod">
          <ac:chgData name="Raquel de Pedro Rodríguez" userId="ff2df29d924c7bab" providerId="LiveId" clId="{C39F7314-CF5B-4B64-9BC3-D3820CE0BB44}" dt="2025-10-15T12:06:16.071" v="489" actId="20577"/>
          <ac:spMkLst>
            <pc:docMk/>
            <pc:sldMk cId="3196128825" sldId="290"/>
            <ac:spMk id="15" creationId="{D9901AF8-3925-D9B7-DA78-84BA3F0F83FB}"/>
          </ac:spMkLst>
        </pc:spChg>
        <pc:spChg chg="mod">
          <ac:chgData name="Raquel de Pedro Rodríguez" userId="ff2df29d924c7bab" providerId="LiveId" clId="{C39F7314-CF5B-4B64-9BC3-D3820CE0BB44}" dt="2025-10-15T11:48:17.130" v="394" actId="6549"/>
          <ac:spMkLst>
            <pc:docMk/>
            <pc:sldMk cId="3196128825" sldId="290"/>
            <ac:spMk id="16" creationId="{19E5049E-03D1-456E-DD6C-1331AC58B50D}"/>
          </ac:spMkLst>
        </pc:spChg>
        <pc:spChg chg="mod">
          <ac:chgData name="Raquel de Pedro Rodríguez" userId="ff2df29d924c7bab" providerId="LiveId" clId="{C39F7314-CF5B-4B64-9BC3-D3820CE0BB44}" dt="2025-10-15T11:48:30.060" v="396" actId="6549"/>
          <ac:spMkLst>
            <pc:docMk/>
            <pc:sldMk cId="3196128825" sldId="290"/>
            <ac:spMk id="18" creationId="{C92A333D-7BCE-C873-A410-540EF567A6EA}"/>
          </ac:spMkLst>
        </pc:spChg>
        <pc:spChg chg="mod">
          <ac:chgData name="Raquel de Pedro Rodríguez" userId="ff2df29d924c7bab" providerId="LiveId" clId="{C39F7314-CF5B-4B64-9BC3-D3820CE0BB44}" dt="2025-10-15T12:05:19.597" v="486"/>
          <ac:spMkLst>
            <pc:docMk/>
            <pc:sldMk cId="3196128825" sldId="290"/>
            <ac:spMk id="19" creationId="{8717FAFD-0D5D-0B4F-F7D1-BA911DCB4A8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5000" noProof="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Grupo de Trabajo del Río Charles sobre el acceso equitativo al río</a:t>
            </a:r>
            <a:endParaRPr lang="es-ES" sz="50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s-ES" noProof="0" dirty="0"/>
          </a:p>
          <a:p>
            <a:r>
              <a:rPr lang="es-ES" sz="2800" cap="none" noProof="0" dirty="0">
                <a:solidFill>
                  <a:srgbClr val="004B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Reunión 3 | 6 de octubre de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A1F14-E786-8A13-5167-18C17D665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C4FD4-02D0-87BF-63E0-0005CF8D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960" y="853"/>
            <a:ext cx="11623040" cy="1450757"/>
          </a:xfrm>
        </p:spPr>
        <p:txBody>
          <a:bodyPr>
            <a:normAutofit/>
          </a:bodyPr>
          <a:lstStyle/>
          <a:p>
            <a:r>
              <a:rPr lang="es-ES" dirty="0">
                <a:latin typeface="Aptos Display"/>
              </a:rPr>
              <a:t>Proceso de participación y audiencias públicas</a:t>
            </a:r>
            <a:endParaRPr lang="es-ES" noProof="0" dirty="0">
              <a:latin typeface="Aptos Display" panose="020B00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9E5049E-03D1-456E-DD6C-1331AC58B50D}"/>
              </a:ext>
            </a:extLst>
          </p:cNvPr>
          <p:cNvSpPr/>
          <p:nvPr/>
        </p:nvSpPr>
        <p:spPr>
          <a:xfrm>
            <a:off x="568960" y="1831110"/>
            <a:ext cx="3098800" cy="599440"/>
          </a:xfrm>
          <a:prstGeom prst="roundRect">
            <a:avLst/>
          </a:prstGeom>
          <a:solidFill>
            <a:srgbClr val="004B24"/>
          </a:solidFill>
          <a:ln>
            <a:solidFill>
              <a:srgbClr val="004B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latin typeface="Aptos ExtraBold"/>
                <a:ea typeface="Calibri"/>
                <a:cs typeface="Calibri"/>
              </a:rPr>
              <a:t>Participación y alcance</a:t>
            </a:r>
            <a:endParaRPr lang="es-ES" sz="2000" noProof="0" dirty="0">
              <a:latin typeface="Aptos ExtraBold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FA7FB48-57B9-38F9-2A9E-5C5592F1E877}"/>
              </a:ext>
            </a:extLst>
          </p:cNvPr>
          <p:cNvSpPr/>
          <p:nvPr/>
        </p:nvSpPr>
        <p:spPr>
          <a:xfrm>
            <a:off x="0" y="2540953"/>
            <a:ext cx="4231640" cy="3554417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Aumentar la visibilidad del grupo de trabajo y de las audiencias públicas.</a:t>
            </a:r>
          </a:p>
          <a:p>
            <a:pPr marL="285750" indent="-285750">
              <a:buFont typeface="Arial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Obtener aportaciones de los miembros de la comunidad sobre las mejoras deseadas para Memorial Drive.</a:t>
            </a:r>
          </a:p>
          <a:p>
            <a:pPr marL="285750" indent="-285750">
              <a:buFont typeface="Arial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Actividades:</a:t>
            </a:r>
          </a:p>
          <a:p>
            <a:pPr marL="360363" indent="-174625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Conversaciones individuales (1:1)</a:t>
            </a:r>
          </a:p>
          <a:p>
            <a:pPr marL="360363" indent="-174625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Conversaciones en distintos idiomas</a:t>
            </a:r>
          </a:p>
          <a:p>
            <a:pPr marL="360363" indent="-174625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Presentaciones interactivas</a:t>
            </a:r>
          </a:p>
          <a:p>
            <a:pPr marL="360363" indent="-174625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Distribución de folletos</a:t>
            </a:r>
          </a:p>
          <a:p>
            <a:pPr marL="360363" indent="-174625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Visitas puerta a puerta</a:t>
            </a:r>
          </a:p>
          <a:p>
            <a:pPr marL="360363" indent="-174625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Caminatas por el lugar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92A333D-7BCE-C873-A410-540EF567A6EA}"/>
              </a:ext>
            </a:extLst>
          </p:cNvPr>
          <p:cNvSpPr/>
          <p:nvPr/>
        </p:nvSpPr>
        <p:spPr>
          <a:xfrm>
            <a:off x="4734560" y="1804757"/>
            <a:ext cx="2783840" cy="599440"/>
          </a:xfrm>
          <a:prstGeom prst="roundRect">
            <a:avLst/>
          </a:prstGeom>
          <a:solidFill>
            <a:srgbClr val="004B24"/>
          </a:solidFill>
          <a:ln>
            <a:solidFill>
              <a:srgbClr val="004B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000" dirty="0">
                <a:latin typeface="Aptos ExtraBold"/>
                <a:ea typeface="Calibri"/>
                <a:cs typeface="Calibri"/>
              </a:rPr>
              <a:t>Audiencias públicas</a:t>
            </a:r>
            <a:endParaRPr lang="es-ES" sz="2000" noProof="0" dirty="0">
              <a:latin typeface="Aptos ExtraBold"/>
              <a:ea typeface="Calibri"/>
              <a:cs typeface="Calibri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234AB8D-717D-62CF-909A-AD8840D1C08B}"/>
              </a:ext>
            </a:extLst>
          </p:cNvPr>
          <p:cNvSpPr/>
          <p:nvPr/>
        </p:nvSpPr>
        <p:spPr>
          <a:xfrm>
            <a:off x="4231640" y="2514600"/>
            <a:ext cx="3789680" cy="35532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Obtener aportaciones de los miembros de la comunidad sobre las mejoras deseadas para Memorial Drive.</a:t>
            </a:r>
          </a:p>
          <a:p>
            <a:pPr marL="285750" indent="-285750">
              <a:buFont typeface="Arial"/>
              <a:buChar char="•"/>
            </a:pP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Actividades</a:t>
            </a:r>
            <a:r>
              <a:rPr lang="es-ES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: </a:t>
            </a:r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3 audiencias en noviembre</a:t>
            </a:r>
            <a:endParaRPr lang="es-ES" noProof="0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717FAFD-0D5D-0B4F-F7D1-BA911DCB4A83}"/>
              </a:ext>
            </a:extLst>
          </p:cNvPr>
          <p:cNvSpPr/>
          <p:nvPr/>
        </p:nvSpPr>
        <p:spPr>
          <a:xfrm>
            <a:off x="8742680" y="1804757"/>
            <a:ext cx="2783840" cy="599440"/>
          </a:xfrm>
          <a:prstGeom prst="roundRect">
            <a:avLst/>
          </a:prstGeom>
          <a:solidFill>
            <a:srgbClr val="004B24"/>
          </a:solidFill>
          <a:ln>
            <a:solidFill>
              <a:srgbClr val="004B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2000" dirty="0">
                <a:latin typeface="Aptos ExtraBold"/>
                <a:ea typeface="Calibri"/>
                <a:cs typeface="Calibri"/>
              </a:rPr>
              <a:t>Recomendaciones del grupo de trabajo</a:t>
            </a:r>
            <a:endParaRPr lang="es-ES" sz="2000" noProof="0" dirty="0">
              <a:latin typeface="Aptos ExtraBold"/>
              <a:ea typeface="Calibri"/>
              <a:cs typeface="Calibri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9901AF8-3925-D9B7-DA78-84BA3F0F83FB}"/>
              </a:ext>
            </a:extLst>
          </p:cNvPr>
          <p:cNvSpPr/>
          <p:nvPr/>
        </p:nvSpPr>
        <p:spPr>
          <a:xfrm>
            <a:off x="8239760" y="2514600"/>
            <a:ext cx="3789680" cy="35532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s-ES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Según las aportaciones de la comunidad, el grupo de trabajo desarrollará recomendaciones que promuevan un acceso equitativo y orienten la toma de decisiones futuras relacionadas con Memorial Drive.</a:t>
            </a: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61F216C0-FACA-7970-1901-003F927A7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">
            <a:off x="7307582" y="2701465"/>
            <a:ext cx="1645920" cy="90424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76A9FDCF-3D68-BE74-EB24-83034B4B0F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">
            <a:off x="3487045" y="2681693"/>
            <a:ext cx="1645920" cy="90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128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BFB3F-C896-49AD-DBA8-B1B23CCD7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A45D-D3DE-98F9-F25C-83ECBF9E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Retroalimentación sobre la participación</a:t>
            </a:r>
            <a:endParaRPr lang="es-ES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0AE42-1270-6B2E-1721-F6917945E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b="1" dirty="0">
                <a:solidFill>
                  <a:srgbClr val="004B24"/>
                </a:solidFill>
                <a:latin typeface="Aptos Narrow"/>
                <a:ea typeface="+mn-lt"/>
                <a:cs typeface="+mn-lt"/>
              </a:rPr>
              <a:t>Retroalimentación sobre los folletos</a:t>
            </a:r>
            <a:r>
              <a:rPr lang="es-ES" sz="2800" b="1" noProof="0" dirty="0">
                <a:solidFill>
                  <a:srgbClr val="004B24"/>
                </a:solidFill>
                <a:latin typeface="Aptos Narrow"/>
                <a:ea typeface="+mn-lt"/>
                <a:cs typeface="+mn-lt"/>
              </a:rPr>
              <a:t> 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s-E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¿Llama su atención? Si no, ¿qué lo haría?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s-E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¿Es claro el mensaje? Si no, ¿qué lo haría más claro?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b="1" dirty="0">
                <a:solidFill>
                  <a:srgbClr val="004B24"/>
                </a:solidFill>
                <a:latin typeface="Aptos Narrow"/>
              </a:rPr>
              <a:t>Retroalimentación sobre el guion para visitas puerta a puerta</a:t>
            </a:r>
            <a:r>
              <a:rPr lang="es-ES" sz="2800" b="1" noProof="0" dirty="0">
                <a:solidFill>
                  <a:srgbClr val="004B24"/>
                </a:solidFill>
                <a:latin typeface="Aptos Narrow"/>
              </a:rPr>
              <a:t> 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s-E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¿Es claro el mensaje? Si no, ¿qué lo haría más claro?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s-E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¿Hay preguntas más específicas que desea que se pregunten en las visitas puerta a puerta (además de invitar a las personas a las audiencias públicas)?</a:t>
            </a:r>
            <a:endParaRPr lang="es-ES" sz="2200" noProof="0" dirty="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b="1" dirty="0">
                <a:solidFill>
                  <a:srgbClr val="004B24"/>
                </a:solidFill>
                <a:latin typeface="Aptos Narrow"/>
              </a:rPr>
              <a:t>Retroalimentación sobre las presentaciones interactivas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s-E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¿Es claro el mensaje? Si no, ¿qué lo haría más claro?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es-ES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¿Qué otra información debería incluirse en esta presentación?</a:t>
            </a:r>
            <a:endParaRPr lang="es-ES" sz="2200" noProof="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2775173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22A61-7BDB-24DD-8B2F-350958E95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544" y="286603"/>
            <a:ext cx="11897918" cy="1450757"/>
          </a:xfrm>
        </p:spPr>
        <p:txBody>
          <a:bodyPr>
            <a:normAutofit/>
          </a:bodyPr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Fechas y lugares para las audiencias públicas</a:t>
            </a:r>
            <a:endParaRPr lang="es-ES" noProof="0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4BA11-36C9-2D7D-8C9F-77216D853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184" y="2118903"/>
            <a:ext cx="3931346" cy="4052115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s-ES" b="1" dirty="0">
                <a:solidFill>
                  <a:srgbClr val="404040"/>
                </a:solidFill>
                <a:latin typeface="Aptos Narrow"/>
              </a:rPr>
              <a:t>Lunes, 10 de noviembre de 2025</a:t>
            </a: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1800" noProof="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8:00-10:00am</a:t>
            </a:r>
            <a:r>
              <a:rPr lang="es-ES" sz="18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: 4 Sí · 2 Si es necesario</a:t>
            </a: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1800" noProof="0" dirty="0" err="1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6:00-8:00pm</a:t>
            </a:r>
            <a:r>
              <a:rPr lang="es-ES" sz="1800" noProof="0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: 6 Sí · 1 Si es necesario</a:t>
            </a:r>
            <a:endParaRPr lang="es-ES" sz="1800" noProof="0" dirty="0">
              <a:highlight>
                <a:srgbClr val="FFFF00"/>
              </a:highlight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b="1" dirty="0">
                <a:solidFill>
                  <a:srgbClr val="404040"/>
                </a:solidFill>
                <a:latin typeface="Aptos Narrow"/>
              </a:rPr>
              <a:t>Martes, 11 de noviembre de 2025</a:t>
            </a: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1800" noProof="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12:00-2:00pm</a:t>
            </a:r>
            <a:r>
              <a:rPr lang="es-ES" sz="18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: 1 Sí · 2 Si es necesario</a:t>
            </a:r>
            <a:endParaRPr lang="es-ES" sz="1800" noProof="0" dirty="0"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b="1" dirty="0">
                <a:solidFill>
                  <a:srgbClr val="404040"/>
                </a:solidFill>
                <a:latin typeface="Aptos Narrow"/>
              </a:rPr>
              <a:t>Jueves, 13 de noviembre de 2025</a:t>
            </a: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1800" noProof="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8:00-10:00am</a:t>
            </a:r>
            <a:r>
              <a:rPr lang="es-ES" sz="18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: 2 Sí · 1 Si es necesario</a:t>
            </a:r>
            <a:endParaRPr lang="es-ES" sz="1800" noProof="0" dirty="0"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1800" noProof="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6:00-8:00pm</a:t>
            </a:r>
            <a:r>
              <a:rPr lang="es-ES" sz="18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: 3 Sí</a:t>
            </a:r>
            <a:endParaRPr lang="es-ES" sz="1800" noProof="0" dirty="0">
              <a:latin typeface="Aptos Narrow"/>
              <a:ea typeface="Calibri"/>
              <a:cs typeface="Calibri"/>
            </a:endParaRPr>
          </a:p>
          <a:p>
            <a:pPr indent="0">
              <a:lnSpc>
                <a:spcPct val="100000"/>
              </a:lnSpc>
              <a:buFont typeface="Arial" panose="020F0502020204030204" pitchFamily="34" charset="0"/>
              <a:buChar char="•"/>
            </a:pPr>
            <a:endParaRPr lang="es-ES" b="1" noProof="0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3540" lvl="1" indent="0">
              <a:lnSpc>
                <a:spcPct val="100000"/>
              </a:lnSpc>
              <a:buSzPct val="100000"/>
              <a:buFont typeface="Arial" panose="020F0502020204030204" pitchFamily="34" charset="0"/>
              <a:buChar char="•"/>
            </a:pPr>
            <a:endParaRPr lang="es-ES" sz="1600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43EF9F-329D-63F8-DB40-80A6D109ACB6}"/>
              </a:ext>
            </a:extLst>
          </p:cNvPr>
          <p:cNvSpPr txBox="1">
            <a:spLocks/>
          </p:cNvSpPr>
          <p:nvPr/>
        </p:nvSpPr>
        <p:spPr>
          <a:xfrm>
            <a:off x="4199340" y="2113151"/>
            <a:ext cx="3931345" cy="40521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b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Viernes, 14 de noviembre de 2025</a:t>
            </a:r>
            <a:endParaRPr lang="es-ES" noProof="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,Sans-Serif" panose="020F0502020204030204" pitchFamily="34" charset="0"/>
              <a:buChar char="•"/>
            </a:pPr>
            <a:r>
              <a:rPr lang="es-ES" sz="1800" noProof="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8:00-10:00am</a:t>
            </a:r>
            <a:r>
              <a:rPr lang="es-ES" sz="1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3 Sí · 2 Si es necesario</a:t>
            </a:r>
            <a:endParaRPr lang="es-ES" sz="1800" noProof="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,Sans-Serif" panose="020F0502020204030204" pitchFamily="34" charset="0"/>
              <a:buChar char="•"/>
            </a:pPr>
            <a:r>
              <a:rPr lang="es-ES" sz="1800" noProof="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6:00-8:00pm</a:t>
            </a:r>
            <a:r>
              <a:rPr lang="es-ES" sz="1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1 Sí · 1 Si es necesario</a:t>
            </a:r>
            <a:endParaRPr lang="es-ES" sz="1800" noProof="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b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Sábado, 15 de noviembre de 2025</a:t>
            </a: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,Sans-Serif" panose="020F0502020204030204" pitchFamily="34" charset="0"/>
              <a:buChar char="•"/>
            </a:pPr>
            <a:r>
              <a:rPr lang="es-ES" sz="1800" noProof="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12:00-2:00pm</a:t>
            </a:r>
            <a:r>
              <a:rPr lang="es-ES" sz="1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2 Sí · 1 Si es necesario</a:t>
            </a:r>
            <a:endParaRPr lang="es-ES" sz="1800" b="1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s-ES" b="1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Lunes, 17 de noviembre de 2025</a:t>
            </a:r>
            <a:endParaRPr lang="es-ES" b="1" noProof="0" dirty="0">
              <a:latin typeface="Aptos Narrow"/>
              <a:ea typeface="Calibri"/>
              <a:cs typeface="Calibri"/>
            </a:endParaRPr>
          </a:p>
          <a:p>
            <a:pPr marL="383540" lvl="1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noProof="0" dirty="0" err="1">
                <a:solidFill>
                  <a:srgbClr val="404040"/>
                </a:solidFill>
                <a:highlight>
                  <a:srgbClr val="FFFF00"/>
                </a:highlight>
                <a:latin typeface="Aptos Narrow"/>
              </a:rPr>
              <a:t>8:00-10:00am</a:t>
            </a:r>
            <a:r>
              <a:rPr lang="es-ES" noProof="0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: 5 Sí</a:t>
            </a:r>
          </a:p>
          <a:p>
            <a:pPr marL="383540" lvl="1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noProof="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6:00-8:00pm</a:t>
            </a:r>
            <a:r>
              <a:rPr lang="es-ES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4 Sí</a:t>
            </a:r>
            <a:endParaRPr lang="es-ES" noProof="0" dirty="0">
              <a:latin typeface="Aptos Narrow"/>
              <a:ea typeface="Calibri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F56D47D-79E0-7E49-AEBC-160DEFCD2FC3}"/>
              </a:ext>
            </a:extLst>
          </p:cNvPr>
          <p:cNvSpPr txBox="1">
            <a:spLocks/>
          </p:cNvSpPr>
          <p:nvPr/>
        </p:nvSpPr>
        <p:spPr>
          <a:xfrm>
            <a:off x="8136435" y="2113152"/>
            <a:ext cx="3847382" cy="4181511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77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s-ES" sz="2600" b="1" dirty="0">
                <a:solidFill>
                  <a:srgbClr val="404040"/>
                </a:solidFill>
                <a:latin typeface="Aptos Narrow"/>
              </a:rPr>
              <a:t>Martes, 18 de noviembre de 2025</a:t>
            </a: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23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s-ES" sz="2300" noProof="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8:00-10:00am</a:t>
            </a:r>
            <a:r>
              <a:rPr lang="es-ES" sz="23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3 Sí</a:t>
            </a: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23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</a:t>
            </a:r>
            <a:r>
              <a:rPr lang="es-ES" sz="2300" noProof="0" dirty="0" err="1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6:00-8:00pm</a:t>
            </a:r>
            <a:r>
              <a:rPr lang="es-ES" sz="23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2 Sí</a:t>
            </a:r>
            <a:endParaRPr lang="es-ES" sz="2300" noProof="0" dirty="0"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ES" sz="2600" b="1" dirty="0">
                <a:solidFill>
                  <a:srgbClr val="404040"/>
                </a:solidFill>
                <a:latin typeface="Aptos Narrow"/>
              </a:rPr>
              <a:t>Miércoles, 19 de noviembre de 2025</a:t>
            </a:r>
            <a:endParaRPr lang="es-ES" sz="2600" b="1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2300" noProof="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8:00-10:00am</a:t>
            </a:r>
            <a:r>
              <a:rPr lang="es-ES" sz="23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: 3 Sí · 1 Si es necesario</a:t>
            </a: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2300" noProof="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6:00-8:00pm</a:t>
            </a:r>
            <a:r>
              <a:rPr lang="es-ES" sz="23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3 Sí</a:t>
            </a:r>
            <a:endParaRPr lang="es-ES" sz="2300" noProof="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ES" sz="2600" b="1" dirty="0">
                <a:solidFill>
                  <a:srgbClr val="404040"/>
                </a:solidFill>
                <a:latin typeface="Aptos Narrow"/>
              </a:rPr>
              <a:t>Jueves, 20 de noviembre de 2025</a:t>
            </a:r>
            <a:endParaRPr lang="es-ES" sz="2600" b="1" noProof="0" dirty="0">
              <a:solidFill>
                <a:srgbClr val="404040"/>
              </a:solidFill>
              <a:latin typeface="Aptos Narrow"/>
              <a:ea typeface="Calibri" panose="020F0502020204030204"/>
              <a:cs typeface="Calibri" panose="020F0502020204030204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2300" noProof="0" dirty="0" err="1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8:00-10:00am</a:t>
            </a:r>
            <a:r>
              <a:rPr lang="es-ES" sz="23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: 3 Sí · 1 Si es necesario</a:t>
            </a:r>
            <a:endParaRPr lang="es-ES" sz="2300" noProof="0" dirty="0"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es-ES" sz="2300" noProof="0" dirty="0" err="1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Calibri"/>
                <a:cs typeface="Calibri"/>
              </a:rPr>
              <a:t>6:00-8:00pm</a:t>
            </a:r>
            <a:r>
              <a:rPr lang="es-ES" sz="2300" noProof="0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Calibri"/>
                <a:cs typeface="Calibri"/>
              </a:rPr>
              <a:t>: 4 Sí · 1 Si es necesario</a:t>
            </a:r>
            <a:endParaRPr lang="es-ES" sz="2300" noProof="0" dirty="0">
              <a:highlight>
                <a:srgbClr val="FFFF00"/>
              </a:highlight>
              <a:latin typeface="Aptos Narrow"/>
              <a:ea typeface="Calibri" panose="020F0502020204030204"/>
              <a:cs typeface="Calibri" panose="020F0502020204030204"/>
            </a:endParaRPr>
          </a:p>
          <a:p>
            <a:pPr marL="383540" indent="0">
              <a:lnSpc>
                <a:spcPct val="120000"/>
              </a:lnSpc>
              <a:buFont typeface="Arial" panose="020F0502020204030204" pitchFamily="34" charset="0"/>
              <a:buChar char="•"/>
            </a:pPr>
            <a:endParaRPr lang="es-ES" sz="1600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lvl="1" indent="0">
              <a:lnSpc>
                <a:spcPct val="120000"/>
              </a:lnSpc>
              <a:buSzPct val="100000"/>
              <a:buFont typeface="Arial" panose="020F0502020204030204" pitchFamily="34" charset="0"/>
              <a:buChar char="•"/>
            </a:pPr>
            <a:endParaRPr lang="es-ES" sz="1600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4093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CF3F2-3BC4-FE0E-EAB5-1E89E2EFA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Recomendaciones preliminares para el informe del grupo de trabajo – Discusión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AFEA63-4337-CF55-3A5F-31C17C31D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800" b="1" dirty="0">
                <a:solidFill>
                  <a:srgbClr val="004B24"/>
                </a:solidFill>
                <a:latin typeface="Aptos Narrow"/>
                <a:ea typeface="+mn-lt"/>
                <a:cs typeface="+mn-lt"/>
              </a:rPr>
              <a:t>De la Sección</a:t>
            </a:r>
            <a:r>
              <a:rPr lang="es-ES" sz="2800" b="1" noProof="0" dirty="0">
                <a:solidFill>
                  <a:srgbClr val="004B24"/>
                </a:solidFill>
                <a:latin typeface="Aptos Narrow"/>
                <a:ea typeface="+mn-lt"/>
                <a:cs typeface="+mn-lt"/>
              </a:rPr>
              <a:t> 205: </a:t>
            </a:r>
            <a:endParaRPr lang="es-ES" sz="2800" noProof="0" dirty="0">
              <a:solidFill>
                <a:srgbClr val="004B24"/>
              </a:solidFill>
              <a:latin typeface="Aptos Narrow"/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(c) Las recomendaciones del grupo de trabajo, según la subsección (b), y el informe, según la subsección (g), </a:t>
            </a:r>
            <a:r>
              <a:rPr lang="es-ES" sz="2400" b="1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deberán incluir, entre otros aspectos</a:t>
            </a:r>
            <a:r>
              <a:rPr lang="es-E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, formas de: (i) garantizar que el departamento </a:t>
            </a:r>
            <a:r>
              <a:rPr lang="es-ES" sz="2400" b="1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considere los principios de justicia ambiental </a:t>
            </a:r>
            <a:r>
              <a:rPr lang="es-E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cuando tome decisiones relacionadas con el área del río Charles entre los puentes Longfellow y Eliot; (</a:t>
            </a:r>
            <a:r>
              <a:rPr lang="es-ES" sz="2400" dirty="0" err="1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ii</a:t>
            </a:r>
            <a:r>
              <a:rPr lang="es-E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) asegurar que todas las partes interesadas participen cuando se tomen decisiones sustantivas sobre el cierre o la limitación del </a:t>
            </a:r>
            <a:r>
              <a:rPr lang="es-ES" sz="2400" b="1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acceso a Memorial Drive</a:t>
            </a:r>
            <a:r>
              <a:rPr lang="es-E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; (</a:t>
            </a:r>
            <a:r>
              <a:rPr lang="es-ES" sz="2400" dirty="0" err="1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iii</a:t>
            </a:r>
            <a:r>
              <a:rPr lang="es-E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) garantizar que los residentes de los vecindarios adyacentes reciban los avisos adecuados cuando el departamento haga cambios en el acceso a Memorial Drive; y (</a:t>
            </a:r>
            <a:r>
              <a:rPr lang="es-ES" sz="2400" dirty="0" err="1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iv</a:t>
            </a:r>
            <a:r>
              <a:rPr lang="es-E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) mejorar la </a:t>
            </a:r>
            <a:r>
              <a:rPr lang="es-ES" sz="2400" b="1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programación a lo largo del río Charles</a:t>
            </a:r>
            <a:r>
              <a:rPr lang="es-ES" sz="240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, de manera que pueda disfrutarse por una amplia variedad de partes interesadas.</a:t>
            </a:r>
          </a:p>
        </p:txBody>
      </p:sp>
    </p:spTree>
    <p:extLst>
      <p:ext uri="{BB962C8B-B14F-4D97-AF65-F5344CB8AC3E}">
        <p14:creationId xmlns:p14="http://schemas.microsoft.com/office/powerpoint/2010/main" val="3989607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>
                <a:latin typeface="Aptos Display"/>
              </a:rPr>
              <a:t>Próximos pasos</a:t>
            </a:r>
            <a:endParaRPr lang="es-ES" noProof="0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933731"/>
            <a:ext cx="10729960" cy="3912433"/>
          </a:xfrm>
        </p:spPr>
        <p:txBody>
          <a:bodyPr vert="horz" lIns="0" tIns="45720" rIns="0" bIns="45720" rtlCol="0" anchor="t">
            <a:normAutofit fontScale="70000" lnSpcReduction="2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dirty="0">
                <a:ea typeface="+mn-lt"/>
                <a:cs typeface="+mn-lt"/>
              </a:rPr>
              <a:t>Comenzar las reuniones individuales (1:1), con lo grupos de enfoque y con la comunidad, y con las visitas al sitio en octubre.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dirty="0">
                <a:ea typeface="+mn-lt"/>
                <a:cs typeface="+mn-lt"/>
              </a:rPr>
              <a:t>Determinar los lugares para las audiencias públicas.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dirty="0">
                <a:ea typeface="+mn-lt"/>
                <a:cs typeface="+mn-lt"/>
              </a:rPr>
              <a:t>Programar las tres audiencias públicas.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dirty="0">
                <a:ea typeface="+mn-lt"/>
                <a:cs typeface="+mn-lt"/>
              </a:rPr>
              <a:t>Divulgar públicamente sobre las tres audiencias públicas.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dirty="0">
                <a:ea typeface="+mn-lt"/>
                <a:cs typeface="+mn-lt"/>
              </a:rPr>
              <a:t>Audiencias públicas para ayudar al grupo de trabajo a redactar las recomendaciones preliminares.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dirty="0">
                <a:ea typeface="+mn-lt"/>
                <a:cs typeface="+mn-lt"/>
              </a:rPr>
              <a:t>Redactar el informe preliminar para la revisión y discusión en la reunión 4 del grupo de trabajo.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800" dirty="0">
                <a:ea typeface="+mn-lt"/>
                <a:cs typeface="+mn-lt"/>
              </a:rPr>
              <a:t>Programar la reunión 4 del grupo de trabajo para enero.</a:t>
            </a:r>
            <a:endParaRPr lang="es-ES" sz="2600" i="1" noProof="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ES" sz="2600" i="1" noProof="0" dirty="0">
              <a:solidFill>
                <a:srgbClr val="00B05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s-ES" sz="2900" b="1" i="1" noProof="0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Aviso de grabación</a:t>
            </a:r>
            <a:endParaRPr lang="es-ES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reunión será grabada. El Departamento de Conservación y Recreación (</a:t>
            </a:r>
            <a:r>
              <a:rPr lang="es-ES" sz="2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DCR</a:t>
            </a:r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o la Oficina Ejecutiva de Energía y Asuntos Ambientales podrán decidir distribuir el video, las imágenes fijas, el audio o la transcripción del chat.</a:t>
            </a:r>
          </a:p>
          <a:p>
            <a:br>
              <a:rPr lang="es-ES" sz="2400" noProof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seguir en esta reunión virtual, usted acepta formar parte de un evento grabado. Las grabaciones y las transcripciones del chat podrán considerarse registros públicos.</a:t>
            </a:r>
            <a:endParaRPr lang="es-ES" sz="2400" noProof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222994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Bienvenida y pase de lista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Revisión del acta de la reunión de septiembre [Votación]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Revisión de las actividades de octubre y noviembre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Ofrecer retroalimentación sobre las actividades de participación de octubre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Confirmar fechas, horarios y posibles lugares para las audiencias públicas de noviembre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Discutir el contenido de las audiencias públicas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Debatir las recomendaciones preliminares para el informe final del grupo de trabajo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Preguntas de los miembros del grupo de trabajo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Comentarios del público (según lo permita el tiempo)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es-ES" sz="240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Clausura [Votación]</a:t>
            </a:r>
          </a:p>
          <a:p>
            <a:pPr marL="383540" lvl="1">
              <a:buSzPct val="100000"/>
            </a:pPr>
            <a:endParaRPr lang="es-ES" sz="2400" noProof="0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>
                <a:latin typeface="Aptos Display"/>
                <a:ea typeface="Calibri Light"/>
                <a:cs typeface="Calibri Light"/>
              </a:rPr>
              <a:t> Pase de lista</a:t>
            </a:r>
            <a:endParaRPr lang="es-ES" noProof="0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1720"/>
            <a:ext cx="5714826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Representante de Energía y Asuntos Ambientales (</a:t>
            </a:r>
            <a:r>
              <a:rPr lang="es-ES" sz="1500" b="1" dirty="0" err="1">
                <a:latin typeface="Aptos Narrow"/>
                <a:ea typeface="+mn-lt"/>
                <a:cs typeface="+mn-lt"/>
              </a:rPr>
              <a:t>EEA</a:t>
            </a:r>
            <a:r>
              <a:rPr lang="es-ES" sz="1500" b="1" dirty="0">
                <a:latin typeface="Aptos Narrow"/>
                <a:ea typeface="+mn-lt"/>
                <a:cs typeface="+mn-lt"/>
              </a:rPr>
              <a:t>)</a:t>
            </a:r>
            <a:r>
              <a:rPr lang="es-ES" sz="1500" b="1" noProof="0" dirty="0">
                <a:latin typeface="Aptos Narrow"/>
                <a:ea typeface="+mn-lt"/>
                <a:cs typeface="+mn-lt"/>
              </a:rPr>
              <a:t>: 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Jonathan Guzmán,</a:t>
            </a:r>
            <a:r>
              <a:rPr lang="es-ES" sz="1500" dirty="0">
                <a:latin typeface="Aptos Narrow"/>
                <a:ea typeface="+mn-lt"/>
                <a:cs typeface="+mn-lt"/>
              </a:rPr>
              <a:t> director de Justicia y Equidad Ambiental, Oficina de Justicia y Equidad Ambiental</a:t>
            </a:r>
            <a:endParaRPr lang="es-ES" sz="1500" noProof="0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Representante del </a:t>
            </a:r>
            <a:r>
              <a:rPr lang="es-ES" sz="1500" b="1" dirty="0" err="1">
                <a:latin typeface="Aptos Narrow"/>
                <a:ea typeface="+mn-lt"/>
                <a:cs typeface="+mn-lt"/>
              </a:rPr>
              <a:t>DCR</a:t>
            </a:r>
            <a:r>
              <a:rPr lang="es-ES" sz="1500" b="1" dirty="0">
                <a:latin typeface="Aptos Narrow"/>
                <a:ea typeface="+mn-lt"/>
                <a:cs typeface="+mn-lt"/>
              </a:rPr>
              <a:t> : </a:t>
            </a:r>
            <a:r>
              <a:rPr lang="es-ES" sz="1500" dirty="0">
                <a:latin typeface="Aptos Narrow"/>
                <a:ea typeface="+mn-lt"/>
                <a:cs typeface="+mn-lt"/>
              </a:rPr>
              <a:t>Monika Roy, directora principal de Justicia Ambiental</a:t>
            </a:r>
            <a:endParaRPr lang="es-ES" sz="1500" noProof="0" dirty="0"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Calibri"/>
                <a:cs typeface="Calibri"/>
              </a:rPr>
              <a:t>Director de la Oficina de Clima y Salud Ambiental del Departamento de Salud Pública o su designado</a:t>
            </a:r>
            <a:r>
              <a:rPr lang="es-ES" sz="1500" b="1" noProof="0" dirty="0">
                <a:latin typeface="Aptos Narrow"/>
                <a:ea typeface="+mn-lt"/>
                <a:cs typeface="+mn-lt"/>
              </a:rPr>
              <a:t>: 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Logan Bailey</a:t>
            </a:r>
            <a:r>
              <a:rPr lang="es-ES" sz="1500" dirty="0">
                <a:latin typeface="Aptos Narrow"/>
                <a:ea typeface="+mn-lt"/>
                <a:cs typeface="+mn-lt"/>
              </a:rPr>
              <a:t>, científica principal, División de Toxicología, Oficina de Clima y Salud Ambiental, 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Departamento de Salud Pública</a:t>
            </a:r>
            <a:endParaRPr lang="es-ES" sz="1500" noProof="0" dirty="0"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Alianza de Salud de Cambridge: 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Derrick Neal</a:t>
            </a:r>
            <a:r>
              <a:rPr lang="es-ES" sz="1500" dirty="0">
                <a:latin typeface="Aptos Narrow"/>
                <a:ea typeface="+mn-lt"/>
                <a:cs typeface="+mn-lt"/>
              </a:rPr>
              <a:t>, director de Salud Pública, Ciudad de Cambridge 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Autoridad de Reurbanización de Cambridge: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 Kyle 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Vangel</a:t>
            </a:r>
            <a:r>
              <a:rPr lang="es-ES" sz="1500" dirty="0">
                <a:latin typeface="Aptos Narrow"/>
                <a:ea typeface="+mn-lt"/>
                <a:cs typeface="+mn-lt"/>
              </a:rPr>
              <a:t>, director de Proyectos y Planificación</a:t>
            </a:r>
            <a:endParaRPr lang="es-ES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 Sucursal de Cambridge de la Asociación Nacional para el Progreso de las Personas de Color (</a:t>
            </a:r>
            <a:r>
              <a:rPr lang="es-ES" sz="1500" b="1" dirty="0" err="1">
                <a:latin typeface="Aptos Narrow"/>
                <a:ea typeface="+mn-lt"/>
                <a:cs typeface="+mn-lt"/>
              </a:rPr>
              <a:t>NAACP</a:t>
            </a:r>
            <a:r>
              <a:rPr lang="es-ES" sz="1500" b="1" dirty="0">
                <a:latin typeface="Aptos Narrow"/>
                <a:ea typeface="+mn-lt"/>
                <a:cs typeface="+mn-lt"/>
              </a:rPr>
              <a:t>): 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Ken Reeves, presidente</a:t>
            </a:r>
            <a:endParaRPr lang="es-ES" sz="1500" noProof="0" dirty="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172026" y="1835224"/>
            <a:ext cx="5714826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Cambridge Black Pastors Alliance, Inc</a:t>
            </a:r>
            <a:r>
              <a:rPr lang="es-ES" sz="1500" b="1" dirty="0">
                <a:latin typeface="Aptos Narrow"/>
                <a:ea typeface="+mn-lt"/>
                <a:cs typeface="+mn-lt"/>
              </a:rPr>
              <a:t>.: </a:t>
            </a:r>
            <a:r>
              <a:rPr lang="es-ES" sz="1500" dirty="0">
                <a:latin typeface="Aptos Narrow"/>
                <a:ea typeface="+mn-lt"/>
                <a:cs typeface="+mn-lt"/>
              </a:rPr>
              <a:t>Jeremy D. </a:t>
            </a:r>
            <a:r>
              <a:rPr lang="es-ES" sz="1500" dirty="0" err="1">
                <a:latin typeface="Aptos Narrow"/>
                <a:ea typeface="+mn-lt"/>
                <a:cs typeface="+mn-lt"/>
              </a:rPr>
              <a:t>Battle</a:t>
            </a:r>
            <a:r>
              <a:rPr lang="es-ES" sz="1500" dirty="0">
                <a:latin typeface="Aptos Narrow"/>
                <a:ea typeface="+mn-lt"/>
                <a:cs typeface="+mn-lt"/>
              </a:rPr>
              <a:t>, pastor, Iglesia de Western Avenue</a:t>
            </a:r>
            <a:endParaRPr lang="es-ES" sz="150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Massachusetts Bicycle Coalition</a:t>
            </a:r>
            <a:r>
              <a:rPr lang="es-ES" sz="1500" b="1" noProof="0" dirty="0">
                <a:latin typeface="Aptos Narrow"/>
                <a:ea typeface="+mn-lt"/>
                <a:cs typeface="+mn-lt"/>
              </a:rPr>
              <a:t>, Inc.: 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Galen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 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Mook</a:t>
            </a:r>
            <a:r>
              <a:rPr lang="es-ES" sz="1500" dirty="0">
                <a:latin typeface="Aptos Narrow"/>
                <a:ea typeface="+mn-lt"/>
                <a:cs typeface="+mn-lt"/>
              </a:rPr>
              <a:t>, director ejecutivo</a:t>
            </a:r>
            <a:endParaRPr lang="es-ES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n-US" sz="1500" b="1" dirty="0">
                <a:latin typeface="Aptos Narrow"/>
                <a:ea typeface="+mn-lt"/>
                <a:cs typeface="+mn-lt"/>
              </a:rPr>
              <a:t>Charles River Conservancy</a:t>
            </a:r>
            <a:r>
              <a:rPr lang="es-ES" sz="1500" b="1" noProof="0" dirty="0">
                <a:latin typeface="Aptos Narrow"/>
                <a:ea typeface="+mn-lt"/>
                <a:cs typeface="+mn-lt"/>
              </a:rPr>
              <a:t>, Inc.: 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Laura 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Jasinski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, </a:t>
            </a:r>
            <a:r>
              <a:rPr lang="es-ES" sz="1500" dirty="0">
                <a:latin typeface="Aptos Narrow"/>
                <a:ea typeface="+mn-lt"/>
                <a:cs typeface="+mn-lt"/>
              </a:rPr>
              <a:t>directora ejecutiva</a:t>
            </a:r>
            <a:endParaRPr lang="es-ES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noProof="0" dirty="0">
                <a:latin typeface="Aptos Narrow"/>
                <a:ea typeface="+mn-lt"/>
                <a:cs typeface="+mn-lt"/>
              </a:rPr>
              <a:t>Cambridge </a:t>
            </a:r>
            <a:r>
              <a:rPr lang="es-ES" sz="1500" b="1" noProof="0" dirty="0" err="1">
                <a:latin typeface="Aptos Narrow"/>
                <a:ea typeface="+mn-lt"/>
                <a:cs typeface="+mn-lt"/>
              </a:rPr>
              <a:t>Mothers</a:t>
            </a:r>
            <a:r>
              <a:rPr lang="es-ES" sz="1500" b="1" noProof="0" dirty="0">
                <a:latin typeface="Aptos Narrow"/>
                <a:ea typeface="+mn-lt"/>
                <a:cs typeface="+mn-lt"/>
              </a:rPr>
              <a:t> </a:t>
            </a:r>
            <a:r>
              <a:rPr lang="es-ES" sz="1500" b="1" noProof="0" dirty="0" err="1">
                <a:latin typeface="Aptos Narrow"/>
                <a:ea typeface="+mn-lt"/>
                <a:cs typeface="+mn-lt"/>
              </a:rPr>
              <a:t>Out</a:t>
            </a:r>
            <a:r>
              <a:rPr lang="es-ES" sz="1500" b="1" noProof="0" dirty="0">
                <a:latin typeface="Aptos Narrow"/>
                <a:ea typeface="+mn-lt"/>
                <a:cs typeface="+mn-lt"/>
              </a:rPr>
              <a:t> Front: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 Angela 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DeSousa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, miembro y líder</a:t>
            </a:r>
            <a:endParaRPr lang="es-ES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 Asociación Personas por el Parque </a:t>
            </a:r>
            <a:r>
              <a:rPr lang="es-ES" sz="1500" b="1" dirty="0" err="1">
                <a:latin typeface="Aptos Narrow"/>
                <a:ea typeface="+mn-lt"/>
                <a:cs typeface="+mn-lt"/>
              </a:rPr>
              <a:t>Riverbend</a:t>
            </a:r>
            <a:r>
              <a:rPr lang="es-ES" sz="1500" b="1" noProof="0" dirty="0">
                <a:latin typeface="Aptos Narrow"/>
                <a:ea typeface="+mn-lt"/>
                <a:cs typeface="+mn-lt"/>
              </a:rPr>
              <a:t>: 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Franziska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 "Fran" 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Amacher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, administradora</a:t>
            </a:r>
            <a:endParaRPr lang="es-ES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noProof="0" dirty="0">
                <a:latin typeface="Aptos Narrow"/>
                <a:ea typeface="+mn-lt"/>
                <a:cs typeface="+mn-lt"/>
              </a:rPr>
              <a:t> Persona individual: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 Lawrence 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Adkins</a:t>
            </a:r>
            <a:endParaRPr lang="es-ES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 Persona individual : 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Sheila 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Headley-Burwell</a:t>
            </a:r>
            <a:endParaRPr lang="es-ES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 Persona individual : 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Steven Miller</a:t>
            </a:r>
            <a:endParaRPr lang="es-ES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 Persona individual :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 Thomas Leonard</a:t>
            </a:r>
            <a:endParaRPr lang="es-ES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dirty="0">
                <a:latin typeface="Aptos Narrow"/>
                <a:ea typeface="+mn-lt"/>
                <a:cs typeface="+mn-lt"/>
              </a:rPr>
              <a:t> Persona individual :</a:t>
            </a:r>
            <a:r>
              <a:rPr lang="es-ES" sz="1500" noProof="0" dirty="0">
                <a:latin typeface="Aptos Narrow"/>
                <a:ea typeface="+mn-lt"/>
                <a:cs typeface="+mn-lt"/>
              </a:rPr>
              <a:t> Denise </a:t>
            </a:r>
            <a:r>
              <a:rPr lang="es-ES" sz="1500" noProof="0" dirty="0" err="1">
                <a:latin typeface="Aptos Narrow"/>
                <a:ea typeface="+mn-lt"/>
                <a:cs typeface="+mn-lt"/>
              </a:rPr>
              <a:t>Haynes</a:t>
            </a:r>
            <a:endParaRPr lang="es-ES" sz="1500" noProof="0" dirty="0"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500" b="1" noProof="0" dirty="0">
                <a:latin typeface="Aptos Narrow"/>
                <a:ea typeface="Calibri"/>
                <a:cs typeface="Calibri"/>
              </a:rPr>
              <a:t> </a:t>
            </a:r>
            <a:r>
              <a:rPr lang="es-ES" sz="1500" b="1" dirty="0">
                <a:latin typeface="Aptos Narrow"/>
                <a:ea typeface="+mn-lt"/>
                <a:cs typeface="+mn-lt"/>
              </a:rPr>
              <a:t>Persona individual </a:t>
            </a:r>
            <a:r>
              <a:rPr lang="es-ES" sz="1500" b="1" noProof="0" dirty="0">
                <a:latin typeface="Aptos Narrow"/>
                <a:ea typeface="Calibri"/>
                <a:cs typeface="Calibri"/>
              </a:rPr>
              <a:t>:</a:t>
            </a:r>
            <a:r>
              <a:rPr lang="es-ES" sz="1500" noProof="0" dirty="0"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 panose="020B0004020202020204" pitchFamily="34" charset="0"/>
              </a:rPr>
              <a:t>Normas del grupo de trabajo</a:t>
            </a:r>
            <a:endParaRPr lang="es-ES" noProof="0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1737360"/>
            <a:ext cx="10786280" cy="4406743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Todos los avisos de reuniones se publicarán conforme a los requisitos de la Ley de Reuniones Abiertas.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Las agendas se distribuirán con al menos 48 horas de antelación e incluirán temas claros de discusión.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El acta de la reunión estará disponible para el público en un plazo razonable de tiempo.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No se llevará a cabo ninguna deliberación ni toma de decisiones fuera de las reuniones anunciadas públicamente.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Los miembros escucharán de manera activa y respetuosa a todos los oradores, incluidos los comentarios del público.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Se expresarán los desacuerdos de forma constructiva centrándose en las ideas y no en las personas.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Se minimizarán las interrupciones para garantizar una participación equitativa de los colíderes.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Se reservará tiempo para los comentarios del público, con pautas claras sobre la duración y formato.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Los miembros prestarán atención y tomarán en cuenta los comentarios del público como parte del proceso de toma de decisiones.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s-ES" sz="2400" noProof="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661583" cy="1450757"/>
          </a:xfrm>
        </p:spPr>
        <p:txBody>
          <a:bodyPr/>
          <a:lstStyle/>
          <a:p>
            <a:r>
              <a:rPr lang="es-ES" dirty="0">
                <a:latin typeface="Aptos Display" panose="020B0004020202020204" pitchFamily="34" charset="0"/>
              </a:rPr>
              <a:t>Normas del grupo de trabajo</a:t>
            </a:r>
            <a:r>
              <a:rPr lang="es-ES" noProof="0" dirty="0">
                <a:latin typeface="Aptos Display"/>
              </a:rPr>
              <a:t> (continuación)</a:t>
            </a:r>
            <a:endParaRPr lang="es-ES" noProof="0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057" y="1707380"/>
            <a:ext cx="11061291" cy="5194381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Se proporcionará acceso lingüístico y adaptaciones para garantizar la participación inclusiva.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Las reuniones se celebrarán en lugares accesibles o de forma virtual para atender las diferentes necesidades.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Los materiales se compartirán en lenguaje sencillo y traducidos.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Los miembros se esforzarán por dar voz a las comunidades en primera línea y a las históricamente marginadas.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Los miembros revisarán los materiales con antelación y vendrán preparados para participar de forma reflexiva.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Se espera asistencia y puntualidad. Los miembros notificarán con antelación a los colíderes si no pueden asistir. Los miembros pueden enviar a alguien a asistir a las reuniones en calidad de público, pero esa persona no tiene derecho a voto ni posición formal dentro del grupo de trabajo.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Los conflictos de interés se divulgarán y se gestionarán de conformidad con la normativa aplicable.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Las normas se revisarán periódicamente para reflejar las necesidades y comentarios que vayan surgiendo.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Se anima a los miembros a sugerir mejoras en los procesos de las reuniones y en la accesibilidad.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s-ES" noProof="0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s-ES" sz="2400" noProof="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Logística de Zoom</a:t>
            </a:r>
            <a:endParaRPr lang="es-ES" noProof="0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latin typeface="Aptos Narrow"/>
                <a:ea typeface="Calibri Light"/>
                <a:cs typeface="Calibri Light"/>
              </a:rPr>
              <a:t>El chat está disponible para que los miembros hagan comentarios y preguntas (sujeto a registro público).</a:t>
            </a:r>
            <a:endParaRPr lang="es-ES" noProof="0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latin typeface="Aptos Narrow"/>
                <a:ea typeface="+mn-lt"/>
                <a:cs typeface="+mn-lt"/>
              </a:rPr>
              <a:t>Por favor, no utilicen la función de mensajería privada.</a:t>
            </a:r>
            <a:endParaRPr lang="es-ES" noProof="0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latin typeface="Aptos Narrow"/>
                <a:ea typeface="+mn-lt"/>
                <a:cs typeface="+mn-lt"/>
              </a:rPr>
              <a:t>Mantengan los micrófonos silenciados, a menos que estén hablando al grupo de trabajo, para minimizar el ruido de fondo.</a:t>
            </a:r>
            <a:endParaRPr lang="es-ES" noProof="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s-ES" sz="2800" noProof="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s-ES" noProof="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Revisión del acta de la reunión del 12 de septiembre</a:t>
            </a:r>
            <a:endParaRPr lang="es-ES" noProof="0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" sz="2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Cualquier enmienda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Votación</a:t>
            </a:r>
            <a:endParaRPr lang="es-ES" sz="2800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s-ES" sz="1700" noProof="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s-ES" noProof="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68E77-C7B0-4544-9B08-17EC521CB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17C36-0434-71FC-40E0-47ABB3701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100" cap="none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Cronograma actualizado del proyecto</a:t>
            </a:r>
            <a:endParaRPr lang="es-ES" sz="4100" cap="none" noProof="0" dirty="0">
              <a:solidFill>
                <a:srgbClr val="404040"/>
              </a:solidFill>
              <a:latin typeface="Aptos Display"/>
              <a:ea typeface="+mj-lt"/>
              <a:cs typeface="+mj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C7A25-126E-0304-6B43-2BEA4802EC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solidFill>
            <a:srgbClr val="004B24"/>
          </a:solidFill>
        </p:spPr>
        <p:txBody>
          <a:bodyPr>
            <a:normAutofit fontScale="92500" lnSpcReduction="20000"/>
          </a:bodyPr>
          <a:lstStyle/>
          <a:p>
            <a:r>
              <a:rPr lang="es-ES" sz="2000" dirty="0">
                <a:solidFill>
                  <a:schemeClr val="bg1"/>
                </a:solidFill>
                <a:latin typeface="Aptos ExtraBold" panose="020B0004020202020204" pitchFamily="34" charset="0"/>
              </a:rPr>
              <a:t>Evaluación inicial y preparación de la participación</a:t>
            </a:r>
            <a:endParaRPr lang="es-ES" sz="2000" noProof="0" dirty="0">
              <a:solidFill>
                <a:schemeClr val="bg1"/>
              </a:solidFill>
              <a:latin typeface="Aptos ExtraBold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E64D6-8891-CA26-9B07-F769CCD3A6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rgbClr val="004B24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ptos ExtraBold" panose="020B0004020202020204" pitchFamily="34" charset="0"/>
              </a:rPr>
              <a:t>Alcance y participación</a:t>
            </a:r>
            <a:endParaRPr lang="es-ES" sz="2000" noProof="0" dirty="0">
              <a:solidFill>
                <a:schemeClr val="bg1"/>
              </a:solidFill>
              <a:latin typeface="Aptos ExtraBold" panose="020B00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DB86B3-DECF-9B02-5D84-B0EDEC4BB9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rgbClr val="004B24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s-ES" sz="2000" dirty="0">
                <a:solidFill>
                  <a:schemeClr val="bg1"/>
                </a:solidFill>
                <a:latin typeface="Aptos ExtraBold" panose="020B0004020202020204" pitchFamily="34" charset="0"/>
              </a:rPr>
              <a:t>Desarrollo de recomendaciones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809DEE-8EEA-C632-F478-3BF9033CA8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663324"/>
            <a:ext cx="1843406" cy="2534845"/>
          </a:xfrm>
        </p:spPr>
        <p:txBody>
          <a:bodyPr vert="horz" lIns="0" tIns="45720" rIns="0" bIns="45720" rtlCol="0" anchor="t">
            <a:noAutofit/>
          </a:bodyPr>
          <a:lstStyle/>
          <a:p>
            <a:pPr lvl="0"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s-ES" sz="2000" b="1" dirty="0">
                <a:solidFill>
                  <a:srgbClr val="455F51"/>
                </a:solidFill>
                <a:latin typeface="Aptos Narrow"/>
              </a:rPr>
              <a:t>Julio - Agosto</a:t>
            </a:r>
            <a:endParaRPr kumimoji="0" lang="es-E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s-ES" noProof="0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Reuniones informativas iniciales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Mapeo preliminar de las partes interesadas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Reunión 1 del grupo de trabajo (14 de agosto)</a:t>
            </a: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DE271D21-41F7-DD0C-5E82-DB3C73F55435}"/>
              </a:ext>
            </a:extLst>
          </p:cNvPr>
          <p:cNvSpPr txBox="1">
            <a:spLocks/>
          </p:cNvSpPr>
          <p:nvPr/>
        </p:nvSpPr>
        <p:spPr>
          <a:xfrm>
            <a:off x="3049208" y="2659102"/>
            <a:ext cx="1838808" cy="329343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s-ES" sz="2000" b="1" dirty="0">
                <a:solidFill>
                  <a:srgbClr val="455F51"/>
                </a:solidFill>
                <a:latin typeface="Aptos Narrow"/>
              </a:rPr>
              <a:t>Septiembre</a:t>
            </a:r>
            <a:endParaRPr lang="es-E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</a:endParaRPr>
          </a:p>
          <a:p>
            <a:endParaRPr lang="es-ES" noProof="0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Reunión 2 del grupo de trabajo (12 de septiembre)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Desarrollo de una estrategia de participación comunitaria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Desarrollo de la estructura y el contenido de las audiencias públicas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s-ES" noProof="0" dirty="0">
              <a:latin typeface="Aptos ExtraBold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D4AA7D-A531-17E9-189C-5368E572E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9292" y="2601494"/>
            <a:ext cx="1840902" cy="3616365"/>
          </a:xfrm>
          <a:prstGeom prst="rect">
            <a:avLst/>
          </a:prstGeom>
          <a:solidFill>
            <a:srgbClr val="004B2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noProof="0" dirty="0">
              <a:solidFill>
                <a:srgbClr val="FFFFFF"/>
              </a:solidFill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3C0372E-AAB6-B186-B4D7-1B1687E4C9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43948" y="2623101"/>
            <a:ext cx="1892129" cy="3874091"/>
          </a:xfrm>
        </p:spPr>
        <p:txBody>
          <a:bodyPr vert="horz" lIns="0" tIns="45720" rIns="0" bIns="45720" rtlCol="0" anchor="t">
            <a:noAutofit/>
          </a:bodyPr>
          <a:lstStyle/>
          <a:p>
            <a:pPr lvl="0"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s-ES" sz="1800" b="1" dirty="0">
                <a:solidFill>
                  <a:schemeClr val="bg1"/>
                </a:solidFill>
                <a:latin typeface="Aptos Narrow"/>
              </a:rPr>
              <a:t>Octubre - Noviembre</a:t>
            </a:r>
            <a:endParaRPr lang="es-ES" sz="1800" noProof="0" dirty="0">
              <a:solidFill>
                <a:schemeClr val="bg1"/>
              </a:solidFill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s-ES" sz="1400" dirty="0">
                <a:solidFill>
                  <a:schemeClr val="bg1"/>
                </a:solidFill>
                <a:latin typeface="Aptos Narrow"/>
              </a:rPr>
              <a:t>Reunión 3 del grupo de trabajo (principios/ mediados de octubre)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s-ES" sz="1400" dirty="0">
                <a:solidFill>
                  <a:schemeClr val="bg1"/>
                </a:solidFill>
                <a:latin typeface="Aptos Narrow"/>
              </a:rPr>
              <a:t>Realización de conversaciones individuales (1:1), seguimientos, grupos de enfoque, etc.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s-ES" sz="1400" dirty="0">
                <a:solidFill>
                  <a:schemeClr val="bg1"/>
                </a:solidFill>
                <a:latin typeface="Aptos Narrow"/>
              </a:rPr>
              <a:t>Tres (3) audiencias públicas (principios de noviembre)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es-ES" sz="1400" dirty="0">
                <a:solidFill>
                  <a:schemeClr val="bg1"/>
                </a:solidFill>
                <a:latin typeface="Aptos Narrow"/>
              </a:rPr>
              <a:t>Redacción del informe preliminar final de hallazgos y recomendaciones</a:t>
            </a:r>
          </a:p>
          <a:p>
            <a:pPr marL="171450" indent="-171450">
              <a:buFont typeface="Wingdings"/>
              <a:buChar char="§"/>
            </a:pPr>
            <a:endParaRPr lang="es-ES" noProof="0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B462E40F-A191-07A3-AAE4-64FC0C4B9D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1840376"/>
          </a:xfrm>
        </p:spPr>
        <p:txBody>
          <a:bodyPr vert="horz" lIns="0" tIns="45720" rIns="0" bIns="45720" rtlCol="0" anchor="t">
            <a:noAutofit/>
          </a:bodyPr>
          <a:lstStyle/>
          <a:p>
            <a:pPr lvl="0"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s-ES" sz="2000" b="1" dirty="0">
                <a:solidFill>
                  <a:srgbClr val="455F51"/>
                </a:solidFill>
                <a:latin typeface="Aptos Narrow"/>
              </a:rPr>
              <a:t>Diciembre</a:t>
            </a:r>
            <a:endParaRPr kumimoji="0" lang="es-E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/>
            </a:endParaRPr>
          </a:p>
          <a:p>
            <a:endParaRPr lang="es-ES" noProof="0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Preparación del informe preliminar para el periodo de audiencias públicas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s-ES" noProof="0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365CF50-0B55-2D7C-58C8-0C8B17BAA6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lvl="0" algn="ctr">
              <a:lnSpc>
                <a:spcPct val="90000"/>
              </a:lnSpc>
              <a:spcBef>
                <a:spcPts val="1200"/>
              </a:spcBef>
              <a:buClr>
                <a:srgbClr val="99CB38"/>
              </a:buClr>
              <a:defRPr/>
            </a:pPr>
            <a:r>
              <a:rPr lang="es-ES" sz="2000" b="1" dirty="0">
                <a:solidFill>
                  <a:srgbClr val="455F51"/>
                </a:solidFill>
                <a:latin typeface="Aptos Narrow"/>
              </a:rPr>
              <a:t>Enero – Marzo de 2026</a:t>
            </a:r>
            <a:endParaRPr lang="es-ES" noProof="0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Reunión 4 del grupo de trabajo (enero)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Periodo de audiencias públicas (1 mes)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Reunión 5 del grupo de trabajo (finales de febrero)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latin typeface="Aptos Narrow"/>
              </a:rPr>
              <a:t>Finalización y entrega del informe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s-ES" noProof="0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s-ES" noProof="0" dirty="0">
              <a:latin typeface="Aptos ExtraBold" panose="020B00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11E97D8-C944-B6A7-DFF5-CA5DF8ADB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12720" y="4267200"/>
            <a:ext cx="436880" cy="1503680"/>
            <a:chOff x="2712720" y="4267200"/>
            <a:chExt cx="436880" cy="150368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8509A73-4B72-2014-FC88-998E17CAF4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712720" y="4511040"/>
              <a:ext cx="436880" cy="1259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F41BCB1-68A5-D72D-EEA3-40ECCCB02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814320" y="4267200"/>
              <a:ext cx="233680" cy="2336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793938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190EAB3-93EA-4ED7-883F-1F52161FC7CF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204</TotalTime>
  <Words>1686</Words>
  <Application>Microsoft Office PowerPoint</Application>
  <PresentationFormat>Widescreen</PresentationFormat>
  <Paragraphs>152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Arial,Sans-Serif</vt:lpstr>
      <vt:lpstr>Wingdings,Sans-Serif</vt:lpstr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Retrospect</vt:lpstr>
      <vt:lpstr>Grupo de Trabajo del Río Charles sobre el acceso equitativo al río</vt:lpstr>
      <vt:lpstr>Aviso de grabación</vt:lpstr>
      <vt:lpstr>Agenda</vt:lpstr>
      <vt:lpstr> Pase de lista</vt:lpstr>
      <vt:lpstr>Normas del grupo de trabajo</vt:lpstr>
      <vt:lpstr>Normas del grupo de trabajo (continuación)</vt:lpstr>
      <vt:lpstr>Logística de Zoom</vt:lpstr>
      <vt:lpstr>Revisión del acta de la reunión del 12 de septiembre</vt:lpstr>
      <vt:lpstr>Cronograma actualizado del proyecto</vt:lpstr>
      <vt:lpstr>Proceso de participación y audiencias públicas</vt:lpstr>
      <vt:lpstr>Retroalimentación sobre la participación</vt:lpstr>
      <vt:lpstr>Fechas y lugares para las audiencias públicas</vt:lpstr>
      <vt:lpstr>Recomendaciones preliminares para el informe del grupo de trabajo – Discusión</vt:lpstr>
      <vt:lpstr>Próximos pasos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Du, Van</dc:creator>
  <cp:lastModifiedBy>James T</cp:lastModifiedBy>
  <cp:revision>167</cp:revision>
  <dcterms:created xsi:type="dcterms:W3CDTF">2025-08-11T23:41:35Z</dcterms:created>
  <dcterms:modified xsi:type="dcterms:W3CDTF">2025-10-20T13:52:53Z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