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4"/>
  </p:sldMasterIdLst>
  <p:sldIdLst>
    <p:sldId id="256" r:id="rId5"/>
    <p:sldId id="287" r:id="rId6"/>
    <p:sldId id="257" r:id="rId7"/>
    <p:sldId id="285" r:id="rId8"/>
    <p:sldId id="258" r:id="rId9"/>
    <p:sldId id="273" r:id="rId10"/>
    <p:sldId id="279" r:id="rId11"/>
    <p:sldId id="282" r:id="rId12"/>
    <p:sldId id="292" r:id="rId13"/>
    <p:sldId id="293" r:id="rId14"/>
    <p:sldId id="294" r:id="rId15"/>
    <p:sldId id="295" r:id="rId16"/>
    <p:sldId id="289"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A5F047-F686-846E-B10A-195DEE70198A}" name="Du, Van" initials="DV" userId="S::vdu_mapc.org#ext#@massgov.onmicrosoft.com::47a6d444-42b4-4a65-aee3-c1a322a54d41" providerId="AD"/>
  <p188:author id="{91E4CB4D-C9A5-12EE-5DBA-DD024DF10616}" name="Roy, Monika (DCR)" initials="RM" userId="S::monika.roy@mass.gov::cd6c4b63-5e77-48d5-b6cc-4177d9876de7" providerId="AD"/>
  <p188:author id="{81F99954-DA0F-B49F-C971-0BFEC4A4310C}" name="Du, Van" initials="DV" userId="S::vdu@mapc.org::04a5bfda-6167-4024-be42-ce9539001a06" providerId="AD"/>
  <p188:author id="{3800E263-3FA3-6076-83E9-1C8DF9DE9C65}" name="Guzman, Jonathan (EEA)" initials="GJ" userId="S::jonathan.guzman@mass.gov::f35dc4a8-b2b6-4599-a8e6-9c85fbc90cfd" providerId="AD"/>
  <p188:author id="{27AAB498-5DD2-DE09-12C8-3433824A6625}" name="Guest User" initials="GU" userId="S::urn:spo:tenantanon#c75d8168-fa8e-4753-8aef-55111ae727bd::" providerId="AD"/>
  <p188:author id="{954BAEE1-65EF-0E9C-FD0A-F2645D9341B6}" name="Roy, Monika (DCR)" initials="MR" userId="S::Monika.Roy@mass.gov::cd6c4b63-5e77-48d5-b6cc-4177d9876d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20"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y, Monika (DCR)" userId="S::monika.roy@mass.gov::cd6c4b63-5e77-48d5-b6cc-4177d9876de7" providerId="AD" clId="Web-{B90C6C6E-5609-5AB5-9B5E-263275F79484}"/>
    <pc:docChg chg="addSld delSld modSld">
      <pc:chgData name="Roy, Monika (DCR)" userId="S::monika.roy@mass.gov::cd6c4b63-5e77-48d5-b6cc-4177d9876de7" providerId="AD" clId="Web-{B90C6C6E-5609-5AB5-9B5E-263275F79484}" dt="2025-11-03T04:05:53.363" v="269" actId="20577"/>
      <pc:docMkLst>
        <pc:docMk/>
      </pc:docMkLst>
      <pc:sldChg chg="modSp">
        <pc:chgData name="Roy, Monika (DCR)" userId="S::monika.roy@mass.gov::cd6c4b63-5e77-48d5-b6cc-4177d9876de7" providerId="AD" clId="Web-{B90C6C6E-5609-5AB5-9B5E-263275F79484}" dt="2025-11-03T04:05:53.363" v="269" actId="20577"/>
        <pc:sldMkLst>
          <pc:docMk/>
          <pc:sldMk cId="368982270" sldId="272"/>
        </pc:sldMkLst>
        <pc:spChg chg="mod">
          <ac:chgData name="Roy, Monika (DCR)" userId="S::monika.roy@mass.gov::cd6c4b63-5e77-48d5-b6cc-4177d9876de7" providerId="AD" clId="Web-{B90C6C6E-5609-5AB5-9B5E-263275F79484}" dt="2025-11-03T04:05:53.363" v="269" actId="20577"/>
          <ac:spMkLst>
            <pc:docMk/>
            <pc:sldMk cId="368982270" sldId="272"/>
            <ac:spMk id="3" creationId="{C7FFEBF4-7121-3805-811D-A578E901497E}"/>
          </ac:spMkLst>
        </pc:spChg>
      </pc:sldChg>
      <pc:sldChg chg="del">
        <pc:chgData name="Roy, Monika (DCR)" userId="S::monika.roy@mass.gov::cd6c4b63-5e77-48d5-b6cc-4177d9876de7" providerId="AD" clId="Web-{B90C6C6E-5609-5AB5-9B5E-263275F79484}" dt="2025-11-03T03:28:27.353" v="3"/>
        <pc:sldMkLst>
          <pc:docMk/>
          <pc:sldMk cId="2775173956" sldId="278"/>
        </pc:sldMkLst>
      </pc:sldChg>
      <pc:sldChg chg="del">
        <pc:chgData name="Roy, Monika (DCR)" userId="S::monika.roy@mass.gov::cd6c4b63-5e77-48d5-b6cc-4177d9876de7" providerId="AD" clId="Web-{B90C6C6E-5609-5AB5-9B5E-263275F79484}" dt="2025-11-03T03:28:55.259" v="6"/>
        <pc:sldMkLst>
          <pc:docMk/>
          <pc:sldMk cId="379393873" sldId="286"/>
        </pc:sldMkLst>
      </pc:sldChg>
      <pc:sldChg chg="del">
        <pc:chgData name="Roy, Monika (DCR)" userId="S::monika.roy@mass.gov::cd6c4b63-5e77-48d5-b6cc-4177d9876de7" providerId="AD" clId="Web-{B90C6C6E-5609-5AB5-9B5E-263275F79484}" dt="2025-11-03T03:28:28.618" v="4"/>
        <pc:sldMkLst>
          <pc:docMk/>
          <pc:sldMk cId="4134093413" sldId="288"/>
        </pc:sldMkLst>
      </pc:sldChg>
      <pc:sldChg chg="modSp">
        <pc:chgData name="Roy, Monika (DCR)" userId="S::monika.roy@mass.gov::cd6c4b63-5e77-48d5-b6cc-4177d9876de7" providerId="AD" clId="Web-{B90C6C6E-5609-5AB5-9B5E-263275F79484}" dt="2025-11-03T03:40:04.635" v="15" actId="20577"/>
        <pc:sldMkLst>
          <pc:docMk/>
          <pc:sldMk cId="3989607768" sldId="289"/>
        </pc:sldMkLst>
        <pc:spChg chg="mod">
          <ac:chgData name="Roy, Monika (DCR)" userId="S::monika.roy@mass.gov::cd6c4b63-5e77-48d5-b6cc-4177d9876de7" providerId="AD" clId="Web-{B90C6C6E-5609-5AB5-9B5E-263275F79484}" dt="2025-11-03T03:40:04.635" v="15" actId="20577"/>
          <ac:spMkLst>
            <pc:docMk/>
            <pc:sldMk cId="3989607768" sldId="289"/>
            <ac:spMk id="6" creationId="{3AAFEA63-4337-CF55-3A5F-31C17C31DAFA}"/>
          </ac:spMkLst>
        </pc:spChg>
      </pc:sldChg>
      <pc:sldChg chg="del">
        <pc:chgData name="Roy, Monika (DCR)" userId="S::monika.roy@mass.gov::cd6c4b63-5e77-48d5-b6cc-4177d9876de7" providerId="AD" clId="Web-{B90C6C6E-5609-5AB5-9B5E-263275F79484}" dt="2025-11-03T03:28:36.665" v="5"/>
        <pc:sldMkLst>
          <pc:docMk/>
          <pc:sldMk cId="3196128825" sldId="290"/>
        </pc:sldMkLst>
      </pc:sldChg>
      <pc:sldChg chg="addSp modSp">
        <pc:chgData name="Roy, Monika (DCR)" userId="S::monika.roy@mass.gov::cd6c4b63-5e77-48d5-b6cc-4177d9876de7" providerId="AD" clId="Web-{B90C6C6E-5609-5AB5-9B5E-263275F79484}" dt="2025-11-03T03:21:02.137" v="2" actId="1076"/>
        <pc:sldMkLst>
          <pc:docMk/>
          <pc:sldMk cId="1588223882" sldId="293"/>
        </pc:sldMkLst>
        <pc:picChg chg="add mod">
          <ac:chgData name="Roy, Monika (DCR)" userId="S::monika.roy@mass.gov::cd6c4b63-5e77-48d5-b6cc-4177d9876de7" providerId="AD" clId="Web-{B90C6C6E-5609-5AB5-9B5E-263275F79484}" dt="2025-11-03T03:21:02.137" v="2" actId="1076"/>
          <ac:picMkLst>
            <pc:docMk/>
            <pc:sldMk cId="1588223882" sldId="293"/>
            <ac:picMk id="4" creationId="{657B0953-D3A9-4E0C-2FDE-F04C243C1D8E}"/>
          </ac:picMkLst>
        </pc:picChg>
      </pc:sldChg>
      <pc:sldChg chg="add del replId">
        <pc:chgData name="Roy, Monika (DCR)" userId="S::monika.roy@mass.gov::cd6c4b63-5e77-48d5-b6cc-4177d9876de7" providerId="AD" clId="Web-{B90C6C6E-5609-5AB5-9B5E-263275F79484}" dt="2025-11-03T03:29:30.196" v="8"/>
        <pc:sldMkLst>
          <pc:docMk/>
          <pc:sldMk cId="2604808957" sldId="294"/>
        </pc:sldMkLst>
      </pc:sldChg>
      <pc:sldChg chg="modSp add replId">
        <pc:chgData name="Roy, Monika (DCR)" userId="S::monika.roy@mass.gov::cd6c4b63-5e77-48d5-b6cc-4177d9876de7" providerId="AD" clId="Web-{B90C6C6E-5609-5AB5-9B5E-263275F79484}" dt="2025-11-03T03:55:56.765" v="74" actId="20577"/>
        <pc:sldMkLst>
          <pc:docMk/>
          <pc:sldMk cId="3570741042" sldId="294"/>
        </pc:sldMkLst>
        <pc:spChg chg="mod">
          <ac:chgData name="Roy, Monika (DCR)" userId="S::monika.roy@mass.gov::cd6c4b63-5e77-48d5-b6cc-4177d9876de7" providerId="AD" clId="Web-{B90C6C6E-5609-5AB5-9B5E-263275F79484}" dt="2025-11-03T03:53:27.628" v="33" actId="20577"/>
          <ac:spMkLst>
            <pc:docMk/>
            <pc:sldMk cId="3570741042" sldId="294"/>
            <ac:spMk id="2" creationId="{FC5CE783-660D-1259-6D03-3D151E3B8A67}"/>
          </ac:spMkLst>
        </pc:spChg>
        <pc:spChg chg="mod">
          <ac:chgData name="Roy, Monika (DCR)" userId="S::monika.roy@mass.gov::cd6c4b63-5e77-48d5-b6cc-4177d9876de7" providerId="AD" clId="Web-{B90C6C6E-5609-5AB5-9B5E-263275F79484}" dt="2025-11-03T03:55:56.765" v="74" actId="20577"/>
          <ac:spMkLst>
            <pc:docMk/>
            <pc:sldMk cId="3570741042" sldId="294"/>
            <ac:spMk id="3" creationId="{0BB13290-8FE8-FD78-3EF1-17DBE2DAAD83}"/>
          </ac:spMkLst>
        </pc:spChg>
      </pc:sldChg>
      <pc:sldChg chg="modSp add replId">
        <pc:chgData name="Roy, Monika (DCR)" userId="S::monika.roy@mass.gov::cd6c4b63-5e77-48d5-b6cc-4177d9876de7" providerId="AD" clId="Web-{B90C6C6E-5609-5AB5-9B5E-263275F79484}" dt="2025-11-03T03:58:57.176" v="116" actId="20577"/>
        <pc:sldMkLst>
          <pc:docMk/>
          <pc:sldMk cId="1862081710" sldId="295"/>
        </pc:sldMkLst>
        <pc:spChg chg="mod">
          <ac:chgData name="Roy, Monika (DCR)" userId="S::monika.roy@mass.gov::cd6c4b63-5e77-48d5-b6cc-4177d9876de7" providerId="AD" clId="Web-{B90C6C6E-5609-5AB5-9B5E-263275F79484}" dt="2025-11-03T03:56:55.498" v="82" actId="20577"/>
          <ac:spMkLst>
            <pc:docMk/>
            <pc:sldMk cId="1862081710" sldId="295"/>
            <ac:spMk id="2" creationId="{AA9317DA-38B9-5561-E376-DF6BB41DE268}"/>
          </ac:spMkLst>
        </pc:spChg>
        <pc:spChg chg="mod">
          <ac:chgData name="Roy, Monika (DCR)" userId="S::monika.roy@mass.gov::cd6c4b63-5e77-48d5-b6cc-4177d9876de7" providerId="AD" clId="Web-{B90C6C6E-5609-5AB5-9B5E-263275F79484}" dt="2025-11-03T03:58:57.176" v="116" actId="20577"/>
          <ac:spMkLst>
            <pc:docMk/>
            <pc:sldMk cId="1862081710" sldId="295"/>
            <ac:spMk id="3" creationId="{FDDE89F3-4530-F52D-9FC6-6F87AFDD9BD2}"/>
          </ac:spMkLst>
        </pc:spChg>
      </pc:sldChg>
    </pc:docChg>
  </pc:docChgLst>
  <pc:docChgLst>
    <pc:chgData name="Roy, Monika (DCR)" userId="cd6c4b63-5e77-48d5-b6cc-4177d9876de7" providerId="ADAL" clId="{047CEA6C-B863-48AF-A957-980235AB9946}"/>
    <pc:docChg chg="modSld">
      <pc:chgData name="Roy, Monika (DCR)" userId="cd6c4b63-5e77-48d5-b6cc-4177d9876de7" providerId="ADAL" clId="{047CEA6C-B863-48AF-A957-980235AB9946}" dt="2025-11-07T20:36:39.616" v="3" actId="962"/>
      <pc:docMkLst>
        <pc:docMk/>
      </pc:docMkLst>
      <pc:sldChg chg="modSp mod">
        <pc:chgData name="Roy, Monika (DCR)" userId="cd6c4b63-5e77-48d5-b6cc-4177d9876de7" providerId="ADAL" clId="{047CEA6C-B863-48AF-A957-980235AB9946}" dt="2025-11-07T20:36:39.616" v="3" actId="962"/>
        <pc:sldMkLst>
          <pc:docMk/>
          <pc:sldMk cId="1588223882" sldId="293"/>
        </pc:sldMkLst>
        <pc:spChg chg="mod">
          <ac:chgData name="Roy, Monika (DCR)" userId="cd6c4b63-5e77-48d5-b6cc-4177d9876de7" providerId="ADAL" clId="{047CEA6C-B863-48AF-A957-980235AB9946}" dt="2025-11-07T20:35:43.847" v="1" actId="962"/>
          <ac:spMkLst>
            <pc:docMk/>
            <pc:sldMk cId="1588223882" sldId="293"/>
            <ac:spMk id="3" creationId="{02C299BB-7D78-66A6-DDA8-22291A65C942}"/>
          </ac:spMkLst>
        </pc:spChg>
        <pc:picChg chg="mod">
          <ac:chgData name="Roy, Monika (DCR)" userId="cd6c4b63-5e77-48d5-b6cc-4177d9876de7" providerId="ADAL" clId="{047CEA6C-B863-48AF-A957-980235AB9946}" dt="2025-11-07T20:36:39.616" v="3" actId="962"/>
          <ac:picMkLst>
            <pc:docMk/>
            <pc:sldMk cId="1588223882" sldId="293"/>
            <ac:picMk id="4" creationId="{657B0953-D3A9-4E0C-2FDE-F04C243C1D8E}"/>
          </ac:picMkLst>
        </pc:picChg>
      </pc:sldChg>
    </pc:docChg>
  </pc:docChgLst>
  <pc:docChgLst>
    <pc:chgData name="Roy, Monika (DCR)" userId="S::monika.roy@mass.gov::cd6c4b63-5e77-48d5-b6cc-4177d9876de7" providerId="AD" clId="Web-{F42ED58A-BCF7-446A-C995-B77EB7A705ED}"/>
    <pc:docChg chg="modSld">
      <pc:chgData name="Roy, Monika (DCR)" userId="S::monika.roy@mass.gov::cd6c4b63-5e77-48d5-b6cc-4177d9876de7" providerId="AD" clId="Web-{F42ED58A-BCF7-446A-C995-B77EB7A705ED}" dt="2025-11-03T13:55:07.396" v="41" actId="20577"/>
      <pc:docMkLst>
        <pc:docMk/>
      </pc:docMkLst>
      <pc:sldChg chg="modSp">
        <pc:chgData name="Roy, Monika (DCR)" userId="S::monika.roy@mass.gov::cd6c4b63-5e77-48d5-b6cc-4177d9876de7" providerId="AD" clId="Web-{F42ED58A-BCF7-446A-C995-B77EB7A705ED}" dt="2025-11-03T13:55:07.396" v="41" actId="20577"/>
        <pc:sldMkLst>
          <pc:docMk/>
          <pc:sldMk cId="3570741042" sldId="294"/>
        </pc:sldMkLst>
        <pc:spChg chg="mod">
          <ac:chgData name="Roy, Monika (DCR)" userId="S::monika.roy@mass.gov::cd6c4b63-5e77-48d5-b6cc-4177d9876de7" providerId="AD" clId="Web-{F42ED58A-BCF7-446A-C995-B77EB7A705ED}" dt="2025-11-03T13:55:07.396" v="41" actId="20577"/>
          <ac:spMkLst>
            <pc:docMk/>
            <pc:sldMk cId="3570741042" sldId="294"/>
            <ac:spMk id="3" creationId="{0BB13290-8FE8-FD78-3EF1-17DBE2DAAD83}"/>
          </ac:spMkLst>
        </pc:spChg>
      </pc:sldChg>
    </pc:docChg>
  </pc:docChgLst>
  <pc:docChgLst>
    <pc:chgData name="Roy, Monika (DCR)" userId="S::monika.roy@mass.gov::cd6c4b63-5e77-48d5-b6cc-4177d9876de7" providerId="AD" clId="Web-{2B246E33-A162-780F-FE9B-0CD708DE51A0}"/>
    <pc:docChg chg="addSld delSld modSld">
      <pc:chgData name="Roy, Monika (DCR)" userId="S::monika.roy@mass.gov::cd6c4b63-5e77-48d5-b6cc-4177d9876de7" providerId="AD" clId="Web-{2B246E33-A162-780F-FE9B-0CD708DE51A0}" dt="2025-10-31T21:07:31.069" v="64" actId="20577"/>
      <pc:docMkLst>
        <pc:docMk/>
      </pc:docMkLst>
      <pc:sldChg chg="modSp">
        <pc:chgData name="Roy, Monika (DCR)" userId="S::monika.roy@mass.gov::cd6c4b63-5e77-48d5-b6cc-4177d9876de7" providerId="AD" clId="Web-{2B246E33-A162-780F-FE9B-0CD708DE51A0}" dt="2025-10-31T20:34:01.027" v="6" actId="20577"/>
        <pc:sldMkLst>
          <pc:docMk/>
          <pc:sldMk cId="2800528767" sldId="282"/>
        </pc:sldMkLst>
        <pc:spChg chg="mod">
          <ac:chgData name="Roy, Monika (DCR)" userId="S::monika.roy@mass.gov::cd6c4b63-5e77-48d5-b6cc-4177d9876de7" providerId="AD" clId="Web-{2B246E33-A162-780F-FE9B-0CD708DE51A0}" dt="2025-10-31T20:34:01.027" v="6" actId="20577"/>
          <ac:spMkLst>
            <pc:docMk/>
            <pc:sldMk cId="2800528767" sldId="282"/>
            <ac:spMk id="2" creationId="{4684108B-6460-0EAF-FB93-32C6D26D12AB}"/>
          </ac:spMkLst>
        </pc:spChg>
      </pc:sldChg>
      <pc:sldChg chg="modSp add replId">
        <pc:chgData name="Roy, Monika (DCR)" userId="S::monika.roy@mass.gov::cd6c4b63-5e77-48d5-b6cc-4177d9876de7" providerId="AD" clId="Web-{2B246E33-A162-780F-FE9B-0CD708DE51A0}" dt="2025-10-31T21:07:02.756" v="41" actId="20577"/>
        <pc:sldMkLst>
          <pc:docMk/>
          <pc:sldMk cId="604721561" sldId="292"/>
        </pc:sldMkLst>
        <pc:spChg chg="mod">
          <ac:chgData name="Roy, Monika (DCR)" userId="S::monika.roy@mass.gov::cd6c4b63-5e77-48d5-b6cc-4177d9876de7" providerId="AD" clId="Web-{2B246E33-A162-780F-FE9B-0CD708DE51A0}" dt="2025-10-31T21:06:57.022" v="38" actId="20577"/>
          <ac:spMkLst>
            <pc:docMk/>
            <pc:sldMk cId="604721561" sldId="292"/>
            <ac:spMk id="2" creationId="{63D4578F-9A69-6875-80E2-070E36E4D970}"/>
          </ac:spMkLst>
        </pc:spChg>
        <pc:spChg chg="mod">
          <ac:chgData name="Roy, Monika (DCR)" userId="S::monika.roy@mass.gov::cd6c4b63-5e77-48d5-b6cc-4177d9876de7" providerId="AD" clId="Web-{2B246E33-A162-780F-FE9B-0CD708DE51A0}" dt="2025-10-31T21:07:02.756" v="41" actId="20577"/>
          <ac:spMkLst>
            <pc:docMk/>
            <pc:sldMk cId="604721561" sldId="292"/>
            <ac:spMk id="3" creationId="{5587DC2D-CEAE-07B7-D901-E40585B97FFE}"/>
          </ac:spMkLst>
        </pc:spChg>
      </pc:sldChg>
      <pc:sldChg chg="modSp add replId">
        <pc:chgData name="Roy, Monika (DCR)" userId="S::monika.roy@mass.gov::cd6c4b63-5e77-48d5-b6cc-4177d9876de7" providerId="AD" clId="Web-{2B246E33-A162-780F-FE9B-0CD708DE51A0}" dt="2025-10-31T21:07:31.069" v="64" actId="20577"/>
        <pc:sldMkLst>
          <pc:docMk/>
          <pc:sldMk cId="1588223882" sldId="293"/>
        </pc:sldMkLst>
        <pc:spChg chg="mod">
          <ac:chgData name="Roy, Monika (DCR)" userId="S::monika.roy@mass.gov::cd6c4b63-5e77-48d5-b6cc-4177d9876de7" providerId="AD" clId="Web-{2B246E33-A162-780F-FE9B-0CD708DE51A0}" dt="2025-10-31T21:07:26.194" v="63" actId="20577"/>
          <ac:spMkLst>
            <pc:docMk/>
            <pc:sldMk cId="1588223882" sldId="293"/>
            <ac:spMk id="2" creationId="{1C8B2EDC-34FB-52C8-D9BB-FA5F93B24B07}"/>
          </ac:spMkLst>
        </pc:spChg>
        <pc:spChg chg="mod">
          <ac:chgData name="Roy, Monika (DCR)" userId="S::monika.roy@mass.gov::cd6c4b63-5e77-48d5-b6cc-4177d9876de7" providerId="AD" clId="Web-{2B246E33-A162-780F-FE9B-0CD708DE51A0}" dt="2025-10-31T21:07:31.069" v="64" actId="20577"/>
          <ac:spMkLst>
            <pc:docMk/>
            <pc:sldMk cId="1588223882" sldId="293"/>
            <ac:spMk id="3" creationId="{02C299BB-7D78-66A6-DDA8-22291A65C942}"/>
          </ac:spMkLst>
        </pc:spChg>
      </pc:sldChg>
    </pc:docChg>
  </pc:docChgLst>
  <pc:docChgLst>
    <pc:chgData name="Roy, Monika (DCR)" userId="S::monika.roy@mass.gov::cd6c4b63-5e77-48d5-b6cc-4177d9876de7" providerId="AD" clId="Web-{597D0FD0-DC51-5AE9-FFC7-F5FDDBAE4AE9}"/>
    <pc:docChg chg="modSld">
      <pc:chgData name="Roy, Monika (DCR)" userId="S::monika.roy@mass.gov::cd6c4b63-5e77-48d5-b6cc-4177d9876de7" providerId="AD" clId="Web-{597D0FD0-DC51-5AE9-FFC7-F5FDDBAE4AE9}" dt="2025-10-31T15:17:36.700" v="23" actId="20577"/>
      <pc:docMkLst>
        <pc:docMk/>
      </pc:docMkLst>
      <pc:sldChg chg="modSp">
        <pc:chgData name="Roy, Monika (DCR)" userId="S::monika.roy@mass.gov::cd6c4b63-5e77-48d5-b6cc-4177d9876de7" providerId="AD" clId="Web-{597D0FD0-DC51-5AE9-FFC7-F5FDDBAE4AE9}" dt="2025-10-31T15:16:48.401" v="10" actId="20577"/>
        <pc:sldMkLst>
          <pc:docMk/>
          <pc:sldMk cId="109857222" sldId="256"/>
        </pc:sldMkLst>
        <pc:spChg chg="mod">
          <ac:chgData name="Roy, Monika (DCR)" userId="S::monika.roy@mass.gov::cd6c4b63-5e77-48d5-b6cc-4177d9876de7" providerId="AD" clId="Web-{597D0FD0-DC51-5AE9-FFC7-F5FDDBAE4AE9}" dt="2025-10-31T15:16:48.401" v="10" actId="20577"/>
          <ac:spMkLst>
            <pc:docMk/>
            <pc:sldMk cId="109857222" sldId="256"/>
            <ac:spMk id="3" creationId="{00000000-0000-0000-0000-000000000000}"/>
          </ac:spMkLst>
        </pc:spChg>
      </pc:sldChg>
      <pc:sldChg chg="modSp">
        <pc:chgData name="Roy, Monika (DCR)" userId="S::monika.roy@mass.gov::cd6c4b63-5e77-48d5-b6cc-4177d9876de7" providerId="AD" clId="Web-{597D0FD0-DC51-5AE9-FFC7-F5FDDBAE4AE9}" dt="2025-10-31T15:17:36.700" v="23" actId="20577"/>
        <pc:sldMkLst>
          <pc:docMk/>
          <pc:sldMk cId="1899753760" sldId="257"/>
        </pc:sldMkLst>
        <pc:spChg chg="mod">
          <ac:chgData name="Roy, Monika (DCR)" userId="S::monika.roy@mass.gov::cd6c4b63-5e77-48d5-b6cc-4177d9876de7" providerId="AD" clId="Web-{597D0FD0-DC51-5AE9-FFC7-F5FDDBAE4AE9}" dt="2025-10-31T15:17:36.700" v="23" actId="20577"/>
          <ac:spMkLst>
            <pc:docMk/>
            <pc:sldMk cId="1899753760" sldId="257"/>
            <ac:spMk id="3" creationId="{5C20FE9E-D1F9-6225-0BD6-212A89ABDAE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565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94475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78104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melin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CD46E6-90C9-5A94-5A35-1C98F051F60F}"/>
              </a:ext>
            </a:extLst>
          </p:cNvPr>
          <p:cNvSpPr>
            <a:spLocks noGrp="1"/>
          </p:cNvSpPr>
          <p:nvPr>
            <p:ph type="title" hasCustomPrompt="1"/>
          </p:nvPr>
        </p:nvSpPr>
        <p:spPr>
          <a:xfrm>
            <a:off x="791022" y="416577"/>
            <a:ext cx="10643616" cy="717279"/>
          </a:xfrm>
          <a:prstGeom prst="rect">
            <a:avLst/>
          </a:prstGeom>
        </p:spPr>
        <p:txBody>
          <a:bodyPr>
            <a:normAutofit/>
          </a:bodyPr>
          <a:lstStyle>
            <a:lvl1pPr>
              <a:defRPr sz="3600" cap="all" baseline="0"/>
            </a:lvl1pPr>
          </a:lstStyle>
          <a:p>
            <a:pPr algn="ctr"/>
            <a:r>
              <a:rPr lang="en-US">
                <a:solidFill>
                  <a:srgbClr val="4D5BE2"/>
                </a:solidFill>
              </a:rPr>
              <a:t>ADD TITLE HERE</a:t>
            </a:r>
          </a:p>
        </p:txBody>
      </p:sp>
      <p:sp>
        <p:nvSpPr>
          <p:cNvPr id="7" name="Text Placeholder 6">
            <a:extLst>
              <a:ext uri="{FF2B5EF4-FFF2-40B4-BE49-F238E27FC236}">
                <a16:creationId xmlns:a16="http://schemas.microsoft.com/office/drawing/2014/main" id="{C47D4AE5-C0C9-3ADD-96CD-4F646C40ECDE}"/>
              </a:ext>
            </a:extLst>
          </p:cNvPr>
          <p:cNvSpPr>
            <a:spLocks noGrp="1"/>
          </p:cNvSpPr>
          <p:nvPr>
            <p:ph type="body" sz="quarter" idx="10" hasCustomPrompt="1"/>
          </p:nvPr>
        </p:nvSpPr>
        <p:spPr>
          <a:xfrm>
            <a:off x="869315" y="1181873"/>
            <a:ext cx="2787650" cy="1154112"/>
          </a:xfrm>
          <a:solidFill>
            <a:schemeClr val="accent1"/>
          </a:solidFill>
        </p:spPr>
        <p:txBody>
          <a:bodyPr lIns="320040" tIns="457200">
            <a:noAutofit/>
          </a:bodyPr>
          <a:lstStyle>
            <a:lvl1pPr marL="0" indent="0">
              <a:lnSpc>
                <a:spcPct val="90000"/>
              </a:lnSpc>
              <a:buNone/>
              <a:defRPr sz="1200" b="0">
                <a:solidFill>
                  <a:schemeClr val="accent1">
                    <a:lumMod val="25000"/>
                  </a:schemeClr>
                </a:solidFill>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Add text here</a:t>
            </a:r>
          </a:p>
        </p:txBody>
      </p:sp>
      <p:sp>
        <p:nvSpPr>
          <p:cNvPr id="11" name="Text Placeholder 10">
            <a:extLst>
              <a:ext uri="{FF2B5EF4-FFF2-40B4-BE49-F238E27FC236}">
                <a16:creationId xmlns:a16="http://schemas.microsoft.com/office/drawing/2014/main" id="{9C840F69-82D1-BA5D-BCDE-065BCBD763CC}"/>
              </a:ext>
            </a:extLst>
          </p:cNvPr>
          <p:cNvSpPr>
            <a:spLocks noGrp="1"/>
          </p:cNvSpPr>
          <p:nvPr>
            <p:ph type="body" sz="quarter" idx="13" hasCustomPrompt="1"/>
          </p:nvPr>
        </p:nvSpPr>
        <p:spPr>
          <a:xfrm>
            <a:off x="1076960" y="1347291"/>
            <a:ext cx="2265363" cy="304800"/>
          </a:xfrm>
        </p:spPr>
        <p:txBody>
          <a:bodyPr>
            <a:noAutofit/>
          </a:bodyPr>
          <a:lstStyle>
            <a:lvl1pPr marL="0" indent="0">
              <a:buNone/>
              <a:defRPr sz="1400" b="1">
                <a:solidFill>
                  <a:schemeClr val="accent1">
                    <a:lumMod val="25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8" name="Text Placeholder 6">
            <a:extLst>
              <a:ext uri="{FF2B5EF4-FFF2-40B4-BE49-F238E27FC236}">
                <a16:creationId xmlns:a16="http://schemas.microsoft.com/office/drawing/2014/main" id="{2E6E650B-9763-2E1B-83A3-D40D92876A32}"/>
              </a:ext>
            </a:extLst>
          </p:cNvPr>
          <p:cNvSpPr>
            <a:spLocks noGrp="1"/>
          </p:cNvSpPr>
          <p:nvPr>
            <p:ph type="body" sz="quarter" idx="11" hasCustomPrompt="1"/>
          </p:nvPr>
        </p:nvSpPr>
        <p:spPr>
          <a:xfrm>
            <a:off x="3737610" y="1181873"/>
            <a:ext cx="4532630" cy="1154112"/>
          </a:xfrm>
          <a:solidFill>
            <a:schemeClr val="accent1"/>
          </a:solidFill>
        </p:spPr>
        <p:txBody>
          <a:bodyPr lIns="274320" tIns="457200" rIns="457200">
            <a:noAutofit/>
          </a:bodyPr>
          <a:lstStyle>
            <a:lvl1pPr marL="0" indent="0">
              <a:lnSpc>
                <a:spcPct val="90000"/>
              </a:lnSpc>
              <a:buNone/>
              <a:defRPr sz="1200" b="0">
                <a:solidFill>
                  <a:schemeClr val="accent1">
                    <a:lumMod val="25000"/>
                  </a:schemeClr>
                </a:solidFill>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Add text here</a:t>
            </a:r>
          </a:p>
        </p:txBody>
      </p:sp>
      <p:sp>
        <p:nvSpPr>
          <p:cNvPr id="12" name="Text Placeholder 10">
            <a:extLst>
              <a:ext uri="{FF2B5EF4-FFF2-40B4-BE49-F238E27FC236}">
                <a16:creationId xmlns:a16="http://schemas.microsoft.com/office/drawing/2014/main" id="{F0365650-4538-97BE-682C-4FEE50D5B36D}"/>
              </a:ext>
            </a:extLst>
          </p:cNvPr>
          <p:cNvSpPr>
            <a:spLocks noGrp="1"/>
          </p:cNvSpPr>
          <p:nvPr>
            <p:ph type="body" sz="quarter" idx="14" hasCustomPrompt="1"/>
          </p:nvPr>
        </p:nvSpPr>
        <p:spPr>
          <a:xfrm>
            <a:off x="3915410" y="1347291"/>
            <a:ext cx="2265363" cy="304800"/>
          </a:xfrm>
        </p:spPr>
        <p:txBody>
          <a:bodyPr>
            <a:noAutofit/>
          </a:bodyPr>
          <a:lstStyle>
            <a:lvl1pPr marL="0" indent="0">
              <a:buNone/>
              <a:defRPr sz="1400" b="1" spc="40" baseline="0">
                <a:solidFill>
                  <a:schemeClr val="accent1">
                    <a:lumMod val="25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9" name="Text Placeholder 6">
            <a:extLst>
              <a:ext uri="{FF2B5EF4-FFF2-40B4-BE49-F238E27FC236}">
                <a16:creationId xmlns:a16="http://schemas.microsoft.com/office/drawing/2014/main" id="{E605A104-600A-E6C4-A7F3-4C6E6E8B6230}"/>
              </a:ext>
            </a:extLst>
          </p:cNvPr>
          <p:cNvSpPr>
            <a:spLocks noGrp="1"/>
          </p:cNvSpPr>
          <p:nvPr>
            <p:ph type="body" sz="quarter" idx="12" hasCustomPrompt="1"/>
          </p:nvPr>
        </p:nvSpPr>
        <p:spPr>
          <a:xfrm>
            <a:off x="8350250" y="1181873"/>
            <a:ext cx="3084388" cy="1154112"/>
          </a:xfrm>
          <a:solidFill>
            <a:schemeClr val="accent1"/>
          </a:solidFill>
        </p:spPr>
        <p:txBody>
          <a:bodyPr lIns="274320" tIns="457200">
            <a:noAutofit/>
          </a:bodyPr>
          <a:lstStyle>
            <a:lvl1pPr marL="0" indent="0">
              <a:lnSpc>
                <a:spcPct val="90000"/>
              </a:lnSpc>
              <a:buNone/>
              <a:defRPr sz="1200" b="0">
                <a:solidFill>
                  <a:schemeClr val="accent1">
                    <a:lumMod val="25000"/>
                  </a:schemeClr>
                </a:solidFill>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Add text here</a:t>
            </a:r>
          </a:p>
        </p:txBody>
      </p:sp>
      <p:sp>
        <p:nvSpPr>
          <p:cNvPr id="13" name="Text Placeholder 10">
            <a:extLst>
              <a:ext uri="{FF2B5EF4-FFF2-40B4-BE49-F238E27FC236}">
                <a16:creationId xmlns:a16="http://schemas.microsoft.com/office/drawing/2014/main" id="{D53846D8-2231-F40F-1840-B4D3ECF5575D}"/>
              </a:ext>
            </a:extLst>
          </p:cNvPr>
          <p:cNvSpPr>
            <a:spLocks noGrp="1"/>
          </p:cNvSpPr>
          <p:nvPr>
            <p:ph type="body" sz="quarter" idx="15" hasCustomPrompt="1"/>
          </p:nvPr>
        </p:nvSpPr>
        <p:spPr>
          <a:xfrm>
            <a:off x="8542020" y="1347291"/>
            <a:ext cx="2265363" cy="304800"/>
          </a:xfrm>
        </p:spPr>
        <p:txBody>
          <a:bodyPr>
            <a:noAutofit/>
          </a:bodyPr>
          <a:lstStyle>
            <a:lvl1pPr marL="0" indent="0">
              <a:buNone/>
              <a:defRPr sz="1400" b="1" spc="40" baseline="0">
                <a:solidFill>
                  <a:schemeClr val="accent1">
                    <a:lumMod val="25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14" name="Text Placeholder 10">
            <a:extLst>
              <a:ext uri="{FF2B5EF4-FFF2-40B4-BE49-F238E27FC236}">
                <a16:creationId xmlns:a16="http://schemas.microsoft.com/office/drawing/2014/main" id="{0328A27F-4D37-7494-A00B-931B4AF98F3C}"/>
              </a:ext>
            </a:extLst>
          </p:cNvPr>
          <p:cNvSpPr>
            <a:spLocks noGrp="1"/>
          </p:cNvSpPr>
          <p:nvPr>
            <p:ph type="body" sz="quarter" idx="16" hasCustomPrompt="1"/>
          </p:nvPr>
        </p:nvSpPr>
        <p:spPr>
          <a:xfrm>
            <a:off x="1026161" y="2744409"/>
            <a:ext cx="1554480" cy="839183"/>
          </a:xfrm>
        </p:spPr>
        <p:txBody>
          <a:bodyPr>
            <a:noAutofit/>
          </a:bodyPr>
          <a:lstStyle>
            <a:lvl1pPr marL="0" indent="0">
              <a:lnSpc>
                <a:spcPts val="1500"/>
              </a:lnSpc>
              <a:spcBef>
                <a:spcPts val="0"/>
              </a:spcBef>
              <a:buNone/>
              <a:defRPr sz="1200" b="0" spc="0" baseline="0">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15" name="Text Placeholder 10">
            <a:extLst>
              <a:ext uri="{FF2B5EF4-FFF2-40B4-BE49-F238E27FC236}">
                <a16:creationId xmlns:a16="http://schemas.microsoft.com/office/drawing/2014/main" id="{B72A2B16-E242-6548-CD5D-53E9964738AB}"/>
              </a:ext>
            </a:extLst>
          </p:cNvPr>
          <p:cNvSpPr>
            <a:spLocks noGrp="1"/>
          </p:cNvSpPr>
          <p:nvPr>
            <p:ph type="body" sz="quarter" idx="17" hasCustomPrompt="1"/>
          </p:nvPr>
        </p:nvSpPr>
        <p:spPr>
          <a:xfrm>
            <a:off x="3154120" y="2744409"/>
            <a:ext cx="1554480" cy="839183"/>
          </a:xfrm>
        </p:spPr>
        <p:txBody>
          <a:bodyPr>
            <a:noAutofit/>
          </a:bodyPr>
          <a:lstStyle>
            <a:lvl1pPr marL="0" indent="0">
              <a:lnSpc>
                <a:spcPts val="1500"/>
              </a:lnSpc>
              <a:spcBef>
                <a:spcPts val="0"/>
              </a:spcBef>
              <a:buNone/>
              <a:defRPr sz="1200" b="0" spc="0" baseline="0">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16" name="Text Placeholder 10">
            <a:extLst>
              <a:ext uri="{FF2B5EF4-FFF2-40B4-BE49-F238E27FC236}">
                <a16:creationId xmlns:a16="http://schemas.microsoft.com/office/drawing/2014/main" id="{AA825916-F570-17B8-0B3F-0C3FC2D74643}"/>
              </a:ext>
            </a:extLst>
          </p:cNvPr>
          <p:cNvSpPr>
            <a:spLocks noGrp="1"/>
          </p:cNvSpPr>
          <p:nvPr>
            <p:ph type="body" sz="quarter" idx="18" hasCustomPrompt="1"/>
          </p:nvPr>
        </p:nvSpPr>
        <p:spPr>
          <a:xfrm>
            <a:off x="5282079" y="2744409"/>
            <a:ext cx="1554480" cy="839183"/>
          </a:xfrm>
        </p:spPr>
        <p:txBody>
          <a:bodyPr>
            <a:noAutofit/>
          </a:bodyPr>
          <a:lstStyle>
            <a:lvl1pPr marL="0" indent="0">
              <a:lnSpc>
                <a:spcPts val="1500"/>
              </a:lnSpc>
              <a:spcBef>
                <a:spcPts val="0"/>
              </a:spcBef>
              <a:buNone/>
              <a:defRPr sz="1200" b="0" spc="0" baseline="0">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17" name="Text Placeholder 10">
            <a:extLst>
              <a:ext uri="{FF2B5EF4-FFF2-40B4-BE49-F238E27FC236}">
                <a16:creationId xmlns:a16="http://schemas.microsoft.com/office/drawing/2014/main" id="{936D7BCE-44E5-237E-196D-3CCF2508CE47}"/>
              </a:ext>
            </a:extLst>
          </p:cNvPr>
          <p:cNvSpPr>
            <a:spLocks noGrp="1"/>
          </p:cNvSpPr>
          <p:nvPr>
            <p:ph type="body" sz="quarter" idx="19" hasCustomPrompt="1"/>
          </p:nvPr>
        </p:nvSpPr>
        <p:spPr>
          <a:xfrm>
            <a:off x="7410038" y="2744409"/>
            <a:ext cx="1554480" cy="839183"/>
          </a:xfrm>
        </p:spPr>
        <p:txBody>
          <a:bodyPr>
            <a:noAutofit/>
          </a:bodyPr>
          <a:lstStyle>
            <a:lvl1pPr marL="0" indent="0">
              <a:lnSpc>
                <a:spcPts val="1500"/>
              </a:lnSpc>
              <a:spcBef>
                <a:spcPts val="0"/>
              </a:spcBef>
              <a:buNone/>
              <a:defRPr sz="1200" b="0" spc="0" baseline="0">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18" name="Text Placeholder 10">
            <a:extLst>
              <a:ext uri="{FF2B5EF4-FFF2-40B4-BE49-F238E27FC236}">
                <a16:creationId xmlns:a16="http://schemas.microsoft.com/office/drawing/2014/main" id="{FF3883B4-1028-4C70-B921-8FBE334E7F38}"/>
              </a:ext>
            </a:extLst>
          </p:cNvPr>
          <p:cNvSpPr>
            <a:spLocks noGrp="1"/>
          </p:cNvSpPr>
          <p:nvPr>
            <p:ph type="body" sz="quarter" idx="20" hasCustomPrompt="1"/>
          </p:nvPr>
        </p:nvSpPr>
        <p:spPr>
          <a:xfrm>
            <a:off x="9537996" y="2744409"/>
            <a:ext cx="1554480" cy="839183"/>
          </a:xfrm>
        </p:spPr>
        <p:txBody>
          <a:bodyPr>
            <a:noAutofit/>
          </a:bodyPr>
          <a:lstStyle>
            <a:lvl1pPr marL="0" indent="0">
              <a:lnSpc>
                <a:spcPts val="1500"/>
              </a:lnSpc>
              <a:spcBef>
                <a:spcPts val="0"/>
              </a:spcBef>
              <a:buNone/>
              <a:defRPr sz="1200" b="0" spc="0" baseline="0">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19" name="Text Placeholder 10">
            <a:extLst>
              <a:ext uri="{FF2B5EF4-FFF2-40B4-BE49-F238E27FC236}">
                <a16:creationId xmlns:a16="http://schemas.microsoft.com/office/drawing/2014/main" id="{2538B7A0-40F3-1C50-E2D0-32A910FA7E69}"/>
              </a:ext>
            </a:extLst>
          </p:cNvPr>
          <p:cNvSpPr>
            <a:spLocks noGrp="1"/>
          </p:cNvSpPr>
          <p:nvPr>
            <p:ph type="body" sz="quarter" idx="21" hasCustomPrompt="1"/>
          </p:nvPr>
        </p:nvSpPr>
        <p:spPr>
          <a:xfrm>
            <a:off x="195581" y="4431347"/>
            <a:ext cx="1186179" cy="678064"/>
          </a:xfrm>
        </p:spPr>
        <p:txBody>
          <a:bodyPr>
            <a:noAutofit/>
          </a:bodyPr>
          <a:lstStyle>
            <a:lvl1pPr marL="0" indent="0" algn="ctr">
              <a:buNone/>
              <a:defRPr sz="5400" b="1">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X</a:t>
            </a:r>
          </a:p>
        </p:txBody>
      </p:sp>
      <p:sp>
        <p:nvSpPr>
          <p:cNvPr id="20" name="Text Placeholder 10">
            <a:extLst>
              <a:ext uri="{FF2B5EF4-FFF2-40B4-BE49-F238E27FC236}">
                <a16:creationId xmlns:a16="http://schemas.microsoft.com/office/drawing/2014/main" id="{E7A61A86-EC14-71A1-4F13-8B5BC4DD2CD7}"/>
              </a:ext>
            </a:extLst>
          </p:cNvPr>
          <p:cNvSpPr>
            <a:spLocks noGrp="1"/>
          </p:cNvSpPr>
          <p:nvPr>
            <p:ph type="body" sz="quarter" idx="22" hasCustomPrompt="1"/>
          </p:nvPr>
        </p:nvSpPr>
        <p:spPr>
          <a:xfrm>
            <a:off x="2338706" y="5667186"/>
            <a:ext cx="1186179" cy="678064"/>
          </a:xfrm>
        </p:spPr>
        <p:txBody>
          <a:bodyPr>
            <a:noAutofit/>
          </a:bodyPr>
          <a:lstStyle>
            <a:lvl1pPr marL="0" indent="0" algn="ctr">
              <a:buNone/>
              <a:defRPr sz="5400" b="1">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X</a:t>
            </a:r>
          </a:p>
        </p:txBody>
      </p:sp>
      <p:sp>
        <p:nvSpPr>
          <p:cNvPr id="23" name="Text Placeholder 10">
            <a:extLst>
              <a:ext uri="{FF2B5EF4-FFF2-40B4-BE49-F238E27FC236}">
                <a16:creationId xmlns:a16="http://schemas.microsoft.com/office/drawing/2014/main" id="{8AB8BDC8-1B18-C92E-002C-8E803D447435}"/>
              </a:ext>
            </a:extLst>
          </p:cNvPr>
          <p:cNvSpPr>
            <a:spLocks noGrp="1"/>
          </p:cNvSpPr>
          <p:nvPr>
            <p:ph type="body" sz="quarter" idx="23" hasCustomPrompt="1"/>
          </p:nvPr>
        </p:nvSpPr>
        <p:spPr>
          <a:xfrm>
            <a:off x="4465161" y="5079585"/>
            <a:ext cx="1186179" cy="678064"/>
          </a:xfrm>
        </p:spPr>
        <p:txBody>
          <a:bodyPr>
            <a:noAutofit/>
          </a:bodyPr>
          <a:lstStyle>
            <a:lvl1pPr marL="0" indent="0" algn="ctr">
              <a:buNone/>
              <a:defRPr sz="5400" b="1">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X</a:t>
            </a:r>
          </a:p>
        </p:txBody>
      </p:sp>
      <p:sp>
        <p:nvSpPr>
          <p:cNvPr id="24" name="Text Placeholder 10">
            <a:extLst>
              <a:ext uri="{FF2B5EF4-FFF2-40B4-BE49-F238E27FC236}">
                <a16:creationId xmlns:a16="http://schemas.microsoft.com/office/drawing/2014/main" id="{33C067A7-180C-CF1A-D355-AD9EFC1F30E3}"/>
              </a:ext>
            </a:extLst>
          </p:cNvPr>
          <p:cNvSpPr>
            <a:spLocks noGrp="1"/>
          </p:cNvSpPr>
          <p:nvPr>
            <p:ph type="body" sz="quarter" idx="24" hasCustomPrompt="1"/>
          </p:nvPr>
        </p:nvSpPr>
        <p:spPr>
          <a:xfrm>
            <a:off x="6531906" y="3583592"/>
            <a:ext cx="1186179" cy="678064"/>
          </a:xfrm>
        </p:spPr>
        <p:txBody>
          <a:bodyPr>
            <a:noAutofit/>
          </a:bodyPr>
          <a:lstStyle>
            <a:lvl1pPr marL="0" indent="0" algn="ctr">
              <a:buNone/>
              <a:defRPr sz="5400" b="1">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X</a:t>
            </a:r>
          </a:p>
        </p:txBody>
      </p:sp>
      <p:sp>
        <p:nvSpPr>
          <p:cNvPr id="25" name="Text Placeholder 10">
            <a:extLst>
              <a:ext uri="{FF2B5EF4-FFF2-40B4-BE49-F238E27FC236}">
                <a16:creationId xmlns:a16="http://schemas.microsoft.com/office/drawing/2014/main" id="{89E3E312-6617-D826-24CF-F63DC3CC30D4}"/>
              </a:ext>
            </a:extLst>
          </p:cNvPr>
          <p:cNvSpPr>
            <a:spLocks noGrp="1"/>
          </p:cNvSpPr>
          <p:nvPr>
            <p:ph type="body" sz="quarter" idx="25" hasCustomPrompt="1"/>
          </p:nvPr>
        </p:nvSpPr>
        <p:spPr>
          <a:xfrm>
            <a:off x="8706265" y="3837782"/>
            <a:ext cx="1186179" cy="678064"/>
          </a:xfrm>
        </p:spPr>
        <p:txBody>
          <a:bodyPr>
            <a:noAutofit/>
          </a:bodyPr>
          <a:lstStyle>
            <a:lvl1pPr marL="0" indent="0" algn="ctr">
              <a:buNone/>
              <a:defRPr sz="5400" b="1">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X</a:t>
            </a:r>
          </a:p>
        </p:txBody>
      </p:sp>
      <p:sp>
        <p:nvSpPr>
          <p:cNvPr id="28" name="Picture Placeholder 27">
            <a:extLst>
              <a:ext uri="{FF2B5EF4-FFF2-40B4-BE49-F238E27FC236}">
                <a16:creationId xmlns:a16="http://schemas.microsoft.com/office/drawing/2014/main" id="{7917E37C-ED1D-4637-B0A8-CAECDD7D93AA}"/>
              </a:ext>
            </a:extLst>
          </p:cNvPr>
          <p:cNvSpPr>
            <a:spLocks noGrp="1"/>
          </p:cNvSpPr>
          <p:nvPr>
            <p:ph type="pic" sz="quarter" idx="26"/>
          </p:nvPr>
        </p:nvSpPr>
        <p:spPr>
          <a:xfrm>
            <a:off x="6606164" y="4551608"/>
            <a:ext cx="4828474" cy="2306392"/>
          </a:xfrm>
        </p:spPr>
        <p:txBody>
          <a:bodyPr/>
          <a:lstStyle>
            <a:lvl1pPr marL="0" indent="0" algn="ctr">
              <a:buNone/>
              <a:defRPr/>
            </a:lvl1pPr>
          </a:lstStyle>
          <a:p>
            <a:endParaRPr lang="en-US"/>
          </a:p>
        </p:txBody>
      </p:sp>
      <p:grpSp>
        <p:nvGrpSpPr>
          <p:cNvPr id="2" name="Group 1">
            <a:extLst>
              <a:ext uri="{FF2B5EF4-FFF2-40B4-BE49-F238E27FC236}">
                <a16:creationId xmlns:a16="http://schemas.microsoft.com/office/drawing/2014/main" id="{47F4481A-F390-506E-4D63-DCAF6A49957F}"/>
              </a:ext>
              <a:ext uri="{C183D7F6-B498-43B3-948B-1728B52AA6E4}">
                <adec:decorative xmlns:adec="http://schemas.microsoft.com/office/drawing/2017/decorative" val="1"/>
              </a:ext>
            </a:extLst>
          </p:cNvPr>
          <p:cNvGrpSpPr/>
          <p:nvPr userDrawn="1"/>
        </p:nvGrpSpPr>
        <p:grpSpPr>
          <a:xfrm>
            <a:off x="700708" y="2352259"/>
            <a:ext cx="10816491" cy="3363296"/>
            <a:chOff x="700708" y="2352259"/>
            <a:chExt cx="10816491" cy="3363296"/>
          </a:xfrm>
        </p:grpSpPr>
        <p:cxnSp>
          <p:nvCxnSpPr>
            <p:cNvPr id="3" name="Straight Connector 2">
              <a:extLst>
                <a:ext uri="{FF2B5EF4-FFF2-40B4-BE49-F238E27FC236}">
                  <a16:creationId xmlns:a16="http://schemas.microsoft.com/office/drawing/2014/main" id="{7C823AA8-87A2-6001-8638-F343F400A907}"/>
                </a:ext>
              </a:extLst>
            </p:cNvPr>
            <p:cNvCxnSpPr/>
            <p:nvPr/>
          </p:nvCxnSpPr>
          <p:spPr>
            <a:xfrm flipV="1">
              <a:off x="774192" y="2451652"/>
              <a:ext cx="10643616" cy="0"/>
            </a:xfrm>
            <a:prstGeom prst="line">
              <a:avLst/>
            </a:prstGeom>
            <a:ln w="4127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AD0F530E-03E0-7D35-0708-C47F20465254}"/>
                </a:ext>
              </a:extLst>
            </p:cNvPr>
            <p:cNvSpPr/>
            <p:nvPr/>
          </p:nvSpPr>
          <p:spPr>
            <a:xfrm>
              <a:off x="700708" y="2355117"/>
              <a:ext cx="198783" cy="1987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5A788A8-1C4E-8BDE-6C51-E311BF3124E3}"/>
                </a:ext>
              </a:extLst>
            </p:cNvPr>
            <p:cNvSpPr/>
            <p:nvPr/>
          </p:nvSpPr>
          <p:spPr>
            <a:xfrm>
              <a:off x="11318416" y="2352259"/>
              <a:ext cx="198783" cy="1987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B1C1373-9DDB-2372-515C-67A4497F18F3}"/>
                </a:ext>
              </a:extLst>
            </p:cNvPr>
            <p:cNvSpPr/>
            <p:nvPr/>
          </p:nvSpPr>
          <p:spPr>
            <a:xfrm>
              <a:off x="2824250" y="2360833"/>
              <a:ext cx="198783" cy="1987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260ED27-416C-9721-BEEA-92FC9C6AFE0E}"/>
                </a:ext>
              </a:extLst>
            </p:cNvPr>
            <p:cNvSpPr/>
            <p:nvPr/>
          </p:nvSpPr>
          <p:spPr>
            <a:xfrm>
              <a:off x="7071334" y="2366548"/>
              <a:ext cx="198783" cy="1987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FF3DAA4-1C0B-AB02-F0B7-AB04EEC80102}"/>
                </a:ext>
              </a:extLst>
            </p:cNvPr>
            <p:cNvSpPr/>
            <p:nvPr/>
          </p:nvSpPr>
          <p:spPr>
            <a:xfrm>
              <a:off x="9194876" y="2357975"/>
              <a:ext cx="198783" cy="1987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4A6169A7-8DDB-F115-7D7E-F3F5AE9B0DE0}"/>
                </a:ext>
              </a:extLst>
            </p:cNvPr>
            <p:cNvCxnSpPr>
              <a:cxnSpLocks/>
            </p:cNvCxnSpPr>
            <p:nvPr/>
          </p:nvCxnSpPr>
          <p:spPr>
            <a:xfrm flipH="1">
              <a:off x="799303" y="2451650"/>
              <a:ext cx="1592" cy="183899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0D69B09-D0BB-952F-77DD-FCCA81D1923E}"/>
                </a:ext>
              </a:extLst>
            </p:cNvPr>
            <p:cNvCxnSpPr>
              <a:cxnSpLocks/>
            </p:cNvCxnSpPr>
            <p:nvPr/>
          </p:nvCxnSpPr>
          <p:spPr>
            <a:xfrm flipH="1">
              <a:off x="2921650" y="2528842"/>
              <a:ext cx="1592" cy="29848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3322965-77FF-0956-83EE-ADA9AFCC2F19}"/>
                </a:ext>
              </a:extLst>
            </p:cNvPr>
            <p:cNvCxnSpPr>
              <a:cxnSpLocks/>
            </p:cNvCxnSpPr>
            <p:nvPr/>
          </p:nvCxnSpPr>
          <p:spPr>
            <a:xfrm>
              <a:off x="7166344" y="2496185"/>
              <a:ext cx="0" cy="93281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BD744AE-A2B8-150A-697C-7B187BF232E9}"/>
                </a:ext>
              </a:extLst>
            </p:cNvPr>
            <p:cNvCxnSpPr>
              <a:cxnSpLocks/>
            </p:cNvCxnSpPr>
            <p:nvPr/>
          </p:nvCxnSpPr>
          <p:spPr>
            <a:xfrm>
              <a:off x="9287099" y="2447199"/>
              <a:ext cx="2067" cy="122673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83F6EBDE-BEBF-BD05-1C3E-6D9CC3A8AA09}"/>
                </a:ext>
              </a:extLst>
            </p:cNvPr>
            <p:cNvSpPr/>
            <p:nvPr/>
          </p:nvSpPr>
          <p:spPr>
            <a:xfrm>
              <a:off x="704140" y="4297941"/>
              <a:ext cx="198783" cy="19878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35038F8-201A-2CE5-4F96-F5D0E07662F3}"/>
                </a:ext>
              </a:extLst>
            </p:cNvPr>
            <p:cNvSpPr/>
            <p:nvPr/>
          </p:nvSpPr>
          <p:spPr>
            <a:xfrm>
              <a:off x="2817657" y="5516772"/>
              <a:ext cx="198783" cy="19878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152144A-0227-81C8-5EB0-4217CF1CEEE7}"/>
                </a:ext>
              </a:extLst>
            </p:cNvPr>
            <p:cNvSpPr/>
            <p:nvPr/>
          </p:nvSpPr>
          <p:spPr>
            <a:xfrm>
              <a:off x="7066553" y="3435384"/>
              <a:ext cx="198783" cy="19878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30680FA-8F0F-C8F7-B721-95071536CA7B}"/>
                </a:ext>
              </a:extLst>
            </p:cNvPr>
            <p:cNvSpPr/>
            <p:nvPr/>
          </p:nvSpPr>
          <p:spPr>
            <a:xfrm>
              <a:off x="9194875" y="3679366"/>
              <a:ext cx="198783" cy="19878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0A1FBC1-3297-E024-39A0-EAA69D56BF0E}"/>
                </a:ext>
              </a:extLst>
            </p:cNvPr>
            <p:cNvSpPr/>
            <p:nvPr/>
          </p:nvSpPr>
          <p:spPr>
            <a:xfrm>
              <a:off x="4947792" y="2363691"/>
              <a:ext cx="198783" cy="1987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2BE65DC2-ECCC-4D86-835A-D8496935F50C}"/>
                </a:ext>
              </a:extLst>
            </p:cNvPr>
            <p:cNvCxnSpPr>
              <a:cxnSpLocks/>
              <a:stCxn id="35" idx="4"/>
            </p:cNvCxnSpPr>
            <p:nvPr/>
          </p:nvCxnSpPr>
          <p:spPr>
            <a:xfrm flipH="1">
              <a:off x="5043997" y="2562474"/>
              <a:ext cx="3187" cy="234858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8877BD28-BE76-FA51-3EE0-19344A0C1BDE}"/>
                </a:ext>
              </a:extLst>
            </p:cNvPr>
            <p:cNvSpPr/>
            <p:nvPr/>
          </p:nvSpPr>
          <p:spPr>
            <a:xfrm>
              <a:off x="4944605" y="4911060"/>
              <a:ext cx="198783" cy="19878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035361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5344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985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7756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49247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19156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46CE7D5-CF57-46EF-B807-FDD0502418D4}" type="datetimeFigureOut">
              <a:rPr lang="en-US" smtClean="0"/>
              <a:t>12/12/2025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47975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46CE7D5-CF57-46EF-B807-FDD0502418D4}" type="datetimeFigureOut">
              <a:rPr lang="en-US" smtClean="0"/>
              <a:t>12/12/2025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797435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54681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46CE7D5-CF57-46EF-B807-FDD0502418D4}" type="datetimeFigureOut">
              <a:rPr lang="en-US" smtClean="0"/>
              <a:t>12/12/2025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30EA680-D336-4FF7-8B7A-9848BB0A1C3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01599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r" rtl="1"/>
            <a:r>
              <a:rPr lang="ar-EG" sz="5000" dirty="0">
                <a:latin typeface="Arial" panose="020B0604020202020204" pitchFamily="34" charset="0"/>
                <a:ea typeface="+mj-lt"/>
                <a:cs typeface="Arial" panose="020B0604020202020204" pitchFamily="34" charset="0"/>
              </a:rPr>
              <a:t>فريق عمل </a:t>
            </a:r>
            <a:r>
              <a:rPr lang="en-US" sz="5000" dirty="0">
                <a:latin typeface="Arial" panose="020B0604020202020204" pitchFamily="34" charset="0"/>
                <a:ea typeface="+mj-lt"/>
                <a:cs typeface="Arial" panose="020B0604020202020204" pitchFamily="34" charset="0"/>
              </a:rPr>
              <a:t>Charles River </a:t>
            </a:r>
            <a:r>
              <a:rPr lang="ar-EG" sz="5000" dirty="0">
                <a:latin typeface="Arial" panose="020B0604020202020204" pitchFamily="34" charset="0"/>
                <a:ea typeface="+mj-lt"/>
                <a:cs typeface="Arial" panose="020B0604020202020204" pitchFamily="34" charset="0"/>
              </a:rPr>
              <a:t> المعني</a:t>
            </a:r>
            <a:br>
              <a:rPr lang="ar-EG" sz="5000" dirty="0">
                <a:latin typeface="Arial" panose="020B0604020202020204" pitchFamily="34" charset="0"/>
                <a:ea typeface="+mj-lt"/>
                <a:cs typeface="Arial" panose="020B0604020202020204" pitchFamily="34" charset="0"/>
              </a:rPr>
            </a:br>
            <a:r>
              <a:rPr lang="ar-EG" sz="5000" dirty="0">
                <a:latin typeface="Arial" panose="020B0604020202020204" pitchFamily="34" charset="0"/>
                <a:ea typeface="+mj-lt"/>
                <a:cs typeface="Arial" panose="020B0604020202020204" pitchFamily="34" charset="0"/>
              </a:rPr>
              <a:t>بالوصول المكافئ للنهر</a:t>
            </a:r>
            <a:endParaRPr lang="en-US" sz="5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vert="horz" lIns="91440" tIns="45720" rIns="91440" bIns="45720" rtlCol="0" anchor="t">
            <a:normAutofit/>
          </a:bodyPr>
          <a:lstStyle/>
          <a:p>
            <a:endParaRPr lang="en-US" dirty="0"/>
          </a:p>
          <a:p>
            <a:pPr algn="r" rtl="1"/>
            <a:r>
              <a:rPr lang="ar-EG" sz="2800" cap="none" dirty="0">
                <a:solidFill>
                  <a:srgbClr val="004B24"/>
                </a:solidFill>
                <a:latin typeface="Arial"/>
                <a:cs typeface="Arial"/>
              </a:rPr>
              <a:t>اجتماع 4 | 3 نوفمبر، 2025</a:t>
            </a:r>
            <a:endParaRPr lang="en-US" sz="2800" cap="none" dirty="0">
              <a:solidFill>
                <a:srgbClr val="004B24"/>
              </a:solidFill>
              <a:latin typeface="Arial"/>
              <a:cs typeface="Arial"/>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BAC3E-A105-93AD-2E4C-6B2565F2AE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8B2EDC-34FB-52C8-D9BB-FA5F93B24B07}"/>
              </a:ext>
            </a:extLst>
          </p:cNvPr>
          <p:cNvSpPr>
            <a:spLocks noGrp="1"/>
          </p:cNvSpPr>
          <p:nvPr>
            <p:ph type="title"/>
          </p:nvPr>
        </p:nvSpPr>
        <p:spPr/>
        <p:txBody>
          <a:bodyPr>
            <a:normAutofit/>
          </a:bodyPr>
          <a:lstStyle/>
          <a:p>
            <a:pPr algn="r" rtl="1"/>
            <a:r>
              <a:rPr lang="ar-EG" dirty="0">
                <a:latin typeface="Aptos Display"/>
                <a:ea typeface="Calibri Light"/>
                <a:cs typeface="Calibri Light"/>
              </a:rPr>
              <a:t>مناقشة زيارة السادس من نوفمبر الميدانية</a:t>
            </a:r>
            <a:endParaRPr lang="en-US" dirty="0">
              <a:latin typeface="Aptos Display"/>
              <a:ea typeface="Calibri Light"/>
              <a:cs typeface="Calibri Light"/>
            </a:endParaRPr>
          </a:p>
        </p:txBody>
      </p:sp>
      <p:sp>
        <p:nvSpPr>
          <p:cNvPr id="3" name="Content Placeholder 2" descr="A map of Cambridge with Memorial Drive highlighted between the Eliot Bridge and the Longfellow Bridge.">
            <a:extLst>
              <a:ext uri="{FF2B5EF4-FFF2-40B4-BE49-F238E27FC236}">
                <a16:creationId xmlns:a16="http://schemas.microsoft.com/office/drawing/2014/main" id="{02C299BB-7D78-66A6-DDA8-22291A65C942}"/>
              </a:ext>
            </a:extLst>
          </p:cNvPr>
          <p:cNvSpPr>
            <a:spLocks noGrp="1"/>
          </p:cNvSpPr>
          <p:nvPr>
            <p:ph idx="1"/>
          </p:nvPr>
        </p:nvSpPr>
        <p:spPr/>
        <p:txBody>
          <a:bodyPr vert="horz" lIns="0" tIns="45720" rIns="0" bIns="45720" rtlCol="0" anchor="t">
            <a:normAutofit/>
          </a:bodyPr>
          <a:lstStyle/>
          <a:p>
            <a:pPr marL="571500" indent="-571500">
              <a:buClr>
                <a:srgbClr val="004B24"/>
              </a:buClr>
              <a:buFont typeface="Wingdings,Sans-Serif" panose="020F0502020204030204" pitchFamily="34" charset="0"/>
              <a:buChar char="§"/>
            </a:pPr>
            <a:endParaRPr lang="en-US" sz="2800" dirty="0">
              <a:solidFill>
                <a:srgbClr val="404040"/>
              </a:solidFill>
              <a:latin typeface="Aptos Narrow"/>
              <a:ea typeface="Calibri"/>
              <a:cs typeface="Calibri"/>
            </a:endParaRPr>
          </a:p>
          <a:p>
            <a:pPr>
              <a:buFont typeface="Wingdings,Sans-Serif" panose="020F0502020204030204" pitchFamily="34" charset="0"/>
              <a:buChar char="§"/>
            </a:pPr>
            <a:endParaRPr lang="en-US" sz="1700" dirty="0">
              <a:solidFill>
                <a:srgbClr val="000000"/>
              </a:solidFill>
              <a:ea typeface="Calibri"/>
              <a:cs typeface="Calibri"/>
            </a:endParaRPr>
          </a:p>
          <a:p>
            <a:endParaRPr lang="en-US" dirty="0">
              <a:ea typeface="Calibri"/>
              <a:cs typeface="Calibri"/>
            </a:endParaRPr>
          </a:p>
        </p:txBody>
      </p:sp>
      <p:pic>
        <p:nvPicPr>
          <p:cNvPr id="4" name="Picture 3" descr="خريطة لمدينة Cambridge، تبرز تواجد Memorial Drive بين جسر Eliot وجسر Longfellow.">
            <a:extLst>
              <a:ext uri="{FF2B5EF4-FFF2-40B4-BE49-F238E27FC236}">
                <a16:creationId xmlns:a16="http://schemas.microsoft.com/office/drawing/2014/main" id="{657B0953-D3A9-4E0C-2FDE-F04C243C1D8E}"/>
              </a:ext>
            </a:extLst>
          </p:cNvPr>
          <p:cNvPicPr>
            <a:picLocks noChangeAspect="1"/>
          </p:cNvPicPr>
          <p:nvPr/>
        </p:nvPicPr>
        <p:blipFill>
          <a:blip r:embed="rId2"/>
          <a:stretch>
            <a:fillRect/>
          </a:stretch>
        </p:blipFill>
        <p:spPr>
          <a:xfrm>
            <a:off x="2593508" y="2056190"/>
            <a:ext cx="6484890" cy="4015620"/>
          </a:xfrm>
          <a:prstGeom prst="rect">
            <a:avLst/>
          </a:prstGeom>
        </p:spPr>
      </p:pic>
    </p:spTree>
    <p:extLst>
      <p:ext uri="{BB962C8B-B14F-4D97-AF65-F5344CB8AC3E}">
        <p14:creationId xmlns:p14="http://schemas.microsoft.com/office/powerpoint/2010/main" val="1588223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D917D-D6D8-13CA-CC9D-9A686B5F08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5CE783-660D-1259-6D03-3D151E3B8A67}"/>
              </a:ext>
            </a:extLst>
          </p:cNvPr>
          <p:cNvSpPr>
            <a:spLocks noGrp="1"/>
          </p:cNvSpPr>
          <p:nvPr>
            <p:ph type="title"/>
          </p:nvPr>
        </p:nvSpPr>
        <p:spPr/>
        <p:txBody>
          <a:bodyPr>
            <a:normAutofit/>
          </a:bodyPr>
          <a:lstStyle/>
          <a:p>
            <a:pPr algn="r" rtl="1"/>
            <a:r>
              <a:rPr lang="ar-EG" dirty="0">
                <a:latin typeface="Aptos Display"/>
                <a:ea typeface="Calibri Light"/>
                <a:cs typeface="Calibri Light"/>
              </a:rPr>
              <a:t>مناقشة هيكل ومحتوى جلسات الاستماع العامة</a:t>
            </a:r>
            <a:endParaRPr lang="en-US" dirty="0">
              <a:latin typeface="Aptos Display"/>
              <a:ea typeface="Calibri Light"/>
              <a:cs typeface="Calibri Light"/>
            </a:endParaRPr>
          </a:p>
        </p:txBody>
      </p:sp>
      <p:sp>
        <p:nvSpPr>
          <p:cNvPr id="3" name="Content Placeholder 2">
            <a:extLst>
              <a:ext uri="{FF2B5EF4-FFF2-40B4-BE49-F238E27FC236}">
                <a16:creationId xmlns:a16="http://schemas.microsoft.com/office/drawing/2014/main" id="{0BB13290-8FE8-FD78-3EF1-17DBE2DAAD83}"/>
              </a:ext>
            </a:extLst>
          </p:cNvPr>
          <p:cNvSpPr>
            <a:spLocks noGrp="1"/>
          </p:cNvSpPr>
          <p:nvPr>
            <p:ph idx="1"/>
          </p:nvPr>
        </p:nvSpPr>
        <p:spPr/>
        <p:txBody>
          <a:bodyPr vert="horz" lIns="0" tIns="45720" rIns="0" bIns="45720" rtlCol="0" anchor="t">
            <a:normAutofit/>
          </a:bodyPr>
          <a:lstStyle/>
          <a:p>
            <a:pPr marL="571500" indent="-571500" algn="r" rtl="1">
              <a:buClr>
                <a:srgbClr val="004B24"/>
              </a:buClr>
              <a:buFont typeface="Wingdings,Sans-Serif" panose="020F0502020204030204" pitchFamily="34" charset="0"/>
              <a:buChar char="§"/>
            </a:pPr>
            <a:r>
              <a:rPr lang="ar-EG" sz="2800" dirty="0">
                <a:solidFill>
                  <a:srgbClr val="404040"/>
                </a:solidFill>
                <a:latin typeface="Aptos Narrow"/>
                <a:ea typeface="Calibri"/>
                <a:cs typeface="Calibri"/>
              </a:rPr>
              <a:t>جلسات الاستماع العامة:</a:t>
            </a:r>
            <a:endParaRPr lang="en-US" sz="2800" dirty="0">
              <a:solidFill>
                <a:srgbClr val="404040"/>
              </a:solidFill>
              <a:latin typeface="Aptos Narrow"/>
              <a:ea typeface="Calibri"/>
              <a:cs typeface="Calibri"/>
            </a:endParaRPr>
          </a:p>
          <a:p>
            <a:pPr marL="932180" lvl="4" algn="r" rtl="1">
              <a:buClr>
                <a:srgbClr val="004B24"/>
              </a:buClr>
              <a:buFont typeface="Wingdings,Sans-Serif" panose="020F0502020204030204" pitchFamily="34" charset="0"/>
              <a:buChar char="§"/>
            </a:pPr>
            <a:r>
              <a:rPr lang="ar-EG" sz="2200" dirty="0">
                <a:solidFill>
                  <a:srgbClr val="404040"/>
                </a:solidFill>
                <a:latin typeface="Aptos Narrow"/>
                <a:ea typeface="Calibri"/>
                <a:cs typeface="Calibri"/>
              </a:rPr>
              <a:t>الاثنين، 10 نوفمبر، 6-8 مساءً: افتراضي</a:t>
            </a:r>
            <a:endParaRPr lang="en-US" sz="2200" dirty="0">
              <a:ea typeface="Calibri"/>
              <a:cs typeface="Calibri"/>
            </a:endParaRPr>
          </a:p>
          <a:p>
            <a:pPr marL="932180" lvl="4" algn="r" rtl="1">
              <a:buClr>
                <a:srgbClr val="004B24"/>
              </a:buClr>
              <a:buFont typeface="Wingdings,Sans-Serif" panose="020F0502020204030204" pitchFamily="34" charset="0"/>
              <a:buChar char="§"/>
            </a:pPr>
            <a:r>
              <a:rPr lang="ar-EG" sz="2200" dirty="0">
                <a:solidFill>
                  <a:srgbClr val="404040"/>
                </a:solidFill>
                <a:latin typeface="Aptos Narrow"/>
                <a:ea typeface="Calibri"/>
                <a:cs typeface="Calibri"/>
              </a:rPr>
              <a:t>الاثنين، 17 نوفمبر، 6-8 مساءً: شخصي، مركز </a:t>
            </a:r>
            <a:r>
              <a:rPr lang="en-US" sz="2200" dirty="0">
                <a:solidFill>
                  <a:srgbClr val="404040"/>
                </a:solidFill>
                <a:latin typeface="Aptos Narrow"/>
                <a:ea typeface="Calibri"/>
                <a:cs typeface="Calibri"/>
              </a:rPr>
              <a:t>Cambridge</a:t>
            </a:r>
            <a:r>
              <a:rPr lang="ar-EG" sz="2200" dirty="0">
                <a:solidFill>
                  <a:srgbClr val="404040"/>
                </a:solidFill>
                <a:latin typeface="Aptos Narrow"/>
                <a:ea typeface="Calibri"/>
                <a:cs typeface="Calibri"/>
              </a:rPr>
              <a:t> الاجتماعي، القاعة الاجتماعية</a:t>
            </a:r>
            <a:endParaRPr lang="en-US" sz="2200" dirty="0">
              <a:solidFill>
                <a:srgbClr val="404040"/>
              </a:solidFill>
              <a:latin typeface="Aptos Narrow"/>
              <a:ea typeface="Calibri"/>
              <a:cs typeface="Calibri"/>
            </a:endParaRPr>
          </a:p>
          <a:p>
            <a:pPr marL="571500" indent="-571500" algn="r" rtl="1">
              <a:buClr>
                <a:srgbClr val="004B24"/>
              </a:buClr>
              <a:buFont typeface="Wingdings,Sans-Serif" panose="020F0502020204030204" pitchFamily="34" charset="0"/>
              <a:buChar char="§"/>
            </a:pPr>
            <a:r>
              <a:rPr lang="ar-EG" sz="2800" dirty="0">
                <a:latin typeface="Aptos Narrow"/>
                <a:ea typeface="Calibri"/>
                <a:cs typeface="Calibri"/>
              </a:rPr>
              <a:t>التحديث الخاص بأنشطة التوعية:</a:t>
            </a:r>
            <a:endParaRPr lang="en-US" sz="2800" dirty="0">
              <a:latin typeface="Aptos Narrow"/>
              <a:ea typeface="Calibri"/>
              <a:cs typeface="Calibri"/>
            </a:endParaRPr>
          </a:p>
          <a:p>
            <a:pPr marL="932180" lvl="4" algn="r" rtl="1">
              <a:buClr>
                <a:srgbClr val="004B24"/>
              </a:buClr>
              <a:buFont typeface="Wingdings,Sans-Serif" panose="020F0502020204030204" pitchFamily="34" charset="0"/>
              <a:buChar char="§"/>
            </a:pPr>
            <a:r>
              <a:rPr lang="ar-EG" sz="2200" dirty="0">
                <a:latin typeface="Aptos Narrow"/>
                <a:ea typeface="Calibri"/>
                <a:cs typeface="Calibri"/>
              </a:rPr>
              <a:t>محادثات مباشرة بين شخصين</a:t>
            </a:r>
            <a:endParaRPr lang="en-US" sz="2200" dirty="0">
              <a:latin typeface="Aptos Narrow"/>
              <a:ea typeface="Calibri"/>
              <a:cs typeface="Calibri"/>
            </a:endParaRPr>
          </a:p>
          <a:p>
            <a:pPr marL="932180" lvl="4" algn="r" rtl="1">
              <a:buClr>
                <a:srgbClr val="004B24"/>
              </a:buClr>
              <a:buFont typeface="Wingdings,Sans-Serif" panose="020F0502020204030204" pitchFamily="34" charset="0"/>
              <a:buChar char="§"/>
            </a:pPr>
            <a:r>
              <a:rPr lang="ar-EG" sz="2200" dirty="0">
                <a:solidFill>
                  <a:srgbClr val="404040"/>
                </a:solidFill>
                <a:latin typeface="Aptos Narrow"/>
                <a:ea typeface="Calibri"/>
                <a:cs typeface="Calibri"/>
              </a:rPr>
              <a:t>حملة طرق الأبواب وتوزيع منشورات</a:t>
            </a:r>
            <a:endParaRPr lang="en-US" sz="2200" dirty="0">
              <a:solidFill>
                <a:srgbClr val="404040"/>
              </a:solidFill>
              <a:latin typeface="Aptos Narrow"/>
              <a:ea typeface="Calibri"/>
              <a:cs typeface="Calibri"/>
            </a:endParaRPr>
          </a:p>
          <a:p>
            <a:pPr marL="932180" lvl="4" algn="r" rtl="1">
              <a:buClr>
                <a:srgbClr val="004B24"/>
              </a:buClr>
              <a:buFont typeface="Wingdings,Sans-Serif" panose="020F0502020204030204" pitchFamily="34" charset="0"/>
              <a:buChar char="§"/>
            </a:pPr>
            <a:r>
              <a:rPr lang="ar-EG" sz="2200" dirty="0">
                <a:solidFill>
                  <a:srgbClr val="404040"/>
                </a:solidFill>
                <a:latin typeface="Aptos Narrow"/>
                <a:ea typeface="Calibri"/>
                <a:cs typeface="Calibri"/>
              </a:rPr>
              <a:t>أنشطة توعية أخرى</a:t>
            </a:r>
            <a:endParaRPr lang="en-US" sz="2200" dirty="0">
              <a:solidFill>
                <a:srgbClr val="404040"/>
              </a:solidFill>
              <a:latin typeface="Aptos Narrow"/>
              <a:ea typeface="Calibri"/>
              <a:cs typeface="Calibri"/>
            </a:endParaRPr>
          </a:p>
          <a:p>
            <a:pPr marL="932180" lvl="4" algn="r" rtl="1">
              <a:buClr>
                <a:srgbClr val="004B24"/>
              </a:buClr>
              <a:buFont typeface="Wingdings,Sans-Serif" panose="020F0502020204030204" pitchFamily="34" charset="0"/>
              <a:buChar char="§"/>
            </a:pPr>
            <a:endParaRPr lang="en-US" sz="2200" dirty="0">
              <a:solidFill>
                <a:srgbClr val="404040"/>
              </a:solidFill>
              <a:latin typeface="Aptos Narrow"/>
              <a:ea typeface="Calibri"/>
              <a:cs typeface="Calibri"/>
            </a:endParaRPr>
          </a:p>
          <a:p>
            <a:pPr marL="571500" indent="-571500" algn="r" rtl="1">
              <a:buClr>
                <a:srgbClr val="004B24"/>
              </a:buClr>
              <a:buFont typeface="Wingdings,Sans-Serif" panose="020F0502020204030204" pitchFamily="34" charset="0"/>
              <a:buChar char="§"/>
            </a:pPr>
            <a:endParaRPr lang="en-US" sz="2800" dirty="0">
              <a:solidFill>
                <a:srgbClr val="404040"/>
              </a:solidFill>
              <a:latin typeface="Aptos Narrow"/>
              <a:ea typeface="Calibri"/>
              <a:cs typeface="Calibri"/>
            </a:endParaRPr>
          </a:p>
          <a:p>
            <a:pPr marL="571500" indent="-571500" algn="r" rtl="1">
              <a:buClr>
                <a:srgbClr val="004B24"/>
              </a:buClr>
              <a:buFont typeface="Wingdings,Sans-Serif" panose="020F0502020204030204" pitchFamily="34" charset="0"/>
              <a:buChar char="§"/>
            </a:pPr>
            <a:endParaRPr lang="en-US" sz="2800" dirty="0">
              <a:solidFill>
                <a:srgbClr val="404040"/>
              </a:solidFill>
              <a:latin typeface="Aptos Narrow"/>
              <a:ea typeface="Calibri"/>
              <a:cs typeface="Calibri"/>
            </a:endParaRPr>
          </a:p>
          <a:p>
            <a:pPr algn="r" rtl="1">
              <a:buFont typeface="Wingdings,Sans-Serif" panose="020F0502020204030204" pitchFamily="34" charset="0"/>
              <a:buChar char="§"/>
            </a:pPr>
            <a:endParaRPr lang="en-US" sz="1700" dirty="0">
              <a:solidFill>
                <a:srgbClr val="000000"/>
              </a:solidFill>
              <a:ea typeface="Calibri"/>
              <a:cs typeface="Calibri"/>
            </a:endParaRPr>
          </a:p>
          <a:p>
            <a:pPr algn="r" rtl="1"/>
            <a:endParaRPr lang="en-US" dirty="0">
              <a:ea typeface="Calibri"/>
              <a:cs typeface="Calibri"/>
            </a:endParaRPr>
          </a:p>
        </p:txBody>
      </p:sp>
    </p:spTree>
    <p:extLst>
      <p:ext uri="{BB962C8B-B14F-4D97-AF65-F5344CB8AC3E}">
        <p14:creationId xmlns:p14="http://schemas.microsoft.com/office/powerpoint/2010/main" val="3570741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6037D-EC0C-5CB3-2642-44DDAFEA9F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9317DA-38B9-5561-E376-DF6BB41DE268}"/>
              </a:ext>
            </a:extLst>
          </p:cNvPr>
          <p:cNvSpPr>
            <a:spLocks noGrp="1"/>
          </p:cNvSpPr>
          <p:nvPr>
            <p:ph type="title"/>
          </p:nvPr>
        </p:nvSpPr>
        <p:spPr/>
        <p:txBody>
          <a:bodyPr>
            <a:normAutofit/>
          </a:bodyPr>
          <a:lstStyle/>
          <a:p>
            <a:pPr algn="r" rtl="1"/>
            <a:r>
              <a:rPr lang="ar-EG" dirty="0">
                <a:latin typeface="Aptos Display"/>
                <a:ea typeface="Calibri Light"/>
                <a:cs typeface="Calibri Light"/>
              </a:rPr>
              <a:t>مناقشة هيكل ومحتوى جلسات الاستماع العامة (يتبع)</a:t>
            </a:r>
            <a:endParaRPr lang="en-US" dirty="0">
              <a:latin typeface="Aptos Display"/>
              <a:ea typeface="Calibri Light"/>
              <a:cs typeface="Calibri Light"/>
            </a:endParaRPr>
          </a:p>
        </p:txBody>
      </p:sp>
      <p:sp>
        <p:nvSpPr>
          <p:cNvPr id="3" name="Content Placeholder 2">
            <a:extLst>
              <a:ext uri="{FF2B5EF4-FFF2-40B4-BE49-F238E27FC236}">
                <a16:creationId xmlns:a16="http://schemas.microsoft.com/office/drawing/2014/main" id="{FDDE89F3-4530-F52D-9FC6-6F87AFDD9BD2}"/>
              </a:ext>
            </a:extLst>
          </p:cNvPr>
          <p:cNvSpPr>
            <a:spLocks noGrp="1"/>
          </p:cNvSpPr>
          <p:nvPr>
            <p:ph idx="1"/>
          </p:nvPr>
        </p:nvSpPr>
        <p:spPr/>
        <p:txBody>
          <a:bodyPr vert="horz" lIns="0" tIns="45720" rIns="0" bIns="45720" rtlCol="0" anchor="t">
            <a:normAutofit/>
          </a:bodyPr>
          <a:lstStyle/>
          <a:p>
            <a:pPr marL="571500" indent="-571500" algn="r" rtl="1">
              <a:buClr>
                <a:srgbClr val="004B24"/>
              </a:buClr>
              <a:buFont typeface="Wingdings,Sans-Serif" panose="020F0502020204030204" pitchFamily="34" charset="0"/>
              <a:buChar char="§"/>
            </a:pPr>
            <a:r>
              <a:rPr lang="ar-EG" sz="2800" b="1" dirty="0">
                <a:solidFill>
                  <a:srgbClr val="404040"/>
                </a:solidFill>
                <a:latin typeface="Aptos Narrow"/>
                <a:ea typeface="Calibri"/>
                <a:cs typeface="Calibri"/>
              </a:rPr>
              <a:t>6:00 – 6:15 مساءً: </a:t>
            </a:r>
            <a:r>
              <a:rPr lang="ar-EG" sz="2800" dirty="0">
                <a:solidFill>
                  <a:srgbClr val="404040"/>
                </a:solidFill>
                <a:latin typeface="Aptos Narrow"/>
                <a:ea typeface="Calibri"/>
                <a:cs typeface="Calibri"/>
              </a:rPr>
              <a:t>الوصول ووقت التفاعل</a:t>
            </a:r>
            <a:endParaRPr lang="en-US" sz="2800" dirty="0">
              <a:solidFill>
                <a:srgbClr val="404040"/>
              </a:solidFill>
              <a:latin typeface="Aptos Narrow"/>
              <a:ea typeface="Calibri"/>
              <a:cs typeface="Calibri"/>
            </a:endParaRPr>
          </a:p>
          <a:p>
            <a:pPr marL="571500" indent="-571500" algn="r" rtl="1">
              <a:buClr>
                <a:srgbClr val="004B24"/>
              </a:buClr>
              <a:buFont typeface="Wingdings,Sans-Serif" panose="020F0502020204030204" pitchFamily="34" charset="0"/>
              <a:buChar char="§"/>
            </a:pPr>
            <a:r>
              <a:rPr lang="ar-EG" sz="2800" b="1" dirty="0">
                <a:solidFill>
                  <a:srgbClr val="404040"/>
                </a:solidFill>
                <a:latin typeface="Aptos Narrow"/>
                <a:ea typeface="Calibri"/>
                <a:cs typeface="Calibri"/>
              </a:rPr>
              <a:t>6:15 – 6:45 مساءً:</a:t>
            </a:r>
            <a:r>
              <a:rPr lang="ar-EG" sz="2800" dirty="0">
                <a:solidFill>
                  <a:srgbClr val="404040"/>
                </a:solidFill>
                <a:latin typeface="Aptos Narrow"/>
                <a:ea typeface="Calibri"/>
                <a:cs typeface="Calibri"/>
              </a:rPr>
              <a:t> الاستعراض الخاص بالعرض التقديمي + أسئلة وأجوبة</a:t>
            </a:r>
            <a:endParaRPr lang="en-US" sz="2800" dirty="0">
              <a:solidFill>
                <a:srgbClr val="404040"/>
              </a:solidFill>
              <a:latin typeface="Aptos Narrow"/>
              <a:ea typeface="Calibri"/>
              <a:cs typeface="Calibri"/>
            </a:endParaRPr>
          </a:p>
          <a:p>
            <a:pPr marL="571500" indent="-571500" algn="r" rtl="1">
              <a:buClr>
                <a:srgbClr val="004B24"/>
              </a:buClr>
              <a:buFont typeface="Wingdings,Sans-Serif" panose="020F0502020204030204" pitchFamily="34" charset="0"/>
              <a:buChar char="§"/>
            </a:pPr>
            <a:r>
              <a:rPr lang="ar-EG" sz="2800" b="1" dirty="0">
                <a:solidFill>
                  <a:srgbClr val="404040"/>
                </a:solidFill>
                <a:latin typeface="Aptos Narrow"/>
                <a:ea typeface="Calibri"/>
                <a:cs typeface="Calibri"/>
              </a:rPr>
              <a:t>6:45 – 7:30 مساءً:</a:t>
            </a:r>
            <a:r>
              <a:rPr lang="ar-EG" sz="2800" dirty="0">
                <a:solidFill>
                  <a:srgbClr val="404040"/>
                </a:solidFill>
                <a:latin typeface="Aptos Narrow"/>
                <a:ea typeface="Calibri"/>
                <a:cs typeface="Calibri"/>
              </a:rPr>
              <a:t> مناقشة المجموعة الصغيرة</a:t>
            </a:r>
            <a:endParaRPr lang="en-US" sz="2800" dirty="0">
              <a:solidFill>
                <a:srgbClr val="404040"/>
              </a:solidFill>
              <a:latin typeface="Aptos Narrow"/>
              <a:ea typeface="Calibri"/>
              <a:cs typeface="Calibri"/>
            </a:endParaRPr>
          </a:p>
          <a:p>
            <a:pPr marL="571500" indent="-571500" algn="r" rtl="1">
              <a:buClr>
                <a:srgbClr val="004B24"/>
              </a:buClr>
              <a:buFont typeface="Wingdings,Sans-Serif" panose="020F0502020204030204" pitchFamily="34" charset="0"/>
              <a:buChar char="§"/>
            </a:pPr>
            <a:r>
              <a:rPr lang="ar-EG" sz="2800" b="1" dirty="0">
                <a:solidFill>
                  <a:srgbClr val="404040"/>
                </a:solidFill>
                <a:latin typeface="Aptos Narrow"/>
                <a:ea typeface="Calibri"/>
                <a:cs typeface="Calibri"/>
              </a:rPr>
              <a:t>7:30 – 8:00 مساءً:</a:t>
            </a:r>
            <a:r>
              <a:rPr lang="ar-EG" sz="2800" dirty="0">
                <a:solidFill>
                  <a:srgbClr val="404040"/>
                </a:solidFill>
                <a:latin typeface="Aptos Narrow"/>
                <a:ea typeface="Calibri"/>
                <a:cs typeface="Calibri"/>
              </a:rPr>
              <a:t> تبادل النقاش والختام</a:t>
            </a:r>
            <a:endParaRPr lang="en-US" sz="2800" dirty="0">
              <a:solidFill>
                <a:srgbClr val="404040"/>
              </a:solidFill>
              <a:latin typeface="Aptos Narrow"/>
              <a:ea typeface="Calibri"/>
              <a:cs typeface="Calibri"/>
            </a:endParaRPr>
          </a:p>
          <a:p>
            <a:pPr marL="571500" indent="-571500" algn="r" rtl="1">
              <a:buClr>
                <a:srgbClr val="004B24"/>
              </a:buClr>
              <a:buFont typeface="Wingdings,Sans-Serif" panose="020F0502020204030204" pitchFamily="34" charset="0"/>
              <a:buChar char="§"/>
            </a:pPr>
            <a:endParaRPr lang="en-US" sz="2800" dirty="0">
              <a:solidFill>
                <a:srgbClr val="404040"/>
              </a:solidFill>
              <a:latin typeface="Aptos Narrow"/>
              <a:ea typeface="Calibri"/>
              <a:cs typeface="Calibri"/>
            </a:endParaRPr>
          </a:p>
          <a:p>
            <a:pPr marL="932180" lvl="4" algn="r" rtl="1">
              <a:buClr>
                <a:srgbClr val="004B24"/>
              </a:buClr>
              <a:buFont typeface="Wingdings,Sans-Serif" panose="020F0502020204030204" pitchFamily="34" charset="0"/>
              <a:buChar char="§"/>
            </a:pPr>
            <a:endParaRPr lang="en-US" sz="2200" dirty="0">
              <a:solidFill>
                <a:srgbClr val="404040"/>
              </a:solidFill>
              <a:latin typeface="Aptos Narrow"/>
              <a:ea typeface="Calibri"/>
              <a:cs typeface="Calibri"/>
            </a:endParaRPr>
          </a:p>
          <a:p>
            <a:pPr marL="571500" indent="-571500" algn="r" rtl="1">
              <a:buClr>
                <a:srgbClr val="004B24"/>
              </a:buClr>
              <a:buFont typeface="Wingdings,Sans-Serif" panose="020F0502020204030204" pitchFamily="34" charset="0"/>
              <a:buChar char="§"/>
            </a:pPr>
            <a:endParaRPr lang="en-US" sz="2800" dirty="0">
              <a:solidFill>
                <a:srgbClr val="404040"/>
              </a:solidFill>
              <a:latin typeface="Aptos Narrow"/>
              <a:ea typeface="Calibri"/>
              <a:cs typeface="Calibri"/>
            </a:endParaRPr>
          </a:p>
          <a:p>
            <a:pPr marL="571500" indent="-571500" algn="r" rtl="1">
              <a:buClr>
                <a:srgbClr val="004B24"/>
              </a:buClr>
              <a:buFont typeface="Wingdings,Sans-Serif" panose="020F0502020204030204" pitchFamily="34" charset="0"/>
              <a:buChar char="§"/>
            </a:pPr>
            <a:endParaRPr lang="en-US" sz="2800" dirty="0">
              <a:solidFill>
                <a:srgbClr val="404040"/>
              </a:solidFill>
              <a:latin typeface="Aptos Narrow"/>
              <a:ea typeface="Calibri"/>
              <a:cs typeface="Calibri"/>
            </a:endParaRPr>
          </a:p>
          <a:p>
            <a:pPr algn="r" rtl="1">
              <a:buFont typeface="Wingdings,Sans-Serif" panose="020F0502020204030204" pitchFamily="34" charset="0"/>
              <a:buChar char="§"/>
            </a:pPr>
            <a:endParaRPr lang="en-US" sz="1700" dirty="0">
              <a:solidFill>
                <a:srgbClr val="000000"/>
              </a:solidFill>
              <a:ea typeface="Calibri"/>
              <a:cs typeface="Calibri"/>
            </a:endParaRPr>
          </a:p>
          <a:p>
            <a:pPr algn="r" rtl="1"/>
            <a:endParaRPr lang="en-US" dirty="0">
              <a:ea typeface="Calibri"/>
              <a:cs typeface="Calibri"/>
            </a:endParaRPr>
          </a:p>
        </p:txBody>
      </p:sp>
    </p:spTree>
    <p:extLst>
      <p:ext uri="{BB962C8B-B14F-4D97-AF65-F5344CB8AC3E}">
        <p14:creationId xmlns:p14="http://schemas.microsoft.com/office/powerpoint/2010/main" val="1862081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CF3F2-3BC4-FE0E-EAB5-1E89E2EFA5EB}"/>
              </a:ext>
            </a:extLst>
          </p:cNvPr>
          <p:cNvSpPr>
            <a:spLocks noGrp="1"/>
          </p:cNvSpPr>
          <p:nvPr>
            <p:ph type="title"/>
          </p:nvPr>
        </p:nvSpPr>
        <p:spPr/>
        <p:txBody>
          <a:bodyPr/>
          <a:lstStyle/>
          <a:p>
            <a:pPr algn="r" rtl="1"/>
            <a:r>
              <a:rPr lang="ar-EG" dirty="0">
                <a:latin typeface="Aptos Display"/>
                <a:ea typeface="Calibri Light"/>
                <a:cs typeface="Calibri Light"/>
              </a:rPr>
              <a:t>التوصيات الأولية للتقرير الخاص بفريق العمل - المناقشة</a:t>
            </a:r>
            <a:endParaRPr lang="en-US" dirty="0">
              <a:latin typeface="Aptos Display"/>
              <a:ea typeface="Calibri Light"/>
              <a:cs typeface="Calibri Light"/>
            </a:endParaRPr>
          </a:p>
        </p:txBody>
      </p:sp>
      <p:sp>
        <p:nvSpPr>
          <p:cNvPr id="6" name="Content Placeholder 5">
            <a:extLst>
              <a:ext uri="{FF2B5EF4-FFF2-40B4-BE49-F238E27FC236}">
                <a16:creationId xmlns:a16="http://schemas.microsoft.com/office/drawing/2014/main" id="{3AAFEA63-4337-CF55-3A5F-31C17C31DAFA}"/>
              </a:ext>
            </a:extLst>
          </p:cNvPr>
          <p:cNvSpPr>
            <a:spLocks noGrp="1"/>
          </p:cNvSpPr>
          <p:nvPr>
            <p:ph idx="1"/>
          </p:nvPr>
        </p:nvSpPr>
        <p:spPr/>
        <p:txBody>
          <a:bodyPr vert="horz" lIns="0" tIns="45720" rIns="0" bIns="45720" rtlCol="0" anchor="t">
            <a:normAutofit/>
          </a:bodyPr>
          <a:lstStyle/>
          <a:p>
            <a:pPr marL="0" indent="0" algn="r" rtl="1">
              <a:lnSpc>
                <a:spcPct val="100000"/>
              </a:lnSpc>
              <a:spcBef>
                <a:spcPts val="0"/>
              </a:spcBef>
              <a:spcAft>
                <a:spcPts val="0"/>
              </a:spcAft>
              <a:buNone/>
            </a:pPr>
            <a:r>
              <a:rPr lang="ar-EG" sz="2400" b="1" dirty="0">
                <a:solidFill>
                  <a:srgbClr val="004B24"/>
                </a:solidFill>
                <a:latin typeface="Aptos Narrow"/>
                <a:ea typeface="+mn-lt"/>
                <a:cs typeface="+mn-lt"/>
              </a:rPr>
              <a:t>من الفقرة 205:</a:t>
            </a:r>
            <a:endParaRPr lang="en-US" sz="2400" dirty="0">
              <a:solidFill>
                <a:srgbClr val="004B24"/>
              </a:solidFill>
              <a:latin typeface="Aptos Narrow"/>
              <a:ea typeface="+mn-lt"/>
              <a:cs typeface="+mn-lt"/>
            </a:endParaRPr>
          </a:p>
          <a:p>
            <a:pPr algn="r" rtl="1">
              <a:lnSpc>
                <a:spcPct val="100000"/>
              </a:lnSpc>
              <a:spcBef>
                <a:spcPts val="0"/>
              </a:spcBef>
              <a:spcAft>
                <a:spcPts val="0"/>
              </a:spcAft>
            </a:pPr>
            <a:r>
              <a:rPr lang="ar-EG" sz="2400" dirty="0">
                <a:solidFill>
                  <a:srgbClr val="141414"/>
                </a:solidFill>
                <a:latin typeface="Aptos Narrow"/>
                <a:ea typeface="+mn-lt"/>
                <a:cs typeface="+mn-lt"/>
              </a:rPr>
              <a:t>(</a:t>
            </a:r>
            <a:r>
              <a:rPr lang="en-US" sz="2400" dirty="0">
                <a:solidFill>
                  <a:srgbClr val="141414"/>
                </a:solidFill>
                <a:latin typeface="Aptos Narrow"/>
                <a:ea typeface="+mn-lt"/>
                <a:cs typeface="+mn-lt"/>
              </a:rPr>
              <a:t>c</a:t>
            </a:r>
            <a:r>
              <a:rPr lang="ar-EG" sz="2400" dirty="0">
                <a:solidFill>
                  <a:srgbClr val="141414"/>
                </a:solidFill>
                <a:latin typeface="Aptos Narrow"/>
                <a:ea typeface="+mn-lt"/>
                <a:cs typeface="+mn-lt"/>
              </a:rPr>
              <a:t>) سوف يتضمن كلًا من توصيات فريق العمل وفقًا للفقرة الفرعية (</a:t>
            </a:r>
            <a:r>
              <a:rPr lang="en-US" sz="2400" dirty="0">
                <a:solidFill>
                  <a:srgbClr val="141414"/>
                </a:solidFill>
                <a:latin typeface="Aptos Narrow"/>
                <a:ea typeface="+mn-lt"/>
                <a:cs typeface="+mn-lt"/>
              </a:rPr>
              <a:t>b</a:t>
            </a:r>
            <a:r>
              <a:rPr lang="ar-EG" sz="2400" dirty="0">
                <a:solidFill>
                  <a:srgbClr val="141414"/>
                </a:solidFill>
                <a:latin typeface="Aptos Narrow"/>
                <a:ea typeface="+mn-lt"/>
                <a:cs typeface="+mn-lt"/>
              </a:rPr>
              <a:t>) والتقرير وفقًا للفقرة الفرعية (</a:t>
            </a:r>
            <a:r>
              <a:rPr lang="en-US" sz="2400" dirty="0">
                <a:solidFill>
                  <a:srgbClr val="141414"/>
                </a:solidFill>
                <a:latin typeface="Aptos Narrow"/>
                <a:ea typeface="+mn-lt"/>
                <a:cs typeface="+mn-lt"/>
              </a:rPr>
              <a:t>g</a:t>
            </a:r>
            <a:r>
              <a:rPr lang="ar-EG" sz="2400" dirty="0">
                <a:solidFill>
                  <a:srgbClr val="141414"/>
                </a:solidFill>
                <a:latin typeface="Aptos Narrow"/>
                <a:ea typeface="+mn-lt"/>
                <a:cs typeface="+mn-lt"/>
              </a:rPr>
              <a:t>)، على سبيل المثال لا الحصر، طرق تهدف إلى: (</a:t>
            </a:r>
            <a:r>
              <a:rPr lang="en-US" sz="2400" dirty="0" err="1">
                <a:solidFill>
                  <a:srgbClr val="141414"/>
                </a:solidFill>
                <a:latin typeface="Aptos Narrow"/>
                <a:ea typeface="+mn-lt"/>
                <a:cs typeface="+mn-lt"/>
              </a:rPr>
              <a:t>i</a:t>
            </a:r>
            <a:r>
              <a:rPr lang="ar-EG" sz="2400" dirty="0">
                <a:solidFill>
                  <a:srgbClr val="141414"/>
                </a:solidFill>
                <a:latin typeface="Aptos Narrow"/>
                <a:ea typeface="+mn-lt"/>
                <a:cs typeface="+mn-lt"/>
              </a:rPr>
              <a:t>) التأكد من دراسة الإدارة </a:t>
            </a:r>
            <a:r>
              <a:rPr lang="ar-EG" sz="2400" dirty="0">
                <a:solidFill>
                  <a:srgbClr val="141414"/>
                </a:solidFill>
                <a:highlight>
                  <a:srgbClr val="FFFF00"/>
                </a:highlight>
                <a:latin typeface="Aptos Narrow"/>
                <a:ea typeface="+mn-lt"/>
                <a:cs typeface="+mn-lt"/>
              </a:rPr>
              <a:t>لمبادئ العدالة البيئية </a:t>
            </a:r>
            <a:r>
              <a:rPr lang="ar-EG" sz="2400" dirty="0">
                <a:solidFill>
                  <a:srgbClr val="141414"/>
                </a:solidFill>
                <a:latin typeface="Aptos Narrow"/>
                <a:ea typeface="+mn-lt"/>
                <a:cs typeface="+mn-lt"/>
              </a:rPr>
              <a:t>عند اتخاذ قرارات تتضمن منطقة </a:t>
            </a:r>
            <a:r>
              <a:rPr lang="en-US" sz="2400" dirty="0">
                <a:solidFill>
                  <a:srgbClr val="141414"/>
                </a:solidFill>
                <a:latin typeface="Aptos Narrow"/>
                <a:ea typeface="+mn-lt"/>
                <a:cs typeface="+mn-lt"/>
              </a:rPr>
              <a:t>River</a:t>
            </a:r>
            <a:r>
              <a:rPr lang="ar-EG" sz="2400" dirty="0">
                <a:solidFill>
                  <a:srgbClr val="141414"/>
                </a:solidFill>
                <a:latin typeface="Aptos Narrow"/>
                <a:ea typeface="+mn-lt"/>
                <a:cs typeface="+mn-lt"/>
              </a:rPr>
              <a:t> </a:t>
            </a:r>
            <a:r>
              <a:rPr lang="en-US" sz="2400" dirty="0">
                <a:solidFill>
                  <a:srgbClr val="141414"/>
                </a:solidFill>
                <a:latin typeface="Aptos Narrow"/>
                <a:ea typeface="+mn-lt"/>
                <a:cs typeface="+mn-lt"/>
              </a:rPr>
              <a:t>Charles</a:t>
            </a:r>
            <a:r>
              <a:rPr lang="ar-EG" sz="2400" dirty="0">
                <a:solidFill>
                  <a:srgbClr val="141414"/>
                </a:solidFill>
                <a:latin typeface="Aptos Narrow"/>
                <a:ea typeface="+mn-lt"/>
                <a:cs typeface="+mn-lt"/>
              </a:rPr>
              <a:t> ما بين جسر </a:t>
            </a:r>
            <a:r>
              <a:rPr lang="en-US" sz="2400" dirty="0">
                <a:solidFill>
                  <a:srgbClr val="141414"/>
                </a:solidFill>
                <a:latin typeface="Aptos Narrow"/>
                <a:ea typeface="+mn-lt"/>
                <a:cs typeface="+mn-lt"/>
              </a:rPr>
              <a:t>Longfellow</a:t>
            </a:r>
            <a:r>
              <a:rPr lang="ar-EG" sz="2400" dirty="0">
                <a:solidFill>
                  <a:srgbClr val="141414"/>
                </a:solidFill>
                <a:latin typeface="Aptos Narrow"/>
                <a:ea typeface="+mn-lt"/>
                <a:cs typeface="+mn-lt"/>
              </a:rPr>
              <a:t> وجسر </a:t>
            </a:r>
            <a:r>
              <a:rPr lang="en-US" sz="2400" dirty="0">
                <a:solidFill>
                  <a:srgbClr val="141414"/>
                </a:solidFill>
                <a:latin typeface="Aptos Narrow"/>
                <a:ea typeface="+mn-lt"/>
                <a:cs typeface="+mn-lt"/>
              </a:rPr>
              <a:t>Eliot</a:t>
            </a:r>
            <a:r>
              <a:rPr lang="ar-EG" sz="2400" dirty="0">
                <a:solidFill>
                  <a:srgbClr val="141414"/>
                </a:solidFill>
                <a:latin typeface="Aptos Narrow"/>
                <a:ea typeface="+mn-lt"/>
                <a:cs typeface="+mn-lt"/>
              </a:rPr>
              <a:t>؛ (</a:t>
            </a:r>
            <a:r>
              <a:rPr lang="en-US" sz="2400" dirty="0">
                <a:solidFill>
                  <a:srgbClr val="141414"/>
                </a:solidFill>
                <a:latin typeface="Aptos Narrow"/>
                <a:ea typeface="+mn-lt"/>
                <a:cs typeface="+mn-lt"/>
              </a:rPr>
              <a:t>ii</a:t>
            </a:r>
            <a:r>
              <a:rPr lang="ar-EG" sz="2400" dirty="0">
                <a:solidFill>
                  <a:srgbClr val="141414"/>
                </a:solidFill>
                <a:latin typeface="Aptos Narrow"/>
                <a:ea typeface="+mn-lt"/>
                <a:cs typeface="+mn-lt"/>
              </a:rPr>
              <a:t>) التأكد من </a:t>
            </a:r>
            <a:r>
              <a:rPr lang="ar-EG" sz="2400" dirty="0">
                <a:solidFill>
                  <a:srgbClr val="141414"/>
                </a:solidFill>
                <a:highlight>
                  <a:srgbClr val="FFFF00"/>
                </a:highlight>
                <a:latin typeface="Aptos Narrow"/>
                <a:ea typeface="+mn-lt"/>
                <a:cs typeface="+mn-lt"/>
              </a:rPr>
              <a:t>اشتراك جميع الأطراف المعنية </a:t>
            </a:r>
            <a:r>
              <a:rPr lang="ar-EG" sz="2400" dirty="0">
                <a:solidFill>
                  <a:srgbClr val="141414"/>
                </a:solidFill>
                <a:latin typeface="Aptos Narrow"/>
                <a:ea typeface="+mn-lt"/>
                <a:cs typeface="+mn-lt"/>
              </a:rPr>
              <a:t>عند اتخاذ قرارات موضوعية أو جوهرية بخصوص إغلاق أو تقييد الوصول إلى </a:t>
            </a:r>
            <a:r>
              <a:rPr lang="en-US" sz="2400" dirty="0">
                <a:solidFill>
                  <a:srgbClr val="141414"/>
                </a:solidFill>
                <a:latin typeface="Aptos Narrow"/>
                <a:ea typeface="+mn-lt"/>
                <a:cs typeface="+mn-lt"/>
              </a:rPr>
              <a:t>Memorial Drive</a:t>
            </a:r>
            <a:r>
              <a:rPr lang="ar-EG" sz="2400" dirty="0">
                <a:solidFill>
                  <a:srgbClr val="141414"/>
                </a:solidFill>
                <a:latin typeface="Aptos Narrow"/>
                <a:ea typeface="+mn-lt"/>
                <a:cs typeface="+mn-lt"/>
              </a:rPr>
              <a:t>؛ (</a:t>
            </a:r>
            <a:r>
              <a:rPr lang="en-US" sz="2400" dirty="0">
                <a:solidFill>
                  <a:srgbClr val="141414"/>
                </a:solidFill>
                <a:latin typeface="Aptos Narrow"/>
                <a:ea typeface="+mn-lt"/>
                <a:cs typeface="+mn-lt"/>
              </a:rPr>
              <a:t>iii</a:t>
            </a:r>
            <a:r>
              <a:rPr lang="ar-EG" sz="2400" dirty="0">
                <a:solidFill>
                  <a:srgbClr val="141414"/>
                </a:solidFill>
                <a:latin typeface="Aptos Narrow"/>
                <a:ea typeface="+mn-lt"/>
                <a:cs typeface="+mn-lt"/>
              </a:rPr>
              <a:t>) التأكد من تلقي ساكني الحي المجاور </a:t>
            </a:r>
            <a:r>
              <a:rPr lang="ar-EG" sz="2400" dirty="0">
                <a:solidFill>
                  <a:srgbClr val="141414"/>
                </a:solidFill>
                <a:highlight>
                  <a:srgbClr val="FFFF00"/>
                </a:highlight>
                <a:latin typeface="Aptos Narrow"/>
                <a:ea typeface="+mn-lt"/>
                <a:cs typeface="+mn-lt"/>
              </a:rPr>
              <a:t>إخطار ملائم </a:t>
            </a:r>
            <a:r>
              <a:rPr lang="ar-EG" sz="2400" dirty="0">
                <a:solidFill>
                  <a:srgbClr val="141414"/>
                </a:solidFill>
                <a:latin typeface="Aptos Narrow"/>
                <a:ea typeface="+mn-lt"/>
                <a:cs typeface="+mn-lt"/>
              </a:rPr>
              <a:t>عند قيام الإدارة بإجراء تغييرات في الوصول إلى </a:t>
            </a:r>
            <a:r>
              <a:rPr lang="en-US" sz="2400" dirty="0">
                <a:solidFill>
                  <a:srgbClr val="141414"/>
                </a:solidFill>
                <a:latin typeface="Aptos Narrow"/>
                <a:ea typeface="+mn-lt"/>
                <a:cs typeface="+mn-lt"/>
              </a:rPr>
              <a:t>Memorial Drive</a:t>
            </a:r>
            <a:r>
              <a:rPr lang="ar-EG" sz="2400" dirty="0">
                <a:solidFill>
                  <a:srgbClr val="141414"/>
                </a:solidFill>
                <a:latin typeface="Aptos Narrow"/>
                <a:ea typeface="+mn-lt"/>
                <a:cs typeface="+mn-lt"/>
              </a:rPr>
              <a:t>؛ و(</a:t>
            </a:r>
            <a:r>
              <a:rPr lang="en-US" sz="2400" dirty="0">
                <a:solidFill>
                  <a:srgbClr val="141414"/>
                </a:solidFill>
                <a:latin typeface="Aptos Narrow"/>
                <a:ea typeface="+mn-lt"/>
                <a:cs typeface="+mn-lt"/>
              </a:rPr>
              <a:t>iv</a:t>
            </a:r>
            <a:r>
              <a:rPr lang="ar-EG" sz="2400" dirty="0">
                <a:solidFill>
                  <a:srgbClr val="141414"/>
                </a:solidFill>
                <a:latin typeface="Aptos Narrow"/>
                <a:ea typeface="+mn-lt"/>
                <a:cs typeface="+mn-lt"/>
              </a:rPr>
              <a:t>) </a:t>
            </a:r>
            <a:r>
              <a:rPr lang="ar-EG" sz="2400" dirty="0">
                <a:solidFill>
                  <a:srgbClr val="141414"/>
                </a:solidFill>
                <a:highlight>
                  <a:srgbClr val="FFFF00"/>
                </a:highlight>
                <a:latin typeface="Aptos Narrow"/>
                <a:ea typeface="+mn-lt"/>
                <a:cs typeface="+mn-lt"/>
              </a:rPr>
              <a:t>تطوير البرامج </a:t>
            </a:r>
            <a:r>
              <a:rPr lang="ar-EG" sz="2400" dirty="0">
                <a:solidFill>
                  <a:srgbClr val="141414"/>
                </a:solidFill>
                <a:latin typeface="Aptos Narrow"/>
                <a:ea typeface="+mn-lt"/>
                <a:cs typeface="+mn-lt"/>
              </a:rPr>
              <a:t>المعدة على امتداد </a:t>
            </a:r>
            <a:endParaRPr lang="en-US" sz="2400" dirty="0">
              <a:solidFill>
                <a:srgbClr val="141414"/>
              </a:solidFill>
              <a:latin typeface="Aptos Narrow"/>
              <a:ea typeface="+mn-lt"/>
              <a:cs typeface="+mn-lt"/>
            </a:endParaRPr>
          </a:p>
          <a:p>
            <a:pPr algn="r" rtl="1">
              <a:lnSpc>
                <a:spcPct val="100000"/>
              </a:lnSpc>
              <a:spcBef>
                <a:spcPts val="0"/>
              </a:spcBef>
              <a:spcAft>
                <a:spcPts val="0"/>
              </a:spcAft>
            </a:pPr>
            <a:r>
              <a:rPr lang="en-US" sz="2400" dirty="0">
                <a:solidFill>
                  <a:srgbClr val="141414"/>
                </a:solidFill>
                <a:latin typeface="Aptos Narrow"/>
                <a:ea typeface="+mn-lt"/>
                <a:cs typeface="+mn-lt"/>
              </a:rPr>
              <a:t>Charles River</a:t>
            </a:r>
            <a:r>
              <a:rPr lang="ar-EG" sz="2400" dirty="0">
                <a:solidFill>
                  <a:srgbClr val="141414"/>
                </a:solidFill>
                <a:latin typeface="Aptos Narrow"/>
                <a:ea typeface="+mn-lt"/>
                <a:cs typeface="+mn-lt"/>
              </a:rPr>
              <a:t> والتي يمكن التمتع بها من قبل مجموعة عريضة ومتنوعة من الجهات المعنية. </a:t>
            </a:r>
            <a:endParaRPr lang="en-US" sz="2400" dirty="0">
              <a:solidFill>
                <a:srgbClr val="000000"/>
              </a:solidFill>
              <a:latin typeface="Aptos Narrow"/>
              <a:ea typeface="+mn-lt"/>
              <a:cs typeface="+mn-lt"/>
            </a:endParaRPr>
          </a:p>
        </p:txBody>
      </p:sp>
    </p:spTree>
    <p:extLst>
      <p:ext uri="{BB962C8B-B14F-4D97-AF65-F5344CB8AC3E}">
        <p14:creationId xmlns:p14="http://schemas.microsoft.com/office/powerpoint/2010/main" val="3989607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BE677-FC10-B6F5-1429-5D0FCBA977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FB3A6D-65D6-9AE1-E97D-F79A89750447}"/>
              </a:ext>
            </a:extLst>
          </p:cNvPr>
          <p:cNvSpPr>
            <a:spLocks noGrp="1"/>
          </p:cNvSpPr>
          <p:nvPr>
            <p:ph type="title"/>
          </p:nvPr>
        </p:nvSpPr>
        <p:spPr/>
        <p:txBody>
          <a:bodyPr/>
          <a:lstStyle/>
          <a:p>
            <a:pPr algn="r" rtl="1"/>
            <a:r>
              <a:rPr lang="ar-EG" dirty="0">
                <a:latin typeface="Aptos Display"/>
              </a:rPr>
              <a:t>الخطوات التالية</a:t>
            </a:r>
            <a:endParaRPr lang="en-US" dirty="0">
              <a:latin typeface="Aptos Display" panose="020B0004020202020204" pitchFamily="34" charset="0"/>
            </a:endParaRPr>
          </a:p>
        </p:txBody>
      </p:sp>
      <p:sp>
        <p:nvSpPr>
          <p:cNvPr id="3" name="Content Placeholder 2">
            <a:extLst>
              <a:ext uri="{FF2B5EF4-FFF2-40B4-BE49-F238E27FC236}">
                <a16:creationId xmlns:a16="http://schemas.microsoft.com/office/drawing/2014/main" id="{C7FFEBF4-7121-3805-811D-A578E901497E}"/>
              </a:ext>
            </a:extLst>
          </p:cNvPr>
          <p:cNvSpPr>
            <a:spLocks noGrp="1"/>
          </p:cNvSpPr>
          <p:nvPr>
            <p:ph idx="1"/>
          </p:nvPr>
        </p:nvSpPr>
        <p:spPr>
          <a:xfrm>
            <a:off x="1097280" y="2015854"/>
            <a:ext cx="10058400" cy="4023360"/>
          </a:xfrm>
        </p:spPr>
        <p:txBody>
          <a:bodyPr vert="horz" lIns="0" tIns="45720" rIns="0" bIns="45720" rtlCol="0" anchor="t">
            <a:normAutofit fontScale="92500" lnSpcReduction="20000"/>
          </a:bodyPr>
          <a:lstStyle/>
          <a:p>
            <a:pPr marL="383540" lvl="1" algn="r" rtl="1">
              <a:lnSpc>
                <a:spcPct val="108000"/>
              </a:lnSpc>
              <a:spcBef>
                <a:spcPts val="600"/>
              </a:spcBef>
              <a:spcAft>
                <a:spcPts val="600"/>
              </a:spcAft>
              <a:buClr>
                <a:srgbClr val="004B24"/>
              </a:buClr>
              <a:buFont typeface="Wingdings" panose="05000000000000000000" pitchFamily="2" charset="2"/>
              <a:buChar char="§"/>
            </a:pPr>
            <a:r>
              <a:rPr lang="ar-EG" sz="2800" dirty="0">
                <a:solidFill>
                  <a:schemeClr val="tx1"/>
                </a:solidFill>
                <a:latin typeface="Aptos Narrow"/>
                <a:ea typeface="+mn-lt"/>
                <a:cs typeface="+mn-lt"/>
              </a:rPr>
              <a:t>زيارة ميدانية في يوم الخميس 6 نوفمبر</a:t>
            </a:r>
            <a:endParaRPr lang="en-US" sz="2800" dirty="0">
              <a:solidFill>
                <a:schemeClr val="tx1"/>
              </a:solidFill>
              <a:latin typeface="Aptos Narrow"/>
              <a:ea typeface="+mn-lt"/>
              <a:cs typeface="+mn-lt"/>
            </a:endParaRPr>
          </a:p>
          <a:p>
            <a:pPr marL="383540" lvl="1" algn="r" rtl="1">
              <a:lnSpc>
                <a:spcPct val="108000"/>
              </a:lnSpc>
              <a:spcBef>
                <a:spcPts val="600"/>
              </a:spcBef>
              <a:spcAft>
                <a:spcPts val="600"/>
              </a:spcAft>
              <a:buClr>
                <a:srgbClr val="004B24"/>
              </a:buClr>
              <a:buFont typeface="Wingdings" panose="05000000000000000000" pitchFamily="2" charset="2"/>
              <a:buChar char="§"/>
            </a:pPr>
            <a:r>
              <a:rPr lang="ar-EG" sz="2800" dirty="0">
                <a:solidFill>
                  <a:schemeClr val="tx1"/>
                </a:solidFill>
                <a:latin typeface="Aptos Narrow"/>
                <a:ea typeface="Calibri"/>
                <a:cs typeface="Calibri"/>
              </a:rPr>
              <a:t>أنشطة توعية تحت قيادة </a:t>
            </a:r>
            <a:r>
              <a:rPr lang="en-US" sz="2800" dirty="0">
                <a:solidFill>
                  <a:schemeClr val="tx1"/>
                </a:solidFill>
                <a:ea typeface="Calibri"/>
                <a:cs typeface="Calibri"/>
              </a:rPr>
              <a:t>MAPC</a:t>
            </a:r>
            <a:r>
              <a:rPr lang="ar-EG" sz="2800" dirty="0">
                <a:solidFill>
                  <a:schemeClr val="tx1"/>
                </a:solidFill>
                <a:ea typeface="Calibri"/>
                <a:cs typeface="Calibri"/>
              </a:rPr>
              <a:t> </a:t>
            </a:r>
            <a:r>
              <a:rPr lang="ar-EG" sz="2800" dirty="0">
                <a:solidFill>
                  <a:schemeClr val="tx1"/>
                </a:solidFill>
                <a:ea typeface="+mn-lt"/>
                <a:cs typeface="Arial"/>
              </a:rPr>
              <a:t>(مجلس تخطيط المناطق الحضرية)</a:t>
            </a:r>
            <a:endParaRPr lang="en-US" sz="2800" dirty="0">
              <a:solidFill>
                <a:schemeClr val="tx1"/>
              </a:solidFill>
              <a:ea typeface="Calibri"/>
              <a:cs typeface="Calibri"/>
            </a:endParaRPr>
          </a:p>
          <a:p>
            <a:pPr marL="383540" lvl="1" algn="r" rtl="1">
              <a:lnSpc>
                <a:spcPct val="108000"/>
              </a:lnSpc>
              <a:spcBef>
                <a:spcPts val="600"/>
              </a:spcBef>
              <a:spcAft>
                <a:spcPts val="600"/>
              </a:spcAft>
              <a:buClr>
                <a:srgbClr val="004B24"/>
              </a:buClr>
              <a:buFont typeface="Wingdings" panose="05000000000000000000" pitchFamily="2" charset="2"/>
              <a:buChar char="§"/>
            </a:pPr>
            <a:r>
              <a:rPr lang="ar-EG" sz="2800" dirty="0">
                <a:solidFill>
                  <a:schemeClr val="tx1"/>
                </a:solidFill>
                <a:latin typeface="Aptos Narrow"/>
                <a:ea typeface="Calibri"/>
                <a:cs typeface="Calibri"/>
              </a:rPr>
              <a:t>جلسات استماع عامة في 10 و17 نوفمبر</a:t>
            </a:r>
            <a:endParaRPr lang="en-US" sz="2800" dirty="0">
              <a:solidFill>
                <a:schemeClr val="tx1"/>
              </a:solidFill>
              <a:latin typeface="Aptos Narrow"/>
              <a:ea typeface="Calibri"/>
              <a:cs typeface="Calibri"/>
            </a:endParaRPr>
          </a:p>
          <a:p>
            <a:pPr marL="383540" lvl="1" algn="r" rtl="1">
              <a:lnSpc>
                <a:spcPct val="108000"/>
              </a:lnSpc>
              <a:spcBef>
                <a:spcPts val="600"/>
              </a:spcBef>
              <a:spcAft>
                <a:spcPts val="600"/>
              </a:spcAft>
              <a:buClr>
                <a:srgbClr val="004B24"/>
              </a:buClr>
              <a:buFont typeface="Wingdings" panose="05000000000000000000" pitchFamily="2" charset="2"/>
              <a:buChar char="§"/>
            </a:pPr>
            <a:r>
              <a:rPr lang="ar-EG" sz="2800" dirty="0">
                <a:solidFill>
                  <a:schemeClr val="tx1"/>
                </a:solidFill>
                <a:latin typeface="Aptos Narrow"/>
              </a:rPr>
              <a:t>مسودة تقرير من أجل مراجعة/ مناقشة فريق العمل في اجتماع فريق العمل رقم 5 في يناير</a:t>
            </a:r>
            <a:endParaRPr lang="en-US" sz="2800" dirty="0">
              <a:solidFill>
                <a:schemeClr val="tx1"/>
              </a:solidFill>
              <a:latin typeface="Aptos Narrow" panose="020B0004020202020204" pitchFamily="34" charset="0"/>
            </a:endParaRPr>
          </a:p>
          <a:p>
            <a:pPr marL="383540" lvl="1" algn="r" rtl="1">
              <a:lnSpc>
                <a:spcPct val="108000"/>
              </a:lnSpc>
              <a:spcBef>
                <a:spcPts val="600"/>
              </a:spcBef>
              <a:spcAft>
                <a:spcPts val="600"/>
              </a:spcAft>
              <a:buClr>
                <a:srgbClr val="004B24"/>
              </a:buClr>
              <a:buFont typeface="Wingdings" panose="05000000000000000000" pitchFamily="2" charset="2"/>
              <a:buChar char="§"/>
            </a:pPr>
            <a:r>
              <a:rPr lang="ar-EG" sz="2800" dirty="0">
                <a:solidFill>
                  <a:schemeClr val="tx1"/>
                </a:solidFill>
                <a:latin typeface="Aptos Narrow"/>
              </a:rPr>
              <a:t>جلسة استماع عامة رقم 3 في فبراير للبدء في الفترة المخصصة لتعليقات العامة ومدتها 30 يومًا</a:t>
            </a:r>
            <a:endParaRPr lang="en-US" sz="2800" dirty="0">
              <a:solidFill>
                <a:schemeClr val="tx1"/>
              </a:solidFill>
              <a:latin typeface="Aptos Narrow" panose="020B0004020202020204" pitchFamily="34" charset="0"/>
            </a:endParaRPr>
          </a:p>
          <a:p>
            <a:pPr marL="383540" lvl="1" algn="r" rtl="1">
              <a:lnSpc>
                <a:spcPct val="108000"/>
              </a:lnSpc>
              <a:spcBef>
                <a:spcPts val="600"/>
              </a:spcBef>
              <a:spcAft>
                <a:spcPts val="600"/>
              </a:spcAft>
              <a:buClr>
                <a:srgbClr val="004B24"/>
              </a:buClr>
              <a:buFont typeface="Wingdings" panose="05000000000000000000" pitchFamily="2" charset="2"/>
              <a:buChar char="§"/>
            </a:pPr>
            <a:r>
              <a:rPr lang="ar-EG" sz="2800" dirty="0">
                <a:solidFill>
                  <a:schemeClr val="tx1"/>
                </a:solidFill>
                <a:latin typeface="Aptos Narrow"/>
              </a:rPr>
              <a:t>مراجعة التقرير بناءً على تعليقات العامة</a:t>
            </a:r>
            <a:endParaRPr lang="en-US" sz="2800" dirty="0">
              <a:solidFill>
                <a:schemeClr val="tx1"/>
              </a:solidFill>
              <a:latin typeface="Aptos Narrow"/>
            </a:endParaRPr>
          </a:p>
          <a:p>
            <a:pPr marL="383540" lvl="1" algn="r" rtl="1">
              <a:lnSpc>
                <a:spcPct val="108000"/>
              </a:lnSpc>
              <a:spcBef>
                <a:spcPts val="600"/>
              </a:spcBef>
              <a:spcAft>
                <a:spcPts val="600"/>
              </a:spcAft>
              <a:buClr>
                <a:srgbClr val="004B24"/>
              </a:buClr>
              <a:buFont typeface="Wingdings" panose="05000000000000000000" pitchFamily="2" charset="2"/>
              <a:buChar char="§"/>
            </a:pPr>
            <a:r>
              <a:rPr lang="ar-EG" sz="2800" dirty="0">
                <a:solidFill>
                  <a:schemeClr val="tx1"/>
                </a:solidFill>
                <a:latin typeface="Aptos Narrow"/>
              </a:rPr>
              <a:t>اجتماع فريق العمل رقم 6 في مارس للاطلاع على مراجعة التقرير</a:t>
            </a:r>
            <a:endParaRPr lang="en-US" sz="2800" dirty="0">
              <a:solidFill>
                <a:schemeClr val="tx1"/>
              </a:solidFill>
              <a:latin typeface="Aptos Narrow"/>
            </a:endParaRPr>
          </a:p>
          <a:p>
            <a:pPr marL="200660" lvl="1" indent="0" algn="r" rtl="1">
              <a:lnSpc>
                <a:spcPct val="108000"/>
              </a:lnSpc>
              <a:spcBef>
                <a:spcPts val="600"/>
              </a:spcBef>
              <a:spcAft>
                <a:spcPts val="600"/>
              </a:spcAft>
              <a:buNone/>
            </a:pPr>
            <a:endParaRPr lang="en-US" sz="2600" i="1" dirty="0">
              <a:solidFill>
                <a:schemeClr val="tx1"/>
              </a:solidFill>
              <a:latin typeface="Aptos Narrow" panose="020B0004020202020204" pitchFamily="34" charset="0"/>
            </a:endParaRPr>
          </a:p>
          <a:p>
            <a:pPr marL="200660" lvl="1" indent="0" algn="r" rtl="1">
              <a:lnSpc>
                <a:spcPct val="108000"/>
              </a:lnSpc>
              <a:spcBef>
                <a:spcPts val="600"/>
              </a:spcBef>
              <a:spcAft>
                <a:spcPts val="600"/>
              </a:spcAft>
              <a:buNone/>
            </a:pPr>
            <a:endParaRPr lang="en-US" sz="2600" i="1" dirty="0">
              <a:solidFill>
                <a:schemeClr val="tx1"/>
              </a:solidFill>
              <a:latin typeface="Aptos Narrow" panose="020B0004020202020204" pitchFamily="34" charset="0"/>
            </a:endParaRPr>
          </a:p>
          <a:p>
            <a:pPr marL="200660" lvl="1" indent="0" algn="r" rtl="1">
              <a:lnSpc>
                <a:spcPct val="108000"/>
              </a:lnSpc>
              <a:spcBef>
                <a:spcPts val="600"/>
              </a:spcBef>
              <a:spcAft>
                <a:spcPts val="600"/>
              </a:spcAft>
              <a:buNone/>
            </a:pPr>
            <a:endParaRPr lang="en-US" sz="2900" b="1" i="1" dirty="0">
              <a:solidFill>
                <a:schemeClr val="tx1"/>
              </a:solidFill>
              <a:latin typeface="Aptos Narrow" panose="020B0004020202020204" pitchFamily="34" charset="0"/>
            </a:endParaRPr>
          </a:p>
        </p:txBody>
      </p:sp>
    </p:spTree>
    <p:extLst>
      <p:ext uri="{BB962C8B-B14F-4D97-AF65-F5344CB8AC3E}">
        <p14:creationId xmlns:p14="http://schemas.microsoft.com/office/powerpoint/2010/main" val="368982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04C7-DD89-9BBC-5A8E-4CCCC34B365E}"/>
              </a:ext>
            </a:extLst>
          </p:cNvPr>
          <p:cNvSpPr>
            <a:spLocks noGrp="1"/>
          </p:cNvSpPr>
          <p:nvPr>
            <p:ph type="title"/>
          </p:nvPr>
        </p:nvSpPr>
        <p:spPr/>
        <p:txBody>
          <a:bodyPr/>
          <a:lstStyle/>
          <a:p>
            <a:pPr algn="r" rtl="1"/>
            <a:r>
              <a:rPr lang="ar-EG" dirty="0">
                <a:latin typeface="Arial" panose="020B0604020202020204" pitchFamily="34" charset="0"/>
                <a:ea typeface="Calibri Light"/>
                <a:cs typeface="Arial" panose="020B0604020202020204" pitchFamily="34" charset="0"/>
              </a:rPr>
              <a:t>إخطار التسجيل</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A0D2958-6488-46D4-057D-E913179DDC80}"/>
              </a:ext>
            </a:extLst>
          </p:cNvPr>
          <p:cNvSpPr>
            <a:spLocks noGrp="1"/>
          </p:cNvSpPr>
          <p:nvPr>
            <p:ph idx="1"/>
          </p:nvPr>
        </p:nvSpPr>
        <p:spPr/>
        <p:txBody>
          <a:bodyPr vert="horz" lIns="0" tIns="45720" rIns="0" bIns="45720" rtlCol="0" anchor="t">
            <a:normAutofit/>
          </a:bodyPr>
          <a:lstStyle/>
          <a:p>
            <a:pPr algn="r" rtl="1"/>
            <a:r>
              <a:rPr lang="ar-EG" sz="2400" dirty="0">
                <a:solidFill>
                  <a:srgbClr val="000000"/>
                </a:solidFill>
                <a:latin typeface="Arial" panose="020B0604020202020204" pitchFamily="34" charset="0"/>
                <a:cs typeface="Arial" panose="020B0604020202020204" pitchFamily="34" charset="0"/>
              </a:rPr>
              <a:t>سوف يتم تسجيل هذا الاجتماع، وقد تقوم إدارة حفظ التراث والترفيه و/ أو المكتب التنفيذي للطاقة والشؤون البيئية باختيار نشر مقطع فيديو، صور ثابتة، تسجيل صوتي و/ أو نص المحادثة.</a:t>
            </a:r>
          </a:p>
          <a:p>
            <a:pPr algn="r" rtl="1"/>
            <a:r>
              <a:rPr lang="ar-EG" sz="2400" dirty="0">
                <a:solidFill>
                  <a:srgbClr val="000000"/>
                </a:solidFill>
                <a:latin typeface="Arial" panose="020B0604020202020204" pitchFamily="34" charset="0"/>
                <a:cs typeface="Arial" panose="020B0604020202020204" pitchFamily="34" charset="0"/>
              </a:rPr>
              <a:t>بالاستمرار في هذا الاجتماع الافتراضي، أنتم توافقون على أن تكونوا جزءً من حدث مسجل أو موثق. قد يتم معاملة التسجيلات ونصوص المحادثة كسجلات عامة.</a:t>
            </a:r>
            <a:endParaRPr lang="en-U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5846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1268C-D8A9-B8D6-C176-4382FEF53B40}"/>
              </a:ext>
            </a:extLst>
          </p:cNvPr>
          <p:cNvSpPr>
            <a:spLocks noGrp="1"/>
          </p:cNvSpPr>
          <p:nvPr>
            <p:ph type="title"/>
          </p:nvPr>
        </p:nvSpPr>
        <p:spPr/>
        <p:txBody>
          <a:bodyPr/>
          <a:lstStyle/>
          <a:p>
            <a:pPr algn="r" rtl="1"/>
            <a:r>
              <a:rPr lang="ar-EG" dirty="0">
                <a:latin typeface="Arial" panose="020B0604020202020204" pitchFamily="34" charset="0"/>
                <a:cs typeface="Arial" panose="020B0604020202020204" pitchFamily="34" charset="0"/>
              </a:rPr>
              <a:t>جدول الأعمال</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C20FE9E-D1F9-6225-0BD6-212A89ABDAE3}"/>
              </a:ext>
            </a:extLst>
          </p:cNvPr>
          <p:cNvSpPr>
            <a:spLocks noGrp="1"/>
          </p:cNvSpPr>
          <p:nvPr>
            <p:ph idx="1"/>
          </p:nvPr>
        </p:nvSpPr>
        <p:spPr>
          <a:xfrm>
            <a:off x="924560" y="1937174"/>
            <a:ext cx="10058400" cy="4023360"/>
          </a:xfrm>
        </p:spPr>
        <p:txBody>
          <a:bodyPr vert="horz" lIns="0" tIns="45720" rIns="0" bIns="45720" rtlCol="0" anchor="t">
            <a:normAutofit lnSpcReduction="10000"/>
          </a:bodyPr>
          <a:lstStyle/>
          <a:p>
            <a:pPr marL="749300" indent="-457200" algn="r" rtl="1">
              <a:lnSpc>
                <a:spcPct val="80000"/>
              </a:lnSpc>
              <a:buClr>
                <a:srgbClr val="004B24"/>
              </a:buClr>
              <a:buAutoNum type="arabicPeriod"/>
            </a:pPr>
            <a:r>
              <a:rPr lang="ar-EG" sz="2400" dirty="0">
                <a:solidFill>
                  <a:srgbClr val="404040"/>
                </a:solidFill>
                <a:latin typeface="Arial"/>
                <a:ea typeface="+mn-lt"/>
                <a:cs typeface="Arial"/>
              </a:rPr>
              <a:t>الترحيب وتسجيل الحضور</a:t>
            </a:r>
            <a:endParaRPr lang="en-US" sz="2400" dirty="0">
              <a:solidFill>
                <a:srgbClr val="404040"/>
              </a:solidFill>
              <a:latin typeface="Arial"/>
              <a:ea typeface="+mn-lt"/>
              <a:cs typeface="Arial"/>
            </a:endParaRPr>
          </a:p>
          <a:p>
            <a:pPr marL="749300" indent="-457200" algn="r" rtl="1">
              <a:lnSpc>
                <a:spcPct val="80000"/>
              </a:lnSpc>
              <a:buClr>
                <a:srgbClr val="004B24"/>
              </a:buClr>
              <a:buAutoNum type="arabicPeriod"/>
            </a:pPr>
            <a:r>
              <a:rPr lang="ar-EG" sz="2400" dirty="0">
                <a:solidFill>
                  <a:srgbClr val="404040"/>
                </a:solidFill>
                <a:latin typeface="Arial"/>
                <a:ea typeface="+mn-lt"/>
                <a:cs typeface="Arial"/>
              </a:rPr>
              <a:t>مراجعة محاضر أو دقائق اجتماع 3 نوفمبر الـ 4 [تصويت]</a:t>
            </a:r>
            <a:endParaRPr lang="en-US" sz="2400" dirty="0">
              <a:solidFill>
                <a:srgbClr val="404040"/>
              </a:solidFill>
              <a:latin typeface="Arial"/>
              <a:ea typeface="+mn-lt"/>
              <a:cs typeface="Arial"/>
            </a:endParaRPr>
          </a:p>
          <a:p>
            <a:pPr marL="749300" indent="-457200" algn="r" rtl="1">
              <a:lnSpc>
                <a:spcPct val="80000"/>
              </a:lnSpc>
              <a:buClr>
                <a:srgbClr val="004B24"/>
              </a:buClr>
              <a:buAutoNum type="arabicPeriod"/>
            </a:pPr>
            <a:r>
              <a:rPr lang="ar-EG" sz="2400" dirty="0">
                <a:solidFill>
                  <a:srgbClr val="404040"/>
                </a:solidFill>
                <a:latin typeface="Arial"/>
                <a:ea typeface="+mn-lt"/>
                <a:cs typeface="Arial"/>
              </a:rPr>
              <a:t>مناقشة تسجيل اجتماعات فريق العمل</a:t>
            </a:r>
            <a:endParaRPr lang="en-US" sz="2400" dirty="0">
              <a:solidFill>
                <a:srgbClr val="404040"/>
              </a:solidFill>
              <a:latin typeface="Arial"/>
              <a:ea typeface="+mn-lt"/>
              <a:cs typeface="Arial"/>
            </a:endParaRPr>
          </a:p>
          <a:p>
            <a:pPr marL="749300" indent="-457200" algn="r" rtl="1">
              <a:lnSpc>
                <a:spcPct val="80000"/>
              </a:lnSpc>
              <a:buClr>
                <a:srgbClr val="004B24"/>
              </a:buClr>
              <a:buAutoNum type="arabicPeriod"/>
            </a:pPr>
            <a:r>
              <a:rPr lang="ar-EG" sz="2400" dirty="0">
                <a:solidFill>
                  <a:srgbClr val="404040"/>
                </a:solidFill>
                <a:latin typeface="Arial"/>
                <a:ea typeface="+mn-lt"/>
                <a:cs typeface="Arial"/>
              </a:rPr>
              <a:t>مناقشة زيارة 6 نوفمبر الميدانية</a:t>
            </a:r>
            <a:endParaRPr lang="en-US" sz="2400" dirty="0">
              <a:latin typeface="Arial"/>
              <a:cs typeface="Arial"/>
            </a:endParaRPr>
          </a:p>
          <a:p>
            <a:pPr marL="749300" indent="-457200" algn="r" rtl="1">
              <a:lnSpc>
                <a:spcPct val="80000"/>
              </a:lnSpc>
              <a:buClr>
                <a:srgbClr val="004B24"/>
              </a:buClr>
              <a:buAutoNum type="arabicPeriod"/>
            </a:pPr>
            <a:r>
              <a:rPr lang="ar-EG" sz="2400" dirty="0">
                <a:solidFill>
                  <a:srgbClr val="404040"/>
                </a:solidFill>
                <a:latin typeface="Arial"/>
                <a:ea typeface="+mn-lt"/>
                <a:cs typeface="Arial"/>
              </a:rPr>
              <a:t>مناقشة هيكل ومحتوى جلسات الاستماع العامة</a:t>
            </a:r>
            <a:endParaRPr lang="en-US" sz="2400" dirty="0">
              <a:solidFill>
                <a:srgbClr val="404040"/>
              </a:solidFill>
              <a:latin typeface="Arial"/>
              <a:ea typeface="+mn-lt"/>
              <a:cs typeface="Arial"/>
            </a:endParaRPr>
          </a:p>
          <a:p>
            <a:pPr marL="749300" indent="-457200" algn="r" rtl="1">
              <a:lnSpc>
                <a:spcPct val="80000"/>
              </a:lnSpc>
              <a:buClr>
                <a:srgbClr val="004B24"/>
              </a:buClr>
              <a:buAutoNum type="arabicPeriod"/>
            </a:pPr>
            <a:r>
              <a:rPr lang="ar-EG" sz="2400" dirty="0">
                <a:solidFill>
                  <a:srgbClr val="404040"/>
                </a:solidFill>
                <a:latin typeface="Arial"/>
                <a:ea typeface="+mn-lt"/>
                <a:cs typeface="Arial"/>
              </a:rPr>
              <a:t>مناقشة التوصيات الأولية للتقرير النهائي الخاص بفريق العمل </a:t>
            </a:r>
            <a:endParaRPr lang="en-US" sz="2400" dirty="0">
              <a:solidFill>
                <a:srgbClr val="404040"/>
              </a:solidFill>
              <a:latin typeface="Arial"/>
              <a:ea typeface="+mn-lt"/>
              <a:cs typeface="Arial"/>
            </a:endParaRPr>
          </a:p>
          <a:p>
            <a:pPr marL="749300" indent="-457200" algn="r" rtl="1">
              <a:lnSpc>
                <a:spcPct val="80000"/>
              </a:lnSpc>
              <a:buClr>
                <a:srgbClr val="004B24"/>
              </a:buClr>
              <a:buAutoNum type="arabicPeriod"/>
            </a:pPr>
            <a:r>
              <a:rPr lang="ar-EG" sz="2400" dirty="0">
                <a:solidFill>
                  <a:srgbClr val="404040"/>
                </a:solidFill>
                <a:latin typeface="Arial"/>
                <a:ea typeface="+mn-lt"/>
                <a:cs typeface="Arial"/>
              </a:rPr>
              <a:t>أسئلة من أعضاء فريق العمل</a:t>
            </a:r>
            <a:endParaRPr lang="en-US" sz="2400" dirty="0">
              <a:solidFill>
                <a:srgbClr val="404040"/>
              </a:solidFill>
              <a:latin typeface="Arial"/>
              <a:ea typeface="+mn-lt"/>
              <a:cs typeface="Arial"/>
            </a:endParaRPr>
          </a:p>
          <a:p>
            <a:pPr marL="749300" indent="-457200" algn="r" rtl="1">
              <a:lnSpc>
                <a:spcPct val="80000"/>
              </a:lnSpc>
              <a:buClr>
                <a:srgbClr val="004B24"/>
              </a:buClr>
              <a:buAutoNum type="arabicPeriod"/>
            </a:pPr>
            <a:r>
              <a:rPr lang="ar-EG" sz="2400" dirty="0">
                <a:solidFill>
                  <a:srgbClr val="404040"/>
                </a:solidFill>
                <a:latin typeface="Arial"/>
                <a:ea typeface="+mn-lt"/>
                <a:cs typeface="Arial"/>
              </a:rPr>
              <a:t>تعليقات العامة (حسبما يسمح به الوقت)</a:t>
            </a:r>
            <a:endParaRPr lang="en-US" sz="2400" dirty="0">
              <a:solidFill>
                <a:srgbClr val="404040"/>
              </a:solidFill>
              <a:latin typeface="Arial"/>
              <a:ea typeface="+mn-lt"/>
              <a:cs typeface="Arial"/>
            </a:endParaRPr>
          </a:p>
          <a:p>
            <a:pPr marL="749300" indent="-457200" algn="r" rtl="1">
              <a:lnSpc>
                <a:spcPct val="80000"/>
              </a:lnSpc>
              <a:buClr>
                <a:srgbClr val="004B24"/>
              </a:buClr>
              <a:buAutoNum type="arabicPeriod"/>
            </a:pPr>
            <a:r>
              <a:rPr lang="ar-EG" sz="2400" dirty="0">
                <a:solidFill>
                  <a:srgbClr val="404040"/>
                </a:solidFill>
                <a:latin typeface="Arial"/>
                <a:ea typeface="+mn-lt"/>
                <a:cs typeface="Arial"/>
              </a:rPr>
              <a:t>رفع الجلسة [تصويت]</a:t>
            </a:r>
            <a:endParaRPr lang="en-US" sz="2400" dirty="0">
              <a:solidFill>
                <a:srgbClr val="404040"/>
              </a:solidFill>
              <a:latin typeface="Arial"/>
              <a:ea typeface="+mn-lt"/>
              <a:cs typeface="Arial"/>
            </a:endParaRPr>
          </a:p>
          <a:p>
            <a:pPr marL="383540" lvl="1" algn="r" rtl="1">
              <a:buClr>
                <a:srgbClr val="99CB38"/>
              </a:buClr>
            </a:pPr>
            <a:endParaRPr lang="en-US" sz="2400" dirty="0">
              <a:solidFill>
                <a:srgbClr val="404040"/>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1899753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00D3D-45BC-1CC0-0010-25C945E713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1E710B-F314-BC3B-76A7-5EB82C3C591D}"/>
              </a:ext>
            </a:extLst>
          </p:cNvPr>
          <p:cNvSpPr>
            <a:spLocks noGrp="1"/>
          </p:cNvSpPr>
          <p:nvPr>
            <p:ph type="title"/>
          </p:nvPr>
        </p:nvSpPr>
        <p:spPr/>
        <p:txBody>
          <a:bodyPr/>
          <a:lstStyle/>
          <a:p>
            <a:pPr algn="r" rtl="1"/>
            <a:r>
              <a:rPr lang="ar-EG" dirty="0">
                <a:latin typeface="Aptos Display"/>
                <a:ea typeface="Calibri Light"/>
                <a:cs typeface="Calibri Light"/>
              </a:rPr>
              <a:t>تسجيل الحضور</a:t>
            </a:r>
            <a:endParaRPr lang="en-US" dirty="0">
              <a:latin typeface="Aptos Display"/>
            </a:endParaRPr>
          </a:p>
        </p:txBody>
      </p:sp>
      <p:sp>
        <p:nvSpPr>
          <p:cNvPr id="3" name="Content Placeholder 2">
            <a:extLst>
              <a:ext uri="{FF2B5EF4-FFF2-40B4-BE49-F238E27FC236}">
                <a16:creationId xmlns:a16="http://schemas.microsoft.com/office/drawing/2014/main" id="{A0BC0F33-13F8-9C8C-0C6D-0C8D8EFD6DED}"/>
              </a:ext>
            </a:extLst>
          </p:cNvPr>
          <p:cNvSpPr>
            <a:spLocks noGrp="1"/>
          </p:cNvSpPr>
          <p:nvPr>
            <p:ph idx="1"/>
          </p:nvPr>
        </p:nvSpPr>
        <p:spPr>
          <a:xfrm>
            <a:off x="6196290" y="1831720"/>
            <a:ext cx="5162332" cy="4484064"/>
          </a:xfrm>
        </p:spPr>
        <p:txBody>
          <a:bodyPr vert="horz" lIns="0" tIns="45720" rIns="0" bIns="45720" rtlCol="0" anchor="t">
            <a:noAutofit/>
          </a:bodyPr>
          <a:lstStyle/>
          <a:p>
            <a:pPr marL="384175" indent="-182880" algn="r" rtl="1">
              <a:lnSpc>
                <a:spcPct val="120000"/>
              </a:lnSpc>
              <a:spcBef>
                <a:spcPts val="0"/>
              </a:spcBef>
              <a:spcAft>
                <a:spcPts val="0"/>
              </a:spcAft>
              <a:buClr>
                <a:srgbClr val="004B24"/>
              </a:buClr>
              <a:buFont typeface="Wingdings" panose="020F0502020204030204" pitchFamily="34" charset="0"/>
              <a:buChar char="§"/>
            </a:pPr>
            <a:r>
              <a:rPr lang="ar-EG" sz="1500" b="1" dirty="0">
                <a:latin typeface="Aptos Narrow"/>
                <a:ea typeface="+mn-lt"/>
                <a:cs typeface="+mn-lt"/>
              </a:rPr>
              <a:t>ممثل </a:t>
            </a:r>
            <a:r>
              <a:rPr lang="en-US" sz="1500" b="1" dirty="0">
                <a:latin typeface="Aptos Narrow"/>
                <a:ea typeface="+mn-lt"/>
                <a:cs typeface="+mn-lt"/>
              </a:rPr>
              <a:t>EEA</a:t>
            </a:r>
            <a:r>
              <a:rPr lang="ar-EG" sz="1500" b="1" dirty="0">
                <a:latin typeface="Aptos Narrow"/>
                <a:ea typeface="+mn-lt"/>
                <a:cs typeface="+mn-lt"/>
              </a:rPr>
              <a:t>: </a:t>
            </a:r>
            <a:r>
              <a:rPr lang="en-US" sz="1500" dirty="0">
                <a:latin typeface="Aptos Narrow"/>
                <a:ea typeface="+mn-lt"/>
                <a:cs typeface="+mn-lt"/>
              </a:rPr>
              <a:t>Jonathan Guzmán</a:t>
            </a:r>
            <a:r>
              <a:rPr lang="ar-EG" sz="1500" dirty="0">
                <a:latin typeface="Aptos Narrow"/>
                <a:ea typeface="+mn-lt"/>
                <a:cs typeface="+mn-lt"/>
              </a:rPr>
              <a:t>، مدير إدارة المساواة والعدالة البيئية، مكتب المساواة والعدالة البيئية</a:t>
            </a:r>
            <a:endParaRPr lang="en-US" sz="1500" dirty="0">
              <a:solidFill>
                <a:srgbClr val="404040"/>
              </a:solidFill>
              <a:latin typeface="Aptos Narrow"/>
              <a:ea typeface="+mn-lt"/>
              <a:cs typeface="+mn-lt"/>
            </a:endParaRPr>
          </a:p>
          <a:p>
            <a:pPr marL="384175" indent="-182880" algn="r" rtl="1">
              <a:lnSpc>
                <a:spcPct val="120000"/>
              </a:lnSpc>
              <a:spcBef>
                <a:spcPts val="0"/>
              </a:spcBef>
              <a:spcAft>
                <a:spcPts val="0"/>
              </a:spcAft>
              <a:buClr>
                <a:srgbClr val="004B24"/>
              </a:buClr>
              <a:buFont typeface="Wingdings" panose="020F0502020204030204" pitchFamily="34" charset="0"/>
              <a:buChar char="§"/>
            </a:pPr>
            <a:r>
              <a:rPr lang="ar-EG" sz="1500" b="1" dirty="0">
                <a:latin typeface="Aptos Narrow"/>
                <a:ea typeface="+mn-lt"/>
                <a:cs typeface="+mn-lt"/>
              </a:rPr>
              <a:t>ممثل </a:t>
            </a:r>
            <a:r>
              <a:rPr lang="en-US" sz="1500" b="1" dirty="0">
                <a:latin typeface="Aptos Narrow"/>
                <a:ea typeface="+mn-lt"/>
                <a:cs typeface="+mn-lt"/>
              </a:rPr>
              <a:t>DCR</a:t>
            </a:r>
            <a:r>
              <a:rPr lang="ar-EG" sz="1500" b="1" dirty="0">
                <a:latin typeface="Aptos Narrow"/>
                <a:ea typeface="+mn-lt"/>
                <a:cs typeface="+mn-lt"/>
              </a:rPr>
              <a:t>: </a:t>
            </a:r>
            <a:r>
              <a:rPr lang="en-US" sz="1500" dirty="0">
                <a:latin typeface="Aptos Narrow"/>
                <a:ea typeface="+mn-lt"/>
                <a:cs typeface="+mn-lt"/>
              </a:rPr>
              <a:t>Monika Roy</a:t>
            </a:r>
            <a:r>
              <a:rPr lang="ar-EG" sz="1500" dirty="0">
                <a:latin typeface="Aptos Narrow"/>
                <a:ea typeface="+mn-lt"/>
                <a:cs typeface="+mn-lt"/>
              </a:rPr>
              <a:t>، المدير الأعلى لإدارة العدالة البيئية</a:t>
            </a:r>
            <a:endParaRPr lang="en-US" sz="1500" dirty="0">
              <a:latin typeface="Aptos Narrow"/>
              <a:ea typeface="+mn-lt"/>
              <a:cs typeface="+mn-lt"/>
            </a:endParaRPr>
          </a:p>
          <a:p>
            <a:pPr marL="384175" indent="-182880" algn="r" rtl="1">
              <a:lnSpc>
                <a:spcPct val="120000"/>
              </a:lnSpc>
              <a:spcBef>
                <a:spcPts val="0"/>
              </a:spcBef>
              <a:spcAft>
                <a:spcPts val="0"/>
              </a:spcAft>
              <a:buClr>
                <a:srgbClr val="004B24"/>
              </a:buClr>
              <a:buFont typeface="Wingdings" panose="020F0502020204030204" pitchFamily="34" charset="0"/>
              <a:buChar char="§"/>
            </a:pPr>
            <a:r>
              <a:rPr lang="ar-EG" sz="1500" b="1" dirty="0">
                <a:latin typeface="Aptos Narrow"/>
                <a:ea typeface="Calibri"/>
                <a:cs typeface="Calibri"/>
              </a:rPr>
              <a:t>مدير مكتب المناخ والصحة البيئية داخل إدارة الصحة العامة، أو من ينوب عنه: </a:t>
            </a:r>
            <a:r>
              <a:rPr lang="en-US" sz="1500" dirty="0">
                <a:latin typeface="Aptos Narrow"/>
                <a:ea typeface="+mn-lt"/>
                <a:cs typeface="+mn-lt"/>
              </a:rPr>
              <a:t>Logan Bailey</a:t>
            </a:r>
            <a:r>
              <a:rPr lang="ar-EG" sz="1500" dirty="0">
                <a:latin typeface="Aptos Narrow"/>
                <a:ea typeface="+mn-lt"/>
                <a:cs typeface="+mn-lt"/>
              </a:rPr>
              <a:t>، قائد العلماء، شعبة السموم، مكتب المناخ والصحة البيئية، إدارة الصحة العامة</a:t>
            </a:r>
            <a:endParaRPr lang="en-US" sz="1500" dirty="0">
              <a:latin typeface="Aptos Narrow"/>
              <a:ea typeface="Calibri Light"/>
              <a:cs typeface="Calibri Light"/>
            </a:endParaRPr>
          </a:p>
          <a:p>
            <a:pPr marL="384175" indent="-182880" algn="r" rtl="1">
              <a:lnSpc>
                <a:spcPct val="120000"/>
              </a:lnSpc>
              <a:spcBef>
                <a:spcPts val="0"/>
              </a:spcBef>
              <a:spcAft>
                <a:spcPts val="0"/>
              </a:spcAft>
              <a:buClr>
                <a:srgbClr val="004B24"/>
              </a:buClr>
              <a:buFont typeface="Wingdings" panose="020F0502020204030204" pitchFamily="34" charset="0"/>
              <a:buChar char="§"/>
            </a:pPr>
            <a:r>
              <a:rPr lang="en-US" sz="1500" b="1" dirty="0">
                <a:latin typeface="Aptos Narrow"/>
                <a:ea typeface="+mn-lt"/>
                <a:cs typeface="+mn-lt"/>
              </a:rPr>
              <a:t> Cambridge Health Alliance</a:t>
            </a:r>
            <a:r>
              <a:rPr lang="ar-EG" sz="1500" b="1" dirty="0">
                <a:latin typeface="Aptos Narrow"/>
                <a:ea typeface="+mn-lt"/>
                <a:cs typeface="+mn-lt"/>
              </a:rPr>
              <a:t>: </a:t>
            </a:r>
            <a:r>
              <a:rPr lang="en-US" sz="1500" dirty="0">
                <a:latin typeface="Aptos Narrow"/>
                <a:ea typeface="+mn-lt"/>
                <a:cs typeface="+mn-lt"/>
              </a:rPr>
              <a:t>Derrick Neal</a:t>
            </a:r>
            <a:r>
              <a:rPr lang="ar-EG" sz="1500" dirty="0">
                <a:latin typeface="Aptos Narrow"/>
                <a:ea typeface="+mn-lt"/>
                <a:cs typeface="+mn-lt"/>
              </a:rPr>
              <a:t>، كبير موظفي الصحة العامة، مدينة </a:t>
            </a:r>
            <a:r>
              <a:rPr lang="en-US" sz="1500" dirty="0">
                <a:latin typeface="Aptos Narrow"/>
                <a:ea typeface="+mn-lt"/>
                <a:cs typeface="+mn-lt"/>
              </a:rPr>
              <a:t>Cambridge</a:t>
            </a:r>
            <a:endParaRPr lang="en-US" sz="1500" dirty="0">
              <a:latin typeface="Aptos Narrow"/>
            </a:endParaRPr>
          </a:p>
          <a:p>
            <a:pPr marL="384175" indent="-182880" algn="r" rtl="1">
              <a:lnSpc>
                <a:spcPct val="120000"/>
              </a:lnSpc>
              <a:spcBef>
                <a:spcPts val="0"/>
              </a:spcBef>
              <a:spcAft>
                <a:spcPts val="0"/>
              </a:spcAft>
              <a:buClr>
                <a:srgbClr val="004B24"/>
              </a:buClr>
              <a:buFont typeface="Wingdings" panose="020F0502020204030204" pitchFamily="34" charset="0"/>
              <a:buChar char="§"/>
            </a:pPr>
            <a:r>
              <a:rPr lang="ar-EG" sz="1500" b="1" dirty="0">
                <a:latin typeface="Aptos Narrow"/>
                <a:ea typeface="+mn-lt"/>
                <a:cs typeface="+mn-lt"/>
              </a:rPr>
              <a:t>هيئة إعادة تطوير </a:t>
            </a:r>
            <a:r>
              <a:rPr lang="en-US" sz="1500" b="1" dirty="0">
                <a:latin typeface="Aptos Narrow"/>
                <a:ea typeface="+mn-lt"/>
                <a:cs typeface="+mn-lt"/>
              </a:rPr>
              <a:t>Cambridge</a:t>
            </a:r>
            <a:r>
              <a:rPr lang="ar-EG" sz="1500" b="1" dirty="0">
                <a:latin typeface="Aptos Narrow"/>
                <a:ea typeface="+mn-lt"/>
                <a:cs typeface="+mn-lt"/>
              </a:rPr>
              <a:t>: </a:t>
            </a:r>
            <a:r>
              <a:rPr lang="en-US" sz="1500" dirty="0">
                <a:latin typeface="Aptos Narrow"/>
                <a:ea typeface="+mn-lt"/>
                <a:cs typeface="+mn-lt"/>
              </a:rPr>
              <a:t>Kyle </a:t>
            </a:r>
            <a:r>
              <a:rPr lang="en-US" sz="1500" dirty="0" err="1">
                <a:latin typeface="Aptos Narrow"/>
                <a:ea typeface="+mn-lt"/>
                <a:cs typeface="+mn-lt"/>
              </a:rPr>
              <a:t>Vangel</a:t>
            </a:r>
            <a:r>
              <a:rPr lang="ar-EG" sz="1500" dirty="0">
                <a:latin typeface="Aptos Narrow"/>
                <a:ea typeface="+mn-lt"/>
                <a:cs typeface="+mn-lt"/>
              </a:rPr>
              <a:t>، مدير المشروعات والتخطيط</a:t>
            </a:r>
            <a:endParaRPr lang="en-US" sz="1500" dirty="0">
              <a:latin typeface="Aptos Narrow"/>
            </a:endParaRPr>
          </a:p>
          <a:p>
            <a:pPr marL="384175" indent="-182880" algn="r" rtl="1">
              <a:lnSpc>
                <a:spcPct val="120000"/>
              </a:lnSpc>
              <a:spcBef>
                <a:spcPts val="0"/>
              </a:spcBef>
              <a:spcAft>
                <a:spcPts val="0"/>
              </a:spcAft>
              <a:buClr>
                <a:srgbClr val="004B24"/>
              </a:buClr>
              <a:buFont typeface="Wingdings" panose="020F0502020204030204" pitchFamily="34" charset="0"/>
              <a:buChar char="§"/>
            </a:pPr>
            <a:r>
              <a:rPr lang="en-US" sz="1500" b="1" dirty="0">
                <a:latin typeface="Aptos Narrow"/>
                <a:ea typeface="+mn-lt"/>
                <a:cs typeface="+mn-lt"/>
              </a:rPr>
              <a:t> NAACP </a:t>
            </a:r>
            <a:r>
              <a:rPr lang="ar-EG" sz="1500" b="1" dirty="0">
                <a:latin typeface="Aptos Narrow"/>
                <a:ea typeface="+mn-lt"/>
                <a:cs typeface="+mn-lt"/>
              </a:rPr>
              <a:t> (الجمعية الوطنية للنهوض بالأشخاص السود) فرع </a:t>
            </a:r>
            <a:r>
              <a:rPr lang="en-US" sz="1500" b="1" dirty="0">
                <a:latin typeface="Aptos Narrow"/>
                <a:ea typeface="+mn-lt"/>
                <a:cs typeface="+mn-lt"/>
              </a:rPr>
              <a:t>Cambridge </a:t>
            </a:r>
            <a:r>
              <a:rPr lang="ar-EG" sz="1500" b="1" dirty="0">
                <a:latin typeface="Aptos Narrow"/>
                <a:ea typeface="+mn-lt"/>
                <a:cs typeface="+mn-lt"/>
              </a:rPr>
              <a:t>:</a:t>
            </a:r>
            <a:r>
              <a:rPr lang="en-US" sz="1500" dirty="0">
                <a:latin typeface="Aptos Narrow"/>
                <a:ea typeface="+mn-lt"/>
                <a:cs typeface="+mn-lt"/>
              </a:rPr>
              <a:t>Ken Reeves </a:t>
            </a:r>
            <a:r>
              <a:rPr lang="ar-EG" sz="1500" dirty="0">
                <a:latin typeface="Aptos Narrow"/>
                <a:ea typeface="+mn-lt"/>
                <a:cs typeface="+mn-lt"/>
              </a:rPr>
              <a:t>، الرئيس</a:t>
            </a:r>
          </a:p>
          <a:p>
            <a:pPr marL="384175" indent="-182880" algn="r" rtl="1">
              <a:lnSpc>
                <a:spcPct val="120000"/>
              </a:lnSpc>
              <a:spcBef>
                <a:spcPts val="0"/>
              </a:spcBef>
              <a:spcAft>
                <a:spcPts val="0"/>
              </a:spcAft>
              <a:buClr>
                <a:srgbClr val="004B24"/>
              </a:buClr>
              <a:buFont typeface="Wingdings" panose="020F0502020204030204" pitchFamily="34" charset="0"/>
              <a:buChar char="§"/>
            </a:pPr>
            <a:r>
              <a:rPr lang="en-US" sz="1500" b="1" dirty="0">
                <a:latin typeface="Aptos Narrow"/>
                <a:ea typeface="+mn-lt"/>
                <a:cs typeface="+mn-lt"/>
              </a:rPr>
              <a:t>Cambridge Black Pastors Alliance</a:t>
            </a:r>
            <a:r>
              <a:rPr lang="ar-EG" sz="1500" b="1" dirty="0">
                <a:latin typeface="Aptos Narrow"/>
                <a:ea typeface="+mn-lt"/>
                <a:cs typeface="+mn-lt"/>
              </a:rPr>
              <a:t>، </a:t>
            </a:r>
            <a:r>
              <a:rPr lang="en-US" sz="1500" b="1" dirty="0">
                <a:latin typeface="Aptos Narrow"/>
                <a:ea typeface="+mn-lt"/>
                <a:cs typeface="+mn-lt"/>
              </a:rPr>
              <a:t>Inc.</a:t>
            </a:r>
            <a:r>
              <a:rPr lang="ar-EG" sz="1500" b="1" dirty="0">
                <a:latin typeface="Aptos Narrow"/>
                <a:ea typeface="+mn-lt"/>
                <a:cs typeface="+mn-lt"/>
              </a:rPr>
              <a:t>: </a:t>
            </a:r>
            <a:r>
              <a:rPr lang="en-US" sz="1500" dirty="0">
                <a:latin typeface="Aptos Narrow"/>
                <a:ea typeface="+mn-lt"/>
                <a:cs typeface="+mn-lt"/>
              </a:rPr>
              <a:t>Jeremy D. Battle</a:t>
            </a:r>
            <a:r>
              <a:rPr lang="ar-EG" sz="1500" dirty="0">
                <a:latin typeface="Aptos Narrow"/>
                <a:ea typeface="+mn-lt"/>
                <a:cs typeface="+mn-lt"/>
              </a:rPr>
              <a:t>، قسيس، </a:t>
            </a:r>
            <a:r>
              <a:rPr lang="en-US" sz="1500" dirty="0">
                <a:latin typeface="Aptos Narrow"/>
                <a:ea typeface="+mn-lt"/>
                <a:cs typeface="+mn-lt"/>
              </a:rPr>
              <a:t>Western Avenue Church</a:t>
            </a:r>
            <a:endParaRPr lang="en-US" sz="1500" dirty="0">
              <a:latin typeface="Aptos Narrow"/>
            </a:endParaRPr>
          </a:p>
        </p:txBody>
      </p:sp>
      <p:sp>
        <p:nvSpPr>
          <p:cNvPr id="5" name="Content Placeholder 2">
            <a:extLst>
              <a:ext uri="{FF2B5EF4-FFF2-40B4-BE49-F238E27FC236}">
                <a16:creationId xmlns:a16="http://schemas.microsoft.com/office/drawing/2014/main" id="{90CC0AC1-D072-2F30-C89B-BB83919E70CE}"/>
              </a:ext>
            </a:extLst>
          </p:cNvPr>
          <p:cNvSpPr txBox="1">
            <a:spLocks/>
          </p:cNvSpPr>
          <p:nvPr/>
        </p:nvSpPr>
        <p:spPr>
          <a:xfrm>
            <a:off x="603600" y="1835224"/>
            <a:ext cx="5179850" cy="4492822"/>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84175" indent="-182880" algn="r" rtl="1">
              <a:lnSpc>
                <a:spcPct val="120000"/>
              </a:lnSpc>
              <a:spcBef>
                <a:spcPts val="0"/>
              </a:spcBef>
              <a:spcAft>
                <a:spcPts val="0"/>
              </a:spcAft>
              <a:buClr>
                <a:srgbClr val="004B24"/>
              </a:buClr>
              <a:buFont typeface="Wingdings" panose="020F0502020204030204" pitchFamily="34" charset="0"/>
              <a:buChar char="§"/>
            </a:pPr>
            <a:r>
              <a:rPr lang="en-US" sz="1500" b="1" dirty="0">
                <a:latin typeface="Aptos Narrow"/>
                <a:ea typeface="+mn-lt"/>
                <a:cs typeface="+mn-lt"/>
              </a:rPr>
              <a:t>Massachusetts Bicycle Coalition</a:t>
            </a:r>
            <a:r>
              <a:rPr lang="ar-EG" sz="1500" b="1" dirty="0">
                <a:latin typeface="Aptos Narrow"/>
                <a:ea typeface="+mn-lt"/>
                <a:cs typeface="+mn-lt"/>
              </a:rPr>
              <a:t>، </a:t>
            </a:r>
            <a:r>
              <a:rPr lang="en-US" sz="1500" b="1" dirty="0">
                <a:latin typeface="Aptos Narrow"/>
                <a:ea typeface="+mn-lt"/>
                <a:cs typeface="+mn-lt"/>
              </a:rPr>
              <a:t>Inc.</a:t>
            </a:r>
            <a:r>
              <a:rPr lang="ar-EG" sz="1500" b="1" dirty="0">
                <a:latin typeface="Aptos Narrow"/>
                <a:ea typeface="+mn-lt"/>
                <a:cs typeface="+mn-lt"/>
              </a:rPr>
              <a:t>: </a:t>
            </a:r>
            <a:r>
              <a:rPr lang="en-US" sz="1500" dirty="0">
                <a:latin typeface="Aptos Narrow"/>
                <a:ea typeface="+mn-lt"/>
                <a:cs typeface="+mn-lt"/>
              </a:rPr>
              <a:t>Galen Mook</a:t>
            </a:r>
            <a:r>
              <a:rPr lang="ar-EG" sz="1500" dirty="0">
                <a:latin typeface="Aptos Narrow"/>
                <a:ea typeface="+mn-lt"/>
                <a:cs typeface="+mn-lt"/>
              </a:rPr>
              <a:t>، المدير التنفيذي</a:t>
            </a:r>
            <a:endParaRPr lang="en-US" sz="1500" dirty="0">
              <a:latin typeface="Aptos Narrow"/>
            </a:endParaRPr>
          </a:p>
          <a:p>
            <a:pPr marL="384175" indent="-182880" algn="r" rtl="1">
              <a:lnSpc>
                <a:spcPct val="120000"/>
              </a:lnSpc>
              <a:spcBef>
                <a:spcPts val="0"/>
              </a:spcBef>
              <a:spcAft>
                <a:spcPts val="0"/>
              </a:spcAft>
              <a:buClr>
                <a:srgbClr val="004B24"/>
              </a:buClr>
              <a:buFont typeface="Wingdings" panose="020F0502020204030204" pitchFamily="34" charset="0"/>
              <a:buChar char="§"/>
            </a:pPr>
            <a:r>
              <a:rPr lang="en-US" sz="1500" b="1" dirty="0">
                <a:latin typeface="Aptos Narrow"/>
                <a:ea typeface="+mn-lt"/>
                <a:cs typeface="+mn-lt"/>
              </a:rPr>
              <a:t>Charles River Conservancy</a:t>
            </a:r>
            <a:r>
              <a:rPr lang="ar-EG" sz="1500" b="1" dirty="0">
                <a:latin typeface="Aptos Narrow"/>
                <a:ea typeface="+mn-lt"/>
                <a:cs typeface="+mn-lt"/>
              </a:rPr>
              <a:t>، </a:t>
            </a:r>
            <a:r>
              <a:rPr lang="en-US" sz="1500" b="1" dirty="0">
                <a:latin typeface="Aptos Narrow"/>
                <a:ea typeface="+mn-lt"/>
                <a:cs typeface="+mn-lt"/>
              </a:rPr>
              <a:t>Inc.</a:t>
            </a:r>
            <a:r>
              <a:rPr lang="ar-EG" sz="1500" b="1" dirty="0">
                <a:latin typeface="Aptos Narrow"/>
                <a:ea typeface="+mn-lt"/>
                <a:cs typeface="+mn-lt"/>
              </a:rPr>
              <a:t>: </a:t>
            </a:r>
            <a:r>
              <a:rPr lang="en-US" sz="1500" dirty="0">
                <a:latin typeface="Aptos Narrow"/>
                <a:ea typeface="+mn-lt"/>
                <a:cs typeface="+mn-lt"/>
              </a:rPr>
              <a:t>Laura </a:t>
            </a:r>
            <a:r>
              <a:rPr lang="en-US" sz="1500" dirty="0" err="1">
                <a:latin typeface="Aptos Narrow"/>
                <a:ea typeface="+mn-lt"/>
                <a:cs typeface="+mn-lt"/>
              </a:rPr>
              <a:t>Jasinski</a:t>
            </a:r>
            <a:r>
              <a:rPr lang="ar-EG" sz="1500" dirty="0">
                <a:latin typeface="Aptos Narrow"/>
                <a:ea typeface="+mn-lt"/>
                <a:cs typeface="+mn-lt"/>
              </a:rPr>
              <a:t>، المدير التنفيذي</a:t>
            </a:r>
            <a:endParaRPr lang="en-US" sz="1500" dirty="0">
              <a:latin typeface="Aptos Narrow"/>
            </a:endParaRPr>
          </a:p>
          <a:p>
            <a:pPr marL="384175" indent="-182880" algn="r" rtl="1">
              <a:lnSpc>
                <a:spcPct val="120000"/>
              </a:lnSpc>
              <a:spcBef>
                <a:spcPts val="0"/>
              </a:spcBef>
              <a:spcAft>
                <a:spcPts val="0"/>
              </a:spcAft>
              <a:buClr>
                <a:srgbClr val="004B24"/>
              </a:buClr>
              <a:buFont typeface="Wingdings" panose="020F0502020204030204" pitchFamily="34" charset="0"/>
              <a:buChar char="§"/>
            </a:pPr>
            <a:r>
              <a:rPr lang="en-US" sz="1500" b="1" dirty="0">
                <a:latin typeface="Aptos Narrow"/>
                <a:ea typeface="+mn-lt"/>
                <a:cs typeface="+mn-lt"/>
              </a:rPr>
              <a:t>Mothers Out Front</a:t>
            </a:r>
            <a:r>
              <a:rPr lang="ar-EG" sz="1500" b="1" dirty="0">
                <a:latin typeface="Aptos Narrow"/>
                <a:ea typeface="+mn-lt"/>
                <a:cs typeface="+mn-lt"/>
              </a:rPr>
              <a:t> </a:t>
            </a:r>
            <a:r>
              <a:rPr lang="en-US" sz="1500" b="1" dirty="0">
                <a:latin typeface="Aptos Narrow"/>
                <a:ea typeface="+mn-lt"/>
                <a:cs typeface="+mn-lt"/>
              </a:rPr>
              <a:t>Cambridge</a:t>
            </a:r>
            <a:r>
              <a:rPr lang="ar-EG" sz="1500" b="1" dirty="0">
                <a:latin typeface="Aptos Narrow"/>
                <a:ea typeface="+mn-lt"/>
                <a:cs typeface="+mn-lt"/>
              </a:rPr>
              <a:t>: </a:t>
            </a:r>
            <a:r>
              <a:rPr lang="en-US" sz="1500" dirty="0">
                <a:latin typeface="Aptos Narrow"/>
                <a:ea typeface="+mn-lt"/>
                <a:cs typeface="+mn-lt"/>
              </a:rPr>
              <a:t>Angela DeSousa</a:t>
            </a:r>
            <a:r>
              <a:rPr lang="ar-EG" sz="1500" dirty="0">
                <a:latin typeface="Aptos Narrow"/>
                <a:ea typeface="+mn-lt"/>
                <a:cs typeface="+mn-lt"/>
              </a:rPr>
              <a:t>، عضو وفي القيادة</a:t>
            </a:r>
            <a:endParaRPr lang="en-US" sz="1500" dirty="0">
              <a:latin typeface="Aptos Narrow"/>
            </a:endParaRPr>
          </a:p>
          <a:p>
            <a:pPr marL="384175" indent="-182880" algn="r" rtl="1">
              <a:lnSpc>
                <a:spcPct val="120000"/>
              </a:lnSpc>
              <a:spcBef>
                <a:spcPts val="0"/>
              </a:spcBef>
              <a:spcAft>
                <a:spcPts val="0"/>
              </a:spcAft>
              <a:buClr>
                <a:srgbClr val="004B24"/>
              </a:buClr>
              <a:buFont typeface="Wingdings" panose="020F0502020204030204" pitchFamily="34" charset="0"/>
              <a:buChar char="§"/>
            </a:pPr>
            <a:r>
              <a:rPr lang="en-US" sz="1500" b="1" dirty="0">
                <a:latin typeface="Aptos Narrow"/>
                <a:ea typeface="+mn-lt"/>
                <a:cs typeface="+mn-lt"/>
              </a:rPr>
              <a:t> The People for Riverbend Park Trust</a:t>
            </a:r>
            <a:r>
              <a:rPr lang="ar-EG" sz="1500" b="1" dirty="0">
                <a:latin typeface="Aptos Narrow"/>
                <a:ea typeface="+mn-lt"/>
                <a:cs typeface="+mn-lt"/>
              </a:rPr>
              <a:t>: </a:t>
            </a:r>
            <a:r>
              <a:rPr lang="en-US" sz="1500" dirty="0">
                <a:latin typeface="Aptos Narrow"/>
                <a:ea typeface="+mn-lt"/>
                <a:cs typeface="+mn-lt"/>
              </a:rPr>
              <a:t>Franziska "Fran" </a:t>
            </a:r>
            <a:r>
              <a:rPr lang="en-US" sz="1500" dirty="0" err="1">
                <a:latin typeface="Aptos Narrow"/>
                <a:ea typeface="+mn-lt"/>
                <a:cs typeface="+mn-lt"/>
              </a:rPr>
              <a:t>Amacher</a:t>
            </a:r>
            <a:r>
              <a:rPr lang="ar-EG" sz="1500" dirty="0">
                <a:latin typeface="Aptos Narrow"/>
                <a:ea typeface="+mn-lt"/>
                <a:cs typeface="+mn-lt"/>
              </a:rPr>
              <a:t>، وكيل</a:t>
            </a:r>
            <a:endParaRPr lang="en-US" sz="1500" dirty="0">
              <a:latin typeface="Aptos Narrow"/>
            </a:endParaRPr>
          </a:p>
          <a:p>
            <a:pPr marL="384175" indent="-182880" algn="r" rtl="1">
              <a:lnSpc>
                <a:spcPct val="120000"/>
              </a:lnSpc>
              <a:spcBef>
                <a:spcPts val="0"/>
              </a:spcBef>
              <a:spcAft>
                <a:spcPts val="0"/>
              </a:spcAft>
              <a:buClr>
                <a:srgbClr val="004B24"/>
              </a:buClr>
              <a:buFont typeface="Wingdings" panose="020F0502020204030204" pitchFamily="34" charset="0"/>
              <a:buChar char="§"/>
            </a:pPr>
            <a:r>
              <a:rPr lang="ar-EG" sz="1500" b="1" dirty="0">
                <a:latin typeface="Aptos Narrow"/>
                <a:ea typeface="+mn-lt"/>
                <a:cs typeface="+mn-lt"/>
              </a:rPr>
              <a:t>بشكل شخصي: </a:t>
            </a:r>
            <a:r>
              <a:rPr lang="en-US" sz="1500" dirty="0">
                <a:latin typeface="Aptos Narrow"/>
                <a:ea typeface="+mn-lt"/>
                <a:cs typeface="+mn-lt"/>
              </a:rPr>
              <a:t>Lawrence Adkins</a:t>
            </a:r>
            <a:endParaRPr lang="en-US" sz="1500" dirty="0">
              <a:latin typeface="Aptos Narrow"/>
            </a:endParaRPr>
          </a:p>
          <a:p>
            <a:pPr marL="384175" indent="-182880" algn="r" rtl="1">
              <a:lnSpc>
                <a:spcPct val="120000"/>
              </a:lnSpc>
              <a:spcBef>
                <a:spcPts val="0"/>
              </a:spcBef>
              <a:spcAft>
                <a:spcPts val="0"/>
              </a:spcAft>
              <a:buClr>
                <a:srgbClr val="004B24"/>
              </a:buClr>
              <a:buFont typeface="Wingdings" panose="020F0502020204030204" pitchFamily="34" charset="0"/>
              <a:buChar char="§"/>
            </a:pPr>
            <a:r>
              <a:rPr lang="en-US" sz="1500" b="1" dirty="0">
                <a:latin typeface="Aptos Narrow"/>
                <a:ea typeface="+mn-lt"/>
                <a:cs typeface="+mn-lt"/>
              </a:rPr>
              <a:t> </a:t>
            </a:r>
            <a:r>
              <a:rPr lang="ar-EG" sz="1500" b="1" dirty="0">
                <a:latin typeface="Aptos Narrow"/>
                <a:ea typeface="+mn-lt"/>
                <a:cs typeface="+mn-lt"/>
              </a:rPr>
              <a:t>بشكل شخصي: </a:t>
            </a:r>
            <a:r>
              <a:rPr lang="en-US" sz="1500" dirty="0">
                <a:latin typeface="Aptos Narrow"/>
                <a:ea typeface="+mn-lt"/>
                <a:cs typeface="+mn-lt"/>
              </a:rPr>
              <a:t>Sheila Headley-Burwell</a:t>
            </a:r>
            <a:endParaRPr lang="en-US" sz="1500" dirty="0">
              <a:latin typeface="Aptos Narrow"/>
            </a:endParaRPr>
          </a:p>
          <a:p>
            <a:pPr marL="384175" indent="-182880" algn="r" rtl="1">
              <a:lnSpc>
                <a:spcPct val="120000"/>
              </a:lnSpc>
              <a:spcBef>
                <a:spcPts val="0"/>
              </a:spcBef>
              <a:spcAft>
                <a:spcPts val="0"/>
              </a:spcAft>
              <a:buClr>
                <a:srgbClr val="004B24"/>
              </a:buClr>
              <a:buFont typeface="Wingdings" panose="020F0502020204030204" pitchFamily="34" charset="0"/>
              <a:buChar char="§"/>
            </a:pPr>
            <a:r>
              <a:rPr lang="ar-EG" sz="1500" b="1" dirty="0">
                <a:latin typeface="Aptos Narrow"/>
                <a:ea typeface="+mn-lt"/>
                <a:cs typeface="+mn-lt"/>
              </a:rPr>
              <a:t>بشكل شخصي: </a:t>
            </a:r>
            <a:r>
              <a:rPr lang="en-US" sz="1500" dirty="0">
                <a:latin typeface="Aptos Narrow"/>
                <a:ea typeface="+mn-lt"/>
                <a:cs typeface="+mn-lt"/>
              </a:rPr>
              <a:t>Steven Miller</a:t>
            </a:r>
            <a:endParaRPr lang="en-US" sz="1500" dirty="0">
              <a:latin typeface="Aptos Narrow"/>
            </a:endParaRPr>
          </a:p>
          <a:p>
            <a:pPr marL="384175" indent="-182880" algn="r" rtl="1">
              <a:lnSpc>
                <a:spcPct val="120000"/>
              </a:lnSpc>
              <a:spcBef>
                <a:spcPts val="0"/>
              </a:spcBef>
              <a:spcAft>
                <a:spcPts val="0"/>
              </a:spcAft>
              <a:buClr>
                <a:srgbClr val="004B24"/>
              </a:buClr>
              <a:buFont typeface="Wingdings" panose="020F0502020204030204" pitchFamily="34" charset="0"/>
              <a:buChar char="§"/>
            </a:pPr>
            <a:r>
              <a:rPr lang="en-US" sz="1500" b="1" dirty="0">
                <a:latin typeface="Aptos Narrow"/>
                <a:ea typeface="+mn-lt"/>
                <a:cs typeface="+mn-lt"/>
              </a:rPr>
              <a:t> </a:t>
            </a:r>
            <a:r>
              <a:rPr lang="ar-EG" sz="1500" b="1" dirty="0">
                <a:latin typeface="Aptos Narrow"/>
                <a:ea typeface="+mn-lt"/>
                <a:cs typeface="+mn-lt"/>
              </a:rPr>
              <a:t>بشكل شخصي: </a:t>
            </a:r>
            <a:r>
              <a:rPr lang="en-US" sz="1500" dirty="0">
                <a:latin typeface="Aptos Narrow"/>
                <a:ea typeface="+mn-lt"/>
                <a:cs typeface="+mn-lt"/>
              </a:rPr>
              <a:t>Thomas Leonard</a:t>
            </a:r>
            <a:endParaRPr lang="en-US" sz="1500" dirty="0">
              <a:latin typeface="Aptos Narrow"/>
            </a:endParaRPr>
          </a:p>
          <a:p>
            <a:pPr marL="384175" indent="-182880" algn="r" rtl="1">
              <a:lnSpc>
                <a:spcPct val="120000"/>
              </a:lnSpc>
              <a:spcBef>
                <a:spcPts val="0"/>
              </a:spcBef>
              <a:spcAft>
                <a:spcPts val="0"/>
              </a:spcAft>
              <a:buClr>
                <a:srgbClr val="004B24"/>
              </a:buClr>
              <a:buFont typeface="Wingdings" panose="020F0502020204030204" pitchFamily="34" charset="0"/>
              <a:buChar char="§"/>
            </a:pPr>
            <a:r>
              <a:rPr lang="en-US" sz="1500" b="1" dirty="0">
                <a:latin typeface="Aptos Narrow"/>
                <a:ea typeface="+mn-lt"/>
                <a:cs typeface="+mn-lt"/>
              </a:rPr>
              <a:t> </a:t>
            </a:r>
            <a:r>
              <a:rPr lang="ar-EG" sz="1500" b="1" dirty="0">
                <a:latin typeface="Aptos Narrow"/>
                <a:ea typeface="+mn-lt"/>
                <a:cs typeface="+mn-lt"/>
              </a:rPr>
              <a:t>بشكل شخصي: </a:t>
            </a:r>
            <a:r>
              <a:rPr lang="en-US" sz="1500" dirty="0">
                <a:latin typeface="Aptos Narrow"/>
                <a:ea typeface="+mn-lt"/>
                <a:cs typeface="+mn-lt"/>
              </a:rPr>
              <a:t>Denise Haynes</a:t>
            </a:r>
          </a:p>
          <a:p>
            <a:pPr marL="384175" indent="-182880" algn="r" rtl="1">
              <a:lnSpc>
                <a:spcPct val="120000"/>
              </a:lnSpc>
              <a:spcBef>
                <a:spcPts val="0"/>
              </a:spcBef>
              <a:spcAft>
                <a:spcPts val="0"/>
              </a:spcAft>
              <a:buClr>
                <a:srgbClr val="004B24"/>
              </a:buClr>
              <a:buFont typeface="Wingdings" panose="020F0502020204030204" pitchFamily="34" charset="0"/>
              <a:buChar char="§"/>
            </a:pPr>
            <a:r>
              <a:rPr lang="ar-EG" sz="1500" b="1" dirty="0">
                <a:latin typeface="Aptos Narrow"/>
                <a:ea typeface="Calibri"/>
                <a:cs typeface="Calibri"/>
              </a:rPr>
              <a:t>بشكل شخصي: </a:t>
            </a:r>
            <a:r>
              <a:rPr lang="en-US" sz="1500" dirty="0">
                <a:latin typeface="Aptos Narrow"/>
                <a:ea typeface="Calibri"/>
                <a:cs typeface="Calibri"/>
              </a:rPr>
              <a:t>David English</a:t>
            </a:r>
          </a:p>
        </p:txBody>
      </p:sp>
    </p:spTree>
    <p:extLst>
      <p:ext uri="{BB962C8B-B14F-4D97-AF65-F5344CB8AC3E}">
        <p14:creationId xmlns:p14="http://schemas.microsoft.com/office/powerpoint/2010/main" val="2318505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CA720-D29C-F0F6-6136-8D0F7D66F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12D942-FBCE-D8F5-09BD-7BCF97BB1EAF}"/>
              </a:ext>
            </a:extLst>
          </p:cNvPr>
          <p:cNvSpPr>
            <a:spLocks noGrp="1"/>
          </p:cNvSpPr>
          <p:nvPr>
            <p:ph type="title"/>
          </p:nvPr>
        </p:nvSpPr>
        <p:spPr/>
        <p:txBody>
          <a:bodyPr/>
          <a:lstStyle/>
          <a:p>
            <a:pPr algn="r" rtl="1"/>
            <a:r>
              <a:rPr lang="ar-EG" dirty="0">
                <a:latin typeface="Aptos Display" panose="020B0004020202020204" pitchFamily="34" charset="0"/>
              </a:rPr>
              <a:t>عادات فريق العمل</a:t>
            </a:r>
            <a:endParaRPr lang="en-US" dirty="0">
              <a:latin typeface="Aptos Display" panose="020B0004020202020204" pitchFamily="34" charset="0"/>
            </a:endParaRPr>
          </a:p>
        </p:txBody>
      </p:sp>
      <p:sp>
        <p:nvSpPr>
          <p:cNvPr id="3" name="Content Placeholder 2">
            <a:extLst>
              <a:ext uri="{FF2B5EF4-FFF2-40B4-BE49-F238E27FC236}">
                <a16:creationId xmlns:a16="http://schemas.microsoft.com/office/drawing/2014/main" id="{219F0E8A-DA1D-4751-9A34-B9FA9C945454}"/>
              </a:ext>
            </a:extLst>
          </p:cNvPr>
          <p:cNvSpPr>
            <a:spLocks noGrp="1"/>
          </p:cNvSpPr>
          <p:nvPr>
            <p:ph idx="1"/>
          </p:nvPr>
        </p:nvSpPr>
        <p:spPr>
          <a:xfrm>
            <a:off x="1051788" y="2097996"/>
            <a:ext cx="10786280" cy="4046107"/>
          </a:xfrm>
        </p:spPr>
        <p:txBody>
          <a:bodyPr vert="horz" lIns="0" tIns="45720" rIns="0" bIns="45720" rtlCol="0" anchor="t">
            <a:noAutofit/>
          </a:bodyPr>
          <a:lstStyle/>
          <a:p>
            <a:pPr marL="383540" lvl="1" algn="r" rtl="1">
              <a:lnSpc>
                <a:spcPct val="100000"/>
              </a:lnSpc>
              <a:spcBef>
                <a:spcPts val="400"/>
              </a:spcBef>
              <a:buClr>
                <a:srgbClr val="004B24"/>
              </a:buClr>
              <a:buFont typeface="Wingdings" panose="05000000000000000000" pitchFamily="2" charset="2"/>
              <a:buChar char="§"/>
            </a:pPr>
            <a:r>
              <a:rPr lang="ar-EG" sz="2000" dirty="0">
                <a:solidFill>
                  <a:schemeClr val="tx1"/>
                </a:solidFill>
                <a:latin typeface="Arial" panose="020B0604020202020204" pitchFamily="34" charset="0"/>
                <a:cs typeface="Arial" panose="020B0604020202020204" pitchFamily="34" charset="0"/>
              </a:rPr>
              <a:t>سوف يتم نشر جميع إشعارات الاجتماع علنًا بما يتماشى مع اشتراطات قوانين الاجتماعات المفتوحة. </a:t>
            </a:r>
          </a:p>
          <a:p>
            <a:pPr marL="383540" lvl="1" algn="r" rtl="1">
              <a:lnSpc>
                <a:spcPct val="100000"/>
              </a:lnSpc>
              <a:spcBef>
                <a:spcPts val="400"/>
              </a:spcBef>
              <a:buClr>
                <a:srgbClr val="004B24"/>
              </a:buClr>
              <a:buFont typeface="Wingdings" panose="05000000000000000000" pitchFamily="2" charset="2"/>
              <a:buChar char="§"/>
            </a:pPr>
            <a:r>
              <a:rPr lang="ar-SA" sz="2000" dirty="0">
                <a:solidFill>
                  <a:schemeClr val="tx1"/>
                </a:solidFill>
                <a:effectLst/>
                <a:latin typeface="Arial" panose="020B0604020202020204" pitchFamily="34" charset="0"/>
                <a:ea typeface="Segoe UI" panose="020B0502040204020203" pitchFamily="34" charset="0"/>
                <a:cs typeface="Arial" panose="020B0604020202020204" pitchFamily="34" charset="0"/>
              </a:rPr>
              <a:t>سوف يتم توزيع جداول الأعمال بـ 48 ساعة على الأقل بشكل مسبق مع تضمينها لموضوعات نقاش واضحة. </a:t>
            </a:r>
            <a:endParaRPr lang="ar-EG" sz="2000" dirty="0">
              <a:solidFill>
                <a:schemeClr val="tx1"/>
              </a:solidFill>
              <a:effectLst/>
              <a:latin typeface="Arial" panose="020B0604020202020204" pitchFamily="34" charset="0"/>
              <a:ea typeface="Segoe UI" panose="020B0502040204020203" pitchFamily="34" charset="0"/>
              <a:cs typeface="Arial" panose="020B0604020202020204" pitchFamily="34" charset="0"/>
            </a:endParaRPr>
          </a:p>
          <a:p>
            <a:pPr marL="383540" lvl="1" algn="r" rtl="1">
              <a:lnSpc>
                <a:spcPct val="100000"/>
              </a:lnSpc>
              <a:spcBef>
                <a:spcPts val="400"/>
              </a:spcBef>
              <a:buClr>
                <a:srgbClr val="004B24"/>
              </a:buClr>
              <a:buFont typeface="Wingdings" panose="05000000000000000000" pitchFamily="2" charset="2"/>
              <a:buChar char="§"/>
            </a:pPr>
            <a:r>
              <a:rPr lang="ar-SA" sz="2000" dirty="0">
                <a:solidFill>
                  <a:schemeClr val="tx1"/>
                </a:solidFill>
                <a:effectLst/>
                <a:latin typeface="Arial" panose="020B0604020202020204" pitchFamily="34" charset="0"/>
                <a:ea typeface="Segoe UI" panose="020B0502040204020203" pitchFamily="34" charset="0"/>
                <a:cs typeface="Arial" panose="020B0604020202020204" pitchFamily="34" charset="0"/>
              </a:rPr>
              <a:t>سوف يتم نشر وإتاحة محاضر</a:t>
            </a:r>
            <a:r>
              <a:rPr lang="ar-EG" sz="2000" dirty="0">
                <a:solidFill>
                  <a:schemeClr val="tx1"/>
                </a:solidFill>
                <a:effectLst/>
                <a:latin typeface="Arial" panose="020B0604020202020204" pitchFamily="34" charset="0"/>
                <a:ea typeface="Segoe UI" panose="020B0502040204020203" pitchFamily="34" charset="0"/>
                <a:cs typeface="Arial" panose="020B0604020202020204" pitchFamily="34" charset="0"/>
              </a:rPr>
              <a:t> أو دقائق</a:t>
            </a:r>
            <a:r>
              <a:rPr lang="ar-SA" sz="2000" dirty="0">
                <a:solidFill>
                  <a:schemeClr val="tx1"/>
                </a:solidFill>
                <a:effectLst/>
                <a:latin typeface="Arial" panose="020B0604020202020204" pitchFamily="34" charset="0"/>
                <a:ea typeface="Segoe UI" panose="020B0502040204020203" pitchFamily="34" charset="0"/>
                <a:cs typeface="Arial" panose="020B0604020202020204" pitchFamily="34" charset="0"/>
              </a:rPr>
              <a:t> الاجتماع علنًا في غضون إطار زمني معقول ومنطقي. </a:t>
            </a:r>
            <a:endParaRPr lang="ar-EG" sz="2000" dirty="0">
              <a:solidFill>
                <a:schemeClr val="tx1"/>
              </a:solidFill>
              <a:effectLst/>
              <a:latin typeface="Arial" panose="020B0604020202020204" pitchFamily="34" charset="0"/>
              <a:ea typeface="Segoe UI" panose="020B0502040204020203" pitchFamily="34" charset="0"/>
              <a:cs typeface="Arial" panose="020B0604020202020204" pitchFamily="34" charset="0"/>
            </a:endParaRPr>
          </a:p>
          <a:p>
            <a:pPr marL="383540" lvl="1" algn="r" rtl="1">
              <a:lnSpc>
                <a:spcPct val="100000"/>
              </a:lnSpc>
              <a:spcBef>
                <a:spcPts val="400"/>
              </a:spcBef>
              <a:buClr>
                <a:srgbClr val="004B24"/>
              </a:buClr>
              <a:buFont typeface="Wingdings" panose="05000000000000000000" pitchFamily="2" charset="2"/>
              <a:buChar char="§"/>
            </a:pPr>
            <a:r>
              <a:rPr lang="ar-SA" sz="2000" dirty="0">
                <a:solidFill>
                  <a:schemeClr val="tx1"/>
                </a:solidFill>
                <a:effectLst/>
                <a:latin typeface="Arial" panose="020B0604020202020204" pitchFamily="34" charset="0"/>
                <a:ea typeface="Segoe UI" panose="020B0502040204020203" pitchFamily="34" charset="0"/>
                <a:cs typeface="Arial" panose="020B0604020202020204" pitchFamily="34" charset="0"/>
              </a:rPr>
              <a:t>لن تحدث أي مداولات أو اتخاذ للقرارات خارج الاجتماعات المنشورة علنًا.</a:t>
            </a:r>
            <a:endParaRPr lang="ar-EG" sz="2000" dirty="0">
              <a:solidFill>
                <a:schemeClr val="tx1"/>
              </a:solidFill>
              <a:effectLst/>
              <a:latin typeface="Arial" panose="020B0604020202020204" pitchFamily="34" charset="0"/>
              <a:ea typeface="Segoe UI" panose="020B0502040204020203" pitchFamily="34" charset="0"/>
              <a:cs typeface="Arial" panose="020B0604020202020204" pitchFamily="34" charset="0"/>
            </a:endParaRPr>
          </a:p>
          <a:p>
            <a:pPr marL="383540" lvl="1" algn="r" rtl="1">
              <a:lnSpc>
                <a:spcPct val="100000"/>
              </a:lnSpc>
              <a:spcBef>
                <a:spcPts val="400"/>
              </a:spcBef>
              <a:buClr>
                <a:srgbClr val="004B24"/>
              </a:buClr>
              <a:buFont typeface="Wingdings" panose="05000000000000000000" pitchFamily="2" charset="2"/>
              <a:buChar char="§"/>
            </a:pPr>
            <a:r>
              <a:rPr lang="ar-SA" sz="2000" dirty="0">
                <a:solidFill>
                  <a:schemeClr val="tx1"/>
                </a:solidFill>
                <a:effectLst/>
                <a:latin typeface="Arial" panose="020B0604020202020204" pitchFamily="34" charset="0"/>
                <a:ea typeface="Segoe UI" panose="020B0502040204020203" pitchFamily="34" charset="0"/>
                <a:cs typeface="Arial" panose="020B0604020202020204" pitchFamily="34" charset="0"/>
              </a:rPr>
              <a:t>سوف ينصت الأعضاء بفعالية واحترام إلى جميع المتحدثين، بما في ذلك تعليقات العامة. </a:t>
            </a:r>
            <a:endParaRPr lang="ar-EG" sz="2000" dirty="0">
              <a:solidFill>
                <a:schemeClr val="tx1"/>
              </a:solidFill>
              <a:effectLst/>
              <a:latin typeface="Arial" panose="020B0604020202020204" pitchFamily="34" charset="0"/>
              <a:ea typeface="Segoe UI" panose="020B0502040204020203" pitchFamily="34" charset="0"/>
              <a:cs typeface="Arial" panose="020B0604020202020204" pitchFamily="34" charset="0"/>
            </a:endParaRPr>
          </a:p>
          <a:p>
            <a:pPr marL="383540" lvl="1" algn="r" rtl="1">
              <a:lnSpc>
                <a:spcPct val="100000"/>
              </a:lnSpc>
              <a:spcBef>
                <a:spcPts val="400"/>
              </a:spcBef>
              <a:buClr>
                <a:srgbClr val="004B24"/>
              </a:buClr>
              <a:buFont typeface="Wingdings" panose="05000000000000000000" pitchFamily="2" charset="2"/>
              <a:buChar char="§"/>
            </a:pPr>
            <a:r>
              <a:rPr lang="ar-SA" sz="2000" dirty="0">
                <a:solidFill>
                  <a:schemeClr val="tx1"/>
                </a:solidFill>
                <a:effectLst/>
                <a:latin typeface="Arial" panose="020B0604020202020204" pitchFamily="34" charset="0"/>
                <a:ea typeface="Segoe UI" panose="020B0502040204020203" pitchFamily="34" charset="0"/>
                <a:cs typeface="Arial" panose="020B0604020202020204" pitchFamily="34" charset="0"/>
              </a:rPr>
              <a:t>سوف يتم التعبير عن نقاط الاختلاف بشكل بناء، مع التركيز على الأفكار عوضًا عن الأفراد. </a:t>
            </a:r>
            <a:endParaRPr lang="ar-EG" sz="2000" dirty="0">
              <a:solidFill>
                <a:schemeClr val="tx1"/>
              </a:solidFill>
              <a:effectLst/>
              <a:latin typeface="Arial" panose="020B0604020202020204" pitchFamily="34" charset="0"/>
              <a:ea typeface="Segoe UI" panose="020B0502040204020203" pitchFamily="34" charset="0"/>
              <a:cs typeface="Arial" panose="020B0604020202020204" pitchFamily="34" charset="0"/>
            </a:endParaRPr>
          </a:p>
          <a:p>
            <a:pPr marL="383540" lvl="1" algn="r" rtl="1">
              <a:lnSpc>
                <a:spcPct val="100000"/>
              </a:lnSpc>
              <a:spcBef>
                <a:spcPts val="400"/>
              </a:spcBef>
              <a:buClr>
                <a:srgbClr val="004B24"/>
              </a:buClr>
              <a:buFont typeface="Wingdings" panose="05000000000000000000" pitchFamily="2" charset="2"/>
              <a:buChar char="§"/>
            </a:pPr>
            <a:r>
              <a:rPr lang="ar-SA" sz="2000" dirty="0">
                <a:solidFill>
                  <a:schemeClr val="tx1"/>
                </a:solidFill>
                <a:effectLst/>
                <a:latin typeface="Arial" panose="020B0604020202020204" pitchFamily="34" charset="0"/>
                <a:ea typeface="Segoe UI" panose="020B0502040204020203" pitchFamily="34" charset="0"/>
                <a:cs typeface="Arial" panose="020B0604020202020204" pitchFamily="34" charset="0"/>
              </a:rPr>
              <a:t>سوف يتم الحد من المقاطعات لضمان المشاركة المنصفة من قبل </a:t>
            </a:r>
            <a:r>
              <a:rPr lang="ar-EG" sz="2000" dirty="0">
                <a:solidFill>
                  <a:schemeClr val="tx1"/>
                </a:solidFill>
                <a:effectLst/>
                <a:latin typeface="Arial" panose="020B0604020202020204" pitchFamily="34" charset="0"/>
                <a:ea typeface="Segoe UI" panose="020B0502040204020203" pitchFamily="34" charset="0"/>
                <a:cs typeface="Arial" panose="020B0604020202020204" pitchFamily="34" charset="0"/>
              </a:rPr>
              <a:t>الرؤساء</a:t>
            </a:r>
            <a:r>
              <a:rPr lang="ar-SA" sz="2000" dirty="0">
                <a:solidFill>
                  <a:schemeClr val="tx1"/>
                </a:solidFill>
                <a:effectLst/>
                <a:latin typeface="Arial" panose="020B0604020202020204" pitchFamily="34" charset="0"/>
                <a:ea typeface="Segoe UI" panose="020B0502040204020203" pitchFamily="34" charset="0"/>
                <a:cs typeface="Arial" panose="020B0604020202020204" pitchFamily="34" charset="0"/>
              </a:rPr>
              <a:t> المشارك</a:t>
            </a:r>
            <a:r>
              <a:rPr lang="ar-EG" sz="2000" dirty="0">
                <a:solidFill>
                  <a:schemeClr val="tx1"/>
                </a:solidFill>
                <a:latin typeface="Arial" panose="020B0604020202020204" pitchFamily="34" charset="0"/>
                <a:ea typeface="Segoe UI" panose="020B0502040204020203" pitchFamily="34" charset="0"/>
                <a:cs typeface="Arial" panose="020B0604020202020204" pitchFamily="34" charset="0"/>
              </a:rPr>
              <a:t>ي</a:t>
            </a:r>
            <a:r>
              <a:rPr lang="ar-SA" sz="2000" dirty="0">
                <a:solidFill>
                  <a:schemeClr val="tx1"/>
                </a:solidFill>
                <a:effectLst/>
                <a:latin typeface="Arial" panose="020B0604020202020204" pitchFamily="34" charset="0"/>
                <a:ea typeface="Segoe UI" panose="020B0502040204020203" pitchFamily="34" charset="0"/>
                <a:cs typeface="Arial" panose="020B0604020202020204" pitchFamily="34" charset="0"/>
              </a:rPr>
              <a:t>ن. </a:t>
            </a:r>
            <a:endParaRPr lang="ar-EG" sz="2000" dirty="0">
              <a:solidFill>
                <a:schemeClr val="tx1"/>
              </a:solidFill>
              <a:effectLst/>
              <a:latin typeface="Arial" panose="020B0604020202020204" pitchFamily="34" charset="0"/>
              <a:ea typeface="Segoe UI" panose="020B0502040204020203" pitchFamily="34" charset="0"/>
              <a:cs typeface="Arial" panose="020B0604020202020204" pitchFamily="34" charset="0"/>
            </a:endParaRPr>
          </a:p>
          <a:p>
            <a:pPr marL="383540" lvl="1" algn="r" rtl="1">
              <a:lnSpc>
                <a:spcPct val="100000"/>
              </a:lnSpc>
              <a:spcBef>
                <a:spcPts val="400"/>
              </a:spcBef>
              <a:buClr>
                <a:srgbClr val="004B24"/>
              </a:buClr>
              <a:buFont typeface="Wingdings" panose="05000000000000000000" pitchFamily="2" charset="2"/>
              <a:buChar char="§"/>
            </a:pPr>
            <a:r>
              <a:rPr lang="ar-SA" sz="2000" dirty="0">
                <a:solidFill>
                  <a:schemeClr val="tx1"/>
                </a:solidFill>
                <a:effectLst/>
                <a:latin typeface="Arial" panose="020B0604020202020204" pitchFamily="34" charset="0"/>
                <a:ea typeface="Segoe UI" panose="020B0502040204020203" pitchFamily="34" charset="0"/>
                <a:cs typeface="Arial" panose="020B0604020202020204" pitchFamily="34" charset="0"/>
              </a:rPr>
              <a:t>سوف يتم تخصيص وقت لتعليقات العامة، مع توجيهات واضحة عن المدة الزمنية والصيغة.</a:t>
            </a:r>
            <a:endParaRPr lang="ar-EG" sz="2000" dirty="0">
              <a:solidFill>
                <a:schemeClr val="tx1"/>
              </a:solidFill>
              <a:effectLst/>
              <a:latin typeface="Arial" panose="020B0604020202020204" pitchFamily="34" charset="0"/>
              <a:ea typeface="Segoe UI" panose="020B0502040204020203" pitchFamily="34" charset="0"/>
              <a:cs typeface="Arial" panose="020B0604020202020204" pitchFamily="34" charset="0"/>
            </a:endParaRPr>
          </a:p>
          <a:p>
            <a:pPr marL="383540" lvl="1" algn="r" rtl="1">
              <a:lnSpc>
                <a:spcPct val="100000"/>
              </a:lnSpc>
              <a:spcBef>
                <a:spcPts val="400"/>
              </a:spcBef>
              <a:buClr>
                <a:srgbClr val="004B24"/>
              </a:buClr>
              <a:buFont typeface="Wingdings" panose="05000000000000000000" pitchFamily="2" charset="2"/>
              <a:buChar char="§"/>
            </a:pPr>
            <a:r>
              <a:rPr lang="ar-SA" sz="2000" dirty="0">
                <a:solidFill>
                  <a:schemeClr val="tx1"/>
                </a:solidFill>
                <a:effectLst/>
                <a:latin typeface="Arial" panose="020B0604020202020204" pitchFamily="34" charset="0"/>
                <a:ea typeface="Segoe UI" panose="020B0502040204020203" pitchFamily="34" charset="0"/>
                <a:cs typeface="Arial" panose="020B0604020202020204" pitchFamily="34" charset="0"/>
              </a:rPr>
              <a:t>سوف يقر الأعضاء بمساهمات العامة مع النظر بها ودراستها باعتبارها جزءً من عملية اتخاذ القرار.</a:t>
            </a:r>
            <a:endParaRPr lang="en-US" sz="2000" dirty="0">
              <a:solidFill>
                <a:schemeClr val="tx1"/>
              </a:solidFill>
              <a:highlight>
                <a:srgbClr val="FFFF00"/>
              </a:highlight>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939520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4BED5-4DFF-D7C2-8938-BD25F01A86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0DDC83-9886-CF7E-F97D-71AAA0F3473E}"/>
              </a:ext>
            </a:extLst>
          </p:cNvPr>
          <p:cNvSpPr>
            <a:spLocks noGrp="1"/>
          </p:cNvSpPr>
          <p:nvPr>
            <p:ph type="title"/>
          </p:nvPr>
        </p:nvSpPr>
        <p:spPr/>
        <p:txBody>
          <a:bodyPr/>
          <a:lstStyle/>
          <a:p>
            <a:pPr algn="r" rtl="1"/>
            <a:r>
              <a:rPr lang="ar-EG" dirty="0">
                <a:latin typeface="Aptos Display"/>
              </a:rPr>
              <a:t>عادات فريق العمل (يتبع)</a:t>
            </a:r>
            <a:endParaRPr lang="en-US" dirty="0">
              <a:latin typeface="Aptos Display" panose="020B0004020202020204" pitchFamily="34" charset="0"/>
            </a:endParaRPr>
          </a:p>
        </p:txBody>
      </p:sp>
      <p:sp>
        <p:nvSpPr>
          <p:cNvPr id="3" name="Content Placeholder 2">
            <a:extLst>
              <a:ext uri="{FF2B5EF4-FFF2-40B4-BE49-F238E27FC236}">
                <a16:creationId xmlns:a16="http://schemas.microsoft.com/office/drawing/2014/main" id="{8F99F87E-1996-C408-B8CA-56F6AC41F028}"/>
              </a:ext>
            </a:extLst>
          </p:cNvPr>
          <p:cNvSpPr>
            <a:spLocks noGrp="1"/>
          </p:cNvSpPr>
          <p:nvPr>
            <p:ph idx="1"/>
          </p:nvPr>
        </p:nvSpPr>
        <p:spPr>
          <a:xfrm>
            <a:off x="983549" y="1902599"/>
            <a:ext cx="10428163" cy="4398674"/>
          </a:xfrm>
        </p:spPr>
        <p:txBody>
          <a:bodyPr vert="horz" lIns="0" tIns="45720" rIns="0" bIns="45720" rtlCol="0" anchor="t">
            <a:noAutofit/>
          </a:bodyPr>
          <a:lstStyle/>
          <a:p>
            <a:pPr marL="383540" lvl="1" algn="r" rtl="1">
              <a:buClr>
                <a:srgbClr val="004B24"/>
              </a:buClr>
              <a:buFont typeface="Wingdings" panose="05000000000000000000" pitchFamily="2" charset="2"/>
              <a:buChar char="§"/>
            </a:pPr>
            <a:r>
              <a:rPr lang="ar-EG" sz="2200" dirty="0">
                <a:solidFill>
                  <a:schemeClr val="tx1"/>
                </a:solidFill>
                <a:latin typeface="Aptos Narrow"/>
              </a:rPr>
              <a:t>سوف يتم توفير التيسير اللغوي </a:t>
            </a:r>
            <a:r>
              <a:rPr lang="ar-EG" sz="2200" dirty="0" err="1">
                <a:solidFill>
                  <a:schemeClr val="tx1"/>
                </a:solidFill>
                <a:latin typeface="Aptos Narrow"/>
              </a:rPr>
              <a:t>والمعايشات</a:t>
            </a:r>
            <a:r>
              <a:rPr lang="ar-EG" sz="2200" dirty="0">
                <a:solidFill>
                  <a:schemeClr val="tx1"/>
                </a:solidFill>
                <a:latin typeface="Aptos Narrow"/>
              </a:rPr>
              <a:t> لضمان المشاركة الشاملة. </a:t>
            </a:r>
          </a:p>
          <a:p>
            <a:pPr marL="383540" lvl="1" algn="r" rtl="1">
              <a:buClr>
                <a:srgbClr val="004B24"/>
              </a:buClr>
              <a:buFont typeface="Wingdings" panose="05000000000000000000" pitchFamily="2" charset="2"/>
              <a:buChar char="§"/>
            </a:pPr>
            <a:r>
              <a:rPr lang="ar-EG" sz="2200" dirty="0">
                <a:solidFill>
                  <a:schemeClr val="tx1"/>
                </a:solidFill>
                <a:latin typeface="Aptos Narrow"/>
              </a:rPr>
              <a:t>سوف يتم عقد الاجتماعات في مواقع يسهل الوصول إليها و/ أو بشكل افتراضي لاستيعاب الاحتياجات المتنوعة. </a:t>
            </a:r>
          </a:p>
          <a:p>
            <a:pPr marL="383540" lvl="1" algn="r" rtl="1">
              <a:buClr>
                <a:srgbClr val="004B24"/>
              </a:buClr>
              <a:buFont typeface="Wingdings" panose="05000000000000000000" pitchFamily="2" charset="2"/>
              <a:buChar char="§"/>
            </a:pPr>
            <a:r>
              <a:rPr lang="ar-EG" sz="2200" dirty="0">
                <a:solidFill>
                  <a:schemeClr val="tx1"/>
                </a:solidFill>
                <a:latin typeface="Aptos Narrow"/>
              </a:rPr>
              <a:t>سوف يتم مشاركة المواد بصيغ لغوية بسيطة مع توفير الترجمة. </a:t>
            </a:r>
          </a:p>
          <a:p>
            <a:pPr marL="383540" lvl="1" algn="r" rtl="1">
              <a:buClr>
                <a:srgbClr val="004B24"/>
              </a:buClr>
              <a:buFont typeface="Wingdings" panose="05000000000000000000" pitchFamily="2" charset="2"/>
              <a:buChar char="§"/>
            </a:pPr>
            <a:r>
              <a:rPr lang="ar-EG" sz="2200" dirty="0">
                <a:solidFill>
                  <a:schemeClr val="tx1"/>
                </a:solidFill>
                <a:latin typeface="Aptos Narrow"/>
              </a:rPr>
              <a:t>سوف يسعى الأعضاء جاهدين لرفع الأصوات من المجتمعات المتضررة والمهمشة تاريخيًا.</a:t>
            </a:r>
          </a:p>
          <a:p>
            <a:pPr marL="383540" lvl="1" algn="r" rtl="1">
              <a:buClr>
                <a:srgbClr val="004B24"/>
              </a:buClr>
              <a:buFont typeface="Wingdings" panose="05000000000000000000" pitchFamily="2" charset="2"/>
              <a:buChar char="§"/>
            </a:pPr>
            <a:r>
              <a:rPr lang="ar-EG" sz="2200" dirty="0">
                <a:solidFill>
                  <a:schemeClr val="tx1"/>
                </a:solidFill>
                <a:latin typeface="Aptos Narrow"/>
              </a:rPr>
              <a:t>سوف يراجع الأعضاء المواد بشكل مسبق مع الوصول متحضرين للمشاركة والتفاعل بشكل مدروس. </a:t>
            </a:r>
          </a:p>
          <a:p>
            <a:pPr marL="383540" lvl="1" algn="r" rtl="1">
              <a:buClr>
                <a:srgbClr val="004B24"/>
              </a:buClr>
              <a:buFont typeface="Wingdings" panose="05000000000000000000" pitchFamily="2" charset="2"/>
              <a:buChar char="§"/>
            </a:pPr>
            <a:r>
              <a:rPr lang="ar-EG" sz="2200" dirty="0">
                <a:solidFill>
                  <a:schemeClr val="tx1"/>
                </a:solidFill>
                <a:latin typeface="Aptos Narrow"/>
              </a:rPr>
              <a:t>يتوقع الحضور والالتزام بالمواعيد؛ سيقوم الأعضاء بإخطار الرؤساء المشتركين مسبقًا في حالة عدم تمكنهم من الحضور. قد يرسل الأعضاء شخص ما لحضور الاجتماعات بصفة عامة، ولكن لا يتمتع هذا الفرد بحقوق الإدلاء بتصويت أو بصفة رسمية ضمن فريق العمل. </a:t>
            </a:r>
          </a:p>
          <a:p>
            <a:pPr marL="383540" lvl="1" algn="r" rtl="1">
              <a:buClr>
                <a:srgbClr val="004B24"/>
              </a:buClr>
              <a:buFont typeface="Wingdings" panose="05000000000000000000" pitchFamily="2" charset="2"/>
              <a:buChar char="§"/>
            </a:pPr>
            <a:r>
              <a:rPr lang="ar-EG" sz="2200" dirty="0">
                <a:solidFill>
                  <a:schemeClr val="tx1"/>
                </a:solidFill>
                <a:latin typeface="Aptos Narrow"/>
              </a:rPr>
              <a:t>سوف يتم الإفصاح عن أي تضارب في المصالح والتعامل معه بما يتماشى مع التوجيهات المعمول بها. </a:t>
            </a:r>
          </a:p>
          <a:p>
            <a:pPr marL="383540" lvl="1" algn="r" rtl="1">
              <a:buClr>
                <a:srgbClr val="004B24"/>
              </a:buClr>
              <a:buFont typeface="Wingdings" panose="05000000000000000000" pitchFamily="2" charset="2"/>
              <a:buChar char="§"/>
            </a:pPr>
            <a:r>
              <a:rPr lang="ar-EG" sz="2200" dirty="0">
                <a:solidFill>
                  <a:schemeClr val="tx1"/>
                </a:solidFill>
                <a:latin typeface="Aptos Narrow"/>
              </a:rPr>
              <a:t>سوف يتم إعادة النظر في العادات بشكل منتظم كي تعكس الاحتياجات المتجددة والآراء المرجعية. </a:t>
            </a:r>
          </a:p>
          <a:p>
            <a:pPr marL="383540" lvl="1" algn="r" rtl="1">
              <a:buClr>
                <a:srgbClr val="004B24"/>
              </a:buClr>
              <a:buFont typeface="Wingdings" panose="05000000000000000000" pitchFamily="2" charset="2"/>
              <a:buChar char="§"/>
            </a:pPr>
            <a:r>
              <a:rPr lang="ar-EG" sz="2200" dirty="0">
                <a:solidFill>
                  <a:schemeClr val="tx1"/>
                </a:solidFill>
                <a:latin typeface="Aptos Narrow"/>
              </a:rPr>
              <a:t>يتم تشجيع الأعضاء على اقتراح تحسينات على إجراءات الاجتماعات ومدى تيسيرها.</a:t>
            </a:r>
            <a:endParaRPr lang="en-US" dirty="0"/>
          </a:p>
          <a:p>
            <a:pPr marL="383540" lvl="1" algn="r" rtl="1">
              <a:buFont typeface="Wingdings" panose="05000000000000000000" pitchFamily="2" charset="2"/>
              <a:buChar char="§"/>
            </a:pPr>
            <a:endParaRPr lang="en-US" sz="2400" dirty="0">
              <a:solidFill>
                <a:srgbClr val="FF0000"/>
              </a:solidFill>
              <a:highlight>
                <a:srgbClr val="FFFF00"/>
              </a:highlight>
              <a:latin typeface="Aptos Narrow" panose="020B0004020202020204" pitchFamily="34" charset="0"/>
            </a:endParaRPr>
          </a:p>
        </p:txBody>
      </p:sp>
    </p:spTree>
    <p:extLst>
      <p:ext uri="{BB962C8B-B14F-4D97-AF65-F5344CB8AC3E}">
        <p14:creationId xmlns:p14="http://schemas.microsoft.com/office/powerpoint/2010/main" val="3260662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4CAF5-3A6D-62D7-BA8B-B14D9A06AC74}"/>
              </a:ext>
            </a:extLst>
          </p:cNvPr>
          <p:cNvSpPr>
            <a:spLocks noGrp="1"/>
          </p:cNvSpPr>
          <p:nvPr>
            <p:ph type="title"/>
          </p:nvPr>
        </p:nvSpPr>
        <p:spPr/>
        <p:txBody>
          <a:bodyPr/>
          <a:lstStyle/>
          <a:p>
            <a:pPr algn="r" rtl="1"/>
            <a:r>
              <a:rPr lang="ar-EG" dirty="0">
                <a:latin typeface="Aptos Display"/>
                <a:cs typeface="Calibri Light"/>
              </a:rPr>
              <a:t>خدمات </a:t>
            </a:r>
            <a:r>
              <a:rPr lang="en-US" dirty="0">
                <a:latin typeface="Aptos Display"/>
                <a:cs typeface="Calibri Light"/>
              </a:rPr>
              <a:t>Zoom</a:t>
            </a:r>
            <a:r>
              <a:rPr lang="ar-EG" dirty="0">
                <a:latin typeface="Aptos Display"/>
                <a:cs typeface="Calibri Light"/>
              </a:rPr>
              <a:t> اللوجستية</a:t>
            </a:r>
            <a:endParaRPr lang="en-US" dirty="0">
              <a:latin typeface="Aptos Display"/>
            </a:endParaRPr>
          </a:p>
        </p:txBody>
      </p:sp>
      <p:sp>
        <p:nvSpPr>
          <p:cNvPr id="3" name="Content Placeholder 2">
            <a:extLst>
              <a:ext uri="{FF2B5EF4-FFF2-40B4-BE49-F238E27FC236}">
                <a16:creationId xmlns:a16="http://schemas.microsoft.com/office/drawing/2014/main" id="{A1FFCB0C-E411-3654-AD68-F5BF68F8EC61}"/>
              </a:ext>
            </a:extLst>
          </p:cNvPr>
          <p:cNvSpPr>
            <a:spLocks noGrp="1"/>
          </p:cNvSpPr>
          <p:nvPr>
            <p:ph idx="1"/>
          </p:nvPr>
        </p:nvSpPr>
        <p:spPr>
          <a:xfrm>
            <a:off x="1097280" y="1998134"/>
            <a:ext cx="10058400" cy="3870960"/>
          </a:xfrm>
        </p:spPr>
        <p:txBody>
          <a:bodyPr vert="horz" lIns="0" tIns="45720" rIns="0" bIns="45720" rtlCol="0" anchor="t">
            <a:normAutofit/>
          </a:bodyPr>
          <a:lstStyle/>
          <a:p>
            <a:pPr marL="571500" indent="-571500" algn="r" rtl="1">
              <a:buClr>
                <a:srgbClr val="004B24"/>
              </a:buClr>
              <a:buFont typeface="Wingdings" panose="020F0502020204030204" pitchFamily="34" charset="0"/>
              <a:buChar char="§"/>
            </a:pPr>
            <a:r>
              <a:rPr lang="ar-EG" sz="2800" dirty="0">
                <a:solidFill>
                  <a:schemeClr val="tx1"/>
                </a:solidFill>
                <a:latin typeface="Arial" panose="020B0604020202020204" pitchFamily="34" charset="0"/>
                <a:ea typeface="Calibri Light"/>
                <a:cs typeface="Arial" panose="020B0604020202020204" pitchFamily="34" charset="0"/>
              </a:rPr>
              <a:t>المحادثة متاحة للأعضاء بهدف تقديم تعليقات وطرح أسئلة (تخضع للسجلات العامة)</a:t>
            </a:r>
            <a:endParaRPr lang="en-US" sz="2800" dirty="0">
              <a:solidFill>
                <a:schemeClr val="tx1"/>
              </a:solidFill>
              <a:latin typeface="Arial" panose="020B0604020202020204" pitchFamily="34" charset="0"/>
              <a:ea typeface="+mn-lt"/>
              <a:cs typeface="Arial" panose="020B0604020202020204" pitchFamily="34" charset="0"/>
            </a:endParaRPr>
          </a:p>
          <a:p>
            <a:pPr marL="571500" indent="-571500" algn="r" rtl="1">
              <a:buClr>
                <a:srgbClr val="004B24"/>
              </a:buClr>
              <a:buFont typeface="Wingdings" panose="020F0502020204030204" pitchFamily="34" charset="0"/>
              <a:buChar char="§"/>
            </a:pPr>
            <a:r>
              <a:rPr lang="ar-EG" sz="2800" dirty="0">
                <a:solidFill>
                  <a:schemeClr val="tx1"/>
                </a:solidFill>
                <a:latin typeface="Arial" panose="020B0604020202020204" pitchFamily="34" charset="0"/>
                <a:ea typeface="+mn-lt"/>
                <a:cs typeface="Arial" panose="020B0604020202020204" pitchFamily="34" charset="0"/>
              </a:rPr>
              <a:t>برجاء عدم استخدام خاصية المراسلة الخاصة</a:t>
            </a:r>
            <a:endParaRPr lang="en-US" sz="2800" dirty="0">
              <a:solidFill>
                <a:schemeClr val="tx1"/>
              </a:solidFill>
              <a:latin typeface="Arial" panose="020B0604020202020204" pitchFamily="34" charset="0"/>
              <a:ea typeface="+mn-lt"/>
              <a:cs typeface="Arial" panose="020B0604020202020204" pitchFamily="34" charset="0"/>
            </a:endParaRPr>
          </a:p>
          <a:p>
            <a:pPr marL="571500" indent="-571500" algn="r" rtl="1">
              <a:buClr>
                <a:srgbClr val="004B24"/>
              </a:buClr>
              <a:buFont typeface="Wingdings" panose="020F0502020204030204" pitchFamily="34" charset="0"/>
              <a:buChar char="§"/>
            </a:pPr>
            <a:r>
              <a:rPr lang="ar-EG" sz="2800" dirty="0">
                <a:solidFill>
                  <a:schemeClr val="tx1"/>
                </a:solidFill>
                <a:latin typeface="Arial" panose="020B0604020202020204" pitchFamily="34" charset="0"/>
                <a:ea typeface="+mn-lt"/>
                <a:cs typeface="Arial" panose="020B0604020202020204" pitchFamily="34" charset="0"/>
              </a:rPr>
              <a:t>من فضلكم قوموا بكتم صوت الميكروفون الخاص بكم إلا إذا تتناولون قضايا فريق العمل للحد من التشويش أو الضجيج الخلفي</a:t>
            </a:r>
            <a:endParaRPr lang="en-US" sz="2800" dirty="0">
              <a:solidFill>
                <a:schemeClr val="tx1"/>
              </a:solidFill>
              <a:latin typeface="Arial" panose="020B0604020202020204" pitchFamily="34" charset="0"/>
              <a:ea typeface="Calibri" panose="020F0502020204030204"/>
              <a:cs typeface="Arial" panose="020B0604020202020204" pitchFamily="34" charset="0"/>
            </a:endParaRPr>
          </a:p>
          <a:p>
            <a:pPr marL="571500" indent="-571500" algn="r" rtl="1">
              <a:buFont typeface="Wingdings" panose="020F0502020204030204" pitchFamily="34" charset="0"/>
              <a:buChar char="§"/>
            </a:pPr>
            <a:endParaRPr lang="en-US" sz="2800" dirty="0">
              <a:solidFill>
                <a:schemeClr val="tx1"/>
              </a:solidFill>
              <a:latin typeface="Arial" panose="020B0604020202020204" pitchFamily="34" charset="0"/>
              <a:ea typeface="Calibri" panose="020F0502020204030204"/>
              <a:cs typeface="Arial" panose="020B0604020202020204" pitchFamily="34" charset="0"/>
            </a:endParaRPr>
          </a:p>
          <a:p>
            <a:pPr algn="r" rtl="1"/>
            <a:endParaRPr lang="en-US" sz="2800" dirty="0">
              <a:solidFill>
                <a:schemeClr val="tx1"/>
              </a:solidFill>
              <a:latin typeface="Arial" panose="020B0604020202020204" pitchFamily="34" charset="0"/>
              <a:ea typeface="Calibri" panose="020F0502020204030204"/>
              <a:cs typeface="Arial" panose="020B0604020202020204" pitchFamily="34" charset="0"/>
            </a:endParaRPr>
          </a:p>
        </p:txBody>
      </p:sp>
    </p:spTree>
    <p:extLst>
      <p:ext uri="{BB962C8B-B14F-4D97-AF65-F5344CB8AC3E}">
        <p14:creationId xmlns:p14="http://schemas.microsoft.com/office/powerpoint/2010/main" val="641829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4108B-6460-0EAF-FB93-32C6D26D12AB}"/>
              </a:ext>
            </a:extLst>
          </p:cNvPr>
          <p:cNvSpPr>
            <a:spLocks noGrp="1"/>
          </p:cNvSpPr>
          <p:nvPr>
            <p:ph type="title"/>
          </p:nvPr>
        </p:nvSpPr>
        <p:spPr/>
        <p:txBody>
          <a:bodyPr/>
          <a:lstStyle/>
          <a:p>
            <a:pPr algn="r" rtl="1"/>
            <a:r>
              <a:rPr lang="ar-EG" dirty="0">
                <a:latin typeface="Aptos Display"/>
                <a:ea typeface="Calibri Light"/>
                <a:cs typeface="Calibri Light"/>
              </a:rPr>
              <a:t>مراجعة محاضر أو دقائق اجتماع 6 أكتوبر</a:t>
            </a:r>
            <a:endParaRPr lang="en-US" dirty="0">
              <a:latin typeface="Aptos Display"/>
              <a:ea typeface="Calibri Light"/>
              <a:cs typeface="Calibri Light"/>
            </a:endParaRPr>
          </a:p>
        </p:txBody>
      </p:sp>
      <p:sp>
        <p:nvSpPr>
          <p:cNvPr id="3" name="Content Placeholder 2">
            <a:extLst>
              <a:ext uri="{FF2B5EF4-FFF2-40B4-BE49-F238E27FC236}">
                <a16:creationId xmlns:a16="http://schemas.microsoft.com/office/drawing/2014/main" id="{FA68BFAB-DFAC-10AB-0045-B8FC7AF0C2E0}"/>
              </a:ext>
            </a:extLst>
          </p:cNvPr>
          <p:cNvSpPr>
            <a:spLocks noGrp="1"/>
          </p:cNvSpPr>
          <p:nvPr>
            <p:ph idx="1"/>
          </p:nvPr>
        </p:nvSpPr>
        <p:spPr/>
        <p:txBody>
          <a:bodyPr vert="horz" lIns="0" tIns="45720" rIns="0" bIns="45720" rtlCol="0" anchor="t">
            <a:normAutofit/>
          </a:bodyPr>
          <a:lstStyle/>
          <a:p>
            <a:pPr marL="571500" indent="-571500" algn="r" rtl="1">
              <a:buClr>
                <a:srgbClr val="004B24"/>
              </a:buClr>
              <a:buFont typeface="Wingdings,Sans-Serif" panose="020F0502020204030204" pitchFamily="34" charset="0"/>
              <a:buChar char="§"/>
            </a:pPr>
            <a:r>
              <a:rPr lang="ar-EG" sz="2800" dirty="0">
                <a:solidFill>
                  <a:srgbClr val="404040"/>
                </a:solidFill>
                <a:latin typeface="Aptos Narrow"/>
                <a:ea typeface="Calibri"/>
                <a:cs typeface="Calibri"/>
              </a:rPr>
              <a:t>أية تعديلات</a:t>
            </a:r>
            <a:endParaRPr lang="en-US" sz="2800" dirty="0">
              <a:solidFill>
                <a:srgbClr val="404040"/>
              </a:solidFill>
              <a:latin typeface="Aptos Narrow"/>
              <a:ea typeface="Calibri"/>
              <a:cs typeface="Calibri"/>
            </a:endParaRPr>
          </a:p>
          <a:p>
            <a:pPr marL="571500" indent="-571500" algn="r" rtl="1">
              <a:buClr>
                <a:srgbClr val="004B24"/>
              </a:buClr>
              <a:buFont typeface="Wingdings,Sans-Serif" panose="020F0502020204030204" pitchFamily="34" charset="0"/>
              <a:buChar char="§"/>
            </a:pPr>
            <a:r>
              <a:rPr lang="ar-EG" sz="2800" dirty="0">
                <a:solidFill>
                  <a:srgbClr val="404040"/>
                </a:solidFill>
                <a:latin typeface="Aptos Narrow"/>
                <a:ea typeface="Calibri"/>
                <a:cs typeface="Calibri"/>
              </a:rPr>
              <a:t>تصويت</a:t>
            </a:r>
            <a:endParaRPr lang="en-US" sz="2800" dirty="0">
              <a:solidFill>
                <a:srgbClr val="404040"/>
              </a:solidFill>
              <a:latin typeface="Aptos Narrow"/>
              <a:ea typeface="Calibri"/>
              <a:cs typeface="Calibri"/>
            </a:endParaRPr>
          </a:p>
          <a:p>
            <a:pPr algn="r" rtl="1">
              <a:buFont typeface="Wingdings,Sans-Serif" panose="020F0502020204030204" pitchFamily="34" charset="0"/>
              <a:buChar char="§"/>
            </a:pPr>
            <a:endParaRPr lang="en-US" sz="1700" dirty="0">
              <a:solidFill>
                <a:srgbClr val="000000"/>
              </a:solidFill>
              <a:ea typeface="Calibri"/>
              <a:cs typeface="Calibri"/>
            </a:endParaRPr>
          </a:p>
          <a:p>
            <a:pPr algn="r" rtl="1"/>
            <a:endParaRPr lang="en-US" dirty="0">
              <a:ea typeface="Calibri"/>
              <a:cs typeface="Calibri"/>
            </a:endParaRPr>
          </a:p>
        </p:txBody>
      </p:sp>
    </p:spTree>
    <p:extLst>
      <p:ext uri="{BB962C8B-B14F-4D97-AF65-F5344CB8AC3E}">
        <p14:creationId xmlns:p14="http://schemas.microsoft.com/office/powerpoint/2010/main" val="2800528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1B087-FF82-0358-A832-C8B2D55E14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D4578F-9A69-6875-80E2-070E36E4D970}"/>
              </a:ext>
            </a:extLst>
          </p:cNvPr>
          <p:cNvSpPr>
            <a:spLocks noGrp="1"/>
          </p:cNvSpPr>
          <p:nvPr>
            <p:ph type="title"/>
          </p:nvPr>
        </p:nvSpPr>
        <p:spPr/>
        <p:txBody>
          <a:bodyPr>
            <a:normAutofit/>
          </a:bodyPr>
          <a:lstStyle/>
          <a:p>
            <a:pPr algn="r" rtl="1"/>
            <a:r>
              <a:rPr lang="ar-EG" dirty="0">
                <a:latin typeface="Aptos Display"/>
                <a:ea typeface="Calibri Light"/>
                <a:cs typeface="Calibri Light"/>
              </a:rPr>
              <a:t>مناقشة تسجيل اجتماعات فريق العمل</a:t>
            </a:r>
            <a:endParaRPr lang="en-US" dirty="0"/>
          </a:p>
        </p:txBody>
      </p:sp>
      <p:sp>
        <p:nvSpPr>
          <p:cNvPr id="3" name="Content Placeholder 2">
            <a:extLst>
              <a:ext uri="{FF2B5EF4-FFF2-40B4-BE49-F238E27FC236}">
                <a16:creationId xmlns:a16="http://schemas.microsoft.com/office/drawing/2014/main" id="{5587DC2D-CEAE-07B7-D901-E40585B97FFE}"/>
              </a:ext>
            </a:extLst>
          </p:cNvPr>
          <p:cNvSpPr>
            <a:spLocks noGrp="1"/>
          </p:cNvSpPr>
          <p:nvPr>
            <p:ph idx="1"/>
          </p:nvPr>
        </p:nvSpPr>
        <p:spPr/>
        <p:txBody>
          <a:bodyPr vert="horz" lIns="0" tIns="45720" rIns="0" bIns="45720" rtlCol="0" anchor="t">
            <a:normAutofit/>
          </a:bodyPr>
          <a:lstStyle/>
          <a:p>
            <a:pPr marL="571500" indent="-571500" algn="r" rtl="1">
              <a:buClr>
                <a:srgbClr val="004B24"/>
              </a:buClr>
              <a:buFont typeface="Wingdings,Sans-Serif" panose="020F0502020204030204" pitchFamily="34" charset="0"/>
              <a:buChar char="§"/>
            </a:pPr>
            <a:r>
              <a:rPr lang="ar-EG" sz="2800" dirty="0">
                <a:solidFill>
                  <a:srgbClr val="404040"/>
                </a:solidFill>
                <a:latin typeface="Arial" panose="020B0604020202020204" pitchFamily="34" charset="0"/>
                <a:ea typeface="Calibri"/>
                <a:cs typeface="Arial" panose="020B0604020202020204" pitchFamily="34" charset="0"/>
              </a:rPr>
              <a:t>المناقشة</a:t>
            </a:r>
            <a:endParaRPr lang="en-US" dirty="0">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60472156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A98940F2259D4AA15776BBE75254EA" ma:contentTypeVersion="5" ma:contentTypeDescription="Create a new document." ma:contentTypeScope="" ma:versionID="3cfc0ac8aed9f7a91ed02540dcce4c9b">
  <xsd:schema xmlns:xsd="http://www.w3.org/2001/XMLSchema" xmlns:xs="http://www.w3.org/2001/XMLSchema" xmlns:p="http://schemas.microsoft.com/office/2006/metadata/properties" xmlns:ns2="cfac202d-5dfe-4943-8fc4-9115dd8079c4" xmlns:ns3="699ac1d4-ca39-4946-aa46-a9cdf037dbb3" targetNamespace="http://schemas.microsoft.com/office/2006/metadata/properties" ma:root="true" ma:fieldsID="251ff37047bb3922f60ec7e8c8d9d4e0" ns2:_="" ns3:_="">
    <xsd:import namespace="cfac202d-5dfe-4943-8fc4-9115dd8079c4"/>
    <xsd:import namespace="699ac1d4-ca39-4946-aa46-a9cdf037dbb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ac202d-5dfe-4943-8fc4-9115dd8079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9ac1d4-ca39-4946-aa46-a9cdf037dbb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5AF1A4-0282-4409-B39C-CDD315C5CFD0}">
  <ds:schemaRefs>
    <ds:schemaRef ds:uri="http://purl.org/dc/elements/1.1/"/>
    <ds:schemaRef ds:uri="http://schemas.microsoft.com/office/infopath/2007/PartnerControls"/>
    <ds:schemaRef ds:uri="http://www.w3.org/XML/1998/namespace"/>
    <ds:schemaRef ds:uri="http://schemas.microsoft.com/office/2006/documentManagement/types"/>
    <ds:schemaRef ds:uri="http://purl.org/dc/dcmitype/"/>
    <ds:schemaRef ds:uri="cfac202d-5dfe-4943-8fc4-9115dd8079c4"/>
    <ds:schemaRef ds:uri="699ac1d4-ca39-4946-aa46-a9cdf037dbb3"/>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3FC7C060-C7A5-40BB-9154-81520B860F51}">
  <ds:schemaRefs>
    <ds:schemaRef ds:uri="http://schemas.microsoft.com/sharepoint/v3/contenttype/forms"/>
  </ds:schemaRefs>
</ds:datastoreItem>
</file>

<file path=customXml/itemProps3.xml><?xml version="1.0" encoding="utf-8"?>
<ds:datastoreItem xmlns:ds="http://schemas.openxmlformats.org/officeDocument/2006/customXml" ds:itemID="{1D307184-7427-455E-824B-49F830AC29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ac202d-5dfe-4943-8fc4-9115dd8079c4"/>
    <ds:schemaRef ds:uri="699ac1d4-ca39-4946-aa46-a9cdf037db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75d8168-fa8e-4753-8aef-55111ae727bd}" enabled="0" method="" siteId="{c75d8168-fa8e-4753-8aef-55111ae727bd}" removed="1"/>
</clbl:labelList>
</file>

<file path=docProps/app.xml><?xml version="1.0" encoding="utf-8"?>
<Properties xmlns="http://schemas.openxmlformats.org/officeDocument/2006/extended-properties" xmlns:vt="http://schemas.openxmlformats.org/officeDocument/2006/docPropsVTypes">
  <Template>Retrospect</Template>
  <TotalTime>308</TotalTime>
  <Words>1021</Words>
  <Application>Microsoft Office PowerPoint</Application>
  <PresentationFormat>Widescreen</PresentationFormat>
  <Paragraphs>98</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 Display</vt:lpstr>
      <vt:lpstr>Aptos Narrow</vt:lpstr>
      <vt:lpstr>Arial</vt:lpstr>
      <vt:lpstr>Calibri</vt:lpstr>
      <vt:lpstr>Calibri Light</vt:lpstr>
      <vt:lpstr>Wingdings</vt:lpstr>
      <vt:lpstr>Wingdings,Sans-Serif</vt:lpstr>
      <vt:lpstr>Retrospect</vt:lpstr>
      <vt:lpstr>فريق عمل Charles River  المعني بالوصول المكافئ للنهر</vt:lpstr>
      <vt:lpstr>إخطار التسجيل</vt:lpstr>
      <vt:lpstr>جدول الأعمال</vt:lpstr>
      <vt:lpstr>تسجيل الحضور</vt:lpstr>
      <vt:lpstr>عادات فريق العمل</vt:lpstr>
      <vt:lpstr>عادات فريق العمل (يتبع)</vt:lpstr>
      <vt:lpstr>خدمات Zoom اللوجستية</vt:lpstr>
      <vt:lpstr>مراجعة محاضر أو دقائق اجتماع 6 أكتوبر</vt:lpstr>
      <vt:lpstr>مناقشة تسجيل اجتماعات فريق العمل</vt:lpstr>
      <vt:lpstr>مناقشة زيارة السادس من نوفمبر الميدانية</vt:lpstr>
      <vt:lpstr>مناقشة هيكل ومحتوى جلسات الاستماع العامة</vt:lpstr>
      <vt:lpstr>مناقشة هيكل ومحتوى جلسات الاستماع العامة (يتبع)</vt:lpstr>
      <vt:lpstr>التوصيات الأولية للتقرير الخاص بفريق العمل - المناقشة</vt:lpstr>
      <vt:lpstr>الخطوات التالية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فريق عمل Charles River  المعني بالوصول المكافئ للنهر</dc:title>
  <dc:creator>Du, Van</dc:creator>
  <cp:lastModifiedBy>Emily P</cp:lastModifiedBy>
  <cp:revision>288</cp:revision>
  <dcterms:created xsi:type="dcterms:W3CDTF">2025-08-11T23:41:35Z</dcterms:created>
  <dcterms:modified xsi:type="dcterms:W3CDTF">2025-12-12T14:50:02Z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0x0101006DA98940F2259D4AA15776BBE75254EA</vt:lpwstr>
  </property>
  <property fmtid="{D5CDD505-2E9C-101B-9397-08002B2CF9AE}" pid="3" name="MediaServiceImageTags">
    <vt:lpwstr/>
  </property>
</Properties>
</file>