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sldIdLst>
    <p:sldId id="256" r:id="rId5"/>
    <p:sldId id="287" r:id="rId6"/>
    <p:sldId id="257" r:id="rId7"/>
    <p:sldId id="285" r:id="rId8"/>
    <p:sldId id="258" r:id="rId9"/>
    <p:sldId id="273" r:id="rId10"/>
    <p:sldId id="279" r:id="rId11"/>
    <p:sldId id="282" r:id="rId12"/>
    <p:sldId id="292" r:id="rId13"/>
    <p:sldId id="293" r:id="rId14"/>
    <p:sldId id="294" r:id="rId15"/>
    <p:sldId id="295" r:id="rId16"/>
    <p:sldId id="28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A5F047-F686-846E-B10A-195DEE70198A}" name="Du, Van" initials="DV" userId="S::vdu_mapc.org#ext#@massgov.onmicrosoft.com::47a6d444-42b4-4a65-aee3-c1a322a54d41" providerId="AD"/>
  <p188:author id="{91E4CB4D-C9A5-12EE-5DBA-DD024DF10616}" name="Roy, Monika (DCR)" initials="RM" userId="S::monika.roy@mass.gov::cd6c4b63-5e77-48d5-b6cc-4177d9876de7" providerId="AD"/>
  <p188:author id="{81F99954-DA0F-B49F-C971-0BFEC4A4310C}" name="Du, Van" initials="DV" userId="S::vdu@mapc.org::04a5bfda-6167-4024-be42-ce9539001a06" providerId="AD"/>
  <p188:author id="{3800E263-3FA3-6076-83E9-1C8DF9DE9C65}" name="Guzman, Jonathan (EEA)" initials="GJ" userId="S::jonathan.guzman@mass.gov::f35dc4a8-b2b6-4599-a8e6-9c85fbc90cfd" providerId="AD"/>
  <p188:author id="{27AAB498-5DD2-DE09-12C8-3433824A6625}" name="Guest User" initials="GU" userId="S::urn:spo:tenantanon#c75d8168-fa8e-4753-8aef-55111ae727bd::" providerId="AD"/>
  <p188:author id="{954BAEE1-65EF-0E9C-FD0A-F2645D9341B6}" name="Roy, Monika (DCR)" initials="MR" userId="S::Monika.Roy@mass.gov::cd6c4b63-5e77-48d5-b6cc-4177d9876de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yuan" initials="L" lastIdx="1" clrIdx="0">
    <p:extLst>
      <p:ext uri="{19B8F6BF-5375-455C-9EA6-DF929625EA0E}">
        <p15:presenceInfo xmlns:p15="http://schemas.microsoft.com/office/powerpoint/2012/main" userId="Liyu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, Monika (DCR)" userId="S::monika.roy@mass.gov::cd6c4b63-5e77-48d5-b6cc-4177d9876de7" providerId="AD" clId="Web-{B90C6C6E-5609-5AB5-9B5E-263275F79484}"/>
    <pc:docChg chg="addSld delSld modSld">
      <pc:chgData name="Roy, Monika (DCR)" userId="S::monika.roy@mass.gov::cd6c4b63-5e77-48d5-b6cc-4177d9876de7" providerId="AD" clId="Web-{B90C6C6E-5609-5AB5-9B5E-263275F79484}" dt="2025-11-03T04:05:53.363" v="269" actId="20577"/>
      <pc:docMkLst>
        <pc:docMk/>
      </pc:docMkLst>
      <pc:sldChg chg="modSp">
        <pc:chgData name="Roy, Monika (DCR)" userId="S::monika.roy@mass.gov::cd6c4b63-5e77-48d5-b6cc-4177d9876de7" providerId="AD" clId="Web-{B90C6C6E-5609-5AB5-9B5E-263275F79484}" dt="2025-11-03T04:05:53.363" v="269" actId="20577"/>
        <pc:sldMkLst>
          <pc:docMk/>
          <pc:sldMk cId="368982270" sldId="272"/>
        </pc:sldMkLst>
        <pc:spChg chg="mod">
          <ac:chgData name="Roy, Monika (DCR)" userId="S::monika.roy@mass.gov::cd6c4b63-5e77-48d5-b6cc-4177d9876de7" providerId="AD" clId="Web-{B90C6C6E-5609-5AB5-9B5E-263275F79484}" dt="2025-11-03T04:05:53.363" v="269" actId="20577"/>
          <ac:spMkLst>
            <pc:docMk/>
            <pc:sldMk cId="368982270" sldId="272"/>
            <ac:spMk id="3" creationId="{C7FFEBF4-7121-3805-811D-A578E901497E}"/>
          </ac:spMkLst>
        </pc:spChg>
      </pc:sldChg>
      <pc:sldChg chg="del">
        <pc:chgData name="Roy, Monika (DCR)" userId="S::monika.roy@mass.gov::cd6c4b63-5e77-48d5-b6cc-4177d9876de7" providerId="AD" clId="Web-{B90C6C6E-5609-5AB5-9B5E-263275F79484}" dt="2025-11-03T03:28:27.353" v="3"/>
        <pc:sldMkLst>
          <pc:docMk/>
          <pc:sldMk cId="2775173956" sldId="278"/>
        </pc:sldMkLst>
      </pc:sldChg>
      <pc:sldChg chg="del">
        <pc:chgData name="Roy, Monika (DCR)" userId="S::monika.roy@mass.gov::cd6c4b63-5e77-48d5-b6cc-4177d9876de7" providerId="AD" clId="Web-{B90C6C6E-5609-5AB5-9B5E-263275F79484}" dt="2025-11-03T03:28:55.259" v="6"/>
        <pc:sldMkLst>
          <pc:docMk/>
          <pc:sldMk cId="379393873" sldId="286"/>
        </pc:sldMkLst>
      </pc:sldChg>
      <pc:sldChg chg="del">
        <pc:chgData name="Roy, Monika (DCR)" userId="S::monika.roy@mass.gov::cd6c4b63-5e77-48d5-b6cc-4177d9876de7" providerId="AD" clId="Web-{B90C6C6E-5609-5AB5-9B5E-263275F79484}" dt="2025-11-03T03:28:28.618" v="4"/>
        <pc:sldMkLst>
          <pc:docMk/>
          <pc:sldMk cId="4134093413" sldId="288"/>
        </pc:sldMkLst>
      </pc:sldChg>
      <pc:sldChg chg="modSp">
        <pc:chgData name="Roy, Monika (DCR)" userId="S::monika.roy@mass.gov::cd6c4b63-5e77-48d5-b6cc-4177d9876de7" providerId="AD" clId="Web-{B90C6C6E-5609-5AB5-9B5E-263275F79484}" dt="2025-11-03T03:40:04.635" v="15" actId="20577"/>
        <pc:sldMkLst>
          <pc:docMk/>
          <pc:sldMk cId="3989607768" sldId="289"/>
        </pc:sldMkLst>
        <pc:spChg chg="mod">
          <ac:chgData name="Roy, Monika (DCR)" userId="S::monika.roy@mass.gov::cd6c4b63-5e77-48d5-b6cc-4177d9876de7" providerId="AD" clId="Web-{B90C6C6E-5609-5AB5-9B5E-263275F79484}" dt="2025-11-03T03:40:04.635" v="15" actId="20577"/>
          <ac:spMkLst>
            <pc:docMk/>
            <pc:sldMk cId="3989607768" sldId="289"/>
            <ac:spMk id="6" creationId="{3AAFEA63-4337-CF55-3A5F-31C17C31DAFA}"/>
          </ac:spMkLst>
        </pc:spChg>
      </pc:sldChg>
      <pc:sldChg chg="del">
        <pc:chgData name="Roy, Monika (DCR)" userId="S::monika.roy@mass.gov::cd6c4b63-5e77-48d5-b6cc-4177d9876de7" providerId="AD" clId="Web-{B90C6C6E-5609-5AB5-9B5E-263275F79484}" dt="2025-11-03T03:28:36.665" v="5"/>
        <pc:sldMkLst>
          <pc:docMk/>
          <pc:sldMk cId="3196128825" sldId="290"/>
        </pc:sldMkLst>
      </pc:sldChg>
      <pc:sldChg chg="addSp modSp">
        <pc:chgData name="Roy, Monika (DCR)" userId="S::monika.roy@mass.gov::cd6c4b63-5e77-48d5-b6cc-4177d9876de7" providerId="AD" clId="Web-{B90C6C6E-5609-5AB5-9B5E-263275F79484}" dt="2025-11-03T03:21:02.137" v="2" actId="1076"/>
        <pc:sldMkLst>
          <pc:docMk/>
          <pc:sldMk cId="1588223882" sldId="293"/>
        </pc:sldMkLst>
        <pc:picChg chg="add mod">
          <ac:chgData name="Roy, Monika (DCR)" userId="S::monika.roy@mass.gov::cd6c4b63-5e77-48d5-b6cc-4177d9876de7" providerId="AD" clId="Web-{B90C6C6E-5609-5AB5-9B5E-263275F79484}" dt="2025-11-03T03:21:02.137" v="2" actId="1076"/>
          <ac:picMkLst>
            <pc:docMk/>
            <pc:sldMk cId="1588223882" sldId="293"/>
            <ac:picMk id="4" creationId="{657B0953-D3A9-4E0C-2FDE-F04C243C1D8E}"/>
          </ac:picMkLst>
        </pc:picChg>
      </pc:sldChg>
      <pc:sldChg chg="add del replId">
        <pc:chgData name="Roy, Monika (DCR)" userId="S::monika.roy@mass.gov::cd6c4b63-5e77-48d5-b6cc-4177d9876de7" providerId="AD" clId="Web-{B90C6C6E-5609-5AB5-9B5E-263275F79484}" dt="2025-11-03T03:29:30.196" v="8"/>
        <pc:sldMkLst>
          <pc:docMk/>
          <pc:sldMk cId="2604808957" sldId="294"/>
        </pc:sldMkLst>
      </pc:sldChg>
      <pc:sldChg chg="modSp add replId">
        <pc:chgData name="Roy, Monika (DCR)" userId="S::monika.roy@mass.gov::cd6c4b63-5e77-48d5-b6cc-4177d9876de7" providerId="AD" clId="Web-{B90C6C6E-5609-5AB5-9B5E-263275F79484}" dt="2025-11-03T03:55:56.765" v="74" actId="20577"/>
        <pc:sldMkLst>
          <pc:docMk/>
          <pc:sldMk cId="3570741042" sldId="294"/>
        </pc:sldMkLst>
        <pc:spChg chg="mod">
          <ac:chgData name="Roy, Monika (DCR)" userId="S::monika.roy@mass.gov::cd6c4b63-5e77-48d5-b6cc-4177d9876de7" providerId="AD" clId="Web-{B90C6C6E-5609-5AB5-9B5E-263275F79484}" dt="2025-11-03T03:53:27.628" v="33" actId="20577"/>
          <ac:spMkLst>
            <pc:docMk/>
            <pc:sldMk cId="3570741042" sldId="294"/>
            <ac:spMk id="2" creationId="{FC5CE783-660D-1259-6D03-3D151E3B8A67}"/>
          </ac:spMkLst>
        </pc:spChg>
        <pc:spChg chg="mod">
          <ac:chgData name="Roy, Monika (DCR)" userId="S::monika.roy@mass.gov::cd6c4b63-5e77-48d5-b6cc-4177d9876de7" providerId="AD" clId="Web-{B90C6C6E-5609-5AB5-9B5E-263275F79484}" dt="2025-11-03T03:55:56.765" v="74" actId="20577"/>
          <ac:spMkLst>
            <pc:docMk/>
            <pc:sldMk cId="3570741042" sldId="294"/>
            <ac:spMk id="3" creationId="{0BB13290-8FE8-FD78-3EF1-17DBE2DAAD83}"/>
          </ac:spMkLst>
        </pc:spChg>
      </pc:sldChg>
      <pc:sldChg chg="modSp add replId">
        <pc:chgData name="Roy, Monika (DCR)" userId="S::monika.roy@mass.gov::cd6c4b63-5e77-48d5-b6cc-4177d9876de7" providerId="AD" clId="Web-{B90C6C6E-5609-5AB5-9B5E-263275F79484}" dt="2025-11-03T03:58:57.176" v="116" actId="20577"/>
        <pc:sldMkLst>
          <pc:docMk/>
          <pc:sldMk cId="1862081710" sldId="295"/>
        </pc:sldMkLst>
        <pc:spChg chg="mod">
          <ac:chgData name="Roy, Monika (DCR)" userId="S::monika.roy@mass.gov::cd6c4b63-5e77-48d5-b6cc-4177d9876de7" providerId="AD" clId="Web-{B90C6C6E-5609-5AB5-9B5E-263275F79484}" dt="2025-11-03T03:56:55.498" v="82" actId="20577"/>
          <ac:spMkLst>
            <pc:docMk/>
            <pc:sldMk cId="1862081710" sldId="295"/>
            <ac:spMk id="2" creationId="{AA9317DA-38B9-5561-E376-DF6BB41DE268}"/>
          </ac:spMkLst>
        </pc:spChg>
        <pc:spChg chg="mod">
          <ac:chgData name="Roy, Monika (DCR)" userId="S::monika.roy@mass.gov::cd6c4b63-5e77-48d5-b6cc-4177d9876de7" providerId="AD" clId="Web-{B90C6C6E-5609-5AB5-9B5E-263275F79484}" dt="2025-11-03T03:58:57.176" v="116" actId="20577"/>
          <ac:spMkLst>
            <pc:docMk/>
            <pc:sldMk cId="1862081710" sldId="295"/>
            <ac:spMk id="3" creationId="{FDDE89F3-4530-F52D-9FC6-6F87AFDD9BD2}"/>
          </ac:spMkLst>
        </pc:spChg>
      </pc:sldChg>
    </pc:docChg>
  </pc:docChgLst>
  <pc:docChgLst>
    <pc:chgData name="Roy, Monika (DCR)" userId="cd6c4b63-5e77-48d5-b6cc-4177d9876de7" providerId="ADAL" clId="{047CEA6C-B863-48AF-A957-980235AB9946}"/>
    <pc:docChg chg="modSld">
      <pc:chgData name="Roy, Monika (DCR)" userId="cd6c4b63-5e77-48d5-b6cc-4177d9876de7" providerId="ADAL" clId="{047CEA6C-B863-48AF-A957-980235AB9946}" dt="2025-11-07T20:36:39.616" v="3" actId="962"/>
      <pc:docMkLst>
        <pc:docMk/>
      </pc:docMkLst>
      <pc:sldChg chg="modSp mod">
        <pc:chgData name="Roy, Monika (DCR)" userId="cd6c4b63-5e77-48d5-b6cc-4177d9876de7" providerId="ADAL" clId="{047CEA6C-B863-48AF-A957-980235AB9946}" dt="2025-11-07T20:36:39.616" v="3" actId="962"/>
        <pc:sldMkLst>
          <pc:docMk/>
          <pc:sldMk cId="1588223882" sldId="293"/>
        </pc:sldMkLst>
        <pc:spChg chg="mod">
          <ac:chgData name="Roy, Monika (DCR)" userId="cd6c4b63-5e77-48d5-b6cc-4177d9876de7" providerId="ADAL" clId="{047CEA6C-B863-48AF-A957-980235AB9946}" dt="2025-11-07T20:35:43.847" v="1" actId="962"/>
          <ac:spMkLst>
            <pc:docMk/>
            <pc:sldMk cId="1588223882" sldId="293"/>
            <ac:spMk id="3" creationId="{02C299BB-7D78-66A6-DDA8-22291A65C942}"/>
          </ac:spMkLst>
        </pc:spChg>
        <pc:picChg chg="mod">
          <ac:chgData name="Roy, Monika (DCR)" userId="cd6c4b63-5e77-48d5-b6cc-4177d9876de7" providerId="ADAL" clId="{047CEA6C-B863-48AF-A957-980235AB9946}" dt="2025-11-07T20:36:39.616" v="3" actId="962"/>
          <ac:picMkLst>
            <pc:docMk/>
            <pc:sldMk cId="1588223882" sldId="293"/>
            <ac:picMk id="4" creationId="{657B0953-D3A9-4E0C-2FDE-F04C243C1D8E}"/>
          </ac:picMkLst>
        </pc:picChg>
      </pc:sldChg>
    </pc:docChg>
  </pc:docChgLst>
  <pc:docChgLst>
    <pc:chgData name="Roy, Monika (DCR)" userId="S::monika.roy@mass.gov::cd6c4b63-5e77-48d5-b6cc-4177d9876de7" providerId="AD" clId="Web-{F42ED58A-BCF7-446A-C995-B77EB7A705ED}"/>
    <pc:docChg chg="modSld">
      <pc:chgData name="Roy, Monika (DCR)" userId="S::monika.roy@mass.gov::cd6c4b63-5e77-48d5-b6cc-4177d9876de7" providerId="AD" clId="Web-{F42ED58A-BCF7-446A-C995-B77EB7A705ED}" dt="2025-11-03T13:55:07.396" v="41" actId="20577"/>
      <pc:docMkLst>
        <pc:docMk/>
      </pc:docMkLst>
      <pc:sldChg chg="modSp">
        <pc:chgData name="Roy, Monika (DCR)" userId="S::monika.roy@mass.gov::cd6c4b63-5e77-48d5-b6cc-4177d9876de7" providerId="AD" clId="Web-{F42ED58A-BCF7-446A-C995-B77EB7A705ED}" dt="2025-11-03T13:55:07.396" v="41" actId="20577"/>
        <pc:sldMkLst>
          <pc:docMk/>
          <pc:sldMk cId="3570741042" sldId="294"/>
        </pc:sldMkLst>
        <pc:spChg chg="mod">
          <ac:chgData name="Roy, Monika (DCR)" userId="S::monika.roy@mass.gov::cd6c4b63-5e77-48d5-b6cc-4177d9876de7" providerId="AD" clId="Web-{F42ED58A-BCF7-446A-C995-B77EB7A705ED}" dt="2025-11-03T13:55:07.396" v="41" actId="20577"/>
          <ac:spMkLst>
            <pc:docMk/>
            <pc:sldMk cId="3570741042" sldId="294"/>
            <ac:spMk id="3" creationId="{0BB13290-8FE8-FD78-3EF1-17DBE2DAAD83}"/>
          </ac:spMkLst>
        </pc:spChg>
      </pc:sldChg>
    </pc:docChg>
  </pc:docChgLst>
  <pc:docChgLst>
    <pc:chgData name="Roy, Monika (DCR)" userId="S::monika.roy@mass.gov::cd6c4b63-5e77-48d5-b6cc-4177d9876de7" providerId="AD" clId="Web-{2B246E33-A162-780F-FE9B-0CD708DE51A0}"/>
    <pc:docChg chg="addSld delSld modSld">
      <pc:chgData name="Roy, Monika (DCR)" userId="S::monika.roy@mass.gov::cd6c4b63-5e77-48d5-b6cc-4177d9876de7" providerId="AD" clId="Web-{2B246E33-A162-780F-FE9B-0CD708DE51A0}" dt="2025-10-31T21:07:31.069" v="64" actId="20577"/>
      <pc:docMkLst>
        <pc:docMk/>
      </pc:docMkLst>
      <pc:sldChg chg="modSp">
        <pc:chgData name="Roy, Monika (DCR)" userId="S::monika.roy@mass.gov::cd6c4b63-5e77-48d5-b6cc-4177d9876de7" providerId="AD" clId="Web-{2B246E33-A162-780F-FE9B-0CD708DE51A0}" dt="2025-10-31T20:34:01.027" v="6" actId="20577"/>
        <pc:sldMkLst>
          <pc:docMk/>
          <pc:sldMk cId="2800528767" sldId="282"/>
        </pc:sldMkLst>
        <pc:spChg chg="mod">
          <ac:chgData name="Roy, Monika (DCR)" userId="S::monika.roy@mass.gov::cd6c4b63-5e77-48d5-b6cc-4177d9876de7" providerId="AD" clId="Web-{2B246E33-A162-780F-FE9B-0CD708DE51A0}" dt="2025-10-31T20:34:01.027" v="6" actId="20577"/>
          <ac:spMkLst>
            <pc:docMk/>
            <pc:sldMk cId="2800528767" sldId="282"/>
            <ac:spMk id="2" creationId="{4684108B-6460-0EAF-FB93-32C6D26D12AB}"/>
          </ac:spMkLst>
        </pc:spChg>
      </pc:sldChg>
      <pc:sldChg chg="modSp add replId">
        <pc:chgData name="Roy, Monika (DCR)" userId="S::monika.roy@mass.gov::cd6c4b63-5e77-48d5-b6cc-4177d9876de7" providerId="AD" clId="Web-{2B246E33-A162-780F-FE9B-0CD708DE51A0}" dt="2025-10-31T21:07:02.756" v="41" actId="20577"/>
        <pc:sldMkLst>
          <pc:docMk/>
          <pc:sldMk cId="604721561" sldId="292"/>
        </pc:sldMkLst>
        <pc:spChg chg="mod">
          <ac:chgData name="Roy, Monika (DCR)" userId="S::monika.roy@mass.gov::cd6c4b63-5e77-48d5-b6cc-4177d9876de7" providerId="AD" clId="Web-{2B246E33-A162-780F-FE9B-0CD708DE51A0}" dt="2025-10-31T21:06:57.022" v="38" actId="20577"/>
          <ac:spMkLst>
            <pc:docMk/>
            <pc:sldMk cId="604721561" sldId="292"/>
            <ac:spMk id="2" creationId="{63D4578F-9A69-6875-80E2-070E36E4D970}"/>
          </ac:spMkLst>
        </pc:spChg>
        <pc:spChg chg="mod">
          <ac:chgData name="Roy, Monika (DCR)" userId="S::monika.roy@mass.gov::cd6c4b63-5e77-48d5-b6cc-4177d9876de7" providerId="AD" clId="Web-{2B246E33-A162-780F-FE9B-0CD708DE51A0}" dt="2025-10-31T21:07:02.756" v="41" actId="20577"/>
          <ac:spMkLst>
            <pc:docMk/>
            <pc:sldMk cId="604721561" sldId="292"/>
            <ac:spMk id="3" creationId="{5587DC2D-CEAE-07B7-D901-E40585B97FFE}"/>
          </ac:spMkLst>
        </pc:spChg>
      </pc:sldChg>
      <pc:sldChg chg="modSp add replId">
        <pc:chgData name="Roy, Monika (DCR)" userId="S::monika.roy@mass.gov::cd6c4b63-5e77-48d5-b6cc-4177d9876de7" providerId="AD" clId="Web-{2B246E33-A162-780F-FE9B-0CD708DE51A0}" dt="2025-10-31T21:07:31.069" v="64" actId="20577"/>
        <pc:sldMkLst>
          <pc:docMk/>
          <pc:sldMk cId="1588223882" sldId="293"/>
        </pc:sldMkLst>
        <pc:spChg chg="mod">
          <ac:chgData name="Roy, Monika (DCR)" userId="S::monika.roy@mass.gov::cd6c4b63-5e77-48d5-b6cc-4177d9876de7" providerId="AD" clId="Web-{2B246E33-A162-780F-FE9B-0CD708DE51A0}" dt="2025-10-31T21:07:26.194" v="63" actId="20577"/>
          <ac:spMkLst>
            <pc:docMk/>
            <pc:sldMk cId="1588223882" sldId="293"/>
            <ac:spMk id="2" creationId="{1C8B2EDC-34FB-52C8-D9BB-FA5F93B24B07}"/>
          </ac:spMkLst>
        </pc:spChg>
        <pc:spChg chg="mod">
          <ac:chgData name="Roy, Monika (DCR)" userId="S::monika.roy@mass.gov::cd6c4b63-5e77-48d5-b6cc-4177d9876de7" providerId="AD" clId="Web-{2B246E33-A162-780F-FE9B-0CD708DE51A0}" dt="2025-10-31T21:07:31.069" v="64" actId="20577"/>
          <ac:spMkLst>
            <pc:docMk/>
            <pc:sldMk cId="1588223882" sldId="293"/>
            <ac:spMk id="3" creationId="{02C299BB-7D78-66A6-DDA8-22291A65C942}"/>
          </ac:spMkLst>
        </pc:spChg>
      </pc:sldChg>
    </pc:docChg>
  </pc:docChgLst>
  <pc:docChgLst>
    <pc:chgData name="Roy, Monika (DCR)" userId="S::monika.roy@mass.gov::cd6c4b63-5e77-48d5-b6cc-4177d9876de7" providerId="AD" clId="Web-{597D0FD0-DC51-5AE9-FFC7-F5FDDBAE4AE9}"/>
    <pc:docChg chg="modSld">
      <pc:chgData name="Roy, Monika (DCR)" userId="S::monika.roy@mass.gov::cd6c4b63-5e77-48d5-b6cc-4177d9876de7" providerId="AD" clId="Web-{597D0FD0-DC51-5AE9-FFC7-F5FDDBAE4AE9}" dt="2025-10-31T15:17:36.700" v="23" actId="20577"/>
      <pc:docMkLst>
        <pc:docMk/>
      </pc:docMkLst>
      <pc:sldChg chg="modSp">
        <pc:chgData name="Roy, Monika (DCR)" userId="S::monika.roy@mass.gov::cd6c4b63-5e77-48d5-b6cc-4177d9876de7" providerId="AD" clId="Web-{597D0FD0-DC51-5AE9-FFC7-F5FDDBAE4AE9}" dt="2025-10-31T15:16:48.401" v="10" actId="20577"/>
        <pc:sldMkLst>
          <pc:docMk/>
          <pc:sldMk cId="109857222" sldId="256"/>
        </pc:sldMkLst>
        <pc:spChg chg="mod">
          <ac:chgData name="Roy, Monika (DCR)" userId="S::monika.roy@mass.gov::cd6c4b63-5e77-48d5-b6cc-4177d9876de7" providerId="AD" clId="Web-{597D0FD0-DC51-5AE9-FFC7-F5FDDBAE4AE9}" dt="2025-10-31T15:16:48.401" v="1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Roy, Monika (DCR)" userId="S::monika.roy@mass.gov::cd6c4b63-5e77-48d5-b6cc-4177d9876de7" providerId="AD" clId="Web-{597D0FD0-DC51-5AE9-FFC7-F5FDDBAE4AE9}" dt="2025-10-31T15:17:36.700" v="23" actId="20577"/>
        <pc:sldMkLst>
          <pc:docMk/>
          <pc:sldMk cId="1899753760" sldId="257"/>
        </pc:sldMkLst>
        <pc:spChg chg="mod">
          <ac:chgData name="Roy, Monika (DCR)" userId="S::monika.roy@mass.gov::cd6c4b63-5e77-48d5-b6cc-4177d9876de7" providerId="AD" clId="Web-{597D0FD0-DC51-5AE9-FFC7-F5FDDBAE4AE9}" dt="2025-10-31T15:17:36.700" v="23" actId="20577"/>
          <ac:spMkLst>
            <pc:docMk/>
            <pc:sldMk cId="1899753760" sldId="257"/>
            <ac:spMk id="3" creationId="{5C20FE9E-D1F9-6225-0BD6-212A89ABDAE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6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CD46E6-90C9-5A94-5A35-1C98F051F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022" y="416577"/>
            <a:ext cx="10643616" cy="717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pPr algn="ctr"/>
            <a:r>
              <a:rPr lang="en-US">
                <a:solidFill>
                  <a:srgbClr val="4D5BE2"/>
                </a:solidFill>
              </a:rPr>
              <a:t>ADD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7D4AE5-C0C9-3ADD-96CD-4F646C40E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9315" y="1181873"/>
            <a:ext cx="2787650" cy="1154112"/>
          </a:xfrm>
          <a:solidFill>
            <a:schemeClr val="accent1"/>
          </a:solidFill>
        </p:spPr>
        <p:txBody>
          <a:bodyPr lIns="32004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840F69-82D1-BA5D-BCDE-065BCBD76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696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6E650B-9763-2E1B-83A3-D40D92876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7610" y="1181873"/>
            <a:ext cx="4532630" cy="1154112"/>
          </a:xfrm>
          <a:solidFill>
            <a:schemeClr val="accent1"/>
          </a:solidFill>
        </p:spPr>
        <p:txBody>
          <a:bodyPr lIns="274320" tIns="457200" r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0365650-4538-97BE-682C-4FEE50D5B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41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05A104-600A-E6C4-A7F3-4C6E6E8B6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50" y="1181873"/>
            <a:ext cx="3084388" cy="1154112"/>
          </a:xfrm>
          <a:solidFill>
            <a:schemeClr val="accent1"/>
          </a:solidFill>
        </p:spPr>
        <p:txBody>
          <a:bodyPr lIns="27432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3846D8-2231-F40F-1840-B4D3ECF55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202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328A27F-4D37-7494-A00B-931B4AF98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6161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2A2B16-E242-6548-CD5D-53E9964738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54120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A825916-F570-17B8-0B3F-0C3FC2D746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2079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36D7BCE-44E5-237E-196D-3CCF2508C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0038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F3883B4-1028-4C70-B921-8FBE334E7F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7996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538B7A0-40F3-1C50-E2D0-32A910FA7E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5581" y="4431347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7A61A86-EC14-71A1-4F13-8B5BC4DD2C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38706" y="5667186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AB8BDC8-1B18-C92E-002C-8E803D4474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65161" y="5079585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3C067A7-180C-CF1A-D355-AD9EFC1F30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1906" y="358359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9E3E312-6617-D826-24CF-F63DC3CC30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06265" y="383778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917E37C-ED1D-4637-B0A8-CAECDD7D93A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06164" y="4551608"/>
            <a:ext cx="4828474" cy="23063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F4481A-F390-506E-4D63-DCAF6A499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708" y="2352259"/>
            <a:ext cx="10816491" cy="3363296"/>
            <a:chOff x="700708" y="2352259"/>
            <a:chExt cx="10816491" cy="336329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C823AA8-87A2-6001-8638-F343F400A907}"/>
                </a:ext>
              </a:extLst>
            </p:cNvPr>
            <p:cNvCxnSpPr/>
            <p:nvPr/>
          </p:nvCxnSpPr>
          <p:spPr>
            <a:xfrm flipV="1">
              <a:off x="774192" y="2451652"/>
              <a:ext cx="10643616" cy="0"/>
            </a:xfrm>
            <a:prstGeom prst="line">
              <a:avLst/>
            </a:pr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D0F530E-03E0-7D35-0708-C47F20465254}"/>
                </a:ext>
              </a:extLst>
            </p:cNvPr>
            <p:cNvSpPr/>
            <p:nvPr/>
          </p:nvSpPr>
          <p:spPr>
            <a:xfrm>
              <a:off x="700708" y="2355117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A788A8-1C4E-8BDE-6C51-E311BF3124E3}"/>
                </a:ext>
              </a:extLst>
            </p:cNvPr>
            <p:cNvSpPr/>
            <p:nvPr/>
          </p:nvSpPr>
          <p:spPr>
            <a:xfrm>
              <a:off x="11318416" y="2352259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B1C1373-9DDB-2372-515C-67A4497F18F3}"/>
                </a:ext>
              </a:extLst>
            </p:cNvPr>
            <p:cNvSpPr/>
            <p:nvPr/>
          </p:nvSpPr>
          <p:spPr>
            <a:xfrm>
              <a:off x="2824250" y="2360833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60ED27-416C-9721-BEEA-92FC9C6AFE0E}"/>
                </a:ext>
              </a:extLst>
            </p:cNvPr>
            <p:cNvSpPr/>
            <p:nvPr/>
          </p:nvSpPr>
          <p:spPr>
            <a:xfrm>
              <a:off x="7071334" y="2366548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F3DAA4-1C0B-AB02-F0B7-AB04EEC80102}"/>
                </a:ext>
              </a:extLst>
            </p:cNvPr>
            <p:cNvSpPr/>
            <p:nvPr/>
          </p:nvSpPr>
          <p:spPr>
            <a:xfrm>
              <a:off x="9194876" y="2357975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6169A7-8DDB-F115-7D7E-F3F5AE9B0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303" y="2451650"/>
              <a:ext cx="1592" cy="183899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D69B09-D0BB-952F-77DD-FCCA81D19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1650" y="2528842"/>
              <a:ext cx="1592" cy="298489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322965-77FF-0956-83EE-ADA9AFCC2F19}"/>
                </a:ext>
              </a:extLst>
            </p:cNvPr>
            <p:cNvCxnSpPr>
              <a:cxnSpLocks/>
            </p:cNvCxnSpPr>
            <p:nvPr/>
          </p:nvCxnSpPr>
          <p:spPr>
            <a:xfrm>
              <a:off x="7166344" y="2496185"/>
              <a:ext cx="0" cy="93281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D744AE-A2B8-150A-697C-7B187BF232E9}"/>
                </a:ext>
              </a:extLst>
            </p:cNvPr>
            <p:cNvCxnSpPr>
              <a:cxnSpLocks/>
            </p:cNvCxnSpPr>
            <p:nvPr/>
          </p:nvCxnSpPr>
          <p:spPr>
            <a:xfrm>
              <a:off x="9287099" y="2447199"/>
              <a:ext cx="2067" cy="122673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3F6EBDE-BEBF-BD05-1C3E-6D9CC3A8AA09}"/>
                </a:ext>
              </a:extLst>
            </p:cNvPr>
            <p:cNvSpPr/>
            <p:nvPr/>
          </p:nvSpPr>
          <p:spPr>
            <a:xfrm>
              <a:off x="704140" y="4297941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5038F8-201A-2CE5-4F96-F5D0E07662F3}"/>
                </a:ext>
              </a:extLst>
            </p:cNvPr>
            <p:cNvSpPr/>
            <p:nvPr/>
          </p:nvSpPr>
          <p:spPr>
            <a:xfrm>
              <a:off x="2817657" y="5516772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152144A-0227-81C8-5EB0-4217CF1CEEE7}"/>
                </a:ext>
              </a:extLst>
            </p:cNvPr>
            <p:cNvSpPr/>
            <p:nvPr/>
          </p:nvSpPr>
          <p:spPr>
            <a:xfrm>
              <a:off x="7066553" y="3435384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0680FA-8F0F-C8F7-B721-95071536CA7B}"/>
                </a:ext>
              </a:extLst>
            </p:cNvPr>
            <p:cNvSpPr/>
            <p:nvPr/>
          </p:nvSpPr>
          <p:spPr>
            <a:xfrm>
              <a:off x="9194875" y="3679366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A1FBC1-3297-E024-39A0-EAA69D56BF0E}"/>
                </a:ext>
              </a:extLst>
            </p:cNvPr>
            <p:cNvSpPr/>
            <p:nvPr/>
          </p:nvSpPr>
          <p:spPr>
            <a:xfrm>
              <a:off x="4947792" y="2363691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E65DC2-ECCC-4D86-835A-D8496935F50C}"/>
                </a:ext>
              </a:extLst>
            </p:cNvPr>
            <p:cNvCxnSpPr>
              <a:cxnSpLocks/>
              <a:stCxn id="35" idx="4"/>
            </p:cNvCxnSpPr>
            <p:nvPr/>
          </p:nvCxnSpPr>
          <p:spPr>
            <a:xfrm flipH="1">
              <a:off x="5043997" y="2562474"/>
              <a:ext cx="3187" cy="234858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877BD28-BE76-FA51-3EE0-19344A0C1BDE}"/>
                </a:ext>
              </a:extLst>
            </p:cNvPr>
            <p:cNvSpPr/>
            <p:nvPr/>
          </p:nvSpPr>
          <p:spPr>
            <a:xfrm>
              <a:off x="4944605" y="4911060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353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8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01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sz="50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Charles River公平</a:t>
            </a:r>
            <a:r>
              <a:rPr lang="zh-CN" altLang="en-US" sz="50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河岸通行</a:t>
            </a:r>
            <a:r>
              <a:rPr lang="zh-CN" sz="50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工作組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zh-CN" sz="2800" cap="none" dirty="0">
                <a:solidFill>
                  <a:srgbClr val="004B24"/>
                </a:solidFill>
                <a:latin typeface="Arial"/>
                <a:ea typeface="SimSun"/>
                <a:cs typeface="Arial"/>
              </a:rPr>
              <a:t>第四次會議 | 2025年11月3日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BAC3E-A105-93AD-2E4C-6B2565F2A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2EDC-34FB-52C8-D9BB-FA5F93B24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dirty="0">
                <a:latin typeface="Aptos Display"/>
                <a:ea typeface="SimSun"/>
                <a:cs typeface="Calibri Light"/>
              </a:rPr>
              <a:t>討論11月6日的現場考察</a:t>
            </a:r>
          </a:p>
        </p:txBody>
      </p:sp>
      <p:sp>
        <p:nvSpPr>
          <p:cNvPr id="3" name="Content Placeholder 2" descr="A map of Cambridge with Memorial Drive highlighted between the Eliot Bridge and the Longfellow Bridge.">
            <a:extLst>
              <a:ext uri="{FF2B5EF4-FFF2-40B4-BE49-F238E27FC236}">
                <a16:creationId xmlns:a16="http://schemas.microsoft.com/office/drawing/2014/main" id="{02C299BB-7D78-66A6-DDA8-22291A65C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Cambridge 市地圖，Memorial Drive 在“艾略特橋”（Eliot Bridge）和“朗費羅橋”（Longfellow Bridge）之間。">
            <a:extLst>
              <a:ext uri="{FF2B5EF4-FFF2-40B4-BE49-F238E27FC236}">
                <a16:creationId xmlns:a16="http://schemas.microsoft.com/office/drawing/2014/main" id="{657B0953-D3A9-4E0C-2FDE-F04C243C1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508" y="2056190"/>
            <a:ext cx="6484890" cy="401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2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D917D-D6D8-13CA-CC9D-9A686B5F0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CE783-660D-1259-6D03-3D151E3B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dirty="0">
                <a:latin typeface="Aptos Display"/>
                <a:ea typeface="SimSun"/>
                <a:cs typeface="Calibri Light"/>
              </a:rPr>
              <a:t>討論公開聽證會的結構與內容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13290-8FE8-FD78-3EF1-17DBE2DAA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8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公開聽證會：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2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11月10日星期一下午6點至8點：線上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2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11月17日星期一下午6點至8點：線下，</a:t>
            </a:r>
            <a:r>
              <a:rPr lang="en-US" altLang="zh-CN" sz="22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Cambridge</a:t>
            </a:r>
            <a:r>
              <a:rPr lang="zh-CN" sz="22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社區中心社區活動室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800" dirty="0">
                <a:latin typeface="Aptos Narrow"/>
                <a:ea typeface="SimSun"/>
                <a:cs typeface="Calibri"/>
              </a:rPr>
              <a:t>外聯活動最新情況: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200" dirty="0">
                <a:latin typeface="Aptos Narrow"/>
                <a:ea typeface="SimSun"/>
                <a:cs typeface="Calibri"/>
              </a:rPr>
              <a:t>一對一談話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2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上門走訪和傳單分發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2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其他外展活動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74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6037D-EC0C-5CB3-2642-44DDAFEA9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317DA-38B9-5561-E376-DF6BB41D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dirty="0">
                <a:latin typeface="Aptos Display"/>
                <a:ea typeface="SimSun"/>
                <a:cs typeface="Calibri Light"/>
              </a:rPr>
              <a:t>討論公開聽證會的結構與內容（續）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E89F3-4530-F52D-9FC6-6F87AFDD9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800" b="1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下午6:00 – 6:15：</a:t>
            </a:r>
            <a:r>
              <a:rPr lang="zh-CN" sz="28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抵達與交流時間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800" b="1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下午6:15 - 6:45：</a:t>
            </a:r>
            <a:r>
              <a:rPr lang="zh-CN" sz="28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概述演示 + 問答環節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800" b="1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下午6:45 - 7:30：</a:t>
            </a:r>
            <a:r>
              <a:rPr lang="zh-CN" sz="28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小組討論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800" b="1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晚上7:30 – 8:00：</a:t>
            </a:r>
            <a:r>
              <a:rPr lang="zh-CN" sz="28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討論分享與總結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08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F3F2-3BC4-FE0E-EAB5-1E89E2EF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Aptos Display"/>
                <a:ea typeface="SimSun"/>
                <a:cs typeface="Calibri Light"/>
              </a:rPr>
              <a:t>工作組報告初步建議——討論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FEA63-4337-CF55-3A5F-31C17C31D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 dirty="0">
                <a:solidFill>
                  <a:srgbClr val="004B24"/>
                </a:solidFill>
                <a:latin typeface="Aptos Narrow"/>
                <a:ea typeface="SimSun"/>
                <a:cs typeface="+mn-lt"/>
              </a:rPr>
              <a:t>摘自第205節： 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(c) 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工作組根據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(b)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款提出的建議及根據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(g)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款提交的報告應包括但不限於以下方式：</a:t>
            </a:r>
            <a:r>
              <a:rPr lang="zh-CN" sz="2400" dirty="0">
                <a:solidFill>
                  <a:srgbClr val="141414"/>
                </a:solidFill>
                <a:latin typeface="Aptos Narrow"/>
                <a:ea typeface="SimSun"/>
                <a:cs typeface="+mn-lt"/>
              </a:rPr>
              <a:t>(c) 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(</a:t>
            </a:r>
            <a:r>
              <a:rPr lang="en-US" altLang="zh-CN" sz="2400" dirty="0" err="1">
                <a:solidFill>
                  <a:srgbClr val="141414"/>
                </a:solidFill>
                <a:latin typeface="Aptos Narrow"/>
                <a:cs typeface="+mn-lt"/>
              </a:rPr>
              <a:t>i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) 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確保部門在作出涉及位於“朗費羅橋”（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Longfellow Bridge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）與“艾略特橋”（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Eliot Bridge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）之間的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Charles River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區域的決策時，遵循</a:t>
            </a:r>
            <a:r>
              <a:rPr lang="zh-CN" altLang="en-US" sz="2400" dirty="0">
                <a:solidFill>
                  <a:srgbClr val="141414"/>
                </a:solidFill>
                <a:highlight>
                  <a:srgbClr val="FFFF00"/>
                </a:highlight>
                <a:latin typeface="+mn-ea"/>
                <a:cs typeface="+mn-lt"/>
              </a:rPr>
              <a:t>環境正義原則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；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(ii) 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在作出 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Memorial Drive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封閉或限行的實質性決策時，確保所有</a:t>
            </a:r>
            <a:r>
              <a:rPr lang="zh-CN" altLang="en-US" sz="2400" dirty="0">
                <a:solidFill>
                  <a:srgbClr val="141414"/>
                </a:solidFill>
                <a:highlight>
                  <a:srgbClr val="FFFF00"/>
                </a:highlight>
                <a:latin typeface="+mn-ea"/>
                <a:cs typeface="+mn-lt"/>
              </a:rPr>
              <a:t>利益相關方均參與其中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； 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(iii) 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確在部門調整“紀念大道”的通行時，確保毗鄰社區的居民收到</a:t>
            </a:r>
            <a:r>
              <a:rPr lang="zh-CN" altLang="en-US" sz="2400" dirty="0">
                <a:solidFill>
                  <a:srgbClr val="141414"/>
                </a:solidFill>
                <a:highlight>
                  <a:srgbClr val="FFFF00"/>
                </a:highlight>
                <a:latin typeface="+mn-ea"/>
                <a:cs typeface="+mn-lt"/>
              </a:rPr>
              <a:t>正式通知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；以及 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(iv) </a:t>
            </a:r>
            <a:r>
              <a:rPr lang="zh-CN" altLang="en-US" sz="2400" dirty="0">
                <a:solidFill>
                  <a:srgbClr val="141414"/>
                </a:solidFill>
                <a:highlight>
                  <a:srgbClr val="FFFF00"/>
                </a:highlight>
                <a:latin typeface="+mn-ea"/>
                <a:cs typeface="+mn-lt"/>
              </a:rPr>
              <a:t>改善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Charles River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沿岸的</a:t>
            </a:r>
            <a:r>
              <a:rPr lang="zh-CN" altLang="en-US" sz="2400" dirty="0">
                <a:solidFill>
                  <a:srgbClr val="141414"/>
                </a:solidFill>
                <a:highlight>
                  <a:srgbClr val="FFFF00"/>
                </a:highlight>
                <a:latin typeface="+mn-ea"/>
                <a:cs typeface="+mn-lt"/>
              </a:rPr>
              <a:t>規劃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，使其惠及更廣泛的利益相關方群體。</a:t>
            </a:r>
            <a:endParaRPr lang="zh-CN" sz="2400" dirty="0">
              <a:solidFill>
                <a:srgbClr val="141414"/>
              </a:solidFill>
              <a:latin typeface="Aptos Narrow"/>
              <a:ea typeface="SimSun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60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BE677-FC10-B6F5-1429-5D0FCBA9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3A6D-65D6-9AE1-E97D-F79A8975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Aptos Display"/>
                <a:ea typeface="SimSun"/>
              </a:rPr>
              <a:t>後續計畫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FEBF4-7121-3805-811D-A578E901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5854"/>
            <a:ext cx="10058400" cy="4023360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800" dirty="0">
                <a:latin typeface="Aptos Narrow"/>
                <a:ea typeface="SimSun"/>
                <a:cs typeface="+mn-lt"/>
              </a:rPr>
              <a:t> </a:t>
            </a:r>
            <a:r>
              <a:rPr lang="zh-CN" sz="2800" dirty="0">
                <a:latin typeface="Aptos Narrow"/>
                <a:ea typeface="SimSun"/>
                <a:cs typeface="+mn-lt"/>
              </a:rPr>
              <a:t>11月6日星期四現場考察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800" dirty="0">
                <a:latin typeface="Aptos Narrow"/>
                <a:ea typeface="SimSun"/>
                <a:cs typeface="Calibri"/>
              </a:rPr>
              <a:t> </a:t>
            </a:r>
            <a:r>
              <a:rPr lang="zh-CN" sz="2800" dirty="0">
                <a:latin typeface="Aptos Narrow"/>
                <a:ea typeface="SimSun"/>
                <a:cs typeface="Calibri"/>
              </a:rPr>
              <a:t>由“大都會區規劃委員會”（MAPC）主導的外展活動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800" dirty="0">
                <a:latin typeface="Aptos Narrow"/>
                <a:ea typeface="SimSun"/>
                <a:cs typeface="Calibri"/>
              </a:rPr>
              <a:t> </a:t>
            </a:r>
            <a:r>
              <a:rPr lang="zh-CN" sz="2800" dirty="0">
                <a:latin typeface="Aptos Narrow"/>
                <a:ea typeface="SimSun"/>
                <a:cs typeface="Calibri"/>
              </a:rPr>
              <a:t>11月10日和17日舉行公開聽證會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800" dirty="0">
                <a:solidFill>
                  <a:srgbClr val="404040"/>
                </a:solidFill>
                <a:latin typeface="Aptos Narrow"/>
                <a:ea typeface="SimSun"/>
              </a:rPr>
              <a:t> </a:t>
            </a:r>
            <a:r>
              <a:rPr lang="zh-CN" sz="2800" dirty="0">
                <a:solidFill>
                  <a:srgbClr val="404040"/>
                </a:solidFill>
                <a:latin typeface="Aptos Narrow"/>
                <a:ea typeface="SimSun"/>
              </a:rPr>
              <a:t>工作組1月份第五次會議審議/討論的報告草案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800" dirty="0">
                <a:solidFill>
                  <a:srgbClr val="404040"/>
                </a:solidFill>
                <a:latin typeface="Aptos Narrow"/>
                <a:ea typeface="SimSun"/>
              </a:rPr>
              <a:t> </a:t>
            </a:r>
            <a:r>
              <a:rPr lang="zh-CN" sz="2800" dirty="0">
                <a:solidFill>
                  <a:srgbClr val="404040"/>
                </a:solidFill>
                <a:latin typeface="Aptos Narrow"/>
                <a:ea typeface="SimSun"/>
              </a:rPr>
              <a:t>2月份舉行第三次公開聽證會，啟動為期30天的公眾意見徵詢期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800" dirty="0">
                <a:solidFill>
                  <a:srgbClr val="404040"/>
                </a:solidFill>
                <a:latin typeface="Aptos Narrow"/>
                <a:ea typeface="SimSun"/>
              </a:rPr>
              <a:t> </a:t>
            </a:r>
            <a:r>
              <a:rPr lang="zh-CN" sz="2800" dirty="0">
                <a:solidFill>
                  <a:srgbClr val="404040"/>
                </a:solidFill>
                <a:latin typeface="Aptos Narrow"/>
                <a:ea typeface="SimSun"/>
              </a:rPr>
              <a:t>根據公眾意見修訂報告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800" dirty="0">
                <a:solidFill>
                  <a:srgbClr val="404040"/>
                </a:solidFill>
                <a:latin typeface="Aptos Narrow"/>
                <a:ea typeface="SimSun"/>
              </a:rPr>
              <a:t> </a:t>
            </a:r>
            <a:r>
              <a:rPr lang="zh-CN" sz="2800" dirty="0">
                <a:solidFill>
                  <a:srgbClr val="404040"/>
                </a:solidFill>
                <a:latin typeface="Aptos Narrow"/>
                <a:ea typeface="SimSun"/>
              </a:rPr>
              <a:t>3月份第六次工作組會議審議報告修訂稿</a:t>
            </a: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 dirty="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 dirty="0">
              <a:solidFill>
                <a:srgbClr val="00B050"/>
              </a:solidFill>
              <a:latin typeface="Aptos Narrow" panose="020B0004020202020204" pitchFamily="34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900" b="1" i="1" dirty="0">
              <a:solidFill>
                <a:schemeClr val="accent2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04C7-DD89-9BBC-5A8E-4CCCC34B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錄製通知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D2958-6488-46D4-057D-E913179D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indent="0" algn="just">
              <a:buNone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       </a:t>
            </a: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本次會議將進行錄製，麻塞諸塞州自然資源保護與利用署及/或能源與環境事務部執行辦公室可能會選擇發佈視頻、靜態圖像、音訊及/或聊天記錄。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indent="0" algn="just">
              <a:buNone/>
            </a:pPr>
            <a:br>
              <a:rPr lang="zh-CN" sz="24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</a:br>
            <a:r>
              <a:rPr lang="en-US" altLang="zh-CN" sz="24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       </a:t>
            </a: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如繼續參加本次線上會議，即表示您同意參與錄製。錄影和聊天記錄可能被視為公共記錄。</a:t>
            </a:r>
          </a:p>
        </p:txBody>
      </p:sp>
    </p:spTree>
    <p:extLst>
      <p:ext uri="{BB962C8B-B14F-4D97-AF65-F5344CB8AC3E}">
        <p14:creationId xmlns:p14="http://schemas.microsoft.com/office/powerpoint/2010/main" val="207584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268C-D8A9-B8D6-C176-4382FEF5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議程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0FE9E-D1F9-6225-0BD6-212A89AB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1937174"/>
            <a:ext cx="10058400" cy="4023360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歡迎致辭與點名 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審議10月6日的會議紀要</a:t>
            </a:r>
            <a:r>
              <a:rPr lang="en-US" alt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[</a:t>
            </a:r>
            <a:r>
              <a:rPr 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表決]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討論工作組會議的錄製事宜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討論11月6日的現場考察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討論公開聽證會的結構和內容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討論工作組最終報告的初步建議 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工作組成員提問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公眾意見（如時間允許）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休會[表決]</a:t>
            </a:r>
          </a:p>
          <a:p>
            <a:pPr marL="383540" lvl="1">
              <a:buClr>
                <a:srgbClr val="99CB38"/>
              </a:buClr>
            </a:pPr>
            <a:endParaRPr lang="en-US" sz="2400" dirty="0">
              <a:solidFill>
                <a:srgbClr val="40404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5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00D3D-45BC-1CC0-0010-25C945E71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710B-F314-BC3B-76A7-5EB82C3C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Aptos Display"/>
                <a:ea typeface="SimSun"/>
                <a:cs typeface="Calibri Light"/>
              </a:rPr>
              <a:t> 點名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0F33-13F8-9C8C-0C6D-0C8D8EFD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94" y="1831720"/>
            <a:ext cx="5162332" cy="4484064"/>
          </a:xfrm>
        </p:spPr>
        <p:txBody>
          <a:bodyPr vert="horz" lIns="0" tIns="45720" rIns="0" bIns="45720" rtlCol="0" anchor="t">
            <a:noAutofit/>
          </a:bodyPr>
          <a:lstStyle/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能源與環境事物部（EEA）代表: </a:t>
            </a:r>
            <a:r>
              <a:rPr lang="zh-CN" sz="1500" dirty="0">
                <a:latin typeface="Aptos Narrow"/>
                <a:ea typeface="SimSun"/>
                <a:cs typeface="+mn-lt"/>
              </a:rPr>
              <a:t>Jonathan Guzmán，環境正義與公平辦公室環境正義與公平主任 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自然資源保護與利用署（DCR）代表: </a:t>
            </a:r>
            <a:r>
              <a:rPr lang="zh-CN" sz="1500" dirty="0">
                <a:latin typeface="Aptos Narrow"/>
                <a:ea typeface="SimSun"/>
                <a:cs typeface="+mn-lt"/>
              </a:rPr>
              <a:t>Monika Roy，環境正義高級主任 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/>
              <a:t>公共衛生部氣候與環境衛生局局長或其指定人員：</a:t>
            </a:r>
            <a:r>
              <a:rPr lang="zh-CN" sz="1500" dirty="0">
                <a:latin typeface="Aptos Narrow"/>
                <a:ea typeface="SimSun"/>
                <a:cs typeface="+mn-lt"/>
              </a:rPr>
              <a:t>Logan Bailey，公共衛生部氣候與環境衛生局毒理學部門首席科學家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Cambridge Health Alliance：</a:t>
            </a:r>
            <a:r>
              <a:rPr lang="zh-CN" sz="1500" dirty="0">
                <a:latin typeface="Aptos Narrow"/>
                <a:ea typeface="SimSun"/>
                <a:cs typeface="+mn-lt"/>
              </a:rPr>
              <a:t>Derrick Neal，</a:t>
            </a:r>
            <a:r>
              <a:rPr lang="en-US" altLang="zh-CN" sz="1500" dirty="0">
                <a:latin typeface="Aptos Narrow"/>
                <a:ea typeface="SimSun"/>
                <a:cs typeface="+mn-lt"/>
              </a:rPr>
              <a:t>Cambridge</a:t>
            </a:r>
            <a:r>
              <a:rPr lang="zh-CN" sz="1500" dirty="0">
                <a:latin typeface="Aptos Narrow"/>
                <a:ea typeface="SimSun"/>
                <a:cs typeface="+mn-lt"/>
              </a:rPr>
              <a:t>市首席公共衛生官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</a:t>
            </a:r>
            <a:r>
              <a:rPr lang="en-US" altLang="zh-CN" sz="1500" b="1" dirty="0">
                <a:latin typeface="Aptos Narrow"/>
                <a:ea typeface="SimSun"/>
                <a:cs typeface="+mn-lt"/>
              </a:rPr>
              <a:t>Cambridge</a:t>
            </a:r>
            <a:r>
              <a:rPr lang="zh-CN" sz="1500" b="1" dirty="0">
                <a:latin typeface="Aptos Narrow"/>
                <a:ea typeface="SimSun"/>
                <a:cs typeface="+mn-lt"/>
              </a:rPr>
              <a:t>市重建局：</a:t>
            </a:r>
            <a:r>
              <a:rPr lang="zh-CN" sz="1500" dirty="0">
                <a:latin typeface="Aptos Narrow"/>
                <a:ea typeface="SimSun"/>
                <a:cs typeface="+mn-lt"/>
              </a:rPr>
              <a:t>Kyle Vangel，專案與規劃總監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</a:t>
            </a:r>
            <a:r>
              <a:rPr lang="en-US" altLang="zh-CN" sz="1500" b="1" dirty="0">
                <a:latin typeface="Aptos Narrow"/>
                <a:ea typeface="SimSun"/>
                <a:cs typeface="+mn-lt"/>
              </a:rPr>
              <a:t>NAACP--</a:t>
            </a:r>
            <a:r>
              <a:rPr lang="zh-CN" sz="1500" b="1" dirty="0">
                <a:latin typeface="Aptos Narrow"/>
                <a:ea typeface="SimSun"/>
                <a:cs typeface="+mn-lt"/>
              </a:rPr>
              <a:t>全美有色人種協進會</a:t>
            </a:r>
            <a:r>
              <a:rPr lang="en-US" altLang="zh-CN" sz="1500" b="1" dirty="0">
                <a:latin typeface="Aptos Narrow"/>
                <a:ea typeface="SimSun"/>
                <a:cs typeface="+mn-lt"/>
              </a:rPr>
              <a:t>Cambridge</a:t>
            </a:r>
            <a:r>
              <a:rPr lang="zh-CN" sz="1500" b="1" dirty="0">
                <a:latin typeface="Aptos Narrow"/>
                <a:ea typeface="SimSun"/>
                <a:cs typeface="+mn-lt"/>
              </a:rPr>
              <a:t>分會：</a:t>
            </a:r>
            <a:r>
              <a:rPr lang="zh-CN" sz="1500" dirty="0">
                <a:latin typeface="Aptos Narrow"/>
                <a:ea typeface="SimSun"/>
                <a:cs typeface="+mn-lt"/>
              </a:rPr>
              <a:t>Ken Reeves，主席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Cambridge Black Pastors Alliance, Inc.：</a:t>
            </a:r>
            <a:r>
              <a:rPr lang="zh-CN" sz="1500" dirty="0">
                <a:latin typeface="Aptos Narrow"/>
                <a:ea typeface="SimSun"/>
                <a:cs typeface="+mn-lt"/>
              </a:rPr>
              <a:t>Jeremy D. Battle，Western Avenue Church</a:t>
            </a:r>
            <a:r>
              <a:rPr lang="en-US" altLang="zh-CN" sz="1500" dirty="0">
                <a:latin typeface="Aptos Narrow"/>
                <a:ea typeface="SimSun"/>
                <a:cs typeface="+mn-lt"/>
              </a:rPr>
              <a:t> </a:t>
            </a:r>
            <a:r>
              <a:rPr lang="zh-CN" sz="1500" dirty="0">
                <a:latin typeface="Aptos Narrow"/>
                <a:ea typeface="SimSun"/>
                <a:cs typeface="+mn-lt"/>
              </a:rPr>
              <a:t>牧師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CC0AC1-D072-2F30-C89B-BB83919E70CE}"/>
              </a:ext>
            </a:extLst>
          </p:cNvPr>
          <p:cNvSpPr txBox="1">
            <a:spLocks/>
          </p:cNvSpPr>
          <p:nvPr/>
        </p:nvSpPr>
        <p:spPr>
          <a:xfrm>
            <a:off x="6434782" y="1835224"/>
            <a:ext cx="5179850" cy="449282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Massachusetts Bicycle Coalition, Inc.：</a:t>
            </a:r>
            <a:r>
              <a:rPr lang="zh-CN" sz="1500" dirty="0">
                <a:latin typeface="Aptos Narrow"/>
                <a:ea typeface="SimSun"/>
                <a:cs typeface="+mn-lt"/>
              </a:rPr>
              <a:t>Galen Mook，執行董事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Charles River Conservancy, Inc.：</a:t>
            </a:r>
            <a:r>
              <a:rPr lang="zh-CN" sz="1500" dirty="0">
                <a:latin typeface="Aptos Narrow"/>
                <a:ea typeface="SimSun"/>
                <a:cs typeface="+mn-lt"/>
              </a:rPr>
              <a:t>Laura Jasinski，執行董事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Cambridge Mothers Out Front</a:t>
            </a:r>
            <a:r>
              <a:rPr lang="en-US" altLang="zh-CN" sz="1500" b="1" dirty="0">
                <a:latin typeface="Aptos Narrow"/>
                <a:ea typeface="SimSun"/>
                <a:cs typeface="+mn-lt"/>
              </a:rPr>
              <a:t>: </a:t>
            </a:r>
            <a:r>
              <a:rPr lang="zh-CN" sz="1500" dirty="0">
                <a:latin typeface="Aptos Narrow"/>
                <a:ea typeface="SimSun"/>
                <a:cs typeface="+mn-lt"/>
              </a:rPr>
              <a:t>Angela DeSousa，成員兼領導層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河灣公園信託人民基金</a:t>
            </a:r>
            <a:r>
              <a:rPr lang="en-US" altLang="zh-CN" sz="1500" b="1" dirty="0">
                <a:latin typeface="Aptos Narrow"/>
                <a:ea typeface="SimSun"/>
                <a:cs typeface="+mn-lt"/>
              </a:rPr>
              <a:t>: </a:t>
            </a:r>
            <a:r>
              <a:rPr lang="zh-CN" sz="1500" dirty="0">
                <a:latin typeface="Aptos Narrow"/>
                <a:ea typeface="SimSun"/>
                <a:cs typeface="+mn-lt"/>
              </a:rPr>
              <a:t>Franziska "Fran" Amacher，受託人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個人:</a:t>
            </a:r>
            <a:r>
              <a:rPr lang="zh-CN" sz="1500" dirty="0">
                <a:latin typeface="Aptos Narrow"/>
                <a:ea typeface="SimSun"/>
                <a:cs typeface="+mn-lt"/>
              </a:rPr>
              <a:t> Lawrence Adkins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個人: </a:t>
            </a:r>
            <a:r>
              <a:rPr lang="zh-CN" sz="1500" dirty="0">
                <a:latin typeface="Aptos Narrow"/>
                <a:ea typeface="SimSun"/>
                <a:cs typeface="+mn-lt"/>
              </a:rPr>
              <a:t>Sheila Headley-Burwell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個人: </a:t>
            </a:r>
            <a:r>
              <a:rPr lang="zh-CN" sz="1500" dirty="0">
                <a:latin typeface="Aptos Narrow"/>
                <a:ea typeface="SimSun"/>
                <a:cs typeface="+mn-lt"/>
              </a:rPr>
              <a:t>Steven Miller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個人:</a:t>
            </a:r>
            <a:r>
              <a:rPr lang="zh-CN" sz="1500" dirty="0">
                <a:latin typeface="Aptos Narrow"/>
                <a:ea typeface="SimSun"/>
                <a:cs typeface="+mn-lt"/>
              </a:rPr>
              <a:t> Thomas Leonard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個人:</a:t>
            </a:r>
            <a:r>
              <a:rPr lang="zh-CN" sz="1500" dirty="0">
                <a:latin typeface="Aptos Narrow"/>
                <a:ea typeface="SimSun"/>
                <a:cs typeface="+mn-lt"/>
              </a:rPr>
              <a:t> Denise Haynes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Calibri"/>
              </a:rPr>
              <a:t> 個人:</a:t>
            </a:r>
            <a:r>
              <a:rPr lang="zh-CN" sz="1500" dirty="0">
                <a:latin typeface="Aptos Narrow"/>
                <a:ea typeface="SimSun"/>
                <a:cs typeface="Calibri"/>
              </a:rPr>
              <a:t> David English</a:t>
            </a:r>
          </a:p>
        </p:txBody>
      </p:sp>
    </p:spTree>
    <p:extLst>
      <p:ext uri="{BB962C8B-B14F-4D97-AF65-F5344CB8AC3E}">
        <p14:creationId xmlns:p14="http://schemas.microsoft.com/office/powerpoint/2010/main" val="231850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CA720-D29C-F0F6-6136-8D0F7D66F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D942-FBCE-D8F5-09BD-7BCF97BB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Aptos Display" panose="020B0004020202020204" pitchFamily="34" charset="0"/>
                <a:ea typeface="SimSun"/>
              </a:rPr>
              <a:t>工作組規範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0E8A-DA1D-4751-9A34-B9FA9C94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88" y="2097996"/>
            <a:ext cx="10786280" cy="4046107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  所有會議通知均應</a:t>
            </a:r>
            <a:r>
              <a:rPr lang="zh-CN" altLang="en-US" sz="2000" dirty="0">
                <a:solidFill>
                  <a:schemeClr val="tx1"/>
                </a:solidFill>
                <a:latin typeface="Aptos Narrow"/>
                <a:ea typeface="SimSun"/>
              </a:rPr>
              <a:t>按</a:t>
            </a: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《公開會議法》的要求予以公示。 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zh-CN" altLang="zh-CN" sz="2000" dirty="0">
                <a:solidFill>
                  <a:schemeClr val="tx1"/>
                </a:solidFill>
                <a:latin typeface="Aptos Narrow"/>
              </a:rPr>
              <a:t>至少提前48小時分發</a:t>
            </a: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議程，</a:t>
            </a:r>
            <a:r>
              <a:rPr lang="zh-CN" altLang="zh-CN" sz="2000" dirty="0">
                <a:solidFill>
                  <a:schemeClr val="tx1"/>
                </a:solidFill>
                <a:latin typeface="Aptos Narrow"/>
              </a:rPr>
              <a:t>議程</a:t>
            </a:r>
            <a:r>
              <a:rPr lang="zh-CN" altLang="en-US" sz="2000" dirty="0">
                <a:solidFill>
                  <a:schemeClr val="tx1"/>
                </a:solidFill>
                <a:latin typeface="Aptos Narrow"/>
              </a:rPr>
              <a:t>應</a:t>
            </a: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包括明確的討論議題。 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000" dirty="0">
                <a:solidFill>
                  <a:schemeClr val="tx1"/>
                </a:solidFill>
                <a:latin typeface="Aptos Narrow"/>
              </a:rPr>
              <a:t>  </a:t>
            </a:r>
            <a:r>
              <a:rPr lang="zh-CN" altLang="zh-CN" sz="2000" dirty="0">
                <a:solidFill>
                  <a:schemeClr val="tx1"/>
                </a:solidFill>
                <a:latin typeface="Aptos Narrow"/>
              </a:rPr>
              <a:t>應在合理時間範圍內公開</a:t>
            </a: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會議記錄。 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000" dirty="0">
                <a:solidFill>
                  <a:schemeClr val="tx1"/>
                </a:solidFill>
                <a:latin typeface="Aptos Narrow"/>
              </a:rPr>
              <a:t>  除公開發佈的會議外，不得在情況下進行任何審議或決策。</a:t>
            </a:r>
            <a:endParaRPr lang="en-US" altLang="zh-CN" sz="2000" dirty="0">
              <a:solidFill>
                <a:schemeClr val="tx1"/>
              </a:solidFill>
              <a:latin typeface="Aptos Narrow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  成員應積極</a:t>
            </a:r>
            <a:r>
              <a:rPr lang="zh-CN" altLang="en-US" sz="2000" dirty="0">
                <a:solidFill>
                  <a:schemeClr val="tx1"/>
                </a:solidFill>
                <a:latin typeface="Aptos Narrow"/>
              </a:rPr>
              <a:t>、</a:t>
            </a: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尊重地傾聽所有發言者的發言，包括公眾意見。 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  </a:t>
            </a:r>
            <a:r>
              <a:rPr lang="zh-CN" altLang="en-US" sz="2000" dirty="0">
                <a:solidFill>
                  <a:schemeClr val="tx1"/>
                </a:solidFill>
                <a:latin typeface="Aptos Narrow"/>
                <a:ea typeface="SimSun"/>
              </a:rPr>
              <a:t>如有</a:t>
            </a: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分歧</a:t>
            </a:r>
            <a:r>
              <a:rPr lang="zh-CN" altLang="en-US" sz="2000" dirty="0">
                <a:solidFill>
                  <a:schemeClr val="tx1"/>
                </a:solidFill>
                <a:latin typeface="Aptos Narrow"/>
                <a:ea typeface="SimSun"/>
              </a:rPr>
              <a:t>，</a:t>
            </a: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應以建設性的方式表達出來，對事不對人。 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  儘量減少幹擾，確保</a:t>
            </a:r>
            <a:r>
              <a:rPr lang="zh-CN" altLang="en-US" sz="2000" dirty="0">
                <a:solidFill>
                  <a:schemeClr val="tx1"/>
                </a:solidFill>
                <a:latin typeface="Aptos Narrow"/>
              </a:rPr>
              <a:t>所有</a:t>
            </a: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聯合負責人都能公平參與。 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  應分配時間徵求公眾意見，並明確規定時長和形式。 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  作為決策過程的一部分，成員應認可並考量公眾意見。 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Aptos Narrow" panose="020B0004020202020204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52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4BED5-4DFF-D7C2-8938-BD25F01A8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DC83-9886-CF7E-F97D-71AAA0F3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Aptos Display"/>
                <a:ea typeface="SimSun"/>
              </a:rPr>
              <a:t>工作組規範（續）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F87E-1996-C408-B8CA-56F6AC41F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549" y="1902599"/>
            <a:ext cx="10990996" cy="4398674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200" dirty="0">
                <a:solidFill>
                  <a:schemeClr val="tx1"/>
                </a:solidFill>
                <a:latin typeface="Aptos Narrow"/>
                <a:ea typeface="SimSun"/>
              </a:rPr>
              <a:t> </a:t>
            </a:r>
            <a:r>
              <a:rPr lang="zh-CN" altLang="en-US" sz="2200" dirty="0">
                <a:solidFill>
                  <a:schemeClr val="tx1"/>
                </a:solidFill>
                <a:latin typeface="Aptos Narrow"/>
                <a:ea typeface="SimSun"/>
              </a:rPr>
              <a:t>應提供語言服務和便利措施，確保包容性參與。 </a:t>
            </a:r>
          </a:p>
          <a:p>
            <a:pPr marL="383540" lvl="1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200" dirty="0">
                <a:solidFill>
                  <a:schemeClr val="tx1"/>
                </a:solidFill>
                <a:latin typeface="Aptos Narrow"/>
                <a:ea typeface="SimSun"/>
              </a:rPr>
              <a:t> </a:t>
            </a:r>
            <a:r>
              <a:rPr lang="zh-CN" altLang="en-US" sz="2200" dirty="0">
                <a:solidFill>
                  <a:schemeClr val="tx1"/>
                </a:solidFill>
                <a:latin typeface="Aptos Narrow"/>
                <a:ea typeface="SimSun"/>
              </a:rPr>
              <a:t>會議應在無障礙場所及</a:t>
            </a:r>
            <a:r>
              <a:rPr lang="en-US" altLang="zh-CN" sz="2200" dirty="0">
                <a:solidFill>
                  <a:schemeClr val="tx1"/>
                </a:solidFill>
                <a:latin typeface="Aptos Narrow"/>
                <a:ea typeface="SimSun"/>
              </a:rPr>
              <a:t>/</a:t>
            </a:r>
            <a:r>
              <a:rPr lang="zh-CN" altLang="en-US" sz="2200" dirty="0">
                <a:solidFill>
                  <a:schemeClr val="tx1"/>
                </a:solidFill>
                <a:latin typeface="Aptos Narrow"/>
                <a:ea typeface="SimSun"/>
              </a:rPr>
              <a:t>或以線上形式舉行，滿足不同需求。 </a:t>
            </a:r>
          </a:p>
          <a:p>
            <a:pPr marL="383540" lvl="1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200" dirty="0">
                <a:solidFill>
                  <a:schemeClr val="tx1"/>
                </a:solidFill>
                <a:latin typeface="Aptos Narrow"/>
                <a:ea typeface="SimSun"/>
              </a:rPr>
              <a:t> </a:t>
            </a:r>
            <a:r>
              <a:rPr lang="zh-CN" altLang="en-US" sz="2200" dirty="0">
                <a:solidFill>
                  <a:schemeClr val="tx1"/>
                </a:solidFill>
                <a:latin typeface="Aptos Narrow"/>
                <a:ea typeface="SimSun"/>
              </a:rPr>
              <a:t>材料應以通俗易懂的語言提供並進行翻譯。 </a:t>
            </a:r>
          </a:p>
          <a:p>
            <a:pPr marL="383540" lvl="1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200" dirty="0">
                <a:solidFill>
                  <a:schemeClr val="tx1"/>
                </a:solidFill>
                <a:latin typeface="Aptos Narrow"/>
                <a:ea typeface="SimSun"/>
              </a:rPr>
              <a:t> </a:t>
            </a:r>
            <a:r>
              <a:rPr lang="zh-CN" altLang="en-US" sz="2200" dirty="0">
                <a:solidFill>
                  <a:schemeClr val="tx1"/>
                </a:solidFill>
                <a:latin typeface="Aptos Narrow"/>
                <a:ea typeface="SimSun"/>
              </a:rPr>
              <a:t>成員應致力於提高一線群體以及歷史上被邊緣化群體的聲音。 </a:t>
            </a:r>
          </a:p>
          <a:p>
            <a:pPr marL="383540" lvl="1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200" dirty="0">
                <a:solidFill>
                  <a:schemeClr val="tx1"/>
                </a:solidFill>
                <a:latin typeface="Aptos Narrow"/>
                <a:ea typeface="SimSun"/>
              </a:rPr>
              <a:t> </a:t>
            </a:r>
            <a:r>
              <a:rPr lang="zh-CN" altLang="en-US" sz="2200" dirty="0">
                <a:solidFill>
                  <a:schemeClr val="tx1"/>
                </a:solidFill>
                <a:latin typeface="Aptos Narrow"/>
                <a:ea typeface="SimSun"/>
              </a:rPr>
              <a:t>成員應提前審閱材料，做好積極參與的充分準備。 </a:t>
            </a:r>
          </a:p>
          <a:p>
            <a:pPr marL="383540" lvl="1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200" dirty="0">
                <a:solidFill>
                  <a:schemeClr val="tx1"/>
                </a:solidFill>
                <a:latin typeface="Aptos Narrow"/>
                <a:ea typeface="SimSun"/>
              </a:rPr>
              <a:t> </a:t>
            </a:r>
            <a:r>
              <a:rPr lang="zh-CN" altLang="en-US" sz="2200" dirty="0">
                <a:solidFill>
                  <a:schemeClr val="tx1"/>
                </a:solidFill>
                <a:latin typeface="Aptos Narrow"/>
                <a:ea typeface="SimSun"/>
              </a:rPr>
              <a:t>所有成員應按時出席，如無法出席，應提前通知聯合負責人。成員可委派人員以公眾身份出席會議，但該人員沒有投票權，亦不享有工作組內的正式身份。</a:t>
            </a:r>
          </a:p>
          <a:p>
            <a:pPr marL="383540" lvl="1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200" dirty="0">
                <a:solidFill>
                  <a:schemeClr val="tx1"/>
                </a:solidFill>
                <a:latin typeface="Aptos Narrow"/>
                <a:ea typeface="SimSun"/>
              </a:rPr>
              <a:t> </a:t>
            </a:r>
            <a:r>
              <a:rPr lang="zh-CN" altLang="en-US" sz="2200" dirty="0">
                <a:solidFill>
                  <a:schemeClr val="tx1"/>
                </a:solidFill>
                <a:latin typeface="Aptos Narrow"/>
                <a:ea typeface="SimSun"/>
              </a:rPr>
              <a:t>利益衝突應根據適用指南進行披露和管理。 </a:t>
            </a:r>
          </a:p>
          <a:p>
            <a:pPr marL="383540" lvl="1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200" dirty="0">
                <a:solidFill>
                  <a:schemeClr val="tx1"/>
                </a:solidFill>
                <a:latin typeface="Aptos Narrow"/>
                <a:ea typeface="SimSun"/>
              </a:rPr>
              <a:t> </a:t>
            </a:r>
            <a:r>
              <a:rPr lang="zh-CN" altLang="en-US" sz="2200" dirty="0">
                <a:solidFill>
                  <a:schemeClr val="tx1"/>
                </a:solidFill>
                <a:latin typeface="Aptos Narrow"/>
                <a:ea typeface="SimSun"/>
              </a:rPr>
              <a:t>為反映不斷變化的需求和回饋，規範應定期修訂。 </a:t>
            </a:r>
          </a:p>
          <a:p>
            <a:pPr marL="383540" lvl="1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200" dirty="0">
                <a:solidFill>
                  <a:schemeClr val="tx1"/>
                </a:solidFill>
                <a:latin typeface="Aptos Narrow"/>
              </a:rPr>
              <a:t> 鼓勵成員對會議的流程和可及性提出改進建議。</a:t>
            </a:r>
            <a:endParaRPr lang="zh-CN" altLang="en-US" sz="2200" dirty="0">
              <a:solidFill>
                <a:schemeClr val="tx1"/>
              </a:solidFill>
              <a:latin typeface="Aptos Narrow"/>
              <a:ea typeface="SimSun"/>
            </a:endParaRPr>
          </a:p>
          <a:p>
            <a:pPr marL="383540"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383540"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6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CAF5-3A6D-62D7-BA8B-B14D9A06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Aptos Display"/>
                <a:ea typeface="SimSun"/>
                <a:cs typeface="Calibri Light"/>
              </a:rPr>
              <a:t>Zoom</a:t>
            </a:r>
            <a:r>
              <a:rPr lang="zh-CN" altLang="en-US" dirty="0">
                <a:latin typeface="Aptos Display"/>
                <a:ea typeface="SimSun"/>
                <a:cs typeface="Calibri Light"/>
              </a:rPr>
              <a:t>聊天管理</a:t>
            </a:r>
            <a:endParaRPr lang="zh-CN" dirty="0">
              <a:latin typeface="Aptos Display"/>
              <a:ea typeface="SimSun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FCB0C-E411-3654-AD68-F5BF68F8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8134"/>
            <a:ext cx="10058400" cy="3870960"/>
          </a:xfrm>
        </p:spPr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altLang="en-US" sz="2800" dirty="0"/>
              <a:t>成</a:t>
            </a:r>
            <a:r>
              <a:rPr lang="zh-CN" sz="2800" dirty="0"/>
              <a:t>員可通過聊天功能發表評論並提出問題（</a:t>
            </a:r>
            <a:r>
              <a:rPr lang="zh-CN" altLang="en-US" sz="2800" dirty="0"/>
              <a:t>須公開記錄</a:t>
            </a:r>
            <a:r>
              <a:rPr lang="zh-CN" sz="2800" dirty="0"/>
              <a:t>）</a:t>
            </a:r>
          </a:p>
          <a:p>
            <a:pPr marL="571500" indent="-57150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2800" dirty="0">
                <a:latin typeface="Aptos Narrow"/>
                <a:ea typeface="SimSun"/>
                <a:cs typeface="+mn-lt"/>
              </a:rPr>
              <a:t>請勿使用私信功能</a:t>
            </a:r>
          </a:p>
          <a:p>
            <a:pPr marL="571500" indent="-57150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altLang="en-US" sz="2800" dirty="0"/>
              <a:t>除非正在向工作組作彙報，否則請將麥克風調靜音，儘量減少背景雜音</a:t>
            </a:r>
          </a:p>
          <a:p>
            <a:pPr marL="571500" indent="-571500">
              <a:buFont typeface="Wingdings" panose="020F0502020204030204" pitchFamily="34" charset="0"/>
              <a:buChar char="§"/>
            </a:pPr>
            <a:endParaRPr lang="en-US" sz="2800" dirty="0">
              <a:latin typeface="Aptos Narrow"/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182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108B-6460-0EAF-FB93-32C6D26D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Aptos Display"/>
                <a:ea typeface="SimSun"/>
                <a:cs typeface="Calibri Light"/>
              </a:rPr>
              <a:t>審議10月6日的會議紀要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BFAB-DFAC-10AB-0045-B8FC7AF0C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8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修訂情況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8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表決</a:t>
            </a: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52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1B087-FF82-0358-A832-C8B2D55E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578F-9A69-6875-80E2-070E36E4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dirty="0">
                <a:latin typeface="Aptos Display"/>
                <a:ea typeface="SimSun"/>
                <a:cs typeface="Calibri Light"/>
              </a:rPr>
              <a:t>討論工作組會議</a:t>
            </a:r>
            <a:r>
              <a:rPr lang="zh-CN" altLang="en-US" dirty="0">
                <a:latin typeface="Aptos Display"/>
                <a:ea typeface="SimSun"/>
                <a:cs typeface="Calibri Light"/>
              </a:rPr>
              <a:t>的</a:t>
            </a:r>
            <a:r>
              <a:rPr lang="zh-CN" dirty="0">
                <a:latin typeface="Aptos Display"/>
                <a:ea typeface="SimSun"/>
                <a:cs typeface="Calibri Light"/>
              </a:rPr>
              <a:t>錄製事宜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DC2D-CEAE-07B7-D901-E40585B97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8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討論</a:t>
            </a: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7215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SimSun"/>
        <a:cs typeface=""/>
      </a:majorFont>
      <a:minorFont>
        <a:latin typeface="Calibri" panose="020F0502020204030204"/>
        <a:ea typeface="SimSun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98940F2259D4AA15776BBE75254EA" ma:contentTypeVersion="5" ma:contentTypeDescription="Create a new document." ma:contentTypeScope="" ma:versionID="3cfc0ac8aed9f7a91ed02540dcce4c9b">
  <xsd:schema xmlns:xsd="http://www.w3.org/2001/XMLSchema" xmlns:xs="http://www.w3.org/2001/XMLSchema" xmlns:p="http://schemas.microsoft.com/office/2006/metadata/properties" xmlns:ns2="cfac202d-5dfe-4943-8fc4-9115dd8079c4" xmlns:ns3="699ac1d4-ca39-4946-aa46-a9cdf037dbb3" targetNamespace="http://schemas.microsoft.com/office/2006/metadata/properties" ma:root="true" ma:fieldsID="251ff37047bb3922f60ec7e8c8d9d4e0" ns2:_="" ns3:_="">
    <xsd:import namespace="cfac202d-5dfe-4943-8fc4-9115dd8079c4"/>
    <xsd:import namespace="699ac1d4-ca39-4946-aa46-a9cdf037db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c202d-5dfe-4943-8fc4-9115dd807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ac1d4-ca39-4946-aa46-a9cdf037dbb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C7C060-C7A5-40BB-9154-81520B860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307184-7427-455E-824B-49F830AC29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c202d-5dfe-4943-8fc4-9115dd8079c4"/>
    <ds:schemaRef ds:uri="699ac1d4-ca39-4946-aa46-a9cdf037d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5AF1A4-0282-4409-B39C-CDD315C5CFD0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cfac202d-5dfe-4943-8fc4-9115dd8079c4"/>
    <ds:schemaRef ds:uri="699ac1d4-ca39-4946-aa46-a9cdf037dbb3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c75d8168-fa8e-4753-8aef-55111ae727bd}" enabled="0" method="" siteId="{c75d8168-fa8e-4753-8aef-55111ae727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202</TotalTime>
  <Words>2017</Words>
  <Application>Microsoft Office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 Display</vt:lpstr>
      <vt:lpstr>Aptos Narrow</vt:lpstr>
      <vt:lpstr>Arial</vt:lpstr>
      <vt:lpstr>Calibri</vt:lpstr>
      <vt:lpstr>Calibri Light</vt:lpstr>
      <vt:lpstr>Wingdings</vt:lpstr>
      <vt:lpstr>Wingdings,Sans-Serif</vt:lpstr>
      <vt:lpstr>Retrospect</vt:lpstr>
      <vt:lpstr>Charles River公平河岸通行工作組</vt:lpstr>
      <vt:lpstr>錄製通知</vt:lpstr>
      <vt:lpstr>議程</vt:lpstr>
      <vt:lpstr> 點名</vt:lpstr>
      <vt:lpstr>工作組規範</vt:lpstr>
      <vt:lpstr>工作組規範（續）</vt:lpstr>
      <vt:lpstr>Zoom聊天管理</vt:lpstr>
      <vt:lpstr>審議10月6日的會議紀要</vt:lpstr>
      <vt:lpstr>討論工作組會議的錄製事宜</vt:lpstr>
      <vt:lpstr>討論11月6日的現場考察</vt:lpstr>
      <vt:lpstr>討論公開聽證會的結構與內容</vt:lpstr>
      <vt:lpstr>討論公開聽證會的結構與內容（續）</vt:lpstr>
      <vt:lpstr>工作組報告初步建議——討論</vt:lpstr>
      <vt:lpstr>後續計畫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Du, Van</dc:creator>
  <cp:lastModifiedBy>Emily P</cp:lastModifiedBy>
  <cp:revision>300</cp:revision>
  <dcterms:created xsi:type="dcterms:W3CDTF">2025-08-11T23:41:35Z</dcterms:created>
  <dcterms:modified xsi:type="dcterms:W3CDTF">2025-12-12T14:14:31Z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0x0101006DA98940F2259D4AA15776BBE75254EA</vt:lpwstr>
  </property>
  <property fmtid="{D5CDD505-2E9C-101B-9397-08002B2CF9AE}" pid="3" name="MediaServiceImageTags">
    <vt:lpwstr/>
  </property>
</Properties>
</file>