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sldIdLst>
    <p:sldId id="256" r:id="rId5"/>
    <p:sldId id="287" r:id="rId6"/>
    <p:sldId id="257" r:id="rId7"/>
    <p:sldId id="285" r:id="rId8"/>
    <p:sldId id="258" r:id="rId9"/>
    <p:sldId id="273" r:id="rId10"/>
    <p:sldId id="279" r:id="rId11"/>
    <p:sldId id="282" r:id="rId12"/>
    <p:sldId id="292" r:id="rId13"/>
    <p:sldId id="293" r:id="rId14"/>
    <p:sldId id="294" r:id="rId15"/>
    <p:sldId id="295" r:id="rId16"/>
    <p:sldId id="28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A5F047-F686-846E-B10A-195DEE70198A}" name="Du, Van" initials="DV" userId="S::vdu_mapc.org#ext#@massgov.onmicrosoft.com::47a6d444-42b4-4a65-aee3-c1a322a54d41" providerId="AD"/>
  <p188:author id="{91E4CB4D-C9A5-12EE-5DBA-DD024DF10616}" name="Roy, Monika (DCR)" initials="RM" userId="S::monika.roy@mass.gov::cd6c4b63-5e77-48d5-b6cc-4177d9876de7" providerId="AD"/>
  <p188:author id="{81F99954-DA0F-B49F-C971-0BFEC4A4310C}" name="Du, Van" initials="DV" userId="S::vdu@mapc.org::04a5bfda-6167-4024-be42-ce9539001a06" providerId="AD"/>
  <p188:author id="{3800E263-3FA3-6076-83E9-1C8DF9DE9C65}" name="Guzman, Jonathan (EEA)" initials="GJ" userId="S::jonathan.guzman@mass.gov::f35dc4a8-b2b6-4599-a8e6-9c85fbc90cfd" providerId="AD"/>
  <p188:author id="{27AAB498-5DD2-DE09-12C8-3433824A6625}" name="Guest User" initials="GU" userId="S::urn:spo:tenantanon#c75d8168-fa8e-4753-8aef-55111ae727bd::" providerId="AD"/>
  <p188:author id="{954BAEE1-65EF-0E9C-FD0A-F2645D9341B6}" name="Roy, Monika (DCR)" initials="MR" userId="S::Monika.Roy@mass.gov::cd6c4b63-5e77-48d5-b6cc-4177d9876d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, Monika (DCR)" userId="S::monika.roy@mass.gov::cd6c4b63-5e77-48d5-b6cc-4177d9876de7" providerId="AD" clId="Web-{B90C6C6E-5609-5AB5-9B5E-263275F79484}"/>
    <pc:docChg chg="addSld delSld modSld">
      <pc:chgData name="Roy, Monika (DCR)" userId="S::monika.roy@mass.gov::cd6c4b63-5e77-48d5-b6cc-4177d9876de7" providerId="AD" clId="Web-{B90C6C6E-5609-5AB5-9B5E-263275F79484}" dt="2025-11-03T04:05:53.363" v="269" actId="20577"/>
      <pc:docMkLst>
        <pc:docMk/>
      </pc:docMkLst>
      <pc:sldChg chg="modSp">
        <pc:chgData name="Roy, Monika (DCR)" userId="S::monika.roy@mass.gov::cd6c4b63-5e77-48d5-b6cc-4177d9876de7" providerId="AD" clId="Web-{B90C6C6E-5609-5AB5-9B5E-263275F79484}" dt="2025-11-03T04:05:53.363" v="269" actId="20577"/>
        <pc:sldMkLst>
          <pc:docMk/>
          <pc:sldMk cId="368982270" sldId="272"/>
        </pc:sldMkLst>
        <pc:spChg chg="mod">
          <ac:chgData name="Roy, Monika (DCR)" userId="S::monika.roy@mass.gov::cd6c4b63-5e77-48d5-b6cc-4177d9876de7" providerId="AD" clId="Web-{B90C6C6E-5609-5AB5-9B5E-263275F79484}" dt="2025-11-03T04:05:53.363" v="269" actId="20577"/>
          <ac:spMkLst>
            <pc:docMk/>
            <pc:sldMk cId="368982270" sldId="272"/>
            <ac:spMk id="3" creationId="{C7FFEBF4-7121-3805-811D-A578E901497E}"/>
          </ac:spMkLst>
        </pc:spChg>
      </pc:sldChg>
      <pc:sldChg chg="del">
        <pc:chgData name="Roy, Monika (DCR)" userId="S::monika.roy@mass.gov::cd6c4b63-5e77-48d5-b6cc-4177d9876de7" providerId="AD" clId="Web-{B90C6C6E-5609-5AB5-9B5E-263275F79484}" dt="2025-11-03T03:28:27.353" v="3"/>
        <pc:sldMkLst>
          <pc:docMk/>
          <pc:sldMk cId="2775173956" sldId="278"/>
        </pc:sldMkLst>
      </pc:sldChg>
      <pc:sldChg chg="del">
        <pc:chgData name="Roy, Monika (DCR)" userId="S::monika.roy@mass.gov::cd6c4b63-5e77-48d5-b6cc-4177d9876de7" providerId="AD" clId="Web-{B90C6C6E-5609-5AB5-9B5E-263275F79484}" dt="2025-11-03T03:28:55.259" v="6"/>
        <pc:sldMkLst>
          <pc:docMk/>
          <pc:sldMk cId="379393873" sldId="286"/>
        </pc:sldMkLst>
      </pc:sldChg>
      <pc:sldChg chg="del">
        <pc:chgData name="Roy, Monika (DCR)" userId="S::monika.roy@mass.gov::cd6c4b63-5e77-48d5-b6cc-4177d9876de7" providerId="AD" clId="Web-{B90C6C6E-5609-5AB5-9B5E-263275F79484}" dt="2025-11-03T03:28:28.618" v="4"/>
        <pc:sldMkLst>
          <pc:docMk/>
          <pc:sldMk cId="4134093413" sldId="288"/>
        </pc:sldMkLst>
      </pc:sldChg>
      <pc:sldChg chg="modSp">
        <pc:chgData name="Roy, Monika (DCR)" userId="S::monika.roy@mass.gov::cd6c4b63-5e77-48d5-b6cc-4177d9876de7" providerId="AD" clId="Web-{B90C6C6E-5609-5AB5-9B5E-263275F79484}" dt="2025-11-03T03:40:04.635" v="15" actId="20577"/>
        <pc:sldMkLst>
          <pc:docMk/>
          <pc:sldMk cId="3989607768" sldId="289"/>
        </pc:sldMkLst>
        <pc:spChg chg="mod">
          <ac:chgData name="Roy, Monika (DCR)" userId="S::monika.roy@mass.gov::cd6c4b63-5e77-48d5-b6cc-4177d9876de7" providerId="AD" clId="Web-{B90C6C6E-5609-5AB5-9B5E-263275F79484}" dt="2025-11-03T03:40:04.635" v="15" actId="20577"/>
          <ac:spMkLst>
            <pc:docMk/>
            <pc:sldMk cId="3989607768" sldId="289"/>
            <ac:spMk id="6" creationId="{3AAFEA63-4337-CF55-3A5F-31C17C31DAFA}"/>
          </ac:spMkLst>
        </pc:spChg>
      </pc:sldChg>
      <pc:sldChg chg="del">
        <pc:chgData name="Roy, Monika (DCR)" userId="S::monika.roy@mass.gov::cd6c4b63-5e77-48d5-b6cc-4177d9876de7" providerId="AD" clId="Web-{B90C6C6E-5609-5AB5-9B5E-263275F79484}" dt="2025-11-03T03:28:36.665" v="5"/>
        <pc:sldMkLst>
          <pc:docMk/>
          <pc:sldMk cId="3196128825" sldId="290"/>
        </pc:sldMkLst>
      </pc:sldChg>
      <pc:sldChg chg="addSp modSp">
        <pc:chgData name="Roy, Monika (DCR)" userId="S::monika.roy@mass.gov::cd6c4b63-5e77-48d5-b6cc-4177d9876de7" providerId="AD" clId="Web-{B90C6C6E-5609-5AB5-9B5E-263275F79484}" dt="2025-11-03T03:21:02.137" v="2" actId="1076"/>
        <pc:sldMkLst>
          <pc:docMk/>
          <pc:sldMk cId="1588223882" sldId="293"/>
        </pc:sldMkLst>
        <pc:picChg chg="add mod">
          <ac:chgData name="Roy, Monika (DCR)" userId="S::monika.roy@mass.gov::cd6c4b63-5e77-48d5-b6cc-4177d9876de7" providerId="AD" clId="Web-{B90C6C6E-5609-5AB5-9B5E-263275F79484}" dt="2025-11-03T03:21:02.137" v="2" actId="1076"/>
          <ac:picMkLst>
            <pc:docMk/>
            <pc:sldMk cId="1588223882" sldId="293"/>
            <ac:picMk id="4" creationId="{657B0953-D3A9-4E0C-2FDE-F04C243C1D8E}"/>
          </ac:picMkLst>
        </pc:picChg>
      </pc:sldChg>
      <pc:sldChg chg="add del replId">
        <pc:chgData name="Roy, Monika (DCR)" userId="S::monika.roy@mass.gov::cd6c4b63-5e77-48d5-b6cc-4177d9876de7" providerId="AD" clId="Web-{B90C6C6E-5609-5AB5-9B5E-263275F79484}" dt="2025-11-03T03:29:30.196" v="8"/>
        <pc:sldMkLst>
          <pc:docMk/>
          <pc:sldMk cId="2604808957" sldId="294"/>
        </pc:sldMkLst>
      </pc:sldChg>
      <pc:sldChg chg="modSp add replId">
        <pc:chgData name="Roy, Monika (DCR)" userId="S::monika.roy@mass.gov::cd6c4b63-5e77-48d5-b6cc-4177d9876de7" providerId="AD" clId="Web-{B90C6C6E-5609-5AB5-9B5E-263275F79484}" dt="2025-11-03T03:55:56.765" v="74" actId="20577"/>
        <pc:sldMkLst>
          <pc:docMk/>
          <pc:sldMk cId="3570741042" sldId="294"/>
        </pc:sldMkLst>
        <pc:spChg chg="mod">
          <ac:chgData name="Roy, Monika (DCR)" userId="S::monika.roy@mass.gov::cd6c4b63-5e77-48d5-b6cc-4177d9876de7" providerId="AD" clId="Web-{B90C6C6E-5609-5AB5-9B5E-263275F79484}" dt="2025-11-03T03:53:27.628" v="33" actId="20577"/>
          <ac:spMkLst>
            <pc:docMk/>
            <pc:sldMk cId="3570741042" sldId="294"/>
            <ac:spMk id="2" creationId="{FC5CE783-660D-1259-6D03-3D151E3B8A67}"/>
          </ac:spMkLst>
        </pc:spChg>
        <pc:spChg chg="mod">
          <ac:chgData name="Roy, Monika (DCR)" userId="S::monika.roy@mass.gov::cd6c4b63-5e77-48d5-b6cc-4177d9876de7" providerId="AD" clId="Web-{B90C6C6E-5609-5AB5-9B5E-263275F79484}" dt="2025-11-03T03:55:56.765" v="74" actId="20577"/>
          <ac:spMkLst>
            <pc:docMk/>
            <pc:sldMk cId="3570741042" sldId="294"/>
            <ac:spMk id="3" creationId="{0BB13290-8FE8-FD78-3EF1-17DBE2DAAD83}"/>
          </ac:spMkLst>
        </pc:spChg>
      </pc:sldChg>
      <pc:sldChg chg="modSp add replId">
        <pc:chgData name="Roy, Monika (DCR)" userId="S::monika.roy@mass.gov::cd6c4b63-5e77-48d5-b6cc-4177d9876de7" providerId="AD" clId="Web-{B90C6C6E-5609-5AB5-9B5E-263275F79484}" dt="2025-11-03T03:58:57.176" v="116" actId="20577"/>
        <pc:sldMkLst>
          <pc:docMk/>
          <pc:sldMk cId="1862081710" sldId="295"/>
        </pc:sldMkLst>
        <pc:spChg chg="mod">
          <ac:chgData name="Roy, Monika (DCR)" userId="S::monika.roy@mass.gov::cd6c4b63-5e77-48d5-b6cc-4177d9876de7" providerId="AD" clId="Web-{B90C6C6E-5609-5AB5-9B5E-263275F79484}" dt="2025-11-03T03:56:55.498" v="82" actId="20577"/>
          <ac:spMkLst>
            <pc:docMk/>
            <pc:sldMk cId="1862081710" sldId="295"/>
            <ac:spMk id="2" creationId="{AA9317DA-38B9-5561-E376-DF6BB41DE268}"/>
          </ac:spMkLst>
        </pc:spChg>
        <pc:spChg chg="mod">
          <ac:chgData name="Roy, Monika (DCR)" userId="S::monika.roy@mass.gov::cd6c4b63-5e77-48d5-b6cc-4177d9876de7" providerId="AD" clId="Web-{B90C6C6E-5609-5AB5-9B5E-263275F79484}" dt="2025-11-03T03:58:57.176" v="116" actId="20577"/>
          <ac:spMkLst>
            <pc:docMk/>
            <pc:sldMk cId="1862081710" sldId="295"/>
            <ac:spMk id="3" creationId="{FDDE89F3-4530-F52D-9FC6-6F87AFDD9BD2}"/>
          </ac:spMkLst>
        </pc:spChg>
      </pc:sldChg>
    </pc:docChg>
  </pc:docChgLst>
  <pc:docChgLst>
    <pc:chgData name="Roy, Monika (DCR)" userId="cd6c4b63-5e77-48d5-b6cc-4177d9876de7" providerId="ADAL" clId="{047CEA6C-B863-48AF-A957-980235AB9946}"/>
    <pc:docChg chg="modSld">
      <pc:chgData name="Roy, Monika (DCR)" userId="cd6c4b63-5e77-48d5-b6cc-4177d9876de7" providerId="ADAL" clId="{047CEA6C-B863-48AF-A957-980235AB9946}" dt="2025-11-07T20:36:39.616" v="3" actId="962"/>
      <pc:docMkLst>
        <pc:docMk/>
      </pc:docMkLst>
      <pc:sldChg chg="modSp mod">
        <pc:chgData name="Roy, Monika (DCR)" userId="cd6c4b63-5e77-48d5-b6cc-4177d9876de7" providerId="ADAL" clId="{047CEA6C-B863-48AF-A957-980235AB9946}" dt="2025-11-07T20:36:39.616" v="3" actId="962"/>
        <pc:sldMkLst>
          <pc:docMk/>
          <pc:sldMk cId="1588223882" sldId="293"/>
        </pc:sldMkLst>
        <pc:spChg chg="mod">
          <ac:chgData name="Roy, Monika (DCR)" userId="cd6c4b63-5e77-48d5-b6cc-4177d9876de7" providerId="ADAL" clId="{047CEA6C-B863-48AF-A957-980235AB9946}" dt="2025-11-07T20:35:43.847" v="1" actId="962"/>
          <ac:spMkLst>
            <pc:docMk/>
            <pc:sldMk cId="1588223882" sldId="293"/>
            <ac:spMk id="3" creationId="{02C299BB-7D78-66A6-DDA8-22291A65C942}"/>
          </ac:spMkLst>
        </pc:spChg>
        <pc:picChg chg="mod">
          <ac:chgData name="Roy, Monika (DCR)" userId="cd6c4b63-5e77-48d5-b6cc-4177d9876de7" providerId="ADAL" clId="{047CEA6C-B863-48AF-A957-980235AB9946}" dt="2025-11-07T20:36:39.616" v="3" actId="962"/>
          <ac:picMkLst>
            <pc:docMk/>
            <pc:sldMk cId="1588223882" sldId="293"/>
            <ac:picMk id="4" creationId="{657B0953-D3A9-4E0C-2FDE-F04C243C1D8E}"/>
          </ac:picMkLst>
        </pc:picChg>
      </pc:sldChg>
    </pc:docChg>
  </pc:docChgLst>
  <pc:docChgLst>
    <pc:chgData name="Roy, Monika (DCR)" userId="S::monika.roy@mass.gov::cd6c4b63-5e77-48d5-b6cc-4177d9876de7" providerId="AD" clId="Web-{F42ED58A-BCF7-446A-C995-B77EB7A705ED}"/>
    <pc:docChg chg="modSld">
      <pc:chgData name="Roy, Monika (DCR)" userId="S::monika.roy@mass.gov::cd6c4b63-5e77-48d5-b6cc-4177d9876de7" providerId="AD" clId="Web-{F42ED58A-BCF7-446A-C995-B77EB7A705ED}" dt="2025-11-03T13:55:07.396" v="41" actId="20577"/>
      <pc:docMkLst>
        <pc:docMk/>
      </pc:docMkLst>
      <pc:sldChg chg="modSp">
        <pc:chgData name="Roy, Monika (DCR)" userId="S::monika.roy@mass.gov::cd6c4b63-5e77-48d5-b6cc-4177d9876de7" providerId="AD" clId="Web-{F42ED58A-BCF7-446A-C995-B77EB7A705ED}" dt="2025-11-03T13:55:07.396" v="41" actId="20577"/>
        <pc:sldMkLst>
          <pc:docMk/>
          <pc:sldMk cId="3570741042" sldId="294"/>
        </pc:sldMkLst>
        <pc:spChg chg="mod">
          <ac:chgData name="Roy, Monika (DCR)" userId="S::monika.roy@mass.gov::cd6c4b63-5e77-48d5-b6cc-4177d9876de7" providerId="AD" clId="Web-{F42ED58A-BCF7-446A-C995-B77EB7A705ED}" dt="2025-11-03T13:55:07.396" v="41" actId="20577"/>
          <ac:spMkLst>
            <pc:docMk/>
            <pc:sldMk cId="3570741042" sldId="294"/>
            <ac:spMk id="3" creationId="{0BB13290-8FE8-FD78-3EF1-17DBE2DAAD83}"/>
          </ac:spMkLst>
        </pc:spChg>
      </pc:sldChg>
    </pc:docChg>
  </pc:docChgLst>
  <pc:docChgLst>
    <pc:chgData name="Roy, Monika (DCR)" userId="S::monika.roy@mass.gov::cd6c4b63-5e77-48d5-b6cc-4177d9876de7" providerId="AD" clId="Web-{2B246E33-A162-780F-FE9B-0CD708DE51A0}"/>
    <pc:docChg chg="addSld delSld modSld">
      <pc:chgData name="Roy, Monika (DCR)" userId="S::monika.roy@mass.gov::cd6c4b63-5e77-48d5-b6cc-4177d9876de7" providerId="AD" clId="Web-{2B246E33-A162-780F-FE9B-0CD708DE51A0}" dt="2025-10-31T21:07:31.069" v="64" actId="20577"/>
      <pc:docMkLst>
        <pc:docMk/>
      </pc:docMkLst>
      <pc:sldChg chg="modSp">
        <pc:chgData name="Roy, Monika (DCR)" userId="S::monika.roy@mass.gov::cd6c4b63-5e77-48d5-b6cc-4177d9876de7" providerId="AD" clId="Web-{2B246E33-A162-780F-FE9B-0CD708DE51A0}" dt="2025-10-31T20:34:01.027" v="6" actId="20577"/>
        <pc:sldMkLst>
          <pc:docMk/>
          <pc:sldMk cId="2800528767" sldId="282"/>
        </pc:sldMkLst>
        <pc:spChg chg="mod">
          <ac:chgData name="Roy, Monika (DCR)" userId="S::monika.roy@mass.gov::cd6c4b63-5e77-48d5-b6cc-4177d9876de7" providerId="AD" clId="Web-{2B246E33-A162-780F-FE9B-0CD708DE51A0}" dt="2025-10-31T20:34:01.027" v="6" actId="20577"/>
          <ac:spMkLst>
            <pc:docMk/>
            <pc:sldMk cId="2800528767" sldId="282"/>
            <ac:spMk id="2" creationId="{4684108B-6460-0EAF-FB93-32C6D26D12AB}"/>
          </ac:spMkLst>
        </pc:spChg>
      </pc:sldChg>
      <pc:sldChg chg="modSp add replId">
        <pc:chgData name="Roy, Monika (DCR)" userId="S::monika.roy@mass.gov::cd6c4b63-5e77-48d5-b6cc-4177d9876de7" providerId="AD" clId="Web-{2B246E33-A162-780F-FE9B-0CD708DE51A0}" dt="2025-10-31T21:07:02.756" v="41" actId="20577"/>
        <pc:sldMkLst>
          <pc:docMk/>
          <pc:sldMk cId="604721561" sldId="292"/>
        </pc:sldMkLst>
        <pc:spChg chg="mod">
          <ac:chgData name="Roy, Monika (DCR)" userId="S::monika.roy@mass.gov::cd6c4b63-5e77-48d5-b6cc-4177d9876de7" providerId="AD" clId="Web-{2B246E33-A162-780F-FE9B-0CD708DE51A0}" dt="2025-10-31T21:06:57.022" v="38" actId="20577"/>
          <ac:spMkLst>
            <pc:docMk/>
            <pc:sldMk cId="604721561" sldId="292"/>
            <ac:spMk id="2" creationId="{63D4578F-9A69-6875-80E2-070E36E4D970}"/>
          </ac:spMkLst>
        </pc:spChg>
        <pc:spChg chg="mod">
          <ac:chgData name="Roy, Monika (DCR)" userId="S::monika.roy@mass.gov::cd6c4b63-5e77-48d5-b6cc-4177d9876de7" providerId="AD" clId="Web-{2B246E33-A162-780F-FE9B-0CD708DE51A0}" dt="2025-10-31T21:07:02.756" v="41" actId="20577"/>
          <ac:spMkLst>
            <pc:docMk/>
            <pc:sldMk cId="604721561" sldId="292"/>
            <ac:spMk id="3" creationId="{5587DC2D-CEAE-07B7-D901-E40585B97FFE}"/>
          </ac:spMkLst>
        </pc:spChg>
      </pc:sldChg>
      <pc:sldChg chg="modSp add replId">
        <pc:chgData name="Roy, Monika (DCR)" userId="S::monika.roy@mass.gov::cd6c4b63-5e77-48d5-b6cc-4177d9876de7" providerId="AD" clId="Web-{2B246E33-A162-780F-FE9B-0CD708DE51A0}" dt="2025-10-31T21:07:31.069" v="64" actId="20577"/>
        <pc:sldMkLst>
          <pc:docMk/>
          <pc:sldMk cId="1588223882" sldId="293"/>
        </pc:sldMkLst>
        <pc:spChg chg="mod">
          <ac:chgData name="Roy, Monika (DCR)" userId="S::monika.roy@mass.gov::cd6c4b63-5e77-48d5-b6cc-4177d9876de7" providerId="AD" clId="Web-{2B246E33-A162-780F-FE9B-0CD708DE51A0}" dt="2025-10-31T21:07:26.194" v="63" actId="20577"/>
          <ac:spMkLst>
            <pc:docMk/>
            <pc:sldMk cId="1588223882" sldId="293"/>
            <ac:spMk id="2" creationId="{1C8B2EDC-34FB-52C8-D9BB-FA5F93B24B07}"/>
          </ac:spMkLst>
        </pc:spChg>
        <pc:spChg chg="mod">
          <ac:chgData name="Roy, Monika (DCR)" userId="S::monika.roy@mass.gov::cd6c4b63-5e77-48d5-b6cc-4177d9876de7" providerId="AD" clId="Web-{2B246E33-A162-780F-FE9B-0CD708DE51A0}" dt="2025-10-31T21:07:31.069" v="64" actId="20577"/>
          <ac:spMkLst>
            <pc:docMk/>
            <pc:sldMk cId="1588223882" sldId="293"/>
            <ac:spMk id="3" creationId="{02C299BB-7D78-66A6-DDA8-22291A65C942}"/>
          </ac:spMkLst>
        </pc:spChg>
      </pc:sldChg>
    </pc:docChg>
  </pc:docChgLst>
  <pc:docChgLst>
    <pc:chgData name="Roy, Monika (DCR)" userId="S::monika.roy@mass.gov::cd6c4b63-5e77-48d5-b6cc-4177d9876de7" providerId="AD" clId="Web-{597D0FD0-DC51-5AE9-FFC7-F5FDDBAE4AE9}"/>
    <pc:docChg chg="modSld">
      <pc:chgData name="Roy, Monika (DCR)" userId="S::monika.roy@mass.gov::cd6c4b63-5e77-48d5-b6cc-4177d9876de7" providerId="AD" clId="Web-{597D0FD0-DC51-5AE9-FFC7-F5FDDBAE4AE9}" dt="2025-10-31T15:17:36.700" v="23" actId="20577"/>
      <pc:docMkLst>
        <pc:docMk/>
      </pc:docMkLst>
      <pc:sldChg chg="modSp">
        <pc:chgData name="Roy, Monika (DCR)" userId="S::monika.roy@mass.gov::cd6c4b63-5e77-48d5-b6cc-4177d9876de7" providerId="AD" clId="Web-{597D0FD0-DC51-5AE9-FFC7-F5FDDBAE4AE9}" dt="2025-10-31T15:16:48.401" v="10" actId="20577"/>
        <pc:sldMkLst>
          <pc:docMk/>
          <pc:sldMk cId="109857222" sldId="256"/>
        </pc:sldMkLst>
        <pc:spChg chg="mod">
          <ac:chgData name="Roy, Monika (DCR)" userId="S::monika.roy@mass.gov::cd6c4b63-5e77-48d5-b6cc-4177d9876de7" providerId="AD" clId="Web-{597D0FD0-DC51-5AE9-FFC7-F5FDDBAE4AE9}" dt="2025-10-31T15:16:48.401" v="1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Roy, Monika (DCR)" userId="S::monika.roy@mass.gov::cd6c4b63-5e77-48d5-b6cc-4177d9876de7" providerId="AD" clId="Web-{597D0FD0-DC51-5AE9-FFC7-F5FDDBAE4AE9}" dt="2025-10-31T15:17:36.700" v="23" actId="20577"/>
        <pc:sldMkLst>
          <pc:docMk/>
          <pc:sldMk cId="1899753760" sldId="257"/>
        </pc:sldMkLst>
        <pc:spChg chg="mod">
          <ac:chgData name="Roy, Monika (DCR)" userId="S::monika.roy@mass.gov::cd6c4b63-5e77-48d5-b6cc-4177d9876de7" providerId="AD" clId="Web-{597D0FD0-DC51-5AE9-FFC7-F5FDDBAE4AE9}" dt="2025-10-31T15:17:36.700" v="23" actId="20577"/>
          <ac:spMkLst>
            <pc:docMk/>
            <pc:sldMk cId="1899753760" sldId="257"/>
            <ac:spMk id="3" creationId="{5C20FE9E-D1F9-6225-0BD6-212A89ABDA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CD46E6-90C9-5A94-5A35-1C98F051F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022" y="416577"/>
            <a:ext cx="10643616" cy="717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pPr algn="ctr"/>
            <a:r>
              <a:rPr lang="en-US">
                <a:solidFill>
                  <a:srgbClr val="4D5BE2"/>
                </a:solidFill>
              </a:rPr>
              <a:t>ADD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7D4AE5-C0C9-3ADD-96CD-4F646C40E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9315" y="1181873"/>
            <a:ext cx="2787650" cy="1154112"/>
          </a:xfrm>
          <a:solidFill>
            <a:schemeClr val="accent1"/>
          </a:solidFill>
        </p:spPr>
        <p:txBody>
          <a:bodyPr lIns="32004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840F69-82D1-BA5D-BCDE-065BCBD76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696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6E650B-9763-2E1B-83A3-D40D92876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7610" y="1181873"/>
            <a:ext cx="4532630" cy="1154112"/>
          </a:xfrm>
          <a:solidFill>
            <a:schemeClr val="accent1"/>
          </a:solidFill>
        </p:spPr>
        <p:txBody>
          <a:bodyPr lIns="274320" tIns="457200" r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0365650-4538-97BE-682C-4FEE50D5B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41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05A104-600A-E6C4-A7F3-4C6E6E8B6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50" y="1181873"/>
            <a:ext cx="3084388" cy="1154112"/>
          </a:xfrm>
          <a:solidFill>
            <a:schemeClr val="accent1"/>
          </a:solidFill>
        </p:spPr>
        <p:txBody>
          <a:bodyPr lIns="27432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3846D8-2231-F40F-1840-B4D3ECF55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202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328A27F-4D37-7494-A00B-931B4AF98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6161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2A2B16-E242-6548-CD5D-53E9964738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54120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A825916-F570-17B8-0B3F-0C3FC2D746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2079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36D7BCE-44E5-237E-196D-3CCF2508C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0038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F3883B4-1028-4C70-B921-8FBE334E7F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7996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538B7A0-40F3-1C50-E2D0-32A910FA7E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581" y="4431347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7A61A86-EC14-71A1-4F13-8B5BC4DD2C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8706" y="5667186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AB8BDC8-1B18-C92E-002C-8E803D4474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65161" y="5079585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3C067A7-180C-CF1A-D355-AD9EFC1F30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1906" y="358359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9E3E312-6617-D826-24CF-F63DC3CC30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6265" y="383778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917E37C-ED1D-4637-B0A8-CAECDD7D93A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06164" y="4551608"/>
            <a:ext cx="4828474" cy="23063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F4481A-F390-506E-4D63-DCAF6A49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708" y="2352259"/>
            <a:ext cx="10816491" cy="3363296"/>
            <a:chOff x="700708" y="2352259"/>
            <a:chExt cx="10816491" cy="336329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C823AA8-87A2-6001-8638-F343F400A907}"/>
                </a:ext>
              </a:extLst>
            </p:cNvPr>
            <p:cNvCxnSpPr/>
            <p:nvPr/>
          </p:nvCxnSpPr>
          <p:spPr>
            <a:xfrm flipV="1">
              <a:off x="774192" y="2451652"/>
              <a:ext cx="10643616" cy="0"/>
            </a:xfrm>
            <a:prstGeom prst="line">
              <a:avLst/>
            </a:pr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D0F530E-03E0-7D35-0708-C47F20465254}"/>
                </a:ext>
              </a:extLst>
            </p:cNvPr>
            <p:cNvSpPr/>
            <p:nvPr/>
          </p:nvSpPr>
          <p:spPr>
            <a:xfrm>
              <a:off x="700708" y="2355117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788A8-1C4E-8BDE-6C51-E311BF3124E3}"/>
                </a:ext>
              </a:extLst>
            </p:cNvPr>
            <p:cNvSpPr/>
            <p:nvPr/>
          </p:nvSpPr>
          <p:spPr>
            <a:xfrm>
              <a:off x="11318416" y="2352259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1C1373-9DDB-2372-515C-67A4497F18F3}"/>
                </a:ext>
              </a:extLst>
            </p:cNvPr>
            <p:cNvSpPr/>
            <p:nvPr/>
          </p:nvSpPr>
          <p:spPr>
            <a:xfrm>
              <a:off x="2824250" y="2360833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60ED27-416C-9721-BEEA-92FC9C6AFE0E}"/>
                </a:ext>
              </a:extLst>
            </p:cNvPr>
            <p:cNvSpPr/>
            <p:nvPr/>
          </p:nvSpPr>
          <p:spPr>
            <a:xfrm>
              <a:off x="7071334" y="2366548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F3DAA4-1C0B-AB02-F0B7-AB04EEC80102}"/>
                </a:ext>
              </a:extLst>
            </p:cNvPr>
            <p:cNvSpPr/>
            <p:nvPr/>
          </p:nvSpPr>
          <p:spPr>
            <a:xfrm>
              <a:off x="9194876" y="2357975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6169A7-8DDB-F115-7D7E-F3F5AE9B0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303" y="2451650"/>
              <a:ext cx="1592" cy="183899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D69B09-D0BB-952F-77DD-FCCA81D19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1650" y="2528842"/>
              <a:ext cx="1592" cy="298489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322965-77FF-0956-83EE-ADA9AFCC2F19}"/>
                </a:ext>
              </a:extLst>
            </p:cNvPr>
            <p:cNvCxnSpPr>
              <a:cxnSpLocks/>
            </p:cNvCxnSpPr>
            <p:nvPr/>
          </p:nvCxnSpPr>
          <p:spPr>
            <a:xfrm>
              <a:off x="7166344" y="2496185"/>
              <a:ext cx="0" cy="93281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D744AE-A2B8-150A-697C-7B187BF232E9}"/>
                </a:ext>
              </a:extLst>
            </p:cNvPr>
            <p:cNvCxnSpPr>
              <a:cxnSpLocks/>
            </p:cNvCxnSpPr>
            <p:nvPr/>
          </p:nvCxnSpPr>
          <p:spPr>
            <a:xfrm>
              <a:off x="9287099" y="2447199"/>
              <a:ext cx="2067" cy="122673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3F6EBDE-BEBF-BD05-1C3E-6D9CC3A8AA09}"/>
                </a:ext>
              </a:extLst>
            </p:cNvPr>
            <p:cNvSpPr/>
            <p:nvPr/>
          </p:nvSpPr>
          <p:spPr>
            <a:xfrm>
              <a:off x="704140" y="4297941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5038F8-201A-2CE5-4F96-F5D0E07662F3}"/>
                </a:ext>
              </a:extLst>
            </p:cNvPr>
            <p:cNvSpPr/>
            <p:nvPr/>
          </p:nvSpPr>
          <p:spPr>
            <a:xfrm>
              <a:off x="2817657" y="5516772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152144A-0227-81C8-5EB0-4217CF1CEEE7}"/>
                </a:ext>
              </a:extLst>
            </p:cNvPr>
            <p:cNvSpPr/>
            <p:nvPr/>
          </p:nvSpPr>
          <p:spPr>
            <a:xfrm>
              <a:off x="7066553" y="3435384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0680FA-8F0F-C8F7-B721-95071536CA7B}"/>
                </a:ext>
              </a:extLst>
            </p:cNvPr>
            <p:cNvSpPr/>
            <p:nvPr/>
          </p:nvSpPr>
          <p:spPr>
            <a:xfrm>
              <a:off x="9194875" y="3679366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A1FBC1-3297-E024-39A0-EAA69D56BF0E}"/>
                </a:ext>
              </a:extLst>
            </p:cNvPr>
            <p:cNvSpPr/>
            <p:nvPr/>
          </p:nvSpPr>
          <p:spPr>
            <a:xfrm>
              <a:off x="4947792" y="2363691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E65DC2-ECCC-4D86-835A-D8496935F50C}"/>
                </a:ext>
              </a:extLst>
            </p:cNvPr>
            <p:cNvCxnSpPr>
              <a:cxnSpLocks/>
              <a:stCxn id="35" idx="4"/>
            </p:cNvCxnSpPr>
            <p:nvPr/>
          </p:nvCxnSpPr>
          <p:spPr>
            <a:xfrm flipH="1">
              <a:off x="5043997" y="2562474"/>
              <a:ext cx="3187" cy="234858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877BD28-BE76-FA51-3EE0-19344A0C1BDE}"/>
                </a:ext>
              </a:extLst>
            </p:cNvPr>
            <p:cNvSpPr/>
            <p:nvPr/>
          </p:nvSpPr>
          <p:spPr>
            <a:xfrm>
              <a:off x="4944605" y="4911060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353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01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Gwoup</a:t>
            </a: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Travay</a:t>
            </a: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sou Charles River</a:t>
            </a:r>
            <a:b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la </a:t>
            </a:r>
            <a:r>
              <a:rPr lang="en-U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pou</a:t>
            </a: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asire</a:t>
            </a: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tout </a:t>
            </a:r>
            <a:r>
              <a:rPr lang="en-U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moun</a:t>
            </a:r>
            <a:b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ka </a:t>
            </a:r>
            <a:r>
              <a:rPr lang="en-U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sèvi</a:t>
            </a: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ak</a:t>
            </a: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rivyè</a:t>
            </a: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a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sz="2800" cap="none" dirty="0">
                <a:solidFill>
                  <a:srgbClr val="004B24"/>
                </a:solidFill>
                <a:latin typeface="Arial"/>
                <a:cs typeface="Arial"/>
              </a:rPr>
              <a:t>4</a:t>
            </a:r>
            <a:r>
              <a:rPr lang="en-US" sz="2800" cap="none" baseline="30000" dirty="0">
                <a:solidFill>
                  <a:srgbClr val="004B24"/>
                </a:solidFill>
                <a:latin typeface="Arial"/>
                <a:cs typeface="Arial"/>
              </a:rPr>
              <a:t>yèm</a:t>
            </a:r>
            <a:r>
              <a:rPr lang="en-US" sz="2800" cap="none" dirty="0">
                <a:solidFill>
                  <a:srgbClr val="004B24"/>
                </a:solidFill>
                <a:latin typeface="Arial"/>
                <a:cs typeface="Arial"/>
              </a:rPr>
              <a:t> </a:t>
            </a:r>
            <a:r>
              <a:rPr lang="en-US" sz="2800" cap="none" dirty="0" err="1">
                <a:solidFill>
                  <a:srgbClr val="004B24"/>
                </a:solidFill>
                <a:latin typeface="Arial"/>
                <a:cs typeface="Arial"/>
              </a:rPr>
              <a:t>Reyinyon</a:t>
            </a:r>
            <a:r>
              <a:rPr lang="en-US" sz="2800" cap="none" dirty="0">
                <a:solidFill>
                  <a:srgbClr val="004B24"/>
                </a:solidFill>
                <a:latin typeface="Arial"/>
                <a:cs typeface="Arial"/>
              </a:rPr>
              <a:t> | 3 </a:t>
            </a:r>
            <a:r>
              <a:rPr lang="en-US" sz="2800" cap="none" dirty="0" err="1">
                <a:solidFill>
                  <a:srgbClr val="004B24"/>
                </a:solidFill>
                <a:latin typeface="Arial"/>
                <a:cs typeface="Arial"/>
              </a:rPr>
              <a:t>Novanm</a:t>
            </a:r>
            <a:r>
              <a:rPr lang="en-US" sz="2800" cap="none" dirty="0">
                <a:solidFill>
                  <a:srgbClr val="004B24"/>
                </a:solidFill>
                <a:latin typeface="Arial"/>
                <a:cs typeface="Arial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BAC3E-A105-93AD-2E4C-6B2565F2A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2EDC-34FB-52C8-D9BB-FA5F93B2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 Display"/>
                <a:ea typeface="Calibri Light"/>
                <a:cs typeface="Calibri Light"/>
              </a:rPr>
              <a:t>Pale sou visit ki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te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fèt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nan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espas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la nan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dat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 6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novanm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nan</a:t>
            </a:r>
          </a:p>
        </p:txBody>
      </p:sp>
      <p:sp>
        <p:nvSpPr>
          <p:cNvPr id="3" name="Content Placeholder 2" descr="A map of Cambridge with Memorial Drive highlighted between the Eliot Bridge and the Longfellow Bridge.">
            <a:extLst>
              <a:ext uri="{FF2B5EF4-FFF2-40B4-BE49-F238E27FC236}">
                <a16:creationId xmlns:a16="http://schemas.microsoft.com/office/drawing/2014/main" id="{02C299BB-7D78-66A6-DDA8-22291A65C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Yon kat Cambridge ki montre aklè Memorial Drive, ant pon Eliot ak pon Longfellow.">
            <a:extLst>
              <a:ext uri="{FF2B5EF4-FFF2-40B4-BE49-F238E27FC236}">
                <a16:creationId xmlns:a16="http://schemas.microsoft.com/office/drawing/2014/main" id="{657B0953-D3A9-4E0C-2FDE-F04C243C1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508" y="2056190"/>
            <a:ext cx="6484890" cy="40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2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D917D-D6D8-13CA-CC9D-9A686B5F0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CE783-660D-1259-6D03-3D151E3B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 Display"/>
                <a:ea typeface="Calibri Light"/>
                <a:cs typeface="Calibri Light"/>
              </a:rPr>
              <a:t>Pale sou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jan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y ap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fè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odyans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piblik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yo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ak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sa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k ap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ladan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yo</a:t>
            </a:r>
            <a:endParaRPr lang="en-US" dirty="0">
              <a:latin typeface="Aptos Display"/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13290-8FE8-FD78-3EF1-17DBE2DAA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Odyans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piblik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: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Lendi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10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novanm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, 6 è pm rive 8 è pm: An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liy</a:t>
            </a:r>
            <a:endParaRPr lang="en-US" sz="2200" dirty="0">
              <a:ea typeface="Calibri"/>
              <a:cs typeface="Calibri"/>
            </a:endParaRP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Lendi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17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novanm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, 6 è pm rive 8 è pm : An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pèsòn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, Sant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kominotè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Cambridge, Sal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kominotè</a:t>
            </a: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latin typeface="Aptos Narrow"/>
                <a:ea typeface="Calibri"/>
                <a:cs typeface="Calibri"/>
              </a:rPr>
              <a:t>Mizajou</a:t>
            </a:r>
            <a:r>
              <a:rPr lang="en-US" sz="2800" dirty="0">
                <a:latin typeface="Aptos Narrow"/>
                <a:ea typeface="Calibri"/>
                <a:cs typeface="Calibri"/>
              </a:rPr>
              <a:t> sou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aktivite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sansiblizasyon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yo</a:t>
            </a:r>
            <a:r>
              <a:rPr lang="en-US" sz="2800" dirty="0">
                <a:latin typeface="Aptos Narrow"/>
                <a:ea typeface="Calibri"/>
                <a:cs typeface="Calibri"/>
              </a:rPr>
              <a:t>:</a:t>
            </a: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 err="1">
                <a:latin typeface="Aptos Narrow"/>
                <a:ea typeface="Calibri"/>
                <a:cs typeface="Calibri"/>
              </a:rPr>
              <a:t>Konvèsasyon</a:t>
            </a:r>
            <a:r>
              <a:rPr lang="en-US" sz="2200" dirty="0">
                <a:latin typeface="Aptos Narrow"/>
                <a:ea typeface="Calibri"/>
                <a:cs typeface="Calibri"/>
              </a:rPr>
              <a:t>  </a:t>
            </a:r>
            <a:r>
              <a:rPr lang="en-US" sz="2200" dirty="0" err="1">
                <a:latin typeface="Aptos Narrow"/>
                <a:ea typeface="Calibri"/>
                <a:cs typeface="Calibri"/>
              </a:rPr>
              <a:t>ak</a:t>
            </a:r>
            <a:r>
              <a:rPr lang="en-US" sz="2200" dirty="0"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latin typeface="Aptos Narrow"/>
                <a:ea typeface="Calibri"/>
                <a:cs typeface="Calibri"/>
              </a:rPr>
              <a:t>chak</a:t>
            </a:r>
            <a:r>
              <a:rPr lang="en-US" sz="2200" dirty="0"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latin typeface="Aptos Narrow"/>
                <a:ea typeface="Calibri"/>
                <a:cs typeface="Calibri"/>
              </a:rPr>
              <a:t>moun</a:t>
            </a:r>
            <a:r>
              <a:rPr lang="en-US" sz="2200" dirty="0"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latin typeface="Aptos Narrow"/>
                <a:ea typeface="Calibri"/>
                <a:cs typeface="Calibri"/>
              </a:rPr>
              <a:t>apa</a:t>
            </a:r>
            <a:endParaRPr lang="en-US" sz="2200" dirty="0">
              <a:latin typeface="Aptos Narrow"/>
              <a:ea typeface="Calibri"/>
              <a:cs typeface="Calibri"/>
            </a:endParaRP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Al kay an kay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ak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distribye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feyè</a:t>
            </a: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Lòt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aktivite</a:t>
            </a:r>
            <a:r>
              <a:rPr lang="en-US" sz="22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2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sansibilizasyon</a:t>
            </a: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74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6037D-EC0C-5CB3-2642-44DDAFEA9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17DA-38B9-5561-E376-DF6BB41D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 Display"/>
                <a:ea typeface="Calibri Light"/>
                <a:cs typeface="Calibri Light"/>
              </a:rPr>
              <a:t>Pale sou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jan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y ap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fè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odyans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piblik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yo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ak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sa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k ap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ladan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yo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(Ap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kontinye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E89F3-4530-F52D-9FC6-6F87AFDD9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6:00 – 6:15pm: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Lè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pou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rive e pale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ak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moun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6:15 – 6:45pm: 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Prezantasyon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jeneral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+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Kesyon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ak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Repons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6:45 – 7:30pm: 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Konvèsasyon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an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ti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gwoup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7:30 – 8:00pm: 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Chak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moun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pataje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panse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yo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, e fen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reyinyon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an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932180" lvl="4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2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08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F3F2-3BC4-FE0E-EAB5-1E89E2EF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Premye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rekòmandasyon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pou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rapò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Gwoup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travay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la -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Konvèsasyon</a:t>
            </a:r>
            <a:endParaRPr lang="en-US" dirty="0">
              <a:latin typeface="Aptos Display"/>
              <a:ea typeface="Calibri Light"/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FEA63-4337-CF55-3A5F-31C17C31D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Ki </a:t>
            </a:r>
            <a:r>
              <a:rPr lang="en-US" sz="2800" b="1" dirty="0" err="1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soti</a:t>
            </a:r>
            <a:r>
              <a:rPr lang="en-US" sz="2800" b="1" dirty="0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 nan </a:t>
            </a:r>
            <a:r>
              <a:rPr lang="en-US" sz="2800" b="1" dirty="0" err="1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seksyon</a:t>
            </a:r>
            <a:r>
              <a:rPr lang="en-US" sz="2800" b="1" dirty="0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 205: </a:t>
            </a:r>
            <a:endParaRPr lang="en-US" sz="2800" dirty="0">
              <a:solidFill>
                <a:srgbClr val="004B24"/>
              </a:solidFill>
              <a:latin typeface="Aptos Narrow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(c)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Rekòmandasyon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gwoup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travay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la, ki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ann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amoni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ak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paragraf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la, (b) e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rapò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a, ki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ann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amoni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ak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paragraf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la, (g) 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dwe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gen,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san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se pa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sa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sèlman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mwayen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ki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pèmèt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: (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i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)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pou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garanti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depatman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an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pran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an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konsiderasyon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prensip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sa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ki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jis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nan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sa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ki gen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pou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wè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ak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anviwònman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lè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y ap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pran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desizyon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konsènan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zòn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Charles River, ant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pon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Longfellow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ak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pon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Eliot; (ii)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garanti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tout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pati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ki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konsène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yo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enplike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lè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gen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desizyon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enpòtan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pou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pran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konsènan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fèmen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oswa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limite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aksè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ak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 Memorial Drive; (iii) 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garanti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rezidan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katye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ki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toupre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yo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byen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enfòme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lè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depatman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an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pote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chanjman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nan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aksè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ak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Memorial Drive;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ak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(iv)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amelyore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pwogram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yo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toutolon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Charles River,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pwogram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yon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bonkou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nan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pati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ki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konsène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yo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ka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renmen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.</a:t>
            </a:r>
            <a:endParaRPr lang="en-US" sz="2400" dirty="0">
              <a:solidFill>
                <a:srgbClr val="000000"/>
              </a:solidFill>
              <a:latin typeface="Aptos Narrow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60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BE677-FC10-B6F5-1429-5D0FCBA9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3A6D-65D6-9AE1-E97D-F79A8975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/>
              </a:rPr>
              <a:t>Pwochen</a:t>
            </a:r>
            <a:r>
              <a:rPr lang="en-US" dirty="0">
                <a:latin typeface="Aptos Display"/>
              </a:rPr>
              <a:t> </a:t>
            </a:r>
            <a:r>
              <a:rPr lang="en-US" dirty="0" err="1">
                <a:latin typeface="Aptos Display"/>
              </a:rPr>
              <a:t>etap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EBF4-7121-3805-811D-A578E901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5854"/>
            <a:ext cx="10058400" cy="4023360"/>
          </a:xfrm>
        </p:spPr>
        <p:txBody>
          <a:bodyPr vert="horz" lIns="0" tIns="45720" rIns="0" bIns="45720" rtlCol="0" anchor="t">
            <a:normAutofit fontScale="85000" lnSpcReduction="20000"/>
          </a:bodyPr>
          <a:lstStyle/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Aptos Narrow"/>
                <a:ea typeface="+mn-lt"/>
                <a:cs typeface="+mn-lt"/>
              </a:rPr>
              <a:t>Vizit</a:t>
            </a:r>
            <a:r>
              <a:rPr lang="en-US" sz="2800" dirty="0">
                <a:latin typeface="Aptos Narrow"/>
                <a:ea typeface="+mn-lt"/>
                <a:cs typeface="+mn-lt"/>
              </a:rPr>
              <a:t> sou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espas</a:t>
            </a:r>
            <a:r>
              <a:rPr lang="en-US" sz="2800" dirty="0">
                <a:latin typeface="Aptos Narrow"/>
                <a:ea typeface="+mn-lt"/>
                <a:cs typeface="+mn-lt"/>
              </a:rPr>
              <a:t> la  jedi 6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novanm</a:t>
            </a:r>
            <a:endParaRPr lang="en-US" sz="2800" dirty="0">
              <a:latin typeface="Aptos Narrow"/>
              <a:ea typeface="+mn-lt"/>
              <a:cs typeface="+mn-lt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Aptos Narrow"/>
                <a:ea typeface="Calibri"/>
                <a:cs typeface="Calibri"/>
              </a:rPr>
              <a:t>Aktivite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sansibilizasyon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Konsèy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planifikasyon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rejyon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metwopolitèn</a:t>
            </a:r>
            <a:r>
              <a:rPr lang="en-US" sz="2800" dirty="0">
                <a:latin typeface="Aptos Narrow"/>
                <a:ea typeface="Calibri"/>
                <a:cs typeface="Calibri"/>
              </a:rPr>
              <a:t> (MAPC)</a:t>
            </a:r>
            <a:r>
              <a:rPr lang="en-US" sz="2800" dirty="0">
                <a:solidFill>
                  <a:srgbClr val="FF000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mennen</a:t>
            </a:r>
            <a:endParaRPr lang="en-US" sz="2800" dirty="0"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Aptos Narrow"/>
                <a:ea typeface="Calibri"/>
                <a:cs typeface="Calibri"/>
              </a:rPr>
              <a:t>Odyans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piblik</a:t>
            </a:r>
            <a:r>
              <a:rPr lang="en-US" sz="2800" dirty="0">
                <a:latin typeface="Aptos Narrow"/>
                <a:ea typeface="Calibri"/>
                <a:cs typeface="Calibri"/>
              </a:rPr>
              <a:t> nan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dat</a:t>
            </a:r>
            <a:r>
              <a:rPr lang="en-US" sz="2800" dirty="0">
                <a:latin typeface="Aptos Narrow"/>
                <a:ea typeface="Calibri"/>
                <a:cs typeface="Calibri"/>
              </a:rPr>
              <a:t> 10 e 17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novanm</a:t>
            </a:r>
            <a:endParaRPr lang="en-US" sz="2800" dirty="0"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Pwojè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rapò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pou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egzamine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/ pale sou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gwoup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travay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la pandan 5</a:t>
            </a:r>
            <a:r>
              <a:rPr lang="en-US" sz="2800" baseline="30000" dirty="0">
                <a:solidFill>
                  <a:srgbClr val="404040"/>
                </a:solidFill>
                <a:latin typeface="Aptos Narrow"/>
              </a:rPr>
              <a:t>yèm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reyinyon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gwoup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travay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la an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janvye</a:t>
            </a:r>
            <a:endParaRPr lang="en-US" sz="2800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404040"/>
                </a:solidFill>
                <a:latin typeface="Aptos Narrow"/>
              </a:rPr>
              <a:t>3</a:t>
            </a:r>
            <a:r>
              <a:rPr lang="en-US" sz="2800" baseline="30000" dirty="0">
                <a:solidFill>
                  <a:srgbClr val="404040"/>
                </a:solidFill>
                <a:latin typeface="Aptos Narrow"/>
              </a:rPr>
              <a:t>yèm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Odyans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piblik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an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fevriye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pou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lanse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peryòd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30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jou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piblik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la ka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fè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kòmantè</a:t>
            </a:r>
            <a:endParaRPr lang="en-US" sz="2800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Revizyon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rapò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ki sou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baz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kòmantè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piblik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la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404040"/>
                </a:solidFill>
                <a:latin typeface="Aptos Narrow"/>
              </a:rPr>
              <a:t>6</a:t>
            </a:r>
            <a:r>
              <a:rPr lang="en-US" sz="2800" baseline="30000" dirty="0">
                <a:solidFill>
                  <a:srgbClr val="404040"/>
                </a:solidFill>
                <a:latin typeface="Aptos Narrow"/>
              </a:rPr>
              <a:t>yèm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reyinyon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Gwoup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travay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la an mas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pou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egzamine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revizyon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rapò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a</a:t>
            </a: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00B05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900" b="1" i="1" dirty="0">
              <a:solidFill>
                <a:schemeClr val="accent2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04C7-DD89-9BBC-5A8E-4CCCC34B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Avi </a:t>
            </a:r>
            <a:r>
              <a:rPr lang="en-US" dirty="0" err="1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pou</a:t>
            </a:r>
            <a:r>
              <a:rPr lang="en-US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fè</a:t>
            </a:r>
            <a:r>
              <a:rPr lang="en-US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konnen</a:t>
            </a:r>
            <a:r>
              <a:rPr lang="en-US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 y ap </a:t>
            </a:r>
            <a:r>
              <a:rPr lang="en-US" dirty="0" err="1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anrejistre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D2958-6488-46D4-057D-E913179D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ap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anrejistre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reyinyon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Depatman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konsèvasyon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lwazi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(DCR) e/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oswa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Biwo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egzekitif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enèji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zafè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anviwònman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(EEA) ap ka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chwazi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distribye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videyo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e/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oswa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mesaj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 nan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tchat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w rete nan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reyinyon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dakò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anrejistre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evènman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distribye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anrejistreman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mesaj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tchat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bay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piblik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la.</a:t>
            </a:r>
          </a:p>
        </p:txBody>
      </p:sp>
    </p:spTree>
    <p:extLst>
      <p:ext uri="{BB962C8B-B14F-4D97-AF65-F5344CB8AC3E}">
        <p14:creationId xmlns:p14="http://schemas.microsoft.com/office/powerpoint/2010/main" val="207584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268C-D8A9-B8D6-C176-4382FEF5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pwen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FE9E-D1F9-6225-0BD6-212A89AB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59" y="1937174"/>
            <a:ext cx="10497419" cy="4023360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Pawòl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Byenvini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ak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fè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apèl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pou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wè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kiyès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ki la 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Egzamen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sou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nòt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ki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te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pran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nan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reyinyon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6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oktòb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la [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Vòt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]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Pale sou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si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yo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dwe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anrejiste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reyinyon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gwoup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travay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 la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ak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fason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pou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fè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sa</a:t>
            </a:r>
            <a:endParaRPr lang="en-US" sz="2400" dirty="0">
              <a:solidFill>
                <a:srgbClr val="404040"/>
              </a:solidFill>
              <a:latin typeface="Arial"/>
              <a:ea typeface="+mn-lt"/>
              <a:cs typeface="Arial"/>
            </a:endParaRP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Pale sou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sa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k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te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pase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nan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vizit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espas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la nan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dat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6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novanm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nan</a:t>
            </a:r>
            <a:endParaRPr lang="en-US" sz="2400" dirty="0">
              <a:latin typeface="Arial"/>
              <a:cs typeface="Arial"/>
            </a:endParaRP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Pale sou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fason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y ap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òganize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odyans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piblik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yo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ak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enfòmasyon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y ap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kominike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yo</a:t>
            </a:r>
            <a:endParaRPr lang="en-US" sz="2400" dirty="0">
              <a:solidFill>
                <a:srgbClr val="404040"/>
              </a:solidFill>
              <a:latin typeface="Arial"/>
              <a:ea typeface="+mn-lt"/>
              <a:cs typeface="Arial"/>
            </a:endParaRP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Pale sou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premye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rekòmandasyon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gwoup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travay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la ta ka mete nan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rapò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final la 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Kesyon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manm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gwoup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travay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la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genyen</a:t>
            </a:r>
            <a:endParaRPr lang="en-US" sz="2400" dirty="0">
              <a:solidFill>
                <a:srgbClr val="404040"/>
              </a:solidFill>
              <a:latin typeface="Arial"/>
              <a:ea typeface="+mn-lt"/>
              <a:cs typeface="Arial"/>
            </a:endParaRP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Kòmantè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piblik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la (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si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gen tan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pou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/>
                <a:ea typeface="+mn-lt"/>
                <a:cs typeface="Arial"/>
              </a:rPr>
              <a:t>sa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)</a:t>
            </a:r>
          </a:p>
          <a:p>
            <a:pPr marL="749300" indent="-457200">
              <a:lnSpc>
                <a:spcPct val="80000"/>
              </a:lnSpc>
              <a:buClr>
                <a:srgbClr val="004B24"/>
              </a:buClr>
              <a:buAutoNum type="arabicPeriod"/>
            </a:pPr>
            <a:r>
              <a:rPr lang="de-DE" sz="2400" dirty="0">
                <a:solidFill>
                  <a:srgbClr val="404040"/>
                </a:solidFill>
                <a:latin typeface="Arial"/>
                <a:ea typeface="+mn-lt"/>
                <a:cs typeface="Arial"/>
              </a:rPr>
              <a:t>Fen reyinyon an [Vòt]</a:t>
            </a:r>
            <a:endParaRPr lang="en-US" sz="2400" dirty="0">
              <a:solidFill>
                <a:srgbClr val="404040"/>
              </a:solidFill>
              <a:latin typeface="Arial"/>
              <a:ea typeface="+mn-lt"/>
              <a:cs typeface="Arial"/>
            </a:endParaRPr>
          </a:p>
          <a:p>
            <a:pPr marL="383540" lvl="1">
              <a:buClr>
                <a:srgbClr val="99CB38"/>
              </a:buClr>
            </a:pPr>
            <a:endParaRPr lang="en-US" sz="2400" dirty="0">
              <a:solidFill>
                <a:srgbClr val="40404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5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00D3D-45BC-1CC0-0010-25C945E7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710B-F314-BC3B-76A7-5EB82C3C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Apèl</a:t>
            </a:r>
            <a:endParaRPr lang="en-US" dirty="0">
              <a:latin typeface="Aptos Display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0F33-13F8-9C8C-0C6D-0C8D8EFD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67552"/>
            <a:ext cx="5337502" cy="4484064"/>
          </a:xfrm>
        </p:spPr>
        <p:txBody>
          <a:bodyPr vert="horz" lIns="0" tIns="45720" rIns="0" bIns="45720" rtlCol="0" anchor="t">
            <a:noAutofit/>
          </a:bodyPr>
          <a:lstStyle/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70" b="1" dirty="0" err="1">
                <a:latin typeface="Aptos Narrow"/>
                <a:ea typeface="+mn-lt"/>
                <a:cs typeface="+mn-lt"/>
              </a:rPr>
              <a:t>Reprezantan</a:t>
            </a:r>
            <a:r>
              <a:rPr lang="en-US" sz="1470" b="1" dirty="0">
                <a:latin typeface="Aptos Narrow"/>
                <a:ea typeface="+mn-lt"/>
                <a:cs typeface="+mn-lt"/>
              </a:rPr>
              <a:t> EEA: </a:t>
            </a:r>
            <a:r>
              <a:rPr lang="en-US" sz="1470" dirty="0">
                <a:latin typeface="Aptos Narrow"/>
                <a:ea typeface="+mn-lt"/>
                <a:cs typeface="+mn-lt"/>
              </a:rPr>
              <a:t>Jonathan Guzmán,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Direktè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sa</a:t>
            </a:r>
            <a:r>
              <a:rPr lang="en-US" sz="1470" dirty="0">
                <a:latin typeface="Aptos Narrow"/>
                <a:ea typeface="+mn-lt"/>
                <a:cs typeface="+mn-lt"/>
              </a:rPr>
              <a:t> ki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jis</a:t>
            </a:r>
            <a:r>
              <a:rPr lang="en-US" sz="1470" dirty="0">
                <a:latin typeface="Aptos Narrow"/>
                <a:ea typeface="+mn-lt"/>
                <a:cs typeface="+mn-lt"/>
              </a:rPr>
              <a:t> e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san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paspouki</a:t>
            </a:r>
            <a:r>
              <a:rPr lang="en-US" sz="1470" dirty="0">
                <a:latin typeface="Aptos Narrow"/>
                <a:ea typeface="+mn-lt"/>
                <a:cs typeface="+mn-lt"/>
              </a:rPr>
              <a:t>  nan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sa</a:t>
            </a:r>
            <a:r>
              <a:rPr lang="en-US" sz="1470" dirty="0">
                <a:latin typeface="Aptos Narrow"/>
                <a:ea typeface="+mn-lt"/>
                <a:cs typeface="+mn-lt"/>
              </a:rPr>
              <a:t> ki gen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pou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wè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ak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anviwònman</a:t>
            </a:r>
            <a:r>
              <a:rPr lang="en-US" sz="1470" dirty="0">
                <a:latin typeface="Aptos Narrow"/>
                <a:ea typeface="+mn-lt"/>
                <a:cs typeface="+mn-lt"/>
              </a:rPr>
              <a:t>,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Biwo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sa</a:t>
            </a:r>
            <a:r>
              <a:rPr lang="en-US" sz="1470" dirty="0">
                <a:latin typeface="Aptos Narrow"/>
                <a:ea typeface="+mn-lt"/>
                <a:cs typeface="+mn-lt"/>
              </a:rPr>
              <a:t> ki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jis</a:t>
            </a:r>
            <a:r>
              <a:rPr lang="en-US" sz="1470" dirty="0">
                <a:latin typeface="Aptos Narrow"/>
                <a:ea typeface="+mn-lt"/>
                <a:cs typeface="+mn-lt"/>
              </a:rPr>
              <a:t> e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san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paskouki</a:t>
            </a:r>
            <a:r>
              <a:rPr lang="en-US" sz="1470" dirty="0">
                <a:latin typeface="Aptos Narrow"/>
                <a:ea typeface="+mn-lt"/>
                <a:cs typeface="+mn-lt"/>
              </a:rPr>
              <a:t> nan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sa</a:t>
            </a:r>
            <a:r>
              <a:rPr lang="en-US" sz="1470" dirty="0">
                <a:latin typeface="Aptos Narrow"/>
                <a:ea typeface="+mn-lt"/>
                <a:cs typeface="+mn-lt"/>
              </a:rPr>
              <a:t> ki gen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pou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wè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ak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anviwònman</a:t>
            </a:r>
            <a:r>
              <a:rPr lang="en-US" sz="1470" dirty="0">
                <a:latin typeface="Aptos Narrow"/>
                <a:ea typeface="+mn-lt"/>
                <a:cs typeface="+mn-lt"/>
              </a:rPr>
              <a:t> </a:t>
            </a:r>
            <a:endParaRPr lang="en-US" sz="1470" dirty="0">
              <a:solidFill>
                <a:srgbClr val="404040"/>
              </a:solidFill>
              <a:latin typeface="Aptos Narrow"/>
              <a:ea typeface="+mn-lt"/>
              <a:cs typeface="+mn-lt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70" b="1" dirty="0" err="1">
                <a:latin typeface="Aptos Narrow"/>
                <a:ea typeface="+mn-lt"/>
                <a:cs typeface="+mn-lt"/>
              </a:rPr>
              <a:t>Reprezantan</a:t>
            </a:r>
            <a:r>
              <a:rPr lang="en-US" sz="1470" b="1" dirty="0">
                <a:latin typeface="Aptos Narrow"/>
                <a:ea typeface="+mn-lt"/>
                <a:cs typeface="+mn-lt"/>
              </a:rPr>
              <a:t> DCR: </a:t>
            </a:r>
            <a:r>
              <a:rPr lang="en-US" sz="1470" dirty="0">
                <a:latin typeface="Aptos Narrow"/>
                <a:ea typeface="+mn-lt"/>
                <a:cs typeface="+mn-lt"/>
              </a:rPr>
              <a:t>Monika Roy,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Direktè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prensipal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sa</a:t>
            </a:r>
            <a:r>
              <a:rPr lang="en-US" sz="1470" dirty="0">
                <a:latin typeface="Aptos Narrow"/>
                <a:ea typeface="+mn-lt"/>
                <a:cs typeface="+mn-lt"/>
              </a:rPr>
              <a:t> ki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jis</a:t>
            </a:r>
            <a:r>
              <a:rPr lang="en-US" sz="1470" dirty="0">
                <a:latin typeface="Aptos Narrow"/>
                <a:ea typeface="+mn-lt"/>
                <a:cs typeface="+mn-lt"/>
              </a:rPr>
              <a:t> nan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sa</a:t>
            </a:r>
            <a:r>
              <a:rPr lang="en-US" sz="1470" dirty="0">
                <a:latin typeface="Aptos Narrow"/>
                <a:ea typeface="+mn-lt"/>
                <a:cs typeface="+mn-lt"/>
              </a:rPr>
              <a:t> ki gen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pou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wè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ak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anviwònman</a:t>
            </a:r>
            <a:r>
              <a:rPr lang="en-US" sz="1470" dirty="0">
                <a:latin typeface="Aptos Narrow"/>
                <a:ea typeface="+mn-lt"/>
                <a:cs typeface="+mn-lt"/>
              </a:rPr>
              <a:t> 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70" b="1" dirty="0" err="1">
                <a:latin typeface="Aptos Narrow"/>
                <a:ea typeface="Calibri"/>
                <a:cs typeface="Calibri"/>
              </a:rPr>
              <a:t>Direktè</a:t>
            </a:r>
            <a:r>
              <a:rPr lang="en-US" sz="1470" b="1" dirty="0">
                <a:latin typeface="Aptos Narrow"/>
                <a:ea typeface="Calibri"/>
                <a:cs typeface="Calibri"/>
              </a:rPr>
              <a:t> </a:t>
            </a:r>
            <a:r>
              <a:rPr lang="en-US" sz="1470" b="1" dirty="0" err="1">
                <a:latin typeface="Aptos Narrow"/>
                <a:ea typeface="Calibri"/>
                <a:cs typeface="Calibri"/>
              </a:rPr>
              <a:t>Biwo</a:t>
            </a:r>
            <a:r>
              <a:rPr lang="en-US" sz="1470" b="1" dirty="0">
                <a:latin typeface="Aptos Narrow"/>
                <a:ea typeface="Calibri"/>
                <a:cs typeface="Calibri"/>
              </a:rPr>
              <a:t> </a:t>
            </a:r>
            <a:r>
              <a:rPr lang="en-US" sz="1470" b="1" dirty="0" err="1">
                <a:latin typeface="Aptos Narrow"/>
                <a:ea typeface="Calibri"/>
                <a:cs typeface="Calibri"/>
              </a:rPr>
              <a:t>sante</a:t>
            </a:r>
            <a:r>
              <a:rPr lang="en-US" sz="1470" b="1" dirty="0">
                <a:latin typeface="Aptos Narrow"/>
                <a:ea typeface="Calibri"/>
                <a:cs typeface="Calibri"/>
              </a:rPr>
              <a:t> </a:t>
            </a:r>
            <a:r>
              <a:rPr lang="en-US" sz="1470" b="1" dirty="0" err="1">
                <a:latin typeface="Aptos Narrow"/>
                <a:ea typeface="Calibri"/>
                <a:cs typeface="Calibri"/>
              </a:rPr>
              <a:t>klimatik</a:t>
            </a:r>
            <a:r>
              <a:rPr lang="en-US" sz="1470" b="1" dirty="0">
                <a:latin typeface="Aptos Narrow"/>
                <a:ea typeface="Calibri"/>
                <a:cs typeface="Calibri"/>
              </a:rPr>
              <a:t> </a:t>
            </a:r>
            <a:r>
              <a:rPr lang="en-US" sz="1470" b="1" dirty="0" err="1">
                <a:latin typeface="Aptos Narrow"/>
                <a:ea typeface="Calibri"/>
                <a:cs typeface="Calibri"/>
              </a:rPr>
              <a:t>ak</a:t>
            </a:r>
            <a:r>
              <a:rPr lang="en-US" sz="1470" b="1" dirty="0">
                <a:latin typeface="Aptos Narrow"/>
                <a:ea typeface="Calibri"/>
                <a:cs typeface="Calibri"/>
              </a:rPr>
              <a:t> </a:t>
            </a:r>
            <a:r>
              <a:rPr lang="en-US" sz="1470" b="1" dirty="0" err="1">
                <a:latin typeface="Aptos Narrow"/>
                <a:ea typeface="Calibri"/>
                <a:cs typeface="Calibri"/>
              </a:rPr>
              <a:t>anviwònmantal</a:t>
            </a:r>
            <a:r>
              <a:rPr lang="en-US" sz="1470" b="1" dirty="0">
                <a:latin typeface="Aptos Narrow"/>
                <a:ea typeface="Calibri"/>
                <a:cs typeface="Calibri"/>
              </a:rPr>
              <a:t> nan </a:t>
            </a:r>
            <a:r>
              <a:rPr lang="en-US" sz="1470" b="1" dirty="0" err="1">
                <a:latin typeface="Aptos Narrow"/>
                <a:ea typeface="Calibri"/>
                <a:cs typeface="Calibri"/>
              </a:rPr>
              <a:t>Depatman</a:t>
            </a:r>
            <a:r>
              <a:rPr lang="en-US" sz="1470" b="1" dirty="0">
                <a:latin typeface="Aptos Narrow"/>
                <a:ea typeface="Calibri"/>
                <a:cs typeface="Calibri"/>
              </a:rPr>
              <a:t> </a:t>
            </a:r>
            <a:r>
              <a:rPr lang="en-US" sz="1470" b="1" dirty="0" err="1">
                <a:latin typeface="Aptos Narrow"/>
                <a:ea typeface="Calibri"/>
                <a:cs typeface="Calibri"/>
              </a:rPr>
              <a:t>sante</a:t>
            </a:r>
            <a:r>
              <a:rPr lang="en-US" sz="1470" b="1" dirty="0">
                <a:latin typeface="Aptos Narrow"/>
                <a:ea typeface="Calibri"/>
                <a:cs typeface="Calibri"/>
              </a:rPr>
              <a:t> </a:t>
            </a:r>
            <a:r>
              <a:rPr lang="en-US" sz="1470" b="1" dirty="0" err="1">
                <a:latin typeface="Aptos Narrow"/>
                <a:ea typeface="Calibri"/>
                <a:cs typeface="Calibri"/>
              </a:rPr>
              <a:t>piblik</a:t>
            </a:r>
            <a:r>
              <a:rPr lang="en-US" sz="1470" b="1" dirty="0">
                <a:latin typeface="Aptos Narrow"/>
                <a:ea typeface="Calibri"/>
                <a:cs typeface="Calibri"/>
              </a:rPr>
              <a:t>, </a:t>
            </a:r>
            <a:r>
              <a:rPr lang="en-US" sz="1470" b="1" dirty="0" err="1">
                <a:latin typeface="Aptos Narrow"/>
                <a:ea typeface="Calibri"/>
                <a:cs typeface="Calibri"/>
              </a:rPr>
              <a:t>oswa</a:t>
            </a:r>
            <a:r>
              <a:rPr lang="en-US" sz="1470" b="1" dirty="0">
                <a:latin typeface="Aptos Narrow"/>
                <a:ea typeface="Calibri"/>
                <a:cs typeface="Calibri"/>
              </a:rPr>
              <a:t> </a:t>
            </a:r>
            <a:r>
              <a:rPr lang="en-US" sz="1470" b="1" dirty="0" err="1">
                <a:latin typeface="Aptos Narrow"/>
                <a:ea typeface="Calibri"/>
                <a:cs typeface="Calibri"/>
              </a:rPr>
              <a:t>reprezantan</a:t>
            </a:r>
            <a:r>
              <a:rPr lang="en-US" sz="1470" b="1" dirty="0">
                <a:latin typeface="Aptos Narrow"/>
                <a:ea typeface="Calibri"/>
                <a:cs typeface="Calibri"/>
              </a:rPr>
              <a:t> l</a:t>
            </a:r>
            <a:r>
              <a:rPr lang="en-US" sz="1470" b="1" dirty="0">
                <a:latin typeface="Aptos Narrow"/>
                <a:ea typeface="+mn-lt"/>
                <a:cs typeface="+mn-lt"/>
              </a:rPr>
              <a:t>: </a:t>
            </a:r>
            <a:r>
              <a:rPr lang="en-US" sz="1470" dirty="0">
                <a:latin typeface="Aptos Narrow"/>
                <a:ea typeface="+mn-lt"/>
                <a:cs typeface="+mn-lt"/>
              </a:rPr>
              <a:t>Logan Bailey,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Syantifik</a:t>
            </a:r>
            <a:r>
              <a:rPr lang="en-US" sz="1470" dirty="0">
                <a:latin typeface="Aptos Narrow"/>
                <a:ea typeface="+mn-lt"/>
                <a:cs typeface="+mn-lt"/>
              </a:rPr>
              <a:t> an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chèf</a:t>
            </a:r>
            <a:r>
              <a:rPr lang="en-US" sz="1470" dirty="0">
                <a:latin typeface="Aptos Narrow"/>
                <a:ea typeface="+mn-lt"/>
                <a:cs typeface="+mn-lt"/>
              </a:rPr>
              <a:t>,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Seksyon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Toksikoloji</a:t>
            </a:r>
            <a:r>
              <a:rPr lang="en-US" sz="1470" dirty="0">
                <a:latin typeface="Aptos Narrow"/>
                <a:ea typeface="+mn-lt"/>
                <a:cs typeface="+mn-lt"/>
              </a:rPr>
              <a:t>,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Biwo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sante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klimatik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ak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anviwònmantal</a:t>
            </a:r>
            <a:r>
              <a:rPr lang="en-US" sz="1470" dirty="0">
                <a:latin typeface="Aptos Narrow"/>
                <a:ea typeface="+mn-lt"/>
                <a:cs typeface="+mn-lt"/>
              </a:rPr>
              <a:t>,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Depatman</a:t>
            </a:r>
            <a:r>
              <a:rPr lang="en-US" sz="1470" dirty="0">
                <a:latin typeface="Aptos Narrow"/>
                <a:ea typeface="+mn-lt"/>
                <a:cs typeface="+mn-lt"/>
              </a:rPr>
              <a:t> Sante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Piblik</a:t>
            </a:r>
            <a:endParaRPr lang="en-US" sz="1470" dirty="0">
              <a:latin typeface="Aptos Narrow"/>
              <a:ea typeface="Calibri Light"/>
              <a:cs typeface="Calibri Light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70" b="1" dirty="0">
                <a:latin typeface="Aptos Narrow"/>
                <a:ea typeface="+mn-lt"/>
                <a:cs typeface="+mn-lt"/>
              </a:rPr>
              <a:t>Cambridge Health Alliance: </a:t>
            </a:r>
            <a:r>
              <a:rPr lang="en-US" sz="1470" dirty="0">
                <a:latin typeface="Aptos Narrow"/>
                <a:ea typeface="+mn-lt"/>
                <a:cs typeface="+mn-lt"/>
              </a:rPr>
              <a:t>Derrick Neal,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Direktè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jeneral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sante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piblik</a:t>
            </a:r>
            <a:r>
              <a:rPr lang="en-US" sz="1470" dirty="0">
                <a:latin typeface="Aptos Narrow"/>
                <a:ea typeface="+mn-lt"/>
                <a:cs typeface="+mn-lt"/>
              </a:rPr>
              <a:t>,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vil</a:t>
            </a:r>
            <a:r>
              <a:rPr lang="en-US" sz="1470" dirty="0">
                <a:latin typeface="Aptos Narrow"/>
                <a:ea typeface="+mn-lt"/>
                <a:cs typeface="+mn-lt"/>
              </a:rPr>
              <a:t> Cambridge</a:t>
            </a:r>
            <a:endParaRPr lang="en-US" sz="147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70" b="1" dirty="0">
                <a:latin typeface="Aptos Narrow"/>
                <a:ea typeface="+mn-lt"/>
                <a:cs typeface="+mn-lt"/>
              </a:rPr>
              <a:t> </a:t>
            </a:r>
            <a:r>
              <a:rPr lang="en-US" sz="1470" b="1" dirty="0" err="1">
                <a:latin typeface="Aptos Narrow"/>
                <a:ea typeface="+mn-lt"/>
                <a:cs typeface="+mn-lt"/>
              </a:rPr>
              <a:t>Otorite</a:t>
            </a:r>
            <a:r>
              <a:rPr lang="en-US" sz="1470" b="1" dirty="0">
                <a:latin typeface="Aptos Narrow"/>
                <a:ea typeface="+mn-lt"/>
                <a:cs typeface="+mn-lt"/>
              </a:rPr>
              <a:t> ki </a:t>
            </a:r>
            <a:r>
              <a:rPr lang="en-US" sz="1470" b="1" dirty="0" err="1">
                <a:latin typeface="Aptos Narrow"/>
                <a:ea typeface="+mn-lt"/>
                <a:cs typeface="+mn-lt"/>
              </a:rPr>
              <a:t>responsab</a:t>
            </a:r>
            <a:r>
              <a:rPr lang="en-US" sz="147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470" b="1" dirty="0" err="1">
                <a:latin typeface="Aptos Narrow"/>
                <a:ea typeface="+mn-lt"/>
                <a:cs typeface="+mn-lt"/>
              </a:rPr>
              <a:t>reamenajman</a:t>
            </a:r>
            <a:r>
              <a:rPr lang="en-US" sz="1470" b="1" dirty="0">
                <a:latin typeface="Aptos Narrow"/>
                <a:ea typeface="+mn-lt"/>
                <a:cs typeface="+mn-lt"/>
              </a:rPr>
              <a:t> Cambridge:</a:t>
            </a:r>
            <a:r>
              <a:rPr lang="en-US" sz="1470" dirty="0">
                <a:latin typeface="Aptos Narrow"/>
                <a:ea typeface="+mn-lt"/>
                <a:cs typeface="+mn-lt"/>
              </a:rPr>
              <a:t> Kyle Vangel,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Direktè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pwojè</a:t>
            </a:r>
            <a:r>
              <a:rPr lang="en-US" sz="1470" dirty="0">
                <a:latin typeface="Aptos Narrow"/>
                <a:ea typeface="+mn-lt"/>
                <a:cs typeface="+mn-lt"/>
              </a:rPr>
              <a:t>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planifikasyon</a:t>
            </a:r>
            <a:endParaRPr lang="en-US" sz="147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70" b="1" dirty="0">
                <a:latin typeface="Aptos Narrow"/>
                <a:ea typeface="+mn-lt"/>
                <a:cs typeface="+mn-lt"/>
              </a:rPr>
              <a:t> </a:t>
            </a:r>
            <a:r>
              <a:rPr lang="en-US" sz="1470" b="1" dirty="0" err="1">
                <a:latin typeface="Aptos Narrow"/>
                <a:ea typeface="+mn-lt"/>
                <a:cs typeface="+mn-lt"/>
              </a:rPr>
              <a:t>Filyal</a:t>
            </a:r>
            <a:r>
              <a:rPr lang="en-US" sz="1470" b="1" dirty="0">
                <a:latin typeface="Aptos Narrow"/>
                <a:ea typeface="+mn-lt"/>
                <a:cs typeface="+mn-lt"/>
              </a:rPr>
              <a:t> Cambridge nan </a:t>
            </a:r>
            <a:r>
              <a:rPr lang="en-US" sz="1470" b="1" dirty="0" err="1">
                <a:latin typeface="Aptos Narrow"/>
                <a:ea typeface="+mn-lt"/>
                <a:cs typeface="+mn-lt"/>
              </a:rPr>
              <a:t>Asosyasyon</a:t>
            </a:r>
            <a:r>
              <a:rPr lang="en-US" sz="147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470" b="1" dirty="0" err="1">
                <a:latin typeface="Aptos Narrow"/>
                <a:ea typeface="+mn-lt"/>
                <a:cs typeface="+mn-lt"/>
              </a:rPr>
              <a:t>Nasyonal</a:t>
            </a:r>
            <a:r>
              <a:rPr lang="en-US" sz="147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470" b="1" dirty="0" err="1">
                <a:latin typeface="Aptos Narrow"/>
                <a:ea typeface="+mn-lt"/>
                <a:cs typeface="+mn-lt"/>
              </a:rPr>
              <a:t>pou</a:t>
            </a:r>
            <a:r>
              <a:rPr lang="en-US" sz="147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470" b="1" dirty="0" err="1">
                <a:latin typeface="Aptos Narrow"/>
                <a:ea typeface="+mn-lt"/>
                <a:cs typeface="+mn-lt"/>
              </a:rPr>
              <a:t>Avansman</a:t>
            </a:r>
            <a:r>
              <a:rPr lang="en-US" sz="147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470" b="1" dirty="0" err="1">
                <a:latin typeface="Aptos Narrow"/>
                <a:ea typeface="+mn-lt"/>
                <a:cs typeface="+mn-lt"/>
              </a:rPr>
              <a:t>Moun</a:t>
            </a:r>
            <a:r>
              <a:rPr lang="en-US" sz="1470" b="1" dirty="0">
                <a:latin typeface="Aptos Narrow"/>
                <a:ea typeface="+mn-lt"/>
                <a:cs typeface="+mn-lt"/>
              </a:rPr>
              <a:t> ki gen </a:t>
            </a:r>
            <a:r>
              <a:rPr lang="en-US" sz="1470" b="1" dirty="0" err="1">
                <a:latin typeface="Aptos Narrow"/>
                <a:ea typeface="+mn-lt"/>
                <a:cs typeface="+mn-lt"/>
              </a:rPr>
              <a:t>Koulè</a:t>
            </a:r>
            <a:r>
              <a:rPr lang="en-US" sz="1470" b="1" dirty="0">
                <a:latin typeface="Aptos Narrow"/>
                <a:ea typeface="+mn-lt"/>
                <a:cs typeface="+mn-lt"/>
              </a:rPr>
              <a:t>  (NAACP): </a:t>
            </a:r>
            <a:r>
              <a:rPr lang="en-US" sz="1470" dirty="0">
                <a:latin typeface="Aptos Narrow"/>
                <a:ea typeface="+mn-lt"/>
                <a:cs typeface="+mn-lt"/>
              </a:rPr>
              <a:t>Ken Reeves,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Prezidan</a:t>
            </a:r>
            <a:endParaRPr lang="en-US" sz="147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70" b="1" dirty="0">
                <a:latin typeface="Aptos Narrow"/>
                <a:ea typeface="+mn-lt"/>
                <a:cs typeface="+mn-lt"/>
              </a:rPr>
              <a:t> Cambridge Black Pastors Alliance, Inc.: </a:t>
            </a:r>
            <a:r>
              <a:rPr lang="en-US" sz="1470" dirty="0">
                <a:latin typeface="Aptos Narrow"/>
                <a:ea typeface="+mn-lt"/>
                <a:cs typeface="+mn-lt"/>
              </a:rPr>
              <a:t>Jeremy D. Battle, </a:t>
            </a:r>
            <a:r>
              <a:rPr lang="en-US" sz="1470" dirty="0" err="1">
                <a:latin typeface="Aptos Narrow"/>
                <a:ea typeface="+mn-lt"/>
                <a:cs typeface="+mn-lt"/>
              </a:rPr>
              <a:t>Pastè</a:t>
            </a:r>
            <a:r>
              <a:rPr lang="en-US" sz="1470" dirty="0">
                <a:latin typeface="Aptos Narrow"/>
                <a:ea typeface="+mn-lt"/>
                <a:cs typeface="+mn-lt"/>
              </a:rPr>
              <a:t>, Western Avenue Church</a:t>
            </a:r>
            <a:endParaRPr lang="en-US" sz="1470" dirty="0">
              <a:latin typeface="Aptos Narrow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CC0AC1-D072-2F30-C89B-BB83919E70CE}"/>
              </a:ext>
            </a:extLst>
          </p:cNvPr>
          <p:cNvSpPr txBox="1">
            <a:spLocks/>
          </p:cNvSpPr>
          <p:nvPr/>
        </p:nvSpPr>
        <p:spPr>
          <a:xfrm>
            <a:off x="6434782" y="1803140"/>
            <a:ext cx="5179850" cy="449282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80" b="1" dirty="0">
                <a:latin typeface="Aptos Narrow"/>
                <a:ea typeface="+mn-lt"/>
                <a:cs typeface="+mn-lt"/>
              </a:rPr>
              <a:t> Massachusetts Bicycle Coalition, Inc.: </a:t>
            </a:r>
            <a:r>
              <a:rPr lang="en-US" sz="1480" dirty="0">
                <a:latin typeface="Aptos Narrow"/>
                <a:ea typeface="+mn-lt"/>
                <a:cs typeface="+mn-lt"/>
              </a:rPr>
              <a:t>Galen Mook, </a:t>
            </a:r>
            <a:r>
              <a:rPr lang="en-US" sz="1480" dirty="0" err="1">
                <a:latin typeface="Aptos Narrow"/>
                <a:ea typeface="+mn-lt"/>
                <a:cs typeface="+mn-lt"/>
              </a:rPr>
              <a:t>Direktè</a:t>
            </a:r>
            <a:r>
              <a:rPr lang="en-US" sz="1480" dirty="0">
                <a:latin typeface="Aptos Narrow"/>
                <a:ea typeface="+mn-lt"/>
                <a:cs typeface="+mn-lt"/>
              </a:rPr>
              <a:t> </a:t>
            </a:r>
            <a:r>
              <a:rPr lang="en-US" sz="1480" dirty="0" err="1">
                <a:latin typeface="Aptos Narrow"/>
                <a:ea typeface="+mn-lt"/>
                <a:cs typeface="+mn-lt"/>
              </a:rPr>
              <a:t>egzekitif</a:t>
            </a:r>
            <a:endParaRPr lang="en-US" sz="148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80" b="1" dirty="0">
                <a:latin typeface="Aptos Narrow"/>
                <a:ea typeface="+mn-lt"/>
                <a:cs typeface="+mn-lt"/>
              </a:rPr>
              <a:t>Charles River Conservancy, Inc.: </a:t>
            </a:r>
            <a:r>
              <a:rPr lang="en-US" sz="1480" dirty="0">
                <a:latin typeface="Aptos Narrow"/>
                <a:ea typeface="+mn-lt"/>
                <a:cs typeface="+mn-lt"/>
              </a:rPr>
              <a:t>Laura Jasinski, </a:t>
            </a:r>
            <a:r>
              <a:rPr lang="en-US" sz="1480" dirty="0" err="1">
                <a:latin typeface="Aptos Narrow"/>
                <a:ea typeface="+mn-lt"/>
                <a:cs typeface="+mn-lt"/>
              </a:rPr>
              <a:t>Direktè</a:t>
            </a:r>
            <a:r>
              <a:rPr lang="en-US" sz="1480" dirty="0">
                <a:latin typeface="Aptos Narrow"/>
                <a:ea typeface="+mn-lt"/>
                <a:cs typeface="+mn-lt"/>
              </a:rPr>
              <a:t> </a:t>
            </a:r>
            <a:r>
              <a:rPr lang="en-US" sz="1480" dirty="0" err="1">
                <a:latin typeface="Aptos Narrow"/>
                <a:ea typeface="+mn-lt"/>
                <a:cs typeface="+mn-lt"/>
              </a:rPr>
              <a:t>egzekitif</a:t>
            </a:r>
            <a:endParaRPr lang="en-US" sz="148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80" b="1" dirty="0">
                <a:latin typeface="Aptos Narrow"/>
                <a:ea typeface="+mn-lt"/>
                <a:cs typeface="+mn-lt"/>
              </a:rPr>
              <a:t> Cambridge Mothers Out Front:</a:t>
            </a:r>
            <a:r>
              <a:rPr lang="en-US" sz="1480" dirty="0">
                <a:latin typeface="Aptos Narrow"/>
                <a:ea typeface="+mn-lt"/>
                <a:cs typeface="+mn-lt"/>
              </a:rPr>
              <a:t> Angela DeSousa, </a:t>
            </a:r>
            <a:r>
              <a:rPr lang="en-US" sz="1480" dirty="0" err="1">
                <a:latin typeface="Aptos Narrow"/>
                <a:ea typeface="+mn-lt"/>
                <a:cs typeface="+mn-lt"/>
              </a:rPr>
              <a:t>Manm</a:t>
            </a:r>
            <a:r>
              <a:rPr lang="en-US" sz="1480" dirty="0">
                <a:latin typeface="Aptos Narrow"/>
                <a:ea typeface="+mn-lt"/>
                <a:cs typeface="+mn-lt"/>
              </a:rPr>
              <a:t> e </a:t>
            </a:r>
            <a:r>
              <a:rPr lang="en-US" sz="1480" dirty="0" err="1">
                <a:latin typeface="Aptos Narrow"/>
                <a:ea typeface="+mn-lt"/>
                <a:cs typeface="+mn-lt"/>
              </a:rPr>
              <a:t>dirijan</a:t>
            </a:r>
            <a:endParaRPr lang="en-US" sz="148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80" b="1" dirty="0">
                <a:latin typeface="Aptos Narrow"/>
                <a:ea typeface="+mn-lt"/>
                <a:cs typeface="+mn-lt"/>
              </a:rPr>
              <a:t> </a:t>
            </a:r>
            <a:r>
              <a:rPr lang="en-US" sz="1480" b="1" dirty="0" err="1">
                <a:latin typeface="Aptos Narrow"/>
                <a:ea typeface="+mn-lt"/>
                <a:cs typeface="+mn-lt"/>
              </a:rPr>
              <a:t>Gwoup</a:t>
            </a:r>
            <a:r>
              <a:rPr lang="en-US" sz="148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480" b="1" dirty="0" err="1">
                <a:latin typeface="Aptos Narrow"/>
                <a:ea typeface="+mn-lt"/>
                <a:cs typeface="+mn-lt"/>
              </a:rPr>
              <a:t>moun</a:t>
            </a:r>
            <a:r>
              <a:rPr lang="en-US" sz="1480" b="1" dirty="0">
                <a:latin typeface="Aptos Narrow"/>
                <a:ea typeface="+mn-lt"/>
                <a:cs typeface="+mn-lt"/>
              </a:rPr>
              <a:t> k ap </a:t>
            </a:r>
            <a:r>
              <a:rPr lang="en-US" sz="1480" b="1" dirty="0" err="1">
                <a:latin typeface="Aptos Narrow"/>
                <a:ea typeface="+mn-lt"/>
                <a:cs typeface="+mn-lt"/>
              </a:rPr>
              <a:t>travay</a:t>
            </a:r>
            <a:r>
              <a:rPr lang="en-US" sz="148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480" b="1" dirty="0" err="1">
                <a:latin typeface="Aptos Narrow"/>
                <a:ea typeface="+mn-lt"/>
                <a:cs typeface="+mn-lt"/>
              </a:rPr>
              <a:t>pou</a:t>
            </a:r>
            <a:r>
              <a:rPr lang="en-US" sz="148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480" b="1" dirty="0" err="1">
                <a:latin typeface="Aptos Narrow"/>
                <a:ea typeface="+mn-lt"/>
                <a:cs typeface="+mn-lt"/>
              </a:rPr>
              <a:t>pwoteje</a:t>
            </a:r>
            <a:r>
              <a:rPr lang="en-US" sz="148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480" b="1" dirty="0" err="1">
                <a:latin typeface="Aptos Narrow"/>
                <a:ea typeface="+mn-lt"/>
                <a:cs typeface="+mn-lt"/>
              </a:rPr>
              <a:t>pak</a:t>
            </a:r>
            <a:r>
              <a:rPr lang="en-US" sz="1480" b="1" dirty="0">
                <a:latin typeface="Aptos Narrow"/>
                <a:ea typeface="+mn-lt"/>
                <a:cs typeface="+mn-lt"/>
              </a:rPr>
              <a:t> Riverbend: </a:t>
            </a:r>
            <a:r>
              <a:rPr lang="en-US" sz="1480" b="1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:</a:t>
            </a:r>
            <a:r>
              <a:rPr lang="en-US" sz="1480" b="1" dirty="0">
                <a:latin typeface="Aptos Narrow"/>
                <a:ea typeface="+mn-lt"/>
                <a:cs typeface="+mn-lt"/>
              </a:rPr>
              <a:t> </a:t>
            </a:r>
            <a:r>
              <a:rPr lang="en-US" sz="1480" dirty="0">
                <a:latin typeface="Aptos Narrow"/>
                <a:ea typeface="+mn-lt"/>
                <a:cs typeface="+mn-lt"/>
              </a:rPr>
              <a:t>Franziska "Fran" Amacher, Moun k ap </a:t>
            </a:r>
            <a:r>
              <a:rPr lang="en-US" sz="1480" dirty="0" err="1">
                <a:latin typeface="Aptos Narrow"/>
                <a:ea typeface="+mn-lt"/>
                <a:cs typeface="+mn-lt"/>
              </a:rPr>
              <a:t>dirije</a:t>
            </a:r>
            <a:r>
              <a:rPr lang="en-US" sz="1480" dirty="0">
                <a:latin typeface="Aptos Narrow"/>
                <a:ea typeface="+mn-lt"/>
                <a:cs typeface="+mn-lt"/>
              </a:rPr>
              <a:t> </a:t>
            </a:r>
            <a:r>
              <a:rPr lang="en-US" sz="1480" dirty="0" err="1">
                <a:latin typeface="Aptos Narrow"/>
                <a:ea typeface="+mn-lt"/>
                <a:cs typeface="+mn-lt"/>
              </a:rPr>
              <a:t>oswa</a:t>
            </a:r>
            <a:r>
              <a:rPr lang="en-US" sz="1480" dirty="0">
                <a:latin typeface="Aptos Narrow"/>
                <a:ea typeface="+mn-lt"/>
                <a:cs typeface="+mn-lt"/>
              </a:rPr>
              <a:t> </a:t>
            </a:r>
            <a:r>
              <a:rPr lang="en-US" sz="1480" dirty="0" err="1">
                <a:latin typeface="Aptos Narrow"/>
                <a:ea typeface="+mn-lt"/>
                <a:cs typeface="+mn-lt"/>
              </a:rPr>
              <a:t>sipèvize</a:t>
            </a:r>
            <a:r>
              <a:rPr lang="en-US" sz="1480" dirty="0">
                <a:latin typeface="Aptos Narrow"/>
                <a:ea typeface="+mn-lt"/>
                <a:cs typeface="+mn-lt"/>
              </a:rPr>
              <a:t> l</a:t>
            </a:r>
            <a:endParaRPr lang="en-US" sz="148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80" b="1" dirty="0">
                <a:latin typeface="Aptos Narrow"/>
                <a:ea typeface="+mn-lt"/>
                <a:cs typeface="+mn-lt"/>
              </a:rPr>
              <a:t>  </a:t>
            </a:r>
            <a:r>
              <a:rPr lang="en-US" sz="1480" b="1" dirty="0" err="1">
                <a:latin typeface="Aptos Narrow"/>
                <a:ea typeface="+mn-lt"/>
                <a:cs typeface="+mn-lt"/>
              </a:rPr>
              <a:t>Endividyèl</a:t>
            </a:r>
            <a:r>
              <a:rPr lang="en-US" sz="1480" b="1" dirty="0">
                <a:latin typeface="Aptos Narrow"/>
                <a:ea typeface="+mn-lt"/>
                <a:cs typeface="+mn-lt"/>
              </a:rPr>
              <a:t>:</a:t>
            </a:r>
            <a:r>
              <a:rPr lang="en-US" sz="1480" dirty="0">
                <a:latin typeface="Aptos Narrow"/>
                <a:ea typeface="+mn-lt"/>
                <a:cs typeface="+mn-lt"/>
              </a:rPr>
              <a:t> Lawrence Adkins</a:t>
            </a:r>
            <a:endParaRPr lang="en-US" sz="148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80" b="1" dirty="0">
                <a:latin typeface="Aptos Narrow"/>
                <a:ea typeface="+mn-lt"/>
                <a:cs typeface="+mn-lt"/>
              </a:rPr>
              <a:t>  </a:t>
            </a:r>
            <a:r>
              <a:rPr lang="en-US" sz="1480" b="1" dirty="0" err="1">
                <a:latin typeface="Aptos Narrow"/>
                <a:ea typeface="+mn-lt"/>
                <a:cs typeface="+mn-lt"/>
              </a:rPr>
              <a:t>Endividyèl</a:t>
            </a:r>
            <a:r>
              <a:rPr lang="en-US" sz="1480" b="1" dirty="0">
                <a:latin typeface="Aptos Narrow"/>
                <a:ea typeface="+mn-lt"/>
                <a:cs typeface="+mn-lt"/>
              </a:rPr>
              <a:t> : </a:t>
            </a:r>
            <a:r>
              <a:rPr lang="en-US" sz="1480" dirty="0">
                <a:latin typeface="Aptos Narrow"/>
                <a:ea typeface="+mn-lt"/>
                <a:cs typeface="+mn-lt"/>
              </a:rPr>
              <a:t>Sheila Headley-Burwell</a:t>
            </a:r>
            <a:endParaRPr lang="en-US" sz="148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80" b="1" dirty="0">
                <a:latin typeface="Aptos Narrow"/>
                <a:ea typeface="+mn-lt"/>
                <a:cs typeface="+mn-lt"/>
              </a:rPr>
              <a:t>  </a:t>
            </a:r>
            <a:r>
              <a:rPr lang="en-US" sz="1480" b="1" dirty="0" err="1">
                <a:latin typeface="Aptos Narrow"/>
                <a:ea typeface="+mn-lt"/>
                <a:cs typeface="+mn-lt"/>
              </a:rPr>
              <a:t>Endividyèl</a:t>
            </a:r>
            <a:r>
              <a:rPr lang="en-US" sz="1480" b="1" dirty="0">
                <a:latin typeface="Aptos Narrow"/>
                <a:ea typeface="+mn-lt"/>
                <a:cs typeface="+mn-lt"/>
              </a:rPr>
              <a:t> : </a:t>
            </a:r>
            <a:r>
              <a:rPr lang="en-US" sz="1480" dirty="0">
                <a:latin typeface="Aptos Narrow"/>
                <a:ea typeface="+mn-lt"/>
                <a:cs typeface="+mn-lt"/>
              </a:rPr>
              <a:t>Steven Miller</a:t>
            </a:r>
            <a:endParaRPr lang="en-US" sz="148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80" b="1" dirty="0">
                <a:latin typeface="Aptos Narrow"/>
                <a:ea typeface="+mn-lt"/>
                <a:cs typeface="+mn-lt"/>
              </a:rPr>
              <a:t>  </a:t>
            </a:r>
            <a:r>
              <a:rPr lang="en-US" sz="1480" b="1" dirty="0" err="1">
                <a:latin typeface="Aptos Narrow"/>
                <a:ea typeface="+mn-lt"/>
                <a:cs typeface="+mn-lt"/>
              </a:rPr>
              <a:t>Endividyèl</a:t>
            </a:r>
            <a:r>
              <a:rPr lang="en-US" sz="1480" b="1" dirty="0">
                <a:latin typeface="Aptos Narrow"/>
                <a:ea typeface="+mn-lt"/>
                <a:cs typeface="+mn-lt"/>
              </a:rPr>
              <a:t> :</a:t>
            </a:r>
            <a:r>
              <a:rPr lang="en-US" sz="1480" dirty="0">
                <a:latin typeface="Aptos Narrow"/>
                <a:ea typeface="+mn-lt"/>
                <a:cs typeface="+mn-lt"/>
              </a:rPr>
              <a:t> Thomas Leonard</a:t>
            </a:r>
            <a:endParaRPr lang="en-US" sz="148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80" b="1" dirty="0">
                <a:latin typeface="Aptos Narrow"/>
                <a:ea typeface="+mn-lt"/>
                <a:cs typeface="+mn-lt"/>
              </a:rPr>
              <a:t>  </a:t>
            </a:r>
            <a:r>
              <a:rPr lang="en-US" sz="1480" b="1" dirty="0" err="1">
                <a:latin typeface="Aptos Narrow"/>
                <a:ea typeface="+mn-lt"/>
                <a:cs typeface="+mn-lt"/>
              </a:rPr>
              <a:t>Endividyèl</a:t>
            </a:r>
            <a:r>
              <a:rPr lang="en-US" sz="1480" b="1" dirty="0">
                <a:latin typeface="Aptos Narrow"/>
                <a:ea typeface="+mn-lt"/>
                <a:cs typeface="+mn-lt"/>
              </a:rPr>
              <a:t> :</a:t>
            </a:r>
            <a:r>
              <a:rPr lang="en-US" sz="1480" dirty="0">
                <a:latin typeface="Aptos Narrow"/>
                <a:ea typeface="+mn-lt"/>
                <a:cs typeface="+mn-lt"/>
              </a:rPr>
              <a:t> Denise Haynes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80" b="1" dirty="0">
                <a:latin typeface="Aptos Narrow"/>
                <a:ea typeface="Calibri"/>
                <a:cs typeface="Calibri"/>
              </a:rPr>
              <a:t> </a:t>
            </a:r>
            <a:r>
              <a:rPr lang="en-US" sz="148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480" b="1" dirty="0" err="1">
                <a:latin typeface="Aptos Narrow"/>
                <a:ea typeface="+mn-lt"/>
                <a:cs typeface="+mn-lt"/>
              </a:rPr>
              <a:t>Endividyèl</a:t>
            </a:r>
            <a:r>
              <a:rPr lang="en-US" sz="148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480" b="1" dirty="0">
                <a:latin typeface="Aptos Narrow"/>
                <a:ea typeface="Calibri"/>
                <a:cs typeface="Calibri"/>
              </a:rPr>
              <a:t>:</a:t>
            </a:r>
            <a:r>
              <a:rPr lang="en-US" sz="1480" dirty="0">
                <a:latin typeface="Aptos Narrow"/>
                <a:ea typeface="Calibri"/>
                <a:cs typeface="Calibri"/>
              </a:rPr>
              <a:t> David English</a:t>
            </a:r>
          </a:p>
        </p:txBody>
      </p:sp>
    </p:spTree>
    <p:extLst>
      <p:ext uri="{BB962C8B-B14F-4D97-AF65-F5344CB8AC3E}">
        <p14:creationId xmlns:p14="http://schemas.microsoft.com/office/powerpoint/2010/main" val="231850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CA720-D29C-F0F6-6136-8D0F7D66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D942-FBCE-D8F5-09BD-7BCF97BB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 panose="020B0004020202020204" pitchFamily="34" charset="0"/>
              </a:rPr>
              <a:t>Règ</a:t>
            </a:r>
            <a:r>
              <a:rPr lang="en-US" dirty="0">
                <a:latin typeface="Aptos Display" panose="020B0004020202020204" pitchFamily="34" charset="0"/>
              </a:rPr>
              <a:t> </a:t>
            </a:r>
            <a:r>
              <a:rPr lang="en-US" dirty="0" err="1">
                <a:latin typeface="Aptos Display" panose="020B0004020202020204" pitchFamily="34" charset="0"/>
              </a:rPr>
              <a:t>pou</a:t>
            </a:r>
            <a:r>
              <a:rPr lang="en-US" dirty="0">
                <a:latin typeface="Aptos Display" panose="020B0004020202020204" pitchFamily="34" charset="0"/>
              </a:rPr>
              <a:t> </a:t>
            </a:r>
            <a:r>
              <a:rPr lang="en-US" dirty="0" err="1">
                <a:latin typeface="Aptos Display" panose="020B0004020202020204" pitchFamily="34" charset="0"/>
              </a:rPr>
              <a:t>Gwoup</a:t>
            </a:r>
            <a:r>
              <a:rPr lang="en-US" dirty="0">
                <a:latin typeface="Aptos Display" panose="020B0004020202020204" pitchFamily="34" charset="0"/>
              </a:rPr>
              <a:t> </a:t>
            </a:r>
            <a:r>
              <a:rPr lang="en-US" dirty="0" err="1">
                <a:latin typeface="Aptos Display" panose="020B0004020202020204" pitchFamily="34" charset="0"/>
              </a:rPr>
              <a:t>travay</a:t>
            </a:r>
            <a:r>
              <a:rPr lang="en-US" dirty="0">
                <a:latin typeface="Aptos Display" panose="020B0004020202020204" pitchFamily="34" charset="0"/>
              </a:rPr>
              <a:t> 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0E8A-DA1D-4751-9A34-B9FA9C94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1983693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Y ap 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fè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piblik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konnen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tout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enfòmasyon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ki gen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rapò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ak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reyinyon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ann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amoni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ak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egzijans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Lwa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sou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transparans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ki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dwe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gen nan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reyinyon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piblik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mande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. </a:t>
            </a:r>
            <a:endParaRPr lang="en-US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Y ap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distribye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lis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pwen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y ap pale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omwen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48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èdtan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alavans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e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ladan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l y ap di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aklè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sijè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pral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pale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.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Y ap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fè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piblik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jwenn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nòt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te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pran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nan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reyinyon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nan yon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delè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ki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rezonab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.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Y ap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pran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tout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desizyon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enpòtan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e pale sou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pwen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enpòtan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sèlman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pandan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reyinyon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 tout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moun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konnen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k ap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fèt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e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ka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asiste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. 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Manm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ap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pran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san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pou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koute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avèk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respè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tout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moun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k ap pale,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san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wete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kòmantè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piblik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lan.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ka pale sou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pwen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pa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dakò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avèk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respè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kote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konsantre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sou ide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men pa sou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moun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.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Y ap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entèwonp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moun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mwens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posib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pou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tout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moun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k ap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dirije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gen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posiblite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pale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san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pwoblèm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.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ptos Narrow"/>
              </a:rPr>
              <a:t>Y ap kite tan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pou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piblik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lan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fè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kòmantè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kote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aklè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longè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ak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jan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kòmantè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dwe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ye. </a:t>
            </a:r>
            <a:endParaRPr lang="en-US" sz="20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Manm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ap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pran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an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konsiderasyon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kòmantè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piblik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la e y ap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egzamine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lè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y ap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pran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 Narrow"/>
              </a:rPr>
              <a:t>desizyon</a:t>
            </a:r>
            <a:r>
              <a:rPr lang="en-US" sz="2000" dirty="0">
                <a:solidFill>
                  <a:schemeClr val="tx1"/>
                </a:solidFill>
                <a:latin typeface="Aptos Narrow"/>
              </a:rPr>
              <a:t>. </a:t>
            </a:r>
            <a:endParaRPr lang="en-US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52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4BED5-4DFF-D7C2-8938-BD25F01A8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DC83-9886-CF7E-F97D-71AAA0F3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 panose="020B0004020202020204" pitchFamily="34" charset="0"/>
              </a:rPr>
              <a:t>Règ</a:t>
            </a:r>
            <a:r>
              <a:rPr lang="en-US" dirty="0">
                <a:latin typeface="Aptos Display" panose="020B0004020202020204" pitchFamily="34" charset="0"/>
              </a:rPr>
              <a:t> </a:t>
            </a:r>
            <a:r>
              <a:rPr lang="en-US" dirty="0" err="1">
                <a:latin typeface="Aptos Display" panose="020B0004020202020204" pitchFamily="34" charset="0"/>
              </a:rPr>
              <a:t>pou</a:t>
            </a:r>
            <a:r>
              <a:rPr lang="en-US" dirty="0">
                <a:latin typeface="Aptos Display" panose="020B0004020202020204" pitchFamily="34" charset="0"/>
              </a:rPr>
              <a:t> </a:t>
            </a:r>
            <a:r>
              <a:rPr lang="en-US" dirty="0" err="1">
                <a:latin typeface="Aptos Display" panose="020B0004020202020204" pitchFamily="34" charset="0"/>
              </a:rPr>
              <a:t>Gwoup</a:t>
            </a:r>
            <a:r>
              <a:rPr lang="en-US" dirty="0">
                <a:latin typeface="Aptos Display" panose="020B0004020202020204" pitchFamily="34" charset="0"/>
              </a:rPr>
              <a:t> </a:t>
            </a:r>
            <a:r>
              <a:rPr lang="en-US" dirty="0" err="1">
                <a:latin typeface="Aptos Display" panose="020B0004020202020204" pitchFamily="34" charset="0"/>
              </a:rPr>
              <a:t>travay</a:t>
            </a:r>
            <a:r>
              <a:rPr lang="en-US" dirty="0">
                <a:latin typeface="Aptos Display" panose="020B0004020202020204" pitchFamily="34" charset="0"/>
              </a:rPr>
              <a:t> la </a:t>
            </a:r>
            <a:r>
              <a:rPr lang="en-US" dirty="0">
                <a:latin typeface="Aptos Display"/>
              </a:rPr>
              <a:t>(ap </a:t>
            </a:r>
            <a:r>
              <a:rPr lang="en-US" dirty="0" err="1">
                <a:latin typeface="Aptos Display"/>
              </a:rPr>
              <a:t>kontinye</a:t>
            </a:r>
            <a:r>
              <a:rPr lang="en-US" dirty="0">
                <a:latin typeface="Aptos Display"/>
              </a:rPr>
              <a:t>)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F87E-1996-C408-B8CA-56F6AC41F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549" y="1804625"/>
            <a:ext cx="10990996" cy="4398674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Èd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pou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tout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moun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ka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konprann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sa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k ap di 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ak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lòt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èd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pou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tout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moun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ka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patisipe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. </a:t>
            </a:r>
            <a:endParaRPr lang="en-US" sz="22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Reyinyon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ap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fèt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kote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moun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ka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vini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e/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oswa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an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liy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pou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ka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pèmèt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kèlkeswa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moun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nan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patisipe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. </a:t>
            </a:r>
            <a:endParaRPr lang="en-US" sz="22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ptos Narrow"/>
              </a:rPr>
              <a:t>Y ap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ekri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dokiman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nan yon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langaj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ki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senp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e y ap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tradui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.</a:t>
            </a:r>
            <a:endParaRPr lang="en-US" sz="22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Manm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ap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fè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efò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pou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koute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e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soutni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moun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ki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soti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nan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kominote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souvan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mal boule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avèk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oswa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pa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ba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enpòtans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. </a:t>
            </a:r>
            <a:endParaRPr lang="en-US" sz="22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Manm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ap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egzamine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dokiman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alavans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e y ap prepare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pou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byen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patisipe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. </a:t>
            </a:r>
            <a:endParaRPr lang="en-US" sz="22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egzije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pou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manm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prezan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e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alè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;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si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pap ka la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dwe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fè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youn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nan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moun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k ap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dirije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konn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sa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alavans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Manm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ka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voye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yon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moun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al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asiste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reyinyon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nan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plas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, men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moun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sa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a pa gen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dwa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pou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l vote,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ni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li pa gen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stati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ofisyèl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kòm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manm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gwoup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travay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la.</a:t>
            </a:r>
            <a:endParaRPr lang="en-US" sz="22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ptos Narrow"/>
              </a:rPr>
              <a:t>Y ap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fè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konnen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tout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enterè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pèsonèl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ki ta ka gen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efè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sou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desizyon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e y ap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pran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mezi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pou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jere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sa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ann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amoni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ak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règ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. </a:t>
            </a:r>
            <a:endParaRPr lang="en-US" sz="22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ptos Narrow"/>
              </a:rPr>
              <a:t>Y ap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revize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règ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regilyèman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pou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ka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reponn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ak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bezwen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ki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genyen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e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kòmantè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fè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. </a:t>
            </a:r>
            <a:endParaRPr lang="en-US" sz="22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envite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manm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pou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pataje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ide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pou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ka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amelyore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reyinyon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an e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pèmèt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tout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moun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ptos Narrow"/>
              </a:rPr>
              <a:t>patisipe</a:t>
            </a:r>
            <a:r>
              <a:rPr lang="en-US" sz="2200" dirty="0">
                <a:solidFill>
                  <a:schemeClr val="tx1"/>
                </a:solidFill>
                <a:latin typeface="Aptos Narrow"/>
              </a:rPr>
              <a:t>. </a:t>
            </a:r>
          </a:p>
          <a:p>
            <a:pPr marL="383540"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383540"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6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CAF5-3A6D-62D7-BA8B-B14D9A06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Enstriksyon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pou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sèvi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ak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Zoom</a:t>
            </a:r>
            <a:endParaRPr lang="en-US" dirty="0">
              <a:latin typeface="Aptos Display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FCB0C-E411-3654-AD68-F5BF68F8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8134"/>
            <a:ext cx="10058400" cy="3870960"/>
          </a:xfrm>
        </p:spPr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2800" dirty="0" err="1">
                <a:latin typeface="Aptos Narrow"/>
                <a:ea typeface="Calibri Light"/>
                <a:cs typeface="Calibri Light"/>
              </a:rPr>
              <a:t>Opsyon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tchat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la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disponib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pou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manm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yo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pou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yo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ka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fè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kòmantè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yo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genyen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e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poze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kesyon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(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sonje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yo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ka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anrejistre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yo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e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piblik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la ka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wè</a:t>
            </a:r>
            <a:r>
              <a:rPr lang="en-US" sz="2800" dirty="0">
                <a:latin typeface="Aptos Narrow"/>
                <a:ea typeface="Calibri Light"/>
                <a:cs typeface="Calibri Light"/>
              </a:rPr>
              <a:t> </a:t>
            </a:r>
            <a:r>
              <a:rPr lang="en-US" sz="2800" dirty="0" err="1">
                <a:latin typeface="Aptos Narrow"/>
                <a:ea typeface="Calibri Light"/>
                <a:cs typeface="Calibri Light"/>
              </a:rPr>
              <a:t>yo</a:t>
            </a:r>
            <a:r>
              <a:rPr lang="en-US" sz="2800" dirty="0">
                <a:latin typeface="Aptos Narrow"/>
                <a:ea typeface="+mn-lt"/>
                <a:cs typeface="+mn-lt"/>
              </a:rPr>
              <a:t>)</a:t>
            </a:r>
            <a:endParaRPr lang="en-US" dirty="0">
              <a:latin typeface="Aptos Narrow"/>
              <a:ea typeface="+mn-lt"/>
              <a:cs typeface="+mn-lt"/>
            </a:endParaRPr>
          </a:p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2800" dirty="0" err="1">
                <a:latin typeface="Aptos Narrow"/>
                <a:ea typeface="+mn-lt"/>
                <a:cs typeface="+mn-lt"/>
              </a:rPr>
              <a:t>Tanpri</a:t>
            </a:r>
            <a:r>
              <a:rPr lang="en-US" sz="2800" dirty="0">
                <a:latin typeface="Aptos Narrow"/>
                <a:ea typeface="+mn-lt"/>
                <a:cs typeface="+mn-lt"/>
              </a:rPr>
              <a:t>, pa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sèvi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ak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opsyon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voye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mesaj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prive</a:t>
            </a:r>
            <a:r>
              <a:rPr lang="en-US" sz="2800" dirty="0">
                <a:latin typeface="Aptos Narrow"/>
                <a:ea typeface="+mn-lt"/>
                <a:cs typeface="+mn-lt"/>
              </a:rPr>
              <a:t> an</a:t>
            </a:r>
            <a:endParaRPr lang="en-US" dirty="0">
              <a:latin typeface="Aptos Narrow"/>
              <a:ea typeface="+mn-lt"/>
              <a:cs typeface="+mn-lt"/>
            </a:endParaRPr>
          </a:p>
          <a:p>
            <a:pPr marL="571500" indent="-571500"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2800" dirty="0" err="1">
                <a:latin typeface="Aptos Narrow"/>
                <a:ea typeface="+mn-lt"/>
                <a:cs typeface="+mn-lt"/>
              </a:rPr>
              <a:t>Tanpri</a:t>
            </a:r>
            <a:r>
              <a:rPr lang="en-US" sz="2800" dirty="0">
                <a:latin typeface="Aptos Narrow"/>
                <a:ea typeface="+mn-lt"/>
                <a:cs typeface="+mn-lt"/>
              </a:rPr>
              <a:t>,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fèmen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mikwo</a:t>
            </a:r>
            <a:r>
              <a:rPr lang="en-US" sz="2800" dirty="0">
                <a:latin typeface="Aptos Narrow"/>
                <a:ea typeface="+mn-lt"/>
                <a:cs typeface="+mn-lt"/>
              </a:rPr>
              <a:t> a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sof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si</a:t>
            </a:r>
            <a:r>
              <a:rPr lang="en-US" sz="2800" dirty="0">
                <a:latin typeface="Aptos Narrow"/>
                <a:ea typeface="+mn-lt"/>
                <a:cs typeface="+mn-lt"/>
              </a:rPr>
              <a:t> w ap pale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ak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gwoup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travay</a:t>
            </a:r>
            <a:r>
              <a:rPr lang="en-US" sz="2800" dirty="0">
                <a:latin typeface="Aptos Narrow"/>
                <a:ea typeface="+mn-lt"/>
                <a:cs typeface="+mn-lt"/>
              </a:rPr>
              <a:t> la, yon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fason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pou</a:t>
            </a:r>
            <a:r>
              <a:rPr lang="en-US" sz="2800" dirty="0">
                <a:latin typeface="Aptos Narrow"/>
                <a:ea typeface="+mn-lt"/>
                <a:cs typeface="+mn-lt"/>
              </a:rPr>
              <a:t> gen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mwens</a:t>
            </a:r>
            <a:r>
              <a:rPr lang="en-US" sz="2800" dirty="0">
                <a:latin typeface="Aptos Narrow"/>
                <a:ea typeface="+mn-lt"/>
                <a:cs typeface="+mn-lt"/>
              </a:rPr>
              <a:t> </a:t>
            </a:r>
            <a:r>
              <a:rPr lang="en-US" sz="2800" dirty="0" err="1">
                <a:latin typeface="Aptos Narrow"/>
                <a:ea typeface="+mn-lt"/>
                <a:cs typeface="+mn-lt"/>
              </a:rPr>
              <a:t>bri</a:t>
            </a:r>
            <a:endParaRPr lang="en-US" dirty="0">
              <a:latin typeface="Aptos Narrow"/>
              <a:ea typeface="Calibri" panose="020F0502020204030204"/>
              <a:cs typeface="Calibri" panose="020F0502020204030204"/>
            </a:endParaRPr>
          </a:p>
          <a:p>
            <a:pPr marL="571500" indent="-571500">
              <a:buFont typeface="Wingdings" panose="020F0502020204030204" pitchFamily="34" charset="0"/>
              <a:buChar char="§"/>
            </a:pPr>
            <a:endParaRPr lang="en-US" sz="2800" dirty="0">
              <a:latin typeface="Aptos Narrow"/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182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108B-6460-0EAF-FB93-32C6D26D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Egzamen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sou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nòt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ki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te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pran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nan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reyinyon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6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oktòb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BFAB-DFAC-10AB-0045-B8FC7AF0C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Tout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chanjman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Vòt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52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1B087-FF82-0358-A832-C8B2D55E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578F-9A69-6875-80E2-070E36E4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Konvèsasyon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sou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anrejistreman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reyinyon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Gwoup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travay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DC2D-CEAE-07B7-D901-E40585B97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Konvèsasyon</a:t>
            </a:r>
            <a:endParaRPr lang="en-US" sz="2800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7215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98940F2259D4AA15776BBE75254EA" ma:contentTypeVersion="5" ma:contentTypeDescription="Create a new document." ma:contentTypeScope="" ma:versionID="3cfc0ac8aed9f7a91ed02540dcce4c9b">
  <xsd:schema xmlns:xsd="http://www.w3.org/2001/XMLSchema" xmlns:xs="http://www.w3.org/2001/XMLSchema" xmlns:p="http://schemas.microsoft.com/office/2006/metadata/properties" xmlns:ns2="cfac202d-5dfe-4943-8fc4-9115dd8079c4" xmlns:ns3="699ac1d4-ca39-4946-aa46-a9cdf037dbb3" targetNamespace="http://schemas.microsoft.com/office/2006/metadata/properties" ma:root="true" ma:fieldsID="251ff37047bb3922f60ec7e8c8d9d4e0" ns2:_="" ns3:_="">
    <xsd:import namespace="cfac202d-5dfe-4943-8fc4-9115dd8079c4"/>
    <xsd:import namespace="699ac1d4-ca39-4946-aa46-a9cdf037db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c202d-5dfe-4943-8fc4-9115dd807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ac1d4-ca39-4946-aa46-a9cdf037dbb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C7C060-C7A5-40BB-9154-81520B860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307184-7427-455E-824B-49F830AC29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c202d-5dfe-4943-8fc4-9115dd8079c4"/>
    <ds:schemaRef ds:uri="699ac1d4-ca39-4946-aa46-a9cdf037d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5AF1A4-0282-4409-B39C-CDD315C5CFD0}">
  <ds:schemaRefs>
    <ds:schemaRef ds:uri="http://purl.org/dc/dcmitype/"/>
    <ds:schemaRef ds:uri="699ac1d4-ca39-4946-aa46-a9cdf037dbb3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cfac202d-5dfe-4943-8fc4-9115dd8079c4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c75d8168-fa8e-4753-8aef-55111ae727bd}" enabled="0" method="" siteId="{c75d8168-fa8e-4753-8aef-55111ae727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290</TotalTime>
  <Words>1410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 Display</vt:lpstr>
      <vt:lpstr>Aptos Narrow</vt:lpstr>
      <vt:lpstr>Arial</vt:lpstr>
      <vt:lpstr>Calibri</vt:lpstr>
      <vt:lpstr>Calibri Light</vt:lpstr>
      <vt:lpstr>Wingdings</vt:lpstr>
      <vt:lpstr>Wingdings,Sans-Serif</vt:lpstr>
      <vt:lpstr>Retrospect</vt:lpstr>
      <vt:lpstr>Gwoup Travay sou Charles River la pou asire tout moun ka sèvi ak rivyè a</vt:lpstr>
      <vt:lpstr>Avi pou fè konnen y ap anrejistre</vt:lpstr>
      <vt:lpstr>Lis pwen pou pale</vt:lpstr>
      <vt:lpstr> Apèl</vt:lpstr>
      <vt:lpstr>Règ pou Gwoup travay la</vt:lpstr>
      <vt:lpstr>Règ pou Gwoup travay la (ap kontinye)</vt:lpstr>
      <vt:lpstr>Enstriksyon pou sèvi ak Zoom</vt:lpstr>
      <vt:lpstr>Egzamen sou nòt ki te pran nan reyinyon 6 oktòb la</vt:lpstr>
      <vt:lpstr>Konvèsasyon sou anrejistreman reyinyon Gwoup travay la</vt:lpstr>
      <vt:lpstr>Pale sou visit ki te fèt nan espas la nan dat  6 novanm nan</vt:lpstr>
      <vt:lpstr>Pale sou jan y ap fè odyans piblik yo ak sa k ap ladan yo</vt:lpstr>
      <vt:lpstr>Pale sou jan y ap fè odyans piblik yo ak sa k ap ladan yo (Ap kontinye)</vt:lpstr>
      <vt:lpstr>Premye rekòmandasyon pou rapò Gwoup travay la - Konvèsasyon</vt:lpstr>
      <vt:lpstr>Pwochen etap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Du, Van</dc:creator>
  <cp:lastModifiedBy>Emily P</cp:lastModifiedBy>
  <cp:revision>318</cp:revision>
  <dcterms:created xsi:type="dcterms:W3CDTF">2025-08-11T23:41:35Z</dcterms:created>
  <dcterms:modified xsi:type="dcterms:W3CDTF">2025-12-12T14:39:55Z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0x0101006DA98940F2259D4AA15776BBE75254EA</vt:lpwstr>
  </property>
  <property fmtid="{D5CDD505-2E9C-101B-9397-08002B2CF9AE}" pid="3" name="MediaServiceImageTags">
    <vt:lpwstr/>
  </property>
</Properties>
</file>