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87" r:id="rId6"/>
    <p:sldId id="257" r:id="rId7"/>
    <p:sldId id="285" r:id="rId8"/>
    <p:sldId id="258" r:id="rId9"/>
    <p:sldId id="273" r:id="rId10"/>
    <p:sldId id="279" r:id="rId11"/>
    <p:sldId id="282" r:id="rId12"/>
    <p:sldId id="292" r:id="rId13"/>
    <p:sldId id="293" r:id="rId14"/>
    <p:sldId id="294" r:id="rId15"/>
    <p:sldId id="295" r:id="rId16"/>
    <p:sldId id="28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yuan" initials="L" lastIdx="1" clrIdx="0">
    <p:extLst>
      <p:ext uri="{19B8F6BF-5375-455C-9EA6-DF929625EA0E}">
        <p15:presenceInfo xmlns:p15="http://schemas.microsoft.com/office/powerpoint/2012/main" userId="Liyu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, Monika (DCR)" userId="S::monika.roy@mass.gov::cd6c4b63-5e77-48d5-b6cc-4177d9876de7" providerId="AD" clId="Web-{B90C6C6E-5609-5AB5-9B5E-263275F79484}"/>
    <pc:docChg chg="addSld delSld modSld">
      <pc:chgData name="Roy, Monika (DCR)" userId="S::monika.roy@mass.gov::cd6c4b63-5e77-48d5-b6cc-4177d9876de7" providerId="AD" clId="Web-{B90C6C6E-5609-5AB5-9B5E-263275F79484}" dt="2025-11-03T04:05:53.363" v="269" actId="20577"/>
      <pc:docMkLst>
        <pc:docMk/>
      </pc:docMkLst>
      <pc:sldChg chg="modSp">
        <pc:chgData name="Roy, Monika (DCR)" userId="S::monika.roy@mass.gov::cd6c4b63-5e77-48d5-b6cc-4177d9876de7" providerId="AD" clId="Web-{B90C6C6E-5609-5AB5-9B5E-263275F79484}" dt="2025-11-03T04:05:53.363" v="269" actId="20577"/>
        <pc:sldMkLst>
          <pc:docMk/>
          <pc:sldMk cId="368982270" sldId="272"/>
        </pc:sldMkLst>
        <pc:spChg chg="mod">
          <ac:chgData name="Roy, Monika (DCR)" userId="S::monika.roy@mass.gov::cd6c4b63-5e77-48d5-b6cc-4177d9876de7" providerId="AD" clId="Web-{B90C6C6E-5609-5AB5-9B5E-263275F79484}" dt="2025-11-03T04:05:53.363" v="269" actId="20577"/>
          <ac:spMkLst>
            <pc:docMk/>
            <pc:sldMk cId="368982270" sldId="272"/>
            <ac:spMk id="3" creationId="{C7FFEBF4-7121-3805-811D-A578E901497E}"/>
          </ac:spMkLst>
        </pc:spChg>
      </pc:sldChg>
      <pc:sldChg chg="del">
        <pc:chgData name="Roy, Monika (DCR)" userId="S::monika.roy@mass.gov::cd6c4b63-5e77-48d5-b6cc-4177d9876de7" providerId="AD" clId="Web-{B90C6C6E-5609-5AB5-9B5E-263275F79484}" dt="2025-11-03T03:28:27.353" v="3"/>
        <pc:sldMkLst>
          <pc:docMk/>
          <pc:sldMk cId="2775173956" sldId="278"/>
        </pc:sldMkLst>
      </pc:sldChg>
      <pc:sldChg chg="del">
        <pc:chgData name="Roy, Monika (DCR)" userId="S::monika.roy@mass.gov::cd6c4b63-5e77-48d5-b6cc-4177d9876de7" providerId="AD" clId="Web-{B90C6C6E-5609-5AB5-9B5E-263275F79484}" dt="2025-11-03T03:28:55.259" v="6"/>
        <pc:sldMkLst>
          <pc:docMk/>
          <pc:sldMk cId="379393873" sldId="286"/>
        </pc:sldMkLst>
      </pc:sldChg>
      <pc:sldChg chg="del">
        <pc:chgData name="Roy, Monika (DCR)" userId="S::monika.roy@mass.gov::cd6c4b63-5e77-48d5-b6cc-4177d9876de7" providerId="AD" clId="Web-{B90C6C6E-5609-5AB5-9B5E-263275F79484}" dt="2025-11-03T03:28:28.618" v="4"/>
        <pc:sldMkLst>
          <pc:docMk/>
          <pc:sldMk cId="4134093413" sldId="288"/>
        </pc:sldMkLst>
      </pc:sldChg>
      <pc:sldChg chg="modSp">
        <pc:chgData name="Roy, Monika (DCR)" userId="S::monika.roy@mass.gov::cd6c4b63-5e77-48d5-b6cc-4177d9876de7" providerId="AD" clId="Web-{B90C6C6E-5609-5AB5-9B5E-263275F79484}" dt="2025-11-03T03:40:04.635" v="15" actId="20577"/>
        <pc:sldMkLst>
          <pc:docMk/>
          <pc:sldMk cId="3989607768" sldId="289"/>
        </pc:sldMkLst>
        <pc:spChg chg="mod">
          <ac:chgData name="Roy, Monika (DCR)" userId="S::monika.roy@mass.gov::cd6c4b63-5e77-48d5-b6cc-4177d9876de7" providerId="AD" clId="Web-{B90C6C6E-5609-5AB5-9B5E-263275F79484}" dt="2025-11-03T03:40:04.635" v="15" actId="20577"/>
          <ac:spMkLst>
            <pc:docMk/>
            <pc:sldMk cId="3989607768" sldId="289"/>
            <ac:spMk id="6" creationId="{3AAFEA63-4337-CF55-3A5F-31C17C31DAFA}"/>
          </ac:spMkLst>
        </pc:spChg>
      </pc:sldChg>
      <pc:sldChg chg="del">
        <pc:chgData name="Roy, Monika (DCR)" userId="S::monika.roy@mass.gov::cd6c4b63-5e77-48d5-b6cc-4177d9876de7" providerId="AD" clId="Web-{B90C6C6E-5609-5AB5-9B5E-263275F79484}" dt="2025-11-03T03:28:36.665" v="5"/>
        <pc:sldMkLst>
          <pc:docMk/>
          <pc:sldMk cId="3196128825" sldId="290"/>
        </pc:sldMkLst>
      </pc:sldChg>
      <pc:sldChg chg="addSp modSp">
        <pc:chgData name="Roy, Monika (DCR)" userId="S::monika.roy@mass.gov::cd6c4b63-5e77-48d5-b6cc-4177d9876de7" providerId="AD" clId="Web-{B90C6C6E-5609-5AB5-9B5E-263275F79484}" dt="2025-11-03T03:21:02.137" v="2" actId="1076"/>
        <pc:sldMkLst>
          <pc:docMk/>
          <pc:sldMk cId="1588223882" sldId="293"/>
        </pc:sldMkLst>
        <pc:picChg chg="add mod">
          <ac:chgData name="Roy, Monika (DCR)" userId="S::monika.roy@mass.gov::cd6c4b63-5e77-48d5-b6cc-4177d9876de7" providerId="AD" clId="Web-{B90C6C6E-5609-5AB5-9B5E-263275F79484}" dt="2025-11-03T03:21:02.137" v="2" actId="1076"/>
          <ac:picMkLst>
            <pc:docMk/>
            <pc:sldMk cId="1588223882" sldId="293"/>
            <ac:picMk id="4" creationId="{657B0953-D3A9-4E0C-2FDE-F04C243C1D8E}"/>
          </ac:picMkLst>
        </pc:picChg>
      </pc:sldChg>
      <pc:sldChg chg="add del replId">
        <pc:chgData name="Roy, Monika (DCR)" userId="S::monika.roy@mass.gov::cd6c4b63-5e77-48d5-b6cc-4177d9876de7" providerId="AD" clId="Web-{B90C6C6E-5609-5AB5-9B5E-263275F79484}" dt="2025-11-03T03:29:30.196" v="8"/>
        <pc:sldMkLst>
          <pc:docMk/>
          <pc:sldMk cId="2604808957" sldId="294"/>
        </pc:sldMkLst>
      </pc:sldChg>
      <pc:sldChg chg="modSp add replId">
        <pc:chgData name="Roy, Monika (DCR)" userId="S::monika.roy@mass.gov::cd6c4b63-5e77-48d5-b6cc-4177d9876de7" providerId="AD" clId="Web-{B90C6C6E-5609-5AB5-9B5E-263275F79484}" dt="2025-11-03T03:55:56.765" v="74" actId="20577"/>
        <pc:sldMkLst>
          <pc:docMk/>
          <pc:sldMk cId="3570741042" sldId="294"/>
        </pc:sldMkLst>
        <pc:spChg chg="mod">
          <ac:chgData name="Roy, Monika (DCR)" userId="S::monika.roy@mass.gov::cd6c4b63-5e77-48d5-b6cc-4177d9876de7" providerId="AD" clId="Web-{B90C6C6E-5609-5AB5-9B5E-263275F79484}" dt="2025-11-03T03:53:27.628" v="33" actId="20577"/>
          <ac:spMkLst>
            <pc:docMk/>
            <pc:sldMk cId="3570741042" sldId="294"/>
            <ac:spMk id="2" creationId="{FC5CE783-660D-1259-6D03-3D151E3B8A67}"/>
          </ac:spMkLst>
        </pc:spChg>
        <pc:spChg chg="mod">
          <ac:chgData name="Roy, Monika (DCR)" userId="S::monika.roy@mass.gov::cd6c4b63-5e77-48d5-b6cc-4177d9876de7" providerId="AD" clId="Web-{B90C6C6E-5609-5AB5-9B5E-263275F79484}" dt="2025-11-03T03:55:56.765" v="74" actId="20577"/>
          <ac:spMkLst>
            <pc:docMk/>
            <pc:sldMk cId="3570741042" sldId="294"/>
            <ac:spMk id="3" creationId="{0BB13290-8FE8-FD78-3EF1-17DBE2DAAD83}"/>
          </ac:spMkLst>
        </pc:spChg>
      </pc:sldChg>
      <pc:sldChg chg="modSp add replId">
        <pc:chgData name="Roy, Monika (DCR)" userId="S::monika.roy@mass.gov::cd6c4b63-5e77-48d5-b6cc-4177d9876de7" providerId="AD" clId="Web-{B90C6C6E-5609-5AB5-9B5E-263275F79484}" dt="2025-11-03T03:58:57.176" v="116" actId="20577"/>
        <pc:sldMkLst>
          <pc:docMk/>
          <pc:sldMk cId="1862081710" sldId="295"/>
        </pc:sldMkLst>
        <pc:spChg chg="mod">
          <ac:chgData name="Roy, Monika (DCR)" userId="S::monika.roy@mass.gov::cd6c4b63-5e77-48d5-b6cc-4177d9876de7" providerId="AD" clId="Web-{B90C6C6E-5609-5AB5-9B5E-263275F79484}" dt="2025-11-03T03:56:55.498" v="82" actId="20577"/>
          <ac:spMkLst>
            <pc:docMk/>
            <pc:sldMk cId="1862081710" sldId="295"/>
            <ac:spMk id="2" creationId="{AA9317DA-38B9-5561-E376-DF6BB41DE268}"/>
          </ac:spMkLst>
        </pc:spChg>
        <pc:spChg chg="mod">
          <ac:chgData name="Roy, Monika (DCR)" userId="S::monika.roy@mass.gov::cd6c4b63-5e77-48d5-b6cc-4177d9876de7" providerId="AD" clId="Web-{B90C6C6E-5609-5AB5-9B5E-263275F79484}" dt="2025-11-03T03:58:57.176" v="116" actId="20577"/>
          <ac:spMkLst>
            <pc:docMk/>
            <pc:sldMk cId="1862081710" sldId="295"/>
            <ac:spMk id="3" creationId="{FDDE89F3-4530-F52D-9FC6-6F87AFDD9BD2}"/>
          </ac:spMkLst>
        </pc:spChg>
      </pc:sldChg>
    </pc:docChg>
  </pc:docChgLst>
  <pc:docChgLst>
    <pc:chgData name="Roy, Monika (DCR)" userId="cd6c4b63-5e77-48d5-b6cc-4177d9876de7" providerId="ADAL" clId="{047CEA6C-B863-48AF-A957-980235AB9946}"/>
    <pc:docChg chg="modSld">
      <pc:chgData name="Roy, Monika (DCR)" userId="cd6c4b63-5e77-48d5-b6cc-4177d9876de7" providerId="ADAL" clId="{047CEA6C-B863-48AF-A957-980235AB9946}" dt="2025-11-07T20:36:39.616" v="3" actId="962"/>
      <pc:docMkLst>
        <pc:docMk/>
      </pc:docMkLst>
      <pc:sldChg chg="modSp mod">
        <pc:chgData name="Roy, Monika (DCR)" userId="cd6c4b63-5e77-48d5-b6cc-4177d9876de7" providerId="ADAL" clId="{047CEA6C-B863-48AF-A957-980235AB9946}" dt="2025-11-07T20:36:39.616" v="3" actId="962"/>
        <pc:sldMkLst>
          <pc:docMk/>
          <pc:sldMk cId="1588223882" sldId="293"/>
        </pc:sldMkLst>
        <pc:spChg chg="mod">
          <ac:chgData name="Roy, Monika (DCR)" userId="cd6c4b63-5e77-48d5-b6cc-4177d9876de7" providerId="ADAL" clId="{047CEA6C-B863-48AF-A957-980235AB9946}" dt="2025-11-07T20:35:43.847" v="1" actId="962"/>
          <ac:spMkLst>
            <pc:docMk/>
            <pc:sldMk cId="1588223882" sldId="293"/>
            <ac:spMk id="3" creationId="{02C299BB-7D78-66A6-DDA8-22291A65C942}"/>
          </ac:spMkLst>
        </pc:spChg>
        <pc:picChg chg="mod">
          <ac:chgData name="Roy, Monika (DCR)" userId="cd6c4b63-5e77-48d5-b6cc-4177d9876de7" providerId="ADAL" clId="{047CEA6C-B863-48AF-A957-980235AB9946}" dt="2025-11-07T20:36:39.616" v="3" actId="962"/>
          <ac:picMkLst>
            <pc:docMk/>
            <pc:sldMk cId="1588223882" sldId="293"/>
            <ac:picMk id="4" creationId="{657B0953-D3A9-4E0C-2FDE-F04C243C1D8E}"/>
          </ac:picMkLst>
        </pc:picChg>
      </pc:sldChg>
    </pc:docChg>
  </pc:docChgLst>
  <pc:docChgLst>
    <pc:chgData name="Roy, Monika (DCR)" userId="S::monika.roy@mass.gov::cd6c4b63-5e77-48d5-b6cc-4177d9876de7" providerId="AD" clId="Web-{F42ED58A-BCF7-446A-C995-B77EB7A705ED}"/>
    <pc:docChg chg="modSld">
      <pc:chgData name="Roy, Monika (DCR)" userId="S::monika.roy@mass.gov::cd6c4b63-5e77-48d5-b6cc-4177d9876de7" providerId="AD" clId="Web-{F42ED58A-BCF7-446A-C995-B77EB7A705ED}" dt="2025-11-03T13:55:07.396" v="41" actId="20577"/>
      <pc:docMkLst>
        <pc:docMk/>
      </pc:docMkLst>
      <pc:sldChg chg="modSp">
        <pc:chgData name="Roy, Monika (DCR)" userId="S::monika.roy@mass.gov::cd6c4b63-5e77-48d5-b6cc-4177d9876de7" providerId="AD" clId="Web-{F42ED58A-BCF7-446A-C995-B77EB7A705ED}" dt="2025-11-03T13:55:07.396" v="41" actId="20577"/>
        <pc:sldMkLst>
          <pc:docMk/>
          <pc:sldMk cId="3570741042" sldId="294"/>
        </pc:sldMkLst>
        <pc:spChg chg="mod">
          <ac:chgData name="Roy, Monika (DCR)" userId="S::monika.roy@mass.gov::cd6c4b63-5e77-48d5-b6cc-4177d9876de7" providerId="AD" clId="Web-{F42ED58A-BCF7-446A-C995-B77EB7A705ED}" dt="2025-11-03T13:55:07.396" v="41" actId="20577"/>
          <ac:spMkLst>
            <pc:docMk/>
            <pc:sldMk cId="3570741042" sldId="294"/>
            <ac:spMk id="3" creationId="{0BB13290-8FE8-FD78-3EF1-17DBE2DAAD83}"/>
          </ac:spMkLst>
        </pc:spChg>
      </pc:sldChg>
    </pc:docChg>
  </pc:docChgLst>
  <pc:docChgLst>
    <pc:chgData name="Roy, Monika (DCR)" userId="S::monika.roy@mass.gov::cd6c4b63-5e77-48d5-b6cc-4177d9876de7" providerId="AD" clId="Web-{2B246E33-A162-780F-FE9B-0CD708DE51A0}"/>
    <pc:docChg chg="addSld delSld modSld">
      <pc:chgData name="Roy, Monika (DCR)" userId="S::monika.roy@mass.gov::cd6c4b63-5e77-48d5-b6cc-4177d9876de7" providerId="AD" clId="Web-{2B246E33-A162-780F-FE9B-0CD708DE51A0}" dt="2025-10-31T21:07:31.069" v="64" actId="20577"/>
      <pc:docMkLst>
        <pc:docMk/>
      </pc:docMkLst>
      <pc:sldChg chg="modSp">
        <pc:chgData name="Roy, Monika (DCR)" userId="S::monika.roy@mass.gov::cd6c4b63-5e77-48d5-b6cc-4177d9876de7" providerId="AD" clId="Web-{2B246E33-A162-780F-FE9B-0CD708DE51A0}" dt="2025-10-31T20:34:01.027" v="6" actId="20577"/>
        <pc:sldMkLst>
          <pc:docMk/>
          <pc:sldMk cId="2800528767" sldId="282"/>
        </pc:sldMkLst>
        <pc:spChg chg="mod">
          <ac:chgData name="Roy, Monika (DCR)" userId="S::monika.roy@mass.gov::cd6c4b63-5e77-48d5-b6cc-4177d9876de7" providerId="AD" clId="Web-{2B246E33-A162-780F-FE9B-0CD708DE51A0}" dt="2025-10-31T20:34:01.027" v="6" actId="20577"/>
          <ac:spMkLst>
            <pc:docMk/>
            <pc:sldMk cId="2800528767" sldId="282"/>
            <ac:spMk id="2" creationId="{4684108B-6460-0EAF-FB93-32C6D26D12AB}"/>
          </ac:spMkLst>
        </pc:spChg>
      </pc:sldChg>
      <pc:sldChg chg="modSp add replId">
        <pc:chgData name="Roy, Monika (DCR)" userId="S::monika.roy@mass.gov::cd6c4b63-5e77-48d5-b6cc-4177d9876de7" providerId="AD" clId="Web-{2B246E33-A162-780F-FE9B-0CD708DE51A0}" dt="2025-10-31T21:07:02.756" v="41" actId="20577"/>
        <pc:sldMkLst>
          <pc:docMk/>
          <pc:sldMk cId="604721561" sldId="292"/>
        </pc:sldMkLst>
        <pc:spChg chg="mod">
          <ac:chgData name="Roy, Monika (DCR)" userId="S::monika.roy@mass.gov::cd6c4b63-5e77-48d5-b6cc-4177d9876de7" providerId="AD" clId="Web-{2B246E33-A162-780F-FE9B-0CD708DE51A0}" dt="2025-10-31T21:06:57.022" v="38" actId="20577"/>
          <ac:spMkLst>
            <pc:docMk/>
            <pc:sldMk cId="604721561" sldId="292"/>
            <ac:spMk id="2" creationId="{63D4578F-9A69-6875-80E2-070E36E4D970}"/>
          </ac:spMkLst>
        </pc:spChg>
        <pc:spChg chg="mod">
          <ac:chgData name="Roy, Monika (DCR)" userId="S::monika.roy@mass.gov::cd6c4b63-5e77-48d5-b6cc-4177d9876de7" providerId="AD" clId="Web-{2B246E33-A162-780F-FE9B-0CD708DE51A0}" dt="2025-10-31T21:07:02.756" v="41" actId="20577"/>
          <ac:spMkLst>
            <pc:docMk/>
            <pc:sldMk cId="604721561" sldId="292"/>
            <ac:spMk id="3" creationId="{5587DC2D-CEAE-07B7-D901-E40585B97FFE}"/>
          </ac:spMkLst>
        </pc:spChg>
      </pc:sldChg>
      <pc:sldChg chg="modSp add replId">
        <pc:chgData name="Roy, Monika (DCR)" userId="S::monika.roy@mass.gov::cd6c4b63-5e77-48d5-b6cc-4177d9876de7" providerId="AD" clId="Web-{2B246E33-A162-780F-FE9B-0CD708DE51A0}" dt="2025-10-31T21:07:31.069" v="64" actId="20577"/>
        <pc:sldMkLst>
          <pc:docMk/>
          <pc:sldMk cId="1588223882" sldId="293"/>
        </pc:sldMkLst>
        <pc:spChg chg="mod">
          <ac:chgData name="Roy, Monika (DCR)" userId="S::monika.roy@mass.gov::cd6c4b63-5e77-48d5-b6cc-4177d9876de7" providerId="AD" clId="Web-{2B246E33-A162-780F-FE9B-0CD708DE51A0}" dt="2025-10-31T21:07:26.194" v="63" actId="20577"/>
          <ac:spMkLst>
            <pc:docMk/>
            <pc:sldMk cId="1588223882" sldId="293"/>
            <ac:spMk id="2" creationId="{1C8B2EDC-34FB-52C8-D9BB-FA5F93B24B07}"/>
          </ac:spMkLst>
        </pc:spChg>
        <pc:spChg chg="mod">
          <ac:chgData name="Roy, Monika (DCR)" userId="S::monika.roy@mass.gov::cd6c4b63-5e77-48d5-b6cc-4177d9876de7" providerId="AD" clId="Web-{2B246E33-A162-780F-FE9B-0CD708DE51A0}" dt="2025-10-31T21:07:31.069" v="64" actId="20577"/>
          <ac:spMkLst>
            <pc:docMk/>
            <pc:sldMk cId="1588223882" sldId="293"/>
            <ac:spMk id="3" creationId="{02C299BB-7D78-66A6-DDA8-22291A65C942}"/>
          </ac:spMkLst>
        </pc:spChg>
      </pc:sldChg>
    </pc:docChg>
  </pc:docChgLst>
  <pc:docChgLst>
    <pc:chgData name="Roy, Monika (DCR)" userId="S::monika.roy@mass.gov::cd6c4b63-5e77-48d5-b6cc-4177d9876de7" providerId="AD" clId="Web-{597D0FD0-DC51-5AE9-FFC7-F5FDDBAE4AE9}"/>
    <pc:docChg chg="modSld">
      <pc:chgData name="Roy, Monika (DCR)" userId="S::monika.roy@mass.gov::cd6c4b63-5e77-48d5-b6cc-4177d9876de7" providerId="AD" clId="Web-{597D0FD0-DC51-5AE9-FFC7-F5FDDBAE4AE9}" dt="2025-10-31T15:17:36.700" v="23" actId="20577"/>
      <pc:docMkLst>
        <pc:docMk/>
      </pc:docMkLst>
      <pc:sldChg chg="modSp">
        <pc:chgData name="Roy, Monika (DCR)" userId="S::monika.roy@mass.gov::cd6c4b63-5e77-48d5-b6cc-4177d9876de7" providerId="AD" clId="Web-{597D0FD0-DC51-5AE9-FFC7-F5FDDBAE4AE9}" dt="2025-10-31T15:16:48.401" v="10" actId="20577"/>
        <pc:sldMkLst>
          <pc:docMk/>
          <pc:sldMk cId="109857222" sldId="256"/>
        </pc:sldMkLst>
        <pc:spChg chg="mod">
          <ac:chgData name="Roy, Monika (DCR)" userId="S::monika.roy@mass.gov::cd6c4b63-5e77-48d5-b6cc-4177d9876de7" providerId="AD" clId="Web-{597D0FD0-DC51-5AE9-FFC7-F5FDDBAE4AE9}" dt="2025-10-31T15:16:48.401" v="1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oy, Monika (DCR)" userId="S::monika.roy@mass.gov::cd6c4b63-5e77-48d5-b6cc-4177d9876de7" providerId="AD" clId="Web-{597D0FD0-DC51-5AE9-FFC7-F5FDDBAE4AE9}" dt="2025-10-31T15:17:36.700" v="23" actId="20577"/>
        <pc:sldMkLst>
          <pc:docMk/>
          <pc:sldMk cId="1899753760" sldId="257"/>
        </pc:sldMkLst>
        <pc:spChg chg="mod">
          <ac:chgData name="Roy, Monika (DCR)" userId="S::monika.roy@mass.gov::cd6c4b63-5e77-48d5-b6cc-4177d9876de7" providerId="AD" clId="Web-{597D0FD0-DC51-5AE9-FFC7-F5FDDBAE4AE9}" dt="2025-10-31T15:17:36.700" v="23" actId="20577"/>
          <ac:spMkLst>
            <pc:docMk/>
            <pc:sldMk cId="1899753760" sldId="257"/>
            <ac:spMk id="3" creationId="{5C20FE9E-D1F9-6225-0BD6-212A89ABDA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0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Charles River</a:t>
            </a:r>
            <a:br>
              <a:rPr lang="en-US" altLang="zh-CN" sz="50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</a:br>
            <a:r>
              <a:rPr lang="zh-CN" sz="50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公平</a:t>
            </a:r>
            <a:r>
              <a:rPr lang="zh-CN" altLang="en-US" sz="50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河岸通行</a:t>
            </a:r>
            <a:r>
              <a:rPr lang="zh-CN" sz="50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工作组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zh-CN" sz="2800" cap="none" dirty="0">
                <a:solidFill>
                  <a:srgbClr val="004B24"/>
                </a:solidFill>
                <a:latin typeface="Arial"/>
                <a:ea typeface="SimSun"/>
                <a:cs typeface="Arial"/>
              </a:rPr>
              <a:t>第四次会议 | 2025年11月3日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AC3E-A105-93AD-2E4C-6B2565F2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2EDC-34FB-52C8-D9BB-FA5F93B2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>
                <a:latin typeface="Aptos Display"/>
                <a:ea typeface="SimSun"/>
                <a:cs typeface="Calibri Light"/>
              </a:rPr>
              <a:t>讨论11月6日的现场考察</a:t>
            </a:r>
          </a:p>
        </p:txBody>
      </p:sp>
      <p:sp>
        <p:nvSpPr>
          <p:cNvPr id="3" name="Content Placeholder 2" descr="A map of Cambridge with Memorial Drive highlighted between the Eliot Bridge and the Longfellow Bridge.">
            <a:extLst>
              <a:ext uri="{FF2B5EF4-FFF2-40B4-BE49-F238E27FC236}">
                <a16:creationId xmlns:a16="http://schemas.microsoft.com/office/drawing/2014/main" id="{02C299BB-7D78-66A6-DDA8-22291A65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Cambridge市地图，Memorial Drive在“艾略特桥”（Eliot Bridge）和“朗费罗桥”（Longfellow Bridge）之间。">
            <a:extLst>
              <a:ext uri="{FF2B5EF4-FFF2-40B4-BE49-F238E27FC236}">
                <a16:creationId xmlns:a16="http://schemas.microsoft.com/office/drawing/2014/main" id="{657B0953-D3A9-4E0C-2FDE-F04C243C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08" y="2056190"/>
            <a:ext cx="6484890" cy="40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917D-D6D8-13CA-CC9D-9A686B5F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E783-660D-1259-6D03-3D151E3B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>
                <a:latin typeface="Aptos Display"/>
                <a:ea typeface="SimSun"/>
                <a:cs typeface="Calibri Light"/>
              </a:rPr>
              <a:t>讨论公开听证会的结构与内容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3290-8FE8-FD78-3EF1-17DBE2DA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公开听证会：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11月10日星期一下午6点至8点：线上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11月17日星期一下午6点至8点：线下，</a:t>
            </a:r>
            <a:r>
              <a:rPr lang="en-US" alt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Cambridge</a:t>
            </a:r>
            <a:r>
              <a:rPr 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社区中心社区活动室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dirty="0">
                <a:latin typeface="Aptos Narrow"/>
                <a:ea typeface="SimSun"/>
                <a:cs typeface="Calibri"/>
              </a:rPr>
              <a:t>外联活动最新情况: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200" dirty="0">
                <a:latin typeface="Aptos Narrow"/>
                <a:ea typeface="SimSun"/>
                <a:cs typeface="Calibri"/>
              </a:rPr>
              <a:t>一对一谈话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上门走访和传单分发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2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其他外展活动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74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6037D-EC0C-5CB3-2642-44DDAFEA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17DA-38B9-5561-E376-DF6BB41D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>
                <a:latin typeface="Aptos Display"/>
                <a:ea typeface="SimSun"/>
                <a:cs typeface="Calibri Light"/>
              </a:rPr>
              <a:t>讨论公开听证会的结构与内容（续）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89F3-4530-F52D-9FC6-6F87AFDD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b="1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下午6:00 – 6:15：</a:t>
            </a:r>
            <a:r>
              <a:rPr lang="zh-CN" sz="280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抵达与交流时间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b="1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下午6:15 - 6:45：</a:t>
            </a:r>
            <a:r>
              <a:rPr lang="zh-CN" sz="280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概述演示 + 问答环节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b="1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下午6:45 - 7:30：</a:t>
            </a:r>
            <a:r>
              <a:rPr lang="zh-CN" sz="280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小组讨论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b="1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晚上7:30 – 8:00：</a:t>
            </a:r>
            <a:r>
              <a:rPr lang="zh-CN" sz="280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讨论分享与总结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08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Aptos Display"/>
                <a:ea typeface="SimSun"/>
                <a:cs typeface="Calibri Light"/>
              </a:rPr>
              <a:t>工作组报告初步建议——讨论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 dirty="0">
                <a:solidFill>
                  <a:srgbClr val="004B24"/>
                </a:solidFill>
                <a:latin typeface="Aptos Narrow"/>
                <a:ea typeface="SimSun"/>
                <a:cs typeface="+mn-lt"/>
              </a:rPr>
              <a:t>摘自第205节：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(c) 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工作组根据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(b)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款提出的建议及根据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(g)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款提交的报告应包括但不限于以下方式：</a:t>
            </a:r>
            <a:r>
              <a:rPr lang="zh-CN" sz="2400" dirty="0">
                <a:solidFill>
                  <a:srgbClr val="141414"/>
                </a:solidFill>
                <a:latin typeface="Aptos Narrow"/>
                <a:ea typeface="SimSun"/>
                <a:cs typeface="+mn-lt"/>
              </a:rPr>
              <a:t>(c) 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</a:t>
            </a:r>
            <a:r>
              <a:rPr lang="en-US" altLang="zh-CN" sz="2400" dirty="0" err="1">
                <a:solidFill>
                  <a:srgbClr val="141414"/>
                </a:solidFill>
                <a:latin typeface="Aptos Narrow"/>
                <a:cs typeface="+mn-lt"/>
              </a:rPr>
              <a:t>i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) 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确保部门在作出涉及位于“朗费罗桥”（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Longfellow Bridge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）与“艾略特桥”（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Eliot Bridge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）之间的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Charles River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区域的决策时，遵循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+mn-ea"/>
                <a:cs typeface="+mn-lt"/>
              </a:rPr>
              <a:t>环境正义原则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；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(ii) 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在作出 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Memorial Drive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封闭或限行的实质性决策时，确保所有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+mn-ea"/>
                <a:cs typeface="+mn-lt"/>
              </a:rPr>
              <a:t>利益相关方均参与其中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； 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(iii) 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确在部门调整“纪念大道”的通行时，确保毗邻社区的居民收到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+mn-ea"/>
                <a:cs typeface="+mn-lt"/>
              </a:rPr>
              <a:t>正式通知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；以及 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(iv) 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+mn-ea"/>
                <a:cs typeface="+mn-lt"/>
              </a:rPr>
              <a:t>改善</a:t>
            </a:r>
            <a:r>
              <a:rPr lang="en-US" altLang="zh-CN" sz="2400" dirty="0">
                <a:solidFill>
                  <a:srgbClr val="141414"/>
                </a:solidFill>
                <a:latin typeface="Aptos Narrow"/>
                <a:cs typeface="+mn-lt"/>
              </a:rPr>
              <a:t>Charles River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沿岸的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+mn-ea"/>
                <a:cs typeface="+mn-lt"/>
              </a:rPr>
              <a:t>规划</a:t>
            </a:r>
            <a:r>
              <a:rPr lang="zh-CN" altLang="en-US" sz="2400" dirty="0">
                <a:solidFill>
                  <a:srgbClr val="141414"/>
                </a:solidFill>
                <a:latin typeface="Aptos Narrow"/>
                <a:cs typeface="+mn-lt"/>
              </a:rPr>
              <a:t>，使其惠及更广泛的利益相关方群体。</a:t>
            </a:r>
            <a:endParaRPr lang="zh-CN" sz="2400" dirty="0">
              <a:solidFill>
                <a:srgbClr val="141414"/>
              </a:solidFill>
              <a:latin typeface="Aptos Narrow"/>
              <a:ea typeface="SimSun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Aptos Display"/>
                <a:ea typeface="SimSun"/>
              </a:rPr>
              <a:t>后续计划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Aptos Narrow"/>
                <a:ea typeface="SimSun"/>
                <a:cs typeface="+mn-lt"/>
              </a:rPr>
              <a:t> </a:t>
            </a:r>
            <a:r>
              <a:rPr lang="zh-CN" sz="2800" dirty="0">
                <a:latin typeface="Aptos Narrow"/>
                <a:ea typeface="SimSun"/>
                <a:cs typeface="+mn-lt"/>
              </a:rPr>
              <a:t>11月6日星期四现场考察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Aptos Narrow"/>
                <a:ea typeface="SimSun"/>
                <a:cs typeface="Calibri"/>
              </a:rPr>
              <a:t> </a:t>
            </a:r>
            <a:r>
              <a:rPr lang="zh-CN" sz="2800" dirty="0">
                <a:latin typeface="Aptos Narrow"/>
                <a:ea typeface="SimSun"/>
                <a:cs typeface="Calibri"/>
              </a:rPr>
              <a:t>由“大都会区规划委员会”（MAPC）主导的外展活动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Aptos Narrow"/>
                <a:ea typeface="SimSun"/>
                <a:cs typeface="Calibri"/>
              </a:rPr>
              <a:t> </a:t>
            </a:r>
            <a:r>
              <a:rPr lang="zh-CN" sz="2800" dirty="0">
                <a:latin typeface="Aptos Narrow"/>
                <a:ea typeface="SimSun"/>
                <a:cs typeface="Calibri"/>
              </a:rPr>
              <a:t>11月10日和17日举行公开听证会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rgbClr val="404040"/>
                </a:solidFill>
                <a:latin typeface="Aptos Narrow"/>
                <a:ea typeface="SimSun"/>
              </a:rPr>
              <a:t> 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</a:rPr>
              <a:t>工作组1月份第五次会议审议/讨论的报告草案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rgbClr val="404040"/>
                </a:solidFill>
                <a:latin typeface="Aptos Narrow"/>
                <a:ea typeface="SimSun"/>
              </a:rPr>
              <a:t> 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</a:rPr>
              <a:t>2月份举行第三次公开听证会，启动为期30天的公众意见征询期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rgbClr val="404040"/>
                </a:solidFill>
                <a:latin typeface="Aptos Narrow"/>
                <a:ea typeface="SimSun"/>
              </a:rPr>
              <a:t> 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</a:rPr>
              <a:t>根据公众意见修订报告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800">
                <a:solidFill>
                  <a:srgbClr val="404040"/>
                </a:solidFill>
                <a:latin typeface="Aptos Narrow"/>
                <a:ea typeface="SimSun"/>
              </a:rPr>
              <a:t> </a:t>
            </a:r>
            <a:r>
              <a:rPr lang="zh-CN" sz="2800">
                <a:solidFill>
                  <a:srgbClr val="404040"/>
                </a:solidFill>
                <a:latin typeface="Aptos Narrow"/>
                <a:ea typeface="SimSun"/>
              </a:rPr>
              <a:t>3月份</a:t>
            </a: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</a:rPr>
              <a:t>第六次工作组会议审议报告修订稿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00B05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04C7-DD89-9BBC-5A8E-4CCCC34B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录制通知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2958-6488-46D4-057D-E913179D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indent="0" algn="just">
              <a:buNone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      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本次会议将进行录制，马萨诸塞州自然资源保护与利用署及/或能源与环境事务部执行办公室可能会选择发布视频、静态图像、音频及/或聊天记录。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indent="0" algn="just">
              <a:buNone/>
            </a:pPr>
            <a:br>
              <a:rPr lang="zh-CN" sz="24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       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如继续参加本次线上会议，即表示您同意参与录制。录像和聊天记录可能被视为公共记录。</a:t>
            </a:r>
          </a:p>
        </p:txBody>
      </p:sp>
    </p:spTree>
    <p:extLst>
      <p:ext uri="{BB962C8B-B14F-4D97-AF65-F5344CB8AC3E}">
        <p14:creationId xmlns:p14="http://schemas.microsoft.com/office/powerpoint/2010/main" val="207584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议程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937174"/>
            <a:ext cx="10058400" cy="40233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欢迎致辞与点名 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审议10月6日的会议纪要</a:t>
            </a:r>
            <a:r>
              <a:rPr lang="en-US" alt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[</a:t>
            </a: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表决]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讨论工作组会议的录制事宜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讨论11月6日的现场考察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讨论公开听证会的结构和内容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讨论工作组最终报告的初步建议 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工作组成员提问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公众意见（如时间允许）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zh-CN" sz="2400" dirty="0">
                <a:solidFill>
                  <a:srgbClr val="404040"/>
                </a:solidFill>
                <a:latin typeface="Arial"/>
                <a:ea typeface="SimSun"/>
                <a:cs typeface="Arial"/>
              </a:rPr>
              <a:t>休会[表决]</a:t>
            </a:r>
          </a:p>
          <a:p>
            <a:pPr marL="383540" lvl="1">
              <a:buClr>
                <a:srgbClr val="99CB38"/>
              </a:buClr>
            </a:pPr>
            <a:endParaRPr lang="en-US" sz="2400" dirty="0">
              <a:solidFill>
                <a:srgbClr val="40404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Aptos Display"/>
                <a:ea typeface="SimSun"/>
                <a:cs typeface="Calibri Light"/>
              </a:rPr>
              <a:t> 点名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79850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能源与环境事物部（EEA）代表: </a:t>
            </a:r>
            <a:r>
              <a:rPr lang="zh-CN" sz="1500" dirty="0">
                <a:latin typeface="Aptos Narrow"/>
                <a:ea typeface="SimSun"/>
                <a:cs typeface="+mn-lt"/>
              </a:rPr>
              <a:t>Jonathan Guzmán，环境正义与公平办公室环境正义与公平主任 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自然资源保护与利用署（DCR）代表: </a:t>
            </a:r>
            <a:r>
              <a:rPr lang="zh-CN" sz="1500" dirty="0">
                <a:latin typeface="Aptos Narrow"/>
                <a:ea typeface="SimSun"/>
                <a:cs typeface="+mn-lt"/>
              </a:rPr>
              <a:t>Monika Roy，环境正义高级主任 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/>
              <a:t>公共卫生部气候与环境卫生局局长或其指定人员：</a:t>
            </a:r>
            <a:r>
              <a:rPr lang="zh-CN" sz="1500" dirty="0">
                <a:latin typeface="Aptos Narrow"/>
                <a:ea typeface="SimSun"/>
                <a:cs typeface="+mn-lt"/>
              </a:rPr>
              <a:t>Logan Bailey，公共卫生部气候与环境卫生局毒理学部门首席科学家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Cambridge Health Alliance：</a:t>
            </a:r>
            <a:r>
              <a:rPr lang="zh-CN" sz="1500" dirty="0">
                <a:latin typeface="Aptos Narrow"/>
                <a:ea typeface="SimSun"/>
                <a:cs typeface="+mn-lt"/>
              </a:rPr>
              <a:t>Derrick Neal，</a:t>
            </a:r>
            <a:r>
              <a:rPr lang="en-US" altLang="zh-CN" sz="1500" dirty="0">
                <a:latin typeface="Aptos Narrow"/>
                <a:ea typeface="SimSun"/>
                <a:cs typeface="+mn-lt"/>
              </a:rPr>
              <a:t>Cambridge</a:t>
            </a:r>
            <a:r>
              <a:rPr lang="zh-CN" sz="1500" dirty="0">
                <a:latin typeface="Aptos Narrow"/>
                <a:ea typeface="SimSun"/>
                <a:cs typeface="+mn-lt"/>
              </a:rPr>
              <a:t>市首席公共卫生官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</a:t>
            </a:r>
            <a:r>
              <a:rPr lang="en-US" altLang="zh-CN" sz="1500" b="1" dirty="0">
                <a:latin typeface="Aptos Narrow"/>
                <a:ea typeface="SimSun"/>
                <a:cs typeface="+mn-lt"/>
              </a:rPr>
              <a:t>Cambridge</a:t>
            </a:r>
            <a:r>
              <a:rPr lang="zh-CN" sz="1500" b="1" dirty="0">
                <a:latin typeface="Aptos Narrow"/>
                <a:ea typeface="SimSun"/>
                <a:cs typeface="+mn-lt"/>
              </a:rPr>
              <a:t>市重建局：</a:t>
            </a:r>
            <a:r>
              <a:rPr lang="zh-CN" sz="1500" dirty="0">
                <a:latin typeface="Aptos Narrow"/>
                <a:ea typeface="SimSun"/>
                <a:cs typeface="+mn-lt"/>
              </a:rPr>
              <a:t>Kyle Vangel，项目与规划总监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</a:t>
            </a:r>
            <a:r>
              <a:rPr lang="en-US" altLang="zh-CN" sz="1500" b="1" dirty="0">
                <a:latin typeface="Aptos Narrow"/>
                <a:ea typeface="SimSun"/>
                <a:cs typeface="+mn-lt"/>
              </a:rPr>
              <a:t>NAACP--</a:t>
            </a:r>
            <a:r>
              <a:rPr lang="zh-CN" sz="1500" b="1" dirty="0">
                <a:latin typeface="Aptos Narrow"/>
                <a:ea typeface="SimSun"/>
                <a:cs typeface="+mn-lt"/>
              </a:rPr>
              <a:t>全美有色人种协进会</a:t>
            </a:r>
            <a:r>
              <a:rPr lang="en-US" altLang="zh-CN" sz="1500" b="1" dirty="0">
                <a:latin typeface="Aptos Narrow"/>
                <a:ea typeface="SimSun"/>
                <a:cs typeface="+mn-lt"/>
              </a:rPr>
              <a:t>Cambridge</a:t>
            </a:r>
            <a:r>
              <a:rPr lang="zh-CN" sz="1500" b="1" dirty="0">
                <a:latin typeface="Aptos Narrow"/>
                <a:ea typeface="SimSun"/>
                <a:cs typeface="+mn-lt"/>
              </a:rPr>
              <a:t>分会：</a:t>
            </a:r>
            <a:r>
              <a:rPr lang="zh-CN" sz="1500" dirty="0">
                <a:latin typeface="Aptos Narrow"/>
                <a:ea typeface="SimSun"/>
                <a:cs typeface="+mn-lt"/>
              </a:rPr>
              <a:t>Ken Reeves，主席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Cambridge Black Pastors Alliance, Inc.：</a:t>
            </a:r>
            <a:r>
              <a:rPr lang="zh-CN" sz="1500" dirty="0">
                <a:latin typeface="Aptos Narrow"/>
                <a:ea typeface="SimSun"/>
                <a:cs typeface="+mn-lt"/>
              </a:rPr>
              <a:t>Jeremy D. Battle，Western Avenue Church牧师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Massachusetts Bicycle Coalition, Inc.：</a:t>
            </a:r>
            <a:r>
              <a:rPr lang="zh-CN" sz="1500" dirty="0">
                <a:latin typeface="Aptos Narrow"/>
                <a:ea typeface="SimSun"/>
                <a:cs typeface="+mn-lt"/>
              </a:rPr>
              <a:t>Galen Mook，执行董事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Charles River Conservancy, Inc.：</a:t>
            </a:r>
            <a:r>
              <a:rPr lang="zh-CN" sz="1500" dirty="0">
                <a:latin typeface="Aptos Narrow"/>
                <a:ea typeface="SimSun"/>
                <a:cs typeface="+mn-lt"/>
              </a:rPr>
              <a:t>Laura Jasinski，执行董事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Cambridge Mothers Out Front</a:t>
            </a:r>
            <a:r>
              <a:rPr lang="en-US" altLang="zh-CN" sz="1500" b="1" dirty="0">
                <a:latin typeface="Aptos Narrow"/>
                <a:ea typeface="SimSun"/>
                <a:cs typeface="+mn-lt"/>
              </a:rPr>
              <a:t>: </a:t>
            </a:r>
            <a:r>
              <a:rPr lang="zh-CN" sz="1500" dirty="0">
                <a:latin typeface="Aptos Narrow"/>
                <a:ea typeface="SimSun"/>
                <a:cs typeface="+mn-lt"/>
              </a:rPr>
              <a:t>Angela DeSousa，成员兼领导层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河湾公园信托人民基金</a:t>
            </a:r>
            <a:r>
              <a:rPr lang="en-US" altLang="zh-CN" sz="1500" b="1" dirty="0">
                <a:latin typeface="Aptos Narrow"/>
                <a:ea typeface="SimSun"/>
                <a:cs typeface="+mn-lt"/>
              </a:rPr>
              <a:t>: </a:t>
            </a:r>
            <a:r>
              <a:rPr lang="zh-CN" sz="1500" dirty="0">
                <a:latin typeface="Aptos Narrow"/>
                <a:ea typeface="SimSun"/>
                <a:cs typeface="+mn-lt"/>
              </a:rPr>
              <a:t>Franziska "Fran" Amacher，受托人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个人:</a:t>
            </a:r>
            <a:r>
              <a:rPr lang="zh-CN" sz="1500" dirty="0">
                <a:latin typeface="Aptos Narrow"/>
                <a:ea typeface="SimSun"/>
                <a:cs typeface="+mn-lt"/>
              </a:rPr>
              <a:t> Lawrence Adkins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个人: </a:t>
            </a:r>
            <a:r>
              <a:rPr lang="zh-CN" sz="1500" dirty="0">
                <a:latin typeface="Aptos Narrow"/>
                <a:ea typeface="SimSun"/>
                <a:cs typeface="+mn-lt"/>
              </a:rPr>
              <a:t>Sheila Headley-Burwell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个人: </a:t>
            </a:r>
            <a:r>
              <a:rPr lang="zh-CN" sz="1500" dirty="0">
                <a:latin typeface="Aptos Narrow"/>
                <a:ea typeface="SimSun"/>
                <a:cs typeface="+mn-lt"/>
              </a:rPr>
              <a:t>Steven Miller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个人:</a:t>
            </a:r>
            <a:r>
              <a:rPr lang="zh-CN" sz="1500" dirty="0">
                <a:latin typeface="Aptos Narrow"/>
                <a:ea typeface="SimSun"/>
                <a:cs typeface="+mn-lt"/>
              </a:rPr>
              <a:t> Thomas Leonard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+mn-lt"/>
              </a:rPr>
              <a:t> 个人:</a:t>
            </a:r>
            <a:r>
              <a:rPr lang="zh-CN" sz="1500" dirty="0">
                <a:latin typeface="Aptos Narrow"/>
                <a:ea typeface="SimSun"/>
                <a:cs typeface="+mn-lt"/>
              </a:rPr>
              <a:t> Denise Haynes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1500" b="1" dirty="0">
                <a:latin typeface="Aptos Narrow"/>
                <a:ea typeface="SimSun"/>
                <a:cs typeface="Calibri"/>
              </a:rPr>
              <a:t> 个人:</a:t>
            </a:r>
            <a:r>
              <a:rPr lang="zh-CN" sz="1500" dirty="0">
                <a:latin typeface="Aptos Narrow"/>
                <a:ea typeface="SimSun"/>
                <a:cs typeface="Calibri"/>
              </a:rPr>
              <a:t> 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Aptos Display" panose="020B0004020202020204" pitchFamily="34" charset="0"/>
                <a:ea typeface="SimSun"/>
              </a:rPr>
              <a:t>工作组规范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所有会议通知均应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  <a:ea typeface="SimSun"/>
              </a:rPr>
              <a:t>按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《公开会议法》的要求予以公示。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zh-CN" altLang="zh-CN" sz="2000" dirty="0">
                <a:solidFill>
                  <a:schemeClr val="tx1"/>
                </a:solidFill>
                <a:latin typeface="Aptos Narrow"/>
              </a:rPr>
              <a:t>至少提前48小时分发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议程，</a:t>
            </a:r>
            <a:r>
              <a:rPr lang="zh-CN" altLang="zh-CN" sz="2000" dirty="0">
                <a:solidFill>
                  <a:schemeClr val="tx1"/>
                </a:solidFill>
                <a:latin typeface="Aptos Narrow"/>
              </a:rPr>
              <a:t>议程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</a:rPr>
              <a:t>应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包括明确的讨论议题。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zh-CN" altLang="zh-CN" sz="2000" dirty="0">
                <a:solidFill>
                  <a:schemeClr val="tx1"/>
                </a:solidFill>
                <a:latin typeface="Aptos Narrow"/>
              </a:rPr>
              <a:t>应在合理时间范围内公开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会议记录。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chemeClr val="tx1"/>
                </a:solidFill>
                <a:latin typeface="Aptos Narrow"/>
              </a:rPr>
              <a:t>  除公开发布的会议外，不得在情况下进行任何审议或决策。</a:t>
            </a:r>
            <a:endParaRPr lang="en-US" altLang="zh-CN" sz="2000" dirty="0">
              <a:solidFill>
                <a:schemeClr val="tx1"/>
              </a:solidFill>
              <a:latin typeface="Aptos Narrow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成员应积极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尊重地倾听所有发言者的发言，包括公众意见。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  <a:ea typeface="SimSun"/>
              </a:rPr>
              <a:t>如有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分歧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  <a:ea typeface="SimSun"/>
              </a:rPr>
              <a:t>，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应以建设性的方式表达出来，对事不对人。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尽量减少干扰，确保</a:t>
            </a:r>
            <a:r>
              <a:rPr lang="zh-CN" altLang="en-US" sz="2000" dirty="0">
                <a:solidFill>
                  <a:schemeClr val="tx1"/>
                </a:solidFill>
                <a:latin typeface="Aptos Narrow"/>
              </a:rPr>
              <a:t>所有</a:t>
            </a: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联合负责人都能公平参与。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应分配时间征求公众意见，并明确规定时长和形式。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sz="2000" dirty="0">
                <a:solidFill>
                  <a:schemeClr val="tx1"/>
                </a:solidFill>
                <a:latin typeface="Aptos Narrow"/>
                <a:ea typeface="SimSun"/>
              </a:rPr>
              <a:t>  作为决策过程的一部分，成员应认可并考量公众意见。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BED5-4DFF-D7C2-8938-BD25F01A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DC83-9886-CF7E-F97D-71AAA0F3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ptos Display"/>
                <a:ea typeface="SimSun"/>
              </a:rPr>
              <a:t>工作组规范（续）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F87E-1996-C408-B8CA-56F6AC41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49" y="1902599"/>
            <a:ext cx="10990996" cy="4398674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应提供语言服务和便利措施，确保包容性参与。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会议应在无障碍场所及</a:t>
            </a: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/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或以线上形式举行，满足不同需求。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材料应以通俗易懂的语言提供并进行翻译。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成员应致力于提高一线群体以及历史上被边缘化群体的声音。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成员应提前审阅材料，做好积极参与的充分准备。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所有成员应按时出席，如无法出席，应提前通知联合负责人。成员可委派人员以公众身份出席会议，但该人员没有投票权，亦不享有工作组内的正式身份。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利益冲突应根据适用指南进行披露和管理。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chemeClr val="tx1"/>
                </a:solidFill>
                <a:latin typeface="Aptos Narrow"/>
                <a:ea typeface="SimSun"/>
              </a:rPr>
              <a:t> </a:t>
            </a:r>
            <a:r>
              <a:rPr lang="zh-CN" altLang="en-US" sz="2200" dirty="0">
                <a:solidFill>
                  <a:schemeClr val="tx1"/>
                </a:solidFill>
                <a:latin typeface="Aptos Narrow"/>
                <a:ea typeface="SimSun"/>
              </a:rPr>
              <a:t>为反映不断变化的需求和反馈，规范应定期修订。 </a:t>
            </a:r>
          </a:p>
          <a:p>
            <a:pPr marL="383540" lvl="1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200" dirty="0">
                <a:solidFill>
                  <a:schemeClr val="tx1"/>
                </a:solidFill>
                <a:latin typeface="Aptos Narrow"/>
              </a:rPr>
              <a:t> 鼓励成员对会议的流程和可及性提出改进建议。</a:t>
            </a:r>
            <a:endParaRPr lang="zh-CN" altLang="en-US" sz="2200" dirty="0">
              <a:solidFill>
                <a:schemeClr val="tx1"/>
              </a:solidFill>
              <a:latin typeface="Aptos Narrow"/>
              <a:ea typeface="SimSun"/>
            </a:endParaRPr>
          </a:p>
          <a:p>
            <a:pPr marL="383540"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383540"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6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CAF5-3A6D-62D7-BA8B-B14D9A06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Aptos Display"/>
                <a:ea typeface="SimSun"/>
                <a:cs typeface="Calibri Light"/>
              </a:rPr>
              <a:t>Zoom</a:t>
            </a:r>
            <a:r>
              <a:rPr lang="zh-CN" altLang="en-US" dirty="0">
                <a:latin typeface="Aptos Display"/>
                <a:ea typeface="SimSun"/>
                <a:cs typeface="Calibri Light"/>
              </a:rPr>
              <a:t>聊天管理</a:t>
            </a:r>
            <a:endParaRPr lang="zh-CN" dirty="0">
              <a:latin typeface="Aptos Display"/>
              <a:ea typeface="SimSun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CB0C-E411-3654-AD68-F5BF68F8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8134"/>
            <a:ext cx="10058400" cy="3870960"/>
          </a:xfrm>
        </p:spPr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2800" dirty="0"/>
              <a:t>成</a:t>
            </a:r>
            <a:r>
              <a:rPr lang="zh-CN" sz="2800" dirty="0"/>
              <a:t>员可通过聊天功能发表评论并提出问题（</a:t>
            </a:r>
            <a:r>
              <a:rPr lang="zh-CN" altLang="en-US" sz="2800" dirty="0"/>
              <a:t>须公开记录</a:t>
            </a:r>
            <a:r>
              <a:rPr lang="zh-CN" sz="2800" dirty="0"/>
              <a:t>）</a:t>
            </a: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sz="2800" dirty="0">
                <a:latin typeface="Aptos Narrow"/>
                <a:ea typeface="SimSun"/>
                <a:cs typeface="+mn-lt"/>
              </a:rPr>
              <a:t>请勿使用私信功能</a:t>
            </a: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2800" dirty="0"/>
              <a:t>除非正在向工作组作汇报，否则请将麦克风调静音，尽量减少背景噪音</a:t>
            </a:r>
          </a:p>
          <a:p>
            <a:pPr marL="571500" indent="-571500">
              <a:buFont typeface="Wingdings" panose="020F0502020204030204" pitchFamily="34" charset="0"/>
              <a:buChar char="§"/>
            </a:pPr>
            <a:endParaRPr lang="en-US" sz="2800" dirty="0">
              <a:latin typeface="Aptos Narrow"/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182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108B-6460-0EAF-FB93-32C6D26D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Aptos Display"/>
                <a:ea typeface="SimSun"/>
                <a:cs typeface="Calibri Light"/>
              </a:rPr>
              <a:t>审议10月6日的会议纪要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BFAB-DFAC-10AB-0045-B8FC7AF0C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修订情况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表决</a:t>
            </a: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52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>
                <a:latin typeface="Aptos Display"/>
                <a:ea typeface="SimSun"/>
                <a:cs typeface="Calibri Light"/>
              </a:rPr>
              <a:t>讨论工作组会议</a:t>
            </a:r>
            <a:r>
              <a:rPr lang="zh-CN" altLang="en-US" dirty="0">
                <a:latin typeface="Aptos Display"/>
                <a:ea typeface="SimSun"/>
                <a:cs typeface="Calibri Light"/>
              </a:rPr>
              <a:t>的</a:t>
            </a:r>
            <a:r>
              <a:rPr lang="zh-CN" dirty="0">
                <a:latin typeface="Aptos Display"/>
                <a:ea typeface="SimSun"/>
                <a:cs typeface="Calibri Light"/>
              </a:rPr>
              <a:t>录制事宜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sz="2800" dirty="0">
                <a:solidFill>
                  <a:srgbClr val="404040"/>
                </a:solidFill>
                <a:latin typeface="Aptos Narrow"/>
                <a:ea typeface="SimSun"/>
                <a:cs typeface="Calibri"/>
              </a:rPr>
              <a:t>讨论</a:t>
            </a: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SimSun"/>
        <a:cs typeface=""/>
      </a:majorFont>
      <a:minorFont>
        <a:latin typeface="Calibri" panose="020F0502020204030204"/>
        <a:ea typeface="SimSun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307184-7427-455E-824B-49F830AC2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c202d-5dfe-4943-8fc4-9115dd8079c4"/>
    <ds:schemaRef ds:uri="699ac1d4-ca39-4946-aa46-a9cdf037d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5AF1A4-0282-4409-B39C-CDD315C5CFD0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cfac202d-5dfe-4943-8fc4-9115dd8079c4"/>
    <ds:schemaRef ds:uri="699ac1d4-ca39-4946-aa46-a9cdf037dbb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</TotalTime>
  <Words>2008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 Display</vt:lpstr>
      <vt:lpstr>Aptos Narrow</vt:lpstr>
      <vt:lpstr>Arial</vt:lpstr>
      <vt:lpstr>Calibri</vt:lpstr>
      <vt:lpstr>Calibri Light</vt:lpstr>
      <vt:lpstr>Wingdings</vt:lpstr>
      <vt:lpstr>Wingdings,Sans-Serif</vt:lpstr>
      <vt:lpstr>Retrospect</vt:lpstr>
      <vt:lpstr>Charles River 公平河岸通行工作组</vt:lpstr>
      <vt:lpstr>录制通知</vt:lpstr>
      <vt:lpstr>议程</vt:lpstr>
      <vt:lpstr> 点名</vt:lpstr>
      <vt:lpstr>工作组规范</vt:lpstr>
      <vt:lpstr>工作组规范（续）</vt:lpstr>
      <vt:lpstr>Zoom聊天管理</vt:lpstr>
      <vt:lpstr>审议10月6日的会议纪要</vt:lpstr>
      <vt:lpstr>讨论工作组会议的录制事宜</vt:lpstr>
      <vt:lpstr>讨论11月6日的现场考察</vt:lpstr>
      <vt:lpstr>讨论公开听证会的结构与内容</vt:lpstr>
      <vt:lpstr>讨论公开听证会的结构与内容（续）</vt:lpstr>
      <vt:lpstr>工作组报告初步建议——讨论</vt:lpstr>
      <vt:lpstr>后续计划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Du, Van</dc:creator>
  <cp:lastModifiedBy>Emily P</cp:lastModifiedBy>
  <cp:revision>298</cp:revision>
  <dcterms:created xsi:type="dcterms:W3CDTF">2025-08-11T23:41:35Z</dcterms:created>
  <dcterms:modified xsi:type="dcterms:W3CDTF">2025-12-12T14:22:35Z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