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4"/>
  </p:sldMasterIdLst>
  <p:sldIdLst>
    <p:sldId id="256" r:id="rId5"/>
    <p:sldId id="287" r:id="rId6"/>
    <p:sldId id="257" r:id="rId7"/>
    <p:sldId id="285" r:id="rId8"/>
    <p:sldId id="258" r:id="rId9"/>
    <p:sldId id="273" r:id="rId10"/>
    <p:sldId id="279" r:id="rId11"/>
    <p:sldId id="282" r:id="rId12"/>
    <p:sldId id="292" r:id="rId13"/>
    <p:sldId id="293" r:id="rId14"/>
    <p:sldId id="294" r:id="rId15"/>
    <p:sldId id="295" r:id="rId16"/>
    <p:sldId id="289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DA5F047-F686-846E-B10A-195DEE70198A}" name="Du, Van" initials="DV" userId="S::vdu_mapc.org#ext#@massgov.onmicrosoft.com::47a6d444-42b4-4a65-aee3-c1a322a54d41" providerId="AD"/>
  <p188:author id="{91E4CB4D-C9A5-12EE-5DBA-DD024DF10616}" name="Roy, Monika (DCR)" initials="RM" userId="S::monika.roy@mass.gov::cd6c4b63-5e77-48d5-b6cc-4177d9876de7" providerId="AD"/>
  <p188:author id="{81F99954-DA0F-B49F-C971-0BFEC4A4310C}" name="Du, Van" initials="DV" userId="S::vdu@mapc.org::04a5bfda-6167-4024-be42-ce9539001a06" providerId="AD"/>
  <p188:author id="{3800E263-3FA3-6076-83E9-1C8DF9DE9C65}" name="Guzman, Jonathan (EEA)" initials="GJ" userId="S::jonathan.guzman@mass.gov::f35dc4a8-b2b6-4599-a8e6-9c85fbc90cfd" providerId="AD"/>
  <p188:author id="{27AAB498-5DD2-DE09-12C8-3433824A6625}" name="Guest User" initials="GU" userId="S::urn:spo:tenantanon#c75d8168-fa8e-4753-8aef-55111ae727bd::" providerId="AD"/>
  <p188:author id="{954BAEE1-65EF-0E9C-FD0A-F2645D9341B6}" name="Roy, Monika (DCR)" initials="MR" userId="S::Monika.Roy@mass.gov::cd6c4b63-5e77-48d5-b6cc-4177d9876de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B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90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y, Monika (DCR)" userId="S::monika.roy@mass.gov::cd6c4b63-5e77-48d5-b6cc-4177d9876de7" providerId="AD" clId="Web-{F42ED58A-BCF7-446A-C995-B77EB7A705ED}"/>
    <pc:docChg chg="modSld">
      <pc:chgData name="Roy, Monika (DCR)" userId="S::monika.roy@mass.gov::cd6c4b63-5e77-48d5-b6cc-4177d9876de7" providerId="AD" clId="Web-{F42ED58A-BCF7-446A-C995-B77EB7A705ED}" dt="2025-11-03T13:55:07.396" v="41" actId="20577"/>
      <pc:docMkLst>
        <pc:docMk/>
      </pc:docMkLst>
      <pc:sldChg chg="modSp">
        <pc:chgData name="Roy, Monika (DCR)" userId="S::monika.roy@mass.gov::cd6c4b63-5e77-48d5-b6cc-4177d9876de7" providerId="AD" clId="Web-{F42ED58A-BCF7-446A-C995-B77EB7A705ED}" dt="2025-11-03T13:55:07.396" v="41" actId="20577"/>
        <pc:sldMkLst>
          <pc:docMk/>
          <pc:sldMk cId="3570741042" sldId="294"/>
        </pc:sldMkLst>
        <pc:spChg chg="mod">
          <ac:chgData name="Roy, Monika (DCR)" userId="S::monika.roy@mass.gov::cd6c4b63-5e77-48d5-b6cc-4177d9876de7" providerId="AD" clId="Web-{F42ED58A-BCF7-446A-C995-B77EB7A705ED}" dt="2025-11-03T13:55:07.396" v="41" actId="20577"/>
          <ac:spMkLst>
            <pc:docMk/>
            <pc:sldMk cId="3570741042" sldId="294"/>
            <ac:spMk id="3" creationId="{0BB13290-8FE8-FD78-3EF1-17DBE2DAAD83}"/>
          </ac:spMkLst>
        </pc:spChg>
      </pc:sldChg>
    </pc:docChg>
  </pc:docChgLst>
  <pc:docChgLst>
    <pc:chgData name="Roy, Monika (DCR)" userId="S::monika.roy@mass.gov::cd6c4b63-5e77-48d5-b6cc-4177d9876de7" providerId="AD" clId="Web-{597D0FD0-DC51-5AE9-FFC7-F5FDDBAE4AE9}"/>
    <pc:docChg chg="modSld">
      <pc:chgData name="Roy, Monika (DCR)" userId="S::monika.roy@mass.gov::cd6c4b63-5e77-48d5-b6cc-4177d9876de7" providerId="AD" clId="Web-{597D0FD0-DC51-5AE9-FFC7-F5FDDBAE4AE9}" dt="2025-10-31T15:17:36.700" v="23" actId="20577"/>
      <pc:docMkLst>
        <pc:docMk/>
      </pc:docMkLst>
      <pc:sldChg chg="modSp">
        <pc:chgData name="Roy, Monika (DCR)" userId="S::monika.roy@mass.gov::cd6c4b63-5e77-48d5-b6cc-4177d9876de7" providerId="AD" clId="Web-{597D0FD0-DC51-5AE9-FFC7-F5FDDBAE4AE9}" dt="2025-10-31T15:16:48.401" v="10" actId="20577"/>
        <pc:sldMkLst>
          <pc:docMk/>
          <pc:sldMk cId="109857222" sldId="256"/>
        </pc:sldMkLst>
        <pc:spChg chg="mod">
          <ac:chgData name="Roy, Monika (DCR)" userId="S::monika.roy@mass.gov::cd6c4b63-5e77-48d5-b6cc-4177d9876de7" providerId="AD" clId="Web-{597D0FD0-DC51-5AE9-FFC7-F5FDDBAE4AE9}" dt="2025-10-31T15:16:48.401" v="10" actId="20577"/>
          <ac:spMkLst>
            <pc:docMk/>
            <pc:sldMk cId="109857222" sldId="256"/>
            <ac:spMk id="3" creationId="{00000000-0000-0000-0000-000000000000}"/>
          </ac:spMkLst>
        </pc:spChg>
      </pc:sldChg>
      <pc:sldChg chg="modSp">
        <pc:chgData name="Roy, Monika (DCR)" userId="S::monika.roy@mass.gov::cd6c4b63-5e77-48d5-b6cc-4177d9876de7" providerId="AD" clId="Web-{597D0FD0-DC51-5AE9-FFC7-F5FDDBAE4AE9}" dt="2025-10-31T15:17:36.700" v="23" actId="20577"/>
        <pc:sldMkLst>
          <pc:docMk/>
          <pc:sldMk cId="1899753760" sldId="257"/>
        </pc:sldMkLst>
        <pc:spChg chg="mod">
          <ac:chgData name="Roy, Monika (DCR)" userId="S::monika.roy@mass.gov::cd6c4b63-5e77-48d5-b6cc-4177d9876de7" providerId="AD" clId="Web-{597D0FD0-DC51-5AE9-FFC7-F5FDDBAE4AE9}" dt="2025-10-31T15:17:36.700" v="23" actId="20577"/>
          <ac:spMkLst>
            <pc:docMk/>
            <pc:sldMk cId="1899753760" sldId="257"/>
            <ac:spMk id="3" creationId="{5C20FE9E-D1F9-6225-0BD6-212A89ABDAE3}"/>
          </ac:spMkLst>
        </pc:spChg>
      </pc:sldChg>
    </pc:docChg>
  </pc:docChgLst>
  <pc:docChgLst>
    <pc:chgData name="Roy, Monika (DCR)" userId="S::monika.roy@mass.gov::cd6c4b63-5e77-48d5-b6cc-4177d9876de7" providerId="AD" clId="Web-{2B246E33-A162-780F-FE9B-0CD708DE51A0}"/>
    <pc:docChg chg="addSld delSld modSld">
      <pc:chgData name="Roy, Monika (DCR)" userId="S::monika.roy@mass.gov::cd6c4b63-5e77-48d5-b6cc-4177d9876de7" providerId="AD" clId="Web-{2B246E33-A162-780F-FE9B-0CD708DE51A0}" dt="2025-10-31T21:07:31.069" v="64" actId="20577"/>
      <pc:docMkLst>
        <pc:docMk/>
      </pc:docMkLst>
      <pc:sldChg chg="modSp">
        <pc:chgData name="Roy, Monika (DCR)" userId="S::monika.roy@mass.gov::cd6c4b63-5e77-48d5-b6cc-4177d9876de7" providerId="AD" clId="Web-{2B246E33-A162-780F-FE9B-0CD708DE51A0}" dt="2025-10-31T20:34:01.027" v="6" actId="20577"/>
        <pc:sldMkLst>
          <pc:docMk/>
          <pc:sldMk cId="2800528767" sldId="282"/>
        </pc:sldMkLst>
        <pc:spChg chg="mod">
          <ac:chgData name="Roy, Monika (DCR)" userId="S::monika.roy@mass.gov::cd6c4b63-5e77-48d5-b6cc-4177d9876de7" providerId="AD" clId="Web-{2B246E33-A162-780F-FE9B-0CD708DE51A0}" dt="2025-10-31T20:34:01.027" v="6" actId="20577"/>
          <ac:spMkLst>
            <pc:docMk/>
            <pc:sldMk cId="2800528767" sldId="282"/>
            <ac:spMk id="2" creationId="{4684108B-6460-0EAF-FB93-32C6D26D12AB}"/>
          </ac:spMkLst>
        </pc:spChg>
      </pc:sldChg>
      <pc:sldChg chg="modSp add replId">
        <pc:chgData name="Roy, Monika (DCR)" userId="S::monika.roy@mass.gov::cd6c4b63-5e77-48d5-b6cc-4177d9876de7" providerId="AD" clId="Web-{2B246E33-A162-780F-FE9B-0CD708DE51A0}" dt="2025-10-31T21:07:02.756" v="41" actId="20577"/>
        <pc:sldMkLst>
          <pc:docMk/>
          <pc:sldMk cId="604721561" sldId="292"/>
        </pc:sldMkLst>
        <pc:spChg chg="mod">
          <ac:chgData name="Roy, Monika (DCR)" userId="S::monika.roy@mass.gov::cd6c4b63-5e77-48d5-b6cc-4177d9876de7" providerId="AD" clId="Web-{2B246E33-A162-780F-FE9B-0CD708DE51A0}" dt="2025-10-31T21:06:57.022" v="38" actId="20577"/>
          <ac:spMkLst>
            <pc:docMk/>
            <pc:sldMk cId="604721561" sldId="292"/>
            <ac:spMk id="2" creationId="{63D4578F-9A69-6875-80E2-070E36E4D970}"/>
          </ac:spMkLst>
        </pc:spChg>
        <pc:spChg chg="mod">
          <ac:chgData name="Roy, Monika (DCR)" userId="S::monika.roy@mass.gov::cd6c4b63-5e77-48d5-b6cc-4177d9876de7" providerId="AD" clId="Web-{2B246E33-A162-780F-FE9B-0CD708DE51A0}" dt="2025-10-31T21:07:02.756" v="41" actId="20577"/>
          <ac:spMkLst>
            <pc:docMk/>
            <pc:sldMk cId="604721561" sldId="292"/>
            <ac:spMk id="3" creationId="{5587DC2D-CEAE-07B7-D901-E40585B97FFE}"/>
          </ac:spMkLst>
        </pc:spChg>
      </pc:sldChg>
      <pc:sldChg chg="modSp add replId">
        <pc:chgData name="Roy, Monika (DCR)" userId="S::monika.roy@mass.gov::cd6c4b63-5e77-48d5-b6cc-4177d9876de7" providerId="AD" clId="Web-{2B246E33-A162-780F-FE9B-0CD708DE51A0}" dt="2025-10-31T21:07:31.069" v="64" actId="20577"/>
        <pc:sldMkLst>
          <pc:docMk/>
          <pc:sldMk cId="1588223882" sldId="293"/>
        </pc:sldMkLst>
        <pc:spChg chg="mod">
          <ac:chgData name="Roy, Monika (DCR)" userId="S::monika.roy@mass.gov::cd6c4b63-5e77-48d5-b6cc-4177d9876de7" providerId="AD" clId="Web-{2B246E33-A162-780F-FE9B-0CD708DE51A0}" dt="2025-10-31T21:07:26.194" v="63" actId="20577"/>
          <ac:spMkLst>
            <pc:docMk/>
            <pc:sldMk cId="1588223882" sldId="293"/>
            <ac:spMk id="2" creationId="{1C8B2EDC-34FB-52C8-D9BB-FA5F93B24B07}"/>
          </ac:spMkLst>
        </pc:spChg>
        <pc:spChg chg="mod">
          <ac:chgData name="Roy, Monika (DCR)" userId="S::monika.roy@mass.gov::cd6c4b63-5e77-48d5-b6cc-4177d9876de7" providerId="AD" clId="Web-{2B246E33-A162-780F-FE9B-0CD708DE51A0}" dt="2025-10-31T21:07:31.069" v="64" actId="20577"/>
          <ac:spMkLst>
            <pc:docMk/>
            <pc:sldMk cId="1588223882" sldId="293"/>
            <ac:spMk id="3" creationId="{02C299BB-7D78-66A6-DDA8-22291A65C942}"/>
          </ac:spMkLst>
        </pc:spChg>
      </pc:sldChg>
    </pc:docChg>
  </pc:docChgLst>
  <pc:docChgLst>
    <pc:chgData name="Roy, Monika (DCR)" userId="S::monika.roy@mass.gov::cd6c4b63-5e77-48d5-b6cc-4177d9876de7" providerId="AD" clId="Web-{B90C6C6E-5609-5AB5-9B5E-263275F79484}"/>
    <pc:docChg chg="addSld delSld modSld">
      <pc:chgData name="Roy, Monika (DCR)" userId="S::monika.roy@mass.gov::cd6c4b63-5e77-48d5-b6cc-4177d9876de7" providerId="AD" clId="Web-{B90C6C6E-5609-5AB5-9B5E-263275F79484}" dt="2025-11-03T04:05:53.363" v="269" actId="20577"/>
      <pc:docMkLst>
        <pc:docMk/>
      </pc:docMkLst>
      <pc:sldChg chg="modSp">
        <pc:chgData name="Roy, Monika (DCR)" userId="S::monika.roy@mass.gov::cd6c4b63-5e77-48d5-b6cc-4177d9876de7" providerId="AD" clId="Web-{B90C6C6E-5609-5AB5-9B5E-263275F79484}" dt="2025-11-03T04:05:53.363" v="269" actId="20577"/>
        <pc:sldMkLst>
          <pc:docMk/>
          <pc:sldMk cId="368982270" sldId="272"/>
        </pc:sldMkLst>
        <pc:spChg chg="mod">
          <ac:chgData name="Roy, Monika (DCR)" userId="S::monika.roy@mass.gov::cd6c4b63-5e77-48d5-b6cc-4177d9876de7" providerId="AD" clId="Web-{B90C6C6E-5609-5AB5-9B5E-263275F79484}" dt="2025-11-03T04:05:53.363" v="269" actId="20577"/>
          <ac:spMkLst>
            <pc:docMk/>
            <pc:sldMk cId="368982270" sldId="272"/>
            <ac:spMk id="3" creationId="{C7FFEBF4-7121-3805-811D-A578E901497E}"/>
          </ac:spMkLst>
        </pc:spChg>
      </pc:sldChg>
      <pc:sldChg chg="del">
        <pc:chgData name="Roy, Monika (DCR)" userId="S::monika.roy@mass.gov::cd6c4b63-5e77-48d5-b6cc-4177d9876de7" providerId="AD" clId="Web-{B90C6C6E-5609-5AB5-9B5E-263275F79484}" dt="2025-11-03T03:28:27.353" v="3"/>
        <pc:sldMkLst>
          <pc:docMk/>
          <pc:sldMk cId="2775173956" sldId="278"/>
        </pc:sldMkLst>
      </pc:sldChg>
      <pc:sldChg chg="del">
        <pc:chgData name="Roy, Monika (DCR)" userId="S::monika.roy@mass.gov::cd6c4b63-5e77-48d5-b6cc-4177d9876de7" providerId="AD" clId="Web-{B90C6C6E-5609-5AB5-9B5E-263275F79484}" dt="2025-11-03T03:28:55.259" v="6"/>
        <pc:sldMkLst>
          <pc:docMk/>
          <pc:sldMk cId="379393873" sldId="286"/>
        </pc:sldMkLst>
      </pc:sldChg>
      <pc:sldChg chg="del">
        <pc:chgData name="Roy, Monika (DCR)" userId="S::monika.roy@mass.gov::cd6c4b63-5e77-48d5-b6cc-4177d9876de7" providerId="AD" clId="Web-{B90C6C6E-5609-5AB5-9B5E-263275F79484}" dt="2025-11-03T03:28:28.618" v="4"/>
        <pc:sldMkLst>
          <pc:docMk/>
          <pc:sldMk cId="4134093413" sldId="288"/>
        </pc:sldMkLst>
      </pc:sldChg>
      <pc:sldChg chg="modSp">
        <pc:chgData name="Roy, Monika (DCR)" userId="S::monika.roy@mass.gov::cd6c4b63-5e77-48d5-b6cc-4177d9876de7" providerId="AD" clId="Web-{B90C6C6E-5609-5AB5-9B5E-263275F79484}" dt="2025-11-03T03:40:04.635" v="15" actId="20577"/>
        <pc:sldMkLst>
          <pc:docMk/>
          <pc:sldMk cId="3989607768" sldId="289"/>
        </pc:sldMkLst>
        <pc:spChg chg="mod">
          <ac:chgData name="Roy, Monika (DCR)" userId="S::monika.roy@mass.gov::cd6c4b63-5e77-48d5-b6cc-4177d9876de7" providerId="AD" clId="Web-{B90C6C6E-5609-5AB5-9B5E-263275F79484}" dt="2025-11-03T03:40:04.635" v="15" actId="20577"/>
          <ac:spMkLst>
            <pc:docMk/>
            <pc:sldMk cId="3989607768" sldId="289"/>
            <ac:spMk id="6" creationId="{3AAFEA63-4337-CF55-3A5F-31C17C31DAFA}"/>
          </ac:spMkLst>
        </pc:spChg>
      </pc:sldChg>
      <pc:sldChg chg="del">
        <pc:chgData name="Roy, Monika (DCR)" userId="S::monika.roy@mass.gov::cd6c4b63-5e77-48d5-b6cc-4177d9876de7" providerId="AD" clId="Web-{B90C6C6E-5609-5AB5-9B5E-263275F79484}" dt="2025-11-03T03:28:36.665" v="5"/>
        <pc:sldMkLst>
          <pc:docMk/>
          <pc:sldMk cId="3196128825" sldId="290"/>
        </pc:sldMkLst>
      </pc:sldChg>
      <pc:sldChg chg="addSp modSp">
        <pc:chgData name="Roy, Monika (DCR)" userId="S::monika.roy@mass.gov::cd6c4b63-5e77-48d5-b6cc-4177d9876de7" providerId="AD" clId="Web-{B90C6C6E-5609-5AB5-9B5E-263275F79484}" dt="2025-11-03T03:21:02.137" v="2" actId="1076"/>
        <pc:sldMkLst>
          <pc:docMk/>
          <pc:sldMk cId="1588223882" sldId="293"/>
        </pc:sldMkLst>
        <pc:picChg chg="add mod">
          <ac:chgData name="Roy, Monika (DCR)" userId="S::monika.roy@mass.gov::cd6c4b63-5e77-48d5-b6cc-4177d9876de7" providerId="AD" clId="Web-{B90C6C6E-5609-5AB5-9B5E-263275F79484}" dt="2025-11-03T03:21:02.137" v="2" actId="1076"/>
          <ac:picMkLst>
            <pc:docMk/>
            <pc:sldMk cId="1588223882" sldId="293"/>
            <ac:picMk id="4" creationId="{657B0953-D3A9-4E0C-2FDE-F04C243C1D8E}"/>
          </ac:picMkLst>
        </pc:picChg>
      </pc:sldChg>
      <pc:sldChg chg="add del replId">
        <pc:chgData name="Roy, Monika (DCR)" userId="S::monika.roy@mass.gov::cd6c4b63-5e77-48d5-b6cc-4177d9876de7" providerId="AD" clId="Web-{B90C6C6E-5609-5AB5-9B5E-263275F79484}" dt="2025-11-03T03:29:30.196" v="8"/>
        <pc:sldMkLst>
          <pc:docMk/>
          <pc:sldMk cId="2604808957" sldId="294"/>
        </pc:sldMkLst>
      </pc:sldChg>
      <pc:sldChg chg="modSp add replId">
        <pc:chgData name="Roy, Monika (DCR)" userId="S::monika.roy@mass.gov::cd6c4b63-5e77-48d5-b6cc-4177d9876de7" providerId="AD" clId="Web-{B90C6C6E-5609-5AB5-9B5E-263275F79484}" dt="2025-11-03T03:55:56.765" v="74" actId="20577"/>
        <pc:sldMkLst>
          <pc:docMk/>
          <pc:sldMk cId="3570741042" sldId="294"/>
        </pc:sldMkLst>
        <pc:spChg chg="mod">
          <ac:chgData name="Roy, Monika (DCR)" userId="S::monika.roy@mass.gov::cd6c4b63-5e77-48d5-b6cc-4177d9876de7" providerId="AD" clId="Web-{B90C6C6E-5609-5AB5-9B5E-263275F79484}" dt="2025-11-03T03:53:27.628" v="33" actId="20577"/>
          <ac:spMkLst>
            <pc:docMk/>
            <pc:sldMk cId="3570741042" sldId="294"/>
            <ac:spMk id="2" creationId="{FC5CE783-660D-1259-6D03-3D151E3B8A67}"/>
          </ac:spMkLst>
        </pc:spChg>
        <pc:spChg chg="mod">
          <ac:chgData name="Roy, Monika (DCR)" userId="S::monika.roy@mass.gov::cd6c4b63-5e77-48d5-b6cc-4177d9876de7" providerId="AD" clId="Web-{B90C6C6E-5609-5AB5-9B5E-263275F79484}" dt="2025-11-03T03:55:56.765" v="74" actId="20577"/>
          <ac:spMkLst>
            <pc:docMk/>
            <pc:sldMk cId="3570741042" sldId="294"/>
            <ac:spMk id="3" creationId="{0BB13290-8FE8-FD78-3EF1-17DBE2DAAD83}"/>
          </ac:spMkLst>
        </pc:spChg>
      </pc:sldChg>
      <pc:sldChg chg="modSp add replId">
        <pc:chgData name="Roy, Monika (DCR)" userId="S::monika.roy@mass.gov::cd6c4b63-5e77-48d5-b6cc-4177d9876de7" providerId="AD" clId="Web-{B90C6C6E-5609-5AB5-9B5E-263275F79484}" dt="2025-11-03T03:58:57.176" v="116" actId="20577"/>
        <pc:sldMkLst>
          <pc:docMk/>
          <pc:sldMk cId="1862081710" sldId="295"/>
        </pc:sldMkLst>
        <pc:spChg chg="mod">
          <ac:chgData name="Roy, Monika (DCR)" userId="S::monika.roy@mass.gov::cd6c4b63-5e77-48d5-b6cc-4177d9876de7" providerId="AD" clId="Web-{B90C6C6E-5609-5AB5-9B5E-263275F79484}" dt="2025-11-03T03:56:55.498" v="82" actId="20577"/>
          <ac:spMkLst>
            <pc:docMk/>
            <pc:sldMk cId="1862081710" sldId="295"/>
            <ac:spMk id="2" creationId="{AA9317DA-38B9-5561-E376-DF6BB41DE268}"/>
          </ac:spMkLst>
        </pc:spChg>
        <pc:spChg chg="mod">
          <ac:chgData name="Roy, Monika (DCR)" userId="S::monika.roy@mass.gov::cd6c4b63-5e77-48d5-b6cc-4177d9876de7" providerId="AD" clId="Web-{B90C6C6E-5609-5AB5-9B5E-263275F79484}" dt="2025-11-03T03:58:57.176" v="116" actId="20577"/>
          <ac:spMkLst>
            <pc:docMk/>
            <pc:sldMk cId="1862081710" sldId="295"/>
            <ac:spMk id="3" creationId="{FDDE89F3-4530-F52D-9FC6-6F87AFDD9BD2}"/>
          </ac:spMkLst>
        </pc:spChg>
      </pc:sldChg>
    </pc:docChg>
  </pc:docChgLst>
  <pc:docChgLst>
    <pc:chgData name="Roy, Monika (DCR)" userId="cd6c4b63-5e77-48d5-b6cc-4177d9876de7" providerId="ADAL" clId="{047CEA6C-B863-48AF-A957-980235AB9946}"/>
    <pc:docChg chg="modSld">
      <pc:chgData name="Roy, Monika (DCR)" userId="cd6c4b63-5e77-48d5-b6cc-4177d9876de7" providerId="ADAL" clId="{047CEA6C-B863-48AF-A957-980235AB9946}" dt="2025-11-07T20:36:39.616" v="3" actId="962"/>
      <pc:docMkLst>
        <pc:docMk/>
      </pc:docMkLst>
      <pc:sldChg chg="modSp mod">
        <pc:chgData name="Roy, Monika (DCR)" userId="cd6c4b63-5e77-48d5-b6cc-4177d9876de7" providerId="ADAL" clId="{047CEA6C-B863-48AF-A957-980235AB9946}" dt="2025-11-07T20:36:39.616" v="3" actId="962"/>
        <pc:sldMkLst>
          <pc:docMk/>
          <pc:sldMk cId="1588223882" sldId="293"/>
        </pc:sldMkLst>
        <pc:spChg chg="mod">
          <ac:chgData name="Roy, Monika (DCR)" userId="cd6c4b63-5e77-48d5-b6cc-4177d9876de7" providerId="ADAL" clId="{047CEA6C-B863-48AF-A957-980235AB9946}" dt="2025-11-07T20:35:43.847" v="1" actId="962"/>
          <ac:spMkLst>
            <pc:docMk/>
            <pc:sldMk cId="1588223882" sldId="293"/>
            <ac:spMk id="3" creationId="{02C299BB-7D78-66A6-DDA8-22291A65C942}"/>
          </ac:spMkLst>
        </pc:spChg>
        <pc:picChg chg="mod">
          <ac:chgData name="Roy, Monika (DCR)" userId="cd6c4b63-5e77-48d5-b6cc-4177d9876de7" providerId="ADAL" clId="{047CEA6C-B863-48AF-A957-980235AB9946}" dt="2025-11-07T20:36:39.616" v="3" actId="962"/>
          <ac:picMkLst>
            <pc:docMk/>
            <pc:sldMk cId="1588223882" sldId="293"/>
            <ac:picMk id="4" creationId="{657B0953-D3A9-4E0C-2FDE-F04C243C1D8E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2565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475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04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ACD46E6-90C9-5A94-5A35-1C98F051F6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1022" y="416577"/>
            <a:ext cx="10643616" cy="71727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 cap="all" baseline="0"/>
            </a:lvl1pPr>
          </a:lstStyle>
          <a:p>
            <a:pPr algn="ctr"/>
            <a:r>
              <a:rPr lang="en-US">
                <a:solidFill>
                  <a:srgbClr val="4D5BE2"/>
                </a:solidFill>
              </a:rPr>
              <a:t>ADD TITLE HERE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47D4AE5-C0C9-3ADD-96CD-4F646C40ECD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69315" y="1181873"/>
            <a:ext cx="2787650" cy="1154112"/>
          </a:xfrm>
          <a:solidFill>
            <a:schemeClr val="accent1"/>
          </a:solidFill>
        </p:spPr>
        <p:txBody>
          <a:bodyPr lIns="32004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C840F69-82D1-BA5D-BCDE-065BCBD763C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7696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2E6E650B-9763-2E1B-83A3-D40D92876A3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37610" y="1181873"/>
            <a:ext cx="4532630" cy="1154112"/>
          </a:xfrm>
          <a:solidFill>
            <a:schemeClr val="accent1"/>
          </a:solidFill>
        </p:spPr>
        <p:txBody>
          <a:bodyPr lIns="274320" tIns="457200" r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F0365650-4538-97BE-682C-4FEE50D5B3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1541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E605A104-600A-E6C4-A7F3-4C6E6E8B62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0250" y="1181873"/>
            <a:ext cx="3084388" cy="1154112"/>
          </a:xfrm>
          <a:solidFill>
            <a:schemeClr val="accent1"/>
          </a:solidFill>
        </p:spPr>
        <p:txBody>
          <a:bodyPr lIns="274320" tIns="457200">
            <a:noAutofit/>
          </a:bodyPr>
          <a:lstStyle>
            <a:lvl1pPr marL="0" indent="0">
              <a:lnSpc>
                <a:spcPct val="90000"/>
              </a:lnSpc>
              <a:buNone/>
              <a:defRPr sz="1200" b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D53846D8-2231-F40F-1840-B4D3ECF557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542020" y="1347291"/>
            <a:ext cx="2265363" cy="304800"/>
          </a:xfrm>
        </p:spPr>
        <p:txBody>
          <a:bodyPr>
            <a:noAutofit/>
          </a:bodyPr>
          <a:lstStyle>
            <a:lvl1pPr marL="0" indent="0">
              <a:buNone/>
              <a:defRPr sz="1400" b="1" spc="40" baseline="0">
                <a:solidFill>
                  <a:schemeClr val="accent1">
                    <a:lumMod val="25000"/>
                  </a:schemeClr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0328A27F-4D37-7494-A00B-931B4AF98F3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6161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B72A2B16-E242-6548-CD5D-53E9964738A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54120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AA825916-F570-17B8-0B3F-0C3FC2D7464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282079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936D7BCE-44E5-237E-196D-3CCF2508CE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10038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F3883B4-1028-4C70-B921-8FBE334E7F3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37996" y="2744409"/>
            <a:ext cx="1554480" cy="839183"/>
          </a:xfrm>
        </p:spPr>
        <p:txBody>
          <a:bodyPr>
            <a:noAutofit/>
          </a:bodyPr>
          <a:lstStyle>
            <a:lvl1pPr marL="0" indent="0">
              <a:lnSpc>
                <a:spcPts val="1500"/>
              </a:lnSpc>
              <a:spcBef>
                <a:spcPts val="0"/>
              </a:spcBef>
              <a:buNone/>
              <a:defRPr sz="1200" b="0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Add text here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2538B7A0-40F3-1C50-E2D0-32A910FA7E6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5581" y="4431347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E7A61A86-EC14-71A1-4F13-8B5BC4DD2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338706" y="5667186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8AB8BDC8-1B18-C92E-002C-8E803D44743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465161" y="5079585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33C067A7-180C-CF1A-D355-AD9EFC1F30E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31906" y="358359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89E3E312-6617-D826-24CF-F63DC3CC30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706265" y="3837782"/>
            <a:ext cx="1186179" cy="678064"/>
          </a:xfrm>
        </p:spPr>
        <p:txBody>
          <a:bodyPr>
            <a:noAutofit/>
          </a:bodyPr>
          <a:lstStyle>
            <a:lvl1pPr marL="0" indent="0" algn="ctr">
              <a:buNone/>
              <a:defRPr sz="5400" b="1">
                <a:solidFill>
                  <a:schemeClr val="tx2"/>
                </a:solidFill>
              </a:defRPr>
            </a:lvl1pPr>
            <a:lvl2pPr marL="457200" indent="0">
              <a:buNone/>
              <a:defRPr sz="1000"/>
            </a:lvl2pPr>
            <a:lvl3pPr marL="914400" indent="0">
              <a:buNone/>
              <a:defRPr sz="10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/>
              <a:t>X</a:t>
            </a: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7917E37C-ED1D-4637-B0A8-CAECDD7D93AA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6606164" y="4551608"/>
            <a:ext cx="4828474" cy="2306392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7F4481A-F390-506E-4D63-DCAF6A4995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0708" y="2352259"/>
            <a:ext cx="10816491" cy="3363296"/>
            <a:chOff x="700708" y="2352259"/>
            <a:chExt cx="10816491" cy="3363296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7C823AA8-87A2-6001-8638-F343F400A907}"/>
                </a:ext>
              </a:extLst>
            </p:cNvPr>
            <p:cNvCxnSpPr/>
            <p:nvPr/>
          </p:nvCxnSpPr>
          <p:spPr>
            <a:xfrm flipV="1">
              <a:off x="774192" y="2451652"/>
              <a:ext cx="10643616" cy="0"/>
            </a:xfrm>
            <a:prstGeom prst="line">
              <a:avLst/>
            </a:prstGeom>
            <a:ln w="4127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D0F530E-03E0-7D35-0708-C47F20465254}"/>
                </a:ext>
              </a:extLst>
            </p:cNvPr>
            <p:cNvSpPr/>
            <p:nvPr/>
          </p:nvSpPr>
          <p:spPr>
            <a:xfrm>
              <a:off x="700708" y="2355117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5A788A8-1C4E-8BDE-6C51-E311BF3124E3}"/>
                </a:ext>
              </a:extLst>
            </p:cNvPr>
            <p:cNvSpPr/>
            <p:nvPr/>
          </p:nvSpPr>
          <p:spPr>
            <a:xfrm>
              <a:off x="11318416" y="2352259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0B1C1373-9DDB-2372-515C-67A4497F18F3}"/>
                </a:ext>
              </a:extLst>
            </p:cNvPr>
            <p:cNvSpPr/>
            <p:nvPr/>
          </p:nvSpPr>
          <p:spPr>
            <a:xfrm>
              <a:off x="2824250" y="2360833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260ED27-416C-9721-BEEA-92FC9C6AFE0E}"/>
                </a:ext>
              </a:extLst>
            </p:cNvPr>
            <p:cNvSpPr/>
            <p:nvPr/>
          </p:nvSpPr>
          <p:spPr>
            <a:xfrm>
              <a:off x="7071334" y="2366548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AFF3DAA4-1C0B-AB02-F0B7-AB04EEC80102}"/>
                </a:ext>
              </a:extLst>
            </p:cNvPr>
            <p:cNvSpPr/>
            <p:nvPr/>
          </p:nvSpPr>
          <p:spPr>
            <a:xfrm>
              <a:off x="9194876" y="2357975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4A6169A7-8DDB-F115-7D7E-F3F5AE9B0DE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99303" y="2451650"/>
              <a:ext cx="1592" cy="183899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E0D69B09-D0BB-952F-77DD-FCCA81D1923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21650" y="2528842"/>
              <a:ext cx="1592" cy="2984894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3322965-77FF-0956-83EE-ADA9AFCC2F19}"/>
                </a:ext>
              </a:extLst>
            </p:cNvPr>
            <p:cNvCxnSpPr>
              <a:cxnSpLocks/>
            </p:cNvCxnSpPr>
            <p:nvPr/>
          </p:nvCxnSpPr>
          <p:spPr>
            <a:xfrm>
              <a:off x="7166344" y="2496185"/>
              <a:ext cx="0" cy="932815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BD744AE-A2B8-150A-697C-7B187BF232E9}"/>
                </a:ext>
              </a:extLst>
            </p:cNvPr>
            <p:cNvCxnSpPr>
              <a:cxnSpLocks/>
            </p:cNvCxnSpPr>
            <p:nvPr/>
          </p:nvCxnSpPr>
          <p:spPr>
            <a:xfrm>
              <a:off x="9287099" y="2447199"/>
              <a:ext cx="2067" cy="1226730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83F6EBDE-BEBF-BD05-1C3E-6D9CC3A8AA09}"/>
                </a:ext>
              </a:extLst>
            </p:cNvPr>
            <p:cNvSpPr/>
            <p:nvPr/>
          </p:nvSpPr>
          <p:spPr>
            <a:xfrm>
              <a:off x="704140" y="4297941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5038F8-201A-2CE5-4F96-F5D0E07662F3}"/>
                </a:ext>
              </a:extLst>
            </p:cNvPr>
            <p:cNvSpPr/>
            <p:nvPr/>
          </p:nvSpPr>
          <p:spPr>
            <a:xfrm>
              <a:off x="2817657" y="5516772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C152144A-0227-81C8-5EB0-4217CF1CEEE7}"/>
                </a:ext>
              </a:extLst>
            </p:cNvPr>
            <p:cNvSpPr/>
            <p:nvPr/>
          </p:nvSpPr>
          <p:spPr>
            <a:xfrm>
              <a:off x="7066553" y="3435384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C30680FA-8F0F-C8F7-B721-95071536CA7B}"/>
                </a:ext>
              </a:extLst>
            </p:cNvPr>
            <p:cNvSpPr/>
            <p:nvPr/>
          </p:nvSpPr>
          <p:spPr>
            <a:xfrm>
              <a:off x="9194875" y="3679366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0A1FBC1-3297-E024-39A0-EAA69D56BF0E}"/>
                </a:ext>
              </a:extLst>
            </p:cNvPr>
            <p:cNvSpPr/>
            <p:nvPr/>
          </p:nvSpPr>
          <p:spPr>
            <a:xfrm>
              <a:off x="4947792" y="2363691"/>
              <a:ext cx="198783" cy="198783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2BE65DC2-ECCC-4D86-835A-D8496935F50C}"/>
                </a:ext>
              </a:extLst>
            </p:cNvPr>
            <p:cNvCxnSpPr>
              <a:cxnSpLocks/>
              <a:stCxn id="35" idx="4"/>
            </p:cNvCxnSpPr>
            <p:nvPr/>
          </p:nvCxnSpPr>
          <p:spPr>
            <a:xfrm flipH="1">
              <a:off x="5043997" y="2562474"/>
              <a:ext cx="3187" cy="2348586"/>
            </a:xfrm>
            <a:prstGeom prst="line">
              <a:avLst/>
            </a:prstGeom>
            <a:ln w="1905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877BD28-BE76-FA51-3EE0-19344A0C1BDE}"/>
                </a:ext>
              </a:extLst>
            </p:cNvPr>
            <p:cNvSpPr/>
            <p:nvPr/>
          </p:nvSpPr>
          <p:spPr>
            <a:xfrm>
              <a:off x="4944605" y="4911060"/>
              <a:ext cx="198783" cy="198783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3536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4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85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61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924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56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97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435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681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6015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Charles River Task Force on </a:t>
            </a:r>
            <a:b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</a:br>
            <a:r>
              <a:rPr lang="en-US" sz="5000" dirty="0">
                <a:latin typeface="Arial" panose="020B0604020202020204" pitchFamily="34" charset="0"/>
                <a:ea typeface="+mj-lt"/>
                <a:cs typeface="Arial" panose="020B0604020202020204" pitchFamily="34" charset="0"/>
              </a:rPr>
              <a:t>Equitable River Access</a:t>
            </a:r>
            <a:endParaRPr lang="en-US" sz="5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en-US" dirty="0"/>
          </a:p>
          <a:p>
            <a:r>
              <a:rPr lang="en-US" sz="2800" cap="none" dirty="0">
                <a:solidFill>
                  <a:srgbClr val="004B24"/>
                </a:solidFill>
                <a:latin typeface="Arial"/>
                <a:cs typeface="Arial"/>
              </a:rPr>
              <a:t>Meeting 4 | November 3, 2025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AC3E-A105-93AD-2E4C-6B2565F2A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B2EDC-34FB-52C8-D9BB-FA5F93B24B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Discuss the November 6th Site Walk</a:t>
            </a:r>
          </a:p>
        </p:txBody>
      </p:sp>
      <p:sp>
        <p:nvSpPr>
          <p:cNvPr id="3" name="Content Placeholder 2" descr="A map of Cambridge with Memorial Drive highlighted between the Eliot Bridge and the Longfellow Bridge.">
            <a:extLst>
              <a:ext uri="{FF2B5EF4-FFF2-40B4-BE49-F238E27FC236}">
                <a16:creationId xmlns:a16="http://schemas.microsoft.com/office/drawing/2014/main" id="{02C299BB-7D78-66A6-DDA8-22291A65C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  <p:pic>
        <p:nvPicPr>
          <p:cNvPr id="4" name="Picture 3" descr="A map of Cambridge, with Memorial Drive highlighted between the Eliot Bridge and the Longfellow Bridge.">
            <a:extLst>
              <a:ext uri="{FF2B5EF4-FFF2-40B4-BE49-F238E27FC236}">
                <a16:creationId xmlns:a16="http://schemas.microsoft.com/office/drawing/2014/main" id="{657B0953-D3A9-4E0C-2FDE-F04C243C1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3508" y="2056190"/>
            <a:ext cx="6484890" cy="4015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223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D917D-D6D8-13CA-CC9D-9A686B5F08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CE783-660D-1259-6D03-3D151E3B8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Discuss the Structure and Content for the Public Hearings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13290-8FE8-FD78-3EF1-17DBE2DAA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Public Hearings: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Monday, November 10, 6-8pm: Virtual</a:t>
            </a:r>
            <a:endParaRPr lang="en-US" sz="2200"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Monday, November 17, 6-8pm: In Person, Cambridge Community Center, Community Room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latin typeface="Aptos Narrow"/>
                <a:ea typeface="Calibri"/>
                <a:cs typeface="Calibri"/>
              </a:rPr>
              <a:t>Outreach activities update: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>
                <a:latin typeface="Aptos Narrow"/>
                <a:ea typeface="Calibri"/>
                <a:cs typeface="Calibri"/>
              </a:rPr>
              <a:t>One-on-one conversations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Door knocking and flyer distribution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2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Other outreach</a:t>
            </a: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707410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6037D-EC0C-5CB3-2642-44DDAFEA9F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317DA-38B9-5561-E376-DF6BB41DE2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Discuss the Structure and Content for the Public Hearings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E89F3-4530-F52D-9FC6-6F87AFDD9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6:00 – 6:15pm: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 Arrival and mingling time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6:15 – 6:45pm: 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Overview Presentation + Q&amp;A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6:45 – 7:30pm: 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Small Group Discussion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b="1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7:30 – 8:00pm: </a:t>
            </a: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Discussion Share-out &amp; Close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932180" lvl="4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2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endParaRPr lang="en-US" sz="2800" dirty="0">
              <a:solidFill>
                <a:srgbClr val="404040"/>
              </a:solidFill>
              <a:latin typeface="Aptos Narrow"/>
              <a:ea typeface="Calibri"/>
              <a:cs typeface="Calibri"/>
            </a:endParaRP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62081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CF3F2-3BC4-FE0E-EAB5-1E89E2EFA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Preliminary Recommendations for the Task Force Report - Discussion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AAFEA63-4337-CF55-3A5F-31C17C31D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 lnSpcReduction="10000"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>
                <a:solidFill>
                  <a:srgbClr val="004B24"/>
                </a:solidFill>
                <a:latin typeface="Aptos Narrow"/>
                <a:ea typeface="+mn-lt"/>
                <a:cs typeface="+mn-lt"/>
              </a:rPr>
              <a:t>From Section 205: </a:t>
            </a:r>
            <a:endParaRPr lang="en-US" sz="2800" dirty="0">
              <a:solidFill>
                <a:srgbClr val="004B24"/>
              </a:solidFill>
              <a:latin typeface="Aptos Narrow"/>
              <a:ea typeface="+mn-lt"/>
              <a:cs typeface="+mn-lt"/>
            </a:endParaRP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(c) The task force's recommendations pursuant to subsection (b) and report pursuant to subsection (g) shall include, but shall not be limited to, ways to: (</a:t>
            </a:r>
            <a:r>
              <a:rPr lang="en-US" sz="2400" err="1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i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) ensure that the department considers 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environmental justice principles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 when making decisions involving the area of the Charles river between the Longfellow bridge and the Eliot bridge; (ii) ensure that all 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stakeholders are engaged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when substantive decisions are made regarding closing or limiting access to Memorial drive; (iii) ensure that the residents of the abutting neighborhood receive 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proper notification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when the department makes changes to access to Memorial drive; and (iv) </a:t>
            </a:r>
            <a:r>
              <a:rPr lang="en-US" sz="2400" dirty="0">
                <a:solidFill>
                  <a:srgbClr val="141414"/>
                </a:solidFill>
                <a:highlight>
                  <a:srgbClr val="FFFF00"/>
                </a:highlight>
                <a:latin typeface="Aptos Narrow"/>
                <a:ea typeface="+mn-lt"/>
                <a:cs typeface="+mn-lt"/>
              </a:rPr>
              <a:t>improve programming</a:t>
            </a:r>
            <a:r>
              <a:rPr lang="en-US" sz="2400" dirty="0">
                <a:solidFill>
                  <a:srgbClr val="141414"/>
                </a:solidFill>
                <a:latin typeface="Aptos Narrow"/>
                <a:ea typeface="+mn-lt"/>
                <a:cs typeface="+mn-lt"/>
              </a:rPr>
              <a:t> along the Charles river that may be enjoyed by a wide variety of stakeholders.</a:t>
            </a:r>
            <a:endParaRPr lang="en-US" sz="2400" dirty="0">
              <a:solidFill>
                <a:srgbClr val="000000"/>
              </a:solidFill>
              <a:latin typeface="Aptos Narro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896077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8BE677-FC10-B6F5-1429-5D0FCBA977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FB3A6D-65D6-9AE1-E97D-F79A89750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</a:rPr>
              <a:t>Next Steps</a:t>
            </a:r>
            <a:endParaRPr lang="en-US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FFEBF4-7121-3805-811D-A578E90149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2015854"/>
            <a:ext cx="10058400" cy="4023360"/>
          </a:xfrm>
        </p:spPr>
        <p:txBody>
          <a:bodyPr vert="horz" lIns="0" tIns="45720" rIns="0" bIns="45720" rtlCol="0" anchor="t">
            <a:normAutofit fontScale="92500" lnSpcReduction="20000"/>
          </a:bodyPr>
          <a:lstStyle/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  <a:ea typeface="+mn-lt"/>
                <a:cs typeface="+mn-lt"/>
              </a:rPr>
              <a:t>Site walk on Thursday November 6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  <a:ea typeface="Calibri"/>
                <a:cs typeface="Calibri"/>
              </a:rPr>
              <a:t>Outreach activities led by MAPC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Aptos Narrow"/>
                <a:ea typeface="Calibri"/>
                <a:cs typeface="Calibri"/>
              </a:rPr>
              <a:t>Public hearings on November 10 and 17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Draft report for Task Force review/discussion at Task Force Meeting 5 in January</a:t>
            </a:r>
            <a:endParaRPr lang="en-US" sz="280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Public Hearing 3 in February to kick off 30-day public comment period</a:t>
            </a:r>
            <a:endParaRPr lang="en-US" sz="2800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Report revision based on public comments</a:t>
            </a:r>
          </a:p>
          <a:p>
            <a:pPr marL="383540" lvl="1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</a:rPr>
              <a:t>Task Force Meeting 6 in March to review the report revision</a:t>
            </a: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40404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600" i="1" dirty="0">
              <a:solidFill>
                <a:srgbClr val="00B050"/>
              </a:solidFill>
              <a:latin typeface="Aptos Narrow" panose="020B0004020202020204" pitchFamily="34" charset="0"/>
            </a:endParaRPr>
          </a:p>
          <a:p>
            <a:pPr marL="200660" lvl="1" indent="0">
              <a:lnSpc>
                <a:spcPct val="108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en-US" sz="2900" b="1" i="1" dirty="0">
              <a:solidFill>
                <a:schemeClr val="accent2"/>
              </a:solidFill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82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904C7-DD89-9BBC-5A8E-4CCCC34B3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ea typeface="Calibri Light"/>
                <a:cs typeface="Arial" panose="020B0604020202020204" pitchFamily="34" charset="0"/>
              </a:rPr>
              <a:t>Notification of Recording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D2958-6488-46D4-057D-E913179DDC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 meeting will be recorded, and the Department of Conservation and Recreation and/or the Executive Office of Energy &amp; Environmental Affairs may choose to distribute the video, still images, audio, and/or the chat transcript. 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continuing with this virtual meeting, you are agreeing to be part of a recorded event. The recordings and chat transcripts may be treated as public records.</a:t>
            </a:r>
          </a:p>
        </p:txBody>
      </p:sp>
    </p:spTree>
    <p:extLst>
      <p:ext uri="{BB962C8B-B14F-4D97-AF65-F5344CB8AC3E}">
        <p14:creationId xmlns:p14="http://schemas.microsoft.com/office/powerpoint/2010/main" val="207584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1268C-D8A9-B8D6-C176-4382FEF53B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20FE9E-D1F9-6225-0BD6-212A89ABD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4560" y="1937174"/>
            <a:ext cx="10058400" cy="4023360"/>
          </a:xfrm>
        </p:spPr>
        <p:txBody>
          <a:bodyPr vert="horz" lIns="0" tIns="45720" rIns="0" bIns="45720" rtlCol="0" anchor="t">
            <a:normAutofit fontScale="92500"/>
          </a:bodyPr>
          <a:lstStyle/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Welcome and Roll call </a:t>
            </a:r>
            <a:endParaRPr lang="en-US" sz="2400" dirty="0">
              <a:solidFill>
                <a:srgbClr val="404040"/>
              </a:solidFill>
              <a:latin typeface="Arial"/>
              <a:ea typeface="+mn-lt"/>
              <a:cs typeface="Arial"/>
            </a:endParaRP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Review of October 6 meeting minutes [Vote]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Discuss the recording of task force meetings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Discuss the November 6 site walk</a:t>
            </a:r>
            <a:endParaRPr lang="en-US" sz="2400">
              <a:latin typeface="Arial"/>
              <a:cs typeface="Arial"/>
            </a:endParaRP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>
                <a:solidFill>
                  <a:srgbClr val="404040"/>
                </a:solidFill>
                <a:latin typeface="Arial"/>
                <a:ea typeface="+mn-lt"/>
                <a:cs typeface="Arial"/>
              </a:rPr>
              <a:t>Discuss the structure and content for the Public Hearings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Discuss preliminary recommendations for the Task Force’s final report 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Questions from Task Force members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Public comments (as time is permissible)</a:t>
            </a:r>
          </a:p>
          <a:p>
            <a:pPr marL="749300" indent="-457200">
              <a:lnSpc>
                <a:spcPct val="80000"/>
              </a:lnSpc>
              <a:buClr>
                <a:srgbClr val="004B24"/>
              </a:buClr>
              <a:buAutoNum type="arabicPeriod"/>
            </a:pPr>
            <a:r>
              <a:rPr lang="en-US" sz="2400" dirty="0">
                <a:solidFill>
                  <a:srgbClr val="404040"/>
                </a:solidFill>
                <a:latin typeface="Arial"/>
                <a:ea typeface="+mn-lt"/>
                <a:cs typeface="Arial"/>
              </a:rPr>
              <a:t>Adjourn [Vote]</a:t>
            </a:r>
          </a:p>
          <a:p>
            <a:pPr marL="383540" lvl="1">
              <a:buClr>
                <a:srgbClr val="99CB38"/>
              </a:buClr>
            </a:pPr>
            <a:endParaRPr lang="en-US" sz="2400" dirty="0">
              <a:solidFill>
                <a:srgbClr val="40404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7537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0D3D-45BC-1CC0-0010-25C945E7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E710B-F314-BC3B-76A7-5EB82C3C5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 Roll Call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BC0F33-13F8-9C8C-0C6D-0C8D8EFD6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9694" y="1831720"/>
            <a:ext cx="5162332" cy="4484064"/>
          </a:xfrm>
        </p:spPr>
        <p:txBody>
          <a:bodyPr vert="horz" lIns="0" tIns="45720" rIns="0" bIns="45720" rtlCol="0" anchor="t">
            <a:noAutofit/>
          </a:bodyPr>
          <a:lstStyle/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EEA representative: </a:t>
            </a:r>
            <a:r>
              <a:rPr lang="en-US" sz="1500" dirty="0">
                <a:latin typeface="Aptos Narrow"/>
                <a:ea typeface="+mn-lt"/>
                <a:cs typeface="+mn-lt"/>
              </a:rPr>
              <a:t>Jonathan Guzmán, Director of Environmental Justice &amp; Equity, Office of Environmental Justice and Equity </a:t>
            </a:r>
            <a:endParaRPr lang="en-US" sz="1500" dirty="0">
              <a:solidFill>
                <a:srgbClr val="404040"/>
              </a:solidFill>
              <a:latin typeface="Aptos Narrow"/>
              <a:ea typeface="+mn-lt"/>
              <a:cs typeface="+mn-l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DCR representative: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Monika Roy, Senior Director of Environmental Justice 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Director</a:t>
            </a:r>
            <a:r>
              <a:rPr lang="en-US" sz="1500" b="1" dirty="0">
                <a:latin typeface="Aptos Narrow"/>
                <a:ea typeface="+mn-lt"/>
                <a:cs typeface="+mn-lt"/>
              </a:rPr>
              <a:t> of the Bureau of Climate and Environmental Health within the Department of Public Health, or a designee: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Logan Bailey, Lead Scientist, Toxicology Division, Bureau of Climate and Environmental Health, Department of Public Health</a:t>
            </a:r>
            <a:endParaRPr lang="en-US" sz="1500" dirty="0">
              <a:latin typeface="Aptos Narrow"/>
              <a:ea typeface="Calibri Light"/>
              <a:cs typeface="Calibri Light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Health Alliance: </a:t>
            </a:r>
            <a:r>
              <a:rPr lang="en-US" sz="1500" dirty="0">
                <a:latin typeface="Aptos Narrow"/>
                <a:ea typeface="+mn-lt"/>
                <a:cs typeface="+mn-lt"/>
              </a:rPr>
              <a:t>Derrick Neal, Chief Public Health Officer, City of Cambridge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Redevelopment Authority:</a:t>
            </a:r>
            <a:r>
              <a:rPr lang="en-US" sz="1500" dirty="0">
                <a:latin typeface="Aptos Narrow"/>
                <a:ea typeface="+mn-lt"/>
                <a:cs typeface="+mn-lt"/>
              </a:rPr>
              <a:t> Kyle Vangel, Director of Projects and Planning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branch of the NAACP: </a:t>
            </a:r>
            <a:r>
              <a:rPr lang="en-US" sz="1500" dirty="0">
                <a:latin typeface="Aptos Narrow"/>
                <a:ea typeface="+mn-lt"/>
                <a:cs typeface="+mn-lt"/>
              </a:rPr>
              <a:t>Ken Reeves, President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Black Pastors Alliance,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Jeremy D. Battle, Pastor, Western Avenue Church</a:t>
            </a:r>
            <a:endParaRPr lang="en-US" sz="1500" dirty="0">
              <a:latin typeface="Aptos Narrow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0CC0AC1-D072-2F30-C89B-BB83919E70CE}"/>
              </a:ext>
            </a:extLst>
          </p:cNvPr>
          <p:cNvSpPr txBox="1">
            <a:spLocks/>
          </p:cNvSpPr>
          <p:nvPr/>
        </p:nvSpPr>
        <p:spPr>
          <a:xfrm>
            <a:off x="6434782" y="1835224"/>
            <a:ext cx="5179850" cy="4492822"/>
          </a:xfrm>
          <a:prstGeom prst="rect">
            <a:avLst/>
          </a:prstGeom>
        </p:spPr>
        <p:txBody>
          <a:bodyPr vert="horz" lIns="0" tIns="45720" rIns="0" bIns="45720" rtlCol="0" anchor="t">
            <a:no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Massachusetts Bicycle Coalition,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Galen Mook, Executive Director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Charles River Conservancy, Inc.: </a:t>
            </a:r>
            <a:r>
              <a:rPr lang="en-US" sz="1500" dirty="0">
                <a:latin typeface="Aptos Narrow"/>
                <a:ea typeface="+mn-lt"/>
                <a:cs typeface="+mn-lt"/>
              </a:rPr>
              <a:t>Laura Jasinski, Executive Director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Cambridge Mothers Out Front:</a:t>
            </a:r>
            <a:r>
              <a:rPr lang="en-US" sz="1500" dirty="0">
                <a:latin typeface="Aptos Narrow"/>
                <a:ea typeface="+mn-lt"/>
                <a:cs typeface="+mn-lt"/>
              </a:rPr>
              <a:t> Angela DeSousa, Member and Leadership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The People for Riverbend Park Trust: </a:t>
            </a:r>
            <a:r>
              <a:rPr lang="en-US" sz="1500" dirty="0">
                <a:latin typeface="Aptos Narrow"/>
                <a:ea typeface="+mn-lt"/>
                <a:cs typeface="+mn-lt"/>
              </a:rPr>
              <a:t>Franziska "Fran" Amacher, Trustee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Lawrence Adkins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Sheila Headley-Burwell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 </a:t>
            </a:r>
            <a:r>
              <a:rPr lang="en-US" sz="1500" dirty="0">
                <a:latin typeface="Aptos Narrow"/>
                <a:ea typeface="+mn-lt"/>
                <a:cs typeface="+mn-lt"/>
              </a:rPr>
              <a:t>Steven Miller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Thomas Leonard</a:t>
            </a:r>
            <a:endParaRPr lang="en-US" sz="1500" dirty="0">
              <a:latin typeface="Aptos Narrow"/>
            </a:endParaRP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+mn-lt"/>
                <a:cs typeface="+mn-lt"/>
              </a:rPr>
              <a:t> Individual:</a:t>
            </a:r>
            <a:r>
              <a:rPr lang="en-US" sz="1500" dirty="0">
                <a:latin typeface="Aptos Narrow"/>
                <a:ea typeface="+mn-lt"/>
                <a:cs typeface="+mn-lt"/>
              </a:rPr>
              <a:t> Denise Haynes</a:t>
            </a:r>
          </a:p>
          <a:p>
            <a:pPr marL="384175" indent="-18288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1500" b="1" dirty="0">
                <a:latin typeface="Aptos Narrow"/>
                <a:ea typeface="Calibri"/>
                <a:cs typeface="Calibri"/>
              </a:rPr>
              <a:t> Individual:</a:t>
            </a:r>
            <a:r>
              <a:rPr lang="en-US" sz="1500" dirty="0">
                <a:latin typeface="Aptos Narrow"/>
                <a:ea typeface="Calibri"/>
                <a:cs typeface="Calibri"/>
              </a:rPr>
              <a:t> David English</a:t>
            </a:r>
          </a:p>
        </p:txBody>
      </p:sp>
    </p:spTree>
    <p:extLst>
      <p:ext uri="{BB962C8B-B14F-4D97-AF65-F5344CB8AC3E}">
        <p14:creationId xmlns:p14="http://schemas.microsoft.com/office/powerpoint/2010/main" val="231850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BCA720-D29C-F0F6-6136-8D0F7D66F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2D942-FBCE-D8F5-09BD-7BCF97BB1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 panose="020B0004020202020204" pitchFamily="34" charset="0"/>
              </a:rPr>
              <a:t>Task Force Norms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F0E8A-DA1D-4751-9A34-B9FA9C9454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788" y="2097996"/>
            <a:ext cx="10786280" cy="4046107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All meeting notices will be publicly posted in accordance with Open Meeting Law requirements. </a:t>
            </a:r>
            <a:endParaRPr lang="en-US" dirty="0">
              <a:solidFill>
                <a:schemeClr val="tx1"/>
              </a:solidFill>
              <a:ea typeface="Calibri" panose="020F0502020204030204"/>
              <a:cs typeface="Calibri" panose="020F0502020204030204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Agendas will be distributed at least 48 hours in advance and include clear discussion topics.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Meeting minutes will be made publicly available within a reasonable timeframe.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No deliberation or decision-making will occur outside of publicly posted meetings.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Members will listen actively and respectfully to all speakers, including public comments.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Disagreements will be expressed constructively, focusing on ideas rather than individuals.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Interruptions will be minimized to ensure equitable participation by co-leads.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Time will be allocated for public comment, with clear guidelines on duration and format. </a:t>
            </a:r>
            <a:endParaRPr lang="en-US" sz="20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  <a:latin typeface="Aptos Narrow"/>
              </a:rPr>
              <a:t>  Members will acknowledge and consider public input as part of the decision-making process. </a:t>
            </a:r>
            <a:endParaRPr lang="en-US" sz="2000" dirty="0">
              <a:solidFill>
                <a:schemeClr val="tx1"/>
              </a:solidFill>
              <a:ea typeface="Calibri"/>
              <a:cs typeface="Calibri"/>
            </a:endParaRPr>
          </a:p>
          <a:p>
            <a:pPr marL="383540" lvl="1">
              <a:lnSpc>
                <a:spcPct val="100000"/>
              </a:lnSpc>
              <a:spcBef>
                <a:spcPts val="400"/>
              </a:spcBef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395203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A4BED5-4DFF-D7C2-8938-BD25F01A8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DDC83-9886-CF7E-F97D-71AAA0F34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</a:rPr>
              <a:t>Task Force Norms (continued)</a:t>
            </a:r>
            <a:endParaRPr lang="en-US" dirty="0">
              <a:latin typeface="Aptos Display" panose="020B00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9F87E-1996-C408-B8CA-56F6AC41F0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549" y="1902599"/>
            <a:ext cx="10990996" cy="4398674"/>
          </a:xfrm>
        </p:spPr>
        <p:txBody>
          <a:bodyPr vert="horz" lIns="0" tIns="45720" rIns="0" bIns="45720" rtlCol="0" anchor="t">
            <a:noAutofit/>
          </a:bodyPr>
          <a:lstStyle/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Language access and accommodations will be provided to ensure inclusive participation.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Meetings will be held in accessible locations and/or virtually to accommodate diverse needs.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Materials will be shared in plain language and translated.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Members will strive to uplift voices from the frontline and historically marginalized communities.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Members will review materials in advance and come prepared to engage thoughtfully.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Attendance and punctuality are expected; members will notify the co-leads in advance if they are unable to attend. Members may send someone to attend the meetings in a public capacity, but that individual does not hold voting rights or formal standing within the task force.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Conflicts of interest will be disclosed and managed in accordance with applicable guidance.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Norms will be revisited periodically to reflect evolving needs and feedback. </a:t>
            </a:r>
            <a:endParaRPr lang="en-US" sz="2200" dirty="0">
              <a:solidFill>
                <a:schemeClr val="tx1"/>
              </a:solidFill>
              <a:latin typeface="Aptos Narrow"/>
              <a:ea typeface="Calibri"/>
              <a:cs typeface="Calibri"/>
            </a:endParaRPr>
          </a:p>
          <a:p>
            <a:pPr marL="383540" lvl="1">
              <a:buClr>
                <a:srgbClr val="004B24"/>
              </a:buClr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chemeClr val="tx1"/>
                </a:solidFill>
                <a:latin typeface="Aptos Narrow"/>
              </a:rPr>
              <a:t>Members are encouraged to suggest improvements to meeting processes and accessibility. </a:t>
            </a:r>
          </a:p>
          <a:p>
            <a:pPr marL="383540" lvl="1">
              <a:buFont typeface="Wingdings" panose="05000000000000000000" pitchFamily="2" charset="2"/>
              <a:buChar char="§"/>
            </a:pPr>
            <a:endParaRPr lang="en-US" dirty="0"/>
          </a:p>
          <a:p>
            <a:pPr marL="383540" lvl="1">
              <a:buFont typeface="Wingdings" panose="05000000000000000000" pitchFamily="2" charset="2"/>
              <a:buChar char="§"/>
            </a:pPr>
            <a:endParaRPr lang="en-US" sz="2400" dirty="0">
              <a:solidFill>
                <a:srgbClr val="FF0000"/>
              </a:solidFill>
              <a:highlight>
                <a:srgbClr val="FFFF00"/>
              </a:highlight>
              <a:latin typeface="Aptos Narrow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0662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4CAF5-3A6D-62D7-BA8B-B14D9A06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ptos Display"/>
                <a:ea typeface="Calibri Light"/>
                <a:cs typeface="Calibri Light"/>
              </a:rPr>
              <a:t>Zoom Logistics</a:t>
            </a:r>
            <a:endParaRPr lang="en-US">
              <a:latin typeface="Aptos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FCB0C-E411-3654-AD68-F5BF68F8E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998134"/>
            <a:ext cx="10058400" cy="3870960"/>
          </a:xfrm>
        </p:spPr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>
                <a:latin typeface="Aptos Narrow"/>
                <a:ea typeface="Calibri Light"/>
                <a:cs typeface="Calibri Light"/>
              </a:rPr>
              <a:t>Chat is available for members to provide comments and pose questions (s</a:t>
            </a:r>
            <a:r>
              <a:rPr lang="en-US" sz="2800" dirty="0">
                <a:latin typeface="Aptos Narrow"/>
                <a:ea typeface="Calibri"/>
                <a:cs typeface="Calibri"/>
              </a:rPr>
              <a:t>ubject</a:t>
            </a:r>
            <a:r>
              <a:rPr lang="en-US" sz="2800" dirty="0">
                <a:latin typeface="Aptos Narrow"/>
                <a:ea typeface="+mn-lt"/>
                <a:cs typeface="+mn-lt"/>
              </a:rPr>
              <a:t> to public record)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>
                <a:latin typeface="Aptos Narrow"/>
                <a:ea typeface="+mn-lt"/>
                <a:cs typeface="+mn-lt"/>
              </a:rPr>
              <a:t>Please do not use the private messaging function</a:t>
            </a:r>
            <a:endParaRPr lang="en-US" dirty="0">
              <a:latin typeface="Aptos Narrow"/>
              <a:ea typeface="+mn-lt"/>
              <a:cs typeface="+mn-lt"/>
            </a:endParaRPr>
          </a:p>
          <a:p>
            <a:pPr marL="571500" indent="-571500">
              <a:buClr>
                <a:srgbClr val="004B24"/>
              </a:buClr>
              <a:buFont typeface="Wingdings" panose="020F0502020204030204" pitchFamily="34" charset="0"/>
              <a:buChar char="§"/>
            </a:pPr>
            <a:r>
              <a:rPr lang="en-US" sz="2800" dirty="0">
                <a:latin typeface="Aptos Narrow"/>
                <a:ea typeface="+mn-lt"/>
                <a:cs typeface="+mn-lt"/>
              </a:rPr>
              <a:t>Kindly mute your microphone unless you are actively addressing the Task Force to minimize background noise</a:t>
            </a:r>
            <a:endParaRPr lang="en-US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pPr marL="571500" indent="-571500">
              <a:buFont typeface="Wingdings" panose="020F0502020204030204" pitchFamily="34" charset="0"/>
              <a:buChar char="§"/>
            </a:pPr>
            <a:endParaRPr lang="en-US" sz="2800" dirty="0">
              <a:latin typeface="Aptos Narrow"/>
              <a:ea typeface="Calibri" panose="020F0502020204030204"/>
              <a:cs typeface="Calibri" panose="020F0502020204030204"/>
            </a:endParaRPr>
          </a:p>
          <a:p>
            <a:endParaRPr lang="en-US" dirty="0"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641829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4108B-6460-0EAF-FB93-32C6D26D1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Review October 6 Meeting Minutes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68BFAB-DFAC-10AB-0045-B8FC7AF0C2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Any amendments</a:t>
            </a:r>
          </a:p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Vote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00528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21B087-FF82-0358-A832-C8B2D55E14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4578F-9A69-6875-80E2-070E36E4D9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ptos Display"/>
                <a:ea typeface="Calibri Light"/>
                <a:cs typeface="Calibri Light"/>
              </a:rPr>
              <a:t>Discuss the recording of Task Force Meetings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7DC2D-CEAE-07B7-D901-E40585B97F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45720" rIns="0" bIns="45720" rtlCol="0" anchor="t">
            <a:normAutofit/>
          </a:bodyPr>
          <a:lstStyle/>
          <a:p>
            <a:pPr marL="571500" indent="-571500">
              <a:buClr>
                <a:srgbClr val="004B24"/>
              </a:buClr>
              <a:buFont typeface="Wingdings,Sans-Serif" panose="020F0502020204030204" pitchFamily="34" charset="0"/>
              <a:buChar char="§"/>
            </a:pPr>
            <a:r>
              <a:rPr lang="en-US" sz="2800" dirty="0">
                <a:solidFill>
                  <a:srgbClr val="404040"/>
                </a:solidFill>
                <a:latin typeface="Aptos Narrow"/>
                <a:ea typeface="Calibri"/>
                <a:cs typeface="Calibri"/>
              </a:rPr>
              <a:t>Discussion</a:t>
            </a:r>
          </a:p>
          <a:p>
            <a:pPr>
              <a:buFont typeface="Wingdings,Sans-Serif" panose="020F0502020204030204" pitchFamily="34" charset="0"/>
              <a:buChar char="§"/>
            </a:pPr>
            <a:endParaRPr lang="en-US" sz="1700" dirty="0">
              <a:solidFill>
                <a:srgbClr val="000000"/>
              </a:solidFill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04721561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A98940F2259D4AA15776BBE75254EA" ma:contentTypeVersion="5" ma:contentTypeDescription="Create a new document." ma:contentTypeScope="" ma:versionID="43401415c2348b2acf59bdd2b778bd91">
  <xsd:schema xmlns:xsd="http://www.w3.org/2001/XMLSchema" xmlns:xs="http://www.w3.org/2001/XMLSchema" xmlns:p="http://schemas.microsoft.com/office/2006/metadata/properties" xmlns:ns2="cfac202d-5dfe-4943-8fc4-9115dd8079c4" xmlns:ns3="699ac1d4-ca39-4946-aa46-a9cdf037dbb3" targetNamespace="http://schemas.microsoft.com/office/2006/metadata/properties" ma:root="true" ma:fieldsID="559ddc06d7d51001f1c6522b6cd52ddb" ns2:_="" ns3:_="">
    <xsd:import namespace="cfac202d-5dfe-4943-8fc4-9115dd8079c4"/>
    <xsd:import namespace="699ac1d4-ca39-4946-aa46-a9cdf037dbb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ac202d-5dfe-4943-8fc4-9115dd8079c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9ac1d4-ca39-4946-aa46-a9cdf037dbb3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F77CFEA-84BB-47E0-9B15-C120518781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ac202d-5dfe-4943-8fc4-9115dd8079c4"/>
    <ds:schemaRef ds:uri="699ac1d4-ca39-4946-aa46-a9cdf037dbb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5AF1A4-0282-4409-B39C-CDD315C5CFD0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dcmitype/"/>
    <ds:schemaRef ds:uri="cfac202d-5dfe-4943-8fc4-9115dd8079c4"/>
    <ds:schemaRef ds:uri="699ac1d4-ca39-4946-aa46-a9cdf037dbb3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FC7C060-C7A5-40BB-9154-81520B860F51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75d8168-fa8e-4753-8aef-55111ae727bd}" enabled="0" method="" siteId="{c75d8168-fa8e-4753-8aef-55111ae727b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</TotalTime>
  <Words>1030</Words>
  <Application>Microsoft Office PowerPoint</Application>
  <PresentationFormat>Widescreen</PresentationFormat>
  <Paragraphs>96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Aptos Display</vt:lpstr>
      <vt:lpstr>Aptos Narrow</vt:lpstr>
      <vt:lpstr>Arial</vt:lpstr>
      <vt:lpstr>Calibri</vt:lpstr>
      <vt:lpstr>Calibri Light</vt:lpstr>
      <vt:lpstr>Wingdings</vt:lpstr>
      <vt:lpstr>Wingdings,Sans-Serif</vt:lpstr>
      <vt:lpstr>Retrospect</vt:lpstr>
      <vt:lpstr>Charles River Task Force on  Equitable River Access</vt:lpstr>
      <vt:lpstr>Notification of Recording</vt:lpstr>
      <vt:lpstr>Agenda</vt:lpstr>
      <vt:lpstr> Roll Call</vt:lpstr>
      <vt:lpstr>Task Force Norms</vt:lpstr>
      <vt:lpstr>Task Force Norms (continued)</vt:lpstr>
      <vt:lpstr>Zoom Logistics</vt:lpstr>
      <vt:lpstr>Review October 6 Meeting Minutes</vt:lpstr>
      <vt:lpstr>Discuss the recording of Task Force Meetings</vt:lpstr>
      <vt:lpstr>Discuss the November 6th Site Walk</vt:lpstr>
      <vt:lpstr>Discuss the Structure and Content for the Public Hearings</vt:lpstr>
      <vt:lpstr>Discuss the Structure and Content for the Public Hearings (Continued)</vt:lpstr>
      <vt:lpstr>Preliminary Recommendations for the Task Force Report - Discussion</vt:lpstr>
      <vt:lpstr>Next Steps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Du, Van</dc:creator>
  <cp:lastModifiedBy>Roy, Monika (DCR)</cp:lastModifiedBy>
  <cp:revision>282</cp:revision>
  <dcterms:created xsi:type="dcterms:W3CDTF">2025-08-11T23:41:35Z</dcterms:created>
  <dcterms:modified xsi:type="dcterms:W3CDTF">2025-11-07T20:36:41Z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0x0101006DA98940F2259D4AA15776BBE75254EA</vt:lpwstr>
  </property>
  <property fmtid="{D5CDD505-2E9C-101B-9397-08002B2CF9AE}" pid="3" name="MediaServiceImageTags">
    <vt:lpwstr/>
  </property>
</Properties>
</file>