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737" r:id="rId5"/>
  </p:sldMasterIdLst>
  <p:sldIdLst>
    <p:sldId id="257" r:id="rId6"/>
    <p:sldId id="287" r:id="rId7"/>
    <p:sldId id="297" r:id="rId8"/>
    <p:sldId id="279" r:id="rId9"/>
    <p:sldId id="285" r:id="rId10"/>
    <p:sldId id="258" r:id="rId11"/>
    <p:sldId id="273" r:id="rId12"/>
    <p:sldId id="300" r:id="rId13"/>
    <p:sldId id="298" r:id="rId14"/>
    <p:sldId id="282" r:id="rId15"/>
    <p:sldId id="299"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DA5F047-F686-846E-B10A-195DEE70198A}" name="Du, Van" initials="DV" userId="S::vdu_mapc.org#ext#@massgov.onmicrosoft.com::47a6d444-42b4-4a65-aee3-c1a322a54d41"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257" autoAdjust="0"/>
    <p:restoredTop sz="94660"/>
  </p:normalViewPr>
  <p:slideViewPr>
    <p:cSldViewPr snapToGrid="0">
      <p:cViewPr varScale="1">
        <p:scale>
          <a:sx n="78" d="100"/>
          <a:sy n="78" d="100"/>
        </p:scale>
        <p:origin x="21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12/12/2025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12/12/2025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825658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4053449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459858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p>
        </p:txBody>
      </p:sp>
      <p:sp>
        <p:nvSpPr>
          <p:cNvPr id="3" name="Content Placeholder 2"/>
          <p:cNvSpPr>
            <a:spLocks noGrp="1"/>
          </p:cNvSpPr>
          <p:nvPr>
            <p:ph sz="half" idx="1"/>
          </p:nvPr>
        </p:nvSpPr>
        <p:spPr>
          <a:xfrm>
            <a:off x="1097278"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12/12/2025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1775610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12/12/2025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0492470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12/12/2025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1915674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846CE7D5-CF57-46EF-B807-FDD0502418D4}" type="datetimeFigureOut">
              <a:rPr lang="en-US" smtClean="0"/>
              <a:t>12/12/2025</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04797559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846CE7D5-CF57-46EF-B807-FDD0502418D4}" type="datetimeFigureOut">
              <a:rPr lang="en-US" smtClean="0"/>
              <a:t>12/12/2025</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37974350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12/12/2025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65468119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69447552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97810444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Timeline">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DACD46E6-90C9-5A94-5A35-1C98F051F60F}"/>
              </a:ext>
            </a:extLst>
          </p:cNvPr>
          <p:cNvSpPr>
            <a:spLocks noGrp="1"/>
          </p:cNvSpPr>
          <p:nvPr>
            <p:ph type="title" hasCustomPrompt="1"/>
          </p:nvPr>
        </p:nvSpPr>
        <p:spPr>
          <a:xfrm>
            <a:off x="791022" y="416577"/>
            <a:ext cx="10643616" cy="717279"/>
          </a:xfrm>
          <a:prstGeom prst="rect">
            <a:avLst/>
          </a:prstGeom>
        </p:spPr>
        <p:txBody>
          <a:bodyPr>
            <a:normAutofit/>
          </a:bodyPr>
          <a:lstStyle>
            <a:lvl1pPr>
              <a:defRPr sz="3600" cap="all" baseline="0"/>
            </a:lvl1pPr>
          </a:lstStyle>
          <a:p>
            <a:pPr algn="ctr"/>
            <a:r>
              <a:rPr lang="en-US">
                <a:solidFill>
                  <a:srgbClr val="4D5BE2"/>
                </a:solidFill>
              </a:rPr>
              <a:t>ADD TITLE HERE</a:t>
            </a:r>
          </a:p>
        </p:txBody>
      </p:sp>
      <p:sp>
        <p:nvSpPr>
          <p:cNvPr id="7" name="Text Placeholder 6">
            <a:extLst>
              <a:ext uri="{FF2B5EF4-FFF2-40B4-BE49-F238E27FC236}">
                <a16:creationId xmlns:a16="http://schemas.microsoft.com/office/drawing/2014/main" id="{C47D4AE5-C0C9-3ADD-96CD-4F646C40ECDE}"/>
              </a:ext>
            </a:extLst>
          </p:cNvPr>
          <p:cNvSpPr>
            <a:spLocks noGrp="1"/>
          </p:cNvSpPr>
          <p:nvPr>
            <p:ph type="body" sz="quarter" idx="10" hasCustomPrompt="1"/>
          </p:nvPr>
        </p:nvSpPr>
        <p:spPr>
          <a:xfrm>
            <a:off x="869315" y="1181873"/>
            <a:ext cx="2787650" cy="1154112"/>
          </a:xfrm>
          <a:solidFill>
            <a:schemeClr val="accent1"/>
          </a:solidFill>
        </p:spPr>
        <p:txBody>
          <a:bodyPr lIns="320040" tIns="457200">
            <a:noAutofit/>
          </a:bodyPr>
          <a:lstStyle>
            <a:lvl1pPr marL="0" indent="0">
              <a:lnSpc>
                <a:spcPct val="90000"/>
              </a:lnSpc>
              <a:buNone/>
              <a:defRPr sz="1200" b="0">
                <a:solidFill>
                  <a:schemeClr val="accent1">
                    <a:lumMod val="25000"/>
                  </a:schemeClr>
                </a:solidFill>
              </a:defRPr>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a:t>Add text here</a:t>
            </a:r>
          </a:p>
        </p:txBody>
      </p:sp>
      <p:sp>
        <p:nvSpPr>
          <p:cNvPr id="11" name="Text Placeholder 10">
            <a:extLst>
              <a:ext uri="{FF2B5EF4-FFF2-40B4-BE49-F238E27FC236}">
                <a16:creationId xmlns:a16="http://schemas.microsoft.com/office/drawing/2014/main" id="{9C840F69-82D1-BA5D-BCDE-065BCBD763CC}"/>
              </a:ext>
            </a:extLst>
          </p:cNvPr>
          <p:cNvSpPr>
            <a:spLocks noGrp="1"/>
          </p:cNvSpPr>
          <p:nvPr>
            <p:ph type="body" sz="quarter" idx="13" hasCustomPrompt="1"/>
          </p:nvPr>
        </p:nvSpPr>
        <p:spPr>
          <a:xfrm>
            <a:off x="1076960" y="1347291"/>
            <a:ext cx="2265363" cy="304800"/>
          </a:xfrm>
        </p:spPr>
        <p:txBody>
          <a:bodyPr>
            <a:noAutofit/>
          </a:bodyPr>
          <a:lstStyle>
            <a:lvl1pPr marL="0" indent="0">
              <a:buNone/>
              <a:defRPr sz="1400" b="1">
                <a:solidFill>
                  <a:schemeClr val="accent1">
                    <a:lumMod val="25000"/>
                  </a:schemeClr>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8" name="Text Placeholder 6">
            <a:extLst>
              <a:ext uri="{FF2B5EF4-FFF2-40B4-BE49-F238E27FC236}">
                <a16:creationId xmlns:a16="http://schemas.microsoft.com/office/drawing/2014/main" id="{2E6E650B-9763-2E1B-83A3-D40D92876A32}"/>
              </a:ext>
            </a:extLst>
          </p:cNvPr>
          <p:cNvSpPr>
            <a:spLocks noGrp="1"/>
          </p:cNvSpPr>
          <p:nvPr>
            <p:ph type="body" sz="quarter" idx="11" hasCustomPrompt="1"/>
          </p:nvPr>
        </p:nvSpPr>
        <p:spPr>
          <a:xfrm>
            <a:off x="3737610" y="1181873"/>
            <a:ext cx="4532630" cy="1154112"/>
          </a:xfrm>
          <a:solidFill>
            <a:schemeClr val="accent1"/>
          </a:solidFill>
        </p:spPr>
        <p:txBody>
          <a:bodyPr lIns="274320" tIns="457200" rIns="457200">
            <a:noAutofit/>
          </a:bodyPr>
          <a:lstStyle>
            <a:lvl1pPr marL="0" indent="0">
              <a:lnSpc>
                <a:spcPct val="90000"/>
              </a:lnSpc>
              <a:buNone/>
              <a:defRPr sz="1200" b="0">
                <a:solidFill>
                  <a:schemeClr val="accent1">
                    <a:lumMod val="25000"/>
                  </a:schemeClr>
                </a:solidFill>
              </a:defRPr>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a:t>Add text here</a:t>
            </a:r>
          </a:p>
        </p:txBody>
      </p:sp>
      <p:sp>
        <p:nvSpPr>
          <p:cNvPr id="12" name="Text Placeholder 10">
            <a:extLst>
              <a:ext uri="{FF2B5EF4-FFF2-40B4-BE49-F238E27FC236}">
                <a16:creationId xmlns:a16="http://schemas.microsoft.com/office/drawing/2014/main" id="{F0365650-4538-97BE-682C-4FEE50D5B36D}"/>
              </a:ext>
            </a:extLst>
          </p:cNvPr>
          <p:cNvSpPr>
            <a:spLocks noGrp="1"/>
          </p:cNvSpPr>
          <p:nvPr>
            <p:ph type="body" sz="quarter" idx="14" hasCustomPrompt="1"/>
          </p:nvPr>
        </p:nvSpPr>
        <p:spPr>
          <a:xfrm>
            <a:off x="3915410" y="1347291"/>
            <a:ext cx="2265363" cy="304800"/>
          </a:xfrm>
        </p:spPr>
        <p:txBody>
          <a:bodyPr>
            <a:noAutofit/>
          </a:bodyPr>
          <a:lstStyle>
            <a:lvl1pPr marL="0" indent="0">
              <a:buNone/>
              <a:defRPr sz="1400" b="1" spc="40" baseline="0">
                <a:solidFill>
                  <a:schemeClr val="accent1">
                    <a:lumMod val="25000"/>
                  </a:schemeClr>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9" name="Text Placeholder 6">
            <a:extLst>
              <a:ext uri="{FF2B5EF4-FFF2-40B4-BE49-F238E27FC236}">
                <a16:creationId xmlns:a16="http://schemas.microsoft.com/office/drawing/2014/main" id="{E605A104-600A-E6C4-A7F3-4C6E6E8B6230}"/>
              </a:ext>
            </a:extLst>
          </p:cNvPr>
          <p:cNvSpPr>
            <a:spLocks noGrp="1"/>
          </p:cNvSpPr>
          <p:nvPr>
            <p:ph type="body" sz="quarter" idx="12" hasCustomPrompt="1"/>
          </p:nvPr>
        </p:nvSpPr>
        <p:spPr>
          <a:xfrm>
            <a:off x="8350250" y="1181873"/>
            <a:ext cx="3084388" cy="1154112"/>
          </a:xfrm>
          <a:solidFill>
            <a:schemeClr val="accent1"/>
          </a:solidFill>
        </p:spPr>
        <p:txBody>
          <a:bodyPr lIns="274320" tIns="457200">
            <a:noAutofit/>
          </a:bodyPr>
          <a:lstStyle>
            <a:lvl1pPr marL="0" indent="0">
              <a:lnSpc>
                <a:spcPct val="90000"/>
              </a:lnSpc>
              <a:buNone/>
              <a:defRPr sz="1200" b="0">
                <a:solidFill>
                  <a:schemeClr val="accent1">
                    <a:lumMod val="25000"/>
                  </a:schemeClr>
                </a:solidFill>
              </a:defRPr>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a:t>Add text here</a:t>
            </a:r>
          </a:p>
        </p:txBody>
      </p:sp>
      <p:sp>
        <p:nvSpPr>
          <p:cNvPr id="13" name="Text Placeholder 10">
            <a:extLst>
              <a:ext uri="{FF2B5EF4-FFF2-40B4-BE49-F238E27FC236}">
                <a16:creationId xmlns:a16="http://schemas.microsoft.com/office/drawing/2014/main" id="{D53846D8-2231-F40F-1840-B4D3ECF5575D}"/>
              </a:ext>
            </a:extLst>
          </p:cNvPr>
          <p:cNvSpPr>
            <a:spLocks noGrp="1"/>
          </p:cNvSpPr>
          <p:nvPr>
            <p:ph type="body" sz="quarter" idx="15" hasCustomPrompt="1"/>
          </p:nvPr>
        </p:nvSpPr>
        <p:spPr>
          <a:xfrm>
            <a:off x="8542020" y="1347291"/>
            <a:ext cx="2265363" cy="304800"/>
          </a:xfrm>
        </p:spPr>
        <p:txBody>
          <a:bodyPr>
            <a:noAutofit/>
          </a:bodyPr>
          <a:lstStyle>
            <a:lvl1pPr marL="0" indent="0">
              <a:buNone/>
              <a:defRPr sz="1400" b="1" spc="40" baseline="0">
                <a:solidFill>
                  <a:schemeClr val="accent1">
                    <a:lumMod val="25000"/>
                  </a:schemeClr>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4" name="Text Placeholder 10">
            <a:extLst>
              <a:ext uri="{FF2B5EF4-FFF2-40B4-BE49-F238E27FC236}">
                <a16:creationId xmlns:a16="http://schemas.microsoft.com/office/drawing/2014/main" id="{0328A27F-4D37-7494-A00B-931B4AF98F3C}"/>
              </a:ext>
            </a:extLst>
          </p:cNvPr>
          <p:cNvSpPr>
            <a:spLocks noGrp="1"/>
          </p:cNvSpPr>
          <p:nvPr>
            <p:ph type="body" sz="quarter" idx="16" hasCustomPrompt="1"/>
          </p:nvPr>
        </p:nvSpPr>
        <p:spPr>
          <a:xfrm>
            <a:off x="1026161" y="2744409"/>
            <a:ext cx="1554480" cy="839183"/>
          </a:xfrm>
        </p:spPr>
        <p:txBody>
          <a:bodyPr>
            <a:noAutofit/>
          </a:bodyPr>
          <a:lstStyle>
            <a:lvl1pPr marL="0" indent="0">
              <a:lnSpc>
                <a:spcPts val="1500"/>
              </a:lnSpc>
              <a:spcBef>
                <a:spcPts val="0"/>
              </a:spcBef>
              <a:buNone/>
              <a:defRPr sz="1200" b="0" spc="0" baseline="0">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5" name="Text Placeholder 10">
            <a:extLst>
              <a:ext uri="{FF2B5EF4-FFF2-40B4-BE49-F238E27FC236}">
                <a16:creationId xmlns:a16="http://schemas.microsoft.com/office/drawing/2014/main" id="{B72A2B16-E242-6548-CD5D-53E9964738AB}"/>
              </a:ext>
            </a:extLst>
          </p:cNvPr>
          <p:cNvSpPr>
            <a:spLocks noGrp="1"/>
          </p:cNvSpPr>
          <p:nvPr>
            <p:ph type="body" sz="quarter" idx="17" hasCustomPrompt="1"/>
          </p:nvPr>
        </p:nvSpPr>
        <p:spPr>
          <a:xfrm>
            <a:off x="3154120" y="2744409"/>
            <a:ext cx="1554480" cy="839183"/>
          </a:xfrm>
        </p:spPr>
        <p:txBody>
          <a:bodyPr>
            <a:noAutofit/>
          </a:bodyPr>
          <a:lstStyle>
            <a:lvl1pPr marL="0" indent="0">
              <a:lnSpc>
                <a:spcPts val="1500"/>
              </a:lnSpc>
              <a:spcBef>
                <a:spcPts val="0"/>
              </a:spcBef>
              <a:buNone/>
              <a:defRPr sz="1200" b="0" spc="0" baseline="0">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6" name="Text Placeholder 10">
            <a:extLst>
              <a:ext uri="{FF2B5EF4-FFF2-40B4-BE49-F238E27FC236}">
                <a16:creationId xmlns:a16="http://schemas.microsoft.com/office/drawing/2014/main" id="{AA825916-F570-17B8-0B3F-0C3FC2D74643}"/>
              </a:ext>
            </a:extLst>
          </p:cNvPr>
          <p:cNvSpPr>
            <a:spLocks noGrp="1"/>
          </p:cNvSpPr>
          <p:nvPr>
            <p:ph type="body" sz="quarter" idx="18" hasCustomPrompt="1"/>
          </p:nvPr>
        </p:nvSpPr>
        <p:spPr>
          <a:xfrm>
            <a:off x="5282079" y="2744409"/>
            <a:ext cx="1554480" cy="839183"/>
          </a:xfrm>
        </p:spPr>
        <p:txBody>
          <a:bodyPr>
            <a:noAutofit/>
          </a:bodyPr>
          <a:lstStyle>
            <a:lvl1pPr marL="0" indent="0">
              <a:lnSpc>
                <a:spcPts val="1500"/>
              </a:lnSpc>
              <a:spcBef>
                <a:spcPts val="0"/>
              </a:spcBef>
              <a:buNone/>
              <a:defRPr sz="1200" b="0" spc="0" baseline="0">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7" name="Text Placeholder 10">
            <a:extLst>
              <a:ext uri="{FF2B5EF4-FFF2-40B4-BE49-F238E27FC236}">
                <a16:creationId xmlns:a16="http://schemas.microsoft.com/office/drawing/2014/main" id="{936D7BCE-44E5-237E-196D-3CCF2508CE47}"/>
              </a:ext>
            </a:extLst>
          </p:cNvPr>
          <p:cNvSpPr>
            <a:spLocks noGrp="1"/>
          </p:cNvSpPr>
          <p:nvPr>
            <p:ph type="body" sz="quarter" idx="19" hasCustomPrompt="1"/>
          </p:nvPr>
        </p:nvSpPr>
        <p:spPr>
          <a:xfrm>
            <a:off x="7410038" y="2744409"/>
            <a:ext cx="1554480" cy="839183"/>
          </a:xfrm>
        </p:spPr>
        <p:txBody>
          <a:bodyPr>
            <a:noAutofit/>
          </a:bodyPr>
          <a:lstStyle>
            <a:lvl1pPr marL="0" indent="0">
              <a:lnSpc>
                <a:spcPts val="1500"/>
              </a:lnSpc>
              <a:spcBef>
                <a:spcPts val="0"/>
              </a:spcBef>
              <a:buNone/>
              <a:defRPr sz="1200" b="0" spc="0" baseline="0">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8" name="Text Placeholder 10">
            <a:extLst>
              <a:ext uri="{FF2B5EF4-FFF2-40B4-BE49-F238E27FC236}">
                <a16:creationId xmlns:a16="http://schemas.microsoft.com/office/drawing/2014/main" id="{FF3883B4-1028-4C70-B921-8FBE334E7F38}"/>
              </a:ext>
            </a:extLst>
          </p:cNvPr>
          <p:cNvSpPr>
            <a:spLocks noGrp="1"/>
          </p:cNvSpPr>
          <p:nvPr>
            <p:ph type="body" sz="quarter" idx="20" hasCustomPrompt="1"/>
          </p:nvPr>
        </p:nvSpPr>
        <p:spPr>
          <a:xfrm>
            <a:off x="9537996" y="2744409"/>
            <a:ext cx="1554480" cy="839183"/>
          </a:xfrm>
        </p:spPr>
        <p:txBody>
          <a:bodyPr>
            <a:noAutofit/>
          </a:bodyPr>
          <a:lstStyle>
            <a:lvl1pPr marL="0" indent="0">
              <a:lnSpc>
                <a:spcPts val="1500"/>
              </a:lnSpc>
              <a:spcBef>
                <a:spcPts val="0"/>
              </a:spcBef>
              <a:buNone/>
              <a:defRPr sz="1200" b="0" spc="0" baseline="0">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Add text here</a:t>
            </a:r>
          </a:p>
        </p:txBody>
      </p:sp>
      <p:sp>
        <p:nvSpPr>
          <p:cNvPr id="19" name="Text Placeholder 10">
            <a:extLst>
              <a:ext uri="{FF2B5EF4-FFF2-40B4-BE49-F238E27FC236}">
                <a16:creationId xmlns:a16="http://schemas.microsoft.com/office/drawing/2014/main" id="{2538B7A0-40F3-1C50-E2D0-32A910FA7E69}"/>
              </a:ext>
            </a:extLst>
          </p:cNvPr>
          <p:cNvSpPr>
            <a:spLocks noGrp="1"/>
          </p:cNvSpPr>
          <p:nvPr>
            <p:ph type="body" sz="quarter" idx="21" hasCustomPrompt="1"/>
          </p:nvPr>
        </p:nvSpPr>
        <p:spPr>
          <a:xfrm>
            <a:off x="195581" y="4431347"/>
            <a:ext cx="1186179" cy="678064"/>
          </a:xfrm>
        </p:spPr>
        <p:txBody>
          <a:bodyPr>
            <a:noAutofit/>
          </a:bodyPr>
          <a:lstStyle>
            <a:lvl1pPr marL="0" indent="0" algn="ctr">
              <a:buNone/>
              <a:defRPr sz="5400" b="1">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X</a:t>
            </a:r>
          </a:p>
        </p:txBody>
      </p:sp>
      <p:sp>
        <p:nvSpPr>
          <p:cNvPr id="20" name="Text Placeholder 10">
            <a:extLst>
              <a:ext uri="{FF2B5EF4-FFF2-40B4-BE49-F238E27FC236}">
                <a16:creationId xmlns:a16="http://schemas.microsoft.com/office/drawing/2014/main" id="{E7A61A86-EC14-71A1-4F13-8B5BC4DD2CD7}"/>
              </a:ext>
            </a:extLst>
          </p:cNvPr>
          <p:cNvSpPr>
            <a:spLocks noGrp="1"/>
          </p:cNvSpPr>
          <p:nvPr>
            <p:ph type="body" sz="quarter" idx="22" hasCustomPrompt="1"/>
          </p:nvPr>
        </p:nvSpPr>
        <p:spPr>
          <a:xfrm>
            <a:off x="2338706" y="5667186"/>
            <a:ext cx="1186179" cy="678064"/>
          </a:xfrm>
        </p:spPr>
        <p:txBody>
          <a:bodyPr>
            <a:noAutofit/>
          </a:bodyPr>
          <a:lstStyle>
            <a:lvl1pPr marL="0" indent="0" algn="ctr">
              <a:buNone/>
              <a:defRPr sz="5400" b="1">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X</a:t>
            </a:r>
          </a:p>
        </p:txBody>
      </p:sp>
      <p:sp>
        <p:nvSpPr>
          <p:cNvPr id="23" name="Text Placeholder 10">
            <a:extLst>
              <a:ext uri="{FF2B5EF4-FFF2-40B4-BE49-F238E27FC236}">
                <a16:creationId xmlns:a16="http://schemas.microsoft.com/office/drawing/2014/main" id="{8AB8BDC8-1B18-C92E-002C-8E803D447435}"/>
              </a:ext>
            </a:extLst>
          </p:cNvPr>
          <p:cNvSpPr>
            <a:spLocks noGrp="1"/>
          </p:cNvSpPr>
          <p:nvPr>
            <p:ph type="body" sz="quarter" idx="23" hasCustomPrompt="1"/>
          </p:nvPr>
        </p:nvSpPr>
        <p:spPr>
          <a:xfrm>
            <a:off x="4465161" y="5079585"/>
            <a:ext cx="1186179" cy="678064"/>
          </a:xfrm>
        </p:spPr>
        <p:txBody>
          <a:bodyPr>
            <a:noAutofit/>
          </a:bodyPr>
          <a:lstStyle>
            <a:lvl1pPr marL="0" indent="0" algn="ctr">
              <a:buNone/>
              <a:defRPr sz="5400" b="1">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X</a:t>
            </a:r>
          </a:p>
        </p:txBody>
      </p:sp>
      <p:sp>
        <p:nvSpPr>
          <p:cNvPr id="24" name="Text Placeholder 10">
            <a:extLst>
              <a:ext uri="{FF2B5EF4-FFF2-40B4-BE49-F238E27FC236}">
                <a16:creationId xmlns:a16="http://schemas.microsoft.com/office/drawing/2014/main" id="{33C067A7-180C-CF1A-D355-AD9EFC1F30E3}"/>
              </a:ext>
            </a:extLst>
          </p:cNvPr>
          <p:cNvSpPr>
            <a:spLocks noGrp="1"/>
          </p:cNvSpPr>
          <p:nvPr>
            <p:ph type="body" sz="quarter" idx="24" hasCustomPrompt="1"/>
          </p:nvPr>
        </p:nvSpPr>
        <p:spPr>
          <a:xfrm>
            <a:off x="6531906" y="3583592"/>
            <a:ext cx="1186179" cy="678064"/>
          </a:xfrm>
        </p:spPr>
        <p:txBody>
          <a:bodyPr>
            <a:noAutofit/>
          </a:bodyPr>
          <a:lstStyle>
            <a:lvl1pPr marL="0" indent="0" algn="ctr">
              <a:buNone/>
              <a:defRPr sz="5400" b="1">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X</a:t>
            </a:r>
          </a:p>
        </p:txBody>
      </p:sp>
      <p:sp>
        <p:nvSpPr>
          <p:cNvPr id="25" name="Text Placeholder 10">
            <a:extLst>
              <a:ext uri="{FF2B5EF4-FFF2-40B4-BE49-F238E27FC236}">
                <a16:creationId xmlns:a16="http://schemas.microsoft.com/office/drawing/2014/main" id="{89E3E312-6617-D826-24CF-F63DC3CC30D4}"/>
              </a:ext>
            </a:extLst>
          </p:cNvPr>
          <p:cNvSpPr>
            <a:spLocks noGrp="1"/>
          </p:cNvSpPr>
          <p:nvPr>
            <p:ph type="body" sz="quarter" idx="25" hasCustomPrompt="1"/>
          </p:nvPr>
        </p:nvSpPr>
        <p:spPr>
          <a:xfrm>
            <a:off x="8706265" y="3837782"/>
            <a:ext cx="1186179" cy="678064"/>
          </a:xfrm>
        </p:spPr>
        <p:txBody>
          <a:bodyPr>
            <a:noAutofit/>
          </a:bodyPr>
          <a:lstStyle>
            <a:lvl1pPr marL="0" indent="0" algn="ctr">
              <a:buNone/>
              <a:defRPr sz="5400" b="1">
                <a:solidFill>
                  <a:schemeClr val="tx2"/>
                </a:solidFill>
              </a:defRPr>
            </a:lvl1pPr>
            <a:lvl2pPr marL="457200" indent="0">
              <a:buNone/>
              <a:defRPr sz="1000"/>
            </a:lvl2pPr>
            <a:lvl3pPr marL="914400" indent="0">
              <a:buNone/>
              <a:defRPr sz="1000"/>
            </a:lvl3pPr>
            <a:lvl4pPr marL="1371600" indent="0">
              <a:buNone/>
              <a:defRPr sz="1000"/>
            </a:lvl4pPr>
            <a:lvl5pPr marL="1828800" indent="0">
              <a:buNone/>
              <a:defRPr sz="1000"/>
            </a:lvl5pPr>
          </a:lstStyle>
          <a:p>
            <a:pPr lvl="0"/>
            <a:r>
              <a:rPr lang="en-US"/>
              <a:t>X</a:t>
            </a:r>
          </a:p>
        </p:txBody>
      </p:sp>
      <p:sp>
        <p:nvSpPr>
          <p:cNvPr id="28" name="Picture Placeholder 27">
            <a:extLst>
              <a:ext uri="{FF2B5EF4-FFF2-40B4-BE49-F238E27FC236}">
                <a16:creationId xmlns:a16="http://schemas.microsoft.com/office/drawing/2014/main" id="{7917E37C-ED1D-4637-B0A8-CAECDD7D93AA}"/>
              </a:ext>
            </a:extLst>
          </p:cNvPr>
          <p:cNvSpPr>
            <a:spLocks noGrp="1"/>
          </p:cNvSpPr>
          <p:nvPr>
            <p:ph type="pic" sz="quarter" idx="26"/>
          </p:nvPr>
        </p:nvSpPr>
        <p:spPr>
          <a:xfrm>
            <a:off x="6606164" y="4551608"/>
            <a:ext cx="4828474" cy="2306392"/>
          </a:xfrm>
        </p:spPr>
        <p:txBody>
          <a:bodyPr/>
          <a:lstStyle>
            <a:lvl1pPr marL="0" indent="0" algn="ctr">
              <a:buNone/>
              <a:defRPr/>
            </a:lvl1pPr>
          </a:lstStyle>
          <a:p>
            <a:endParaRPr lang="en-US"/>
          </a:p>
        </p:txBody>
      </p:sp>
      <p:grpSp>
        <p:nvGrpSpPr>
          <p:cNvPr id="2" name="Group 1">
            <a:extLst>
              <a:ext uri="{FF2B5EF4-FFF2-40B4-BE49-F238E27FC236}">
                <a16:creationId xmlns:a16="http://schemas.microsoft.com/office/drawing/2014/main" id="{47F4481A-F390-506E-4D63-DCAF6A49957F}"/>
              </a:ext>
              <a:ext uri="{C183D7F6-B498-43B3-948B-1728B52AA6E4}">
                <adec:decorative xmlns:adec="http://schemas.microsoft.com/office/drawing/2017/decorative" val="1"/>
              </a:ext>
            </a:extLst>
          </p:cNvPr>
          <p:cNvGrpSpPr/>
          <p:nvPr userDrawn="1"/>
        </p:nvGrpSpPr>
        <p:grpSpPr>
          <a:xfrm>
            <a:off x="700708" y="2352259"/>
            <a:ext cx="10816491" cy="3363296"/>
            <a:chOff x="700708" y="2352259"/>
            <a:chExt cx="10816491" cy="3363296"/>
          </a:xfrm>
        </p:grpSpPr>
        <p:cxnSp>
          <p:nvCxnSpPr>
            <p:cNvPr id="3" name="Straight Connector 2">
              <a:extLst>
                <a:ext uri="{FF2B5EF4-FFF2-40B4-BE49-F238E27FC236}">
                  <a16:creationId xmlns:a16="http://schemas.microsoft.com/office/drawing/2014/main" id="{7C823AA8-87A2-6001-8638-F343F400A907}"/>
                </a:ext>
              </a:extLst>
            </p:cNvPr>
            <p:cNvCxnSpPr/>
            <p:nvPr/>
          </p:nvCxnSpPr>
          <p:spPr>
            <a:xfrm flipV="1">
              <a:off x="774192" y="2451652"/>
              <a:ext cx="10643616" cy="0"/>
            </a:xfrm>
            <a:prstGeom prst="line">
              <a:avLst/>
            </a:prstGeom>
            <a:ln w="41275">
              <a:solidFill>
                <a:schemeClr val="tx2"/>
              </a:solidFill>
            </a:ln>
          </p:spPr>
          <p:style>
            <a:lnRef idx="1">
              <a:schemeClr val="accent1"/>
            </a:lnRef>
            <a:fillRef idx="0">
              <a:schemeClr val="accent1"/>
            </a:fillRef>
            <a:effectRef idx="0">
              <a:schemeClr val="accent1"/>
            </a:effectRef>
            <a:fontRef idx="minor">
              <a:schemeClr val="tx1"/>
            </a:fontRef>
          </p:style>
        </p:cxnSp>
        <p:sp>
          <p:nvSpPr>
            <p:cNvPr id="4" name="Oval 3">
              <a:extLst>
                <a:ext uri="{FF2B5EF4-FFF2-40B4-BE49-F238E27FC236}">
                  <a16:creationId xmlns:a16="http://schemas.microsoft.com/office/drawing/2014/main" id="{AD0F530E-03E0-7D35-0708-C47F20465254}"/>
                </a:ext>
              </a:extLst>
            </p:cNvPr>
            <p:cNvSpPr/>
            <p:nvPr/>
          </p:nvSpPr>
          <p:spPr>
            <a:xfrm>
              <a:off x="700708" y="2355117"/>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25A788A8-1C4E-8BDE-6C51-E311BF3124E3}"/>
                </a:ext>
              </a:extLst>
            </p:cNvPr>
            <p:cNvSpPr/>
            <p:nvPr/>
          </p:nvSpPr>
          <p:spPr>
            <a:xfrm>
              <a:off x="11318416" y="2352259"/>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0B1C1373-9DDB-2372-515C-67A4497F18F3}"/>
                </a:ext>
              </a:extLst>
            </p:cNvPr>
            <p:cNvSpPr/>
            <p:nvPr/>
          </p:nvSpPr>
          <p:spPr>
            <a:xfrm>
              <a:off x="2824250" y="2360833"/>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2260ED27-416C-9721-BEEA-92FC9C6AFE0E}"/>
                </a:ext>
              </a:extLst>
            </p:cNvPr>
            <p:cNvSpPr/>
            <p:nvPr/>
          </p:nvSpPr>
          <p:spPr>
            <a:xfrm>
              <a:off x="7071334" y="2366548"/>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AFF3DAA4-1C0B-AB02-F0B7-AB04EEC80102}"/>
                </a:ext>
              </a:extLst>
            </p:cNvPr>
            <p:cNvSpPr/>
            <p:nvPr/>
          </p:nvSpPr>
          <p:spPr>
            <a:xfrm>
              <a:off x="9194876" y="2357975"/>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 name="Straight Connector 25">
              <a:extLst>
                <a:ext uri="{FF2B5EF4-FFF2-40B4-BE49-F238E27FC236}">
                  <a16:creationId xmlns:a16="http://schemas.microsoft.com/office/drawing/2014/main" id="{4A6169A7-8DDB-F115-7D7E-F3F5AE9B0DE0}"/>
                </a:ext>
              </a:extLst>
            </p:cNvPr>
            <p:cNvCxnSpPr>
              <a:cxnSpLocks/>
            </p:cNvCxnSpPr>
            <p:nvPr/>
          </p:nvCxnSpPr>
          <p:spPr>
            <a:xfrm flipH="1">
              <a:off x="799303" y="2451650"/>
              <a:ext cx="1592" cy="1838996"/>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E0D69B09-D0BB-952F-77DD-FCCA81D1923E}"/>
                </a:ext>
              </a:extLst>
            </p:cNvPr>
            <p:cNvCxnSpPr>
              <a:cxnSpLocks/>
            </p:cNvCxnSpPr>
            <p:nvPr/>
          </p:nvCxnSpPr>
          <p:spPr>
            <a:xfrm flipH="1">
              <a:off x="2921650" y="2528842"/>
              <a:ext cx="1592" cy="29848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A3322965-77FF-0956-83EE-ADA9AFCC2F19}"/>
                </a:ext>
              </a:extLst>
            </p:cNvPr>
            <p:cNvCxnSpPr>
              <a:cxnSpLocks/>
            </p:cNvCxnSpPr>
            <p:nvPr/>
          </p:nvCxnSpPr>
          <p:spPr>
            <a:xfrm>
              <a:off x="7166344" y="2496185"/>
              <a:ext cx="0" cy="932815"/>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3BD744AE-A2B8-150A-697C-7B187BF232E9}"/>
                </a:ext>
              </a:extLst>
            </p:cNvPr>
            <p:cNvCxnSpPr>
              <a:cxnSpLocks/>
            </p:cNvCxnSpPr>
            <p:nvPr/>
          </p:nvCxnSpPr>
          <p:spPr>
            <a:xfrm>
              <a:off x="9287099" y="2447199"/>
              <a:ext cx="2067" cy="122673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31" name="Oval 30">
              <a:extLst>
                <a:ext uri="{FF2B5EF4-FFF2-40B4-BE49-F238E27FC236}">
                  <a16:creationId xmlns:a16="http://schemas.microsoft.com/office/drawing/2014/main" id="{83F6EBDE-BEBF-BD05-1C3E-6D9CC3A8AA09}"/>
                </a:ext>
              </a:extLst>
            </p:cNvPr>
            <p:cNvSpPr/>
            <p:nvPr/>
          </p:nvSpPr>
          <p:spPr>
            <a:xfrm>
              <a:off x="704140" y="4297941"/>
              <a:ext cx="198783" cy="198783"/>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E35038F8-201A-2CE5-4F96-F5D0E07662F3}"/>
                </a:ext>
              </a:extLst>
            </p:cNvPr>
            <p:cNvSpPr/>
            <p:nvPr/>
          </p:nvSpPr>
          <p:spPr>
            <a:xfrm>
              <a:off x="2817657" y="5516772"/>
              <a:ext cx="198783" cy="198783"/>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C152144A-0227-81C8-5EB0-4217CF1CEEE7}"/>
                </a:ext>
              </a:extLst>
            </p:cNvPr>
            <p:cNvSpPr/>
            <p:nvPr/>
          </p:nvSpPr>
          <p:spPr>
            <a:xfrm>
              <a:off x="7066553" y="3435384"/>
              <a:ext cx="198783" cy="198783"/>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a:extLst>
                <a:ext uri="{FF2B5EF4-FFF2-40B4-BE49-F238E27FC236}">
                  <a16:creationId xmlns:a16="http://schemas.microsoft.com/office/drawing/2014/main" id="{C30680FA-8F0F-C8F7-B721-95071536CA7B}"/>
                </a:ext>
              </a:extLst>
            </p:cNvPr>
            <p:cNvSpPr/>
            <p:nvPr/>
          </p:nvSpPr>
          <p:spPr>
            <a:xfrm>
              <a:off x="9194875" y="3679366"/>
              <a:ext cx="198783" cy="198783"/>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C0A1FBC1-3297-E024-39A0-EAA69D56BF0E}"/>
                </a:ext>
              </a:extLst>
            </p:cNvPr>
            <p:cNvSpPr/>
            <p:nvPr/>
          </p:nvSpPr>
          <p:spPr>
            <a:xfrm>
              <a:off x="4947792" y="2363691"/>
              <a:ext cx="198783" cy="198783"/>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6" name="Straight Connector 35">
              <a:extLst>
                <a:ext uri="{FF2B5EF4-FFF2-40B4-BE49-F238E27FC236}">
                  <a16:creationId xmlns:a16="http://schemas.microsoft.com/office/drawing/2014/main" id="{2BE65DC2-ECCC-4D86-835A-D8496935F50C}"/>
                </a:ext>
              </a:extLst>
            </p:cNvPr>
            <p:cNvCxnSpPr>
              <a:cxnSpLocks/>
              <a:stCxn id="35" idx="4"/>
            </p:cNvCxnSpPr>
            <p:nvPr/>
          </p:nvCxnSpPr>
          <p:spPr>
            <a:xfrm flipH="1">
              <a:off x="5043997" y="2562474"/>
              <a:ext cx="3187" cy="2348586"/>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37" name="Oval 36">
              <a:extLst>
                <a:ext uri="{FF2B5EF4-FFF2-40B4-BE49-F238E27FC236}">
                  <a16:creationId xmlns:a16="http://schemas.microsoft.com/office/drawing/2014/main" id="{8877BD28-BE76-FA51-3EE0-19344A0C1BDE}"/>
                </a:ext>
              </a:extLst>
            </p:cNvPr>
            <p:cNvSpPr/>
            <p:nvPr/>
          </p:nvSpPr>
          <p:spPr>
            <a:xfrm>
              <a:off x="4944605" y="4911060"/>
              <a:ext cx="198783" cy="198783"/>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10353619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12/12/2025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12/12/2025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12/12/2025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12/12/2025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12/12/2025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12/12/2025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12/12/2025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12/12/2025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846CE7D5-CF57-46EF-B807-FDD0502418D4}" type="datetimeFigureOut">
              <a:rPr lang="en-US" smtClean="0"/>
              <a:t>12/12/2025</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330EA680-D336-4FF7-8B7A-9848BB0A1C32}"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6015990"/>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 id="2147483749" r:id="rId12"/>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pt-BR" sz="5000" dirty="0">
                <a:latin typeface="Arial" panose="020B0604020202020204" pitchFamily="34" charset="0"/>
                <a:ea typeface="+mj-lt"/>
                <a:cs typeface="Arial" panose="020B0604020202020204" pitchFamily="34" charset="0"/>
              </a:rPr>
              <a:t>Força-Tarefa do Charles River sobre Acesso Equitativo ao Rio</a:t>
            </a:r>
          </a:p>
        </p:txBody>
      </p:sp>
      <p:sp>
        <p:nvSpPr>
          <p:cNvPr id="3" name="Subtitle 2"/>
          <p:cNvSpPr>
            <a:spLocks noGrp="1"/>
          </p:cNvSpPr>
          <p:nvPr>
            <p:ph type="subTitle" idx="1"/>
          </p:nvPr>
        </p:nvSpPr>
        <p:spPr/>
        <p:txBody>
          <a:bodyPr vert="horz" lIns="91440" tIns="45720" rIns="91440" bIns="45720" rtlCol="0" anchor="t">
            <a:normAutofit/>
          </a:bodyPr>
          <a:lstStyle/>
          <a:p>
            <a:endParaRPr lang="en-US" dirty="0"/>
          </a:p>
          <a:p>
            <a:r>
              <a:rPr lang="pt-BR" sz="2800" cap="none" noProof="0" dirty="0">
                <a:solidFill>
                  <a:srgbClr val="004B24"/>
                </a:solidFill>
                <a:latin typeface="Arial"/>
                <a:cs typeface="Arial"/>
              </a:rPr>
              <a:t>Reunião 5 | 01 de dezembro de 2025</a:t>
            </a:r>
          </a:p>
        </p:txBody>
      </p:sp>
    </p:spTree>
    <p:extLst>
      <p:ext uri="{BB962C8B-B14F-4D97-AF65-F5344CB8AC3E}">
        <p14:creationId xmlns:p14="http://schemas.microsoft.com/office/powerpoint/2010/main" val="28032717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84108B-6460-0EAF-FB93-32C6D26D12AB}"/>
              </a:ext>
            </a:extLst>
          </p:cNvPr>
          <p:cNvSpPr>
            <a:spLocks noGrp="1"/>
          </p:cNvSpPr>
          <p:nvPr>
            <p:ph type="title"/>
          </p:nvPr>
        </p:nvSpPr>
        <p:spPr/>
        <p:txBody>
          <a:bodyPr/>
          <a:lstStyle/>
          <a:p>
            <a:r>
              <a:rPr lang="pt-BR" dirty="0">
                <a:latin typeface="Aptos Display"/>
                <a:ea typeface="Calibri Light"/>
                <a:cs typeface="Calibri Light"/>
              </a:rPr>
              <a:t>Visão geral dos Processos da Reunião</a:t>
            </a:r>
          </a:p>
        </p:txBody>
      </p:sp>
      <p:sp>
        <p:nvSpPr>
          <p:cNvPr id="3" name="Content Placeholder 2">
            <a:extLst>
              <a:ext uri="{FF2B5EF4-FFF2-40B4-BE49-F238E27FC236}">
                <a16:creationId xmlns:a16="http://schemas.microsoft.com/office/drawing/2014/main" id="{FA68BFAB-DFAC-10AB-0045-B8FC7AF0C2E0}"/>
              </a:ext>
            </a:extLst>
          </p:cNvPr>
          <p:cNvSpPr>
            <a:spLocks noGrp="1"/>
          </p:cNvSpPr>
          <p:nvPr>
            <p:ph idx="1"/>
          </p:nvPr>
        </p:nvSpPr>
        <p:spPr/>
        <p:txBody>
          <a:bodyPr vert="horz" lIns="0" tIns="45720" rIns="0" bIns="45720" rtlCol="0" anchor="t">
            <a:normAutofit/>
          </a:bodyPr>
          <a:lstStyle/>
          <a:p>
            <a:pPr marL="571500" indent="-571500">
              <a:buClr>
                <a:srgbClr val="004B24"/>
              </a:buClr>
              <a:buFont typeface="Wingdings" panose="020F0502020204030204" pitchFamily="34" charset="0"/>
              <a:buChar char="§"/>
            </a:pPr>
            <a:r>
              <a:rPr lang="en-US" sz="2800" dirty="0">
                <a:solidFill>
                  <a:srgbClr val="404040"/>
                </a:solidFill>
                <a:latin typeface="Aptos Narrow"/>
                <a:ea typeface="Calibri"/>
                <a:cs typeface="Calibri"/>
              </a:rPr>
              <a:t>Feedback dos </a:t>
            </a:r>
            <a:r>
              <a:rPr lang="en-US" sz="2800" dirty="0" err="1">
                <a:solidFill>
                  <a:srgbClr val="404040"/>
                </a:solidFill>
                <a:latin typeface="Aptos Narrow"/>
                <a:ea typeface="Calibri"/>
                <a:cs typeface="Calibri"/>
              </a:rPr>
              <a:t>Membros</a:t>
            </a:r>
            <a:r>
              <a:rPr lang="en-US" sz="2800" dirty="0">
                <a:solidFill>
                  <a:srgbClr val="404040"/>
                </a:solidFill>
                <a:latin typeface="Aptos Narrow"/>
                <a:ea typeface="Calibri"/>
                <a:cs typeface="Calibri"/>
              </a:rPr>
              <a:t> da </a:t>
            </a:r>
            <a:r>
              <a:rPr lang="en-US" sz="2800" dirty="0" err="1">
                <a:solidFill>
                  <a:srgbClr val="404040"/>
                </a:solidFill>
                <a:latin typeface="Aptos Narrow"/>
                <a:ea typeface="Calibri"/>
                <a:cs typeface="Calibri"/>
              </a:rPr>
              <a:t>Força-Tarefa</a:t>
            </a:r>
            <a:r>
              <a:rPr lang="en-US" sz="2800" dirty="0">
                <a:solidFill>
                  <a:srgbClr val="404040"/>
                </a:solidFill>
                <a:latin typeface="Aptos Narrow"/>
                <a:ea typeface="Calibri"/>
                <a:cs typeface="Calibri"/>
              </a:rPr>
              <a:t>:</a:t>
            </a:r>
          </a:p>
          <a:p>
            <a:pPr marL="863600" lvl="1">
              <a:buClr>
                <a:srgbClr val="004B24"/>
              </a:buClr>
              <a:buFont typeface="Wingdings" panose="020F0502020204030204" pitchFamily="34" charset="0"/>
              <a:buChar char="§"/>
            </a:pPr>
            <a:r>
              <a:rPr lang="pt-BR" sz="2600" dirty="0">
                <a:solidFill>
                  <a:srgbClr val="404040"/>
                </a:solidFill>
                <a:latin typeface="Aptos Narrow"/>
                <a:ea typeface="Calibri"/>
                <a:cs typeface="Calibri"/>
              </a:rPr>
              <a:t>Construir consenso sobre os materiais finais</a:t>
            </a:r>
          </a:p>
          <a:p>
            <a:pPr marL="863600" lvl="1">
              <a:buClr>
                <a:srgbClr val="004B24"/>
              </a:buClr>
              <a:buFont typeface="Wingdings" panose="020F0502020204030204" pitchFamily="34" charset="0"/>
              <a:buChar char="§"/>
            </a:pPr>
            <a:r>
              <a:rPr lang="pt-BR" sz="2600" dirty="0">
                <a:solidFill>
                  <a:srgbClr val="404040"/>
                </a:solidFill>
                <a:latin typeface="Aptos Narrow"/>
                <a:ea typeface="Calibri"/>
                <a:cs typeface="Calibri"/>
              </a:rPr>
              <a:t>Fechar o ciclo de todas as comunicações</a:t>
            </a:r>
          </a:p>
          <a:p>
            <a:pPr marL="863600" lvl="1">
              <a:buClr>
                <a:srgbClr val="004B24"/>
              </a:buClr>
              <a:buFont typeface="Wingdings" panose="020F0502020204030204" pitchFamily="34" charset="0"/>
              <a:buChar char="§"/>
            </a:pPr>
            <a:r>
              <a:rPr lang="pt-BR" sz="2600" dirty="0">
                <a:solidFill>
                  <a:srgbClr val="404040"/>
                </a:solidFill>
                <a:latin typeface="Aptos Narrow"/>
                <a:ea typeface="Calibri"/>
                <a:cs typeface="Calibri"/>
              </a:rPr>
              <a:t>Proporcionar mais tempo para discussão durante a reunião da Força-Tarefa</a:t>
            </a:r>
          </a:p>
          <a:p>
            <a:pPr marL="571500" indent="-571500">
              <a:buFont typeface="Wingdings,Sans-Serif" panose="020F0502020204030204" pitchFamily="34" charset="0"/>
              <a:buChar char="§"/>
            </a:pPr>
            <a:r>
              <a:rPr lang="pt-BR" sz="2800" dirty="0">
                <a:solidFill>
                  <a:srgbClr val="404040"/>
                </a:solidFill>
                <a:latin typeface="Aptos Narrow"/>
                <a:ea typeface="Calibri"/>
                <a:cs typeface="Calibri"/>
              </a:rPr>
              <a:t>Processos das reuniões daqui para frente</a:t>
            </a:r>
            <a:r>
              <a:rPr lang="en-US" sz="2800" dirty="0">
                <a:solidFill>
                  <a:srgbClr val="404040"/>
                </a:solidFill>
                <a:latin typeface="Aptos Narrow"/>
                <a:ea typeface="Calibri"/>
                <a:cs typeface="Calibri"/>
              </a:rPr>
              <a:t>:</a:t>
            </a:r>
            <a:endParaRPr lang="en-US" sz="2800" dirty="0">
              <a:solidFill>
                <a:srgbClr val="000000"/>
              </a:solidFill>
              <a:latin typeface="Aptos Narrow"/>
              <a:ea typeface="Calibri"/>
              <a:cs typeface="Calibri"/>
            </a:endParaRPr>
          </a:p>
          <a:p>
            <a:pPr marL="863600" lvl="1">
              <a:buFont typeface="Wingdings,Sans-Serif" panose="020F0502020204030204" pitchFamily="34" charset="0"/>
              <a:buChar char="§"/>
            </a:pPr>
            <a:r>
              <a:rPr lang="en-US" sz="2600" dirty="0">
                <a:solidFill>
                  <a:srgbClr val="404040"/>
                </a:solidFill>
                <a:latin typeface="Aptos Narrow"/>
                <a:ea typeface="Calibri"/>
                <a:cs typeface="Calibri"/>
              </a:rPr>
              <a:t> </a:t>
            </a:r>
            <a:r>
              <a:rPr lang="pt-BR" sz="2600" dirty="0">
                <a:solidFill>
                  <a:srgbClr val="404040"/>
                </a:solidFill>
                <a:latin typeface="Aptos Narrow"/>
                <a:ea typeface="Calibri"/>
                <a:cs typeface="Calibri"/>
              </a:rPr>
              <a:t>A Força-Tarefa pode apresentar uma moção e votar sobre tópicos de discussão que exijam concordância antes que a equipe do projeto avance.</a:t>
            </a:r>
            <a:endParaRPr lang="en-US" sz="2600" dirty="0">
              <a:solidFill>
                <a:srgbClr val="000000"/>
              </a:solidFill>
              <a:latin typeface="Aptos Narrow"/>
              <a:ea typeface="Calibri"/>
              <a:cs typeface="Calibri"/>
            </a:endParaRPr>
          </a:p>
          <a:p>
            <a:pPr>
              <a:buFont typeface="Wingdings" panose="020F0502020204030204" pitchFamily="34" charset="0"/>
              <a:buChar char="§"/>
            </a:pPr>
            <a:endParaRPr lang="en-US" sz="2800" dirty="0">
              <a:solidFill>
                <a:srgbClr val="404040"/>
              </a:solidFill>
              <a:latin typeface="Aptos Narrow"/>
              <a:ea typeface="Calibri"/>
              <a:cs typeface="Calibri"/>
            </a:endParaRPr>
          </a:p>
          <a:p>
            <a:pPr marL="0" indent="0">
              <a:buNone/>
            </a:pPr>
            <a:endParaRPr lang="en-US" sz="2800" dirty="0">
              <a:solidFill>
                <a:srgbClr val="404040"/>
              </a:solidFill>
              <a:latin typeface="Aptos Narrow"/>
              <a:ea typeface="Calibri"/>
              <a:cs typeface="Calibri"/>
            </a:endParaRPr>
          </a:p>
          <a:p>
            <a:pPr>
              <a:buFont typeface="Wingdings,Sans-Serif" panose="020F0502020204030204" pitchFamily="34" charset="0"/>
              <a:buChar char="§"/>
            </a:pPr>
            <a:endParaRPr lang="en-US" sz="1700" dirty="0">
              <a:solidFill>
                <a:srgbClr val="000000"/>
              </a:solidFill>
              <a:latin typeface="Calibri" panose="020F0502020204030204"/>
              <a:ea typeface="Calibri"/>
              <a:cs typeface="Calibri"/>
            </a:endParaRPr>
          </a:p>
          <a:p>
            <a:endParaRPr lang="en-US" dirty="0">
              <a:solidFill>
                <a:srgbClr val="404040"/>
              </a:solidFill>
              <a:ea typeface="Calibri"/>
              <a:cs typeface="Calibri"/>
            </a:endParaRPr>
          </a:p>
        </p:txBody>
      </p:sp>
    </p:spTree>
    <p:extLst>
      <p:ext uri="{BB962C8B-B14F-4D97-AF65-F5344CB8AC3E}">
        <p14:creationId xmlns:p14="http://schemas.microsoft.com/office/powerpoint/2010/main" val="28005287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8BE677-FC10-B6F5-1429-5D0FCBA977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FB3A6D-65D6-9AE1-E97D-F79A89750447}"/>
              </a:ext>
            </a:extLst>
          </p:cNvPr>
          <p:cNvSpPr>
            <a:spLocks noGrp="1"/>
          </p:cNvSpPr>
          <p:nvPr>
            <p:ph type="title"/>
          </p:nvPr>
        </p:nvSpPr>
        <p:spPr/>
        <p:txBody>
          <a:bodyPr/>
          <a:lstStyle/>
          <a:p>
            <a:r>
              <a:rPr lang="pt-BR" noProof="0" dirty="0">
                <a:latin typeface="Aptos Display"/>
              </a:rPr>
              <a:t>Próximos Passos</a:t>
            </a:r>
            <a:endParaRPr lang="pt-BR" noProof="0" dirty="0">
              <a:latin typeface="Aptos Display" panose="020B0004020202020204" pitchFamily="34" charset="0"/>
            </a:endParaRPr>
          </a:p>
        </p:txBody>
      </p:sp>
      <p:sp>
        <p:nvSpPr>
          <p:cNvPr id="3" name="Content Placeholder 2">
            <a:extLst>
              <a:ext uri="{FF2B5EF4-FFF2-40B4-BE49-F238E27FC236}">
                <a16:creationId xmlns:a16="http://schemas.microsoft.com/office/drawing/2014/main" id="{C7FFEBF4-7121-3805-811D-A578E901497E}"/>
              </a:ext>
            </a:extLst>
          </p:cNvPr>
          <p:cNvSpPr>
            <a:spLocks noGrp="1"/>
          </p:cNvSpPr>
          <p:nvPr>
            <p:ph idx="1"/>
          </p:nvPr>
        </p:nvSpPr>
        <p:spPr>
          <a:xfrm>
            <a:off x="1097280" y="2015854"/>
            <a:ext cx="10058400" cy="4023360"/>
          </a:xfrm>
        </p:spPr>
        <p:txBody>
          <a:bodyPr vert="horz" lIns="0" tIns="45720" rIns="0" bIns="45720" rtlCol="0" anchor="t">
            <a:normAutofit/>
          </a:bodyPr>
          <a:lstStyle/>
          <a:p>
            <a:pPr marL="383540" lvl="1">
              <a:lnSpc>
                <a:spcPct val="108000"/>
              </a:lnSpc>
              <a:spcBef>
                <a:spcPts val="600"/>
              </a:spcBef>
              <a:spcAft>
                <a:spcPts val="600"/>
              </a:spcAft>
              <a:buClr>
                <a:srgbClr val="004B24"/>
              </a:buClr>
              <a:buFont typeface="Wingdings" panose="05000000000000000000" pitchFamily="2" charset="2"/>
              <a:buChar char="§"/>
            </a:pPr>
            <a:r>
              <a:rPr lang="pt-BR" sz="2800" dirty="0">
                <a:latin typeface="Aptos Narrow"/>
                <a:ea typeface="+mn-lt"/>
                <a:cs typeface="+mn-lt"/>
              </a:rPr>
              <a:t> Pesquisa online aberta até 31/Dez</a:t>
            </a:r>
          </a:p>
          <a:p>
            <a:pPr marL="383540" lvl="1">
              <a:lnSpc>
                <a:spcPct val="108000"/>
              </a:lnSpc>
              <a:spcBef>
                <a:spcPts val="600"/>
              </a:spcBef>
              <a:spcAft>
                <a:spcPts val="600"/>
              </a:spcAft>
              <a:buClr>
                <a:srgbClr val="004B24"/>
              </a:buClr>
              <a:buFont typeface="Wingdings" panose="05000000000000000000" pitchFamily="2" charset="2"/>
              <a:buChar char="§"/>
            </a:pPr>
            <a:r>
              <a:rPr lang="pt-BR" sz="2800" dirty="0">
                <a:latin typeface="Aptos Narrow"/>
                <a:ea typeface="+mn-lt"/>
                <a:cs typeface="+mn-lt"/>
              </a:rPr>
              <a:t> A reunião estendida da Força-Tarefa em janeiro será agendada (enquete </a:t>
            </a:r>
            <a:r>
              <a:rPr lang="pt-BR" sz="2800" dirty="0" err="1">
                <a:latin typeface="Aptos Narrow"/>
                <a:ea typeface="+mn-lt"/>
                <a:cs typeface="+mn-lt"/>
              </a:rPr>
              <a:t>Doodle</a:t>
            </a:r>
            <a:r>
              <a:rPr lang="pt-BR" sz="2800" dirty="0">
                <a:latin typeface="Aptos Narrow"/>
                <a:ea typeface="+mn-lt"/>
                <a:cs typeface="+mn-lt"/>
              </a:rPr>
              <a:t> em breve</a:t>
            </a:r>
            <a:r>
              <a:rPr lang="en-US" sz="2800" dirty="0">
                <a:latin typeface="Aptos Narrow"/>
                <a:ea typeface="Calibri"/>
                <a:cs typeface="Calibri"/>
              </a:rPr>
              <a:t>)</a:t>
            </a:r>
          </a:p>
          <a:p>
            <a:pPr marL="932180" lvl="4">
              <a:lnSpc>
                <a:spcPct val="108000"/>
              </a:lnSpc>
              <a:spcBef>
                <a:spcPts val="600"/>
              </a:spcBef>
              <a:spcAft>
                <a:spcPts val="600"/>
              </a:spcAft>
              <a:buClr>
                <a:srgbClr val="004B24"/>
              </a:buClr>
              <a:buFont typeface="Wingdings" panose="05000000000000000000" pitchFamily="2" charset="2"/>
              <a:buChar char="§"/>
            </a:pPr>
            <a:r>
              <a:rPr lang="en-US" sz="2400" dirty="0">
                <a:latin typeface="Aptos Narrow"/>
                <a:ea typeface="Calibri"/>
                <a:cs typeface="Calibri"/>
              </a:rPr>
              <a:t>2-3 horas de </a:t>
            </a:r>
            <a:r>
              <a:rPr lang="en-US" sz="2400" dirty="0" err="1">
                <a:latin typeface="Aptos Narrow"/>
                <a:ea typeface="Calibri"/>
                <a:cs typeface="Calibri"/>
              </a:rPr>
              <a:t>duração</a:t>
            </a:r>
            <a:endParaRPr lang="en-US" sz="2400" dirty="0">
              <a:ea typeface="Calibri" panose="020F0502020204030204"/>
              <a:cs typeface="Calibri" panose="020F0502020204030204"/>
            </a:endParaRPr>
          </a:p>
          <a:p>
            <a:pPr marL="932180" lvl="4">
              <a:lnSpc>
                <a:spcPct val="108000"/>
              </a:lnSpc>
              <a:spcBef>
                <a:spcPts val="600"/>
              </a:spcBef>
              <a:spcAft>
                <a:spcPts val="600"/>
              </a:spcAft>
              <a:buClr>
                <a:srgbClr val="004B24"/>
              </a:buClr>
              <a:buFont typeface="Wingdings" panose="05000000000000000000" pitchFamily="2" charset="2"/>
              <a:buChar char="§"/>
            </a:pPr>
            <a:r>
              <a:rPr lang="en-US" sz="2400" dirty="0" err="1">
                <a:solidFill>
                  <a:srgbClr val="404040"/>
                </a:solidFill>
                <a:latin typeface="Aptos Narrow"/>
                <a:ea typeface="Calibri"/>
                <a:cs typeface="Calibri"/>
              </a:rPr>
              <a:t>Híbrido</a:t>
            </a:r>
            <a:r>
              <a:rPr lang="en-US" sz="2400" dirty="0">
                <a:solidFill>
                  <a:srgbClr val="404040"/>
                </a:solidFill>
                <a:latin typeface="Aptos Narrow"/>
                <a:ea typeface="Calibri"/>
                <a:cs typeface="Calibri"/>
              </a:rPr>
              <a:t>, </a:t>
            </a:r>
            <a:r>
              <a:rPr lang="en-US" sz="2400" dirty="0" err="1">
                <a:solidFill>
                  <a:srgbClr val="404040"/>
                </a:solidFill>
                <a:latin typeface="Aptos Narrow"/>
                <a:ea typeface="Calibri"/>
                <a:cs typeface="Calibri"/>
              </a:rPr>
              <a:t>participação</a:t>
            </a:r>
            <a:r>
              <a:rPr lang="en-US" sz="2400" dirty="0">
                <a:solidFill>
                  <a:srgbClr val="404040"/>
                </a:solidFill>
                <a:latin typeface="Aptos Narrow"/>
                <a:ea typeface="Calibri"/>
                <a:cs typeface="Calibri"/>
              </a:rPr>
              <a:t> </a:t>
            </a:r>
            <a:r>
              <a:rPr lang="en-US" sz="2400" dirty="0" err="1">
                <a:solidFill>
                  <a:srgbClr val="404040"/>
                </a:solidFill>
                <a:latin typeface="Aptos Narrow"/>
                <a:ea typeface="Calibri"/>
                <a:cs typeface="Calibri"/>
              </a:rPr>
              <a:t>presencial</a:t>
            </a:r>
            <a:r>
              <a:rPr lang="en-US" sz="2400" dirty="0">
                <a:solidFill>
                  <a:srgbClr val="404040"/>
                </a:solidFill>
                <a:latin typeface="Aptos Narrow"/>
                <a:ea typeface="Calibri"/>
                <a:cs typeface="Calibri"/>
              </a:rPr>
              <a:t> </a:t>
            </a:r>
            <a:r>
              <a:rPr lang="en-US" sz="2400" dirty="0" err="1">
                <a:solidFill>
                  <a:srgbClr val="404040"/>
                </a:solidFill>
                <a:latin typeface="Aptos Narrow"/>
                <a:ea typeface="Calibri"/>
                <a:cs typeface="Calibri"/>
              </a:rPr>
              <a:t>incentivada</a:t>
            </a:r>
            <a:endParaRPr lang="en-US" sz="2400" dirty="0">
              <a:solidFill>
                <a:srgbClr val="404040"/>
              </a:solidFill>
              <a:latin typeface="Aptos Narrow" panose="020B0004020202020204" pitchFamily="34" charset="0"/>
              <a:ea typeface="Calibri"/>
              <a:cs typeface="Calibri"/>
            </a:endParaRPr>
          </a:p>
          <a:p>
            <a:pPr marL="200660" lvl="1" indent="0">
              <a:lnSpc>
                <a:spcPct val="108000"/>
              </a:lnSpc>
              <a:spcBef>
                <a:spcPts val="600"/>
              </a:spcBef>
              <a:spcAft>
                <a:spcPts val="600"/>
              </a:spcAft>
              <a:buNone/>
            </a:pPr>
            <a:endParaRPr lang="en-US" sz="2600" i="1" dirty="0">
              <a:solidFill>
                <a:srgbClr val="404040"/>
              </a:solidFill>
              <a:latin typeface="Aptos Narrow" panose="020B0004020202020204" pitchFamily="34" charset="0"/>
            </a:endParaRPr>
          </a:p>
          <a:p>
            <a:pPr marL="200660" lvl="1" indent="0">
              <a:lnSpc>
                <a:spcPct val="108000"/>
              </a:lnSpc>
              <a:spcBef>
                <a:spcPts val="600"/>
              </a:spcBef>
              <a:spcAft>
                <a:spcPts val="600"/>
              </a:spcAft>
              <a:buNone/>
            </a:pPr>
            <a:endParaRPr lang="en-US" sz="2600" i="1" dirty="0">
              <a:solidFill>
                <a:srgbClr val="00B050"/>
              </a:solidFill>
              <a:latin typeface="Aptos Narrow" panose="020B0004020202020204" pitchFamily="34" charset="0"/>
            </a:endParaRPr>
          </a:p>
          <a:p>
            <a:pPr marL="200660" lvl="1" indent="0">
              <a:lnSpc>
                <a:spcPct val="108000"/>
              </a:lnSpc>
              <a:spcBef>
                <a:spcPts val="600"/>
              </a:spcBef>
              <a:spcAft>
                <a:spcPts val="600"/>
              </a:spcAft>
              <a:buNone/>
            </a:pPr>
            <a:endParaRPr lang="en-US" sz="2900" b="1" i="1" dirty="0">
              <a:solidFill>
                <a:srgbClr val="63A537"/>
              </a:solidFill>
              <a:latin typeface="Aptos Narrow" panose="020B0004020202020204" pitchFamily="34" charset="0"/>
            </a:endParaRPr>
          </a:p>
        </p:txBody>
      </p:sp>
    </p:spTree>
    <p:extLst>
      <p:ext uri="{BB962C8B-B14F-4D97-AF65-F5344CB8AC3E}">
        <p14:creationId xmlns:p14="http://schemas.microsoft.com/office/powerpoint/2010/main" val="3689822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904C7-DD89-9BBC-5A8E-4CCCC34B365E}"/>
              </a:ext>
            </a:extLst>
          </p:cNvPr>
          <p:cNvSpPr>
            <a:spLocks noGrp="1"/>
          </p:cNvSpPr>
          <p:nvPr>
            <p:ph type="title"/>
          </p:nvPr>
        </p:nvSpPr>
        <p:spPr/>
        <p:txBody>
          <a:bodyPr/>
          <a:lstStyle/>
          <a:p>
            <a:r>
              <a:rPr lang="pt-BR" noProof="0" dirty="0">
                <a:latin typeface="Arial" panose="020B0604020202020204" pitchFamily="34" charset="0"/>
                <a:ea typeface="Calibri Light"/>
                <a:cs typeface="Arial" panose="020B0604020202020204" pitchFamily="34" charset="0"/>
              </a:rPr>
              <a:t>Notificação de Gravação</a:t>
            </a:r>
            <a:endParaRPr lang="pt-BR" noProof="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EA0D2958-6488-46D4-057D-E913179DDC80}"/>
              </a:ext>
            </a:extLst>
          </p:cNvPr>
          <p:cNvSpPr>
            <a:spLocks noGrp="1"/>
          </p:cNvSpPr>
          <p:nvPr>
            <p:ph idx="1"/>
          </p:nvPr>
        </p:nvSpPr>
        <p:spPr/>
        <p:txBody>
          <a:bodyPr vert="horz" lIns="0" tIns="45720" rIns="0" bIns="45720" rtlCol="0" anchor="t">
            <a:normAutofit/>
          </a:bodyPr>
          <a:lstStyle/>
          <a:p>
            <a:r>
              <a:rPr lang="pt-BR" sz="2400" dirty="0">
                <a:solidFill>
                  <a:srgbClr val="000000"/>
                </a:solidFill>
                <a:latin typeface="Arial" panose="020B0604020202020204" pitchFamily="34" charset="0"/>
                <a:cs typeface="Arial" panose="020B0604020202020204" pitchFamily="34" charset="0"/>
              </a:rPr>
              <a:t>Esta reunião será gravada, e o Departamento de Conservação e Recreação e/ou o Departamento Executivo de Energia e Assuntos Ambientais poderão optar por distribuir o vídeo, imagens estáticas, áudio e/ou a transcrição do chat.</a:t>
            </a:r>
          </a:p>
          <a:p>
            <a:r>
              <a:rPr lang="pt-BR" sz="2400" dirty="0">
                <a:solidFill>
                  <a:srgbClr val="000000"/>
                </a:solidFill>
                <a:latin typeface="Arial" panose="020B0604020202020204" pitchFamily="34" charset="0"/>
                <a:cs typeface="Arial" panose="020B0604020202020204" pitchFamily="34" charset="0"/>
              </a:rPr>
              <a:t>Ao continuar com esta reunião virtual, você concorda em participar de um evento gravado. As gravações e transcrições do chat podem ser tratadas como registros públicos.</a:t>
            </a:r>
          </a:p>
          <a:p>
            <a:endParaRPr lang="en-US" sz="240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758460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ED4489-4B64-FD82-E0AB-95CAC07288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B5325D-C86A-0380-8FEA-26DDB1F4D0BC}"/>
              </a:ext>
            </a:extLst>
          </p:cNvPr>
          <p:cNvSpPr>
            <a:spLocks noGrp="1"/>
          </p:cNvSpPr>
          <p:nvPr>
            <p:ph type="title"/>
          </p:nvPr>
        </p:nvSpPr>
        <p:spPr/>
        <p:txBody>
          <a:bodyPr>
            <a:noAutofit/>
          </a:bodyPr>
          <a:lstStyle/>
          <a:p>
            <a:pPr rtl="0"/>
            <a:r>
              <a:rPr lang="pt-BR" sz="4000" b="0" i="0" u="none" strike="noStrike" dirty="0">
                <a:latin typeface="Aptos Display"/>
                <a:ea typeface="Calibri Light" panose="020F0302020204030204"/>
                <a:cs typeface="Calibri Light"/>
              </a:rPr>
              <a:t>Logística para Interpretação</a:t>
            </a:r>
            <a:endParaRPr lang="en-US" sz="4000" dirty="0"/>
          </a:p>
        </p:txBody>
      </p:sp>
      <p:sp>
        <p:nvSpPr>
          <p:cNvPr id="3" name="Content Placeholder 2">
            <a:extLst>
              <a:ext uri="{FF2B5EF4-FFF2-40B4-BE49-F238E27FC236}">
                <a16:creationId xmlns:a16="http://schemas.microsoft.com/office/drawing/2014/main" id="{BC1572BA-D598-50DE-7D74-DDB10DB9263C}"/>
              </a:ext>
            </a:extLst>
          </p:cNvPr>
          <p:cNvSpPr>
            <a:spLocks noGrp="1"/>
          </p:cNvSpPr>
          <p:nvPr>
            <p:ph idx="1"/>
          </p:nvPr>
        </p:nvSpPr>
        <p:spPr>
          <a:xfrm>
            <a:off x="1051788" y="2097996"/>
            <a:ext cx="10786280" cy="4046107"/>
          </a:xfrm>
        </p:spPr>
        <p:txBody>
          <a:bodyPr vert="horz" lIns="0" tIns="45720" rIns="0" bIns="45720" rtlCol="0" anchor="t">
            <a:noAutofit/>
          </a:bodyPr>
          <a:lstStyle/>
          <a:p>
            <a:pPr marL="383540" indent="-182880" rtl="0">
              <a:lnSpc>
                <a:spcPct val="100000"/>
              </a:lnSpc>
              <a:spcBef>
                <a:spcPts val="400"/>
              </a:spcBef>
              <a:spcAft>
                <a:spcPts val="400"/>
              </a:spcAft>
              <a:buClr>
                <a:srgbClr val="004B24"/>
              </a:buClr>
              <a:buSzTx/>
              <a:buFont typeface="Wingdings" panose="05000000000000000000" pitchFamily="2" charset="2"/>
              <a:buChar char="§"/>
            </a:pPr>
            <a:r>
              <a:rPr lang="pt-BR" sz="2200" b="0" i="0" u="none" strike="noStrike" dirty="0">
                <a:solidFill>
                  <a:srgbClr val="000000"/>
                </a:solidFill>
                <a:latin typeface="Arial"/>
                <a:cs typeface="Arial"/>
              </a:rPr>
              <a:t> </a:t>
            </a:r>
            <a:r>
              <a:rPr lang="pt-BR" sz="2200" b="0" i="0" u="none" strike="noStrike" dirty="0">
                <a:solidFill>
                  <a:srgbClr val="000000"/>
                </a:solidFill>
                <a:latin typeface="Arial"/>
                <a:ea typeface="Calibri" panose="020F0502020204030204"/>
                <a:cs typeface="Calibri"/>
              </a:rPr>
              <a:t>Está sendo oferecida interpretação nos seguintes idiomas: espanhol, português brasileiro, crioulo haitiano, mandarim, cantonês e árabe.</a:t>
            </a:r>
          </a:p>
          <a:p>
            <a:pPr marL="383540" lvl="1" rtl="0">
              <a:lnSpc>
                <a:spcPct val="100000"/>
              </a:lnSpc>
              <a:spcBef>
                <a:spcPts val="400"/>
              </a:spcBef>
              <a:buClr>
                <a:srgbClr val="004B24"/>
              </a:buClr>
              <a:buFont typeface="Wingdings" panose="05000000000000000000" pitchFamily="2" charset="2"/>
              <a:buChar char="§"/>
            </a:pPr>
            <a:r>
              <a:rPr lang="pt-BR" sz="2200" b="0" i="0" u="none" strike="noStrike" dirty="0">
                <a:solidFill>
                  <a:srgbClr val="000000"/>
                </a:solidFill>
                <a:latin typeface="Arial"/>
                <a:ea typeface="Calibri" panose="020F0502020204030204"/>
                <a:cs typeface="Calibri"/>
              </a:rPr>
              <a:t>Para participar no idioma desejado, dirija-se à mesa de interpretação para pegar o receptor no idioma de sua preferência.</a:t>
            </a:r>
          </a:p>
          <a:p>
            <a:pPr marL="383540" lvl="1" rtl="0">
              <a:lnSpc>
                <a:spcPct val="100000"/>
              </a:lnSpc>
              <a:spcBef>
                <a:spcPts val="400"/>
              </a:spcBef>
              <a:buClr>
                <a:srgbClr val="004B24"/>
              </a:buClr>
              <a:buFont typeface="Wingdings" panose="05000000000000000000" pitchFamily="2" charset="2"/>
              <a:buChar char="§"/>
            </a:pPr>
            <a:r>
              <a:rPr lang="pt-BR" sz="2200" b="0" i="0" u="none" strike="noStrike" dirty="0">
                <a:solidFill>
                  <a:srgbClr val="000000"/>
                </a:solidFill>
                <a:latin typeface="Arial"/>
                <a:ea typeface="Calibri" panose="020F0502020204030204"/>
                <a:cs typeface="Calibri"/>
              </a:rPr>
              <a:t>Por favor, fale devagar para facilitar o trabalho dos intérpretes.</a:t>
            </a:r>
            <a:endParaRPr lang="en-US" sz="2200" dirty="0">
              <a:latin typeface="Arial"/>
            </a:endParaRPr>
          </a:p>
          <a:p>
            <a:pPr marL="383540" lvl="1">
              <a:lnSpc>
                <a:spcPct val="100000"/>
              </a:lnSpc>
              <a:spcBef>
                <a:spcPts val="400"/>
              </a:spcBef>
              <a:buClr>
                <a:srgbClr val="99CB38"/>
              </a:buClr>
              <a:buFont typeface="Wingdings" panose="05000000000000000000" pitchFamily="2" charset="2"/>
              <a:buChar char="§"/>
            </a:pPr>
            <a:endParaRPr lang="en-US" sz="2200" dirty="0">
              <a:solidFill>
                <a:srgbClr val="FF0000"/>
              </a:solidFill>
              <a:highlight>
                <a:srgbClr val="FFFF00"/>
              </a:highlight>
              <a:latin typeface="Aptos Narrow" panose="020B0004020202020204" pitchFamily="34" charset="0"/>
              <a:ea typeface="Calibri" panose="020F0502020204030204"/>
              <a:cs typeface="Calibri"/>
            </a:endParaRPr>
          </a:p>
        </p:txBody>
      </p:sp>
      <p:pic>
        <p:nvPicPr>
          <p:cNvPr id="4" name="Picture 3" descr="How to Use Language Interpretation in Zoom Meetings | Notta">
            <a:extLst>
              <a:ext uri="{FF2B5EF4-FFF2-40B4-BE49-F238E27FC236}">
                <a16:creationId xmlns:a16="http://schemas.microsoft.com/office/drawing/2014/main" id="{6A41E644-DE47-8E50-4FAB-93B11643B561}"/>
              </a:ext>
            </a:extLst>
          </p:cNvPr>
          <p:cNvPicPr>
            <a:picLocks noChangeAspect="1"/>
          </p:cNvPicPr>
          <p:nvPr/>
        </p:nvPicPr>
        <p:blipFill>
          <a:blip r:embed="rId2"/>
          <a:srcRect l="63460" t="77709" r="13634" b="962"/>
          <a:stretch>
            <a:fillRect/>
          </a:stretch>
        </p:blipFill>
        <p:spPr>
          <a:xfrm>
            <a:off x="12852222" y="14288866"/>
            <a:ext cx="628369" cy="276428"/>
          </a:xfrm>
          <a:prstGeom prst="rect">
            <a:avLst/>
          </a:prstGeom>
        </p:spPr>
      </p:pic>
    </p:spTree>
    <p:extLst>
      <p:ext uri="{BB962C8B-B14F-4D97-AF65-F5344CB8AC3E}">
        <p14:creationId xmlns:p14="http://schemas.microsoft.com/office/powerpoint/2010/main" val="12704965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D4CAF5-3A6D-62D7-BA8B-B14D9A06AC74}"/>
              </a:ext>
            </a:extLst>
          </p:cNvPr>
          <p:cNvSpPr>
            <a:spLocks noGrp="1"/>
          </p:cNvSpPr>
          <p:nvPr>
            <p:ph type="title"/>
          </p:nvPr>
        </p:nvSpPr>
        <p:spPr/>
        <p:txBody>
          <a:bodyPr/>
          <a:lstStyle/>
          <a:p>
            <a:r>
              <a:rPr lang="pt-BR" noProof="0" dirty="0">
                <a:latin typeface="Aptos Display"/>
                <a:ea typeface="Calibri Light"/>
                <a:cs typeface="Calibri Light"/>
              </a:rPr>
              <a:t>Logísticas do Zoom</a:t>
            </a:r>
            <a:endParaRPr lang="pt-BR" noProof="0" dirty="0">
              <a:latin typeface="Aptos Display"/>
            </a:endParaRPr>
          </a:p>
        </p:txBody>
      </p:sp>
      <p:sp>
        <p:nvSpPr>
          <p:cNvPr id="3" name="Content Placeholder 2">
            <a:extLst>
              <a:ext uri="{FF2B5EF4-FFF2-40B4-BE49-F238E27FC236}">
                <a16:creationId xmlns:a16="http://schemas.microsoft.com/office/drawing/2014/main" id="{A1FFCB0C-E411-3654-AD68-F5BF68F8EC61}"/>
              </a:ext>
            </a:extLst>
          </p:cNvPr>
          <p:cNvSpPr>
            <a:spLocks noGrp="1"/>
          </p:cNvSpPr>
          <p:nvPr>
            <p:ph idx="1"/>
          </p:nvPr>
        </p:nvSpPr>
        <p:spPr>
          <a:xfrm>
            <a:off x="1097280" y="1998134"/>
            <a:ext cx="10058400" cy="3870960"/>
          </a:xfrm>
        </p:spPr>
        <p:txBody>
          <a:bodyPr vert="horz" lIns="0" tIns="45720" rIns="0" bIns="45720" rtlCol="0" anchor="t">
            <a:normAutofit/>
          </a:bodyPr>
          <a:lstStyle/>
          <a:p>
            <a:pPr marL="571500" indent="-571500">
              <a:buClr>
                <a:srgbClr val="004B24"/>
              </a:buClr>
              <a:buFont typeface="Wingdings" panose="020F0502020204030204" pitchFamily="34" charset="0"/>
              <a:buChar char="§"/>
            </a:pPr>
            <a:r>
              <a:rPr lang="pt-BR" sz="2800" dirty="0">
                <a:latin typeface="Aptos Narrow"/>
                <a:ea typeface="Calibri Light"/>
                <a:cs typeface="Calibri Light"/>
              </a:rPr>
              <a:t>O chat está disponível para que os membros forneçam comentários e façam perguntas (sujeito a registro público)</a:t>
            </a:r>
          </a:p>
          <a:p>
            <a:pPr marL="571500" indent="-571500">
              <a:buClr>
                <a:srgbClr val="004B24"/>
              </a:buClr>
              <a:buFont typeface="Wingdings" panose="020F0502020204030204" pitchFamily="34" charset="0"/>
              <a:buChar char="§"/>
            </a:pPr>
            <a:r>
              <a:rPr lang="pt-BR" sz="2800" dirty="0">
                <a:latin typeface="Aptos Narrow"/>
                <a:ea typeface="Calibri Light"/>
                <a:cs typeface="Calibri Light"/>
              </a:rPr>
              <a:t>Por favor, não use a função de mensagens privadas</a:t>
            </a:r>
          </a:p>
          <a:p>
            <a:pPr marL="571500" indent="-571500">
              <a:buClr>
                <a:srgbClr val="004B24"/>
              </a:buClr>
              <a:buFont typeface="Wingdings" panose="020F0502020204030204" pitchFamily="34" charset="0"/>
              <a:buChar char="§"/>
            </a:pPr>
            <a:r>
              <a:rPr lang="pt-BR" sz="2800" dirty="0">
                <a:latin typeface="Aptos Narrow"/>
                <a:ea typeface="Calibri Light"/>
                <a:cs typeface="Calibri Light"/>
              </a:rPr>
              <a:t>Gentilmente mantenha seu microfone no mudo, a menos que esteja falando ativamente com a Força-Tarefa, para minimizar ruídos de fundo</a:t>
            </a:r>
            <a:endParaRPr lang="en-US" sz="2800" dirty="0">
              <a:latin typeface="Aptos Narrow"/>
              <a:ea typeface="Calibri" panose="020F0502020204030204"/>
              <a:cs typeface="Calibri" panose="020F0502020204030204"/>
            </a:endParaRPr>
          </a:p>
          <a:p>
            <a:endParaRPr lang="en-US" dirty="0">
              <a:ea typeface="Calibri" panose="020F0502020204030204"/>
              <a:cs typeface="Calibri" panose="020F0502020204030204"/>
            </a:endParaRPr>
          </a:p>
        </p:txBody>
      </p:sp>
    </p:spTree>
    <p:extLst>
      <p:ext uri="{BB962C8B-B14F-4D97-AF65-F5344CB8AC3E}">
        <p14:creationId xmlns:p14="http://schemas.microsoft.com/office/powerpoint/2010/main" val="6418293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300D3D-45BC-1CC0-0010-25C945E713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1E710B-F314-BC3B-76A7-5EB82C3C591D}"/>
              </a:ext>
            </a:extLst>
          </p:cNvPr>
          <p:cNvSpPr>
            <a:spLocks noGrp="1"/>
          </p:cNvSpPr>
          <p:nvPr>
            <p:ph type="title"/>
          </p:nvPr>
        </p:nvSpPr>
        <p:spPr/>
        <p:txBody>
          <a:bodyPr/>
          <a:lstStyle/>
          <a:p>
            <a:r>
              <a:rPr lang="en-US" dirty="0">
                <a:latin typeface="Aptos Display"/>
                <a:ea typeface="Calibri Light"/>
                <a:cs typeface="Calibri Light"/>
              </a:rPr>
              <a:t> Lista de </a:t>
            </a:r>
            <a:r>
              <a:rPr lang="en-US" dirty="0" err="1">
                <a:latin typeface="Aptos Display"/>
                <a:ea typeface="Calibri Light"/>
                <a:cs typeface="Calibri Light"/>
              </a:rPr>
              <a:t>Presença</a:t>
            </a:r>
            <a:endParaRPr lang="en-US" dirty="0">
              <a:latin typeface="Aptos Display"/>
            </a:endParaRPr>
          </a:p>
        </p:txBody>
      </p:sp>
      <p:sp>
        <p:nvSpPr>
          <p:cNvPr id="3" name="Content Placeholder 2">
            <a:extLst>
              <a:ext uri="{FF2B5EF4-FFF2-40B4-BE49-F238E27FC236}">
                <a16:creationId xmlns:a16="http://schemas.microsoft.com/office/drawing/2014/main" id="{A0BC0F33-13F8-9C8C-0C6D-0C8D8EFD6DED}"/>
              </a:ext>
            </a:extLst>
          </p:cNvPr>
          <p:cNvSpPr>
            <a:spLocks noGrp="1"/>
          </p:cNvSpPr>
          <p:nvPr>
            <p:ph idx="1"/>
          </p:nvPr>
        </p:nvSpPr>
        <p:spPr>
          <a:xfrm>
            <a:off x="1009694" y="1831720"/>
            <a:ext cx="5425088" cy="4484064"/>
          </a:xfrm>
        </p:spPr>
        <p:txBody>
          <a:bodyPr vert="horz" lIns="0" tIns="45720" rIns="0" bIns="45720" rtlCol="0" anchor="t">
            <a:noAutofit/>
          </a:bodyPr>
          <a:lstStyle/>
          <a:p>
            <a:pPr marL="384175" indent="-182880">
              <a:lnSpc>
                <a:spcPct val="120000"/>
              </a:lnSpc>
              <a:spcBef>
                <a:spcPts val="0"/>
              </a:spcBef>
              <a:spcAft>
                <a:spcPts val="0"/>
              </a:spcAft>
              <a:buClr>
                <a:srgbClr val="004B24"/>
              </a:buClr>
              <a:buFont typeface="Wingdings" panose="020F0502020204030204" pitchFamily="34" charset="0"/>
              <a:buChar char="§"/>
            </a:pPr>
            <a:r>
              <a:rPr lang="pt-BR" sz="1500" b="1" dirty="0">
                <a:latin typeface="Aptos Narrow"/>
                <a:ea typeface="+mn-lt"/>
                <a:cs typeface="+mn-lt"/>
              </a:rPr>
              <a:t>Representante da EEA: </a:t>
            </a:r>
            <a:r>
              <a:rPr lang="pt-BR" sz="1500" dirty="0">
                <a:latin typeface="Aptos Narrow"/>
                <a:ea typeface="+mn-lt"/>
                <a:cs typeface="+mn-lt"/>
              </a:rPr>
              <a:t>Jonathan Guzmán, Diretor de Justiça e Equidade Ambiental, Escritório de Justiça e Equidade Ambiental</a:t>
            </a:r>
          </a:p>
          <a:p>
            <a:pPr marL="384175" indent="-182880">
              <a:lnSpc>
                <a:spcPct val="120000"/>
              </a:lnSpc>
              <a:spcBef>
                <a:spcPts val="0"/>
              </a:spcBef>
              <a:spcAft>
                <a:spcPts val="0"/>
              </a:spcAft>
              <a:buClr>
                <a:srgbClr val="004B24"/>
              </a:buClr>
              <a:buFont typeface="Wingdings" panose="020F0502020204030204" pitchFamily="34" charset="0"/>
              <a:buChar char="§"/>
            </a:pPr>
            <a:r>
              <a:rPr lang="pt-BR" sz="1500" b="1" dirty="0">
                <a:latin typeface="Aptos Narrow"/>
                <a:ea typeface="+mn-lt"/>
                <a:cs typeface="+mn-lt"/>
              </a:rPr>
              <a:t>Representante da DCR: </a:t>
            </a:r>
            <a:r>
              <a:rPr lang="pt-BR" sz="1500" dirty="0">
                <a:latin typeface="Aptos Narrow"/>
                <a:ea typeface="+mn-lt"/>
                <a:cs typeface="+mn-lt"/>
              </a:rPr>
              <a:t>Monika Roy, Diretora Sênior de Justiça Ambiental</a:t>
            </a:r>
          </a:p>
          <a:p>
            <a:pPr marL="384175" indent="-182880">
              <a:lnSpc>
                <a:spcPct val="120000"/>
              </a:lnSpc>
              <a:spcBef>
                <a:spcPts val="0"/>
              </a:spcBef>
              <a:spcAft>
                <a:spcPts val="0"/>
              </a:spcAft>
              <a:buClr>
                <a:srgbClr val="004B24"/>
              </a:buClr>
              <a:buFont typeface="Wingdings" panose="020F0502020204030204" pitchFamily="34" charset="0"/>
              <a:buChar char="§"/>
            </a:pPr>
            <a:r>
              <a:rPr lang="pt-BR" sz="1500" b="1" dirty="0">
                <a:latin typeface="Aptos Narrow"/>
                <a:ea typeface="+mn-lt"/>
                <a:cs typeface="+mn-lt"/>
              </a:rPr>
              <a:t>Diretor do Bureau de Saúde Climática e Ambiental do Departamento de Saúde Pública, ou um designado: </a:t>
            </a:r>
            <a:r>
              <a:rPr lang="pt-BR" sz="1500" dirty="0">
                <a:latin typeface="Aptos Narrow"/>
                <a:ea typeface="+mn-lt"/>
                <a:cs typeface="+mn-lt"/>
              </a:rPr>
              <a:t>Logan </a:t>
            </a:r>
            <a:r>
              <a:rPr lang="pt-BR" sz="1500" dirty="0" err="1">
                <a:latin typeface="Aptos Narrow"/>
                <a:ea typeface="+mn-lt"/>
                <a:cs typeface="+mn-lt"/>
              </a:rPr>
              <a:t>Bailey</a:t>
            </a:r>
            <a:r>
              <a:rPr lang="pt-BR" sz="1500" dirty="0">
                <a:latin typeface="Aptos Narrow"/>
                <a:ea typeface="+mn-lt"/>
                <a:cs typeface="+mn-lt"/>
              </a:rPr>
              <a:t>, Cientista Principal, Divisão de Toxicologia, Escritório de Saúde Climática e Ambiental, Departamento de Saúde Pública</a:t>
            </a:r>
          </a:p>
          <a:p>
            <a:pPr marL="384175" indent="-182880">
              <a:lnSpc>
                <a:spcPct val="120000"/>
              </a:lnSpc>
              <a:spcBef>
                <a:spcPts val="0"/>
              </a:spcBef>
              <a:spcAft>
                <a:spcPts val="0"/>
              </a:spcAft>
              <a:buClr>
                <a:srgbClr val="004B24"/>
              </a:buClr>
              <a:buFont typeface="Wingdings" panose="020F0502020204030204" pitchFamily="34" charset="0"/>
              <a:buChar char="§"/>
            </a:pPr>
            <a:r>
              <a:rPr lang="pt-BR" sz="1500" b="1" dirty="0">
                <a:latin typeface="Aptos Narrow"/>
                <a:ea typeface="+mn-lt"/>
                <a:cs typeface="+mn-lt"/>
              </a:rPr>
              <a:t>Cambridge Health Alliance: </a:t>
            </a:r>
            <a:r>
              <a:rPr lang="pt-BR" sz="1500" dirty="0">
                <a:latin typeface="Aptos Narrow"/>
                <a:ea typeface="+mn-lt"/>
                <a:cs typeface="+mn-lt"/>
              </a:rPr>
              <a:t>Derrick Neal, Diretor de Saúde Pública, Cidade de Cambridge</a:t>
            </a:r>
          </a:p>
          <a:p>
            <a:pPr marL="384175" indent="-182880">
              <a:lnSpc>
                <a:spcPct val="120000"/>
              </a:lnSpc>
              <a:spcBef>
                <a:spcPts val="0"/>
              </a:spcBef>
              <a:spcAft>
                <a:spcPts val="0"/>
              </a:spcAft>
              <a:buClr>
                <a:srgbClr val="004B24"/>
              </a:buClr>
              <a:buFont typeface="Wingdings" panose="020F0502020204030204" pitchFamily="34" charset="0"/>
              <a:buChar char="§"/>
            </a:pPr>
            <a:r>
              <a:rPr lang="pt-BR" sz="1500" b="1" dirty="0">
                <a:latin typeface="Aptos Narrow"/>
                <a:ea typeface="+mn-lt"/>
                <a:cs typeface="+mn-lt"/>
              </a:rPr>
              <a:t>Autoridade de Reurbanização de Cambridge: </a:t>
            </a:r>
            <a:r>
              <a:rPr lang="pt-BR" sz="1500" dirty="0">
                <a:latin typeface="Aptos Narrow"/>
                <a:ea typeface="+mn-lt"/>
                <a:cs typeface="+mn-lt"/>
              </a:rPr>
              <a:t>Kyle </a:t>
            </a:r>
            <a:r>
              <a:rPr lang="pt-BR" sz="1500" dirty="0" err="1">
                <a:latin typeface="Aptos Narrow"/>
                <a:ea typeface="+mn-lt"/>
                <a:cs typeface="+mn-lt"/>
              </a:rPr>
              <a:t>Vangel</a:t>
            </a:r>
            <a:r>
              <a:rPr lang="pt-BR" sz="1500" dirty="0">
                <a:latin typeface="Aptos Narrow"/>
                <a:ea typeface="+mn-lt"/>
                <a:cs typeface="+mn-lt"/>
              </a:rPr>
              <a:t>, Diretor de Projetos e Planejamento</a:t>
            </a:r>
          </a:p>
          <a:p>
            <a:pPr marL="384175" indent="-182880">
              <a:lnSpc>
                <a:spcPct val="120000"/>
              </a:lnSpc>
              <a:spcBef>
                <a:spcPts val="0"/>
              </a:spcBef>
              <a:spcAft>
                <a:spcPts val="0"/>
              </a:spcAft>
              <a:buClr>
                <a:srgbClr val="004B24"/>
              </a:buClr>
              <a:buFont typeface="Wingdings" panose="020F0502020204030204" pitchFamily="34" charset="0"/>
              <a:buChar char="§"/>
            </a:pPr>
            <a:r>
              <a:rPr lang="pt-BR" sz="1500" b="1" dirty="0">
                <a:latin typeface="Aptos Narrow"/>
                <a:ea typeface="+mn-lt"/>
                <a:cs typeface="+mn-lt"/>
              </a:rPr>
              <a:t>Filial de Cambridge da Associação Nacional para o Progresso das Pessoas de Cor (NAACP): </a:t>
            </a:r>
            <a:r>
              <a:rPr lang="pt-BR" sz="1500" dirty="0">
                <a:latin typeface="Aptos Narrow"/>
                <a:ea typeface="+mn-lt"/>
                <a:cs typeface="+mn-lt"/>
              </a:rPr>
              <a:t>Ken Reeves, Presidente</a:t>
            </a:r>
          </a:p>
          <a:p>
            <a:pPr marL="384175" indent="-182880">
              <a:lnSpc>
                <a:spcPct val="120000"/>
              </a:lnSpc>
              <a:spcBef>
                <a:spcPts val="0"/>
              </a:spcBef>
              <a:spcAft>
                <a:spcPts val="0"/>
              </a:spcAft>
              <a:buClr>
                <a:srgbClr val="004B24"/>
              </a:buClr>
              <a:buFont typeface="Wingdings" panose="020F0502020204030204" pitchFamily="34" charset="0"/>
              <a:buChar char="§"/>
            </a:pPr>
            <a:r>
              <a:rPr lang="en-US" sz="1500" b="1" dirty="0">
                <a:latin typeface="Aptos Narrow"/>
                <a:ea typeface="+mn-lt"/>
                <a:cs typeface="+mn-lt"/>
              </a:rPr>
              <a:t>Cambridge Black Pastors Alliance, Inc.: </a:t>
            </a:r>
            <a:r>
              <a:rPr lang="pt-BR" sz="1500" dirty="0">
                <a:latin typeface="Aptos Narrow"/>
                <a:ea typeface="+mn-lt"/>
                <a:cs typeface="+mn-lt"/>
              </a:rPr>
              <a:t>Jeremy D. </a:t>
            </a:r>
            <a:r>
              <a:rPr lang="pt-BR" sz="1500" dirty="0" err="1">
                <a:latin typeface="Aptos Narrow"/>
                <a:ea typeface="+mn-lt"/>
                <a:cs typeface="+mn-lt"/>
              </a:rPr>
              <a:t>Battle</a:t>
            </a:r>
            <a:r>
              <a:rPr lang="pt-BR" sz="1500" dirty="0">
                <a:latin typeface="Aptos Narrow"/>
                <a:ea typeface="+mn-lt"/>
                <a:cs typeface="+mn-lt"/>
              </a:rPr>
              <a:t>, Pastor, Western Avenue </a:t>
            </a:r>
            <a:r>
              <a:rPr lang="pt-BR" sz="1500" dirty="0" err="1">
                <a:latin typeface="Aptos Narrow"/>
                <a:ea typeface="+mn-lt"/>
                <a:cs typeface="+mn-lt"/>
              </a:rPr>
              <a:t>Church</a:t>
            </a:r>
            <a:endParaRPr lang="pt-BR" sz="1500" dirty="0">
              <a:latin typeface="Aptos Narrow"/>
              <a:ea typeface="+mn-lt"/>
              <a:cs typeface="+mn-lt"/>
            </a:endParaRPr>
          </a:p>
        </p:txBody>
      </p:sp>
      <p:sp>
        <p:nvSpPr>
          <p:cNvPr id="5" name="Content Placeholder 2">
            <a:extLst>
              <a:ext uri="{FF2B5EF4-FFF2-40B4-BE49-F238E27FC236}">
                <a16:creationId xmlns:a16="http://schemas.microsoft.com/office/drawing/2014/main" id="{90CC0AC1-D072-2F30-C89B-BB83919E70CE}"/>
              </a:ext>
            </a:extLst>
          </p:cNvPr>
          <p:cNvSpPr txBox="1">
            <a:spLocks/>
          </p:cNvSpPr>
          <p:nvPr/>
        </p:nvSpPr>
        <p:spPr>
          <a:xfrm>
            <a:off x="6434782" y="1835224"/>
            <a:ext cx="5179850" cy="4492822"/>
          </a:xfrm>
          <a:prstGeom prst="rect">
            <a:avLst/>
          </a:prstGeom>
        </p:spPr>
        <p:txBody>
          <a:bodyPr vert="horz" lIns="0" tIns="45720" rIns="0" bIns="45720" rtlCol="0" anchor="t">
            <a:no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384175" indent="-182880">
              <a:lnSpc>
                <a:spcPct val="120000"/>
              </a:lnSpc>
              <a:spcBef>
                <a:spcPts val="0"/>
              </a:spcBef>
              <a:spcAft>
                <a:spcPts val="0"/>
              </a:spcAft>
              <a:buClr>
                <a:srgbClr val="004B24"/>
              </a:buClr>
              <a:buFont typeface="Wingdings" panose="020F0502020204030204" pitchFamily="34" charset="0"/>
              <a:buChar char="§"/>
            </a:pPr>
            <a:r>
              <a:rPr lang="en-US" sz="1500" b="1" dirty="0">
                <a:latin typeface="Aptos Narrow"/>
                <a:ea typeface="+mn-lt"/>
                <a:cs typeface="+mn-lt"/>
              </a:rPr>
              <a:t>Massachusetts Bicycle Coalition, Inc.: </a:t>
            </a:r>
            <a:r>
              <a:rPr lang="pt-BR" sz="1500" dirty="0">
                <a:latin typeface="Aptos Narrow"/>
                <a:ea typeface="+mn-lt"/>
                <a:cs typeface="+mn-lt"/>
              </a:rPr>
              <a:t>Galen Mook, Diretor Executivo</a:t>
            </a:r>
          </a:p>
          <a:p>
            <a:pPr marL="384175" indent="-182880">
              <a:lnSpc>
                <a:spcPct val="120000"/>
              </a:lnSpc>
              <a:spcBef>
                <a:spcPts val="0"/>
              </a:spcBef>
              <a:spcAft>
                <a:spcPts val="0"/>
              </a:spcAft>
              <a:buClr>
                <a:srgbClr val="004B24"/>
              </a:buClr>
              <a:buFont typeface="Wingdings" panose="020F0502020204030204" pitchFamily="34" charset="0"/>
              <a:buChar char="§"/>
            </a:pPr>
            <a:r>
              <a:rPr lang="en-US" sz="1500" b="1" dirty="0">
                <a:latin typeface="Aptos Narrow"/>
                <a:ea typeface="+mn-lt"/>
                <a:cs typeface="+mn-lt"/>
              </a:rPr>
              <a:t>Charles River Conservancy, Inc.: </a:t>
            </a:r>
            <a:r>
              <a:rPr lang="pt-BR" sz="1500" dirty="0">
                <a:latin typeface="Aptos Narrow"/>
                <a:ea typeface="+mn-lt"/>
                <a:cs typeface="+mn-lt"/>
              </a:rPr>
              <a:t>Laura Jasinski, Diretora Executiva</a:t>
            </a:r>
          </a:p>
          <a:p>
            <a:pPr marL="384175" indent="-182880">
              <a:lnSpc>
                <a:spcPct val="120000"/>
              </a:lnSpc>
              <a:spcBef>
                <a:spcPts val="0"/>
              </a:spcBef>
              <a:spcAft>
                <a:spcPts val="0"/>
              </a:spcAft>
              <a:buClr>
                <a:srgbClr val="004B24"/>
              </a:buClr>
              <a:buFont typeface="Wingdings" panose="020F0502020204030204" pitchFamily="34" charset="0"/>
              <a:buChar char="§"/>
            </a:pPr>
            <a:r>
              <a:rPr lang="en-US" sz="1500" b="1" dirty="0">
                <a:latin typeface="Aptos Narrow"/>
                <a:ea typeface="+mn-lt"/>
                <a:cs typeface="+mn-lt"/>
              </a:rPr>
              <a:t>Cambridge Mothers Out Front </a:t>
            </a:r>
            <a:r>
              <a:rPr lang="pt-BR" sz="1500" b="1" dirty="0">
                <a:latin typeface="Aptos Narrow"/>
                <a:ea typeface="+mn-lt"/>
                <a:cs typeface="+mn-lt"/>
              </a:rPr>
              <a:t>: </a:t>
            </a:r>
            <a:r>
              <a:rPr lang="pt-BR" sz="1500" dirty="0">
                <a:latin typeface="Aptos Narrow"/>
                <a:ea typeface="+mn-lt"/>
                <a:cs typeface="+mn-lt"/>
              </a:rPr>
              <a:t>Angela DeSousa, Membro e Liderança</a:t>
            </a:r>
          </a:p>
          <a:p>
            <a:pPr marL="384175" indent="-182880">
              <a:lnSpc>
                <a:spcPct val="120000"/>
              </a:lnSpc>
              <a:spcBef>
                <a:spcPts val="0"/>
              </a:spcBef>
              <a:spcAft>
                <a:spcPts val="0"/>
              </a:spcAft>
              <a:buClr>
                <a:srgbClr val="004B24"/>
              </a:buClr>
              <a:buFont typeface="Wingdings" panose="020F0502020204030204" pitchFamily="34" charset="0"/>
              <a:buChar char="§"/>
            </a:pPr>
            <a:r>
              <a:rPr lang="pt-BR" sz="1500" b="1" dirty="0">
                <a:latin typeface="Aptos Narrow"/>
                <a:ea typeface="+mn-lt"/>
                <a:cs typeface="+mn-lt"/>
              </a:rPr>
              <a:t>O Povo do </a:t>
            </a:r>
            <a:r>
              <a:rPr lang="pt-BR" sz="1500" b="1" dirty="0" err="1">
                <a:latin typeface="Aptos Narrow"/>
                <a:ea typeface="+mn-lt"/>
                <a:cs typeface="+mn-lt"/>
              </a:rPr>
              <a:t>Riverbend</a:t>
            </a:r>
            <a:r>
              <a:rPr lang="pt-BR" sz="1500" b="1" dirty="0">
                <a:latin typeface="Aptos Narrow"/>
                <a:ea typeface="+mn-lt"/>
                <a:cs typeface="+mn-lt"/>
              </a:rPr>
              <a:t> Park Trust: </a:t>
            </a:r>
            <a:r>
              <a:rPr lang="pt-BR" sz="1500" dirty="0">
                <a:latin typeface="Aptos Narrow"/>
                <a:ea typeface="+mn-lt"/>
                <a:cs typeface="+mn-lt"/>
              </a:rPr>
              <a:t>Franziska "Fran" </a:t>
            </a:r>
            <a:r>
              <a:rPr lang="pt-BR" sz="1500" dirty="0" err="1">
                <a:latin typeface="Aptos Narrow"/>
                <a:ea typeface="+mn-lt"/>
                <a:cs typeface="+mn-lt"/>
              </a:rPr>
              <a:t>Amacher</a:t>
            </a:r>
            <a:r>
              <a:rPr lang="pt-BR" sz="1500" dirty="0">
                <a:latin typeface="Aptos Narrow"/>
                <a:ea typeface="+mn-lt"/>
                <a:cs typeface="+mn-lt"/>
              </a:rPr>
              <a:t>, Administradora</a:t>
            </a:r>
          </a:p>
          <a:p>
            <a:pPr marL="384175" indent="-182880">
              <a:lnSpc>
                <a:spcPct val="120000"/>
              </a:lnSpc>
              <a:spcBef>
                <a:spcPts val="0"/>
              </a:spcBef>
              <a:spcAft>
                <a:spcPts val="0"/>
              </a:spcAft>
              <a:buClr>
                <a:srgbClr val="004B24"/>
              </a:buClr>
              <a:buFont typeface="Wingdings" panose="020F0502020204030204" pitchFamily="34" charset="0"/>
              <a:buChar char="§"/>
            </a:pPr>
            <a:r>
              <a:rPr lang="pt-BR" sz="1500" b="1" dirty="0">
                <a:latin typeface="Aptos Narrow"/>
                <a:ea typeface="+mn-lt"/>
                <a:cs typeface="+mn-lt"/>
              </a:rPr>
              <a:t> Indivíduo :</a:t>
            </a:r>
            <a:r>
              <a:rPr lang="pt-BR" sz="1500" dirty="0">
                <a:latin typeface="Aptos Narrow"/>
                <a:ea typeface="+mn-lt"/>
                <a:cs typeface="+mn-lt"/>
              </a:rPr>
              <a:t> Lawrence Adkins</a:t>
            </a:r>
            <a:endParaRPr lang="pt-BR" sz="1500" dirty="0">
              <a:latin typeface="Aptos Narrow"/>
            </a:endParaRPr>
          </a:p>
          <a:p>
            <a:pPr marL="384175" indent="-182880">
              <a:lnSpc>
                <a:spcPct val="120000"/>
              </a:lnSpc>
              <a:spcBef>
                <a:spcPts val="0"/>
              </a:spcBef>
              <a:spcAft>
                <a:spcPts val="0"/>
              </a:spcAft>
              <a:buClr>
                <a:srgbClr val="004B24"/>
              </a:buClr>
              <a:buFont typeface="Wingdings" panose="020F0502020204030204" pitchFamily="34" charset="0"/>
              <a:buChar char="§"/>
            </a:pPr>
            <a:r>
              <a:rPr lang="pt-BR" sz="1500" b="1" dirty="0">
                <a:latin typeface="Aptos Narrow"/>
                <a:ea typeface="+mn-lt"/>
                <a:cs typeface="+mn-lt"/>
              </a:rPr>
              <a:t> Indivíduo : </a:t>
            </a:r>
            <a:r>
              <a:rPr lang="pt-BR" sz="1500" dirty="0">
                <a:latin typeface="Aptos Narrow"/>
                <a:ea typeface="+mn-lt"/>
                <a:cs typeface="+mn-lt"/>
              </a:rPr>
              <a:t>Sheila </a:t>
            </a:r>
            <a:r>
              <a:rPr lang="pt-BR" sz="1500" dirty="0" err="1">
                <a:latin typeface="Aptos Narrow"/>
                <a:ea typeface="+mn-lt"/>
                <a:cs typeface="+mn-lt"/>
              </a:rPr>
              <a:t>Headley-Burwell</a:t>
            </a:r>
            <a:endParaRPr lang="pt-BR" sz="1500" dirty="0">
              <a:latin typeface="Aptos Narrow"/>
            </a:endParaRPr>
          </a:p>
          <a:p>
            <a:pPr marL="384175" indent="-182880">
              <a:lnSpc>
                <a:spcPct val="120000"/>
              </a:lnSpc>
              <a:spcBef>
                <a:spcPts val="0"/>
              </a:spcBef>
              <a:spcAft>
                <a:spcPts val="0"/>
              </a:spcAft>
              <a:buClr>
                <a:srgbClr val="004B24"/>
              </a:buClr>
              <a:buFont typeface="Wingdings" panose="020F0502020204030204" pitchFamily="34" charset="0"/>
              <a:buChar char="§"/>
            </a:pPr>
            <a:r>
              <a:rPr lang="pt-BR" sz="1500" b="1" dirty="0">
                <a:latin typeface="Aptos Narrow"/>
                <a:ea typeface="+mn-lt"/>
                <a:cs typeface="+mn-lt"/>
              </a:rPr>
              <a:t> Indivíduo : </a:t>
            </a:r>
            <a:r>
              <a:rPr lang="pt-BR" sz="1500" dirty="0">
                <a:latin typeface="Aptos Narrow"/>
                <a:ea typeface="+mn-lt"/>
                <a:cs typeface="+mn-lt"/>
              </a:rPr>
              <a:t>Steven Miller</a:t>
            </a:r>
            <a:endParaRPr lang="pt-BR" sz="1500" dirty="0">
              <a:latin typeface="Aptos Narrow"/>
            </a:endParaRPr>
          </a:p>
          <a:p>
            <a:pPr marL="384175" indent="-182880">
              <a:lnSpc>
                <a:spcPct val="120000"/>
              </a:lnSpc>
              <a:spcBef>
                <a:spcPts val="0"/>
              </a:spcBef>
              <a:spcAft>
                <a:spcPts val="0"/>
              </a:spcAft>
              <a:buClr>
                <a:srgbClr val="004B24"/>
              </a:buClr>
              <a:buFont typeface="Wingdings" panose="020F0502020204030204" pitchFamily="34" charset="0"/>
              <a:buChar char="§"/>
            </a:pPr>
            <a:r>
              <a:rPr lang="pt-BR" sz="1500" b="1" dirty="0">
                <a:latin typeface="Aptos Narrow"/>
                <a:ea typeface="+mn-lt"/>
                <a:cs typeface="+mn-lt"/>
              </a:rPr>
              <a:t> Indivíduo :</a:t>
            </a:r>
            <a:r>
              <a:rPr lang="pt-BR" sz="1500" dirty="0">
                <a:latin typeface="Aptos Narrow"/>
                <a:ea typeface="+mn-lt"/>
                <a:cs typeface="+mn-lt"/>
              </a:rPr>
              <a:t> Thomas Leonard</a:t>
            </a:r>
            <a:endParaRPr lang="pt-BR" sz="1500" dirty="0">
              <a:latin typeface="Aptos Narrow"/>
            </a:endParaRPr>
          </a:p>
          <a:p>
            <a:pPr marL="384175" indent="-182880">
              <a:lnSpc>
                <a:spcPct val="120000"/>
              </a:lnSpc>
              <a:spcBef>
                <a:spcPts val="0"/>
              </a:spcBef>
              <a:spcAft>
                <a:spcPts val="0"/>
              </a:spcAft>
              <a:buClr>
                <a:srgbClr val="004B24"/>
              </a:buClr>
              <a:buFont typeface="Wingdings" panose="020F0502020204030204" pitchFamily="34" charset="0"/>
              <a:buChar char="§"/>
            </a:pPr>
            <a:r>
              <a:rPr lang="pt-BR" sz="1500" b="1" dirty="0">
                <a:latin typeface="Aptos Narrow"/>
                <a:ea typeface="+mn-lt"/>
                <a:cs typeface="+mn-lt"/>
              </a:rPr>
              <a:t> Indivíduo :</a:t>
            </a:r>
            <a:r>
              <a:rPr lang="pt-BR" sz="1500" dirty="0">
                <a:latin typeface="Aptos Narrow"/>
                <a:ea typeface="+mn-lt"/>
                <a:cs typeface="+mn-lt"/>
              </a:rPr>
              <a:t> Denise Haynes</a:t>
            </a:r>
          </a:p>
          <a:p>
            <a:pPr marL="384175" indent="-182880">
              <a:lnSpc>
                <a:spcPct val="120000"/>
              </a:lnSpc>
              <a:spcBef>
                <a:spcPts val="0"/>
              </a:spcBef>
              <a:spcAft>
                <a:spcPts val="0"/>
              </a:spcAft>
              <a:buClr>
                <a:srgbClr val="004B24"/>
              </a:buClr>
              <a:buFont typeface="Wingdings" panose="020F0502020204030204" pitchFamily="34" charset="0"/>
              <a:buChar char="§"/>
            </a:pPr>
            <a:r>
              <a:rPr lang="pt-BR" sz="1500" b="1" dirty="0">
                <a:latin typeface="Aptos Narrow"/>
                <a:ea typeface="+mn-lt"/>
                <a:cs typeface="+mn-lt"/>
              </a:rPr>
              <a:t> Indivíduo </a:t>
            </a:r>
            <a:r>
              <a:rPr lang="pt-BR" sz="1500" b="1" dirty="0">
                <a:latin typeface="Aptos Narrow"/>
                <a:ea typeface="Calibri"/>
                <a:cs typeface="Calibri"/>
              </a:rPr>
              <a:t>:</a:t>
            </a:r>
            <a:r>
              <a:rPr lang="pt-BR" sz="1500" dirty="0">
                <a:latin typeface="Aptos Narrow"/>
                <a:ea typeface="Calibri"/>
                <a:cs typeface="Calibri"/>
              </a:rPr>
              <a:t> David </a:t>
            </a:r>
            <a:r>
              <a:rPr lang="pt-BR" sz="1500" dirty="0" err="1">
                <a:latin typeface="Aptos Narrow"/>
                <a:ea typeface="Calibri"/>
                <a:cs typeface="Calibri"/>
              </a:rPr>
              <a:t>English</a:t>
            </a:r>
            <a:endParaRPr lang="pt-BR" sz="1500" dirty="0">
              <a:latin typeface="Aptos Narrow"/>
              <a:ea typeface="Calibri"/>
              <a:cs typeface="Calibri"/>
            </a:endParaRPr>
          </a:p>
        </p:txBody>
      </p:sp>
    </p:spTree>
    <p:extLst>
      <p:ext uri="{BB962C8B-B14F-4D97-AF65-F5344CB8AC3E}">
        <p14:creationId xmlns:p14="http://schemas.microsoft.com/office/powerpoint/2010/main" val="23185057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BCA720-D29C-F0F6-6136-8D0F7D66FE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12D942-FBCE-D8F5-09BD-7BCF97BB1EAF}"/>
              </a:ext>
            </a:extLst>
          </p:cNvPr>
          <p:cNvSpPr>
            <a:spLocks noGrp="1"/>
          </p:cNvSpPr>
          <p:nvPr>
            <p:ph type="title"/>
          </p:nvPr>
        </p:nvSpPr>
        <p:spPr/>
        <p:txBody>
          <a:bodyPr/>
          <a:lstStyle/>
          <a:p>
            <a:r>
              <a:rPr lang="pt-BR" noProof="0" dirty="0">
                <a:latin typeface="Aptos Display" panose="020B0004020202020204" pitchFamily="34" charset="0"/>
              </a:rPr>
              <a:t>Normas da Força-Tarefa</a:t>
            </a:r>
          </a:p>
        </p:txBody>
      </p:sp>
      <p:sp>
        <p:nvSpPr>
          <p:cNvPr id="3" name="Content Placeholder 2">
            <a:extLst>
              <a:ext uri="{FF2B5EF4-FFF2-40B4-BE49-F238E27FC236}">
                <a16:creationId xmlns:a16="http://schemas.microsoft.com/office/drawing/2014/main" id="{219F0E8A-DA1D-4751-9A34-B9FA9C945454}"/>
              </a:ext>
            </a:extLst>
          </p:cNvPr>
          <p:cNvSpPr>
            <a:spLocks noGrp="1"/>
          </p:cNvSpPr>
          <p:nvPr>
            <p:ph idx="1"/>
          </p:nvPr>
        </p:nvSpPr>
        <p:spPr>
          <a:xfrm>
            <a:off x="1051788" y="2097996"/>
            <a:ext cx="10786280" cy="4046107"/>
          </a:xfrm>
        </p:spPr>
        <p:txBody>
          <a:bodyPr vert="horz" lIns="0" tIns="45720" rIns="0" bIns="45720" rtlCol="0" anchor="t">
            <a:noAutofit/>
          </a:bodyPr>
          <a:lstStyle/>
          <a:p>
            <a:pPr marL="383540" lvl="1">
              <a:lnSpc>
                <a:spcPct val="100000"/>
              </a:lnSpc>
              <a:spcBef>
                <a:spcPts val="100"/>
              </a:spcBef>
              <a:spcAft>
                <a:spcPts val="100"/>
              </a:spcAft>
              <a:buClr>
                <a:srgbClr val="004B24"/>
              </a:buClr>
              <a:buFont typeface="Wingdings" panose="05000000000000000000" pitchFamily="2" charset="2"/>
              <a:buChar char="§"/>
            </a:pPr>
            <a:r>
              <a:rPr lang="pt-BR" sz="2000" dirty="0">
                <a:solidFill>
                  <a:schemeClr val="tx1"/>
                </a:solidFill>
                <a:latin typeface="Aptos Narrow"/>
              </a:rPr>
              <a:t>Todos os avisos de reunião serão publicados de acordo com os requisitos da Lei de Reuniões Abertas.</a:t>
            </a:r>
          </a:p>
          <a:p>
            <a:pPr marL="383540" lvl="1">
              <a:lnSpc>
                <a:spcPct val="100000"/>
              </a:lnSpc>
              <a:spcBef>
                <a:spcPts val="100"/>
              </a:spcBef>
              <a:spcAft>
                <a:spcPts val="100"/>
              </a:spcAft>
              <a:buClr>
                <a:srgbClr val="004B24"/>
              </a:buClr>
              <a:buFont typeface="Wingdings" panose="05000000000000000000" pitchFamily="2" charset="2"/>
              <a:buChar char="§"/>
            </a:pPr>
            <a:r>
              <a:rPr lang="pt-BR" sz="2000" dirty="0">
                <a:solidFill>
                  <a:schemeClr val="tx1"/>
                </a:solidFill>
                <a:latin typeface="Aptos Narrow"/>
              </a:rPr>
              <a:t>As pautas serão distribuídas com pelo menos 48 horas de antecedência e incluirão tópicos de discussão claros.</a:t>
            </a:r>
          </a:p>
          <a:p>
            <a:pPr marL="383540" lvl="1">
              <a:lnSpc>
                <a:spcPct val="100000"/>
              </a:lnSpc>
              <a:spcBef>
                <a:spcPts val="100"/>
              </a:spcBef>
              <a:spcAft>
                <a:spcPts val="100"/>
              </a:spcAft>
              <a:buClr>
                <a:srgbClr val="004B24"/>
              </a:buClr>
              <a:buFont typeface="Wingdings" panose="05000000000000000000" pitchFamily="2" charset="2"/>
              <a:buChar char="§"/>
            </a:pPr>
            <a:r>
              <a:rPr lang="pt-BR" sz="2000" dirty="0">
                <a:solidFill>
                  <a:schemeClr val="tx1"/>
                </a:solidFill>
                <a:latin typeface="Aptos Narrow"/>
              </a:rPr>
              <a:t>As atas das reuniões serão disponibilizadas publicamente dentro de um prazo razoável.</a:t>
            </a:r>
          </a:p>
          <a:p>
            <a:pPr marL="383540" lvl="1">
              <a:lnSpc>
                <a:spcPct val="100000"/>
              </a:lnSpc>
              <a:spcBef>
                <a:spcPts val="100"/>
              </a:spcBef>
              <a:spcAft>
                <a:spcPts val="100"/>
              </a:spcAft>
              <a:buClr>
                <a:srgbClr val="004B24"/>
              </a:buClr>
              <a:buFont typeface="Wingdings" panose="05000000000000000000" pitchFamily="2" charset="2"/>
              <a:buChar char="§"/>
            </a:pPr>
            <a:r>
              <a:rPr lang="pt-BR" sz="2000" dirty="0">
                <a:solidFill>
                  <a:schemeClr val="tx1"/>
                </a:solidFill>
                <a:latin typeface="Aptos Narrow"/>
              </a:rPr>
              <a:t>Nenhuma deliberação ou tomada de decisão ocorrerá fora das reuniões publicamente anunciadas.</a:t>
            </a:r>
          </a:p>
          <a:p>
            <a:pPr marL="383540" lvl="1">
              <a:lnSpc>
                <a:spcPct val="100000"/>
              </a:lnSpc>
              <a:spcBef>
                <a:spcPts val="100"/>
              </a:spcBef>
              <a:spcAft>
                <a:spcPts val="100"/>
              </a:spcAft>
              <a:buClr>
                <a:srgbClr val="004B24"/>
              </a:buClr>
              <a:buFont typeface="Wingdings" panose="05000000000000000000" pitchFamily="2" charset="2"/>
              <a:buChar char="§"/>
            </a:pPr>
            <a:r>
              <a:rPr lang="pt-BR" sz="2000" dirty="0">
                <a:solidFill>
                  <a:schemeClr val="tx1"/>
                </a:solidFill>
                <a:latin typeface="Aptos Narrow"/>
              </a:rPr>
              <a:t>Os membros ouvirão de forma ativa e respeitosa todos os participantes, incluindo comentários do público.</a:t>
            </a:r>
          </a:p>
          <a:p>
            <a:pPr marL="383540" lvl="1">
              <a:lnSpc>
                <a:spcPct val="100000"/>
              </a:lnSpc>
              <a:spcBef>
                <a:spcPts val="100"/>
              </a:spcBef>
              <a:spcAft>
                <a:spcPts val="100"/>
              </a:spcAft>
              <a:buClr>
                <a:srgbClr val="004B24"/>
              </a:buClr>
              <a:buFont typeface="Wingdings" panose="05000000000000000000" pitchFamily="2" charset="2"/>
              <a:buChar char="§"/>
            </a:pPr>
            <a:r>
              <a:rPr lang="pt-BR" sz="2000" dirty="0">
                <a:solidFill>
                  <a:schemeClr val="tx1"/>
                </a:solidFill>
                <a:latin typeface="Aptos Narrow"/>
              </a:rPr>
              <a:t>Discordâncias serão expressas de maneira construtiva, com foco nas ideias e não nos indivíduos.</a:t>
            </a:r>
          </a:p>
          <a:p>
            <a:pPr marL="383540" lvl="1">
              <a:lnSpc>
                <a:spcPct val="100000"/>
              </a:lnSpc>
              <a:spcBef>
                <a:spcPts val="100"/>
              </a:spcBef>
              <a:spcAft>
                <a:spcPts val="100"/>
              </a:spcAft>
              <a:buClr>
                <a:srgbClr val="004B24"/>
              </a:buClr>
              <a:buFont typeface="Wingdings" panose="05000000000000000000" pitchFamily="2" charset="2"/>
              <a:buChar char="§"/>
            </a:pPr>
            <a:r>
              <a:rPr lang="pt-BR" sz="2000" dirty="0">
                <a:solidFill>
                  <a:schemeClr val="tx1"/>
                </a:solidFill>
                <a:latin typeface="Aptos Narrow"/>
              </a:rPr>
              <a:t>Interrupções serão minimizadas para garantir participação equitativa pelos líderes em conjunto.</a:t>
            </a:r>
          </a:p>
          <a:p>
            <a:pPr marL="383540" lvl="1">
              <a:lnSpc>
                <a:spcPct val="100000"/>
              </a:lnSpc>
              <a:spcBef>
                <a:spcPts val="100"/>
              </a:spcBef>
              <a:spcAft>
                <a:spcPts val="100"/>
              </a:spcAft>
              <a:buClr>
                <a:srgbClr val="004B24"/>
              </a:buClr>
              <a:buFont typeface="Wingdings" panose="05000000000000000000" pitchFamily="2" charset="2"/>
              <a:buChar char="§"/>
            </a:pPr>
            <a:r>
              <a:rPr lang="pt-BR" sz="2000" dirty="0">
                <a:solidFill>
                  <a:schemeClr val="tx1"/>
                </a:solidFill>
                <a:latin typeface="Aptos Narrow"/>
              </a:rPr>
              <a:t>Será reservado tempo para comentários do público, com diretrizes claras sobre duração e formato.</a:t>
            </a:r>
          </a:p>
          <a:p>
            <a:pPr marL="383540" lvl="1">
              <a:lnSpc>
                <a:spcPct val="100000"/>
              </a:lnSpc>
              <a:spcBef>
                <a:spcPts val="100"/>
              </a:spcBef>
              <a:spcAft>
                <a:spcPts val="100"/>
              </a:spcAft>
              <a:buClr>
                <a:srgbClr val="004B24"/>
              </a:buClr>
              <a:buFont typeface="Wingdings" panose="05000000000000000000" pitchFamily="2" charset="2"/>
              <a:buChar char="§"/>
            </a:pPr>
            <a:r>
              <a:rPr lang="pt-BR" sz="2000" dirty="0">
                <a:solidFill>
                  <a:schemeClr val="tx1"/>
                </a:solidFill>
                <a:latin typeface="Aptos Narrow"/>
              </a:rPr>
              <a:t>Os membros reconhecerão e considerarão o feedback do público como parte do processo de tomada de decisão</a:t>
            </a:r>
            <a:r>
              <a:rPr lang="en-US" sz="2000" dirty="0">
                <a:solidFill>
                  <a:schemeClr val="tx1"/>
                </a:solidFill>
                <a:latin typeface="Aptos Narrow"/>
              </a:rPr>
              <a:t>. </a:t>
            </a:r>
            <a:endParaRPr lang="en-US" sz="2000" dirty="0">
              <a:solidFill>
                <a:schemeClr val="tx1"/>
              </a:solidFill>
              <a:ea typeface="Calibri"/>
              <a:cs typeface="Calibri"/>
            </a:endParaRPr>
          </a:p>
          <a:p>
            <a:pPr marL="383540" lvl="1">
              <a:lnSpc>
                <a:spcPct val="100000"/>
              </a:lnSpc>
              <a:spcBef>
                <a:spcPts val="400"/>
              </a:spcBef>
              <a:buFont typeface="Wingdings" panose="05000000000000000000" pitchFamily="2" charset="2"/>
              <a:buChar char="§"/>
            </a:pPr>
            <a:endParaRPr lang="en-US" sz="2400" dirty="0">
              <a:solidFill>
                <a:srgbClr val="FF0000"/>
              </a:solidFill>
              <a:highlight>
                <a:srgbClr val="FFFF00"/>
              </a:highlight>
              <a:latin typeface="Aptos Narrow" panose="020B0004020202020204" pitchFamily="34" charset="0"/>
              <a:ea typeface="Calibri"/>
              <a:cs typeface="Calibri"/>
            </a:endParaRPr>
          </a:p>
        </p:txBody>
      </p:sp>
    </p:spTree>
    <p:extLst>
      <p:ext uri="{BB962C8B-B14F-4D97-AF65-F5344CB8AC3E}">
        <p14:creationId xmlns:p14="http://schemas.microsoft.com/office/powerpoint/2010/main" val="29395203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A4BED5-4DFF-D7C2-8938-BD25F01A86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0DDC83-9886-CF7E-F97D-71AAA0F3473E}"/>
              </a:ext>
            </a:extLst>
          </p:cNvPr>
          <p:cNvSpPr>
            <a:spLocks noGrp="1"/>
          </p:cNvSpPr>
          <p:nvPr>
            <p:ph type="title"/>
          </p:nvPr>
        </p:nvSpPr>
        <p:spPr/>
        <p:txBody>
          <a:bodyPr/>
          <a:lstStyle/>
          <a:p>
            <a:r>
              <a:rPr lang="pt-BR" dirty="0">
                <a:latin typeface="Aptos Display" panose="020B0004020202020204" pitchFamily="34" charset="0"/>
              </a:rPr>
              <a:t>Normas da Força-Tarefa </a:t>
            </a:r>
            <a:r>
              <a:rPr lang="en-US" dirty="0">
                <a:latin typeface="Aptos Display"/>
              </a:rPr>
              <a:t>(</a:t>
            </a:r>
            <a:r>
              <a:rPr lang="pt-BR" noProof="0" dirty="0">
                <a:latin typeface="Aptos Display"/>
              </a:rPr>
              <a:t>continuação</a:t>
            </a:r>
            <a:r>
              <a:rPr lang="en-US" dirty="0">
                <a:latin typeface="Aptos Display"/>
              </a:rPr>
              <a:t>)</a:t>
            </a:r>
            <a:endParaRPr lang="en-US" dirty="0">
              <a:latin typeface="Aptos Display" panose="020B0004020202020204" pitchFamily="34" charset="0"/>
            </a:endParaRPr>
          </a:p>
        </p:txBody>
      </p:sp>
      <p:sp>
        <p:nvSpPr>
          <p:cNvPr id="3" name="Content Placeholder 2">
            <a:extLst>
              <a:ext uri="{FF2B5EF4-FFF2-40B4-BE49-F238E27FC236}">
                <a16:creationId xmlns:a16="http://schemas.microsoft.com/office/drawing/2014/main" id="{8F99F87E-1996-C408-B8CA-56F6AC41F028}"/>
              </a:ext>
            </a:extLst>
          </p:cNvPr>
          <p:cNvSpPr>
            <a:spLocks noGrp="1"/>
          </p:cNvSpPr>
          <p:nvPr>
            <p:ph idx="1"/>
          </p:nvPr>
        </p:nvSpPr>
        <p:spPr>
          <a:xfrm>
            <a:off x="944220" y="1814108"/>
            <a:ext cx="10990996" cy="4398674"/>
          </a:xfrm>
        </p:spPr>
        <p:txBody>
          <a:bodyPr vert="horz" lIns="0" tIns="45720" rIns="0" bIns="45720" rtlCol="0" anchor="t">
            <a:noAutofit/>
          </a:bodyPr>
          <a:lstStyle/>
          <a:p>
            <a:pPr marL="383540" lvl="1">
              <a:spcBef>
                <a:spcPts val="100"/>
              </a:spcBef>
              <a:spcAft>
                <a:spcPts val="100"/>
              </a:spcAft>
              <a:buClr>
                <a:srgbClr val="004B24"/>
              </a:buClr>
              <a:buFont typeface="Wingdings" panose="05000000000000000000" pitchFamily="2" charset="2"/>
              <a:buChar char="§"/>
            </a:pPr>
            <a:r>
              <a:rPr lang="pt-BR" sz="2000" dirty="0">
                <a:solidFill>
                  <a:schemeClr val="tx1"/>
                </a:solidFill>
                <a:latin typeface="Aptos Narrow"/>
              </a:rPr>
              <a:t>O acesso à linguagem e acomodações serão fornecidos para garantir participação inclusiva.</a:t>
            </a:r>
          </a:p>
          <a:p>
            <a:pPr marL="383540" lvl="1">
              <a:spcBef>
                <a:spcPts val="100"/>
              </a:spcBef>
              <a:spcAft>
                <a:spcPts val="100"/>
              </a:spcAft>
              <a:buClr>
                <a:srgbClr val="004B24"/>
              </a:buClr>
              <a:buFont typeface="Wingdings" panose="05000000000000000000" pitchFamily="2" charset="2"/>
              <a:buChar char="§"/>
            </a:pPr>
            <a:r>
              <a:rPr lang="pt-BR" sz="2000" dirty="0">
                <a:solidFill>
                  <a:schemeClr val="tx1"/>
                </a:solidFill>
                <a:latin typeface="Aptos Narrow"/>
              </a:rPr>
              <a:t>As reuniões serão realizadas em locais acessíveis e/ou virtualmente para atender a diversas necessidades.</a:t>
            </a:r>
          </a:p>
          <a:p>
            <a:pPr marL="383540" lvl="1">
              <a:spcBef>
                <a:spcPts val="100"/>
              </a:spcBef>
              <a:spcAft>
                <a:spcPts val="100"/>
              </a:spcAft>
              <a:buClr>
                <a:srgbClr val="004B24"/>
              </a:buClr>
              <a:buFont typeface="Wingdings" panose="05000000000000000000" pitchFamily="2" charset="2"/>
              <a:buChar char="§"/>
            </a:pPr>
            <a:r>
              <a:rPr lang="pt-BR" sz="2000" dirty="0">
                <a:solidFill>
                  <a:schemeClr val="tx1"/>
                </a:solidFill>
                <a:latin typeface="Aptos Narrow"/>
              </a:rPr>
              <a:t>Os materiais serão compartilhados em linguagem clara e traduzidos.</a:t>
            </a:r>
          </a:p>
          <a:p>
            <a:pPr marL="383540" lvl="1">
              <a:spcBef>
                <a:spcPts val="100"/>
              </a:spcBef>
              <a:spcAft>
                <a:spcPts val="100"/>
              </a:spcAft>
              <a:buClr>
                <a:srgbClr val="004B24"/>
              </a:buClr>
              <a:buFont typeface="Wingdings" panose="05000000000000000000" pitchFamily="2" charset="2"/>
              <a:buChar char="§"/>
            </a:pPr>
            <a:r>
              <a:rPr lang="pt-BR" sz="2000" dirty="0">
                <a:solidFill>
                  <a:schemeClr val="tx1"/>
                </a:solidFill>
                <a:latin typeface="Aptos Narrow"/>
              </a:rPr>
              <a:t>Os membros se esforçarão para valorizar vozes da linha de frente e de comunidades historicamente marginalizadas.</a:t>
            </a:r>
          </a:p>
          <a:p>
            <a:pPr marL="383540" lvl="1">
              <a:spcBef>
                <a:spcPts val="100"/>
              </a:spcBef>
              <a:spcAft>
                <a:spcPts val="100"/>
              </a:spcAft>
              <a:buClr>
                <a:srgbClr val="004B24"/>
              </a:buClr>
              <a:buFont typeface="Wingdings" panose="05000000000000000000" pitchFamily="2" charset="2"/>
              <a:buChar char="§"/>
            </a:pPr>
            <a:r>
              <a:rPr lang="pt-BR" sz="2000" dirty="0">
                <a:solidFill>
                  <a:schemeClr val="tx1"/>
                </a:solidFill>
                <a:latin typeface="Aptos Narrow"/>
              </a:rPr>
              <a:t>Os membros revisarão os materiais com antecedência e virão preparados para se engajar de forma reflexiva.</a:t>
            </a:r>
          </a:p>
          <a:p>
            <a:pPr marL="383540" lvl="1">
              <a:spcBef>
                <a:spcPts val="100"/>
              </a:spcBef>
              <a:spcAft>
                <a:spcPts val="100"/>
              </a:spcAft>
              <a:buClr>
                <a:srgbClr val="004B24"/>
              </a:buClr>
              <a:buFont typeface="Wingdings" panose="05000000000000000000" pitchFamily="2" charset="2"/>
              <a:buChar char="§"/>
            </a:pPr>
            <a:r>
              <a:rPr lang="pt-BR" sz="2000" dirty="0">
                <a:solidFill>
                  <a:schemeClr val="tx1"/>
                </a:solidFill>
                <a:latin typeface="Aptos Narrow"/>
              </a:rPr>
              <a:t>Espera-se presença e pontualidade; os membros deverão notificar os líderes em conjunto com antecedência se não puderem participar. Os membros podem enviar alguém para participar das reuniões em capacidade pública, mas essa pessoa não terá direito a voto nem posição formal na força-tarefa.</a:t>
            </a:r>
          </a:p>
          <a:p>
            <a:pPr marL="383540" lvl="1">
              <a:spcBef>
                <a:spcPts val="100"/>
              </a:spcBef>
              <a:spcAft>
                <a:spcPts val="100"/>
              </a:spcAft>
              <a:buClr>
                <a:srgbClr val="004B24"/>
              </a:buClr>
              <a:buFont typeface="Wingdings" panose="05000000000000000000" pitchFamily="2" charset="2"/>
              <a:buChar char="§"/>
            </a:pPr>
            <a:r>
              <a:rPr lang="pt-BR" sz="2000" dirty="0">
                <a:solidFill>
                  <a:schemeClr val="tx1"/>
                </a:solidFill>
                <a:latin typeface="Aptos Narrow"/>
              </a:rPr>
              <a:t>Conflitos de interesse serão divulgados e gerenciados de acordo com as orientações aplicáveis.</a:t>
            </a:r>
          </a:p>
          <a:p>
            <a:pPr marL="383540" lvl="1">
              <a:spcBef>
                <a:spcPts val="100"/>
              </a:spcBef>
              <a:spcAft>
                <a:spcPts val="100"/>
              </a:spcAft>
              <a:buClr>
                <a:srgbClr val="004B24"/>
              </a:buClr>
              <a:buFont typeface="Wingdings" panose="05000000000000000000" pitchFamily="2" charset="2"/>
              <a:buChar char="§"/>
            </a:pPr>
            <a:r>
              <a:rPr lang="pt-BR" sz="2000" dirty="0">
                <a:solidFill>
                  <a:schemeClr val="tx1"/>
                </a:solidFill>
                <a:latin typeface="Aptos Narrow"/>
              </a:rPr>
              <a:t>As normas serão revisitadas periodicamente para refletir necessidades e feedbacks em evolução.</a:t>
            </a:r>
          </a:p>
          <a:p>
            <a:pPr marL="383540" lvl="1">
              <a:spcBef>
                <a:spcPts val="100"/>
              </a:spcBef>
              <a:spcAft>
                <a:spcPts val="100"/>
              </a:spcAft>
              <a:buClr>
                <a:srgbClr val="004B24"/>
              </a:buClr>
              <a:buFont typeface="Wingdings" panose="05000000000000000000" pitchFamily="2" charset="2"/>
              <a:buChar char="§"/>
            </a:pPr>
            <a:r>
              <a:rPr lang="pt-BR" sz="2000" dirty="0">
                <a:solidFill>
                  <a:schemeClr val="tx1"/>
                </a:solidFill>
                <a:latin typeface="Aptos Narrow"/>
              </a:rPr>
              <a:t>Os membros são incentivados a sugerir melhorias nos processos da reunião e na acessibilidade</a:t>
            </a:r>
            <a:r>
              <a:rPr lang="en-US" sz="2000" dirty="0">
                <a:solidFill>
                  <a:schemeClr val="tx1"/>
                </a:solidFill>
                <a:latin typeface="Aptos Narrow"/>
              </a:rPr>
              <a:t>. </a:t>
            </a:r>
          </a:p>
          <a:p>
            <a:pPr marL="383540" lvl="1">
              <a:buFont typeface="Wingdings" panose="05000000000000000000" pitchFamily="2" charset="2"/>
              <a:buChar char="§"/>
            </a:pPr>
            <a:endParaRPr lang="en-US" dirty="0"/>
          </a:p>
          <a:p>
            <a:pPr marL="383540" lvl="1">
              <a:buFont typeface="Wingdings" panose="05000000000000000000" pitchFamily="2" charset="2"/>
              <a:buChar char="§"/>
            </a:pPr>
            <a:endParaRPr lang="en-US" sz="2400" dirty="0">
              <a:solidFill>
                <a:srgbClr val="FF0000"/>
              </a:solidFill>
              <a:highlight>
                <a:srgbClr val="FFFF00"/>
              </a:highlight>
              <a:latin typeface="Aptos Narrow" panose="020B0004020202020204" pitchFamily="34" charset="0"/>
            </a:endParaRPr>
          </a:p>
        </p:txBody>
      </p:sp>
    </p:spTree>
    <p:extLst>
      <p:ext uri="{BB962C8B-B14F-4D97-AF65-F5344CB8AC3E}">
        <p14:creationId xmlns:p14="http://schemas.microsoft.com/office/powerpoint/2010/main" val="32606628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41268C-D8A9-B8D6-C176-4382FEF53B40}"/>
              </a:ext>
            </a:extLst>
          </p:cNvPr>
          <p:cNvSpPr>
            <a:spLocks noGrp="1"/>
          </p:cNvSpPr>
          <p:nvPr>
            <p:ph type="title"/>
          </p:nvPr>
        </p:nvSpPr>
        <p:spPr>
          <a:xfrm>
            <a:off x="1090820" y="729949"/>
            <a:ext cx="10058400" cy="918742"/>
          </a:xfrm>
        </p:spPr>
        <p:txBody>
          <a:bodyPr>
            <a:noAutofit/>
          </a:bodyPr>
          <a:lstStyle/>
          <a:p>
            <a:pPr rtl="0"/>
            <a:r>
              <a:rPr lang="pt-BR" sz="4000" b="0" i="0" u="none" strike="noStrike" dirty="0">
                <a:latin typeface="Arial"/>
                <a:cs typeface="Arial"/>
              </a:rPr>
              <a:t>Agenda</a:t>
            </a:r>
          </a:p>
        </p:txBody>
      </p:sp>
      <p:sp>
        <p:nvSpPr>
          <p:cNvPr id="3" name="Content Placeholder 2">
            <a:extLst>
              <a:ext uri="{FF2B5EF4-FFF2-40B4-BE49-F238E27FC236}">
                <a16:creationId xmlns:a16="http://schemas.microsoft.com/office/drawing/2014/main" id="{5C20FE9E-D1F9-6225-0BD6-212A89ABDAE3}"/>
              </a:ext>
            </a:extLst>
          </p:cNvPr>
          <p:cNvSpPr>
            <a:spLocks noGrp="1"/>
          </p:cNvSpPr>
          <p:nvPr>
            <p:ph idx="1"/>
          </p:nvPr>
        </p:nvSpPr>
        <p:spPr>
          <a:xfrm>
            <a:off x="1090820" y="1770917"/>
            <a:ext cx="10058400" cy="4560607"/>
          </a:xfrm>
        </p:spPr>
        <p:txBody>
          <a:bodyPr vert="horz" lIns="0" tIns="45720" rIns="0" bIns="45720" rtlCol="0" anchor="t">
            <a:noAutofit/>
          </a:bodyPr>
          <a:lstStyle/>
          <a:p>
            <a:pPr marL="383540" lvl="1">
              <a:buClr>
                <a:srgbClr val="99CB38"/>
              </a:buClr>
            </a:pPr>
            <a:r>
              <a:rPr lang="pt-BR" dirty="0">
                <a:solidFill>
                  <a:srgbClr val="404040"/>
                </a:solidFill>
                <a:latin typeface="Aptos" panose="020B0004020202020204" pitchFamily="34" charset="0"/>
                <a:ea typeface="+mn-lt"/>
                <a:cs typeface="Arial" panose="020B0604020202020204" pitchFamily="34" charset="0"/>
              </a:rPr>
              <a:t>1.	Recepção e verificação de presença</a:t>
            </a:r>
          </a:p>
          <a:p>
            <a:pPr marL="383540" lvl="1">
              <a:buClr>
                <a:srgbClr val="99CB38"/>
              </a:buClr>
            </a:pPr>
            <a:r>
              <a:rPr lang="pt-BR" dirty="0">
                <a:solidFill>
                  <a:srgbClr val="404040"/>
                </a:solidFill>
                <a:latin typeface="Aptos" panose="020B0004020202020204" pitchFamily="34" charset="0"/>
                <a:ea typeface="+mn-lt"/>
                <a:cs typeface="Arial" panose="020B0604020202020204" pitchFamily="34" charset="0"/>
              </a:rPr>
              <a:t>2.	Revisão da reunião de 3 de novembro, 4 minutos [Votação]</a:t>
            </a:r>
          </a:p>
          <a:p>
            <a:pPr marL="383540" lvl="1">
              <a:buClr>
                <a:srgbClr val="99CB38"/>
              </a:buClr>
            </a:pPr>
            <a:r>
              <a:rPr lang="pt-BR" dirty="0">
                <a:solidFill>
                  <a:srgbClr val="404040"/>
                </a:solidFill>
                <a:latin typeface="Aptos" panose="020B0004020202020204" pitchFamily="34" charset="0"/>
                <a:ea typeface="+mn-lt"/>
                <a:cs typeface="Arial" panose="020B0604020202020204" pitchFamily="34" charset="0"/>
              </a:rPr>
              <a:t>3.	Visão geral dos processos da reunião</a:t>
            </a:r>
          </a:p>
          <a:p>
            <a:pPr marL="200660" lvl="1" indent="0">
              <a:buClr>
                <a:srgbClr val="99CB38"/>
              </a:buClr>
              <a:buNone/>
            </a:pPr>
            <a:r>
              <a:rPr lang="pt-BR" b="1" dirty="0">
                <a:solidFill>
                  <a:srgbClr val="404040"/>
                </a:solidFill>
                <a:latin typeface="Aptos" panose="020B0004020202020204" pitchFamily="34" charset="0"/>
                <a:ea typeface="+mn-lt"/>
                <a:cs typeface="Arial" panose="020B0604020202020204" pitchFamily="34" charset="0"/>
              </a:rPr>
              <a:t>Assuntos Pendentes:</a:t>
            </a:r>
          </a:p>
          <a:p>
            <a:pPr marL="383540" lvl="1">
              <a:buClr>
                <a:srgbClr val="99CB38"/>
              </a:buClr>
            </a:pPr>
            <a:r>
              <a:rPr lang="pt-BR" dirty="0">
                <a:solidFill>
                  <a:srgbClr val="404040"/>
                </a:solidFill>
                <a:latin typeface="Aptos" panose="020B0004020202020204" pitchFamily="34" charset="0"/>
                <a:ea typeface="+mn-lt"/>
                <a:cs typeface="Arial" panose="020B0604020202020204" pitchFamily="34" charset="0"/>
              </a:rPr>
              <a:t>4.	Discutir recomendações preliminares para o relatório final da Força-Tarefa (Item adiado da 	Reunião nº 4 da Força-Tarefa)</a:t>
            </a:r>
          </a:p>
          <a:p>
            <a:pPr marL="200660" lvl="1" indent="0">
              <a:buClr>
                <a:srgbClr val="99CB38"/>
              </a:buClr>
              <a:buNone/>
            </a:pPr>
            <a:r>
              <a:rPr lang="pt-BR" b="1" dirty="0">
                <a:solidFill>
                  <a:srgbClr val="404040"/>
                </a:solidFill>
                <a:latin typeface="Aptos" panose="020B0004020202020204" pitchFamily="34" charset="0"/>
                <a:ea typeface="+mn-lt"/>
                <a:cs typeface="Arial" panose="020B0604020202020204" pitchFamily="34" charset="0"/>
              </a:rPr>
              <a:t>Assuntos Novos:</a:t>
            </a:r>
          </a:p>
          <a:p>
            <a:pPr marL="383540" lvl="1">
              <a:buClr>
                <a:srgbClr val="99CB38"/>
              </a:buClr>
            </a:pPr>
            <a:r>
              <a:rPr lang="pt-BR" dirty="0">
                <a:solidFill>
                  <a:srgbClr val="404040"/>
                </a:solidFill>
                <a:latin typeface="Aptos" panose="020B0004020202020204" pitchFamily="34" charset="0"/>
                <a:ea typeface="+mn-lt"/>
                <a:cs typeface="Arial" panose="020B0604020202020204" pitchFamily="34" charset="0"/>
              </a:rPr>
              <a:t>5.	Atualização e discussão da pesquisa da CRTF [Votação]</a:t>
            </a:r>
          </a:p>
          <a:p>
            <a:pPr marL="383540" lvl="1">
              <a:buClr>
                <a:srgbClr val="99CB38"/>
              </a:buClr>
            </a:pPr>
            <a:r>
              <a:rPr lang="pt-BR" dirty="0">
                <a:solidFill>
                  <a:srgbClr val="404040"/>
                </a:solidFill>
                <a:latin typeface="Aptos" panose="020B0004020202020204" pitchFamily="34" charset="0"/>
                <a:ea typeface="+mn-lt"/>
                <a:cs typeface="Arial" panose="020B0604020202020204" pitchFamily="34" charset="0"/>
              </a:rPr>
              <a:t>6.	Discutir as audiências públicas</a:t>
            </a:r>
          </a:p>
          <a:p>
            <a:pPr marL="383540" lvl="1">
              <a:buClr>
                <a:srgbClr val="99CB38"/>
              </a:buClr>
            </a:pPr>
            <a:r>
              <a:rPr lang="pt-BR" dirty="0">
                <a:solidFill>
                  <a:srgbClr val="404040"/>
                </a:solidFill>
                <a:latin typeface="Aptos" panose="020B0004020202020204" pitchFamily="34" charset="0"/>
                <a:ea typeface="+mn-lt"/>
                <a:cs typeface="Arial" panose="020B0604020202020204" pitchFamily="34" charset="0"/>
              </a:rPr>
              <a:t>7.	Atualização e discussão dos grupos focais</a:t>
            </a:r>
          </a:p>
          <a:p>
            <a:pPr marL="383540" lvl="1">
              <a:buClr>
                <a:srgbClr val="99CB38"/>
              </a:buClr>
            </a:pPr>
            <a:r>
              <a:rPr lang="pt-BR" dirty="0">
                <a:solidFill>
                  <a:srgbClr val="404040"/>
                </a:solidFill>
                <a:latin typeface="Aptos" panose="020B0004020202020204" pitchFamily="34" charset="0"/>
                <a:ea typeface="+mn-lt"/>
                <a:cs typeface="Arial" panose="020B0604020202020204" pitchFamily="34" charset="0"/>
              </a:rPr>
              <a:t>8.	Discutir a visita ao local em 6 de novembro</a:t>
            </a:r>
          </a:p>
          <a:p>
            <a:pPr marL="383540" lvl="1">
              <a:buClr>
                <a:srgbClr val="99CB38"/>
              </a:buClr>
            </a:pPr>
            <a:r>
              <a:rPr lang="pt-BR" dirty="0">
                <a:solidFill>
                  <a:srgbClr val="404040"/>
                </a:solidFill>
                <a:latin typeface="Aptos" panose="020B0004020202020204" pitchFamily="34" charset="0"/>
                <a:ea typeface="+mn-lt"/>
                <a:cs typeface="Arial" panose="020B0604020202020204" pitchFamily="34" charset="0"/>
              </a:rPr>
              <a:t>9.	Perguntas dos membros da Força-Tarefa</a:t>
            </a:r>
          </a:p>
          <a:p>
            <a:pPr marL="383540" lvl="1">
              <a:buClr>
                <a:srgbClr val="99CB38"/>
              </a:buClr>
            </a:pPr>
            <a:r>
              <a:rPr lang="pt-BR" dirty="0">
                <a:solidFill>
                  <a:srgbClr val="404040"/>
                </a:solidFill>
                <a:latin typeface="Aptos" panose="020B0004020202020204" pitchFamily="34" charset="0"/>
                <a:ea typeface="+mn-lt"/>
                <a:cs typeface="Arial" panose="020B0604020202020204" pitchFamily="34" charset="0"/>
              </a:rPr>
              <a:t>10.	Comentários do público (conforme o tempo permitir)</a:t>
            </a:r>
          </a:p>
          <a:p>
            <a:pPr marL="383540" lvl="1">
              <a:buClr>
                <a:srgbClr val="99CB38"/>
              </a:buClr>
            </a:pPr>
            <a:r>
              <a:rPr lang="pt-BR" dirty="0">
                <a:solidFill>
                  <a:srgbClr val="404040"/>
                </a:solidFill>
                <a:latin typeface="Aptos" panose="020B0004020202020204" pitchFamily="34" charset="0"/>
                <a:ea typeface="+mn-lt"/>
                <a:cs typeface="Arial" panose="020B0604020202020204" pitchFamily="34" charset="0"/>
              </a:rPr>
              <a:t>11.	Encerramento [Votação]</a:t>
            </a:r>
          </a:p>
          <a:p>
            <a:pPr marL="383540" lvl="1">
              <a:buClr>
                <a:srgbClr val="99CB38"/>
              </a:buClr>
            </a:pPr>
            <a:endParaRPr lang="en-US" dirty="0">
              <a:solidFill>
                <a:srgbClr val="404040"/>
              </a:solidFill>
              <a:latin typeface="Aptos" panose="020B0004020202020204" pitchFamily="34" charset="0"/>
              <a:ea typeface="+mn-lt"/>
              <a:cs typeface="Arial" panose="020B0604020202020204" pitchFamily="34" charset="0"/>
            </a:endParaRPr>
          </a:p>
        </p:txBody>
      </p:sp>
    </p:spTree>
    <p:extLst>
      <p:ext uri="{BB962C8B-B14F-4D97-AF65-F5344CB8AC3E}">
        <p14:creationId xmlns:p14="http://schemas.microsoft.com/office/powerpoint/2010/main" val="18997537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3FE7AB-35EA-863E-3B1A-841BBAE466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FB8F18-D46C-881E-2ADD-6BDB44422B10}"/>
              </a:ext>
            </a:extLst>
          </p:cNvPr>
          <p:cNvSpPr>
            <a:spLocks noGrp="1"/>
          </p:cNvSpPr>
          <p:nvPr>
            <p:ph type="title"/>
          </p:nvPr>
        </p:nvSpPr>
        <p:spPr/>
        <p:txBody>
          <a:bodyPr/>
          <a:lstStyle/>
          <a:p>
            <a:r>
              <a:rPr lang="pt-BR" dirty="0">
                <a:latin typeface="Aptos Display"/>
                <a:ea typeface="Calibri Light"/>
                <a:cs typeface="Calibri Light"/>
              </a:rPr>
              <a:t>Revisão da Ata da Reunião de 3/Nov, </a:t>
            </a:r>
            <a:br>
              <a:rPr lang="pt-BR" dirty="0">
                <a:latin typeface="Aptos Display"/>
                <a:ea typeface="Calibri Light"/>
                <a:cs typeface="Calibri Light"/>
              </a:rPr>
            </a:br>
            <a:r>
              <a:rPr lang="pt-BR" dirty="0">
                <a:latin typeface="Aptos Display"/>
                <a:ea typeface="Calibri Light"/>
                <a:cs typeface="Calibri Light"/>
              </a:rPr>
              <a:t>4 minutos [Votação]</a:t>
            </a:r>
          </a:p>
        </p:txBody>
      </p:sp>
      <p:sp>
        <p:nvSpPr>
          <p:cNvPr id="3" name="Content Placeholder 2">
            <a:extLst>
              <a:ext uri="{FF2B5EF4-FFF2-40B4-BE49-F238E27FC236}">
                <a16:creationId xmlns:a16="http://schemas.microsoft.com/office/drawing/2014/main" id="{2FF34AC9-1166-4AD0-DCB5-250F09981F32}"/>
              </a:ext>
            </a:extLst>
          </p:cNvPr>
          <p:cNvSpPr>
            <a:spLocks noGrp="1"/>
          </p:cNvSpPr>
          <p:nvPr>
            <p:ph idx="1"/>
          </p:nvPr>
        </p:nvSpPr>
        <p:spPr/>
        <p:txBody>
          <a:bodyPr vert="horz" lIns="0" tIns="45720" rIns="0" bIns="45720" rtlCol="0" anchor="t">
            <a:normAutofit/>
          </a:bodyPr>
          <a:lstStyle/>
          <a:p>
            <a:pPr marL="571500" indent="-571500">
              <a:buClr>
                <a:srgbClr val="004B24"/>
              </a:buClr>
              <a:buFont typeface="Wingdings,Sans-Serif" panose="020F0502020204030204" pitchFamily="34" charset="0"/>
              <a:buChar char="§"/>
            </a:pPr>
            <a:r>
              <a:rPr lang="pt-BR" sz="2800" noProof="0" dirty="0">
                <a:solidFill>
                  <a:srgbClr val="404040"/>
                </a:solidFill>
                <a:latin typeface="Aptos Narrow"/>
                <a:ea typeface="Calibri"/>
                <a:cs typeface="Calibri"/>
              </a:rPr>
              <a:t>Alguma emenda?</a:t>
            </a:r>
          </a:p>
          <a:p>
            <a:pPr marL="571500" indent="-571500">
              <a:buClr>
                <a:srgbClr val="004B24"/>
              </a:buClr>
              <a:buFont typeface="Wingdings,Sans-Serif" panose="020F0502020204030204" pitchFamily="34" charset="0"/>
              <a:buChar char="§"/>
            </a:pPr>
            <a:r>
              <a:rPr lang="pt-BR" sz="2800" noProof="0" dirty="0">
                <a:solidFill>
                  <a:srgbClr val="404040"/>
                </a:solidFill>
                <a:latin typeface="Aptos Narrow"/>
                <a:ea typeface="Calibri"/>
                <a:cs typeface="Calibri"/>
              </a:rPr>
              <a:t>Votação</a:t>
            </a:r>
          </a:p>
          <a:p>
            <a:pPr>
              <a:buFont typeface="Wingdings,Sans-Serif" panose="020F0502020204030204" pitchFamily="34" charset="0"/>
              <a:buChar char="§"/>
            </a:pPr>
            <a:endParaRPr lang="en-US" sz="1700" dirty="0">
              <a:solidFill>
                <a:srgbClr val="000000"/>
              </a:solidFill>
              <a:ea typeface="Calibri"/>
              <a:cs typeface="Calibri"/>
            </a:endParaRPr>
          </a:p>
          <a:p>
            <a:endParaRPr lang="en-US" dirty="0">
              <a:ea typeface="Calibri"/>
              <a:cs typeface="Calibri"/>
            </a:endParaRPr>
          </a:p>
        </p:txBody>
      </p:sp>
    </p:spTree>
    <p:extLst>
      <p:ext uri="{BB962C8B-B14F-4D97-AF65-F5344CB8AC3E}">
        <p14:creationId xmlns:p14="http://schemas.microsoft.com/office/powerpoint/2010/main" val="20514468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DA98940F2259D4AA15776BBE75254EA" ma:contentTypeVersion="5" ma:contentTypeDescription="Create a new document." ma:contentTypeScope="" ma:versionID="3cfc0ac8aed9f7a91ed02540dcce4c9b">
  <xsd:schema xmlns:xsd="http://www.w3.org/2001/XMLSchema" xmlns:xs="http://www.w3.org/2001/XMLSchema" xmlns:p="http://schemas.microsoft.com/office/2006/metadata/properties" xmlns:ns2="cfac202d-5dfe-4943-8fc4-9115dd8079c4" xmlns:ns3="699ac1d4-ca39-4946-aa46-a9cdf037dbb3" targetNamespace="http://schemas.microsoft.com/office/2006/metadata/properties" ma:root="true" ma:fieldsID="251ff37047bb3922f60ec7e8c8d9d4e0" ns2:_="" ns3:_="">
    <xsd:import namespace="cfac202d-5dfe-4943-8fc4-9115dd8079c4"/>
    <xsd:import namespace="699ac1d4-ca39-4946-aa46-a9cdf037dbb3"/>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fac202d-5dfe-4943-8fc4-9115dd8079c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99ac1d4-ca39-4946-aa46-a9cdf037dbb3"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DF1B4A7-2522-4C55-B0CA-8B68D827813E}">
  <ds:schemaRefs>
    <ds:schemaRef ds:uri="http://schemas.microsoft.com/sharepoint/v3/contenttype/forms"/>
  </ds:schemaRefs>
</ds:datastoreItem>
</file>

<file path=customXml/itemProps2.xml><?xml version="1.0" encoding="utf-8"?>
<ds:datastoreItem xmlns:ds="http://schemas.openxmlformats.org/officeDocument/2006/customXml" ds:itemID="{DBFCC6D2-FC4B-4DE0-9F14-A00187044BD8}">
  <ds:schemaRefs>
    <ds:schemaRef ds:uri="699ac1d4-ca39-4946-aa46-a9cdf037dbb3"/>
    <ds:schemaRef ds:uri="cfac202d-5dfe-4943-8fc4-9115dd8079c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58F6FF82-FE7A-41E4-9095-CE55FAD4DF43}">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office theme</Template>
  <TotalTime>12</TotalTime>
  <Words>987</Words>
  <Application>Microsoft Office PowerPoint</Application>
  <PresentationFormat>Widescreen</PresentationFormat>
  <Paragraphs>84</Paragraphs>
  <Slides>11</Slides>
  <Notes>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11</vt:i4>
      </vt:variant>
    </vt:vector>
  </HeadingPairs>
  <TitlesOfParts>
    <vt:vector size="21" baseType="lpstr">
      <vt:lpstr>Aptos</vt:lpstr>
      <vt:lpstr>Aptos Display</vt:lpstr>
      <vt:lpstr>Aptos Narrow</vt:lpstr>
      <vt:lpstr>Arial</vt:lpstr>
      <vt:lpstr>Calibri</vt:lpstr>
      <vt:lpstr>Calibri Light</vt:lpstr>
      <vt:lpstr>Wingdings</vt:lpstr>
      <vt:lpstr>Wingdings,Sans-Serif</vt:lpstr>
      <vt:lpstr>office theme</vt:lpstr>
      <vt:lpstr>Retrospect</vt:lpstr>
      <vt:lpstr>Força-Tarefa do Charles River sobre Acesso Equitativo ao Rio</vt:lpstr>
      <vt:lpstr>Notificação de Gravação</vt:lpstr>
      <vt:lpstr>Logística para Interpretação</vt:lpstr>
      <vt:lpstr>Logísticas do Zoom</vt:lpstr>
      <vt:lpstr> Lista de Presença</vt:lpstr>
      <vt:lpstr>Normas da Força-Tarefa</vt:lpstr>
      <vt:lpstr>Normas da Força-Tarefa (continuação)</vt:lpstr>
      <vt:lpstr>Agenda</vt:lpstr>
      <vt:lpstr>Revisão da Ata da Reunião de 3/Nov,  4 minutos [Votação]</vt:lpstr>
      <vt:lpstr>Visão geral dos Processos da Reunião</vt:lpstr>
      <vt:lpstr>Próximos Passos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Jessica Oliveira</dc:creator>
  <cp:lastModifiedBy>Roy, Monika (DCR)</cp:lastModifiedBy>
  <cp:revision>6</cp:revision>
  <dcterms:created xsi:type="dcterms:W3CDTF">2025-11-26T14:59:35Z</dcterms:created>
  <dcterms:modified xsi:type="dcterms:W3CDTF">2025-12-12T22:23:33Z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0x0101006DA98940F2259D4AA15776BBE75254EA</vt:lpwstr>
  </property>
</Properties>
</file>