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7" r:id="rId5"/>
    <p:sldId id="287" r:id="rId6"/>
    <p:sldId id="297" r:id="rId7"/>
    <p:sldId id="279" r:id="rId8"/>
    <p:sldId id="285" r:id="rId9"/>
    <p:sldId id="258" r:id="rId10"/>
    <p:sldId id="273" r:id="rId11"/>
    <p:sldId id="288" r:id="rId12"/>
    <p:sldId id="321" r:id="rId13"/>
    <p:sldId id="312" r:id="rId14"/>
    <p:sldId id="319" r:id="rId15"/>
    <p:sldId id="320" r:id="rId16"/>
    <p:sldId id="282" r:id="rId17"/>
    <p:sldId id="322" r:id="rId18"/>
    <p:sldId id="329" r:id="rId19"/>
    <p:sldId id="323" r:id="rId20"/>
    <p:sldId id="324" r:id="rId21"/>
    <p:sldId id="303" r:id="rId22"/>
    <p:sldId id="325" r:id="rId23"/>
    <p:sldId id="328" r:id="rId24"/>
    <p:sldId id="30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DCB50C-15D0-C157-4013-B7115A03FAB7}" v="2" dt="2026-03-06T19:13:51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rera, Mila (DCR)" userId="S::mila.barrera@mass.gov::dce33d62-759b-4d0c-bd61-1bd79f9ef6e9" providerId="AD" clId="Web-{8DC4E048-372C-61B7-8E63-8C5C530BBF8F}"/>
    <pc:docChg chg="modSld">
      <pc:chgData name="Barrera, Mila (DCR)" userId="S::mila.barrera@mass.gov::dce33d62-759b-4d0c-bd61-1bd79f9ef6e9" providerId="AD" clId="Web-{8DC4E048-372C-61B7-8E63-8C5C530BBF8F}" dt="2026-02-23T18:37:20.795" v="1" actId="20577"/>
      <pc:docMkLst>
        <pc:docMk/>
      </pc:docMkLst>
      <pc:sldChg chg="modSp">
        <pc:chgData name="Barrera, Mila (DCR)" userId="S::mila.barrera@mass.gov::dce33d62-759b-4d0c-bd61-1bd79f9ef6e9" providerId="AD" clId="Web-{8DC4E048-372C-61B7-8E63-8C5C530BBF8F}" dt="2026-02-23T18:37:20.795" v="1" actId="20577"/>
        <pc:sldMkLst>
          <pc:docMk/>
          <pc:sldMk cId="3877049035" sldId="321"/>
        </pc:sldMkLst>
        <pc:spChg chg="mod">
          <ac:chgData name="Barrera, Mila (DCR)" userId="S::mila.barrera@mass.gov::dce33d62-759b-4d0c-bd61-1bd79f9ef6e9" providerId="AD" clId="Web-{8DC4E048-372C-61B7-8E63-8C5C530BBF8F}" dt="2026-02-23T18:37:20.795" v="1" actId="20577"/>
          <ac:spMkLst>
            <pc:docMk/>
            <pc:sldMk cId="3877049035" sldId="321"/>
            <ac:spMk id="2" creationId="{AD1025CD-5EA1-9E63-6B45-931DC51BE900}"/>
          </ac:spMkLst>
        </pc:spChg>
      </pc:sldChg>
    </pc:docChg>
  </pc:docChgLst>
  <pc:docChgLst>
    <pc:chgData name="Du, Van" userId="S::vdu_mapc.org#ext#@massgov.onmicrosoft.com::47a6d444-42b4-4a65-aee3-c1a322a54d41" providerId="AD" clId="Web-{EB655FA8-A98B-8805-46C6-EA7A87AEA075}"/>
    <pc:docChg chg="modSld">
      <pc:chgData name="Du, Van" userId="S::vdu_mapc.org#ext#@massgov.onmicrosoft.com::47a6d444-42b4-4a65-aee3-c1a322a54d41" providerId="AD" clId="Web-{EB655FA8-A98B-8805-46C6-EA7A87AEA075}" dt="2026-03-02T20:37:41.981" v="0"/>
      <pc:docMkLst>
        <pc:docMk/>
      </pc:docMkLst>
      <pc:sldChg chg="mod modShow">
        <pc:chgData name="Du, Van" userId="S::vdu_mapc.org#ext#@massgov.onmicrosoft.com::47a6d444-42b4-4a65-aee3-c1a322a54d41" providerId="AD" clId="Web-{EB655FA8-A98B-8805-46C6-EA7A87AEA075}" dt="2026-03-02T20:37:41.981" v="0"/>
        <pc:sldMkLst>
          <pc:docMk/>
          <pc:sldMk cId="505246541" sldId="329"/>
        </pc:sldMkLst>
      </pc:sldChg>
    </pc:docChg>
  </pc:docChgLst>
  <pc:docChgLst>
    <pc:chgData name="Parodi, Sasha" userId="S::sparodi_mapc.org#ext#@massgov.onmicrosoft.com::16587afd-2dc1-4635-a6f1-2223e7652d60" providerId="AD" clId="Web-{9294B2E3-2760-3AF4-9A1F-1DCE329DE37E}"/>
    <pc:docChg chg="modSld">
      <pc:chgData name="Parodi, Sasha" userId="S::sparodi_mapc.org#ext#@massgov.onmicrosoft.com::16587afd-2dc1-4635-a6f1-2223e7652d60" providerId="AD" clId="Web-{9294B2E3-2760-3AF4-9A1F-1DCE329DE37E}" dt="2026-02-06T17:39:17.160" v="152" actId="20577"/>
      <pc:docMkLst>
        <pc:docMk/>
      </pc:docMkLst>
      <pc:sldChg chg="addSp delSp modSp mod modClrScheme chgLayout">
        <pc:chgData name="Parodi, Sasha" userId="S::sparodi_mapc.org#ext#@massgov.onmicrosoft.com::16587afd-2dc1-4635-a6f1-2223e7652d60" providerId="AD" clId="Web-{9294B2E3-2760-3AF4-9A1F-1DCE329DE37E}" dt="2026-02-06T17:39:17.160" v="152" actId="20577"/>
        <pc:sldMkLst>
          <pc:docMk/>
          <pc:sldMk cId="2800528767" sldId="282"/>
        </pc:sldMkLst>
        <pc:spChg chg="mod ord">
          <ac:chgData name="Parodi, Sasha" userId="S::sparodi_mapc.org#ext#@massgov.onmicrosoft.com::16587afd-2dc1-4635-a6f1-2223e7652d60" providerId="AD" clId="Web-{9294B2E3-2760-3AF4-9A1F-1DCE329DE37E}" dt="2026-02-06T17:38:41.223" v="143" actId="14100"/>
          <ac:spMkLst>
            <pc:docMk/>
            <pc:sldMk cId="2800528767" sldId="282"/>
            <ac:spMk id="2" creationId="{4684108B-6460-0EAF-FB93-32C6D26D12AB}"/>
          </ac:spMkLst>
        </pc:spChg>
        <pc:spChg chg="add mod ord">
          <ac:chgData name="Parodi, Sasha" userId="S::sparodi_mapc.org#ext#@massgov.onmicrosoft.com::16587afd-2dc1-4635-a6f1-2223e7652d60" providerId="AD" clId="Web-{9294B2E3-2760-3AF4-9A1F-1DCE329DE37E}" dt="2026-02-06T17:39:12.160" v="151" actId="20577"/>
          <ac:spMkLst>
            <pc:docMk/>
            <pc:sldMk cId="2800528767" sldId="282"/>
            <ac:spMk id="4" creationId="{798509C3-E18B-9DD7-E188-730FF58E9F3C}"/>
          </ac:spMkLst>
        </pc:spChg>
      </pc:sldChg>
      <pc:sldChg chg="modSp">
        <pc:chgData name="Parodi, Sasha" userId="S::sparodi_mapc.org#ext#@massgov.onmicrosoft.com::16587afd-2dc1-4635-a6f1-2223e7652d60" providerId="AD" clId="Web-{9294B2E3-2760-3AF4-9A1F-1DCE329DE37E}" dt="2026-02-06T17:33:37.082" v="43" actId="20577"/>
        <pc:sldMkLst>
          <pc:docMk/>
          <pc:sldMk cId="2799681554" sldId="319"/>
        </pc:sldMkLst>
        <pc:spChg chg="mod">
          <ac:chgData name="Parodi, Sasha" userId="S::sparodi_mapc.org#ext#@massgov.onmicrosoft.com::16587afd-2dc1-4635-a6f1-2223e7652d60" providerId="AD" clId="Web-{9294B2E3-2760-3AF4-9A1F-1DCE329DE37E}" dt="2026-02-06T17:33:37.082" v="43" actId="20577"/>
          <ac:spMkLst>
            <pc:docMk/>
            <pc:sldMk cId="2799681554" sldId="319"/>
            <ac:spMk id="3" creationId="{E6F720FA-618C-E35C-FC9C-C045D49ABACF}"/>
          </ac:spMkLst>
        </pc:spChg>
      </pc:sldChg>
    </pc:docChg>
  </pc:docChgLst>
  <pc:docChgLst>
    <pc:chgData name="Roy, Monika (DCR)" userId="S::monika.roy@mass.gov::cd6c4b63-5e77-48d5-b6cc-4177d9876de7" providerId="AD" clId="Web-{374606C0-6118-9D92-F367-114EBD6FBB1A}"/>
    <pc:docChg chg="modSld">
      <pc:chgData name="Roy, Monika (DCR)" userId="S::monika.roy@mass.gov::cd6c4b63-5e77-48d5-b6cc-4177d9876de7" providerId="AD" clId="Web-{374606C0-6118-9D92-F367-114EBD6FBB1A}" dt="2026-03-02T22:03:53.531" v="51"/>
      <pc:docMkLst>
        <pc:docMk/>
      </pc:docMkLst>
      <pc:sldChg chg="modSp">
        <pc:chgData name="Roy, Monika (DCR)" userId="S::monika.roy@mass.gov::cd6c4b63-5e77-48d5-b6cc-4177d9876de7" providerId="AD" clId="Web-{374606C0-6118-9D92-F367-114EBD6FBB1A}" dt="2026-03-02T22:03:53.531" v="51"/>
        <pc:sldMkLst>
          <pc:docMk/>
          <pc:sldMk cId="3987872727" sldId="328"/>
        </pc:sldMkLst>
        <pc:spChg chg="ord">
          <ac:chgData name="Roy, Monika (DCR)" userId="S::monika.roy@mass.gov::cd6c4b63-5e77-48d5-b6cc-4177d9876de7" providerId="AD" clId="Web-{374606C0-6118-9D92-F367-114EBD6FBB1A}" dt="2026-03-02T22:02:31.437" v="13"/>
          <ac:spMkLst>
            <pc:docMk/>
            <pc:sldMk cId="3987872727" sldId="328"/>
            <ac:spMk id="2" creationId="{9FC9A001-9664-7F1B-AA1A-1021FCC699A9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08.828" v="36"/>
          <ac:spMkLst>
            <pc:docMk/>
            <pc:sldMk cId="3987872727" sldId="328"/>
            <ac:spMk id="3" creationId="{EDD4A3F1-D09A-0BFB-46C6-AD62542F582F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38" v="16"/>
          <ac:spMkLst>
            <pc:docMk/>
            <pc:sldMk cId="3987872727" sldId="328"/>
            <ac:spMk id="33" creationId="{84EFF975-3D7F-2AE2-21EA-F4875D588C71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46.422" v="22"/>
          <ac:spMkLst>
            <pc:docMk/>
            <pc:sldMk cId="3987872727" sldId="328"/>
            <ac:spMk id="35" creationId="{B5171EDB-53CC-B299-9751-E77B138170AC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53.125" v="28"/>
          <ac:spMkLst>
            <pc:docMk/>
            <pc:sldMk cId="3987872727" sldId="328"/>
            <ac:spMk id="36" creationId="{7BB9E0AC-477A-81EF-26F7-F2C373853C1C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11.812" v="39"/>
          <ac:spMkLst>
            <pc:docMk/>
            <pc:sldMk cId="3987872727" sldId="328"/>
            <ac:spMk id="37" creationId="{288F8E7D-53C7-F4ED-3B42-6929B2DAB069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20.734" v="43"/>
          <ac:spMkLst>
            <pc:docMk/>
            <pc:sldMk cId="3987872727" sldId="328"/>
            <ac:spMk id="38" creationId="{A646A67F-06DD-CC7E-386C-25C8A72156B2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42.500" v="19"/>
          <ac:spMkLst>
            <pc:docMk/>
            <pc:sldMk cId="3987872727" sldId="328"/>
            <ac:spMk id="43" creationId="{449765C9-75D7-81D9-8935-7E30D1E6F785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49.797" v="25"/>
          <ac:spMkLst>
            <pc:docMk/>
            <pc:sldMk cId="3987872727" sldId="328"/>
            <ac:spMk id="47" creationId="{9800AACE-7613-F099-FFEA-227E3B3DA486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56.656" v="31"/>
          <ac:spMkLst>
            <pc:docMk/>
            <pc:sldMk cId="3987872727" sldId="328"/>
            <ac:spMk id="50" creationId="{C42020D0-CF6A-9A4C-E984-CAA6A9ACD6BD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05.078" v="34"/>
          <ac:spMkLst>
            <pc:docMk/>
            <pc:sldMk cId="3987872727" sldId="328"/>
            <ac:spMk id="55" creationId="{B7D669CF-1047-CF65-E181-F339AA5A8FDB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16.750" v="41"/>
          <ac:spMkLst>
            <pc:docMk/>
            <pc:sldMk cId="3987872727" sldId="328"/>
            <ac:spMk id="57" creationId="{F1623107-395F-25D4-94D5-65ABD11EBC3E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25.109" v="45"/>
          <ac:spMkLst>
            <pc:docMk/>
            <pc:sldMk cId="3987872727" sldId="328"/>
            <ac:spMk id="58" creationId="{3F00ABB1-F1FC-7981-BDEF-5CD89B405259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53.531" v="51"/>
          <ac:spMkLst>
            <pc:docMk/>
            <pc:sldMk cId="3987872727" sldId="328"/>
            <ac:spMk id="59" creationId="{9E421854-13A0-0DCA-2593-414270BFAD66}"/>
          </ac:spMkLst>
        </pc:spChg>
        <pc:cxnChg chg="ord">
          <ac:chgData name="Roy, Monika (DCR)" userId="S::monika.roy@mass.gov::cd6c4b63-5e77-48d5-b6cc-4177d9876de7" providerId="AD" clId="Web-{374606C0-6118-9D92-F367-114EBD6FBB1A}" dt="2026-03-02T22:03:48" v="49"/>
          <ac:cxnSpMkLst>
            <pc:docMk/>
            <pc:sldMk cId="3987872727" sldId="328"/>
            <ac:cxnSpMk id="6" creationId="{8C09BE29-DEDE-7832-48E9-F7637FF86DF8}"/>
          </ac:cxnSpMkLst>
        </pc:cxnChg>
      </pc:sldChg>
      <pc:sldChg chg="delSp modSp">
        <pc:chgData name="Roy, Monika (DCR)" userId="S::monika.roy@mass.gov::cd6c4b63-5e77-48d5-b6cc-4177d9876de7" providerId="AD" clId="Web-{374606C0-6118-9D92-F367-114EBD6FBB1A}" dt="2026-03-02T22:02:06.765" v="12" actId="20577"/>
        <pc:sldMkLst>
          <pc:docMk/>
          <pc:sldMk cId="505246541" sldId="329"/>
        </pc:sldMkLst>
        <pc:spChg chg="mod">
          <ac:chgData name="Roy, Monika (DCR)" userId="S::monika.roy@mass.gov::cd6c4b63-5e77-48d5-b6cc-4177d9876de7" providerId="AD" clId="Web-{374606C0-6118-9D92-F367-114EBD6FBB1A}" dt="2026-03-02T22:02:06.765" v="12" actId="20577"/>
          <ac:spMkLst>
            <pc:docMk/>
            <pc:sldMk cId="505246541" sldId="329"/>
            <ac:spMk id="3" creationId="{CB8CED1F-6245-79A0-BD33-298E994AC6FE}"/>
          </ac:spMkLst>
        </pc:spChg>
      </pc:sldChg>
    </pc:docChg>
  </pc:docChgLst>
  <pc:docChgLst>
    <pc:chgData name="Roy, Monika (DCR)" userId="S::monika.roy@mass.gov::cd6c4b63-5e77-48d5-b6cc-4177d9876de7" providerId="AD" clId="Web-{3FDCB50C-15D0-C157-4013-B7115A03FAB7}"/>
    <pc:docChg chg="modSld">
      <pc:chgData name="Roy, Monika (DCR)" userId="S::monika.roy@mass.gov::cd6c4b63-5e77-48d5-b6cc-4177d9876de7" providerId="AD" clId="Web-{3FDCB50C-15D0-C157-4013-B7115A03FAB7}" dt="2026-03-06T19:13:51.295" v="1" actId="20577"/>
      <pc:docMkLst>
        <pc:docMk/>
      </pc:docMkLst>
      <pc:sldChg chg="modSp">
        <pc:chgData name="Roy, Monika (DCR)" userId="S::monika.roy@mass.gov::cd6c4b63-5e77-48d5-b6cc-4177d9876de7" providerId="AD" clId="Web-{3FDCB50C-15D0-C157-4013-B7115A03FAB7}" dt="2026-03-06T19:13:46.170" v="0" actId="20577"/>
        <pc:sldMkLst>
          <pc:docMk/>
          <pc:sldMk cId="2373758309" sldId="323"/>
        </pc:sldMkLst>
        <pc:spChg chg="mod">
          <ac:chgData name="Roy, Monika (DCR)" userId="S::monika.roy@mass.gov::cd6c4b63-5e77-48d5-b6cc-4177d9876de7" providerId="AD" clId="Web-{3FDCB50C-15D0-C157-4013-B7115A03FAB7}" dt="2026-03-06T19:13:46.170" v="0" actId="20577"/>
          <ac:spMkLst>
            <pc:docMk/>
            <pc:sldMk cId="2373758309" sldId="323"/>
            <ac:spMk id="3" creationId="{9364068C-599C-6B0A-BECE-C3D2E610885D}"/>
          </ac:spMkLst>
        </pc:spChg>
      </pc:sldChg>
      <pc:sldChg chg="modSp">
        <pc:chgData name="Roy, Monika (DCR)" userId="S::monika.roy@mass.gov::cd6c4b63-5e77-48d5-b6cc-4177d9876de7" providerId="AD" clId="Web-{3FDCB50C-15D0-C157-4013-B7115A03FAB7}" dt="2026-03-06T19:13:51.295" v="1" actId="20577"/>
        <pc:sldMkLst>
          <pc:docMk/>
          <pc:sldMk cId="4148965215" sldId="324"/>
        </pc:sldMkLst>
        <pc:spChg chg="mod">
          <ac:chgData name="Roy, Monika (DCR)" userId="S::monika.roy@mass.gov::cd6c4b63-5e77-48d5-b6cc-4177d9876de7" providerId="AD" clId="Web-{3FDCB50C-15D0-C157-4013-B7115A03FAB7}" dt="2026-03-06T19:13:51.295" v="1" actId="20577"/>
          <ac:spMkLst>
            <pc:docMk/>
            <pc:sldMk cId="4148965215" sldId="324"/>
            <ac:spMk id="3" creationId="{69F75AA0-B25A-8D5C-3C92-743DE7EBDB0F}"/>
          </ac:spMkLst>
        </pc:spChg>
      </pc:sldChg>
    </pc:docChg>
  </pc:docChgLst>
  <pc:docChgLst>
    <pc:chgData name="Du, Van" userId="S::vdu_mapc.org#ext#@massgov.onmicrosoft.com::47a6d444-42b4-4a65-aee3-c1a322a54d41" providerId="AD" clId="Web-{72D25599-667B-A23F-F929-DC29BFA950B9}"/>
    <pc:docChg chg="modSld">
      <pc:chgData name="Du, Van" userId="S::vdu_mapc.org#ext#@massgov.onmicrosoft.com::47a6d444-42b4-4a65-aee3-c1a322a54d41" providerId="AD" clId="Web-{72D25599-667B-A23F-F929-DC29BFA950B9}" dt="2026-02-24T23:38:34.451" v="226" actId="1076"/>
      <pc:docMkLst>
        <pc:docMk/>
      </pc:docMkLst>
      <pc:sldChg chg="addSp delSp modSp">
        <pc:chgData name="Du, Van" userId="S::vdu_mapc.org#ext#@massgov.onmicrosoft.com::47a6d444-42b4-4a65-aee3-c1a322a54d41" providerId="AD" clId="Web-{72D25599-667B-A23F-F929-DC29BFA950B9}" dt="2026-02-24T23:38:34.451" v="226" actId="1076"/>
        <pc:sldMkLst>
          <pc:docMk/>
          <pc:sldMk cId="2799681554" sldId="319"/>
        </pc:sldMkLst>
        <pc:spChg chg="add mod">
          <ac:chgData name="Du, Van" userId="S::vdu_mapc.org#ext#@massgov.onmicrosoft.com::47a6d444-42b4-4a65-aee3-c1a322a54d41" providerId="AD" clId="Web-{72D25599-667B-A23F-F929-DC29BFA950B9}" dt="2026-02-24T23:38:34.451" v="226" actId="1076"/>
          <ac:spMkLst>
            <pc:docMk/>
            <pc:sldMk cId="2799681554" sldId="319"/>
            <ac:spMk id="6" creationId="{92752F42-A048-FA1B-7374-6A0FB6A2C6DB}"/>
          </ac:spMkLst>
        </pc:spChg>
      </pc:sldChg>
      <pc:sldChg chg="addSp modSp">
        <pc:chgData name="Du, Van" userId="S::vdu_mapc.org#ext#@massgov.onmicrosoft.com::47a6d444-42b4-4a65-aee3-c1a322a54d41" providerId="AD" clId="Web-{72D25599-667B-A23F-F929-DC29BFA950B9}" dt="2026-02-24T23:30:52.218" v="96" actId="20577"/>
        <pc:sldMkLst>
          <pc:docMk/>
          <pc:sldMk cId="3464980660" sldId="320"/>
        </pc:sldMkLst>
        <pc:spChg chg="mod">
          <ac:chgData name="Du, Van" userId="S::vdu_mapc.org#ext#@massgov.onmicrosoft.com::47a6d444-42b4-4a65-aee3-c1a322a54d41" providerId="AD" clId="Web-{72D25599-667B-A23F-F929-DC29BFA950B9}" dt="2026-02-24T23:28:40.048" v="8" actId="20577"/>
          <ac:spMkLst>
            <pc:docMk/>
            <pc:sldMk cId="3464980660" sldId="320"/>
            <ac:spMk id="3" creationId="{08DCC99F-91C8-0AB7-35DF-4ADD7942F3E7}"/>
          </ac:spMkLst>
        </pc:spChg>
        <pc:spChg chg="add mod">
          <ac:chgData name="Du, Van" userId="S::vdu_mapc.org#ext#@massgov.onmicrosoft.com::47a6d444-42b4-4a65-aee3-c1a322a54d41" providerId="AD" clId="Web-{72D25599-667B-A23F-F929-DC29BFA950B9}" dt="2026-02-24T23:30:52.218" v="96" actId="20577"/>
          <ac:spMkLst>
            <pc:docMk/>
            <pc:sldMk cId="3464980660" sldId="320"/>
            <ac:spMk id="5" creationId="{1C41628E-4F41-8797-C92A-97CB7FEF77AD}"/>
          </ac:spMkLst>
        </pc:spChg>
      </pc:sldChg>
    </pc:docChg>
  </pc:docChgLst>
  <pc:docChgLst>
    <pc:chgData name="Roy, Monika (DCR)" userId="S::monika.roy@mass.gov::cd6c4b63-5e77-48d5-b6cc-4177d9876de7" providerId="AD" clId="Web-{4699F546-F818-3EDB-84E4-132ECDAB9DEE}"/>
    <pc:docChg chg="delSld modSld">
      <pc:chgData name="Roy, Monika (DCR)" userId="S::monika.roy@mass.gov::cd6c4b63-5e77-48d5-b6cc-4177d9876de7" providerId="AD" clId="Web-{4699F546-F818-3EDB-84E4-132ECDAB9DEE}" dt="2026-02-24T17:36:09.378" v="361"/>
      <pc:docMkLst>
        <pc:docMk/>
      </pc:docMkLst>
      <pc:sldChg chg="addSp delSp modSp">
        <pc:chgData name="Roy, Monika (DCR)" userId="S::monika.roy@mass.gov::cd6c4b63-5e77-48d5-b6cc-4177d9876de7" providerId="AD" clId="Web-{4699F546-F818-3EDB-84E4-132ECDAB9DEE}" dt="2026-02-24T17:34:41.815" v="357"/>
        <pc:sldMkLst>
          <pc:docMk/>
          <pc:sldMk cId="3987872727" sldId="328"/>
        </pc:sldMkLst>
        <pc:spChg chg="ord">
          <ac:chgData name="Roy, Monika (DCR)" userId="S::monika.roy@mass.gov::cd6c4b63-5e77-48d5-b6cc-4177d9876de7" providerId="AD" clId="Web-{4699F546-F818-3EDB-84E4-132ECDAB9DEE}" dt="2026-02-23T18:53:15.999" v="118"/>
          <ac:spMkLst>
            <pc:docMk/>
            <pc:sldMk cId="3987872727" sldId="328"/>
            <ac:spMk id="2" creationId="{9FC9A001-9664-7F1B-AA1A-1021FCC699A9}"/>
          </ac:spMkLst>
        </pc:spChg>
        <pc:spChg chg="mod">
          <ac:chgData name="Roy, Monika (DCR)" userId="S::monika.roy@mass.gov::cd6c4b63-5e77-48d5-b6cc-4177d9876de7" providerId="AD" clId="Web-{4699F546-F818-3EDB-84E4-132ECDAB9DEE}" dt="2026-02-24T17:34:37.143" v="356" actId="1076"/>
          <ac:spMkLst>
            <pc:docMk/>
            <pc:sldMk cId="3987872727" sldId="328"/>
            <ac:spMk id="3" creationId="{EDD4A3F1-D09A-0BFB-46C6-AD62542F582F}"/>
          </ac:spMkLst>
        </pc:spChg>
        <pc:spChg chg="ord">
          <ac:chgData name="Roy, Monika (DCR)" userId="S::monika.roy@mass.gov::cd6c4b63-5e77-48d5-b6cc-4177d9876de7" providerId="AD" clId="Web-{4699F546-F818-3EDB-84E4-132ECDAB9DEE}" dt="2026-02-23T18:55:45.388" v="232"/>
          <ac:spMkLst>
            <pc:docMk/>
            <pc:sldMk cId="3987872727" sldId="328"/>
            <ac:spMk id="33" creationId="{84EFF975-3D7F-2AE2-21EA-F4875D588C71}"/>
          </ac:spMkLst>
        </pc:spChg>
        <pc:spChg chg="ord">
          <ac:chgData name="Roy, Monika (DCR)" userId="S::monika.roy@mass.gov::cd6c4b63-5e77-48d5-b6cc-4177d9876de7" providerId="AD" clId="Web-{4699F546-F818-3EDB-84E4-132ECDAB9DEE}" dt="2026-02-23T18:56:04.653" v="237"/>
          <ac:spMkLst>
            <pc:docMk/>
            <pc:sldMk cId="3987872727" sldId="328"/>
            <ac:spMk id="35" creationId="{B5171EDB-53CC-B299-9751-E77B138170AC}"/>
          </ac:spMkLst>
        </pc:spChg>
        <pc:spChg chg="ord">
          <ac:chgData name="Roy, Monika (DCR)" userId="S::monika.roy@mass.gov::cd6c4b63-5e77-48d5-b6cc-4177d9876de7" providerId="AD" clId="Web-{4699F546-F818-3EDB-84E4-132ECDAB9DEE}" dt="2026-02-23T18:55:32.185" v="222"/>
          <ac:spMkLst>
            <pc:docMk/>
            <pc:sldMk cId="3987872727" sldId="328"/>
            <ac:spMk id="36" creationId="{7BB9E0AC-477A-81EF-26F7-F2C373853C1C}"/>
          </ac:spMkLst>
        </pc:spChg>
        <pc:spChg chg="ord">
          <ac:chgData name="Roy, Monika (DCR)" userId="S::monika.roy@mass.gov::cd6c4b63-5e77-48d5-b6cc-4177d9876de7" providerId="AD" clId="Web-{4699F546-F818-3EDB-84E4-132ECDAB9DEE}" dt="2026-02-23T18:56:13.059" v="238"/>
          <ac:spMkLst>
            <pc:docMk/>
            <pc:sldMk cId="3987872727" sldId="328"/>
            <ac:spMk id="37" creationId="{288F8E7D-53C7-F4ED-3B42-6929B2DAB069}"/>
          </ac:spMkLst>
        </pc:spChg>
        <pc:spChg chg="ord">
          <ac:chgData name="Roy, Monika (DCR)" userId="S::monika.roy@mass.gov::cd6c4b63-5e77-48d5-b6cc-4177d9876de7" providerId="AD" clId="Web-{4699F546-F818-3EDB-84E4-132ECDAB9DEE}" dt="2026-02-23T18:54:00.515" v="178"/>
          <ac:spMkLst>
            <pc:docMk/>
            <pc:sldMk cId="3987872727" sldId="328"/>
            <ac:spMk id="38" creationId="{A646A67F-06DD-CC7E-386C-25C8A72156B2}"/>
          </ac:spMkLst>
        </pc:spChg>
        <pc:spChg chg="mod ord">
          <ac:chgData name="Roy, Monika (DCR)" userId="S::monika.roy@mass.gov::cd6c4b63-5e77-48d5-b6cc-4177d9876de7" providerId="AD" clId="Web-{4699F546-F818-3EDB-84E4-132ECDAB9DEE}" dt="2026-02-24T17:33:18.378" v="345" actId="20577"/>
          <ac:spMkLst>
            <pc:docMk/>
            <pc:sldMk cId="3987872727" sldId="328"/>
            <ac:spMk id="43" creationId="{449765C9-75D7-81D9-8935-7E30D1E6F785}"/>
          </ac:spMkLst>
        </pc:spChg>
        <pc:spChg chg="mod ord topLvl">
          <ac:chgData name="Roy, Monika (DCR)" userId="S::monika.roy@mass.gov::cd6c4b63-5e77-48d5-b6cc-4177d9876de7" providerId="AD" clId="Web-{4699F546-F818-3EDB-84E4-132ECDAB9DEE}" dt="2026-02-24T17:32:10.628" v="327" actId="1076"/>
          <ac:spMkLst>
            <pc:docMk/>
            <pc:sldMk cId="3987872727" sldId="328"/>
            <ac:spMk id="47" creationId="{9800AACE-7613-F099-FFEA-227E3B3DA486}"/>
          </ac:spMkLst>
        </pc:spChg>
        <pc:spChg chg="mod ord">
          <ac:chgData name="Roy, Monika (DCR)" userId="S::monika.roy@mass.gov::cd6c4b63-5e77-48d5-b6cc-4177d9876de7" providerId="AD" clId="Web-{4699F546-F818-3EDB-84E4-132ECDAB9DEE}" dt="2026-02-24T17:32:29.284" v="333" actId="1076"/>
          <ac:spMkLst>
            <pc:docMk/>
            <pc:sldMk cId="3987872727" sldId="328"/>
            <ac:spMk id="50" creationId="{C42020D0-CF6A-9A4C-E984-CAA6A9ACD6BD}"/>
          </ac:spMkLst>
        </pc:spChg>
        <pc:spChg chg="mod ord">
          <ac:chgData name="Roy, Monika (DCR)" userId="S::monika.roy@mass.gov::cd6c4b63-5e77-48d5-b6cc-4177d9876de7" providerId="AD" clId="Web-{4699F546-F818-3EDB-84E4-132ECDAB9DEE}" dt="2026-02-24T17:34:18.925" v="351" actId="1076"/>
          <ac:spMkLst>
            <pc:docMk/>
            <pc:sldMk cId="3987872727" sldId="328"/>
            <ac:spMk id="55" creationId="{B7D669CF-1047-CF65-E181-F339AA5A8FDB}"/>
          </ac:spMkLst>
        </pc:spChg>
        <pc:spChg chg="add del mod ord">
          <ac:chgData name="Roy, Monika (DCR)" userId="S::monika.roy@mass.gov::cd6c4b63-5e77-48d5-b6cc-4177d9876de7" providerId="AD" clId="Web-{4699F546-F818-3EDB-84E4-132ECDAB9DEE}" dt="2026-02-24T17:32:24.331" v="332" actId="1076"/>
          <ac:spMkLst>
            <pc:docMk/>
            <pc:sldMk cId="3987872727" sldId="328"/>
            <ac:spMk id="57" creationId="{F1623107-395F-25D4-94D5-65ABD11EBC3E}"/>
          </ac:spMkLst>
        </pc:spChg>
        <pc:spChg chg="mod ord">
          <ac:chgData name="Roy, Monika (DCR)" userId="S::monika.roy@mass.gov::cd6c4b63-5e77-48d5-b6cc-4177d9876de7" providerId="AD" clId="Web-{4699F546-F818-3EDB-84E4-132ECDAB9DEE}" dt="2026-02-24T17:32:18.456" v="330" actId="14100"/>
          <ac:spMkLst>
            <pc:docMk/>
            <pc:sldMk cId="3987872727" sldId="328"/>
            <ac:spMk id="58" creationId="{3F00ABB1-F1FC-7981-BDEF-5CD89B405259}"/>
          </ac:spMkLst>
        </pc:spChg>
        <pc:spChg chg="mod ord">
          <ac:chgData name="Roy, Monika (DCR)" userId="S::monika.roy@mass.gov::cd6c4b63-5e77-48d5-b6cc-4177d9876de7" providerId="AD" clId="Web-{4699F546-F818-3EDB-84E4-132ECDAB9DEE}" dt="2026-02-24T17:28:52.785" v="283" actId="1076"/>
          <ac:spMkLst>
            <pc:docMk/>
            <pc:sldMk cId="3987872727" sldId="328"/>
            <ac:spMk id="59" creationId="{9E421854-13A0-0DCA-2593-414270BFAD66}"/>
          </ac:spMkLst>
        </pc:spChg>
        <pc:grpChg chg="mod">
          <ac:chgData name="Roy, Monika (DCR)" userId="S::monika.roy@mass.gov::cd6c4b63-5e77-48d5-b6cc-4177d9876de7" providerId="AD" clId="Web-{4699F546-F818-3EDB-84E4-132ECDAB9DEE}" dt="2026-02-23T18:49:25.594" v="3"/>
          <ac:grpSpMkLst>
            <pc:docMk/>
            <pc:sldMk cId="3987872727" sldId="328"/>
            <ac:grpSpMk id="44" creationId="{FFED7D46-BF88-CFAB-5C74-DD2B6003256A}"/>
          </ac:grpSpMkLst>
        </pc:grpChg>
        <pc:cxnChg chg="add mod">
          <ac:chgData name="Roy, Monika (DCR)" userId="S::monika.roy@mass.gov::cd6c4b63-5e77-48d5-b6cc-4177d9876de7" providerId="AD" clId="Web-{4699F546-F818-3EDB-84E4-132ECDAB9DEE}" dt="2026-02-24T17:33:45.550" v="348" actId="1076"/>
          <ac:cxnSpMkLst>
            <pc:docMk/>
            <pc:sldMk cId="3987872727" sldId="328"/>
            <ac:cxnSpMk id="5" creationId="{470886E7-5475-E082-B837-223AA6F0158D}"/>
          </ac:cxnSpMkLst>
        </pc:cxnChg>
        <pc:cxnChg chg="add mod">
          <ac:chgData name="Roy, Monika (DCR)" userId="S::monika.roy@mass.gov::cd6c4b63-5e77-48d5-b6cc-4177d9876de7" providerId="AD" clId="Web-{4699F546-F818-3EDB-84E4-132ECDAB9DEE}" dt="2026-02-24T17:34:34.065" v="355" actId="1076"/>
          <ac:cxnSpMkLst>
            <pc:docMk/>
            <pc:sldMk cId="3987872727" sldId="328"/>
            <ac:cxnSpMk id="6" creationId="{8C09BE29-DEDE-7832-48E9-F7637FF86DF8}"/>
          </ac:cxnSpMkLst>
        </pc:cxnChg>
        <pc:cxnChg chg="mod topLvl modVis">
          <ac:chgData name="Roy, Monika (DCR)" userId="S::monika.roy@mass.gov::cd6c4b63-5e77-48d5-b6cc-4177d9876de7" providerId="AD" clId="Web-{4699F546-F818-3EDB-84E4-132ECDAB9DEE}" dt="2026-02-24T17:30:11.566" v="301" actId="1076"/>
          <ac:cxnSpMkLst>
            <pc:docMk/>
            <pc:sldMk cId="3987872727" sldId="328"/>
            <ac:cxnSpMk id="46" creationId="{3AA9376D-DDA0-8D47-B282-9BB3B37FB8B7}"/>
          </ac:cxnSpMkLst>
        </pc:cxnChg>
        <pc:cxnChg chg="mod modVis">
          <ac:chgData name="Roy, Monika (DCR)" userId="S::monika.roy@mass.gov::cd6c4b63-5e77-48d5-b6cc-4177d9876de7" providerId="AD" clId="Web-{4699F546-F818-3EDB-84E4-132ECDAB9DEE}" dt="2026-02-24T17:30:08.550" v="300" actId="1076"/>
          <ac:cxnSpMkLst>
            <pc:docMk/>
            <pc:sldMk cId="3987872727" sldId="328"/>
            <ac:cxnSpMk id="52" creationId="{BBAA784E-F757-B6E6-19D4-8C161C5CC0BA}"/>
          </ac:cxnSpMkLst>
        </pc:cxnChg>
        <pc:cxnChg chg="mod modVis">
          <ac:chgData name="Roy, Monika (DCR)" userId="S::monika.roy@mass.gov::cd6c4b63-5e77-48d5-b6cc-4177d9876de7" providerId="AD" clId="Web-{4699F546-F818-3EDB-84E4-132ECDAB9DEE}" dt="2026-02-24T17:34:04.128" v="350" actId="14100"/>
          <ac:cxnSpMkLst>
            <pc:docMk/>
            <pc:sldMk cId="3987872727" sldId="328"/>
            <ac:cxnSpMk id="53" creationId="{B170001D-86B8-A3E6-535B-F5CDCB549781}"/>
          </ac:cxnSpMkLst>
        </pc:cxnChg>
        <pc:cxnChg chg="mod ord modVis">
          <ac:chgData name="Roy, Monika (DCR)" userId="S::monika.roy@mass.gov::cd6c4b63-5e77-48d5-b6cc-4177d9876de7" providerId="AD" clId="Web-{4699F546-F818-3EDB-84E4-132ECDAB9DEE}" dt="2026-02-24T17:30:04.878" v="299" actId="1076"/>
          <ac:cxnSpMkLst>
            <pc:docMk/>
            <pc:sldMk cId="3987872727" sldId="328"/>
            <ac:cxnSpMk id="54" creationId="{B827B5C9-9B0B-A430-3FEF-79E4AD6BDCA7}"/>
          </ac:cxnSpMkLst>
        </pc:cxnChg>
        <pc:cxnChg chg="mod ord">
          <ac:chgData name="Roy, Monika (DCR)" userId="S::monika.roy@mass.gov::cd6c4b63-5e77-48d5-b6cc-4177d9876de7" providerId="AD" clId="Web-{4699F546-F818-3EDB-84E4-132ECDAB9DEE}" dt="2026-02-24T17:30:18.410" v="302" actId="1076"/>
          <ac:cxnSpMkLst>
            <pc:docMk/>
            <pc:sldMk cId="3987872727" sldId="328"/>
            <ac:cxnSpMk id="56" creationId="{1F520162-D799-34B1-B386-1AACA3C92587}"/>
          </ac:cxnSpMkLst>
        </pc:cxnChg>
      </pc:sldChg>
    </pc:docChg>
  </pc:docChgLst>
  <pc:docChgLst>
    <pc:chgData name="Du, Van" userId="S::vdu_mapc.org#ext#@massgov.onmicrosoft.com::47a6d444-42b4-4a65-aee3-c1a322a54d41" providerId="AD" clId="Web-{FB4EED0D-CCD4-D3D1-C951-1DDBCF99DB7F}"/>
    <pc:docChg chg="addSld modSld">
      <pc:chgData name="Du, Van" userId="S::vdu_mapc.org#ext#@massgov.onmicrosoft.com::47a6d444-42b4-4a65-aee3-c1a322a54d41" providerId="AD" clId="Web-{FB4EED0D-CCD4-D3D1-C951-1DDBCF99DB7F}" dt="2026-02-24T21:31:27.778" v="112" actId="20577"/>
      <pc:docMkLst>
        <pc:docMk/>
      </pc:docMkLst>
      <pc:sldChg chg="modSp">
        <pc:chgData name="Du, Van" userId="S::vdu_mapc.org#ext#@massgov.onmicrosoft.com::47a6d444-42b4-4a65-aee3-c1a322a54d41" providerId="AD" clId="Web-{FB4EED0D-CCD4-D3D1-C951-1DDBCF99DB7F}" dt="2026-02-24T20:48:36.247" v="6" actId="14100"/>
        <pc:sldMkLst>
          <pc:docMk/>
          <pc:sldMk cId="1119600002" sldId="302"/>
        </pc:sldMkLst>
        <pc:spChg chg="mod">
          <ac:chgData name="Du, Van" userId="S::vdu_mapc.org#ext#@massgov.onmicrosoft.com::47a6d444-42b4-4a65-aee3-c1a322a54d41" providerId="AD" clId="Web-{FB4EED0D-CCD4-D3D1-C951-1DDBCF99DB7F}" dt="2026-02-24T20:48:36.247" v="6" actId="14100"/>
          <ac:spMkLst>
            <pc:docMk/>
            <pc:sldMk cId="1119600002" sldId="302"/>
            <ac:spMk id="3" creationId="{D98D3A1C-71C6-2D10-F8A0-DD243646A1D5}"/>
          </ac:spMkLst>
        </pc:spChg>
        <pc:spChg chg="mod">
          <ac:chgData name="Du, Van" userId="S::vdu_mapc.org#ext#@massgov.onmicrosoft.com::47a6d444-42b4-4a65-aee3-c1a322a54d41" providerId="AD" clId="Web-{FB4EED0D-CCD4-D3D1-C951-1DDBCF99DB7F}" dt="2026-02-24T20:48:26.669" v="4" actId="20577"/>
          <ac:spMkLst>
            <pc:docMk/>
            <pc:sldMk cId="1119600002" sldId="302"/>
            <ac:spMk id="4" creationId="{84B807C6-D848-6B7C-B78D-CE233748DD2A}"/>
          </ac:spMkLst>
        </pc:spChg>
      </pc:sldChg>
      <pc:sldChg chg="modSp">
        <pc:chgData name="Du, Van" userId="S::vdu_mapc.org#ext#@massgov.onmicrosoft.com::47a6d444-42b4-4a65-aee3-c1a322a54d41" providerId="AD" clId="Web-{FB4EED0D-CCD4-D3D1-C951-1DDBCF99DB7F}" dt="2026-02-24T21:31:27.778" v="112" actId="20577"/>
        <pc:sldMkLst>
          <pc:docMk/>
          <pc:sldMk cId="3877049035" sldId="321"/>
        </pc:sldMkLst>
        <pc:spChg chg="mod">
          <ac:chgData name="Du, Van" userId="S::vdu_mapc.org#ext#@massgov.onmicrosoft.com::47a6d444-42b4-4a65-aee3-c1a322a54d41" providerId="AD" clId="Web-{FB4EED0D-CCD4-D3D1-C951-1DDBCF99DB7F}" dt="2026-02-24T21:31:27.778" v="112" actId="20577"/>
          <ac:spMkLst>
            <pc:docMk/>
            <pc:sldMk cId="3877049035" sldId="321"/>
            <ac:spMk id="3" creationId="{63793A59-1EF2-1A57-EA52-34456FA03BD9}"/>
          </ac:spMkLst>
        </pc:spChg>
      </pc:sldChg>
      <pc:sldChg chg="modSp">
        <pc:chgData name="Du, Van" userId="S::vdu_mapc.org#ext#@massgov.onmicrosoft.com::47a6d444-42b4-4a65-aee3-c1a322a54d41" providerId="AD" clId="Web-{FB4EED0D-CCD4-D3D1-C951-1DDBCF99DB7F}" dt="2026-02-24T21:15:58.205" v="53" actId="14100"/>
        <pc:sldMkLst>
          <pc:docMk/>
          <pc:sldMk cId="2466644075" sldId="322"/>
        </pc:sldMkLst>
        <pc:spChg chg="mod">
          <ac:chgData name="Du, Van" userId="S::vdu_mapc.org#ext#@massgov.onmicrosoft.com::47a6d444-42b4-4a65-aee3-c1a322a54d41" providerId="AD" clId="Web-{FB4EED0D-CCD4-D3D1-C951-1DDBCF99DB7F}" dt="2026-02-24T21:15:58.205" v="53" actId="14100"/>
          <ac:spMkLst>
            <pc:docMk/>
            <pc:sldMk cId="2466644075" sldId="322"/>
            <ac:spMk id="4" creationId="{C1E25132-AF6C-3647-FE32-2EF8EA7DFB95}"/>
          </ac:spMkLst>
        </pc:spChg>
      </pc:sldChg>
      <pc:sldChg chg="modSp">
        <pc:chgData name="Du, Van" userId="S::vdu_mapc.org#ext#@massgov.onmicrosoft.com::47a6d444-42b4-4a65-aee3-c1a322a54d41" providerId="AD" clId="Web-{FB4EED0D-CCD4-D3D1-C951-1DDBCF99DB7F}" dt="2026-02-24T20:47:26.075" v="0" actId="1076"/>
        <pc:sldMkLst>
          <pc:docMk/>
          <pc:sldMk cId="3987872727" sldId="328"/>
        </pc:sldMkLst>
        <pc:spChg chg="mod">
          <ac:chgData name="Du, Van" userId="S::vdu_mapc.org#ext#@massgov.onmicrosoft.com::47a6d444-42b4-4a65-aee3-c1a322a54d41" providerId="AD" clId="Web-{FB4EED0D-CCD4-D3D1-C951-1DDBCF99DB7F}" dt="2026-02-24T20:47:26.075" v="0" actId="1076"/>
          <ac:spMkLst>
            <pc:docMk/>
            <pc:sldMk cId="3987872727" sldId="328"/>
            <ac:spMk id="59" creationId="{9E421854-13A0-0DCA-2593-414270BFAD66}"/>
          </ac:spMkLst>
        </pc:spChg>
      </pc:sldChg>
      <pc:sldChg chg="addSp modSp add mod replId modClrScheme modShow chgLayout">
        <pc:chgData name="Du, Van" userId="S::vdu_mapc.org#ext#@massgov.onmicrosoft.com::47a6d444-42b4-4a65-aee3-c1a322a54d41" providerId="AD" clId="Web-{FB4EED0D-CCD4-D3D1-C951-1DDBCF99DB7F}" dt="2026-02-24T21:30:04.090" v="86" actId="20577"/>
        <pc:sldMkLst>
          <pc:docMk/>
          <pc:sldMk cId="505246541" sldId="329"/>
        </pc:sldMkLst>
        <pc:spChg chg="mod ord">
          <ac:chgData name="Du, Van" userId="S::vdu_mapc.org#ext#@massgov.onmicrosoft.com::47a6d444-42b4-4a65-aee3-c1a322a54d41" providerId="AD" clId="Web-{FB4EED0D-CCD4-D3D1-C951-1DDBCF99DB7F}" dt="2026-02-24T21:14:16.298" v="40" actId="20577"/>
          <ac:spMkLst>
            <pc:docMk/>
            <pc:sldMk cId="505246541" sldId="329"/>
            <ac:spMk id="2" creationId="{06C12751-39B7-6679-2270-90E63267198F}"/>
          </ac:spMkLst>
        </pc:spChg>
        <pc:spChg chg="add mod">
          <ac:chgData name="Du, Van" userId="S::vdu_mapc.org#ext#@massgov.onmicrosoft.com::47a6d444-42b4-4a65-aee3-c1a322a54d41" providerId="AD" clId="Web-{FB4EED0D-CCD4-D3D1-C951-1DDBCF99DB7F}" dt="2026-02-24T21:30:04.090" v="86" actId="20577"/>
          <ac:spMkLst>
            <pc:docMk/>
            <pc:sldMk cId="505246541" sldId="329"/>
            <ac:spMk id="3" creationId="{CB8CED1F-6245-79A0-BD33-298E994AC6FE}"/>
          </ac:spMkLst>
        </pc:spChg>
      </pc:sldChg>
    </pc:docChg>
  </pc:docChgLst>
  <pc:docChgLst>
    <pc:chgData name="Roy, Monika (DCR)" userId="S::monika.roy@mass.gov::cd6c4b63-5e77-48d5-b6cc-4177d9876de7" providerId="AD" clId="Web-{B8AC08F8-6AFE-D75B-C4BA-EF20F914002D}"/>
    <pc:docChg chg="modSld">
      <pc:chgData name="Roy, Monika (DCR)" userId="S::monika.roy@mass.gov::cd6c4b63-5e77-48d5-b6cc-4177d9876de7" providerId="AD" clId="Web-{B8AC08F8-6AFE-D75B-C4BA-EF20F914002D}" dt="2026-02-20T13:24:03.368" v="9" actId="1076"/>
      <pc:docMkLst>
        <pc:docMk/>
      </pc:docMkLst>
      <pc:sldChg chg="modSp">
        <pc:chgData name="Roy, Monika (DCR)" userId="S::monika.roy@mass.gov::cd6c4b63-5e77-48d5-b6cc-4177d9876de7" providerId="AD" clId="Web-{B8AC08F8-6AFE-D75B-C4BA-EF20F914002D}" dt="2026-02-20T13:23:14.134" v="1" actId="20577"/>
        <pc:sldMkLst>
          <pc:docMk/>
          <pc:sldMk cId="2803271780" sldId="257"/>
        </pc:sldMkLst>
        <pc:spChg chg="mod">
          <ac:chgData name="Roy, Monika (DCR)" userId="S::monika.roy@mass.gov::cd6c4b63-5e77-48d5-b6cc-4177d9876de7" providerId="AD" clId="Web-{B8AC08F8-6AFE-D75B-C4BA-EF20F914002D}" dt="2026-02-20T13:23:14.134" v="1" actId="20577"/>
          <ac:spMkLst>
            <pc:docMk/>
            <pc:sldMk cId="2803271780" sldId="257"/>
            <ac:spMk id="3" creationId="{00000000-0000-0000-0000-000000000000}"/>
          </ac:spMkLst>
        </pc:spChg>
      </pc:sldChg>
      <pc:sldChg chg="modSp">
        <pc:chgData name="Roy, Monika (DCR)" userId="S::monika.roy@mass.gov::cd6c4b63-5e77-48d5-b6cc-4177d9876de7" providerId="AD" clId="Web-{B8AC08F8-6AFE-D75B-C4BA-EF20F914002D}" dt="2026-02-20T13:24:03.368" v="9" actId="1076"/>
        <pc:sldMkLst>
          <pc:docMk/>
          <pc:sldMk cId="3987872727" sldId="328"/>
        </pc:sldMkLst>
        <pc:spChg chg="mod">
          <ac:chgData name="Roy, Monika (DCR)" userId="S::monika.roy@mass.gov::cd6c4b63-5e77-48d5-b6cc-4177d9876de7" providerId="AD" clId="Web-{B8AC08F8-6AFE-D75B-C4BA-EF20F914002D}" dt="2026-02-20T13:24:03.368" v="9" actId="1076"/>
          <ac:spMkLst>
            <pc:docMk/>
            <pc:sldMk cId="3987872727" sldId="328"/>
            <ac:spMk id="59" creationId="{9E421854-13A0-0DCA-2593-414270BFAD66}"/>
          </ac:spMkLst>
        </pc:spChg>
        <pc:grpChg chg="mod">
          <ac:chgData name="Roy, Monika (DCR)" userId="S::monika.roy@mass.gov::cd6c4b63-5e77-48d5-b6cc-4177d9876de7" providerId="AD" clId="Web-{B8AC08F8-6AFE-D75B-C4BA-EF20F914002D}" dt="2026-02-20T13:23:57.399" v="8" actId="14100"/>
          <ac:grpSpMkLst>
            <pc:docMk/>
            <pc:sldMk cId="3987872727" sldId="328"/>
            <ac:grpSpMk id="44" creationId="{FFED7D46-BF88-CFAB-5C74-DD2B6003256A}"/>
          </ac:grpSpMkLst>
        </pc:grpChg>
      </pc:sldChg>
    </pc:docChg>
  </pc:docChgLst>
  <pc:docChgLst>
    <pc:chgData name="Parodi, Sasha" userId="S::sparodi_mapc.org#ext#@massgov.onmicrosoft.com::16587afd-2dc1-4635-a6f1-2223e7652d60" providerId="AD" clId="Web-{3148D522-8549-7115-4047-A43C977732BD}"/>
    <pc:docChg chg="addSld delSld modSld">
      <pc:chgData name="Parodi, Sasha" userId="S::sparodi_mapc.org#ext#@massgov.onmicrosoft.com::16587afd-2dc1-4635-a6f1-2223e7652d60" providerId="AD" clId="Web-{3148D522-8549-7115-4047-A43C977732BD}" dt="2026-02-06T17:30:35.818" v="351" actId="20577"/>
      <pc:docMkLst>
        <pc:docMk/>
      </pc:docMkLst>
      <pc:sldChg chg="modSp">
        <pc:chgData name="Parodi, Sasha" userId="S::sparodi_mapc.org#ext#@massgov.onmicrosoft.com::16587afd-2dc1-4635-a6f1-2223e7652d60" providerId="AD" clId="Web-{3148D522-8549-7115-4047-A43C977732BD}" dt="2026-02-06T17:07:19.106" v="3" actId="20577"/>
        <pc:sldMkLst>
          <pc:docMk/>
          <pc:sldMk cId="2803271780" sldId="257"/>
        </pc:sldMkLst>
        <pc:spChg chg="mod">
          <ac:chgData name="Parodi, Sasha" userId="S::sparodi_mapc.org#ext#@massgov.onmicrosoft.com::16587afd-2dc1-4635-a6f1-2223e7652d60" providerId="AD" clId="Web-{3148D522-8549-7115-4047-A43C977732BD}" dt="2026-02-06T17:07:19.106" v="3" actId="20577"/>
          <ac:spMkLst>
            <pc:docMk/>
            <pc:sldMk cId="2803271780" sldId="257"/>
            <ac:spMk id="3" creationId="{00000000-0000-0000-0000-000000000000}"/>
          </ac:spMkLst>
        </pc:spChg>
      </pc:sldChg>
      <pc:sldChg chg="modSp">
        <pc:chgData name="Parodi, Sasha" userId="S::sparodi_mapc.org#ext#@massgov.onmicrosoft.com::16587afd-2dc1-4635-a6f1-2223e7652d60" providerId="AD" clId="Web-{3148D522-8549-7115-4047-A43C977732BD}" dt="2026-02-06T17:08:42.168" v="18" actId="20577"/>
        <pc:sldMkLst>
          <pc:docMk/>
          <pc:sldMk cId="1899753760" sldId="288"/>
        </pc:sldMkLst>
        <pc:spChg chg="mod">
          <ac:chgData name="Parodi, Sasha" userId="S::sparodi_mapc.org#ext#@massgov.onmicrosoft.com::16587afd-2dc1-4635-a6f1-2223e7652d60" providerId="AD" clId="Web-{3148D522-8549-7115-4047-A43C977732BD}" dt="2026-02-06T17:08:42.168" v="18" actId="20577"/>
          <ac:spMkLst>
            <pc:docMk/>
            <pc:sldMk cId="1899753760" sldId="288"/>
            <ac:spMk id="5" creationId="{69C73ACE-61FC-A6E5-509B-9AFAC69E7415}"/>
          </ac:spMkLst>
        </pc:spChg>
      </pc:sldChg>
      <pc:sldChg chg="modSp">
        <pc:chgData name="Parodi, Sasha" userId="S::sparodi_mapc.org#ext#@massgov.onmicrosoft.com::16587afd-2dc1-4635-a6f1-2223e7652d60" providerId="AD" clId="Web-{3148D522-8549-7115-4047-A43C977732BD}" dt="2026-02-06T17:09:55.934" v="67" actId="20577"/>
        <pc:sldMkLst>
          <pc:docMk/>
          <pc:sldMk cId="3344173127" sldId="312"/>
        </pc:sldMkLst>
        <pc:spChg chg="mod">
          <ac:chgData name="Parodi, Sasha" userId="S::sparodi_mapc.org#ext#@massgov.onmicrosoft.com::16587afd-2dc1-4635-a6f1-2223e7652d60" providerId="AD" clId="Web-{3148D522-8549-7115-4047-A43C977732BD}" dt="2026-02-06T17:09:32.246" v="53" actId="20577"/>
          <ac:spMkLst>
            <pc:docMk/>
            <pc:sldMk cId="3344173127" sldId="312"/>
            <ac:spMk id="2" creationId="{40F46077-B1A9-3B53-0E31-05901AE03297}"/>
          </ac:spMkLst>
        </pc:spChg>
        <pc:spChg chg="mod">
          <ac:chgData name="Parodi, Sasha" userId="S::sparodi_mapc.org#ext#@massgov.onmicrosoft.com::16587afd-2dc1-4635-a6f1-2223e7652d60" providerId="AD" clId="Web-{3148D522-8549-7115-4047-A43C977732BD}" dt="2026-02-06T17:09:55.934" v="67" actId="20577"/>
          <ac:spMkLst>
            <pc:docMk/>
            <pc:sldMk cId="3344173127" sldId="312"/>
            <ac:spMk id="6" creationId="{3039BAE6-F040-A227-3D37-7B59BA0E19DF}"/>
          </ac:spMkLst>
        </pc:spChg>
      </pc:sldChg>
      <pc:sldChg chg="modSp new">
        <pc:chgData name="Parodi, Sasha" userId="S::sparodi_mapc.org#ext#@massgov.onmicrosoft.com::16587afd-2dc1-4635-a6f1-2223e7652d60" providerId="AD" clId="Web-{3148D522-8549-7115-4047-A43C977732BD}" dt="2026-02-06T17:14:22.214" v="318" actId="14100"/>
        <pc:sldMkLst>
          <pc:docMk/>
          <pc:sldMk cId="2799681554" sldId="319"/>
        </pc:sldMkLst>
        <pc:spChg chg="mod">
          <ac:chgData name="Parodi, Sasha" userId="S::sparodi_mapc.org#ext#@massgov.onmicrosoft.com::16587afd-2dc1-4635-a6f1-2223e7652d60" providerId="AD" clId="Web-{3148D522-8549-7115-4047-A43C977732BD}" dt="2026-02-06T17:10:38.230" v="80" actId="20577"/>
          <ac:spMkLst>
            <pc:docMk/>
            <pc:sldMk cId="2799681554" sldId="319"/>
            <ac:spMk id="2" creationId="{5E569E95-6E91-EF4B-3D8F-D21E5898ABD9}"/>
          </ac:spMkLst>
        </pc:spChg>
        <pc:spChg chg="mod">
          <ac:chgData name="Parodi, Sasha" userId="S::sparodi_mapc.org#ext#@massgov.onmicrosoft.com::16587afd-2dc1-4635-a6f1-2223e7652d60" providerId="AD" clId="Web-{3148D522-8549-7115-4047-A43C977732BD}" dt="2026-02-06T17:14:22.214" v="318" actId="14100"/>
          <ac:spMkLst>
            <pc:docMk/>
            <pc:sldMk cId="2799681554" sldId="319"/>
            <ac:spMk id="3" creationId="{E6F720FA-618C-E35C-FC9C-C045D49ABACF}"/>
          </ac:spMkLst>
        </pc:spChg>
      </pc:sldChg>
      <pc:sldChg chg="modSp new">
        <pc:chgData name="Parodi, Sasha" userId="S::sparodi_mapc.org#ext#@massgov.onmicrosoft.com::16587afd-2dc1-4635-a6f1-2223e7652d60" providerId="AD" clId="Web-{3148D522-8549-7115-4047-A43C977732BD}" dt="2026-02-06T17:16:29.745" v="336" actId="20577"/>
        <pc:sldMkLst>
          <pc:docMk/>
          <pc:sldMk cId="3464980660" sldId="320"/>
        </pc:sldMkLst>
        <pc:spChg chg="mod">
          <ac:chgData name="Parodi, Sasha" userId="S::sparodi_mapc.org#ext#@massgov.onmicrosoft.com::16587afd-2dc1-4635-a6f1-2223e7652d60" providerId="AD" clId="Web-{3148D522-8549-7115-4047-A43C977732BD}" dt="2026-02-06T17:16:16.901" v="331" actId="20577"/>
          <ac:spMkLst>
            <pc:docMk/>
            <pc:sldMk cId="3464980660" sldId="320"/>
            <ac:spMk id="2" creationId="{42B88431-1E66-5077-7B20-262304AFEEFF}"/>
          </ac:spMkLst>
        </pc:spChg>
        <pc:spChg chg="mod">
          <ac:chgData name="Parodi, Sasha" userId="S::sparodi_mapc.org#ext#@massgov.onmicrosoft.com::16587afd-2dc1-4635-a6f1-2223e7652d60" providerId="AD" clId="Web-{3148D522-8549-7115-4047-A43C977732BD}" dt="2026-02-06T17:16:29.745" v="336" actId="20577"/>
          <ac:spMkLst>
            <pc:docMk/>
            <pc:sldMk cId="3464980660" sldId="320"/>
            <ac:spMk id="3" creationId="{08DCC99F-91C8-0AB7-35DF-4ADD7942F3E7}"/>
          </ac:spMkLst>
        </pc:spChg>
      </pc:sldChg>
      <pc:sldChg chg="modSp new">
        <pc:chgData name="Parodi, Sasha" userId="S::sparodi_mapc.org#ext#@massgov.onmicrosoft.com::16587afd-2dc1-4635-a6f1-2223e7652d60" providerId="AD" clId="Web-{3148D522-8549-7115-4047-A43C977732BD}" dt="2026-02-06T17:30:35.818" v="351" actId="20577"/>
        <pc:sldMkLst>
          <pc:docMk/>
          <pc:sldMk cId="3877049035" sldId="321"/>
        </pc:sldMkLst>
        <pc:spChg chg="mod">
          <ac:chgData name="Parodi, Sasha" userId="S::sparodi_mapc.org#ext#@massgov.onmicrosoft.com::16587afd-2dc1-4635-a6f1-2223e7652d60" providerId="AD" clId="Web-{3148D522-8549-7115-4047-A43C977732BD}" dt="2026-02-06T17:30:35.568" v="346" actId="20577"/>
          <ac:spMkLst>
            <pc:docMk/>
            <pc:sldMk cId="3877049035" sldId="321"/>
            <ac:spMk id="2" creationId="{AD1025CD-5EA1-9E63-6B45-931DC51BE900}"/>
          </ac:spMkLst>
        </pc:spChg>
        <pc:spChg chg="mod">
          <ac:chgData name="Parodi, Sasha" userId="S::sparodi_mapc.org#ext#@massgov.onmicrosoft.com::16587afd-2dc1-4635-a6f1-2223e7652d60" providerId="AD" clId="Web-{3148D522-8549-7115-4047-A43C977732BD}" dt="2026-02-06T17:30:35.818" v="351" actId="20577"/>
          <ac:spMkLst>
            <pc:docMk/>
            <pc:sldMk cId="3877049035" sldId="321"/>
            <ac:spMk id="3" creationId="{63793A59-1EF2-1A57-EA52-34456FA03BD9}"/>
          </ac:spMkLst>
        </pc:spChg>
      </pc:sldChg>
    </pc:docChg>
  </pc:docChgLst>
  <pc:docChgLst>
    <pc:chgData name="Roy, Monika (DCR)" userId="S::monika.roy@mass.gov::cd6c4b63-5e77-48d5-b6cc-4177d9876de7" providerId="AD" clId="Web-{E8F466A8-619E-9BA5-9C0E-189ACE3A9AC3}"/>
    <pc:docChg chg="delSld modSld sldOrd">
      <pc:chgData name="Roy, Monika (DCR)" userId="S::monika.roy@mass.gov::cd6c4b63-5e77-48d5-b6cc-4177d9876de7" providerId="AD" clId="Web-{E8F466A8-619E-9BA5-9C0E-189ACE3A9AC3}" dt="2026-02-06T22:55:48.166" v="531" actId="20577"/>
      <pc:docMkLst>
        <pc:docMk/>
      </pc:docMkLst>
      <pc:sldChg chg="modSp">
        <pc:chgData name="Roy, Monika (DCR)" userId="S::monika.roy@mass.gov::cd6c4b63-5e77-48d5-b6cc-4177d9876de7" providerId="AD" clId="Web-{E8F466A8-619E-9BA5-9C0E-189ACE3A9AC3}" dt="2026-02-06T21:46:33.974" v="52" actId="20577"/>
        <pc:sldMkLst>
          <pc:docMk/>
          <pc:sldMk cId="1899753760" sldId="288"/>
        </pc:sldMkLst>
        <pc:spChg chg="mod">
          <ac:chgData name="Roy, Monika (DCR)" userId="S::monika.roy@mass.gov::cd6c4b63-5e77-48d5-b6cc-4177d9876de7" providerId="AD" clId="Web-{E8F466A8-619E-9BA5-9C0E-189ACE3A9AC3}" dt="2026-02-06T21:46:15.177" v="50" actId="20577"/>
          <ac:spMkLst>
            <pc:docMk/>
            <pc:sldMk cId="1899753760" sldId="288"/>
            <ac:spMk id="2" creationId="{8F41268C-D8A9-B8D6-C176-4382FEF53B40}"/>
          </ac:spMkLst>
        </pc:spChg>
        <pc:spChg chg="mod">
          <ac:chgData name="Roy, Monika (DCR)" userId="S::monika.roy@mass.gov::cd6c4b63-5e77-48d5-b6cc-4177d9876de7" providerId="AD" clId="Web-{E8F466A8-619E-9BA5-9C0E-189ACE3A9AC3}" dt="2026-02-06T21:46:33.974" v="52" actId="20577"/>
          <ac:spMkLst>
            <pc:docMk/>
            <pc:sldMk cId="1899753760" sldId="288"/>
            <ac:spMk id="5" creationId="{69C73ACE-61FC-A6E5-509B-9AFAC69E7415}"/>
          </ac:spMkLst>
        </pc:spChg>
      </pc:sldChg>
      <pc:sldChg chg="modSp">
        <pc:chgData name="Roy, Monika (DCR)" userId="S::monika.roy@mass.gov::cd6c4b63-5e77-48d5-b6cc-4177d9876de7" providerId="AD" clId="Web-{E8F466A8-619E-9BA5-9C0E-189ACE3A9AC3}" dt="2026-02-06T21:42:23.127" v="3" actId="20577"/>
        <pc:sldMkLst>
          <pc:docMk/>
          <pc:sldMk cId="1270496509" sldId="297"/>
        </pc:sldMkLst>
        <pc:spChg chg="mod">
          <ac:chgData name="Roy, Monika (DCR)" userId="S::monika.roy@mass.gov::cd6c4b63-5e77-48d5-b6cc-4177d9876de7" providerId="AD" clId="Web-{E8F466A8-619E-9BA5-9C0E-189ACE3A9AC3}" dt="2026-02-06T21:42:23.127" v="3" actId="20577"/>
          <ac:spMkLst>
            <pc:docMk/>
            <pc:sldMk cId="1270496509" sldId="297"/>
            <ac:spMk id="3" creationId="{BC1572BA-D598-50DE-7D74-DDB10DB9263C}"/>
          </ac:spMkLst>
        </pc:spChg>
      </pc:sldChg>
      <pc:sldChg chg="addSp delSp modSp">
        <pc:chgData name="Roy, Monika (DCR)" userId="S::monika.roy@mass.gov::cd6c4b63-5e77-48d5-b6cc-4177d9876de7" providerId="AD" clId="Web-{E8F466A8-619E-9BA5-9C0E-189ACE3A9AC3}" dt="2026-02-06T22:54:55.292" v="527" actId="20577"/>
        <pc:sldMkLst>
          <pc:docMk/>
          <pc:sldMk cId="1119600002" sldId="302"/>
        </pc:sldMkLst>
        <pc:spChg chg="mod">
          <ac:chgData name="Roy, Monika (DCR)" userId="S::monika.roy@mass.gov::cd6c4b63-5e77-48d5-b6cc-4177d9876de7" providerId="AD" clId="Web-{E8F466A8-619E-9BA5-9C0E-189ACE3A9AC3}" dt="2026-02-06T22:47:30.303" v="289" actId="20577"/>
          <ac:spMkLst>
            <pc:docMk/>
            <pc:sldMk cId="1119600002" sldId="302"/>
            <ac:spMk id="2" creationId="{CA51F8E4-8F89-56C9-12F3-7A807295EA56}"/>
          </ac:spMkLst>
        </pc:spChg>
        <pc:spChg chg="mod">
          <ac:chgData name="Roy, Monika (DCR)" userId="S::monika.roy@mass.gov::cd6c4b63-5e77-48d5-b6cc-4177d9876de7" providerId="AD" clId="Web-{E8F466A8-619E-9BA5-9C0E-189ACE3A9AC3}" dt="2026-02-06T22:54:09.230" v="516" actId="20577"/>
          <ac:spMkLst>
            <pc:docMk/>
            <pc:sldMk cId="1119600002" sldId="302"/>
            <ac:spMk id="3" creationId="{D98D3A1C-71C6-2D10-F8A0-DD243646A1D5}"/>
          </ac:spMkLst>
        </pc:spChg>
        <pc:spChg chg="add mod">
          <ac:chgData name="Roy, Monika (DCR)" userId="S::monika.roy@mass.gov::cd6c4b63-5e77-48d5-b6cc-4177d9876de7" providerId="AD" clId="Web-{E8F466A8-619E-9BA5-9C0E-189ACE3A9AC3}" dt="2026-02-06T22:54:55.292" v="527" actId="20577"/>
          <ac:spMkLst>
            <pc:docMk/>
            <pc:sldMk cId="1119600002" sldId="302"/>
            <ac:spMk id="4" creationId="{84B807C6-D848-6B7C-B78D-CE233748DD2A}"/>
          </ac:spMkLst>
        </pc:spChg>
      </pc:sldChg>
      <pc:sldChg chg="modSp">
        <pc:chgData name="Roy, Monika (DCR)" userId="S::monika.roy@mass.gov::cd6c4b63-5e77-48d5-b6cc-4177d9876de7" providerId="AD" clId="Web-{E8F466A8-619E-9BA5-9C0E-189ACE3A9AC3}" dt="2026-02-06T22:05:47.561" v="54" actId="20577"/>
        <pc:sldMkLst>
          <pc:docMk/>
          <pc:sldMk cId="3464980660" sldId="320"/>
        </pc:sldMkLst>
        <pc:spChg chg="mod">
          <ac:chgData name="Roy, Monika (DCR)" userId="S::monika.roy@mass.gov::cd6c4b63-5e77-48d5-b6cc-4177d9876de7" providerId="AD" clId="Web-{E8F466A8-619E-9BA5-9C0E-189ACE3A9AC3}" dt="2026-02-06T22:05:47.561" v="54" actId="20577"/>
          <ac:spMkLst>
            <pc:docMk/>
            <pc:sldMk cId="3464980660" sldId="320"/>
            <ac:spMk id="3" creationId="{08DCC99F-91C8-0AB7-35DF-4ADD7942F3E7}"/>
          </ac:spMkLst>
        </pc:spChg>
      </pc:sldChg>
      <pc:sldChg chg="modSp">
        <pc:chgData name="Roy, Monika (DCR)" userId="S::monika.roy@mass.gov::cd6c4b63-5e77-48d5-b6cc-4177d9876de7" providerId="AD" clId="Web-{E8F466A8-619E-9BA5-9C0E-189ACE3A9AC3}" dt="2026-02-06T21:46:42.537" v="53" actId="20577"/>
        <pc:sldMkLst>
          <pc:docMk/>
          <pc:sldMk cId="3877049035" sldId="321"/>
        </pc:sldMkLst>
        <pc:spChg chg="mod">
          <ac:chgData name="Roy, Monika (DCR)" userId="S::monika.roy@mass.gov::cd6c4b63-5e77-48d5-b6cc-4177d9876de7" providerId="AD" clId="Web-{E8F466A8-619E-9BA5-9C0E-189ACE3A9AC3}" dt="2026-02-06T21:46:23.005" v="51" actId="20577"/>
          <ac:spMkLst>
            <pc:docMk/>
            <pc:sldMk cId="3877049035" sldId="321"/>
            <ac:spMk id="2" creationId="{AD1025CD-5EA1-9E63-6B45-931DC51BE900}"/>
          </ac:spMkLst>
        </pc:spChg>
        <pc:spChg chg="mod">
          <ac:chgData name="Roy, Monika (DCR)" userId="S::monika.roy@mass.gov::cd6c4b63-5e77-48d5-b6cc-4177d9876de7" providerId="AD" clId="Web-{E8F466A8-619E-9BA5-9C0E-189ACE3A9AC3}" dt="2026-02-06T21:46:42.537" v="53" actId="20577"/>
          <ac:spMkLst>
            <pc:docMk/>
            <pc:sldMk cId="3877049035" sldId="321"/>
            <ac:spMk id="3" creationId="{63793A59-1EF2-1A57-EA52-34456FA03BD9}"/>
          </ac:spMkLst>
        </pc:spChg>
      </pc:sldChg>
    </pc:docChg>
  </pc:docChgLst>
  <pc:docChgLst>
    <pc:chgData name="Parodi, Sasha" userId="S::sparodi_mapc.org#ext#@massgov.onmicrosoft.com::16587afd-2dc1-4635-a6f1-2223e7652d60" providerId="AD" clId="Web-{8AB494B1-975A-EBAA-34B1-425E40912272}"/>
    <pc:docChg chg="addSld delSld modSld sldOrd">
      <pc:chgData name="Parodi, Sasha" userId="S::sparodi_mapc.org#ext#@massgov.onmicrosoft.com::16587afd-2dc1-4635-a6f1-2223e7652d60" providerId="AD" clId="Web-{8AB494B1-975A-EBAA-34B1-425E40912272}" dt="2026-02-06T18:09:08.067" v="537" actId="20577"/>
      <pc:docMkLst>
        <pc:docMk/>
      </pc:docMkLst>
      <pc:sldChg chg="addSp delSp modSp mod modClrScheme chgLayout">
        <pc:chgData name="Parodi, Sasha" userId="S::sparodi_mapc.org#ext#@massgov.onmicrosoft.com::16587afd-2dc1-4635-a6f1-2223e7652d60" providerId="AD" clId="Web-{8AB494B1-975A-EBAA-34B1-425E40912272}" dt="2026-02-06T17:43:16.079" v="57" actId="20577"/>
        <pc:sldMkLst>
          <pc:docMk/>
          <pc:sldMk cId="2800528767" sldId="282"/>
        </pc:sldMkLst>
        <pc:spChg chg="mod ord">
          <ac:chgData name="Parodi, Sasha" userId="S::sparodi_mapc.org#ext#@massgov.onmicrosoft.com::16587afd-2dc1-4635-a6f1-2223e7652d60" providerId="AD" clId="Web-{8AB494B1-975A-EBAA-34B1-425E40912272}" dt="2026-02-06T17:43:16.079" v="57" actId="20577"/>
          <ac:spMkLst>
            <pc:docMk/>
            <pc:sldMk cId="2800528767" sldId="282"/>
            <ac:spMk id="2" creationId="{4684108B-6460-0EAF-FB93-32C6D26D12AB}"/>
          </ac:spMkLst>
        </pc:spChg>
        <pc:spChg chg="mod ord">
          <ac:chgData name="Parodi, Sasha" userId="S::sparodi_mapc.org#ext#@massgov.onmicrosoft.com::16587afd-2dc1-4635-a6f1-2223e7652d60" providerId="AD" clId="Web-{8AB494B1-975A-EBAA-34B1-425E40912272}" dt="2026-02-06T17:42:39.564" v="46" actId="20577"/>
          <ac:spMkLst>
            <pc:docMk/>
            <pc:sldMk cId="2800528767" sldId="282"/>
            <ac:spMk id="4" creationId="{798509C3-E18B-9DD7-E188-730FF58E9F3C}"/>
          </ac:spMkLst>
        </pc:spChg>
        <pc:spChg chg="add mod">
          <ac:chgData name="Parodi, Sasha" userId="S::sparodi_mapc.org#ext#@massgov.onmicrosoft.com::16587afd-2dc1-4635-a6f1-2223e7652d60" providerId="AD" clId="Web-{8AB494B1-975A-EBAA-34B1-425E40912272}" dt="2026-02-06T17:42:43.595" v="47" actId="1076"/>
          <ac:spMkLst>
            <pc:docMk/>
            <pc:sldMk cId="2800528767" sldId="282"/>
            <ac:spMk id="13" creationId="{318E2053-F2AE-6AA4-23D9-6ED955C9B9F3}"/>
          </ac:spMkLst>
        </pc:spChg>
      </pc:sldChg>
      <pc:sldChg chg="modSp">
        <pc:chgData name="Parodi, Sasha" userId="S::sparodi_mapc.org#ext#@massgov.onmicrosoft.com::16587afd-2dc1-4635-a6f1-2223e7652d60" providerId="AD" clId="Web-{8AB494B1-975A-EBAA-34B1-425E40912272}" dt="2026-02-06T17:59:27.744" v="175" actId="20577"/>
        <pc:sldMkLst>
          <pc:docMk/>
          <pc:sldMk cId="1119600002" sldId="302"/>
        </pc:sldMkLst>
        <pc:spChg chg="mod">
          <ac:chgData name="Parodi, Sasha" userId="S::sparodi_mapc.org#ext#@massgov.onmicrosoft.com::16587afd-2dc1-4635-a6f1-2223e7652d60" providerId="AD" clId="Web-{8AB494B1-975A-EBAA-34B1-425E40912272}" dt="2026-02-06T17:59:27.744" v="175" actId="20577"/>
          <ac:spMkLst>
            <pc:docMk/>
            <pc:sldMk cId="1119600002" sldId="302"/>
            <ac:spMk id="3" creationId="{D98D3A1C-71C6-2D10-F8A0-DD243646A1D5}"/>
          </ac:spMkLst>
        </pc:spChg>
      </pc:sldChg>
      <pc:sldChg chg="ord">
        <pc:chgData name="Parodi, Sasha" userId="S::sparodi_mapc.org#ext#@massgov.onmicrosoft.com::16587afd-2dc1-4635-a6f1-2223e7652d60" providerId="AD" clId="Web-{8AB494B1-975A-EBAA-34B1-425E40912272}" dt="2026-02-06T17:55:08.715" v="121"/>
        <pc:sldMkLst>
          <pc:docMk/>
          <pc:sldMk cId="183746807" sldId="303"/>
        </pc:sldMkLst>
      </pc:sldChg>
      <pc:sldChg chg="modSp">
        <pc:chgData name="Parodi, Sasha" userId="S::sparodi_mapc.org#ext#@massgov.onmicrosoft.com::16587afd-2dc1-4635-a6f1-2223e7652d60" providerId="AD" clId="Web-{8AB494B1-975A-EBAA-34B1-425E40912272}" dt="2026-02-06T18:09:08.067" v="537" actId="20577"/>
        <pc:sldMkLst>
          <pc:docMk/>
          <pc:sldMk cId="3464980660" sldId="320"/>
        </pc:sldMkLst>
        <pc:spChg chg="mod">
          <ac:chgData name="Parodi, Sasha" userId="S::sparodi_mapc.org#ext#@massgov.onmicrosoft.com::16587afd-2dc1-4635-a6f1-2223e7652d60" providerId="AD" clId="Web-{8AB494B1-975A-EBAA-34B1-425E40912272}" dt="2026-02-06T18:09:08.067" v="537" actId="20577"/>
          <ac:spMkLst>
            <pc:docMk/>
            <pc:sldMk cId="3464980660" sldId="320"/>
            <ac:spMk id="3" creationId="{08DCC99F-91C8-0AB7-35DF-4ADD7942F3E7}"/>
          </ac:spMkLst>
        </pc:spChg>
      </pc:sldChg>
      <pc:sldChg chg="delSp modSp add replId">
        <pc:chgData name="Parodi, Sasha" userId="S::sparodi_mapc.org#ext#@massgov.onmicrosoft.com::16587afd-2dc1-4635-a6f1-2223e7652d60" providerId="AD" clId="Web-{8AB494B1-975A-EBAA-34B1-425E40912272}" dt="2026-02-06T17:46:30.641" v="74" actId="20577"/>
        <pc:sldMkLst>
          <pc:docMk/>
          <pc:sldMk cId="2466644075" sldId="322"/>
        </pc:sldMkLst>
        <pc:spChg chg="mod">
          <ac:chgData name="Parodi, Sasha" userId="S::sparodi_mapc.org#ext#@massgov.onmicrosoft.com::16587afd-2dc1-4635-a6f1-2223e7652d60" providerId="AD" clId="Web-{8AB494B1-975A-EBAA-34B1-425E40912272}" dt="2026-02-06T17:44:20.626" v="65" actId="20577"/>
          <ac:spMkLst>
            <pc:docMk/>
            <pc:sldMk cId="2466644075" sldId="322"/>
            <ac:spMk id="2" creationId="{8572ED83-F63E-DA27-63BF-179484FE3E09}"/>
          </ac:spMkLst>
        </pc:spChg>
        <pc:spChg chg="mod">
          <ac:chgData name="Parodi, Sasha" userId="S::sparodi_mapc.org#ext#@massgov.onmicrosoft.com::16587afd-2dc1-4635-a6f1-2223e7652d60" providerId="AD" clId="Web-{8AB494B1-975A-EBAA-34B1-425E40912272}" dt="2026-02-06T17:46:30.641" v="74" actId="20577"/>
          <ac:spMkLst>
            <pc:docMk/>
            <pc:sldMk cId="2466644075" sldId="322"/>
            <ac:spMk id="4" creationId="{C1E25132-AF6C-3647-FE32-2EF8EA7DFB95}"/>
          </ac:spMkLst>
        </pc:spChg>
      </pc:sldChg>
      <pc:sldChg chg="modSp add ord replId">
        <pc:chgData name="Parodi, Sasha" userId="S::sparodi_mapc.org#ext#@massgov.onmicrosoft.com::16587afd-2dc1-4635-a6f1-2223e7652d60" providerId="AD" clId="Web-{8AB494B1-975A-EBAA-34B1-425E40912272}" dt="2026-02-06T18:09:01.192" v="535" actId="20577"/>
        <pc:sldMkLst>
          <pc:docMk/>
          <pc:sldMk cId="2373758309" sldId="323"/>
        </pc:sldMkLst>
        <pc:spChg chg="mod">
          <ac:chgData name="Parodi, Sasha" userId="S::sparodi_mapc.org#ext#@massgov.onmicrosoft.com::16587afd-2dc1-4635-a6f1-2223e7652d60" providerId="AD" clId="Web-{8AB494B1-975A-EBAA-34B1-425E40912272}" dt="2026-02-06T17:50:29.015" v="104" actId="20577"/>
          <ac:spMkLst>
            <pc:docMk/>
            <pc:sldMk cId="2373758309" sldId="323"/>
            <ac:spMk id="2" creationId="{9365E50F-DA99-56FC-3F65-5A6A7FBB3B57}"/>
          </ac:spMkLst>
        </pc:spChg>
        <pc:spChg chg="mod">
          <ac:chgData name="Parodi, Sasha" userId="S::sparodi_mapc.org#ext#@massgov.onmicrosoft.com::16587afd-2dc1-4635-a6f1-2223e7652d60" providerId="AD" clId="Web-{8AB494B1-975A-EBAA-34B1-425E40912272}" dt="2026-02-06T18:09:01.192" v="535" actId="20577"/>
          <ac:spMkLst>
            <pc:docMk/>
            <pc:sldMk cId="2373758309" sldId="323"/>
            <ac:spMk id="3" creationId="{9364068C-599C-6B0A-BECE-C3D2E610885D}"/>
          </ac:spMkLst>
        </pc:spChg>
      </pc:sldChg>
      <pc:sldChg chg="modSp add replId">
        <pc:chgData name="Parodi, Sasha" userId="S::sparodi_mapc.org#ext#@massgov.onmicrosoft.com::16587afd-2dc1-4635-a6f1-2223e7652d60" providerId="AD" clId="Web-{8AB494B1-975A-EBAA-34B1-425E40912272}" dt="2026-02-06T18:09:03.473" v="536" actId="20577"/>
        <pc:sldMkLst>
          <pc:docMk/>
          <pc:sldMk cId="4148965215" sldId="324"/>
        </pc:sldMkLst>
        <pc:spChg chg="mod">
          <ac:chgData name="Parodi, Sasha" userId="S::sparodi_mapc.org#ext#@massgov.onmicrosoft.com::16587afd-2dc1-4635-a6f1-2223e7652d60" providerId="AD" clId="Web-{8AB494B1-975A-EBAA-34B1-425E40912272}" dt="2026-02-06T17:54:32.512" v="113" actId="20577"/>
          <ac:spMkLst>
            <pc:docMk/>
            <pc:sldMk cId="4148965215" sldId="324"/>
            <ac:spMk id="2" creationId="{CC092583-52DA-5992-0B62-03EED44C3346}"/>
          </ac:spMkLst>
        </pc:spChg>
        <pc:spChg chg="mod">
          <ac:chgData name="Parodi, Sasha" userId="S::sparodi_mapc.org#ext#@massgov.onmicrosoft.com::16587afd-2dc1-4635-a6f1-2223e7652d60" providerId="AD" clId="Web-{8AB494B1-975A-EBAA-34B1-425E40912272}" dt="2026-02-06T18:09:03.473" v="536" actId="20577"/>
          <ac:spMkLst>
            <pc:docMk/>
            <pc:sldMk cId="4148965215" sldId="324"/>
            <ac:spMk id="3" creationId="{69F75AA0-B25A-8D5C-3C92-743DE7EBDB0F}"/>
          </ac:spMkLst>
        </pc:spChg>
      </pc:sldChg>
      <pc:sldChg chg="modSp add replId">
        <pc:chgData name="Parodi, Sasha" userId="S::sparodi_mapc.org#ext#@massgov.onmicrosoft.com::16587afd-2dc1-4635-a6f1-2223e7652d60" providerId="AD" clId="Web-{8AB494B1-975A-EBAA-34B1-425E40912272}" dt="2026-02-06T17:55:10.637" v="124" actId="20577"/>
        <pc:sldMkLst>
          <pc:docMk/>
          <pc:sldMk cId="413021581" sldId="325"/>
        </pc:sldMkLst>
        <pc:spChg chg="mod">
          <ac:chgData name="Parodi, Sasha" userId="S::sparodi_mapc.org#ext#@massgov.onmicrosoft.com::16587afd-2dc1-4635-a6f1-2223e7652d60" providerId="AD" clId="Web-{8AB494B1-975A-EBAA-34B1-425E40912272}" dt="2026-02-06T17:55:10.637" v="124" actId="20577"/>
          <ac:spMkLst>
            <pc:docMk/>
            <pc:sldMk cId="413021581" sldId="325"/>
            <ac:spMk id="2" creationId="{02789EE6-F133-CCF0-9C96-499A54184163}"/>
          </ac:spMkLst>
        </pc:spChg>
      </pc:sldChg>
    </pc:docChg>
  </pc:docChgLst>
  <pc:docChgLst>
    <pc:chgData name="Barrera, Mila (DCR)" userId="S::mila.barrera@mass.gov::dce33d62-759b-4d0c-bd61-1bd79f9ef6e9" providerId="AD" clId="Web-{211C1318-0A8B-E56A-EB93-49A5E625013C}"/>
    <pc:docChg chg="modSld">
      <pc:chgData name="Barrera, Mila (DCR)" userId="S::mila.barrera@mass.gov::dce33d62-759b-4d0c-bd61-1bd79f9ef6e9" providerId="AD" clId="Web-{211C1318-0A8B-E56A-EB93-49A5E625013C}" dt="2026-02-24T17:33:12.542" v="163" actId="1076"/>
      <pc:docMkLst>
        <pc:docMk/>
      </pc:docMkLst>
      <pc:sldChg chg="addSp modSp">
        <pc:chgData name="Barrera, Mila (DCR)" userId="S::mila.barrera@mass.gov::dce33d62-759b-4d0c-bd61-1bd79f9ef6e9" providerId="AD" clId="Web-{211C1318-0A8B-E56A-EB93-49A5E625013C}" dt="2026-02-24T17:33:12.542" v="163" actId="1076"/>
        <pc:sldMkLst>
          <pc:docMk/>
          <pc:sldMk cId="3987872727" sldId="328"/>
        </pc:sldMkLst>
        <pc:spChg chg="add mod">
          <ac:chgData name="Barrera, Mila (DCR)" userId="S::mila.barrera@mass.gov::dce33d62-759b-4d0c-bd61-1bd79f9ef6e9" providerId="AD" clId="Web-{211C1318-0A8B-E56A-EB93-49A5E625013C}" dt="2026-02-24T17:31:38.087" v="154"/>
          <ac:spMkLst>
            <pc:docMk/>
            <pc:sldMk cId="3987872727" sldId="328"/>
            <ac:spMk id="3" creationId="{EDD4A3F1-D09A-0BFB-46C6-AD62542F582F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0:48.197" v="147" actId="1076"/>
          <ac:spMkLst>
            <pc:docMk/>
            <pc:sldMk cId="3987872727" sldId="328"/>
            <ac:spMk id="37" creationId="{288F8E7D-53C7-F4ED-3B42-6929B2DAB069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1:58.525" v="158"/>
          <ac:spMkLst>
            <pc:docMk/>
            <pc:sldMk cId="3987872727" sldId="328"/>
            <ac:spMk id="43" creationId="{449765C9-75D7-81D9-8935-7E30D1E6F785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26:12.212" v="9" actId="20577"/>
          <ac:spMkLst>
            <pc:docMk/>
            <pc:sldMk cId="3987872727" sldId="328"/>
            <ac:spMk id="47" creationId="{9800AACE-7613-F099-FFEA-227E3B3DA486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26:35.697" v="24" actId="20577"/>
          <ac:spMkLst>
            <pc:docMk/>
            <pc:sldMk cId="3987872727" sldId="328"/>
            <ac:spMk id="50" creationId="{C42020D0-CF6A-9A4C-E984-CAA6A9ACD6BD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1:48.087" v="156"/>
          <ac:spMkLst>
            <pc:docMk/>
            <pc:sldMk cId="3987872727" sldId="328"/>
            <ac:spMk id="55" creationId="{B7D669CF-1047-CF65-E181-F339AA5A8FDB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1:28.540" v="152"/>
          <ac:spMkLst>
            <pc:docMk/>
            <pc:sldMk cId="3987872727" sldId="328"/>
            <ac:spMk id="57" creationId="{F1623107-395F-25D4-94D5-65ABD11EBC3E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1:10.243" v="150"/>
          <ac:spMkLst>
            <pc:docMk/>
            <pc:sldMk cId="3987872727" sldId="328"/>
            <ac:spMk id="58" creationId="{3F00ABB1-F1FC-7981-BDEF-5CD89B405259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3:12.542" v="163" actId="1076"/>
          <ac:spMkLst>
            <pc:docMk/>
            <pc:sldMk cId="3987872727" sldId="328"/>
            <ac:spMk id="59" creationId="{9E421854-13A0-0DCA-2593-414270BFAD66}"/>
          </ac:spMkLst>
        </pc:spChg>
        <pc:cxnChg chg="mod">
          <ac:chgData name="Barrera, Mila (DCR)" userId="S::mila.barrera@mass.gov::dce33d62-759b-4d0c-bd61-1bd79f9ef6e9" providerId="AD" clId="Web-{211C1318-0A8B-E56A-EB93-49A5E625013C}" dt="2026-02-24T17:30:35.493" v="144" actId="14100"/>
          <ac:cxnSpMkLst>
            <pc:docMk/>
            <pc:sldMk cId="3987872727" sldId="328"/>
            <ac:cxnSpMk id="53" creationId="{B170001D-86B8-A3E6-535B-F5CDCB549781}"/>
          </ac:cxnSpMkLst>
        </pc:cxnChg>
      </pc:sldChg>
    </pc:docChg>
  </pc:docChgLst>
  <pc:docChgLst>
    <pc:chgData name="Barrera, Mila (DCR)" userId="S::mila.barrera@mass.gov::dce33d62-759b-4d0c-bd61-1bd79f9ef6e9" providerId="AD" clId="Web-{4330538B-82D4-2DC2-89CC-1013EA9509EC}"/>
    <pc:docChg chg="addSld modSld">
      <pc:chgData name="Barrera, Mila (DCR)" userId="S::mila.barrera@mass.gov::dce33d62-759b-4d0c-bd61-1bd79f9ef6e9" providerId="AD" clId="Web-{4330538B-82D4-2DC2-89CC-1013EA9509EC}" dt="2026-02-06T22:43:07.462" v="349" actId="20577"/>
      <pc:docMkLst>
        <pc:docMk/>
      </pc:docMkLst>
    </pc:docChg>
  </pc:docChgLst>
  <pc:docChgLst>
    <pc:chgData name="Parodi, Sasha" userId="S::sparodi_mapc.org#ext#@massgov.onmicrosoft.com::16587afd-2dc1-4635-a6f1-2223e7652d60" providerId="AD" clId="Web-{D80903E8-6A5F-4DAD-CC6B-551C8ED66DA9}"/>
    <pc:docChg chg="modSld">
      <pc:chgData name="Parodi, Sasha" userId="S::sparodi_mapc.org#ext#@massgov.onmicrosoft.com::16587afd-2dc1-4635-a6f1-2223e7652d60" providerId="AD" clId="Web-{D80903E8-6A5F-4DAD-CC6B-551C8ED66DA9}" dt="2026-02-24T23:41:07.193" v="39" actId="14100"/>
      <pc:docMkLst>
        <pc:docMk/>
      </pc:docMkLst>
      <pc:sldChg chg="modSp">
        <pc:chgData name="Parodi, Sasha" userId="S::sparodi_mapc.org#ext#@massgov.onmicrosoft.com::16587afd-2dc1-4635-a6f1-2223e7652d60" providerId="AD" clId="Web-{D80903E8-6A5F-4DAD-CC6B-551C8ED66DA9}" dt="2026-02-24T23:41:07.193" v="39" actId="14100"/>
        <pc:sldMkLst>
          <pc:docMk/>
          <pc:sldMk cId="3464980660" sldId="320"/>
        </pc:sldMkLst>
        <pc:spChg chg="mod">
          <ac:chgData name="Parodi, Sasha" userId="S::sparodi_mapc.org#ext#@massgov.onmicrosoft.com::16587afd-2dc1-4635-a6f1-2223e7652d60" providerId="AD" clId="Web-{D80903E8-6A5F-4DAD-CC6B-551C8ED66DA9}" dt="2026-02-24T23:41:07.193" v="39" actId="14100"/>
          <ac:spMkLst>
            <pc:docMk/>
            <pc:sldMk cId="3464980660" sldId="320"/>
            <ac:spMk id="5" creationId="{1C41628E-4F41-8797-C92A-97CB7FEF77AD}"/>
          </ac:spMkLst>
        </pc:spChg>
      </pc:sldChg>
      <pc:sldChg chg="modSp">
        <pc:chgData name="Parodi, Sasha" userId="S::sparodi_mapc.org#ext#@massgov.onmicrosoft.com::16587afd-2dc1-4635-a6f1-2223e7652d60" providerId="AD" clId="Web-{D80903E8-6A5F-4DAD-CC6B-551C8ED66DA9}" dt="2026-02-24T21:30:39.404" v="21" actId="20577"/>
        <pc:sldMkLst>
          <pc:docMk/>
          <pc:sldMk cId="3877049035" sldId="321"/>
        </pc:sldMkLst>
        <pc:spChg chg="mod">
          <ac:chgData name="Parodi, Sasha" userId="S::sparodi_mapc.org#ext#@massgov.onmicrosoft.com::16587afd-2dc1-4635-a6f1-2223e7652d60" providerId="AD" clId="Web-{D80903E8-6A5F-4DAD-CC6B-551C8ED66DA9}" dt="2026-02-24T20:49:21.944" v="2" actId="20577"/>
          <ac:spMkLst>
            <pc:docMk/>
            <pc:sldMk cId="3877049035" sldId="321"/>
            <ac:spMk id="2" creationId="{AD1025CD-5EA1-9E63-6B45-931DC51BE900}"/>
          </ac:spMkLst>
        </pc:spChg>
        <pc:spChg chg="mod">
          <ac:chgData name="Parodi, Sasha" userId="S::sparodi_mapc.org#ext#@massgov.onmicrosoft.com::16587afd-2dc1-4635-a6f1-2223e7652d60" providerId="AD" clId="Web-{D80903E8-6A5F-4DAD-CC6B-551C8ED66DA9}" dt="2026-02-24T21:30:39.404" v="21" actId="20577"/>
          <ac:spMkLst>
            <pc:docMk/>
            <pc:sldMk cId="3877049035" sldId="321"/>
            <ac:spMk id="3" creationId="{63793A59-1EF2-1A57-EA52-34456FA03BD9}"/>
          </ac:spMkLst>
        </pc:spChg>
      </pc:sldChg>
    </pc:docChg>
  </pc:docChgLst>
  <pc:docChgLst>
    <pc:chgData name="Du, Van" userId="S::vdu_mapc.org#ext#@massgov.onmicrosoft.com::47a6d444-42b4-4a65-aee3-c1a322a54d41" providerId="AD" clId="Web-{F70F10A6-8376-E048-9C82-6472D282FC85}"/>
    <pc:docChg chg="modSld">
      <pc:chgData name="Du, Van" userId="S::vdu_mapc.org#ext#@massgov.onmicrosoft.com::47a6d444-42b4-4a65-aee3-c1a322a54d41" providerId="AD" clId="Web-{F70F10A6-8376-E048-9C82-6472D282FC85}" dt="2026-02-24T22:59:49.434" v="2" actId="20577"/>
      <pc:docMkLst>
        <pc:docMk/>
      </pc:docMkLst>
      <pc:sldChg chg="modSp">
        <pc:chgData name="Du, Van" userId="S::vdu_mapc.org#ext#@massgov.onmicrosoft.com::47a6d444-42b4-4a65-aee3-c1a322a54d41" providerId="AD" clId="Web-{F70F10A6-8376-E048-9C82-6472D282FC85}" dt="2026-02-24T22:59:49.434" v="2" actId="20577"/>
        <pc:sldMkLst>
          <pc:docMk/>
          <pc:sldMk cId="505246541" sldId="329"/>
        </pc:sldMkLst>
        <pc:spChg chg="mod">
          <ac:chgData name="Du, Van" userId="S::vdu_mapc.org#ext#@massgov.onmicrosoft.com::47a6d444-42b4-4a65-aee3-c1a322a54d41" providerId="AD" clId="Web-{F70F10A6-8376-E048-9C82-6472D282FC85}" dt="2026-02-24T22:59:49.434" v="2" actId="20577"/>
          <ac:spMkLst>
            <pc:docMk/>
            <pc:sldMk cId="505246541" sldId="329"/>
            <ac:spMk id="3" creationId="{CB8CED1F-6245-79A0-BD33-298E994AC6FE}"/>
          </ac:spMkLst>
        </pc:spChg>
      </pc:sldChg>
    </pc:docChg>
  </pc:docChgLst>
  <pc:docChgLst>
    <pc:chgData name="Du, Van" userId="S::vdu_mapc.org#ext#@massgov.onmicrosoft.com::47a6d444-42b4-4a65-aee3-c1a322a54d41" providerId="AD" clId="Web-{29C487C3-5706-A624-5CAF-D3FEDA99A1B8}"/>
    <pc:docChg chg="addSld delSld modSld">
      <pc:chgData name="Du, Van" userId="S::vdu_mapc.org#ext#@massgov.onmicrosoft.com::47a6d444-42b4-4a65-aee3-c1a322a54d41" providerId="AD" clId="Web-{29C487C3-5706-A624-5CAF-D3FEDA99A1B8}" dt="2026-02-09T21:47:56.055" v="482"/>
      <pc:docMkLst>
        <pc:docMk/>
      </pc:docMkLst>
      <pc:sldChg chg="modSp">
        <pc:chgData name="Du, Van" userId="S::vdu_mapc.org#ext#@massgov.onmicrosoft.com::47a6d444-42b4-4a65-aee3-c1a322a54d41" providerId="AD" clId="Web-{29C487C3-5706-A624-5CAF-D3FEDA99A1B8}" dt="2026-02-09T15:14:01.550" v="1" actId="20577"/>
        <pc:sldMkLst>
          <pc:docMk/>
          <pc:sldMk cId="641829337" sldId="279"/>
        </pc:sldMkLst>
        <pc:spChg chg="mod">
          <ac:chgData name="Du, Van" userId="S::vdu_mapc.org#ext#@massgov.onmicrosoft.com::47a6d444-42b4-4a65-aee3-c1a322a54d41" providerId="AD" clId="Web-{29C487C3-5706-A624-5CAF-D3FEDA99A1B8}" dt="2026-02-09T15:14:01.550" v="1" actId="20577"/>
          <ac:spMkLst>
            <pc:docMk/>
            <pc:sldMk cId="641829337" sldId="279"/>
            <ac:spMk id="3" creationId="{A1FFCB0C-E411-3654-AD68-F5BF68F8EC61}"/>
          </ac:spMkLst>
        </pc:spChg>
      </pc:sldChg>
      <pc:sldChg chg="modSp">
        <pc:chgData name="Du, Van" userId="S::vdu_mapc.org#ext#@massgov.onmicrosoft.com::47a6d444-42b4-4a65-aee3-c1a322a54d41" providerId="AD" clId="Web-{29C487C3-5706-A624-5CAF-D3FEDA99A1B8}" dt="2026-02-09T15:16:33.158" v="18" actId="20577"/>
        <pc:sldMkLst>
          <pc:docMk/>
          <pc:sldMk cId="3344173127" sldId="312"/>
        </pc:sldMkLst>
        <pc:spChg chg="mod">
          <ac:chgData name="Du, Van" userId="S::vdu_mapc.org#ext#@massgov.onmicrosoft.com::47a6d444-42b4-4a65-aee3-c1a322a54d41" providerId="AD" clId="Web-{29C487C3-5706-A624-5CAF-D3FEDA99A1B8}" dt="2026-02-09T15:16:33.158" v="18" actId="20577"/>
          <ac:spMkLst>
            <pc:docMk/>
            <pc:sldMk cId="3344173127" sldId="312"/>
            <ac:spMk id="6" creationId="{3039BAE6-F040-A227-3D37-7B59BA0E19DF}"/>
          </ac:spMkLst>
        </pc:spChg>
      </pc:sldChg>
      <pc:sldChg chg="modSp">
        <pc:chgData name="Du, Van" userId="S::vdu_mapc.org#ext#@massgov.onmicrosoft.com::47a6d444-42b4-4a65-aee3-c1a322a54d41" providerId="AD" clId="Web-{29C487C3-5706-A624-5CAF-D3FEDA99A1B8}" dt="2026-02-09T15:14:56.065" v="7" actId="20577"/>
        <pc:sldMkLst>
          <pc:docMk/>
          <pc:sldMk cId="3877049035" sldId="321"/>
        </pc:sldMkLst>
        <pc:spChg chg="mod">
          <ac:chgData name="Du, Van" userId="S::vdu_mapc.org#ext#@massgov.onmicrosoft.com::47a6d444-42b4-4a65-aee3-c1a322a54d41" providerId="AD" clId="Web-{29C487C3-5706-A624-5CAF-D3FEDA99A1B8}" dt="2026-02-09T15:14:56.065" v="7" actId="20577"/>
          <ac:spMkLst>
            <pc:docMk/>
            <pc:sldMk cId="3877049035" sldId="321"/>
            <ac:spMk id="3" creationId="{63793A59-1EF2-1A57-EA52-34456FA03BD9}"/>
          </ac:spMkLst>
        </pc:spChg>
      </pc:sldChg>
      <pc:sldChg chg="addSp delSp modSp add replId">
        <pc:chgData name="Du, Van" userId="S::vdu_mapc.org#ext#@massgov.onmicrosoft.com::47a6d444-42b4-4a65-aee3-c1a322a54d41" providerId="AD" clId="Web-{29C487C3-5706-A624-5CAF-D3FEDA99A1B8}" dt="2026-02-09T21:47:40.211" v="481" actId="1076"/>
        <pc:sldMkLst>
          <pc:docMk/>
          <pc:sldMk cId="3987872727" sldId="328"/>
        </pc:sldMkLst>
        <pc:spChg chg="add mod">
          <ac:chgData name="Du, Van" userId="S::vdu_mapc.org#ext#@massgov.onmicrosoft.com::47a6d444-42b4-4a65-aee3-c1a322a54d41" providerId="AD" clId="Web-{29C487C3-5706-A624-5CAF-D3FEDA99A1B8}" dt="2026-02-09T18:59:14.486" v="31" actId="1076"/>
          <ac:spMkLst>
            <pc:docMk/>
            <pc:sldMk cId="3987872727" sldId="328"/>
            <ac:spMk id="28" creationId="{C4724301-1DC9-5DF5-5444-CD5588A1C959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19:00:54.673" v="46" actId="1076"/>
          <ac:spMkLst>
            <pc:docMk/>
            <pc:sldMk cId="3987872727" sldId="328"/>
            <ac:spMk id="29" creationId="{DB3671F5-EC97-A1BF-AD86-9AE210C39DC0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19:01:04.876" v="47" actId="1076"/>
          <ac:spMkLst>
            <pc:docMk/>
            <pc:sldMk cId="3987872727" sldId="328"/>
            <ac:spMk id="30" creationId="{CCF38ADD-09CA-0052-64C2-FAC4B75B81BB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19:00:48.157" v="45" actId="1076"/>
          <ac:spMkLst>
            <pc:docMk/>
            <pc:sldMk cId="3987872727" sldId="328"/>
            <ac:spMk id="31" creationId="{0E944288-5339-C41A-41FA-AFDBF42EFAB8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19:00:33.689" v="44" actId="1076"/>
          <ac:spMkLst>
            <pc:docMk/>
            <pc:sldMk cId="3987872727" sldId="328"/>
            <ac:spMk id="32" creationId="{5C211A56-1806-7DF8-3BD1-53F2161C6CC7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36.107" v="401" actId="1076"/>
          <ac:spMkLst>
            <pc:docMk/>
            <pc:sldMk cId="3987872727" sldId="328"/>
            <ac:spMk id="33" creationId="{84EFF975-3D7F-2AE2-21EA-F4875D588C71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36.123" v="402" actId="1076"/>
          <ac:spMkLst>
            <pc:docMk/>
            <pc:sldMk cId="3987872727" sldId="328"/>
            <ac:spMk id="35" creationId="{B5171EDB-53CC-B299-9751-E77B138170AC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36.138" v="403" actId="1076"/>
          <ac:spMkLst>
            <pc:docMk/>
            <pc:sldMk cId="3987872727" sldId="328"/>
            <ac:spMk id="36" creationId="{7BB9E0AC-477A-81EF-26F7-F2C373853C1C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36.138" v="404" actId="1076"/>
          <ac:spMkLst>
            <pc:docMk/>
            <pc:sldMk cId="3987872727" sldId="328"/>
            <ac:spMk id="37" creationId="{288F8E7D-53C7-F4ED-3B42-6929B2DAB069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36.154" v="405" actId="1076"/>
          <ac:spMkLst>
            <pc:docMk/>
            <pc:sldMk cId="3987872727" sldId="328"/>
            <ac:spMk id="38" creationId="{A646A67F-06DD-CC7E-386C-25C8A72156B2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5:45.591" v="416" actId="1076"/>
          <ac:spMkLst>
            <pc:docMk/>
            <pc:sldMk cId="3987872727" sldId="328"/>
            <ac:spMk id="43" creationId="{449765C9-75D7-81D9-8935-7E30D1E6F785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1:43:52.833" v="451" actId="1076"/>
          <ac:spMkLst>
            <pc:docMk/>
            <pc:sldMk cId="3987872727" sldId="328"/>
            <ac:spMk id="47" creationId="{9800AACE-7613-F099-FFEA-227E3B3DA486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59.420" v="410" actId="1076"/>
          <ac:spMkLst>
            <pc:docMk/>
            <pc:sldMk cId="3987872727" sldId="328"/>
            <ac:spMk id="50" creationId="{C42020D0-CF6A-9A4C-E984-CAA6A9ACD6BD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1:47:32.398" v="479" actId="1076"/>
          <ac:spMkLst>
            <pc:docMk/>
            <pc:sldMk cId="3987872727" sldId="328"/>
            <ac:spMk id="55" creationId="{B7D669CF-1047-CF65-E181-F339AA5A8FDB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1:41:26.017" v="445" actId="14100"/>
          <ac:spMkLst>
            <pc:docMk/>
            <pc:sldMk cId="3987872727" sldId="328"/>
            <ac:spMk id="57" creationId="{F1623107-395F-25D4-94D5-65ABD11EBC3E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1:47:40.211" v="481" actId="1076"/>
          <ac:spMkLst>
            <pc:docMk/>
            <pc:sldMk cId="3987872727" sldId="328"/>
            <ac:spMk id="58" creationId="{3F00ABB1-F1FC-7981-BDEF-5CD89B405259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20:40.669" v="441" actId="1076"/>
          <ac:spMkLst>
            <pc:docMk/>
            <pc:sldMk cId="3987872727" sldId="328"/>
            <ac:spMk id="59" creationId="{9E421854-13A0-0DCA-2593-414270BFAD66}"/>
          </ac:spMkLst>
        </pc:spChg>
        <pc:grpChg chg="add mod">
          <ac:chgData name="Du, Van" userId="S::vdu_mapc.org#ext#@massgov.onmicrosoft.com::47a6d444-42b4-4a65-aee3-c1a322a54d41" providerId="AD" clId="Web-{29C487C3-5706-A624-5CAF-D3FEDA99A1B8}" dt="2026-02-09T20:14:20.170" v="390" actId="1076"/>
          <ac:grpSpMkLst>
            <pc:docMk/>
            <pc:sldMk cId="3987872727" sldId="328"/>
            <ac:grpSpMk id="44" creationId="{FFED7D46-BF88-CFAB-5C74-DD2B6003256A}"/>
          </ac:grpSpMkLst>
        </pc:grpChg>
        <pc:cxnChg chg="add mod">
          <ac:chgData name="Du, Van" userId="S::vdu_mapc.org#ext#@massgov.onmicrosoft.com::47a6d444-42b4-4a65-aee3-c1a322a54d41" providerId="AD" clId="Web-{29C487C3-5706-A624-5CAF-D3FEDA99A1B8}" dt="2026-02-09T18:59:24.251" v="32"/>
          <ac:cxnSpMkLst>
            <pc:docMk/>
            <pc:sldMk cId="3987872727" sldId="328"/>
            <ac:cxnSpMk id="27" creationId="{3650F441-4539-DE51-45EC-BA2CE88BA2F1}"/>
          </ac:cxnSpMkLst>
        </pc:cxnChg>
        <pc:cxnChg chg="add mod">
          <ac:chgData name="Du, Van" userId="S::vdu_mapc.org#ext#@massgov.onmicrosoft.com::47a6d444-42b4-4a65-aee3-c1a322a54d41" providerId="AD" clId="Web-{29C487C3-5706-A624-5CAF-D3FEDA99A1B8}" dt="2026-02-09T21:43:52.817" v="450" actId="1076"/>
          <ac:cxnSpMkLst>
            <pc:docMk/>
            <pc:sldMk cId="3987872727" sldId="328"/>
            <ac:cxnSpMk id="46" creationId="{3AA9376D-DDA0-8D47-B282-9BB3B37FB8B7}"/>
          </ac:cxnSpMkLst>
        </pc:cxnChg>
        <pc:cxnChg chg="add mod">
          <ac:chgData name="Du, Van" userId="S::vdu_mapc.org#ext#@massgov.onmicrosoft.com::47a6d444-42b4-4a65-aee3-c1a322a54d41" providerId="AD" clId="Web-{29C487C3-5706-A624-5CAF-D3FEDA99A1B8}" dt="2026-02-09T20:14:20.217" v="395" actId="1076"/>
          <ac:cxnSpMkLst>
            <pc:docMk/>
            <pc:sldMk cId="3987872727" sldId="328"/>
            <ac:cxnSpMk id="52" creationId="{BBAA784E-F757-B6E6-19D4-8C161C5CC0BA}"/>
          </ac:cxnSpMkLst>
        </pc:cxnChg>
        <pc:cxnChg chg="add mod">
          <ac:chgData name="Du, Van" userId="S::vdu_mapc.org#ext#@massgov.onmicrosoft.com::47a6d444-42b4-4a65-aee3-c1a322a54d41" providerId="AD" clId="Web-{29C487C3-5706-A624-5CAF-D3FEDA99A1B8}" dt="2026-02-09T21:47:32.383" v="478" actId="1076"/>
          <ac:cxnSpMkLst>
            <pc:docMk/>
            <pc:sldMk cId="3987872727" sldId="328"/>
            <ac:cxnSpMk id="53" creationId="{B170001D-86B8-A3E6-535B-F5CDCB549781}"/>
          </ac:cxnSpMkLst>
        </pc:cxnChg>
        <pc:cxnChg chg="add mod">
          <ac:chgData name="Du, Van" userId="S::vdu_mapc.org#ext#@massgov.onmicrosoft.com::47a6d444-42b4-4a65-aee3-c1a322a54d41" providerId="AD" clId="Web-{29C487C3-5706-A624-5CAF-D3FEDA99A1B8}" dt="2026-02-09T20:14:54.357" v="408" actId="1076"/>
          <ac:cxnSpMkLst>
            <pc:docMk/>
            <pc:sldMk cId="3987872727" sldId="328"/>
            <ac:cxnSpMk id="54" creationId="{B827B5C9-9B0B-A430-3FEF-79E4AD6BDCA7}"/>
          </ac:cxnSpMkLst>
        </pc:cxnChg>
        <pc:cxnChg chg="add mod">
          <ac:chgData name="Du, Van" userId="S::vdu_mapc.org#ext#@massgov.onmicrosoft.com::47a6d444-42b4-4a65-aee3-c1a322a54d41" providerId="AD" clId="Web-{29C487C3-5706-A624-5CAF-D3FEDA99A1B8}" dt="2026-02-09T21:47:40.195" v="480" actId="1076"/>
          <ac:cxnSpMkLst>
            <pc:docMk/>
            <pc:sldMk cId="3987872727" sldId="328"/>
            <ac:cxnSpMk id="56" creationId="{1F520162-D799-34B1-B386-1AACA3C92587}"/>
          </ac:cxnSpMkLst>
        </pc:cxnChg>
      </pc:sldChg>
    </pc:docChg>
  </pc:docChgLst>
  <pc:docChgLst>
    <pc:chgData name="Du, Van" userId="S::vdu_mapc.org#ext#@massgov.onmicrosoft.com::47a6d444-42b4-4a65-aee3-c1a322a54d41" providerId="AD" clId="Web-{D259CA0E-23B1-33D8-9E8E-D5D9169702F3}"/>
    <pc:docChg chg="modSld">
      <pc:chgData name="Du, Van" userId="S::vdu_mapc.org#ext#@massgov.onmicrosoft.com::47a6d444-42b4-4a65-aee3-c1a322a54d41" providerId="AD" clId="Web-{D259CA0E-23B1-33D8-9E8E-D5D9169702F3}" dt="2026-02-25T00:00:30.704" v="371" actId="20577"/>
      <pc:docMkLst>
        <pc:docMk/>
      </pc:docMkLst>
      <pc:sldChg chg="modSp">
        <pc:chgData name="Du, Van" userId="S::vdu_mapc.org#ext#@massgov.onmicrosoft.com::47a6d444-42b4-4a65-aee3-c1a322a54d41" providerId="AD" clId="Web-{D259CA0E-23B1-33D8-9E8E-D5D9169702F3}" dt="2026-02-25T00:00:30.704" v="371" actId="20577"/>
        <pc:sldMkLst>
          <pc:docMk/>
          <pc:sldMk cId="505246541" sldId="329"/>
        </pc:sldMkLst>
        <pc:spChg chg="mod">
          <ac:chgData name="Du, Van" userId="S::vdu_mapc.org#ext#@massgov.onmicrosoft.com::47a6d444-42b4-4a65-aee3-c1a322a54d41" providerId="AD" clId="Web-{D259CA0E-23B1-33D8-9E8E-D5D9169702F3}" dt="2026-02-25T00:00:30.704" v="371" actId="20577"/>
          <ac:spMkLst>
            <pc:docMk/>
            <pc:sldMk cId="505246541" sldId="329"/>
            <ac:spMk id="3" creationId="{CB8CED1F-6245-79A0-BD33-298E994AC6FE}"/>
          </ac:spMkLst>
        </pc:spChg>
      </pc:sldChg>
    </pc:docChg>
  </pc:docChgLst>
  <pc:docChgLst>
    <pc:chgData name="Du, Van" userId="S::vdu_mapc.org#ext#@massgov.onmicrosoft.com::47a6d444-42b4-4a65-aee3-c1a322a54d41" providerId="AD" clId="Web-{29531041-2861-3D02-F6C2-43F1931B0308}"/>
    <pc:docChg chg="modSld">
      <pc:chgData name="Du, Van" userId="S::vdu_mapc.org#ext#@massgov.onmicrosoft.com::47a6d444-42b4-4a65-aee3-c1a322a54d41" providerId="AD" clId="Web-{29531041-2861-3D02-F6C2-43F1931B0308}" dt="2026-02-24T23:39:44.721" v="9" actId="14100"/>
      <pc:docMkLst>
        <pc:docMk/>
      </pc:docMkLst>
      <pc:sldChg chg="modSp">
        <pc:chgData name="Du, Van" userId="S::vdu_mapc.org#ext#@massgov.onmicrosoft.com::47a6d444-42b4-4a65-aee3-c1a322a54d41" providerId="AD" clId="Web-{29531041-2861-3D02-F6C2-43F1931B0308}" dt="2026-02-24T23:39:44.721" v="9" actId="14100"/>
        <pc:sldMkLst>
          <pc:docMk/>
          <pc:sldMk cId="3464980660" sldId="320"/>
        </pc:sldMkLst>
        <pc:spChg chg="mod">
          <ac:chgData name="Du, Van" userId="S::vdu_mapc.org#ext#@massgov.onmicrosoft.com::47a6d444-42b4-4a65-aee3-c1a322a54d41" providerId="AD" clId="Web-{29531041-2861-3D02-F6C2-43F1931B0308}" dt="2026-02-24T23:39:44.721" v="9" actId="14100"/>
          <ac:spMkLst>
            <pc:docMk/>
            <pc:sldMk cId="3464980660" sldId="320"/>
            <ac:spMk id="5" creationId="{1C41628E-4F41-8797-C92A-97CB7FEF77A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 dirty="0" err="1">
                <a:latin typeface="Times New Roman" panose="02020603050405020304" pitchFamily="18" charset="0"/>
                <a:ea typeface="+mj-lt"/>
                <a:cs typeface="Times New Roman" pitchFamily="18" charset="0"/>
              </a:rPr>
              <a:t>የCharles</a:t>
            </a:r>
            <a:r>
              <a:rPr lang="en-US" sz="5000" dirty="0">
                <a:latin typeface="Times New Roman" panose="02020603050405020304" pitchFamily="18" charset="0"/>
                <a:ea typeface="+mj-lt"/>
                <a:cs typeface="Times New Roman" pitchFamily="18" charset="0"/>
              </a:rPr>
              <a:t> River </a:t>
            </a:r>
            <a:r>
              <a:rPr lang="ti-ET" sz="5000" dirty="0">
                <a:latin typeface="Times New Roman" pitchFamily="18" charset="0"/>
                <a:ea typeface="+mj-lt"/>
                <a:cs typeface="Times New Roman" pitchFamily="18" charset="0"/>
              </a:rPr>
              <a:t>ግብረ ኃይል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ለዕኩል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የወንዝ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ተደራሽነት</a:t>
            </a: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sz="2800" cap="none" dirty="0" err="1">
                <a:solidFill>
                  <a:srgbClr val="004B24"/>
                </a:solidFill>
                <a:latin typeface="Times New Roman" panose="02020603050405020304" pitchFamily="18" charset="0"/>
                <a:cs typeface="Times New Roman" pitchFamily="18" charset="0"/>
              </a:rPr>
              <a:t>ስብሰባ</a:t>
            </a:r>
            <a:r>
              <a:rPr lang="en-US" sz="2800" cap="none" dirty="0">
                <a:solidFill>
                  <a:srgbClr val="004B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| </a:t>
            </a:r>
            <a:r>
              <a:rPr lang="am-ET" sz="2800" cap="none" dirty="0">
                <a:solidFill>
                  <a:srgbClr val="004B24"/>
                </a:solidFill>
                <a:latin typeface="Arial"/>
                <a:cs typeface="Times New Roman" panose="02020603050405020304" pitchFamily="18" charset="0"/>
              </a:rPr>
              <a:t>የካቲት</a:t>
            </a:r>
            <a:r>
              <a:rPr lang="en-US" sz="2800" cap="none" dirty="0">
                <a:solidFill>
                  <a:srgbClr val="004B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</a:t>
            </a:r>
            <a:r>
              <a:rPr lang="am-ET" sz="2800" cap="none" dirty="0">
                <a:solidFill>
                  <a:srgbClr val="004B24"/>
                </a:solidFill>
                <a:latin typeface="Arial"/>
                <a:cs typeface="Times New Roman" panose="02020603050405020304" pitchFamily="18" charset="0"/>
              </a:rPr>
              <a:t>፣</a:t>
            </a:r>
            <a:r>
              <a:rPr lang="en-US" sz="2800" cap="none" dirty="0">
                <a:solidFill>
                  <a:srgbClr val="004B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EE347-B4BF-29B7-F75B-3EA50674B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46077-B1A9-3B53-0E31-05901AE03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የትኩረት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ቡድኖች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ዓለማ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፡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 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39BAE6-F040-A227-3D37-7B59BA0E19DF}"/>
              </a:ext>
            </a:extLst>
          </p:cNvPr>
          <p:cNvSpPr>
            <a:spLocks noGrp="1"/>
          </p:cNvSpPr>
          <p:nvPr/>
        </p:nvSpPr>
        <p:spPr>
          <a:xfrm>
            <a:off x="985520" y="2160694"/>
            <a:ext cx="10058400" cy="4187915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ከዚህ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ቀደም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ለህዝባዊ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ግንኙነት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/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ተሳትፎ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እና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የህዝብን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አስተያየት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ለመስማት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በሚዘጋጁ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ፕሮግራሞች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ላይ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እንዲገኙ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አንድም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ጊዜ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DCR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ያላገኛቸውን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ወገኖች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ማግኘት</a:t>
            </a:r>
            <a:r>
              <a:rPr lang="ti-ET" sz="4400" i="1" dirty="0">
                <a:solidFill>
                  <a:srgbClr val="000000"/>
                </a:solidFill>
                <a:highlight>
                  <a:srgbClr val="FFFFFF"/>
                </a:highlight>
                <a:latin typeface="Nyala" pitchFamily="2" charset="0"/>
              </a:rPr>
              <a:t>።</a:t>
            </a:r>
            <a:r>
              <a:rPr lang="en-US" sz="4400" i="1" dirty="0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 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44173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9E95-6E91-EF4B-3D8F-D21E5898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latin typeface="Nyala" pitchFamily="2" charset="0"/>
                <a:ea typeface="Calibri Light"/>
                <a:cs typeface="Calibri Light"/>
              </a:rPr>
              <a:t>ማንን</a:t>
            </a:r>
            <a:r>
              <a:rPr lang="en-US" sz="44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400" dirty="0" err="1">
                <a:latin typeface="Nyala" pitchFamily="2" charset="0"/>
                <a:ea typeface="Calibri Light"/>
                <a:cs typeface="Calibri Light"/>
              </a:rPr>
              <a:t>ለማግኘት</a:t>
            </a:r>
            <a:r>
              <a:rPr lang="en-US" sz="44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400" dirty="0" err="1">
                <a:latin typeface="Nyala" pitchFamily="2" charset="0"/>
                <a:ea typeface="Calibri Light"/>
                <a:cs typeface="Calibri Light"/>
              </a:rPr>
              <a:t>ነው</a:t>
            </a:r>
            <a:r>
              <a:rPr lang="en-US" sz="44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4400" dirty="0" err="1">
                <a:latin typeface="Nyala" pitchFamily="2" charset="0"/>
                <a:ea typeface="Calibri Light"/>
                <a:cs typeface="Calibri Light"/>
              </a:rPr>
              <a:t>የምንሞክረው</a:t>
            </a:r>
            <a:r>
              <a:rPr lang="en-US" sz="4400" dirty="0">
                <a:latin typeface="Nyala" pitchFamily="2" charset="0"/>
                <a:ea typeface="Calibri Light"/>
                <a:cs typeface="Calibri Light"/>
              </a:rPr>
              <a:t>?</a:t>
            </a:r>
            <a:r>
              <a:rPr lang="en-US" dirty="0">
                <a:ea typeface="Calibri Light"/>
                <a:cs typeface="Calibri Light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720FA-618C-E35C-FC9C-C045D49AB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70784"/>
            <a:ext cx="10058400" cy="4622965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n-US" sz="3000" dirty="0" err="1">
                <a:latin typeface="Nyala" panose="02000504070300020003" pitchFamily="2" charset="0"/>
                <a:ea typeface="Calibri"/>
                <a:cs typeface="Calibri"/>
              </a:rPr>
              <a:t>የተረጋገጠ</a:t>
            </a:r>
            <a:r>
              <a:rPr lang="en-US" sz="3000" dirty="0">
                <a:latin typeface="Nyala" panose="02000504070300020003" pitchFamily="2" charset="0"/>
                <a:ea typeface="Calibri"/>
                <a:cs typeface="Calibri"/>
              </a:rPr>
              <a:t>፡ </a:t>
            </a:r>
          </a:p>
          <a:p>
            <a:pPr marL="749300" lvl="1" indent="-457200"/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የ</a:t>
            </a:r>
            <a:r>
              <a:rPr lang="en-US" sz="22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Cambridge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ቤቶች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ባለስልጣን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(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በመንግስት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ቤት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የሚኖሩ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ነዋሪዎችን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እና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አረጋዊያንን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ለማግኘት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በማቀድ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)፡ </a:t>
            </a:r>
            <a:endParaRPr lang="en-US" sz="2200" dirty="0">
              <a:solidFill>
                <a:srgbClr val="000000"/>
              </a:solidFill>
              <a:latin typeface="Nyala" panose="02000504070300020003" pitchFamily="2" charset="0"/>
              <a:ea typeface="Calibri"/>
              <a:cs typeface="Calibri"/>
            </a:endParaRPr>
          </a:p>
          <a:p>
            <a:pPr marL="932180" lvl="2" indent="-457200"/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የቀን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የትኩረት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ቡድኖች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በLBJ</a:t>
            </a:r>
            <a:endParaRPr lang="en-US" sz="2200" dirty="0">
              <a:solidFill>
                <a:srgbClr val="000000"/>
              </a:solidFill>
              <a:latin typeface="Nyala" panose="02000504070300020003" pitchFamily="2" charset="0"/>
              <a:ea typeface="Calibri"/>
              <a:cs typeface="Calibri"/>
            </a:endParaRPr>
          </a:p>
          <a:p>
            <a:pPr marL="932180" lvl="2" indent="-457200"/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የምሸት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የትኩረት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ቡድን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latin typeface="Nyala" panose="02000504070300020003" pitchFamily="2" charset="0"/>
                <a:ea typeface="Calibri"/>
                <a:cs typeface="Calibri"/>
              </a:rPr>
              <a:t>በPutnam</a:t>
            </a:r>
            <a: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  <a:t> Gardens </a:t>
            </a:r>
            <a:br>
              <a:rPr lang="en-US" sz="2200" dirty="0">
                <a:latin typeface="Nyala" panose="02000504070300020003" pitchFamily="2" charset="0"/>
                <a:ea typeface="Calibri"/>
                <a:cs typeface="Calibri"/>
              </a:rPr>
            </a:br>
            <a:endParaRPr lang="en-US" sz="2200" dirty="0">
              <a:latin typeface="Nyala" panose="02000504070300020003" pitchFamily="2" charset="0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3000" dirty="0" err="1">
                <a:latin typeface="Nyala" panose="02000504070300020003" pitchFamily="2" charset="0"/>
                <a:ea typeface="Calibri"/>
                <a:cs typeface="Calibri"/>
              </a:rPr>
              <a:t>በቀጣይ</a:t>
            </a:r>
            <a:r>
              <a:rPr lang="en-US" sz="30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3000" dirty="0" err="1">
                <a:latin typeface="Nyala" panose="02000504070300020003" pitchFamily="2" charset="0"/>
                <a:ea typeface="Calibri"/>
                <a:cs typeface="Calibri"/>
              </a:rPr>
              <a:t>የምናገኛቸው</a:t>
            </a:r>
            <a:r>
              <a:rPr lang="en-US" sz="3000" dirty="0"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3000" dirty="0" err="1">
                <a:latin typeface="Nyala" panose="02000504070300020003" pitchFamily="2" charset="0"/>
                <a:ea typeface="Calibri"/>
                <a:cs typeface="Calibri"/>
              </a:rPr>
              <a:t>ቡድኖች</a:t>
            </a:r>
            <a:r>
              <a:rPr lang="en-US" sz="3000" dirty="0">
                <a:latin typeface="Nyala" panose="02000504070300020003" pitchFamily="2" charset="0"/>
                <a:ea typeface="Calibri"/>
                <a:cs typeface="Calibri"/>
              </a:rPr>
              <a:t>፡ </a:t>
            </a:r>
          </a:p>
          <a:p>
            <a:pPr marL="749300" lvl="3"/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ጥር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28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ከተደረገው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ስብሰባ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የተገኙ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ሃሳቦች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፡ </a:t>
            </a:r>
          </a:p>
          <a:p>
            <a:pPr marL="932180" lvl="4"/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የወጣቶች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ትኩረት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ቡድን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 (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በት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/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ቤት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ወይም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በወጣት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ማዕከላት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በኩል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) </a:t>
            </a:r>
            <a:endParaRPr lang="en-US" sz="1900" dirty="0">
              <a:latin typeface="Nyala" panose="02000504070300020003" pitchFamily="2" charset="0"/>
              <a:ea typeface="Calibri"/>
              <a:cs typeface="Calibri"/>
            </a:endParaRPr>
          </a:p>
          <a:p>
            <a:pPr marL="932180" lvl="4"/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የቤተክርስቲያን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የትኩረት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ቡድን</a:t>
            </a:r>
            <a:endParaRPr lang="en-US" sz="1900" dirty="0">
              <a:highlight>
                <a:srgbClr val="FFFFFF"/>
              </a:highlight>
              <a:latin typeface="Nyala" panose="02000504070300020003" pitchFamily="2" charset="0"/>
              <a:ea typeface="Calibri"/>
              <a:cs typeface="Calibri"/>
            </a:endParaRPr>
          </a:p>
          <a:p>
            <a:pPr marL="932180" lvl="4"/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ከCambridge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የጤና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አጋርነት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ጋር</a:t>
            </a:r>
            <a: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1900" dirty="0" err="1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  <a:t>በመተባበር</a:t>
            </a:r>
            <a:br>
              <a:rPr lang="en-US" sz="1900" dirty="0">
                <a:highlight>
                  <a:srgbClr val="FFFFFF"/>
                </a:highlight>
                <a:latin typeface="Nyala" panose="02000504070300020003" pitchFamily="2" charset="0"/>
                <a:ea typeface="Calibri"/>
                <a:cs typeface="Calibri"/>
              </a:rPr>
            </a:br>
            <a:endParaRPr lang="en-US" sz="1900" dirty="0">
              <a:highlight>
                <a:srgbClr val="FFFFFF"/>
              </a:highlight>
              <a:latin typeface="Nyala" panose="02000504070300020003" pitchFamily="2" charset="0"/>
              <a:ea typeface="Calibri"/>
              <a:cs typeface="Calibri"/>
            </a:endParaRPr>
          </a:p>
          <a:p>
            <a:pPr marL="292100" lvl="1" indent="0">
              <a:buNone/>
            </a:pPr>
            <a:r>
              <a:rPr lang="en-US" sz="2600" b="1" i="1" dirty="0" err="1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ቅድሚያ</a:t>
            </a:r>
            <a:r>
              <a:rPr lang="en-US" sz="2600" b="1" i="1" dirty="0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600" b="1" i="1" dirty="0" err="1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ልንሰጣቸው</a:t>
            </a:r>
            <a:r>
              <a:rPr lang="en-US" sz="2600" b="1" i="1" dirty="0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600" b="1" i="1" dirty="0" err="1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የምንፈልጋቸው</a:t>
            </a:r>
            <a:r>
              <a:rPr lang="en-US" sz="2600" b="1" i="1" dirty="0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600" b="1" i="1" dirty="0" err="1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ሌሎች</a:t>
            </a:r>
            <a:r>
              <a:rPr lang="en-US" sz="2600" b="1" i="1" dirty="0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600" b="1" i="1" dirty="0" err="1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ቡድኖች</a:t>
            </a:r>
            <a:r>
              <a:rPr lang="en-US" sz="2600" b="1" i="1" dirty="0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600" b="1" i="1" dirty="0" err="1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የትኞቹ</a:t>
            </a:r>
            <a:r>
              <a:rPr lang="en-US" sz="2600" b="1" i="1" dirty="0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 </a:t>
            </a:r>
            <a:r>
              <a:rPr lang="en-US" sz="2600" b="1" i="1" dirty="0" err="1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ናቸው</a:t>
            </a:r>
            <a:r>
              <a:rPr lang="en-US" sz="2600" b="1" i="1" dirty="0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?</a:t>
            </a:r>
            <a:r>
              <a:rPr lang="en-US" sz="2800" b="1" i="1" dirty="0">
                <a:solidFill>
                  <a:schemeClr val="accent1"/>
                </a:solidFill>
                <a:latin typeface="Nyala" panose="02000504070300020003" pitchFamily="2" charset="0"/>
                <a:ea typeface="Calibri"/>
                <a:cs typeface="Calibri"/>
              </a:rPr>
              <a:t> </a:t>
            </a:r>
          </a:p>
          <a:p>
            <a:pPr marL="932180" lvl="2" indent="-457200"/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600" dirty="0">
              <a:ea typeface="Calibri"/>
              <a:cs typeface="Calibri"/>
            </a:endParaRPr>
          </a:p>
          <a:p>
            <a:pPr marL="932180" lvl="2" indent="-457200">
              <a:buAutoNum type="arabicPeriod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752F42-A048-FA1B-7374-6A0FB6A2C6DB}"/>
              </a:ext>
            </a:extLst>
          </p:cNvPr>
          <p:cNvSpPr txBox="1">
            <a:spLocks/>
          </p:cNvSpPr>
          <p:nvPr/>
        </p:nvSpPr>
        <p:spPr>
          <a:xfrm>
            <a:off x="8165189" y="3709040"/>
            <a:ext cx="3775496" cy="2384340"/>
          </a:xfrm>
          <a:prstGeom prst="rect">
            <a:avLst/>
          </a:prstGeom>
        </p:spPr>
        <p:txBody>
          <a:bodyPr vert="horz" lIns="0" tIns="45720" rIns="0" bIns="45720" rtlCol="0" anchor="t">
            <a:normAutofit fontScale="850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የቤት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ባለንብረቶች</a:t>
            </a:r>
            <a:endParaRPr lang="en-US" sz="2400" dirty="0">
              <a:latin typeface="Nyala" panose="02000504070300020003" pitchFamily="2" charset="0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የመንግስት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ያልሆነ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ቤት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ተከራዮች</a:t>
            </a:r>
            <a:endParaRPr lang="en-US" sz="2400" dirty="0">
              <a:solidFill>
                <a:srgbClr val="404040"/>
              </a:solidFill>
              <a:latin typeface="Nyala" panose="02000504070300020003" pitchFamily="2" charset="0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Willis-Moore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የወጣቶች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ማዕከል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(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በንቃት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ከሚሰራ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የወጣት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ቡድን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ጋር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)</a:t>
            </a: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ሌሎች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የCHA</a:t>
            </a:r>
            <a:r>
              <a:rPr lang="en-US" sz="2400" dirty="0">
                <a:solidFill>
                  <a:srgbClr val="404040"/>
                </a:solidFill>
                <a:latin typeface="Nyala" panose="02000504070300020003" pitchFamily="2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Nyala" panose="02000504070300020003" pitchFamily="2" charset="0"/>
              </a:rPr>
              <a:t>ቦታዎች</a:t>
            </a:r>
            <a:endParaRPr lang="en-US" sz="2400" dirty="0">
              <a:solidFill>
                <a:srgbClr val="404040"/>
              </a:solidFill>
              <a:latin typeface="Nyala" panose="02000504070300020003" pitchFamily="2" charset="0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endParaRPr lang="en-US" sz="2400" dirty="0">
              <a:solidFill>
                <a:srgbClr val="404040"/>
              </a:solidFill>
              <a:latin typeface="Aptos Narrow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endParaRPr lang="en-US" sz="2400" dirty="0">
              <a:solidFill>
                <a:srgbClr val="404040"/>
              </a:solidFill>
              <a:latin typeface="Aptos Narrow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endParaRPr lang="en-US" sz="2400" dirty="0">
              <a:solidFill>
                <a:srgbClr val="404040"/>
              </a:solidFill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2799681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88431-1E66-5077-7B20-262304AFE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ሊኖር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የሚችል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የትኩረት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ቡድን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ዝርዝር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[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ድምጽ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CC99F-91C8-0AB7-35DF-4ADD7942F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73848"/>
            <a:ext cx="3459193" cy="4095246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400" dirty="0" err="1">
                <a:latin typeface="Nyala" pitchFamily="2" charset="0"/>
              </a:rPr>
              <a:t>ማናቸውም</a:t>
            </a:r>
            <a:r>
              <a:rPr lang="en-US" sz="2400" dirty="0">
                <a:latin typeface="Nyala" pitchFamily="2" charset="0"/>
              </a:rPr>
              <a:t> </a:t>
            </a:r>
            <a:r>
              <a:rPr lang="en-US" sz="2400" dirty="0" err="1">
                <a:latin typeface="Nyala" pitchFamily="2" charset="0"/>
              </a:rPr>
              <a:t>ማሻሻያዎች</a:t>
            </a:r>
            <a:r>
              <a:rPr lang="en-US" sz="2400" dirty="0">
                <a:latin typeface="Nyala" pitchFamily="2" charset="0"/>
              </a:rPr>
              <a:t>?</a:t>
            </a:r>
            <a:endParaRPr lang="en-US" sz="2400" dirty="0">
              <a:solidFill>
                <a:srgbClr val="000000"/>
              </a:solidFill>
              <a:latin typeface="Nyala" pitchFamily="2" charset="0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400" dirty="0" err="1">
                <a:latin typeface="Nyala" pitchFamily="2" charset="0"/>
              </a:rPr>
              <a:t>ድምጽ</a:t>
            </a:r>
            <a:endParaRPr lang="en-US" sz="2400" dirty="0">
              <a:latin typeface="Nyala" pitchFamily="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C41628E-4F41-8797-C92A-97CB7FEF77AD}"/>
              </a:ext>
            </a:extLst>
          </p:cNvPr>
          <p:cNvSpPr txBox="1">
            <a:spLocks/>
          </p:cNvSpPr>
          <p:nvPr/>
        </p:nvSpPr>
        <p:spPr>
          <a:xfrm>
            <a:off x="4190204" y="1778257"/>
            <a:ext cx="7350035" cy="409543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CHA – LBJ</a:t>
            </a: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1600" dirty="0">
                <a:latin typeface="Nyala" pitchFamily="2" charset="0"/>
              </a:rPr>
              <a:t>CHA – Putnam Gardens</a:t>
            </a: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የቤት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ባለንብረቶች</a:t>
            </a:r>
            <a:endParaRPr lang="en-US" sz="1600" dirty="0">
              <a:solidFill>
                <a:srgbClr val="000000"/>
              </a:solidFill>
              <a:latin typeface="Nyala" pitchFamily="2" charset="0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የመንግስት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ያልሆነ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ቤት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ተከራዮች</a:t>
            </a:r>
            <a:endParaRPr lang="en-US" sz="1600" dirty="0">
              <a:solidFill>
                <a:srgbClr val="000000"/>
              </a:solidFill>
              <a:latin typeface="Nyala" pitchFamily="2" charset="0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Willis-Moore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የወጣቶች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ማዕከል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 (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በንቃት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ከሚሰራ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የወጣት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ፕሮግራም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ጋር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)</a:t>
            </a:r>
            <a:endParaRPr lang="en-US" sz="1600" dirty="0">
              <a:solidFill>
                <a:srgbClr val="000000"/>
              </a:solidFill>
              <a:latin typeface="Nyala" pitchFamily="2" charset="0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ሌሎች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የCHA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ቦታዎች</a:t>
            </a:r>
            <a:endParaRPr lang="en-US" sz="1600" dirty="0">
              <a:latin typeface="Nyala" pitchFamily="2" charset="0"/>
              <a:ea typeface="Calibri"/>
              <a:cs typeface="Calibri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የወጣቶች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ትኩረት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ቡድን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 (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በት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/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ቤት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ወይም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በወጣት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ማዕከላት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በኩል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) </a:t>
            </a: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የቤተክርስቲያን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የትኩረት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ቡድን</a:t>
            </a:r>
            <a:endParaRPr lang="en-US" sz="1600" dirty="0">
              <a:solidFill>
                <a:srgbClr val="404040"/>
              </a:solidFill>
              <a:latin typeface="Nyala" pitchFamily="2" charset="0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ከCambridge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የጤና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አጋርነት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ገጋር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በመተባበር</a:t>
            </a:r>
            <a:endParaRPr lang="en-US" sz="1600" dirty="0">
              <a:latin typeface="Nyala" pitchFamily="2" charset="0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ተጨማሪ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የመንግስት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ቤት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የግንባታ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 </a:t>
            </a:r>
            <a:r>
              <a:rPr lang="en-US" sz="1600" dirty="0" err="1">
                <a:solidFill>
                  <a:srgbClr val="404040"/>
                </a:solidFill>
                <a:latin typeface="Nyala" pitchFamily="2" charset="0"/>
              </a:rPr>
              <a:t>ቦታዎች</a:t>
            </a:r>
            <a:r>
              <a:rPr lang="en-US" sz="1600" dirty="0">
                <a:solidFill>
                  <a:srgbClr val="404040"/>
                </a:solidFill>
                <a:latin typeface="Nyala" pitchFamily="2" charset="0"/>
              </a:rPr>
              <a:t> </a:t>
            </a:r>
          </a:p>
          <a:p>
            <a:pPr marL="571500" indent="-571500">
              <a:buFont typeface="Wingdings,Sans-Serif" panose="020F0502020204030204" pitchFamily="34" charset="0"/>
              <a:buChar char="§"/>
            </a:pPr>
            <a:endParaRPr lang="en-US" sz="2400" dirty="0">
              <a:solidFill>
                <a:srgbClr val="404040"/>
              </a:solidFill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464980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የትኩረት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ቡድን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ጥያቄዎች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ምን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ምንድን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ናቸው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? </a:t>
            </a:r>
            <a:br>
              <a:rPr lang="en-US" dirty="0">
                <a:latin typeface="Nyala" pitchFamily="2" charset="0"/>
                <a:ea typeface="Calibri Light"/>
                <a:cs typeface="Calibri Light"/>
              </a:rPr>
            </a:b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የጥር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28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ሃሳቦች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፡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8509C3-E18B-9DD7-E188-730FF58E9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8095"/>
            <a:ext cx="6296369" cy="4023360"/>
          </a:xfrm>
        </p:spPr>
        <p:txBody>
          <a:bodyPr vert="horz" lIns="0" tIns="45720" rIns="0" bIns="45720" rtlCol="0" anchor="t">
            <a:noAutofit/>
          </a:bodyPr>
          <a:lstStyle/>
          <a:p>
            <a:pPr marL="566420" lvl="2"/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ውሳኔዎች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ከመተላለፋቸው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በፊት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እንዴት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ልናገኛችሁ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እንችላለን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 </a:t>
            </a:r>
          </a:p>
          <a:p>
            <a:pPr marL="566420" lvl="2"/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በDCR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ማንን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ማግኘት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እንዳለባችሁ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ታውቃላችሁ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 </a:t>
            </a:r>
          </a:p>
          <a:p>
            <a:pPr marL="566420" lvl="2"/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ግንዛቤ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አላችሁ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ያሳስባቹሃል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 </a:t>
            </a:r>
          </a:p>
          <a:p>
            <a:pPr marL="566420" lvl="2"/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ድምጽ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ሊኖራችሁ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እንደሚችል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ታውቃላችሁ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 </a:t>
            </a:r>
          </a:p>
          <a:p>
            <a:pPr marL="566420" lvl="2"/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ድምጻችሁ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እንዲሰማ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የምትፈልጉት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እንዴት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ነው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 </a:t>
            </a:r>
            <a:endParaRPr lang="en-US" sz="2400" dirty="0">
              <a:highlight>
                <a:srgbClr val="FFFFFF"/>
              </a:highlight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566420" lvl="2"/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DCR/EEA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ማህበረሰቡ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ውስጥ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ያሉ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ችግሮችን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የሚፈታው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እንዴት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ነው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 </a:t>
            </a:r>
          </a:p>
          <a:p>
            <a:pPr marL="566420" lvl="2"/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DCR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ምን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እንደሆነ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እና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ምን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እንደሚሰራ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ታውቃላችሁ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 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Nyala" pitchFamily="2" charset="0"/>
              <a:cs typeface="Segoe UI"/>
            </a:endParaRPr>
          </a:p>
          <a:p>
            <a:pPr marL="566420" lvl="2"/>
            <a:endParaRPr lang="en-US" sz="2400" dirty="0">
              <a:highlight>
                <a:srgbClr val="FFFFFF"/>
              </a:highlight>
              <a:latin typeface="Aptos"/>
              <a:cs typeface="Segoe UI"/>
            </a:endParaRPr>
          </a:p>
          <a:p>
            <a:pPr marL="566420" lvl="2"/>
            <a:endParaRPr lang="en-US" sz="2400" dirty="0">
              <a:highlight>
                <a:srgbClr val="FFFFFF"/>
              </a:highlight>
              <a:latin typeface="Aptos"/>
              <a:cs typeface="Segoe UI"/>
            </a:endParaRPr>
          </a:p>
          <a:p>
            <a:endParaRPr lang="en-US" sz="1600" dirty="0">
              <a:solidFill>
                <a:srgbClr val="333333"/>
              </a:solidFill>
              <a:highlight>
                <a:srgbClr val="FFFFFF"/>
              </a:highlight>
              <a:latin typeface="Segoe UI"/>
              <a:ea typeface="Calibri" panose="020F0502020204030204"/>
              <a:cs typeface="Segoe UI"/>
            </a:endParaRPr>
          </a:p>
          <a:p>
            <a:endParaRPr lang="en-US" dirty="0">
              <a:solidFill>
                <a:srgbClr val="404040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318E2053-F2AE-6AA4-23D9-6ED955C9B9F3}"/>
              </a:ext>
            </a:extLst>
          </p:cNvPr>
          <p:cNvSpPr txBox="1">
            <a:spLocks/>
          </p:cNvSpPr>
          <p:nvPr/>
        </p:nvSpPr>
        <p:spPr>
          <a:xfrm>
            <a:off x="5971583" y="1710823"/>
            <a:ext cx="5906474" cy="4023360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420" lvl="2"/>
            <a:endParaRPr lang="en-US" sz="2000" dirty="0">
              <a:highlight>
                <a:srgbClr val="FFFFFF"/>
              </a:highlight>
              <a:latin typeface="Aptos"/>
              <a:cs typeface="Segoe UI"/>
            </a:endParaRPr>
          </a:p>
          <a:p>
            <a:pPr marL="566420" lvl="2"/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ምን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ምን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ተግባራት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እንደምታከናውኑ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ታውቃላችሁ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 </a:t>
            </a:r>
          </a:p>
          <a:p>
            <a:pPr marL="566420" lvl="2"/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እንዲገኙ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የሚያደርግዎት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ምንድን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ነው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 </a:t>
            </a:r>
            <a:endParaRPr lang="en-US" sz="2400" dirty="0">
              <a:highlight>
                <a:srgbClr val="FFFFFF"/>
              </a:highlight>
              <a:latin typeface="Nyala" pitchFamily="2" charset="0"/>
              <a:ea typeface="Calibri" panose="020F0502020204030204"/>
              <a:cs typeface="Calibri" panose="020F0502020204030204"/>
            </a:endParaRPr>
          </a:p>
          <a:p>
            <a:pPr marL="566420" lvl="2"/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የኔነት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ስሜትን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የሚመለከት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ጥያቄ</a:t>
            </a:r>
            <a:endParaRPr lang="en-US" sz="2400" dirty="0">
              <a:highlight>
                <a:srgbClr val="FFFFFF"/>
              </a:highlight>
              <a:latin typeface="Nyala" pitchFamily="2" charset="0"/>
              <a:cs typeface="Segoe UI"/>
            </a:endParaRPr>
          </a:p>
          <a:p>
            <a:pPr marL="566420" lvl="2"/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ቀደም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ሲል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የነበሩ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ሂደቶች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ግምገማ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፣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ለምሳሉ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Magazine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Beachማስተርፕላን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፡ ያ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የተከሰተው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እንዴት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ነበር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መለወጥ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ያለበት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ምንድን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ነው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እንዴት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? </a:t>
            </a:r>
          </a:p>
          <a:p>
            <a:pPr marL="566420" lvl="2"/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በረጅም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ጊዜ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እና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በአዳዲስ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ነዋሪዎች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መካከል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ያለውን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ግንኙነት</a:t>
            </a:r>
            <a:r>
              <a:rPr lang="en-US" sz="2400" dirty="0">
                <a:highlight>
                  <a:srgbClr val="FFFFFF"/>
                </a:highlight>
                <a:latin typeface="Nyala" pitchFamily="2" charset="0"/>
                <a:cs typeface="Segoe UI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Nyala" pitchFamily="2" charset="0"/>
                <a:cs typeface="Segoe UI"/>
              </a:rPr>
              <a:t>መዳሰስ</a:t>
            </a:r>
            <a:endParaRPr lang="en-US" sz="2400" dirty="0">
              <a:highlight>
                <a:srgbClr val="FFFFFF"/>
              </a:highlight>
              <a:latin typeface="Nyala" pitchFamily="2" charset="0"/>
              <a:cs typeface="Segoe UI"/>
            </a:endParaRPr>
          </a:p>
          <a:p>
            <a:pPr marL="566420" lvl="2"/>
            <a:endParaRPr lang="en-US" sz="2400" dirty="0">
              <a:highlight>
                <a:srgbClr val="FFFFFF"/>
              </a:highlight>
              <a:latin typeface="Aptos"/>
              <a:cs typeface="Segoe UI"/>
            </a:endParaRPr>
          </a:p>
          <a:p>
            <a:pPr marL="566420" lvl="2"/>
            <a:endParaRPr lang="en-US" sz="2400" dirty="0">
              <a:highlight>
                <a:srgbClr val="FFFFFF"/>
              </a:highlight>
              <a:latin typeface="Aptos"/>
              <a:cs typeface="Segoe UI"/>
            </a:endParaRPr>
          </a:p>
          <a:p>
            <a:endParaRPr lang="en-US" sz="1600" dirty="0">
              <a:solidFill>
                <a:srgbClr val="333333"/>
              </a:solidFill>
              <a:highlight>
                <a:srgbClr val="FFFFFF"/>
              </a:highlight>
              <a:latin typeface="Segoe UI"/>
              <a:ea typeface="Calibri" panose="020F0502020204030204"/>
              <a:cs typeface="Segoe UI"/>
            </a:endParaRPr>
          </a:p>
          <a:p>
            <a:endParaRPr lang="en-US" dirty="0">
              <a:solidFill>
                <a:srgbClr val="404040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8A3D4-87AF-8B23-86C6-B295F92BF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2ED83-F63E-DA27-63BF-179484FE3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የትኩረት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ቡድን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ጥያቄዎች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ምን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ምንድን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ናቸው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? </a:t>
            </a:r>
            <a:br>
              <a:rPr lang="en-US" dirty="0">
                <a:latin typeface="Nyala" pitchFamily="2" charset="0"/>
                <a:ea typeface="Calibri Light"/>
                <a:cs typeface="Calibri Light"/>
              </a:rPr>
            </a:b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በኢሜይል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የቀረቡ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ሃሳቦች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፡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E25132-AF6C-3647-FE32-2EF8EA7DF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57" y="2008128"/>
            <a:ext cx="10938304" cy="4023360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2" indent="0">
              <a:buNone/>
            </a:pP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1.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ስለMemorial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Drive (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ለምሳሌ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ፕሮግራሞች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ትራፊል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መዝናኛ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)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አጠቃቀም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DCR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የሚያስተላልፋቸውን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ውሳኔዎች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ምን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ያህል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ያውቁዋቸዋል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?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383540" lvl="2" indent="0">
              <a:buNone/>
            </a:pP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2. DCR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ስለMemorial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Drive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የሚያስተላልፋቸው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ውሳኔዎች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በርስዎ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የሕይወት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ጥራት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ላይ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እክሎችን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የሚፈጥሩት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በምን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በምን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መንገድ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ነው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? 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383540" lvl="2" indent="0">
              <a:buNone/>
            </a:pP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3.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የማህበረሰብ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አባላት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መረጃ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እያገኙ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ከDCR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ጋር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እየተገናኙ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እንዲቆዩ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ለማድረግ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ጥቅም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ላይ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መዋል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ያለባቸው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ውጤታማ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መንገዶች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ምን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ምንድን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ናቸው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? 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383540" lvl="2" indent="0">
              <a:buNone/>
            </a:pP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4.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የማህበረሰብ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አባላት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ከDCR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ጋር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የሚሳተፍባቸው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ቀጣይነት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ያላቸው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እድሎች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ከነበሬ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እነዚያ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እድሎች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ምን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እንዲመስሉ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ይፈልጋሉ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? 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383540" lvl="2" indent="0">
              <a:buNone/>
            </a:pP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5.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በDCR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በአጋር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ድርጅቶች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ስለሚሰጡ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ፕሮግራሞች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ታውቃላችሁ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?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የምታውቁ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ከሆነ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ምን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ምንድን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ናቸው</a:t>
            </a:r>
            <a:r>
              <a:rPr lang="en-US" sz="2400" dirty="0">
                <a:highlight>
                  <a:srgbClr val="FFFFFF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?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Times New Roman" pitchFamily="18" charset="0"/>
              <a:cs typeface="Times New Roman" pitchFamily="18" charset="0"/>
            </a:endParaRPr>
          </a:p>
          <a:p>
            <a:pPr marL="566420" lvl="2"/>
            <a:endParaRPr lang="en-US" sz="2400" dirty="0">
              <a:highlight>
                <a:srgbClr val="FFFFFF"/>
              </a:highlight>
              <a:latin typeface="Aptos"/>
              <a:cs typeface="Segoe UI"/>
            </a:endParaRPr>
          </a:p>
          <a:p>
            <a:pPr marL="566420" lvl="2"/>
            <a:endParaRPr lang="en-US" sz="2400" dirty="0">
              <a:highlight>
                <a:srgbClr val="FFFFFF"/>
              </a:highlight>
              <a:latin typeface="Aptos"/>
              <a:cs typeface="Segoe UI"/>
            </a:endParaRPr>
          </a:p>
          <a:p>
            <a:endParaRPr lang="en-US" sz="1600" dirty="0">
              <a:solidFill>
                <a:srgbClr val="333333"/>
              </a:solidFill>
              <a:highlight>
                <a:srgbClr val="FFFFFF"/>
              </a:highlight>
              <a:latin typeface="Segoe UI"/>
              <a:ea typeface="Calibri" panose="020F0502020204030204"/>
              <a:cs typeface="Segoe UI"/>
            </a:endParaRPr>
          </a:p>
          <a:p>
            <a:endParaRPr lang="en-US" dirty="0">
              <a:solidFill>
                <a:srgbClr val="404040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6644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F7C8D-5830-4ADB-6315-F2EEE4A3D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12751-39B7-6679-2270-90E6326719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0038" y="276900"/>
            <a:ext cx="10058400" cy="687387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Nyala" pitchFamily="2" charset="0"/>
                <a:ea typeface="Calibri Light"/>
                <a:cs typeface="Calibri Light"/>
              </a:rPr>
              <a:t>በትኩረት</a:t>
            </a:r>
            <a:r>
              <a:rPr lang="en-US" sz="36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600" dirty="0" err="1">
                <a:latin typeface="Nyala" pitchFamily="2" charset="0"/>
                <a:ea typeface="Calibri Light"/>
                <a:cs typeface="Calibri Light"/>
              </a:rPr>
              <a:t>ቡድን</a:t>
            </a:r>
            <a:r>
              <a:rPr lang="en-US" sz="36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600" dirty="0" err="1">
                <a:latin typeface="Nyala" pitchFamily="2" charset="0"/>
                <a:ea typeface="Calibri Light"/>
                <a:cs typeface="Calibri Light"/>
              </a:rPr>
              <a:t>ጥያቄዎች</a:t>
            </a:r>
            <a:r>
              <a:rPr lang="en-US" sz="36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600" dirty="0" err="1">
                <a:latin typeface="Nyala" pitchFamily="2" charset="0"/>
                <a:ea typeface="Calibri Light"/>
                <a:cs typeface="Calibri Light"/>
              </a:rPr>
              <a:t>ላይ</a:t>
            </a:r>
            <a:r>
              <a:rPr lang="en-US" sz="36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600" dirty="0" err="1">
                <a:latin typeface="Nyala" pitchFamily="2" charset="0"/>
                <a:ea typeface="Calibri Light"/>
                <a:cs typeface="Calibri Light"/>
              </a:rPr>
              <a:t>ተጨማሪ</a:t>
            </a:r>
            <a:r>
              <a:rPr lang="en-US" sz="3600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sz="3600" dirty="0" err="1">
                <a:latin typeface="Nyala" pitchFamily="2" charset="0"/>
                <a:ea typeface="Calibri Light"/>
                <a:cs typeface="Calibri Light"/>
              </a:rPr>
              <a:t>ግብዓት</a:t>
            </a:r>
            <a:endParaRPr lang="en-US" sz="3600" dirty="0">
              <a:latin typeface="Nyala" pitchFamily="2" charset="0"/>
              <a:ea typeface="Calibri Light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CED1F-6245-79A0-BD33-298E994AC6FE}"/>
              </a:ext>
            </a:extLst>
          </p:cNvPr>
          <p:cNvSpPr txBox="1"/>
          <p:nvPr/>
        </p:nvSpPr>
        <p:spPr>
          <a:xfrm>
            <a:off x="203548" y="1323062"/>
            <a:ext cx="11438349" cy="413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3540" lvl="2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endParaRPr lang="en-US" dirty="0">
              <a:solidFill>
                <a:srgbClr val="404040"/>
              </a:solidFill>
              <a:highlight>
                <a:srgbClr val="FFFFFF"/>
              </a:highlight>
              <a:latin typeface="Aptos"/>
            </a:endParaRPr>
          </a:p>
          <a:p>
            <a:pPr marL="383540" lvl="2" indent="0">
              <a:buNone/>
            </a:pP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1.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ስለMemorial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Drive (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ለምሳሌ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ፕሮግራሞች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፣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ትራፊል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፣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መዝናኛ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)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አጠቃቀም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DCR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የሚያስተላልፋቸውን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ውሳኔዎች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ምን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ያህል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ያውቁዋቸዋል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?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Nyala" pitchFamily="2" charset="0"/>
              <a:ea typeface="+mn-lt"/>
              <a:cs typeface="Segoe UI"/>
            </a:endParaRPr>
          </a:p>
          <a:p>
            <a:pPr marL="383540" lvl="2" indent="0">
              <a:buNone/>
            </a:pP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2. DCR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ስለMemorial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Drive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የሚያስተላልፋቸው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ውሳኔዎች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በርስዎ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የሕይወት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ጥራት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ላይ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እክሎችን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የሚፈጥሩት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በምን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በምን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መንገድ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ነው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? 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Nyala" pitchFamily="2" charset="0"/>
              <a:ea typeface="+mn-lt"/>
              <a:cs typeface="Segoe UI"/>
            </a:endParaRPr>
          </a:p>
          <a:p>
            <a:pPr marL="383540" lvl="2" indent="0">
              <a:buNone/>
            </a:pP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3.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የማህበረሰብ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አባላት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መረጃ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እያገኙ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እና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ከDCR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ጋር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እየተገናኙ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እንዲቆዩ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ለማድረግ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ጥቅም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ላይ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መዋል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ያለባቸው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ውጤታማ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መንገዶች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ምን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ምንድን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ናቸው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? 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Nyala" pitchFamily="2" charset="0"/>
              <a:ea typeface="+mn-lt"/>
              <a:cs typeface="Segoe UI"/>
            </a:endParaRPr>
          </a:p>
          <a:p>
            <a:pPr marL="383540" lvl="2" indent="0">
              <a:buNone/>
            </a:pP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4.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የማህበረሰብ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አባላት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ከDCR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ጋር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የሚሳተፍባቸው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ቀጣይነት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ያላቸው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እድሎች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ከነበሬ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፣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እነዚያ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እድሎች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ምን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እንዲመስሉ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ይፈልጋሉ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? 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Nyala" pitchFamily="2" charset="0"/>
              <a:ea typeface="+mn-lt"/>
              <a:cs typeface="Segoe UI"/>
            </a:endParaRPr>
          </a:p>
          <a:p>
            <a:pPr marL="383540" lvl="2" indent="0">
              <a:buNone/>
            </a:pP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5.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በDCR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እና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በአጋር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ድርጅቶች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ስለሚሰጡ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ፕሮግራሞች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ታውቃላችሁ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?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የምታውቁ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ከሆነ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፣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ምን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ምንድን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ናቸው</a:t>
            </a:r>
            <a:r>
              <a:rPr lang="en-US" dirty="0">
                <a:highlight>
                  <a:srgbClr val="FFFFFF"/>
                </a:highlight>
                <a:latin typeface="Nyala" pitchFamily="2" charset="0"/>
                <a:ea typeface="+mn-lt"/>
                <a:cs typeface="Segoe UI"/>
              </a:rPr>
              <a:t>?</a:t>
            </a:r>
            <a:endParaRPr lang="en-US" dirty="0">
              <a:solidFill>
                <a:srgbClr val="404040"/>
              </a:solidFill>
              <a:highlight>
                <a:srgbClr val="FFFFFF"/>
              </a:highlight>
              <a:latin typeface="Nyala" pitchFamily="2" charset="0"/>
            </a:endParaRPr>
          </a:p>
          <a:p>
            <a:pPr marL="1126490" lvl="3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Font typeface="Calibri"/>
              <a:buChar char="-"/>
            </a:pP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የታቀደ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ለውጥ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፡ DCR ...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ሲሆን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የሚሰጣቸው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ፕሮግራሞች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[A-Z]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ወዘተ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.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ናቸው</a:t>
            </a:r>
            <a:r>
              <a:rPr lang="ti-ET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።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ከነዚህ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ውስጥ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ማናቸውንም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ያውቁዋቸዋል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?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ከሆነ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፣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የትኞቹቸን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?</a:t>
            </a:r>
          </a:p>
          <a:p>
            <a:pPr marL="726440" lvl="2" indent="-3429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AutoNum type="arabicPeriod"/>
            </a:pP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ሰዎች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Memorial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Driveን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መጠቀም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የሚፈልጉት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እንዴት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ነው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?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ሰዎች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እዚህ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ቦታ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ላይ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ማድረግ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የሚፈልጉት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እና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/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ወይም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መገኘት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የሚፈልጉት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እንዴት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ነው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?</a:t>
            </a:r>
          </a:p>
          <a:p>
            <a:pPr marL="383540" lvl="2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endParaRPr lang="en-US" dirty="0">
              <a:solidFill>
                <a:srgbClr val="0070C0"/>
              </a:solidFill>
              <a:highlight>
                <a:srgbClr val="FFFFFF"/>
              </a:highlight>
              <a:latin typeface="Nyala" pitchFamily="2" charset="0"/>
              <a:ea typeface="Calibri"/>
              <a:cs typeface="Calibri"/>
            </a:endParaRPr>
          </a:p>
          <a:p>
            <a:pPr marL="383540" lvl="2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ከTF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የተገኙ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የግብረመልስ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ማስታወሻዎች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፡</a:t>
            </a:r>
          </a:p>
          <a:p>
            <a:pPr marL="669290" lvl="2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Font typeface="Calibri"/>
              <a:buChar char="-"/>
            </a:pP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በትኩረት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ቡድን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ማስታወሻዎች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ውስጥ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ይካተት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፡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እዚህ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የተገኘነው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ለምንድን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ነው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?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ይህን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ስራ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የምንሰራው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ለምንድን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ነው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?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የማመሳከርያ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ክፍል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Nyala" pitchFamily="2" charset="0"/>
                <a:ea typeface="Calibri"/>
                <a:cs typeface="Calibri"/>
              </a:rPr>
              <a:t> 205</a:t>
            </a:r>
          </a:p>
        </p:txBody>
      </p:sp>
    </p:spTree>
    <p:extLst>
      <p:ext uri="{BB962C8B-B14F-4D97-AF65-F5344CB8AC3E}">
        <p14:creationId xmlns:p14="http://schemas.microsoft.com/office/powerpoint/2010/main" val="505246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6B5EB-5F35-DD90-A91A-C9BFD1874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5E50F-DA99-56FC-3F65-5A6A7FBB3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የትኩረት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ቡድን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ይዘት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[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ድምጽ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መስጠት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]</a:t>
            </a:r>
            <a:r>
              <a:rPr lang="en-US" dirty="0">
                <a:ea typeface="Calibri Light"/>
                <a:cs typeface="Calibri Light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4068C-599C-6B0A-BECE-C3D2E6108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am-ET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ማንኛውም አይነት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ማሻሻያዎች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አሉ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?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ድምጽ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መስጠት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3758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6729A-6517-BD19-3D58-FAFEE79A7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92583-52DA-5992-0B62-03EED44C3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ከትኩረት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ቡድን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ጋር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መገናኘት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[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ድምጽ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መስጠት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]</a:t>
            </a:r>
            <a:r>
              <a:rPr lang="en-US" dirty="0">
                <a:ea typeface="Calibri Light"/>
                <a:cs typeface="Calibri Light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75AA0-B25A-8D5C-3C92-743DE7EBD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am-ET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ማንኛውም አይነት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ማሻሻያዎች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አሉ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?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ድምጽ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መስጠት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48965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77E42-DAA5-AED2-D4E5-AA0EDD5DF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EE6CB-316B-E627-ACD2-9E6CBFABB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የ</a:t>
            </a:r>
            <a:r>
              <a:rPr lang="am-ET" dirty="0">
                <a:latin typeface="Times New Roman" pitchFamily="18" charset="0"/>
                <a:ea typeface="Calibri Light"/>
                <a:cs typeface="Times New Roman" pitchFamily="18" charset="0"/>
              </a:rPr>
              <a:t>ታህሳስ 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1 </a:t>
            </a:r>
            <a:r>
              <a:rPr lang="am-ET" dirty="0">
                <a:latin typeface="Times New Roman" pitchFamily="18" charset="0"/>
                <a:ea typeface="Calibri Light"/>
                <a:cs typeface="Times New Roman" pitchFamily="18" charset="0"/>
              </a:rPr>
              <a:t>ቀን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ስብሰባ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5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ቃለ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ጉባዔዎችን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መገምገም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[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ድምጽ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መስጠት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]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12995-1C1D-5D77-78FC-BB0BE8E07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am-ET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ማንኛውም አይነት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ማሻሻያዎች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አሉ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?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ድምጽ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መስጠት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46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99BB-8ABA-4FA5-17DB-073D8A6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9EE6-F133-CCF0-9C96-499A54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የ</a:t>
            </a:r>
            <a:r>
              <a:rPr lang="am-ET" dirty="0">
                <a:latin typeface="Times New Roman" pitchFamily="18" charset="0"/>
                <a:ea typeface="Calibri Light"/>
                <a:cs typeface="Times New Roman" pitchFamily="18" charset="0"/>
              </a:rPr>
              <a:t>ጥር 28 ቀን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ስብሰባ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am-ET" dirty="0">
                <a:latin typeface="Times New Roman" pitchFamily="18" charset="0"/>
                <a:ea typeface="Calibri Light"/>
                <a:cs typeface="Times New Roman" pitchFamily="18" charset="0"/>
              </a:rPr>
              <a:t>6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ቃለ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ጉባዔዎችን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መገምገም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[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ድምጽ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መስጠት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]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0FDA-0CFE-1D61-C3EF-6E2D593B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am-ET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ማንኛውም አይነት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ማሻሻያዎች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አሉ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?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ድምጽ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መስጠት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21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ea typeface="Calibri Light"/>
                <a:cs typeface="Arial" panose="020B0604020202020204" pitchFamily="34" charset="0"/>
              </a:rPr>
              <a:t>የቀረጻ</a:t>
            </a:r>
            <a:r>
              <a:rPr lang="en-US" dirty="0">
                <a:latin typeface="Nyala" pitchFamily="2" charset="0"/>
                <a:ea typeface="Calibri Ligh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Arial" panose="020B0604020202020204" pitchFamily="34" charset="0"/>
              </a:rPr>
              <a:t>ማስታወቂያ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pPr lvl="0"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ይህ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የሚቀረጽ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ሲሆን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የአካባቢ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ጥበቃና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መዝናኛ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መምሪያ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ወይም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የኢነርጂና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የአካባቢ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ጉዳዮች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ስራ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አስፈጻሚ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ኦፊሰሩ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ቪዲዮውን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፣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የማይንቀሳቀሱ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ምስሎችን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፣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ድምጽ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የውይይት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ጽሁፎችን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ለማሰራጨት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ሊመርጡ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ይችላሉ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በዚህ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የቨርቹዋል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በመቀጠል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የሚቀረጸው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ዝግጅት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አባል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ለመሆን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ይስማማሉ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ቅጂዎቹና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የውይይት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ጽሁፎቹ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እንደ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መዝገቦች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ተደርገው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ሊያዙ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ይችላሉ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US" sz="2400" dirty="0">
              <a:solidFill>
                <a:srgbClr val="000000"/>
              </a:solidFill>
              <a:latin typeface="Aptos Narrow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2C8-F4BB-C6C6-3C31-76861C7B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FED7D46-BF88-CFAB-5C74-DD2B60032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51664" y="4120827"/>
            <a:ext cx="9687258" cy="184848"/>
            <a:chOff x="1051664" y="3431606"/>
            <a:chExt cx="10110591" cy="21659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50F441-4539-DE51-45EC-BA2CE88BA2F1}"/>
                </a:ext>
              </a:extLst>
            </p:cNvPr>
            <p:cNvCxnSpPr/>
            <p:nvPr/>
          </p:nvCxnSpPr>
          <p:spPr>
            <a:xfrm>
              <a:off x="1093416" y="3543821"/>
              <a:ext cx="10068839" cy="167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4724301-1DC9-5DF5-5444-CD5588A1C959}"/>
                </a:ext>
              </a:extLst>
            </p:cNvPr>
            <p:cNvSpPr/>
            <p:nvPr/>
          </p:nvSpPr>
          <p:spPr>
            <a:xfrm flipV="1">
              <a:off x="1051664" y="3473362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B3671F5-EC97-A1BF-AD86-9AE210C39DC0}"/>
                </a:ext>
              </a:extLst>
            </p:cNvPr>
            <p:cNvSpPr/>
            <p:nvPr/>
          </p:nvSpPr>
          <p:spPr>
            <a:xfrm flipV="1">
              <a:off x="3139334" y="3452484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F38ADD-09CA-0052-64C2-FAC4B75B81BB}"/>
                </a:ext>
              </a:extLst>
            </p:cNvPr>
            <p:cNvSpPr/>
            <p:nvPr/>
          </p:nvSpPr>
          <p:spPr>
            <a:xfrm flipV="1">
              <a:off x="9214457" y="3452483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E944288-5339-C41A-41FA-AFDBF42EFAB8}"/>
                </a:ext>
              </a:extLst>
            </p:cNvPr>
            <p:cNvSpPr/>
            <p:nvPr/>
          </p:nvSpPr>
          <p:spPr>
            <a:xfrm flipV="1">
              <a:off x="5080867" y="3431606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211A56-1806-7DF8-3BD1-53F2161C6CC7}"/>
                </a:ext>
              </a:extLst>
            </p:cNvPr>
            <p:cNvSpPr/>
            <p:nvPr/>
          </p:nvSpPr>
          <p:spPr>
            <a:xfrm flipV="1">
              <a:off x="7147662" y="3473360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F520162-D799-34B1-B386-1AACA3C9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0168000" y="370290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AA9376D-DDA0-8D47-B282-9BB3B37FB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4089816" y="3689653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AA784E-F757-B6E6-19D4-8C161C5CC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6003097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170001D-86B8-A3E6-535B-F5CDCB549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359109" y="4223387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27B5C9-9B0B-A430-3FEF-79E4AD6B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8225852" y="3700520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70886E7-5475-E082-B837-223AA6F01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871050" y="3700858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09BE29-DEDE-7832-48E9-F7637FF8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8051197" y="4234593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E421854-13A0-0DCA-2593-414270BFAD66}"/>
              </a:ext>
            </a:extLst>
          </p:cNvPr>
          <p:cNvSpPr txBox="1"/>
          <p:nvPr/>
        </p:nvSpPr>
        <p:spPr>
          <a:xfrm>
            <a:off x="10583363" y="3857414"/>
            <a:ext cx="1409700" cy="9233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 err="1">
                <a:solidFill>
                  <a:srgbClr val="00B050"/>
                </a:solidFill>
                <a:latin typeface="Nyala" pitchFamily="2" charset="0"/>
                <a:ea typeface="Calibri"/>
                <a:cs typeface="Calibri"/>
              </a:rPr>
              <a:t>የሰኔ</a:t>
            </a:r>
            <a:r>
              <a:rPr lang="en-US" b="1" dirty="0">
                <a:solidFill>
                  <a:srgbClr val="00B050"/>
                </a:solidFill>
                <a:latin typeface="Nyala" pitchFamily="2" charset="0"/>
                <a:ea typeface="Calibri"/>
                <a:cs typeface="Calibri"/>
              </a:rPr>
              <a:t> 30 </a:t>
            </a:r>
            <a:r>
              <a:rPr lang="en-US" b="1" dirty="0" err="1">
                <a:solidFill>
                  <a:srgbClr val="00B050"/>
                </a:solidFill>
                <a:latin typeface="Nyala" pitchFamily="2" charset="0"/>
                <a:ea typeface="Calibri"/>
                <a:cs typeface="Calibri"/>
              </a:rPr>
              <a:t>የመጨረሻ</a:t>
            </a:r>
            <a:r>
              <a:rPr lang="en-US" b="1" dirty="0">
                <a:solidFill>
                  <a:srgbClr val="00B05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Nyala" pitchFamily="2" charset="0"/>
                <a:ea typeface="Calibri"/>
                <a:cs typeface="Calibri"/>
              </a:rPr>
              <a:t>ሪፖርት</a:t>
            </a:r>
            <a:r>
              <a:rPr lang="en-US" b="1" dirty="0">
                <a:solidFill>
                  <a:srgbClr val="00B050"/>
                </a:solidFill>
                <a:ea typeface="Calibri"/>
                <a:cs typeface="Calibri"/>
              </a:rPr>
              <a:t> 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0ABB1-F1FC-7981-BDEF-5CD89B405259}"/>
              </a:ext>
            </a:extLst>
          </p:cNvPr>
          <p:cNvSpPr txBox="1"/>
          <p:nvPr/>
        </p:nvSpPr>
        <p:spPr>
          <a:xfrm>
            <a:off x="9156708" y="2771741"/>
            <a:ext cx="1870061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ሰኔ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17</a:t>
            </a:r>
            <a:br>
              <a:rPr lang="en-US" dirty="0">
                <a:latin typeface="Nyala" pitchFamily="2" charset="0"/>
                <a:ea typeface="Calibri"/>
                <a:cs typeface="Calibri"/>
              </a:rPr>
            </a:br>
            <a:r>
              <a:rPr lang="en-US" dirty="0" err="1">
                <a:latin typeface="Nyala" pitchFamily="2" charset="0"/>
                <a:ea typeface="Calibri"/>
                <a:cs typeface="Calibri"/>
              </a:rPr>
              <a:t>ስብሰባ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#11</a:t>
            </a:r>
          </a:p>
          <a:p>
            <a:pPr algn="ctr"/>
            <a:r>
              <a:rPr lang="en-US" dirty="0">
                <a:latin typeface="Nyala" pitchFamily="2" charset="0"/>
                <a:ea typeface="Calibri"/>
                <a:cs typeface="Calibri"/>
              </a:rPr>
              <a:t>(6-8 PM </a:t>
            </a:r>
            <a:r>
              <a:rPr lang="am-ET" dirty="0">
                <a:latin typeface="Nyala" pitchFamily="2" charset="0"/>
                <a:ea typeface="Calibri"/>
                <a:cs typeface="Calibri"/>
              </a:rPr>
              <a:t>ቅልቅል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46A67F-06DD-CC7E-386C-25C8A72156B2}"/>
              </a:ext>
            </a:extLst>
          </p:cNvPr>
          <p:cNvSpPr txBox="1"/>
          <p:nvPr/>
        </p:nvSpPr>
        <p:spPr>
          <a:xfrm>
            <a:off x="8791516" y="4308579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latin typeface="Nyala" pitchFamily="2" charset="0"/>
                <a:ea typeface="Calibri"/>
                <a:cs typeface="Calibri"/>
              </a:rPr>
              <a:t>ሰኔ</a:t>
            </a:r>
            <a:endParaRPr lang="en-US" b="1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623107-395F-25D4-94D5-65ABD11EBC3E}"/>
              </a:ext>
            </a:extLst>
          </p:cNvPr>
          <p:cNvSpPr txBox="1"/>
          <p:nvPr/>
        </p:nvSpPr>
        <p:spPr>
          <a:xfrm>
            <a:off x="7151951" y="2773652"/>
            <a:ext cx="1871479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ግንቦት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13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ስብሰባ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#10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>
                <a:latin typeface="Nyala" pitchFamily="2" charset="0"/>
                <a:ea typeface="Calibri"/>
                <a:cs typeface="Calibri"/>
              </a:rPr>
              <a:t>(6-8 PM </a:t>
            </a:r>
            <a:r>
              <a:rPr lang="am-ET" dirty="0">
                <a:latin typeface="Nyala" pitchFamily="2" charset="0"/>
                <a:ea typeface="Calibri"/>
                <a:cs typeface="Calibri"/>
              </a:rPr>
              <a:t>ቅልቅል</a:t>
            </a:r>
            <a:r>
              <a:rPr lang="en-US" dirty="0">
                <a:ea typeface="Calibri"/>
                <a:cs typeface="Calibri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D4A3F1-D09A-0BFB-46C6-AD62542F582F}"/>
              </a:ext>
            </a:extLst>
          </p:cNvPr>
          <p:cNvSpPr txBox="1"/>
          <p:nvPr/>
        </p:nvSpPr>
        <p:spPr>
          <a:xfrm>
            <a:off x="7466755" y="5047928"/>
            <a:ext cx="2392681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ግንቦት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4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ወይም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ግንቦት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5</a:t>
            </a:r>
          </a:p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የህዝብ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አስተያየት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#4</a:t>
            </a:r>
          </a:p>
          <a:p>
            <a:pPr algn="ctr"/>
            <a:r>
              <a:rPr lang="en-US" dirty="0">
                <a:latin typeface="Nyala" pitchFamily="2" charset="0"/>
                <a:ea typeface="Calibri"/>
                <a:cs typeface="Calibri"/>
              </a:rPr>
              <a:t>6-8 PM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በቨርቹዋል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ብቻ</a:t>
            </a:r>
            <a:endParaRPr lang="en-US" dirty="0">
              <a:latin typeface="Nyala" pitchFamily="2" charset="0"/>
              <a:ea typeface="Calibri"/>
              <a:cs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8F8E7D-53C7-F4ED-3B42-6929B2DAB069}"/>
              </a:ext>
            </a:extLst>
          </p:cNvPr>
          <p:cNvSpPr txBox="1"/>
          <p:nvPr/>
        </p:nvSpPr>
        <p:spPr>
          <a:xfrm>
            <a:off x="6658119" y="4308579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latin typeface="Nyala" pitchFamily="2" charset="0"/>
                <a:ea typeface="Calibri"/>
                <a:cs typeface="Calibri"/>
              </a:rPr>
              <a:t>ግንቦት</a:t>
            </a:r>
            <a:endParaRPr lang="en-US" b="1" dirty="0">
              <a:ea typeface="Calibri"/>
              <a:cs typeface="Calibri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7D669CF-1047-CF65-E181-F339AA5A8FDB}"/>
              </a:ext>
            </a:extLst>
          </p:cNvPr>
          <p:cNvSpPr txBox="1"/>
          <p:nvPr/>
        </p:nvSpPr>
        <p:spPr>
          <a:xfrm>
            <a:off x="4721672" y="5036724"/>
            <a:ext cx="2394955" cy="120032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ሚያዝያ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28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ወይም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ሚያዝያ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29</a:t>
            </a:r>
          </a:p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የህዝብ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አስተያየት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#3</a:t>
            </a:r>
          </a:p>
          <a:p>
            <a:pPr algn="ctr"/>
            <a:r>
              <a:rPr lang="en-US" dirty="0">
                <a:latin typeface="Nyala" pitchFamily="2" charset="0"/>
                <a:ea typeface="Calibri"/>
                <a:cs typeface="Calibri"/>
              </a:rPr>
              <a:t>6-8 PM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በአካል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ብቻ</a:t>
            </a:r>
            <a:endParaRPr lang="en-US" dirty="0">
              <a:latin typeface="Nyala" pitchFamily="2" charset="0"/>
              <a:ea typeface="Calibri"/>
              <a:cs typeface="Calibri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2020D0-CF6A-9A4C-E984-CAA6A9ACD6BD}"/>
              </a:ext>
            </a:extLst>
          </p:cNvPr>
          <p:cNvSpPr txBox="1"/>
          <p:nvPr/>
        </p:nvSpPr>
        <p:spPr>
          <a:xfrm>
            <a:off x="5125508" y="2776878"/>
            <a:ext cx="1870061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ሚያዝያ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6 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ስብሰባ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#9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>
                <a:latin typeface="Nyala" pitchFamily="2" charset="0"/>
                <a:ea typeface="Calibri"/>
                <a:cs typeface="Calibri"/>
              </a:rPr>
              <a:t>(6-8 PM </a:t>
            </a:r>
            <a:r>
              <a:rPr lang="am-ET" dirty="0">
                <a:latin typeface="Nyala" pitchFamily="2" charset="0"/>
                <a:ea typeface="Calibri"/>
                <a:cs typeface="Calibri"/>
              </a:rPr>
              <a:t>ቅልቅል</a:t>
            </a:r>
            <a:r>
              <a:rPr lang="en-US" dirty="0">
                <a:ea typeface="Calibri"/>
                <a:cs typeface="Calibri"/>
              </a:rPr>
              <a:t>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B9E0AC-477A-81EF-26F7-F2C373853C1C}"/>
              </a:ext>
            </a:extLst>
          </p:cNvPr>
          <p:cNvSpPr txBox="1"/>
          <p:nvPr/>
        </p:nvSpPr>
        <p:spPr>
          <a:xfrm>
            <a:off x="4659467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latin typeface="Nyala" pitchFamily="2" charset="0"/>
                <a:ea typeface="Calibri"/>
                <a:cs typeface="Calibri"/>
              </a:rPr>
              <a:t>ሚያዝያ</a:t>
            </a:r>
            <a:r>
              <a:rPr lang="en-US" b="1" dirty="0">
                <a:ea typeface="Calibri"/>
                <a:cs typeface="Calibri"/>
              </a:rPr>
              <a:t> 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00AACE-7613-F099-FFEA-227E3B3DA486}"/>
              </a:ext>
            </a:extLst>
          </p:cNvPr>
          <p:cNvSpPr txBox="1"/>
          <p:nvPr/>
        </p:nvSpPr>
        <p:spPr>
          <a:xfrm>
            <a:off x="2989645" y="2771689"/>
            <a:ext cx="1870061" cy="6463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መጋቢት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18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ስብሰባ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#8 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>
                <a:latin typeface="Nyala" pitchFamily="2" charset="0"/>
                <a:ea typeface="Calibri"/>
                <a:cs typeface="Calibri"/>
              </a:rPr>
              <a:t>(6-8 PM </a:t>
            </a:r>
            <a:r>
              <a:rPr lang="am-ET" dirty="0">
                <a:latin typeface="Nyala" pitchFamily="2" charset="0"/>
                <a:ea typeface="Calibri"/>
                <a:cs typeface="Calibri"/>
              </a:rPr>
              <a:t>ቅልቅል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)</a:t>
            </a:r>
            <a:endParaRPr lang="en-US" dirty="0">
              <a:latin typeface="Nyala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171EDB-53CC-B299-9751-E77B138170AC}"/>
              </a:ext>
            </a:extLst>
          </p:cNvPr>
          <p:cNvSpPr txBox="1"/>
          <p:nvPr/>
        </p:nvSpPr>
        <p:spPr>
          <a:xfrm>
            <a:off x="2824801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latin typeface="Nyala" pitchFamily="2" charset="0"/>
                <a:ea typeface="Calibri"/>
                <a:cs typeface="Calibri"/>
              </a:rPr>
              <a:t>መጋቢት</a:t>
            </a:r>
            <a:endParaRPr lang="en-US" b="1" dirty="0">
              <a:ea typeface="Calibri"/>
              <a:cs typeface="Calibri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9765C9-75D7-81D9-8935-7E30D1E6F785}"/>
              </a:ext>
            </a:extLst>
          </p:cNvPr>
          <p:cNvSpPr txBox="1"/>
          <p:nvPr/>
        </p:nvSpPr>
        <p:spPr>
          <a:xfrm>
            <a:off x="936861" y="2788365"/>
            <a:ext cx="1881267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Nyala" pitchFamily="2" charset="0"/>
                <a:ea typeface="Calibri"/>
                <a:cs typeface="Calibri"/>
              </a:rPr>
              <a:t>እዚህ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ጋ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ነን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!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የTF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dirty="0" err="1">
                <a:latin typeface="Nyala" pitchFamily="2" charset="0"/>
                <a:ea typeface="Calibri"/>
                <a:cs typeface="Calibri"/>
              </a:rPr>
              <a:t>ስብሰባ</a:t>
            </a:r>
            <a:r>
              <a:rPr lang="en-US" dirty="0">
                <a:latin typeface="Nyala" pitchFamily="2" charset="0"/>
                <a:ea typeface="Calibri"/>
                <a:cs typeface="Calibri"/>
              </a:rPr>
              <a:t> #7</a:t>
            </a:r>
            <a:endParaRPr lang="en-US" dirty="0">
              <a:latin typeface="Nyala" pitchFamily="2" charset="0"/>
            </a:endParaRPr>
          </a:p>
          <a:p>
            <a:pPr algn="ctr"/>
            <a:r>
              <a:rPr lang="en-US" dirty="0">
                <a:latin typeface="Nyala" pitchFamily="2" charset="0"/>
                <a:ea typeface="Calibri"/>
                <a:cs typeface="Calibri"/>
              </a:rPr>
              <a:t>(6-8 PM </a:t>
            </a:r>
            <a:r>
              <a:rPr lang="am-ET" dirty="0">
                <a:ea typeface="Calibri"/>
                <a:cs typeface="Calibri"/>
              </a:rPr>
              <a:t>ቅልቅል</a:t>
            </a:r>
            <a:r>
              <a:rPr lang="en-US" dirty="0">
                <a:ea typeface="Calibri"/>
                <a:cs typeface="Calibri"/>
              </a:rPr>
              <a:t>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EFF975-3D7F-2AE2-21EA-F4875D588C71}"/>
              </a:ext>
            </a:extLst>
          </p:cNvPr>
          <p:cNvSpPr txBox="1"/>
          <p:nvPr/>
        </p:nvSpPr>
        <p:spPr>
          <a:xfrm>
            <a:off x="881530" y="4300723"/>
            <a:ext cx="10626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 err="1">
                <a:latin typeface="Nyala" pitchFamily="2" charset="0"/>
                <a:ea typeface="Calibri"/>
                <a:cs typeface="Calibri"/>
              </a:rPr>
              <a:t>የካቲት</a:t>
            </a:r>
            <a:endParaRPr lang="en-US" b="1" dirty="0">
              <a:latin typeface="Nyala" pitchFamily="2" charset="0"/>
              <a:ea typeface="Calibri"/>
              <a:cs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C9A001-9664-7F1B-AA1A-1021FCC69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የሰኔ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ወር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የጊዜ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መርሐግብር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ግምገማ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 </a:t>
            </a:r>
            <a:endParaRPr lang="en-US" dirty="0"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987872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በቀጣዩ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ወር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የሚከናወኑ</a:t>
            </a:r>
            <a:endParaRPr lang="en-US" dirty="0">
              <a:latin typeface="Nyala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17591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200" b="1" dirty="0" err="1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ለየካቲት</a:t>
            </a:r>
            <a:r>
              <a:rPr lang="en-US" sz="2200" b="1" dirty="0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200" b="1" dirty="0" err="1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የግብረሃይል</a:t>
            </a:r>
            <a:r>
              <a:rPr lang="en-US" sz="2200" b="1" dirty="0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200" b="1" dirty="0" err="1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ስብሰባ</a:t>
            </a:r>
            <a:r>
              <a:rPr lang="en-US" sz="2200" b="1" dirty="0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200" b="1" dirty="0" err="1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የተመቀጡ</a:t>
            </a:r>
            <a:r>
              <a:rPr lang="en-US" sz="2200" b="1" dirty="0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200" b="1" dirty="0" err="1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መነሻዎች</a:t>
            </a:r>
            <a:endParaRPr lang="en-US" sz="2200" b="1" dirty="0">
              <a:solidFill>
                <a:schemeClr val="accent3">
                  <a:lumMod val="76000"/>
                </a:schemeClr>
              </a:solidFill>
              <a:latin typeface="Nyala" pitchFamily="2" charset="0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በትኩረት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ቡድኖች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ይዘት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፣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ግንኙነት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እና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ሊኖር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የሚችል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ዝርዝር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ላይ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ድምጽ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+mn-lt"/>
                <a:cs typeface="+mn-lt"/>
              </a:rPr>
              <a:t>መስጠት</a:t>
            </a:r>
            <a:endParaRPr lang="en-US" sz="2800" dirty="0">
              <a:solidFill>
                <a:srgbClr val="404040"/>
              </a:solidFill>
              <a:latin typeface="Nyala" pitchFamily="2" charset="0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ለትኩረት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ቡድን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በሚዘጋጅ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በራሪ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ወረቀት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ዲዛይን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ላይ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ድምጽ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መስጠት</a:t>
            </a:r>
            <a:endParaRPr lang="en-US" sz="2800" dirty="0">
              <a:solidFill>
                <a:srgbClr val="404040"/>
              </a:solidFill>
              <a:latin typeface="Nyala" pitchFamily="2" charset="0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dirty="0"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 dirty="0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/>
        </p:nvSpPr>
        <p:spPr>
          <a:xfrm>
            <a:off x="6654800" y="2152228"/>
            <a:ext cx="4500880" cy="4104640"/>
          </a:xfrm>
          <a:prstGeom prst="rect">
            <a:avLst/>
          </a:prstGeom>
        </p:spPr>
        <p:txBody>
          <a:bodyPr vert="horz" lIns="0" tIns="45720" rIns="0" bIns="45720" rtlCol="0" anchor="t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ለመጋቢት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የግብረሃይል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ስብሰባ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የተመቀጡ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Nyala" pitchFamily="2" charset="0"/>
                <a:ea typeface="Calibri"/>
                <a:cs typeface="Calibri"/>
              </a:rPr>
              <a:t>መነሻዎች</a:t>
            </a:r>
            <a:endParaRPr lang="en-US" dirty="0">
              <a:solidFill>
                <a:schemeClr val="accent3">
                  <a:lumMod val="76000"/>
                </a:schemeClr>
              </a:solidFill>
              <a:latin typeface="Nyala" pitchFamily="2" charset="0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ለህዝብ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አስተያየት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የመገናኛ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ሰነዶችን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ማዘጋጀት</a:t>
            </a:r>
            <a:endParaRPr lang="en-US" sz="2800" dirty="0">
              <a:solidFill>
                <a:srgbClr val="404040"/>
              </a:solidFill>
              <a:latin typeface="Nyala" pitchFamily="2" charset="0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ለሀዝብ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አስተያየት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የሚቀርቡ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ረቂቅ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አጀንዳዎች</a:t>
            </a:r>
            <a:endParaRPr lang="en-US" sz="2800" dirty="0">
              <a:solidFill>
                <a:srgbClr val="404040"/>
              </a:solidFill>
              <a:latin typeface="Nyala" pitchFamily="2" charset="0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ለተጉዋዳኝ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የህዝብ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አስተያየት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ረቂቅ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የዳሰሳ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ጥናት</a:t>
            </a:r>
            <a:endParaRPr lang="en-US" sz="2800" dirty="0">
              <a:solidFill>
                <a:srgbClr val="404040"/>
              </a:solidFill>
              <a:latin typeface="Nyala" pitchFamily="2" charset="0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ረቂቅ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የመፍትሄ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ሀሳቦችን</a:t>
            </a:r>
            <a:r>
              <a:rPr lang="en-US" sz="2800" dirty="0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Nyala" pitchFamily="2" charset="0"/>
                <a:ea typeface="Calibri"/>
                <a:cs typeface="Calibri"/>
              </a:rPr>
              <a:t>መግለጽ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 dirty="0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የማስተርጎም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ሎጅስቲክስ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የቋንቋ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ማስተርጎም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አገልግሎት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በስፓኒሽ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፣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የብራዚል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ፖርቹጋሊኛ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፣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የሀይቲ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ክሪዮል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፣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ማንዳሪን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፣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ካንቶኒሲኛ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፣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አማርኛ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፣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አረቢኛ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፣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እና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የአሜሪካ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የምልክት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ቋንቋ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(ASL)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ይቀርባል</a:t>
            </a:r>
            <a:r>
              <a:rPr lang="ti-ET" sz="2400" dirty="0">
                <a:cs typeface="Times New Roman" panose="02020603050405020304" pitchFamily="18" charset="0"/>
              </a:rPr>
              <a:t>።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በሚፈልጉት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ቋንቋ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ላይ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ለመሳተፍ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የ“Interpretation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ሉል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ምልክትን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ይጫኑ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እና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ቋንቋዎን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ይምረጡ</a:t>
            </a:r>
            <a:r>
              <a:rPr lang="ti-ET" sz="2400" dirty="0">
                <a:cs typeface="Times New Roman" panose="02020603050405020304" pitchFamily="18" charset="0"/>
              </a:rPr>
              <a:t>።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እባክዎ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በዝግታ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ይናገሩ</a:t>
            </a:r>
            <a:r>
              <a:rPr lang="ti-ET" sz="2400" dirty="0">
                <a:cs typeface="Times New Roman" panose="02020603050405020304" pitchFamily="18" charset="0"/>
              </a:rPr>
              <a:t>።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ሁሉም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ተሳታፊዎች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በእንግሊዘኛ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ቢሳተፉም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እንኳ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የቋንቋ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ጣቢያ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መምረጥ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አለባቸው</a:t>
            </a:r>
            <a:r>
              <a:rPr lang="ti-ET" sz="2400" dirty="0">
                <a:cs typeface="Times New Roman" panose="02020603050405020304" pitchFamily="18" charset="0"/>
              </a:rPr>
              <a:t>።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የZoom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ሎጅስቲክስ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/>
              <a:t>ውይይቱ</a:t>
            </a:r>
            <a:r>
              <a:rPr lang="en-US" sz="2800" dirty="0"/>
              <a:t> </a:t>
            </a:r>
            <a:r>
              <a:rPr lang="en-US" sz="2800" dirty="0" err="1"/>
              <a:t>ለአባላት</a:t>
            </a:r>
            <a:r>
              <a:rPr lang="en-US" sz="2800" dirty="0"/>
              <a:t> </a:t>
            </a:r>
            <a:r>
              <a:rPr lang="en-US" sz="2800" dirty="0" err="1"/>
              <a:t>አስተያየቶች</a:t>
            </a:r>
            <a:r>
              <a:rPr lang="en-US" sz="2800" dirty="0"/>
              <a:t> </a:t>
            </a:r>
            <a:r>
              <a:rPr lang="en-US" sz="2800" dirty="0" err="1"/>
              <a:t>እንዲሰጡ</a:t>
            </a:r>
            <a:r>
              <a:rPr lang="en-US" sz="2800" dirty="0"/>
              <a:t> </a:t>
            </a:r>
            <a:r>
              <a:rPr lang="en-US" sz="2800" dirty="0" err="1"/>
              <a:t>እና</a:t>
            </a:r>
            <a:r>
              <a:rPr lang="en-US" sz="2800" dirty="0"/>
              <a:t> </a:t>
            </a:r>
            <a:r>
              <a:rPr lang="en-US" sz="2800" dirty="0" err="1"/>
              <a:t>ጥያቄዎች</a:t>
            </a:r>
            <a:r>
              <a:rPr lang="en-US" sz="2800" dirty="0"/>
              <a:t> </a:t>
            </a:r>
            <a:r>
              <a:rPr lang="en-US" sz="2800" dirty="0" err="1"/>
              <a:t>እንዲጠይቁ</a:t>
            </a:r>
            <a:r>
              <a:rPr lang="en-US" sz="2800" dirty="0"/>
              <a:t> </a:t>
            </a:r>
            <a:r>
              <a:rPr lang="en-US" sz="2800" dirty="0" err="1"/>
              <a:t>ይቀርባል</a:t>
            </a:r>
            <a:r>
              <a:rPr lang="en-US" sz="2800" dirty="0"/>
              <a:t> (</a:t>
            </a:r>
            <a:r>
              <a:rPr lang="en-US" sz="2800" dirty="0" err="1"/>
              <a:t>በህዝብ</a:t>
            </a:r>
            <a:r>
              <a:rPr lang="en-US" sz="2800" dirty="0"/>
              <a:t> </a:t>
            </a:r>
            <a:r>
              <a:rPr lang="en-US" sz="2800" dirty="0" err="1"/>
              <a:t>መዝገብ</a:t>
            </a:r>
            <a:r>
              <a:rPr lang="en-US" sz="2800" dirty="0"/>
              <a:t> </a:t>
            </a:r>
            <a:r>
              <a:rPr lang="en-US" sz="2800" dirty="0" err="1"/>
              <a:t>የሚመዘገብ</a:t>
            </a:r>
            <a:r>
              <a:rPr lang="en-US" sz="2800" dirty="0"/>
              <a:t> </a:t>
            </a:r>
            <a:r>
              <a:rPr lang="en-US" sz="2800" dirty="0" err="1"/>
              <a:t>ሆኖ</a:t>
            </a:r>
            <a:r>
              <a:rPr lang="en-US" sz="2800" dirty="0"/>
              <a:t>)</a:t>
            </a:r>
            <a:r>
              <a:rPr lang="ti-ET" sz="2800" dirty="0"/>
              <a:t>።</a:t>
            </a:r>
            <a:endParaRPr lang="en-US" sz="2800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/>
              <a:t>እባክዎ</a:t>
            </a:r>
            <a:r>
              <a:rPr lang="en-US" sz="2800" dirty="0"/>
              <a:t> </a:t>
            </a:r>
            <a:r>
              <a:rPr lang="en-US" sz="2800" dirty="0" err="1"/>
              <a:t>የግል</a:t>
            </a:r>
            <a:r>
              <a:rPr lang="en-US" sz="2800" dirty="0"/>
              <a:t> </a:t>
            </a:r>
            <a:r>
              <a:rPr lang="en-US" sz="2800" dirty="0" err="1"/>
              <a:t>የመልዕክት</a:t>
            </a:r>
            <a:r>
              <a:rPr lang="en-US" sz="2800" dirty="0"/>
              <a:t> </a:t>
            </a:r>
            <a:r>
              <a:rPr lang="en-US" sz="2800" dirty="0" err="1"/>
              <a:t>መተግበሪያ</a:t>
            </a:r>
            <a:r>
              <a:rPr lang="en-US" sz="2800" dirty="0"/>
              <a:t> </a:t>
            </a:r>
            <a:r>
              <a:rPr lang="en-US" sz="2800" dirty="0" err="1"/>
              <a:t>አይጠቀሙ</a:t>
            </a:r>
            <a:r>
              <a:rPr lang="ti-ET" sz="2800" dirty="0"/>
              <a:t>።</a:t>
            </a:r>
            <a:endParaRPr lang="en-US" sz="2800" dirty="0"/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/>
              <a:t>እባክዎ</a:t>
            </a:r>
            <a:r>
              <a:rPr lang="en-US" sz="2800" dirty="0"/>
              <a:t> </a:t>
            </a:r>
            <a:r>
              <a:rPr lang="en-US" sz="2800" dirty="0" err="1"/>
              <a:t>የጀርባ</a:t>
            </a:r>
            <a:r>
              <a:rPr lang="en-US" sz="2800" dirty="0"/>
              <a:t> </a:t>
            </a:r>
            <a:r>
              <a:rPr lang="en-US" sz="2800" dirty="0" err="1"/>
              <a:t>ድምጽን</a:t>
            </a:r>
            <a:r>
              <a:rPr lang="en-US" sz="2800" dirty="0"/>
              <a:t> </a:t>
            </a:r>
            <a:r>
              <a:rPr lang="en-US" sz="2800" dirty="0" err="1"/>
              <a:t>ለመቀነስ</a:t>
            </a:r>
            <a:r>
              <a:rPr lang="en-US" sz="2800" dirty="0"/>
              <a:t> ከ</a:t>
            </a:r>
            <a:r>
              <a:rPr lang="ti-ET" sz="2800" dirty="0"/>
              <a:t>ግብረ ኃይሉ</a:t>
            </a:r>
            <a:r>
              <a:rPr lang="en-US" sz="2800" dirty="0"/>
              <a:t> </a:t>
            </a:r>
            <a:r>
              <a:rPr lang="en-US" sz="2800" dirty="0" err="1"/>
              <a:t>ጋር</a:t>
            </a:r>
            <a:r>
              <a:rPr lang="en-US" sz="2800" dirty="0"/>
              <a:t> </a:t>
            </a:r>
            <a:r>
              <a:rPr lang="en-US" sz="2800" dirty="0" err="1"/>
              <a:t>በንቃት</a:t>
            </a:r>
            <a:r>
              <a:rPr lang="en-US" sz="2800" dirty="0"/>
              <a:t> </a:t>
            </a:r>
            <a:r>
              <a:rPr lang="en-US" sz="2800" dirty="0" err="1"/>
              <a:t>እየተወያዩ</a:t>
            </a:r>
            <a:r>
              <a:rPr lang="en-US" sz="2800" dirty="0"/>
              <a:t> </a:t>
            </a:r>
            <a:r>
              <a:rPr lang="en-US" sz="2800" dirty="0" err="1"/>
              <a:t>ካልሆነ</a:t>
            </a:r>
            <a:r>
              <a:rPr lang="en-US" sz="2800" dirty="0"/>
              <a:t> </a:t>
            </a:r>
            <a:r>
              <a:rPr lang="en-US" sz="2800" dirty="0" err="1"/>
              <a:t>በስተቀር</a:t>
            </a:r>
            <a:r>
              <a:rPr lang="en-US" sz="2800" dirty="0"/>
              <a:t> </a:t>
            </a:r>
            <a:r>
              <a:rPr lang="en-US" sz="2800" dirty="0" err="1"/>
              <a:t>የድምጽ</a:t>
            </a:r>
            <a:r>
              <a:rPr lang="en-US" sz="2800" dirty="0"/>
              <a:t> </a:t>
            </a:r>
            <a:r>
              <a:rPr lang="en-US" sz="2800" dirty="0" err="1"/>
              <a:t>ማጉያዎን</a:t>
            </a:r>
            <a:r>
              <a:rPr lang="en-US" sz="2800" dirty="0"/>
              <a:t> </a:t>
            </a:r>
            <a:r>
              <a:rPr lang="en-US" sz="2800" dirty="0" err="1"/>
              <a:t>ድምጽ</a:t>
            </a:r>
            <a:r>
              <a:rPr lang="en-US" sz="2800" dirty="0"/>
              <a:t> </a:t>
            </a:r>
            <a:r>
              <a:rPr lang="en-US" sz="2800" dirty="0" err="1"/>
              <a:t>ይዝጉ</a:t>
            </a:r>
            <a:r>
              <a:rPr lang="ti-ET" sz="2800" dirty="0"/>
              <a:t>።</a:t>
            </a: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የስም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ዝርዝር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ጥሪ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339" y="1660684"/>
            <a:ext cx="5464894" cy="4573710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የEEA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የጋራ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ሰብሳቢ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: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María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Belén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Power፣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የአካባቢ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ፍትህና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እኩልነት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ፀሀፊ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የDCR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የጋራ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ሰብሳቢ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: 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Nicole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LaChapelle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ኮሚሽነር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በማህበረሰብ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ጤና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መምሪያ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ስር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የአየር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ንብረትና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የአካባቢ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ጤና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ቢሮ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ዳይሬክተር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ወይም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ተወካዩ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፡ 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Logan Bailey፣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መሪ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ተመራማሪ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የመራዥ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ነገሮች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ምድብ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የአየር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ንብረትና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የአካባቢ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ጤና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ቢሮ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የማህበረሰብ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ጤና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መምሪያ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ea typeface="Calibri Light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Cambridge Health Alliance: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Derrick Neal፣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የማህበረሰብ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ጤና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ዋና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ኦፊሰር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Cambridge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ከተማ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የCambridge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የመልሶ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ልማት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ባለስልጣን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Kyle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Vangel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የፕሮጀክቶችና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ዕቅድ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ዳይሬክተር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የNAACP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የCambridge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ቅርንጫፍ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Ken Reeves፣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ፕሬዝዳንት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Cambridge Black Pastors Alliance, Inc.: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Jeremy D. Battle፣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ቄስ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Western Avenue Church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681311" y="1660684"/>
            <a:ext cx="5034174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Massachusetts Bicycle Coalition, Inc.: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Galen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Mook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ሥራ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አስፈጻሚ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ዳይሬክተር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Charles River Conservancy, Inc.: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Laura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Jasinski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ሥራ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አስፈጻሚ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ዳይሬክተር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Cambridge Mothers Out Front: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Angela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DeSousa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አባልና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አመራር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The People for 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Riverbend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Park Trust: 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Franziska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"Fran"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Amacher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1700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ባለአደራ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Lawrence Adkins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Sheila Headley-Burwell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: 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Steven Miller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: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Thomas Leonard</a:t>
            </a:r>
            <a:endParaRPr lang="en-US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: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7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yala" pitchFamily="2" charset="0"/>
              </a:rPr>
              <a:t>የ</a:t>
            </a:r>
            <a:r>
              <a:rPr lang="ti-ET" dirty="0">
                <a:latin typeface="Nyala" pitchFamily="2" charset="0"/>
              </a:rPr>
              <a:t>ግብረ ኃይሉ</a:t>
            </a:r>
            <a:r>
              <a:rPr lang="en-US" dirty="0">
                <a:latin typeface="Nyala" pitchFamily="2" charset="0"/>
              </a:rPr>
              <a:t> </a:t>
            </a:r>
            <a:r>
              <a:rPr lang="en-US" dirty="0" err="1">
                <a:latin typeface="Nyala" pitchFamily="2" charset="0"/>
              </a:rPr>
              <a:t>አሰራሮች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ሁሉም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የስብሰባ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ማስታወቂያዎች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በክፍት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የህግ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መስፈርቶች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መሰረት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በይፋ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ይለጠፋሉ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ea typeface="Calibri" panose="020F0502020204030204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አጀንዳዎች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ቢያንስ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ከ48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ሰዓት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በፊት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ቀደም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ብለው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የሚሰራጩ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ሆኖ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ግልጽ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የውይይት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ርዕሰ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ጉዳዮችን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ይይዛሉ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የስብሰባ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ቃለ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ጉባኤዎች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በአሳማኝ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የጊዜ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ሰሌዳ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ውስጥ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በይፋ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ይቀርባሉ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በይፋ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ከሚለጠፉ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ስብሰባዎች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ውጭ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ምንም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ውይይት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ወይም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ውሳኔ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አሰጣጥ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አይካሄድም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አስተያየቶችን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ጨምሮ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ሁሉንም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ተናጋሪዎች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በንቃትና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በአክብሮት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ያዳምጣሉ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አለመስማማቶች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ከግለሰቦች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ይልቅ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በሀሳቦች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ላይ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ትኩረት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አድርገው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ገንቢ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በሆነ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መልኩ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ይገለጻሉ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እኩል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ተሳትፎን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ለማረጋገጥ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ማቋረጦች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በጋራ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መሪዎች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ይቀነሳሉ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ለህዝብ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ከቆይታ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ጊዜና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ፎርማት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ግልጽ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መመሪያዎች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ጋር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ሰዓት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ይመደባል</a:t>
            </a:r>
            <a:r>
              <a:rPr lang="ti-ET" sz="20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ለህዝብ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ግብአት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እንደ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የውሳኔ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አሰጣጥ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ሂደቱ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አንድ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ክፍል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እውቅናና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ዋጋ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ይሰጣሉ</a:t>
            </a:r>
            <a:r>
              <a:rPr lang="ti-ET" sz="2000">
                <a:latin typeface="Times New Roman" pitchFamily="18" charset="0"/>
                <a:cs typeface="Times New Roman" pitchFamily="18" charset="0"/>
              </a:rPr>
              <a:t>።</a:t>
            </a: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yala" pitchFamily="2" charset="0"/>
              </a:rPr>
              <a:t>የ</a:t>
            </a:r>
            <a:r>
              <a:rPr lang="ti-ET" dirty="0">
                <a:latin typeface="Nyala" pitchFamily="2" charset="0"/>
              </a:rPr>
              <a:t>ግብረ ኃይሉ</a:t>
            </a:r>
            <a:r>
              <a:rPr lang="en-US" dirty="0">
                <a:latin typeface="Nyala" pitchFamily="2" charset="0"/>
              </a:rPr>
              <a:t> </a:t>
            </a:r>
            <a:r>
              <a:rPr lang="en-US" dirty="0" err="1">
                <a:latin typeface="Nyala" pitchFamily="2" charset="0"/>
              </a:rPr>
              <a:t>አሰራሮች</a:t>
            </a:r>
            <a:r>
              <a:rPr lang="en-US" dirty="0">
                <a:latin typeface="Nyala" pitchFamily="2" charset="0"/>
              </a:rPr>
              <a:t> (</a:t>
            </a:r>
            <a:r>
              <a:rPr lang="en-US" dirty="0" err="1">
                <a:latin typeface="Nyala" pitchFamily="2" charset="0"/>
              </a:rPr>
              <a:t>የቀጠለ</a:t>
            </a:r>
            <a:r>
              <a:rPr lang="en-US" dirty="0">
                <a:latin typeface="Nyala" pitchFamily="2" charset="0"/>
              </a:rPr>
              <a:t>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አካታች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ተሳትፎን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ለማረጋገጥ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የቋንቋ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ተደራሽነት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አገልግሎቶች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ይቀርባሉ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ስብሰባዎች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የተለያዩ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ፍላጎቶችን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ለማስተናገድ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በተደራሽ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ቦታዎች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ወይም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በቨርቹዋል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ይካሄዳሉ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ጽሁፎች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በቀላል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ቋንቋና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ተተርጉመው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ይጋራሉ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የፊት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መስመርና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በታሪክ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የተገለሉ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ማህበረሰቦች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ድምጾችን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ለማሰማት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ይተጋሉ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ጽሁፎችን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በቅድሚያ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አንብበው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በአግባቡ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ለመሳተፍ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ተዘጋጅተው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ይመጣሉ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የሰዓት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መቆጣጠሪያና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ሰዓት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ማክበር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ይከበራል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፤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መገኘት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የማይችሉ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ከሆነ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ለጋራ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መሪዎች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አስቀድመው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ያሳውቃሉ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ደረጃ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ያለው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ሰው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በስብሰባው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ላይ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እንዲሳተፍ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ሊልኩ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ይችላሉ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፣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ነገር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ግን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ግለሰቡ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ድምጽ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የመስጠት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መብት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ወይም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በ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ግብረ ኃይሉ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ውስጥ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የቋሚ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አባልነት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መብት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የለውም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የጥቅም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ግጭቶች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በተፈጻሚ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መመሪያ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መሰረት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የሚገለጹና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የሚተዳደሩ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ይሆናል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አሰራሮች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አዲስ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የሚፈጠሩ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ፍላጎቶችን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ግብረ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መልስን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መግለጽ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እንዲችሉ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በየወቅቱ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ይከለሳሉ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አባላት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የስብሰባ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ሂደቶችና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ተደራሽነት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ማሻሻያዎች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ሀሳብ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እንዲሰጡ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ይበረታታሉ</a:t>
            </a:r>
            <a:r>
              <a:rPr lang="ti-ET" sz="2400" dirty="0">
                <a:latin typeface="Times New Roman" pitchFamily="18" charset="0"/>
                <a:cs typeface="Times New Roman" pitchFamily="18" charset="0"/>
              </a:rPr>
              <a:t>።</a:t>
            </a:r>
            <a:r>
              <a:rPr lang="en-US" sz="2200" dirty="0">
                <a:solidFill>
                  <a:schemeClr val="tx1"/>
                </a:solidFill>
                <a:latin typeface="Aptos Narrow"/>
              </a:rPr>
              <a:t>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cs typeface="Arial"/>
              </a:rPr>
              <a:t>አጀንዳ</a:t>
            </a:r>
            <a:endParaRPr lang="en-US" dirty="0">
              <a:latin typeface="Aptos Display"/>
              <a:cs typeface="Arial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206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99CB38"/>
              </a:buClr>
              <a:buFont typeface="Calibri" panose="020F0502020204030204" pitchFamily="34" charset="0"/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እንኳን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ደህና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መጣችሁና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የስም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ዝርዝር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ጥሪ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(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የተመደበ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ሰዓት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: 10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ደቂቃዎች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  <a:endParaRPr lang="en-US" sz="2200" dirty="0">
              <a:solidFill>
                <a:schemeClr val="tx1"/>
              </a:solidFill>
              <a:highlight>
                <a:srgbClr val="FFFFFF"/>
              </a:highlight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በትኩረት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ቡድን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ይዘት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ላይ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መወያየት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እና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ድምጽ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መስጠት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የተመደበ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ሰዓት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፡ 40 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ደቂቃ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 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pPr marL="400050" indent="-400050">
              <a:buAutoNum type="arabicPeriod"/>
            </a:pP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በትኩረት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ቡድን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ግንኙነት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ስልት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እና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ሰነዶች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ላይ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መወያየት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እና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ድምጽ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መስጠት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የተመደበ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ሰዓት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፡ 30 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ደቂቃ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 </a:t>
            </a:r>
          </a:p>
          <a:p>
            <a:pPr marL="400050" indent="-400050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የታህሳስ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1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ስብሰባ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#5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ቃለ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ጉባኤዎች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ጠቅላላ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መረጃዎች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[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ድምጽ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መስጠት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] (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የተመደበ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ሰዓት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: 5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ደቂቃዎች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  <a:endParaRPr lang="en-US" sz="2200" dirty="0">
              <a:solidFill>
                <a:schemeClr val="tx1"/>
              </a:solidFill>
              <a:highlight>
                <a:srgbClr val="FFFFFF"/>
              </a:highlight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400050" indent="-400050"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የ</a:t>
            </a:r>
            <a:r>
              <a:rPr lang="am-ET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ጥር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am-ET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28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ስብሰባ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#</a:t>
            </a:r>
            <a:r>
              <a:rPr lang="am-ET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6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ቃለ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ጉባኤዎች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ጠቅላላ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መረጃዎች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[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ድምጽ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መስጠት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] (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የተመደበ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ሰዓት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: 10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ደቂቃዎች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  <a:endParaRPr lang="en-US" sz="2200" dirty="0">
              <a:solidFill>
                <a:schemeClr val="tx1"/>
              </a:solidFill>
              <a:highlight>
                <a:srgbClr val="FFFFFF"/>
              </a:highlight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400050" indent="-400050">
              <a:buAutoNum type="arabicPeriod"/>
            </a:pP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የግብረ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ሀይል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የጊዜ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መርሐግብር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ወደፊት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መቀጠል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(15 </a:t>
            </a:r>
            <a:r>
              <a:rPr lang="en-US" sz="2200" dirty="0" err="1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ደቂቃ</a:t>
            </a:r>
            <a:r>
              <a:rPr lang="en-US" sz="2200" dirty="0">
                <a:solidFill>
                  <a:schemeClr val="tx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</a:t>
            </a:r>
          </a:p>
          <a:p>
            <a:pPr marL="400050" indent="-400050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የህዝብ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አስተያየቶች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(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ጊዜ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በፈቀደ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መጠን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  <a:endParaRPr lang="en-US" sz="2200" dirty="0">
              <a:solidFill>
                <a:schemeClr val="tx1"/>
              </a:solidFill>
              <a:highlight>
                <a:srgbClr val="FFFFFF"/>
              </a:highlight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400050" indent="-400050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የስብሰባ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መዝጊያ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[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ድምጽ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መስጠት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] (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የተመደበ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ሰዓት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: 5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ደቂቃዎች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  <a:endParaRPr lang="en-US" sz="2200" dirty="0">
              <a:solidFill>
                <a:schemeClr val="tx1"/>
              </a:solidFill>
              <a:highlight>
                <a:srgbClr val="FFFFFF"/>
              </a:highlight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AutoNum type="arabicPeriod"/>
            </a:pPr>
            <a:endParaRPr lang="en-US" sz="1900" dirty="0">
              <a:solidFill>
                <a:schemeClr val="tx1"/>
              </a:solidFill>
              <a:latin typeface="Aptos Narrow"/>
              <a:ea typeface="+mn-lt"/>
              <a:cs typeface="+mn-lt"/>
            </a:endParaRPr>
          </a:p>
          <a:p>
            <a:pPr marL="383540" lvl="1">
              <a:buClr>
                <a:srgbClr val="99CB38"/>
              </a:buClr>
            </a:pPr>
            <a:endParaRPr lang="en-US" dirty="0">
              <a:solidFill>
                <a:schemeClr val="tx1"/>
              </a:solidFill>
              <a:latin typeface="Aptos Narrow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25CD-5EA1-9E63-6B45-931DC51BE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የየካቲት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24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ስብሰባ</a:t>
            </a:r>
            <a:r>
              <a:rPr lang="en-US" dirty="0">
                <a:latin typeface="Nyala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Nyala" pitchFamily="2" charset="0"/>
                <a:ea typeface="Calibri Light"/>
                <a:cs typeface="Calibri Light"/>
              </a:rPr>
              <a:t>ግብ</a:t>
            </a:r>
            <a:endParaRPr lang="en-US" dirty="0">
              <a:latin typeface="Nyala" pitchFamily="2" charset="0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93A59-1EF2-1A57-EA52-34456FA0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59094"/>
            <a:ext cx="10058400" cy="3810000"/>
          </a:xfrm>
        </p:spPr>
        <p:txBody>
          <a:bodyPr vert="horz" lIns="0" tIns="45720" rIns="0" bIns="45720" rtlCol="0" anchor="t">
            <a:noAutofit/>
          </a:bodyPr>
          <a:lstStyle/>
          <a:p>
            <a:pPr marL="742950" indent="-742950">
              <a:buAutoNum type="arabicPeriod"/>
            </a:pP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በትኩረት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ቡድን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ዝርዝር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፣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ይዘት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እና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ግንኙነት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ላይ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ስምምነት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ማግኘት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፣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ይህ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ሲደረግ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MAPC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የትኩረት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ቡድን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ውይይቶች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እያደረገ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ወደፊት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መቀጠል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ይችላል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 </a:t>
            </a:r>
          </a:p>
          <a:p>
            <a:pPr marL="742950" indent="-742950">
              <a:buAutoNum type="arabicPeriod"/>
            </a:pP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የጊዜ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መርሐግበሩን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መግለጽ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፣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ይህ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ሲደረግ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የግብረ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ኃይል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አባላት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ወደፊት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ሲቀጥሉ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ምን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መጠበቅ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እንዳለባቸው</a:t>
            </a:r>
            <a:r>
              <a:rPr lang="en-US" sz="4000" dirty="0">
                <a:highlight>
                  <a:srgbClr val="FFFFFF"/>
                </a:highlight>
                <a:latin typeface="Nyala" pitchFamily="2" charset="0"/>
              </a:rPr>
              <a:t> </a:t>
            </a:r>
            <a:r>
              <a:rPr lang="en-US" sz="4000" dirty="0" err="1">
                <a:highlight>
                  <a:srgbClr val="FFFFFF"/>
                </a:highlight>
                <a:latin typeface="Nyala" pitchFamily="2" charset="0"/>
              </a:rPr>
              <a:t>ያውቃሉ</a:t>
            </a:r>
            <a:r>
              <a:rPr lang="en-US" sz="4000" dirty="0">
                <a:highlight>
                  <a:srgbClr val="FFFFFF"/>
                </a:highlight>
                <a:latin typeface="Aptos Narrow"/>
              </a:rPr>
              <a:t> </a:t>
            </a:r>
            <a:endParaRPr lang="en-US" sz="3200" dirty="0">
              <a:highlight>
                <a:srgbClr val="FFFFFF"/>
              </a:highlight>
              <a:latin typeface="Aptos Narrow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0490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72a2f2d3193ec56d4fb2c356de615c25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cd70fe20db7356ce93e04af07d3fd73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A0BFB8-30F4-4602-8850-AAF437458C50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8F6FF82-FE7A-41E4-9095-CE55FAD4DF4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cfac202d-5dfe-4943-8fc4-9115dd8079c4"/>
    <ds:schemaRef ds:uri="http://purl.org/dc/elements/1.1/"/>
    <ds:schemaRef ds:uri="http://schemas.microsoft.com/office/2006/metadata/properties"/>
    <ds:schemaRef ds:uri="699ac1d4-ca39-4946-aa46-a9cdf037dbb3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272</TotalTime>
  <Words>1527</Words>
  <Application>Microsoft Office PowerPoint</Application>
  <PresentationFormat>Widescreen</PresentationFormat>
  <Paragraphs>183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Aptos</vt:lpstr>
      <vt:lpstr>Aptos Display</vt:lpstr>
      <vt:lpstr>Aptos Narrow</vt:lpstr>
      <vt:lpstr>Arial</vt:lpstr>
      <vt:lpstr>Calibri</vt:lpstr>
      <vt:lpstr>Calibri Light</vt:lpstr>
      <vt:lpstr>Nyala</vt:lpstr>
      <vt:lpstr>Segoe UI</vt:lpstr>
      <vt:lpstr>Times New Roman</vt:lpstr>
      <vt:lpstr>Wingdings</vt:lpstr>
      <vt:lpstr>Wingdings,Sans-Serif</vt:lpstr>
      <vt:lpstr>Retrospect</vt:lpstr>
      <vt:lpstr>የCharles River ግብረ ኃይል ለዕኩል የወንዝ ተደራሽነት</vt:lpstr>
      <vt:lpstr>የቀረጻ ማስታወቂያ</vt:lpstr>
      <vt:lpstr>የማስተርጎም ሎጅስቲክስ</vt:lpstr>
      <vt:lpstr>የZoom ሎጅስቲክስ</vt:lpstr>
      <vt:lpstr>የስም ዝርዝር ጥሪ</vt:lpstr>
      <vt:lpstr>የግብረ ኃይሉ አሰራሮች</vt:lpstr>
      <vt:lpstr>የግብረ ኃይሉ አሰራሮች (የቀጠለ)</vt:lpstr>
      <vt:lpstr>አጀንዳ</vt:lpstr>
      <vt:lpstr>የየካቲት 24 ስብሰባ ግብ</vt:lpstr>
      <vt:lpstr>የትኩረት ቡድኖች ዓለማ፡ </vt:lpstr>
      <vt:lpstr>ማንን ለማግኘት ነው የምንሞክረው? </vt:lpstr>
      <vt:lpstr>ሊኖር የሚችል የትኩረት ቡድን ዝርዝር [ድምጽ]</vt:lpstr>
      <vt:lpstr>የትኩረት ቡድን ጥያቄዎች ምን ምንድን ናቸው?  የጥር 28 ሃሳቦች፡</vt:lpstr>
      <vt:lpstr>የትኩረት ቡድን ጥያቄዎች ምን ምንድን ናቸው?  በኢሜይል የቀረቡ ሃሳቦች፡</vt:lpstr>
      <vt:lpstr>በትኩረት ቡድን ጥያቄዎች ላይ ተጨማሪ ግብዓት</vt:lpstr>
      <vt:lpstr>የትኩረት ቡድን ይዘት [ድምጽ መስጠት] </vt:lpstr>
      <vt:lpstr>ከትኩረት ቡድን ጋር መገናኘት [ድምጽ መስጠት] </vt:lpstr>
      <vt:lpstr>የታህሳስ 1 ቀን ስብሰባ 5 ቃለ ጉባዔዎችን መገምገም [ድምጽ መስጠት]</vt:lpstr>
      <vt:lpstr>የጥር 28 ቀን ስብሰባ 6 ቃለ ጉባዔዎችን መገምገም [ድምጽ መስጠት]</vt:lpstr>
      <vt:lpstr>የሰኔ ወር የጊዜ መርሐግብር ግምገማ </vt:lpstr>
      <vt:lpstr>በቀጣዩ ወር የሚከናወኑ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የCharles River ሰራተኛ ሀይል ለዕኩል የወንዝ ተደራሽነት</dc:title>
  <dc:creator>Asaye</dc:creator>
  <cp:lastModifiedBy>Emily P</cp:lastModifiedBy>
  <cp:revision>31</cp:revision>
  <dcterms:created xsi:type="dcterms:W3CDTF">2025-11-26T14:59:35Z</dcterms:created>
  <dcterms:modified xsi:type="dcterms:W3CDTF">2026-03-13T15:59:17Z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