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7" r:id="rId4"/>
  </p:sldMasterIdLst>
  <p:sldIdLst>
    <p:sldId id="257" r:id="rId5"/>
    <p:sldId id="287" r:id="rId6"/>
    <p:sldId id="297" r:id="rId7"/>
    <p:sldId id="279" r:id="rId8"/>
    <p:sldId id="285" r:id="rId9"/>
    <p:sldId id="258" r:id="rId10"/>
    <p:sldId id="273" r:id="rId11"/>
    <p:sldId id="288" r:id="rId12"/>
    <p:sldId id="321" r:id="rId13"/>
    <p:sldId id="312" r:id="rId14"/>
    <p:sldId id="319" r:id="rId15"/>
    <p:sldId id="320" r:id="rId16"/>
    <p:sldId id="282" r:id="rId17"/>
    <p:sldId id="322" r:id="rId18"/>
    <p:sldId id="329" r:id="rId19"/>
    <p:sldId id="323" r:id="rId20"/>
    <p:sldId id="324" r:id="rId21"/>
    <p:sldId id="303" r:id="rId22"/>
    <p:sldId id="325" r:id="rId23"/>
    <p:sldId id="328" r:id="rId24"/>
    <p:sldId id="302"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DA5F047-F686-846E-B10A-195DEE70198A}" name="Du, Van" initials="DV" userId="S::vdu_mapc.org#ext#@massgov.onmicrosoft.com::47a6d444-42b4-4a65-aee3-c1a322a54d41" providerId="AD"/>
  <p188:author id="{91E4CB4D-C9A5-12EE-5DBA-DD024DF10616}" name="Roy, Monika (DCR)" initials="RM" userId="S::monika.roy@mass.gov::cd6c4b63-5e77-48d5-b6cc-4177d9876de7" providerId="AD"/>
  <p188:author id="{708887B2-8303-7170-A5BB-32686198284B}" name="Amaral, Kendra (DCR)" initials="AK" userId="S::kendra.amaral@mass.gov::9c547365-2c36-4614-b86e-4ea364dbb741" providerId="AD"/>
  <p188:author id="{7FE267EE-50AC-8DCC-5C55-8F210B1B959F}" name="Barrera, Mila (DCR)" initials="BM" userId="S::mila.barrera@mass.gov::dce33d62-759b-4d0c-bd61-1bd79f9ef6e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FDCB50C-15D0-C157-4013-B7115A03FAB7}" v="2" dt="2026-03-06T19:13:51.29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672"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rrera, Mila (DCR)" userId="S::mila.barrera@mass.gov::dce33d62-759b-4d0c-bd61-1bd79f9ef6e9" providerId="AD" clId="Web-{8DC4E048-372C-61B7-8E63-8C5C530BBF8F}"/>
    <pc:docChg chg="modSld">
      <pc:chgData name="Barrera, Mila (DCR)" userId="S::mila.barrera@mass.gov::dce33d62-759b-4d0c-bd61-1bd79f9ef6e9" providerId="AD" clId="Web-{8DC4E048-372C-61B7-8E63-8C5C530BBF8F}" dt="2026-02-23T18:37:20.795" v="1" actId="20577"/>
      <pc:docMkLst>
        <pc:docMk/>
      </pc:docMkLst>
      <pc:sldChg chg="modSp">
        <pc:chgData name="Barrera, Mila (DCR)" userId="S::mila.barrera@mass.gov::dce33d62-759b-4d0c-bd61-1bd79f9ef6e9" providerId="AD" clId="Web-{8DC4E048-372C-61B7-8E63-8C5C530BBF8F}" dt="2026-02-23T18:37:20.795" v="1" actId="20577"/>
        <pc:sldMkLst>
          <pc:docMk/>
          <pc:sldMk cId="3877049035" sldId="321"/>
        </pc:sldMkLst>
        <pc:spChg chg="mod">
          <ac:chgData name="Barrera, Mila (DCR)" userId="S::mila.barrera@mass.gov::dce33d62-759b-4d0c-bd61-1bd79f9ef6e9" providerId="AD" clId="Web-{8DC4E048-372C-61B7-8E63-8C5C530BBF8F}" dt="2026-02-23T18:37:20.795" v="1" actId="20577"/>
          <ac:spMkLst>
            <pc:docMk/>
            <pc:sldMk cId="3877049035" sldId="321"/>
            <ac:spMk id="2" creationId="{AD1025CD-5EA1-9E63-6B45-931DC51BE900}"/>
          </ac:spMkLst>
        </pc:spChg>
      </pc:sldChg>
    </pc:docChg>
  </pc:docChgLst>
  <pc:docChgLst>
    <pc:chgData name="Du, Van" userId="S::vdu_mapc.org#ext#@massgov.onmicrosoft.com::47a6d444-42b4-4a65-aee3-c1a322a54d41" providerId="AD" clId="Web-{EB655FA8-A98B-8805-46C6-EA7A87AEA075}"/>
    <pc:docChg chg="modSld">
      <pc:chgData name="Du, Van" userId="S::vdu_mapc.org#ext#@massgov.onmicrosoft.com::47a6d444-42b4-4a65-aee3-c1a322a54d41" providerId="AD" clId="Web-{EB655FA8-A98B-8805-46C6-EA7A87AEA075}" dt="2026-03-02T20:37:41.981" v="0"/>
      <pc:docMkLst>
        <pc:docMk/>
      </pc:docMkLst>
      <pc:sldChg chg="mod modShow">
        <pc:chgData name="Du, Van" userId="S::vdu_mapc.org#ext#@massgov.onmicrosoft.com::47a6d444-42b4-4a65-aee3-c1a322a54d41" providerId="AD" clId="Web-{EB655FA8-A98B-8805-46C6-EA7A87AEA075}" dt="2026-03-02T20:37:41.981" v="0"/>
        <pc:sldMkLst>
          <pc:docMk/>
          <pc:sldMk cId="505246541" sldId="329"/>
        </pc:sldMkLst>
      </pc:sldChg>
    </pc:docChg>
  </pc:docChgLst>
  <pc:docChgLst>
    <pc:chgData name="Parodi, Sasha" userId="S::sparodi_mapc.org#ext#@massgov.onmicrosoft.com::16587afd-2dc1-4635-a6f1-2223e7652d60" providerId="AD" clId="Web-{9294B2E3-2760-3AF4-9A1F-1DCE329DE37E}"/>
    <pc:docChg chg="modSld">
      <pc:chgData name="Parodi, Sasha" userId="S::sparodi_mapc.org#ext#@massgov.onmicrosoft.com::16587afd-2dc1-4635-a6f1-2223e7652d60" providerId="AD" clId="Web-{9294B2E3-2760-3AF4-9A1F-1DCE329DE37E}" dt="2026-02-06T17:39:17.160" v="152" actId="20577"/>
      <pc:docMkLst>
        <pc:docMk/>
      </pc:docMkLst>
      <pc:sldChg chg="addSp delSp modSp mod modClrScheme chgLayout">
        <pc:chgData name="Parodi, Sasha" userId="S::sparodi_mapc.org#ext#@massgov.onmicrosoft.com::16587afd-2dc1-4635-a6f1-2223e7652d60" providerId="AD" clId="Web-{9294B2E3-2760-3AF4-9A1F-1DCE329DE37E}" dt="2026-02-06T17:39:17.160" v="152" actId="20577"/>
        <pc:sldMkLst>
          <pc:docMk/>
          <pc:sldMk cId="2800528767" sldId="282"/>
        </pc:sldMkLst>
        <pc:spChg chg="mod ord">
          <ac:chgData name="Parodi, Sasha" userId="S::sparodi_mapc.org#ext#@massgov.onmicrosoft.com::16587afd-2dc1-4635-a6f1-2223e7652d60" providerId="AD" clId="Web-{9294B2E3-2760-3AF4-9A1F-1DCE329DE37E}" dt="2026-02-06T17:38:41.223" v="143" actId="14100"/>
          <ac:spMkLst>
            <pc:docMk/>
            <pc:sldMk cId="2800528767" sldId="282"/>
            <ac:spMk id="2" creationId="{4684108B-6460-0EAF-FB93-32C6D26D12AB}"/>
          </ac:spMkLst>
        </pc:spChg>
        <pc:spChg chg="add mod ord">
          <ac:chgData name="Parodi, Sasha" userId="S::sparodi_mapc.org#ext#@massgov.onmicrosoft.com::16587afd-2dc1-4635-a6f1-2223e7652d60" providerId="AD" clId="Web-{9294B2E3-2760-3AF4-9A1F-1DCE329DE37E}" dt="2026-02-06T17:39:12.160" v="151" actId="20577"/>
          <ac:spMkLst>
            <pc:docMk/>
            <pc:sldMk cId="2800528767" sldId="282"/>
            <ac:spMk id="4" creationId="{798509C3-E18B-9DD7-E188-730FF58E9F3C}"/>
          </ac:spMkLst>
        </pc:spChg>
      </pc:sldChg>
      <pc:sldChg chg="modSp">
        <pc:chgData name="Parodi, Sasha" userId="S::sparodi_mapc.org#ext#@massgov.onmicrosoft.com::16587afd-2dc1-4635-a6f1-2223e7652d60" providerId="AD" clId="Web-{9294B2E3-2760-3AF4-9A1F-1DCE329DE37E}" dt="2026-02-06T17:33:37.082" v="43" actId="20577"/>
        <pc:sldMkLst>
          <pc:docMk/>
          <pc:sldMk cId="2799681554" sldId="319"/>
        </pc:sldMkLst>
        <pc:spChg chg="mod">
          <ac:chgData name="Parodi, Sasha" userId="S::sparodi_mapc.org#ext#@massgov.onmicrosoft.com::16587afd-2dc1-4635-a6f1-2223e7652d60" providerId="AD" clId="Web-{9294B2E3-2760-3AF4-9A1F-1DCE329DE37E}" dt="2026-02-06T17:33:37.082" v="43" actId="20577"/>
          <ac:spMkLst>
            <pc:docMk/>
            <pc:sldMk cId="2799681554" sldId="319"/>
            <ac:spMk id="3" creationId="{E6F720FA-618C-E35C-FC9C-C045D49ABACF}"/>
          </ac:spMkLst>
        </pc:spChg>
      </pc:sldChg>
    </pc:docChg>
  </pc:docChgLst>
  <pc:docChgLst>
    <pc:chgData name="Roy, Monika (DCR)" userId="S::monika.roy@mass.gov::cd6c4b63-5e77-48d5-b6cc-4177d9876de7" providerId="AD" clId="Web-{374606C0-6118-9D92-F367-114EBD6FBB1A}"/>
    <pc:docChg chg="modSld">
      <pc:chgData name="Roy, Monika (DCR)" userId="S::monika.roy@mass.gov::cd6c4b63-5e77-48d5-b6cc-4177d9876de7" providerId="AD" clId="Web-{374606C0-6118-9D92-F367-114EBD6FBB1A}" dt="2026-03-02T22:03:53.531" v="51"/>
      <pc:docMkLst>
        <pc:docMk/>
      </pc:docMkLst>
      <pc:sldChg chg="modSp">
        <pc:chgData name="Roy, Monika (DCR)" userId="S::monika.roy@mass.gov::cd6c4b63-5e77-48d5-b6cc-4177d9876de7" providerId="AD" clId="Web-{374606C0-6118-9D92-F367-114EBD6FBB1A}" dt="2026-03-02T22:03:53.531" v="51"/>
        <pc:sldMkLst>
          <pc:docMk/>
          <pc:sldMk cId="3987872727" sldId="328"/>
        </pc:sldMkLst>
        <pc:spChg chg="ord">
          <ac:chgData name="Roy, Monika (DCR)" userId="S::monika.roy@mass.gov::cd6c4b63-5e77-48d5-b6cc-4177d9876de7" providerId="AD" clId="Web-{374606C0-6118-9D92-F367-114EBD6FBB1A}" dt="2026-03-02T22:02:31.437" v="13"/>
          <ac:spMkLst>
            <pc:docMk/>
            <pc:sldMk cId="3987872727" sldId="328"/>
            <ac:spMk id="2" creationId="{9FC9A001-9664-7F1B-AA1A-1021FCC699A9}"/>
          </ac:spMkLst>
        </pc:spChg>
        <pc:spChg chg="ord">
          <ac:chgData name="Roy, Monika (DCR)" userId="S::monika.roy@mass.gov::cd6c4b63-5e77-48d5-b6cc-4177d9876de7" providerId="AD" clId="Web-{374606C0-6118-9D92-F367-114EBD6FBB1A}" dt="2026-03-02T22:03:08.828" v="36"/>
          <ac:spMkLst>
            <pc:docMk/>
            <pc:sldMk cId="3987872727" sldId="328"/>
            <ac:spMk id="3" creationId="{EDD4A3F1-D09A-0BFB-46C6-AD62542F582F}"/>
          </ac:spMkLst>
        </pc:spChg>
        <pc:spChg chg="ord">
          <ac:chgData name="Roy, Monika (DCR)" userId="S::monika.roy@mass.gov::cd6c4b63-5e77-48d5-b6cc-4177d9876de7" providerId="AD" clId="Web-{374606C0-6118-9D92-F367-114EBD6FBB1A}" dt="2026-03-02T22:02:38" v="16"/>
          <ac:spMkLst>
            <pc:docMk/>
            <pc:sldMk cId="3987872727" sldId="328"/>
            <ac:spMk id="33" creationId="{84EFF975-3D7F-2AE2-21EA-F4875D588C71}"/>
          </ac:spMkLst>
        </pc:spChg>
        <pc:spChg chg="ord">
          <ac:chgData name="Roy, Monika (DCR)" userId="S::monika.roy@mass.gov::cd6c4b63-5e77-48d5-b6cc-4177d9876de7" providerId="AD" clId="Web-{374606C0-6118-9D92-F367-114EBD6FBB1A}" dt="2026-03-02T22:02:46.422" v="22"/>
          <ac:spMkLst>
            <pc:docMk/>
            <pc:sldMk cId="3987872727" sldId="328"/>
            <ac:spMk id="35" creationId="{B5171EDB-53CC-B299-9751-E77B138170AC}"/>
          </ac:spMkLst>
        </pc:spChg>
        <pc:spChg chg="ord">
          <ac:chgData name="Roy, Monika (DCR)" userId="S::monika.roy@mass.gov::cd6c4b63-5e77-48d5-b6cc-4177d9876de7" providerId="AD" clId="Web-{374606C0-6118-9D92-F367-114EBD6FBB1A}" dt="2026-03-02T22:02:53.125" v="28"/>
          <ac:spMkLst>
            <pc:docMk/>
            <pc:sldMk cId="3987872727" sldId="328"/>
            <ac:spMk id="36" creationId="{7BB9E0AC-477A-81EF-26F7-F2C373853C1C}"/>
          </ac:spMkLst>
        </pc:spChg>
        <pc:spChg chg="ord">
          <ac:chgData name="Roy, Monika (DCR)" userId="S::monika.roy@mass.gov::cd6c4b63-5e77-48d5-b6cc-4177d9876de7" providerId="AD" clId="Web-{374606C0-6118-9D92-F367-114EBD6FBB1A}" dt="2026-03-02T22:03:11.812" v="39"/>
          <ac:spMkLst>
            <pc:docMk/>
            <pc:sldMk cId="3987872727" sldId="328"/>
            <ac:spMk id="37" creationId="{288F8E7D-53C7-F4ED-3B42-6929B2DAB069}"/>
          </ac:spMkLst>
        </pc:spChg>
        <pc:spChg chg="ord">
          <ac:chgData name="Roy, Monika (DCR)" userId="S::monika.roy@mass.gov::cd6c4b63-5e77-48d5-b6cc-4177d9876de7" providerId="AD" clId="Web-{374606C0-6118-9D92-F367-114EBD6FBB1A}" dt="2026-03-02T22:03:20.734" v="43"/>
          <ac:spMkLst>
            <pc:docMk/>
            <pc:sldMk cId="3987872727" sldId="328"/>
            <ac:spMk id="38" creationId="{A646A67F-06DD-CC7E-386C-25C8A72156B2}"/>
          </ac:spMkLst>
        </pc:spChg>
        <pc:spChg chg="ord">
          <ac:chgData name="Roy, Monika (DCR)" userId="S::monika.roy@mass.gov::cd6c4b63-5e77-48d5-b6cc-4177d9876de7" providerId="AD" clId="Web-{374606C0-6118-9D92-F367-114EBD6FBB1A}" dt="2026-03-02T22:02:42.500" v="19"/>
          <ac:spMkLst>
            <pc:docMk/>
            <pc:sldMk cId="3987872727" sldId="328"/>
            <ac:spMk id="43" creationId="{449765C9-75D7-81D9-8935-7E30D1E6F785}"/>
          </ac:spMkLst>
        </pc:spChg>
        <pc:spChg chg="ord">
          <ac:chgData name="Roy, Monika (DCR)" userId="S::monika.roy@mass.gov::cd6c4b63-5e77-48d5-b6cc-4177d9876de7" providerId="AD" clId="Web-{374606C0-6118-9D92-F367-114EBD6FBB1A}" dt="2026-03-02T22:02:49.797" v="25"/>
          <ac:spMkLst>
            <pc:docMk/>
            <pc:sldMk cId="3987872727" sldId="328"/>
            <ac:spMk id="47" creationId="{9800AACE-7613-F099-FFEA-227E3B3DA486}"/>
          </ac:spMkLst>
        </pc:spChg>
        <pc:spChg chg="ord">
          <ac:chgData name="Roy, Monika (DCR)" userId="S::monika.roy@mass.gov::cd6c4b63-5e77-48d5-b6cc-4177d9876de7" providerId="AD" clId="Web-{374606C0-6118-9D92-F367-114EBD6FBB1A}" dt="2026-03-02T22:02:56.656" v="31"/>
          <ac:spMkLst>
            <pc:docMk/>
            <pc:sldMk cId="3987872727" sldId="328"/>
            <ac:spMk id="50" creationId="{C42020D0-CF6A-9A4C-E984-CAA6A9ACD6BD}"/>
          </ac:spMkLst>
        </pc:spChg>
        <pc:spChg chg="ord">
          <ac:chgData name="Roy, Monika (DCR)" userId="S::monika.roy@mass.gov::cd6c4b63-5e77-48d5-b6cc-4177d9876de7" providerId="AD" clId="Web-{374606C0-6118-9D92-F367-114EBD6FBB1A}" dt="2026-03-02T22:03:05.078" v="34"/>
          <ac:spMkLst>
            <pc:docMk/>
            <pc:sldMk cId="3987872727" sldId="328"/>
            <ac:spMk id="55" creationId="{B7D669CF-1047-CF65-E181-F339AA5A8FDB}"/>
          </ac:spMkLst>
        </pc:spChg>
        <pc:spChg chg="ord">
          <ac:chgData name="Roy, Monika (DCR)" userId="S::monika.roy@mass.gov::cd6c4b63-5e77-48d5-b6cc-4177d9876de7" providerId="AD" clId="Web-{374606C0-6118-9D92-F367-114EBD6FBB1A}" dt="2026-03-02T22:03:16.750" v="41"/>
          <ac:spMkLst>
            <pc:docMk/>
            <pc:sldMk cId="3987872727" sldId="328"/>
            <ac:spMk id="57" creationId="{F1623107-395F-25D4-94D5-65ABD11EBC3E}"/>
          </ac:spMkLst>
        </pc:spChg>
        <pc:spChg chg="ord">
          <ac:chgData name="Roy, Monika (DCR)" userId="S::monika.roy@mass.gov::cd6c4b63-5e77-48d5-b6cc-4177d9876de7" providerId="AD" clId="Web-{374606C0-6118-9D92-F367-114EBD6FBB1A}" dt="2026-03-02T22:03:25.109" v="45"/>
          <ac:spMkLst>
            <pc:docMk/>
            <pc:sldMk cId="3987872727" sldId="328"/>
            <ac:spMk id="58" creationId="{3F00ABB1-F1FC-7981-BDEF-5CD89B405259}"/>
          </ac:spMkLst>
        </pc:spChg>
        <pc:spChg chg="ord">
          <ac:chgData name="Roy, Monika (DCR)" userId="S::monika.roy@mass.gov::cd6c4b63-5e77-48d5-b6cc-4177d9876de7" providerId="AD" clId="Web-{374606C0-6118-9D92-F367-114EBD6FBB1A}" dt="2026-03-02T22:03:53.531" v="51"/>
          <ac:spMkLst>
            <pc:docMk/>
            <pc:sldMk cId="3987872727" sldId="328"/>
            <ac:spMk id="59" creationId="{9E421854-13A0-0DCA-2593-414270BFAD66}"/>
          </ac:spMkLst>
        </pc:spChg>
        <pc:cxnChg chg="ord">
          <ac:chgData name="Roy, Monika (DCR)" userId="S::monika.roy@mass.gov::cd6c4b63-5e77-48d5-b6cc-4177d9876de7" providerId="AD" clId="Web-{374606C0-6118-9D92-F367-114EBD6FBB1A}" dt="2026-03-02T22:03:48" v="49"/>
          <ac:cxnSpMkLst>
            <pc:docMk/>
            <pc:sldMk cId="3987872727" sldId="328"/>
            <ac:cxnSpMk id="6" creationId="{8C09BE29-DEDE-7832-48E9-F7637FF86DF8}"/>
          </ac:cxnSpMkLst>
        </pc:cxnChg>
      </pc:sldChg>
      <pc:sldChg chg="delSp modSp">
        <pc:chgData name="Roy, Monika (DCR)" userId="S::monika.roy@mass.gov::cd6c4b63-5e77-48d5-b6cc-4177d9876de7" providerId="AD" clId="Web-{374606C0-6118-9D92-F367-114EBD6FBB1A}" dt="2026-03-02T22:02:06.765" v="12" actId="20577"/>
        <pc:sldMkLst>
          <pc:docMk/>
          <pc:sldMk cId="505246541" sldId="329"/>
        </pc:sldMkLst>
        <pc:spChg chg="mod">
          <ac:chgData name="Roy, Monika (DCR)" userId="S::monika.roy@mass.gov::cd6c4b63-5e77-48d5-b6cc-4177d9876de7" providerId="AD" clId="Web-{374606C0-6118-9D92-F367-114EBD6FBB1A}" dt="2026-03-02T22:02:06.765" v="12" actId="20577"/>
          <ac:spMkLst>
            <pc:docMk/>
            <pc:sldMk cId="505246541" sldId="329"/>
            <ac:spMk id="3" creationId="{CB8CED1F-6245-79A0-BD33-298E994AC6FE}"/>
          </ac:spMkLst>
        </pc:spChg>
      </pc:sldChg>
    </pc:docChg>
  </pc:docChgLst>
  <pc:docChgLst>
    <pc:chgData name="Roy, Monika (DCR)" userId="S::monika.roy@mass.gov::cd6c4b63-5e77-48d5-b6cc-4177d9876de7" providerId="AD" clId="Web-{3FDCB50C-15D0-C157-4013-B7115A03FAB7}"/>
    <pc:docChg chg="modSld">
      <pc:chgData name="Roy, Monika (DCR)" userId="S::monika.roy@mass.gov::cd6c4b63-5e77-48d5-b6cc-4177d9876de7" providerId="AD" clId="Web-{3FDCB50C-15D0-C157-4013-B7115A03FAB7}" dt="2026-03-06T19:13:51.295" v="1" actId="20577"/>
      <pc:docMkLst>
        <pc:docMk/>
      </pc:docMkLst>
      <pc:sldChg chg="modSp">
        <pc:chgData name="Roy, Monika (DCR)" userId="S::monika.roy@mass.gov::cd6c4b63-5e77-48d5-b6cc-4177d9876de7" providerId="AD" clId="Web-{3FDCB50C-15D0-C157-4013-B7115A03FAB7}" dt="2026-03-06T19:13:46.170" v="0" actId="20577"/>
        <pc:sldMkLst>
          <pc:docMk/>
          <pc:sldMk cId="2373758309" sldId="323"/>
        </pc:sldMkLst>
        <pc:spChg chg="mod">
          <ac:chgData name="Roy, Monika (DCR)" userId="S::monika.roy@mass.gov::cd6c4b63-5e77-48d5-b6cc-4177d9876de7" providerId="AD" clId="Web-{3FDCB50C-15D0-C157-4013-B7115A03FAB7}" dt="2026-03-06T19:13:46.170" v="0" actId="20577"/>
          <ac:spMkLst>
            <pc:docMk/>
            <pc:sldMk cId="2373758309" sldId="323"/>
            <ac:spMk id="3" creationId="{9364068C-599C-6B0A-BECE-C3D2E610885D}"/>
          </ac:spMkLst>
        </pc:spChg>
      </pc:sldChg>
      <pc:sldChg chg="modSp">
        <pc:chgData name="Roy, Monika (DCR)" userId="S::monika.roy@mass.gov::cd6c4b63-5e77-48d5-b6cc-4177d9876de7" providerId="AD" clId="Web-{3FDCB50C-15D0-C157-4013-B7115A03FAB7}" dt="2026-03-06T19:13:51.295" v="1" actId="20577"/>
        <pc:sldMkLst>
          <pc:docMk/>
          <pc:sldMk cId="4148965215" sldId="324"/>
        </pc:sldMkLst>
        <pc:spChg chg="mod">
          <ac:chgData name="Roy, Monika (DCR)" userId="S::monika.roy@mass.gov::cd6c4b63-5e77-48d5-b6cc-4177d9876de7" providerId="AD" clId="Web-{3FDCB50C-15D0-C157-4013-B7115A03FAB7}" dt="2026-03-06T19:13:51.295" v="1" actId="20577"/>
          <ac:spMkLst>
            <pc:docMk/>
            <pc:sldMk cId="4148965215" sldId="324"/>
            <ac:spMk id="3" creationId="{69F75AA0-B25A-8D5C-3C92-743DE7EBDB0F}"/>
          </ac:spMkLst>
        </pc:spChg>
      </pc:sldChg>
    </pc:docChg>
  </pc:docChgLst>
  <pc:docChgLst>
    <pc:chgData name="Du, Van" userId="S::vdu_mapc.org#ext#@massgov.onmicrosoft.com::47a6d444-42b4-4a65-aee3-c1a322a54d41" providerId="AD" clId="Web-{72D25599-667B-A23F-F929-DC29BFA950B9}"/>
    <pc:docChg chg="modSld">
      <pc:chgData name="Du, Van" userId="S::vdu_mapc.org#ext#@massgov.onmicrosoft.com::47a6d444-42b4-4a65-aee3-c1a322a54d41" providerId="AD" clId="Web-{72D25599-667B-A23F-F929-DC29BFA950B9}" dt="2026-02-24T23:38:34.451" v="226" actId="1076"/>
      <pc:docMkLst>
        <pc:docMk/>
      </pc:docMkLst>
      <pc:sldChg chg="addSp delSp modSp">
        <pc:chgData name="Du, Van" userId="S::vdu_mapc.org#ext#@massgov.onmicrosoft.com::47a6d444-42b4-4a65-aee3-c1a322a54d41" providerId="AD" clId="Web-{72D25599-667B-A23F-F929-DC29BFA950B9}" dt="2026-02-24T23:38:34.451" v="226" actId="1076"/>
        <pc:sldMkLst>
          <pc:docMk/>
          <pc:sldMk cId="2799681554" sldId="319"/>
        </pc:sldMkLst>
        <pc:spChg chg="add mod">
          <ac:chgData name="Du, Van" userId="S::vdu_mapc.org#ext#@massgov.onmicrosoft.com::47a6d444-42b4-4a65-aee3-c1a322a54d41" providerId="AD" clId="Web-{72D25599-667B-A23F-F929-DC29BFA950B9}" dt="2026-02-24T23:38:34.451" v="226" actId="1076"/>
          <ac:spMkLst>
            <pc:docMk/>
            <pc:sldMk cId="2799681554" sldId="319"/>
            <ac:spMk id="6" creationId="{92752F42-A048-FA1B-7374-6A0FB6A2C6DB}"/>
          </ac:spMkLst>
        </pc:spChg>
      </pc:sldChg>
      <pc:sldChg chg="addSp modSp">
        <pc:chgData name="Du, Van" userId="S::vdu_mapc.org#ext#@massgov.onmicrosoft.com::47a6d444-42b4-4a65-aee3-c1a322a54d41" providerId="AD" clId="Web-{72D25599-667B-A23F-F929-DC29BFA950B9}" dt="2026-02-24T23:30:52.218" v="96" actId="20577"/>
        <pc:sldMkLst>
          <pc:docMk/>
          <pc:sldMk cId="3464980660" sldId="320"/>
        </pc:sldMkLst>
        <pc:spChg chg="mod">
          <ac:chgData name="Du, Van" userId="S::vdu_mapc.org#ext#@massgov.onmicrosoft.com::47a6d444-42b4-4a65-aee3-c1a322a54d41" providerId="AD" clId="Web-{72D25599-667B-A23F-F929-DC29BFA950B9}" dt="2026-02-24T23:28:40.048" v="8" actId="20577"/>
          <ac:spMkLst>
            <pc:docMk/>
            <pc:sldMk cId="3464980660" sldId="320"/>
            <ac:spMk id="3" creationId="{08DCC99F-91C8-0AB7-35DF-4ADD7942F3E7}"/>
          </ac:spMkLst>
        </pc:spChg>
        <pc:spChg chg="add mod">
          <ac:chgData name="Du, Van" userId="S::vdu_mapc.org#ext#@massgov.onmicrosoft.com::47a6d444-42b4-4a65-aee3-c1a322a54d41" providerId="AD" clId="Web-{72D25599-667B-A23F-F929-DC29BFA950B9}" dt="2026-02-24T23:30:52.218" v="96" actId="20577"/>
          <ac:spMkLst>
            <pc:docMk/>
            <pc:sldMk cId="3464980660" sldId="320"/>
            <ac:spMk id="5" creationId="{1C41628E-4F41-8797-C92A-97CB7FEF77AD}"/>
          </ac:spMkLst>
        </pc:spChg>
      </pc:sldChg>
    </pc:docChg>
  </pc:docChgLst>
  <pc:docChgLst>
    <pc:chgData name="Roy, Monika (DCR)" userId="S::monika.roy@mass.gov::cd6c4b63-5e77-48d5-b6cc-4177d9876de7" providerId="AD" clId="Web-{4699F546-F818-3EDB-84E4-132ECDAB9DEE}"/>
    <pc:docChg chg="delSld modSld">
      <pc:chgData name="Roy, Monika (DCR)" userId="S::monika.roy@mass.gov::cd6c4b63-5e77-48d5-b6cc-4177d9876de7" providerId="AD" clId="Web-{4699F546-F818-3EDB-84E4-132ECDAB9DEE}" dt="2026-02-24T17:36:09.378" v="361"/>
      <pc:docMkLst>
        <pc:docMk/>
      </pc:docMkLst>
      <pc:sldChg chg="addSp delSp modSp">
        <pc:chgData name="Roy, Monika (DCR)" userId="S::monika.roy@mass.gov::cd6c4b63-5e77-48d5-b6cc-4177d9876de7" providerId="AD" clId="Web-{4699F546-F818-3EDB-84E4-132ECDAB9DEE}" dt="2026-02-24T17:34:41.815" v="357"/>
        <pc:sldMkLst>
          <pc:docMk/>
          <pc:sldMk cId="3987872727" sldId="328"/>
        </pc:sldMkLst>
        <pc:spChg chg="ord">
          <ac:chgData name="Roy, Monika (DCR)" userId="S::monika.roy@mass.gov::cd6c4b63-5e77-48d5-b6cc-4177d9876de7" providerId="AD" clId="Web-{4699F546-F818-3EDB-84E4-132ECDAB9DEE}" dt="2026-02-23T18:53:15.999" v="118"/>
          <ac:spMkLst>
            <pc:docMk/>
            <pc:sldMk cId="3987872727" sldId="328"/>
            <ac:spMk id="2" creationId="{9FC9A001-9664-7F1B-AA1A-1021FCC699A9}"/>
          </ac:spMkLst>
        </pc:spChg>
        <pc:spChg chg="mod">
          <ac:chgData name="Roy, Monika (DCR)" userId="S::monika.roy@mass.gov::cd6c4b63-5e77-48d5-b6cc-4177d9876de7" providerId="AD" clId="Web-{4699F546-F818-3EDB-84E4-132ECDAB9DEE}" dt="2026-02-24T17:34:37.143" v="356" actId="1076"/>
          <ac:spMkLst>
            <pc:docMk/>
            <pc:sldMk cId="3987872727" sldId="328"/>
            <ac:spMk id="3" creationId="{EDD4A3F1-D09A-0BFB-46C6-AD62542F582F}"/>
          </ac:spMkLst>
        </pc:spChg>
        <pc:spChg chg="ord">
          <ac:chgData name="Roy, Monika (DCR)" userId="S::monika.roy@mass.gov::cd6c4b63-5e77-48d5-b6cc-4177d9876de7" providerId="AD" clId="Web-{4699F546-F818-3EDB-84E4-132ECDAB9DEE}" dt="2026-02-23T18:55:45.388" v="232"/>
          <ac:spMkLst>
            <pc:docMk/>
            <pc:sldMk cId="3987872727" sldId="328"/>
            <ac:spMk id="33" creationId="{84EFF975-3D7F-2AE2-21EA-F4875D588C71}"/>
          </ac:spMkLst>
        </pc:spChg>
        <pc:spChg chg="ord">
          <ac:chgData name="Roy, Monika (DCR)" userId="S::monika.roy@mass.gov::cd6c4b63-5e77-48d5-b6cc-4177d9876de7" providerId="AD" clId="Web-{4699F546-F818-3EDB-84E4-132ECDAB9DEE}" dt="2026-02-23T18:56:04.653" v="237"/>
          <ac:spMkLst>
            <pc:docMk/>
            <pc:sldMk cId="3987872727" sldId="328"/>
            <ac:spMk id="35" creationId="{B5171EDB-53CC-B299-9751-E77B138170AC}"/>
          </ac:spMkLst>
        </pc:spChg>
        <pc:spChg chg="ord">
          <ac:chgData name="Roy, Monika (DCR)" userId="S::monika.roy@mass.gov::cd6c4b63-5e77-48d5-b6cc-4177d9876de7" providerId="AD" clId="Web-{4699F546-F818-3EDB-84E4-132ECDAB9DEE}" dt="2026-02-23T18:55:32.185" v="222"/>
          <ac:spMkLst>
            <pc:docMk/>
            <pc:sldMk cId="3987872727" sldId="328"/>
            <ac:spMk id="36" creationId="{7BB9E0AC-477A-81EF-26F7-F2C373853C1C}"/>
          </ac:spMkLst>
        </pc:spChg>
        <pc:spChg chg="ord">
          <ac:chgData name="Roy, Monika (DCR)" userId="S::monika.roy@mass.gov::cd6c4b63-5e77-48d5-b6cc-4177d9876de7" providerId="AD" clId="Web-{4699F546-F818-3EDB-84E4-132ECDAB9DEE}" dt="2026-02-23T18:56:13.059" v="238"/>
          <ac:spMkLst>
            <pc:docMk/>
            <pc:sldMk cId="3987872727" sldId="328"/>
            <ac:spMk id="37" creationId="{288F8E7D-53C7-F4ED-3B42-6929B2DAB069}"/>
          </ac:spMkLst>
        </pc:spChg>
        <pc:spChg chg="ord">
          <ac:chgData name="Roy, Monika (DCR)" userId="S::monika.roy@mass.gov::cd6c4b63-5e77-48d5-b6cc-4177d9876de7" providerId="AD" clId="Web-{4699F546-F818-3EDB-84E4-132ECDAB9DEE}" dt="2026-02-23T18:54:00.515" v="178"/>
          <ac:spMkLst>
            <pc:docMk/>
            <pc:sldMk cId="3987872727" sldId="328"/>
            <ac:spMk id="38" creationId="{A646A67F-06DD-CC7E-386C-25C8A72156B2}"/>
          </ac:spMkLst>
        </pc:spChg>
        <pc:spChg chg="mod ord">
          <ac:chgData name="Roy, Monika (DCR)" userId="S::monika.roy@mass.gov::cd6c4b63-5e77-48d5-b6cc-4177d9876de7" providerId="AD" clId="Web-{4699F546-F818-3EDB-84E4-132ECDAB9DEE}" dt="2026-02-24T17:33:18.378" v="345" actId="20577"/>
          <ac:spMkLst>
            <pc:docMk/>
            <pc:sldMk cId="3987872727" sldId="328"/>
            <ac:spMk id="43" creationId="{449765C9-75D7-81D9-8935-7E30D1E6F785}"/>
          </ac:spMkLst>
        </pc:spChg>
        <pc:spChg chg="mod ord topLvl">
          <ac:chgData name="Roy, Monika (DCR)" userId="S::monika.roy@mass.gov::cd6c4b63-5e77-48d5-b6cc-4177d9876de7" providerId="AD" clId="Web-{4699F546-F818-3EDB-84E4-132ECDAB9DEE}" dt="2026-02-24T17:32:10.628" v="327" actId="1076"/>
          <ac:spMkLst>
            <pc:docMk/>
            <pc:sldMk cId="3987872727" sldId="328"/>
            <ac:spMk id="47" creationId="{9800AACE-7613-F099-FFEA-227E3B3DA486}"/>
          </ac:spMkLst>
        </pc:spChg>
        <pc:spChg chg="mod ord">
          <ac:chgData name="Roy, Monika (DCR)" userId="S::monika.roy@mass.gov::cd6c4b63-5e77-48d5-b6cc-4177d9876de7" providerId="AD" clId="Web-{4699F546-F818-3EDB-84E4-132ECDAB9DEE}" dt="2026-02-24T17:32:29.284" v="333" actId="1076"/>
          <ac:spMkLst>
            <pc:docMk/>
            <pc:sldMk cId="3987872727" sldId="328"/>
            <ac:spMk id="50" creationId="{C42020D0-CF6A-9A4C-E984-CAA6A9ACD6BD}"/>
          </ac:spMkLst>
        </pc:spChg>
        <pc:spChg chg="mod ord">
          <ac:chgData name="Roy, Monika (DCR)" userId="S::monika.roy@mass.gov::cd6c4b63-5e77-48d5-b6cc-4177d9876de7" providerId="AD" clId="Web-{4699F546-F818-3EDB-84E4-132ECDAB9DEE}" dt="2026-02-24T17:34:18.925" v="351" actId="1076"/>
          <ac:spMkLst>
            <pc:docMk/>
            <pc:sldMk cId="3987872727" sldId="328"/>
            <ac:spMk id="55" creationId="{B7D669CF-1047-CF65-E181-F339AA5A8FDB}"/>
          </ac:spMkLst>
        </pc:spChg>
        <pc:spChg chg="add del mod ord">
          <ac:chgData name="Roy, Monika (DCR)" userId="S::monika.roy@mass.gov::cd6c4b63-5e77-48d5-b6cc-4177d9876de7" providerId="AD" clId="Web-{4699F546-F818-3EDB-84E4-132ECDAB9DEE}" dt="2026-02-24T17:32:24.331" v="332" actId="1076"/>
          <ac:spMkLst>
            <pc:docMk/>
            <pc:sldMk cId="3987872727" sldId="328"/>
            <ac:spMk id="57" creationId="{F1623107-395F-25D4-94D5-65ABD11EBC3E}"/>
          </ac:spMkLst>
        </pc:spChg>
        <pc:spChg chg="mod ord">
          <ac:chgData name="Roy, Monika (DCR)" userId="S::monika.roy@mass.gov::cd6c4b63-5e77-48d5-b6cc-4177d9876de7" providerId="AD" clId="Web-{4699F546-F818-3EDB-84E4-132ECDAB9DEE}" dt="2026-02-24T17:32:18.456" v="330" actId="14100"/>
          <ac:spMkLst>
            <pc:docMk/>
            <pc:sldMk cId="3987872727" sldId="328"/>
            <ac:spMk id="58" creationId="{3F00ABB1-F1FC-7981-BDEF-5CD89B405259}"/>
          </ac:spMkLst>
        </pc:spChg>
        <pc:spChg chg="mod ord">
          <ac:chgData name="Roy, Monika (DCR)" userId="S::monika.roy@mass.gov::cd6c4b63-5e77-48d5-b6cc-4177d9876de7" providerId="AD" clId="Web-{4699F546-F818-3EDB-84E4-132ECDAB9DEE}" dt="2026-02-24T17:28:52.785" v="283" actId="1076"/>
          <ac:spMkLst>
            <pc:docMk/>
            <pc:sldMk cId="3987872727" sldId="328"/>
            <ac:spMk id="59" creationId="{9E421854-13A0-0DCA-2593-414270BFAD66}"/>
          </ac:spMkLst>
        </pc:spChg>
        <pc:grpChg chg="mod">
          <ac:chgData name="Roy, Monika (DCR)" userId="S::monika.roy@mass.gov::cd6c4b63-5e77-48d5-b6cc-4177d9876de7" providerId="AD" clId="Web-{4699F546-F818-3EDB-84E4-132ECDAB9DEE}" dt="2026-02-23T18:49:25.594" v="3"/>
          <ac:grpSpMkLst>
            <pc:docMk/>
            <pc:sldMk cId="3987872727" sldId="328"/>
            <ac:grpSpMk id="44" creationId="{FFED7D46-BF88-CFAB-5C74-DD2B6003256A}"/>
          </ac:grpSpMkLst>
        </pc:grpChg>
        <pc:cxnChg chg="add mod">
          <ac:chgData name="Roy, Monika (DCR)" userId="S::monika.roy@mass.gov::cd6c4b63-5e77-48d5-b6cc-4177d9876de7" providerId="AD" clId="Web-{4699F546-F818-3EDB-84E4-132ECDAB9DEE}" dt="2026-02-24T17:33:45.550" v="348" actId="1076"/>
          <ac:cxnSpMkLst>
            <pc:docMk/>
            <pc:sldMk cId="3987872727" sldId="328"/>
            <ac:cxnSpMk id="5" creationId="{470886E7-5475-E082-B837-223AA6F0158D}"/>
          </ac:cxnSpMkLst>
        </pc:cxnChg>
        <pc:cxnChg chg="add mod">
          <ac:chgData name="Roy, Monika (DCR)" userId="S::monika.roy@mass.gov::cd6c4b63-5e77-48d5-b6cc-4177d9876de7" providerId="AD" clId="Web-{4699F546-F818-3EDB-84E4-132ECDAB9DEE}" dt="2026-02-24T17:34:34.065" v="355" actId="1076"/>
          <ac:cxnSpMkLst>
            <pc:docMk/>
            <pc:sldMk cId="3987872727" sldId="328"/>
            <ac:cxnSpMk id="6" creationId="{8C09BE29-DEDE-7832-48E9-F7637FF86DF8}"/>
          </ac:cxnSpMkLst>
        </pc:cxnChg>
        <pc:cxnChg chg="mod topLvl modVis">
          <ac:chgData name="Roy, Monika (DCR)" userId="S::monika.roy@mass.gov::cd6c4b63-5e77-48d5-b6cc-4177d9876de7" providerId="AD" clId="Web-{4699F546-F818-3EDB-84E4-132ECDAB9DEE}" dt="2026-02-24T17:30:11.566" v="301" actId="1076"/>
          <ac:cxnSpMkLst>
            <pc:docMk/>
            <pc:sldMk cId="3987872727" sldId="328"/>
            <ac:cxnSpMk id="46" creationId="{3AA9376D-DDA0-8D47-B282-9BB3B37FB8B7}"/>
          </ac:cxnSpMkLst>
        </pc:cxnChg>
        <pc:cxnChg chg="mod modVis">
          <ac:chgData name="Roy, Monika (DCR)" userId="S::monika.roy@mass.gov::cd6c4b63-5e77-48d5-b6cc-4177d9876de7" providerId="AD" clId="Web-{4699F546-F818-3EDB-84E4-132ECDAB9DEE}" dt="2026-02-24T17:30:08.550" v="300" actId="1076"/>
          <ac:cxnSpMkLst>
            <pc:docMk/>
            <pc:sldMk cId="3987872727" sldId="328"/>
            <ac:cxnSpMk id="52" creationId="{BBAA784E-F757-B6E6-19D4-8C161C5CC0BA}"/>
          </ac:cxnSpMkLst>
        </pc:cxnChg>
        <pc:cxnChg chg="mod modVis">
          <ac:chgData name="Roy, Monika (DCR)" userId="S::monika.roy@mass.gov::cd6c4b63-5e77-48d5-b6cc-4177d9876de7" providerId="AD" clId="Web-{4699F546-F818-3EDB-84E4-132ECDAB9DEE}" dt="2026-02-24T17:34:04.128" v="350" actId="14100"/>
          <ac:cxnSpMkLst>
            <pc:docMk/>
            <pc:sldMk cId="3987872727" sldId="328"/>
            <ac:cxnSpMk id="53" creationId="{B170001D-86B8-A3E6-535B-F5CDCB549781}"/>
          </ac:cxnSpMkLst>
        </pc:cxnChg>
        <pc:cxnChg chg="mod ord modVis">
          <ac:chgData name="Roy, Monika (DCR)" userId="S::monika.roy@mass.gov::cd6c4b63-5e77-48d5-b6cc-4177d9876de7" providerId="AD" clId="Web-{4699F546-F818-3EDB-84E4-132ECDAB9DEE}" dt="2026-02-24T17:30:04.878" v="299" actId="1076"/>
          <ac:cxnSpMkLst>
            <pc:docMk/>
            <pc:sldMk cId="3987872727" sldId="328"/>
            <ac:cxnSpMk id="54" creationId="{B827B5C9-9B0B-A430-3FEF-79E4AD6BDCA7}"/>
          </ac:cxnSpMkLst>
        </pc:cxnChg>
        <pc:cxnChg chg="mod ord">
          <ac:chgData name="Roy, Monika (DCR)" userId="S::monika.roy@mass.gov::cd6c4b63-5e77-48d5-b6cc-4177d9876de7" providerId="AD" clId="Web-{4699F546-F818-3EDB-84E4-132ECDAB9DEE}" dt="2026-02-24T17:30:18.410" v="302" actId="1076"/>
          <ac:cxnSpMkLst>
            <pc:docMk/>
            <pc:sldMk cId="3987872727" sldId="328"/>
            <ac:cxnSpMk id="56" creationId="{1F520162-D799-34B1-B386-1AACA3C92587}"/>
          </ac:cxnSpMkLst>
        </pc:cxnChg>
      </pc:sldChg>
    </pc:docChg>
  </pc:docChgLst>
  <pc:docChgLst>
    <pc:chgData name="Du, Van" userId="S::vdu_mapc.org#ext#@massgov.onmicrosoft.com::47a6d444-42b4-4a65-aee3-c1a322a54d41" providerId="AD" clId="Web-{FB4EED0D-CCD4-D3D1-C951-1DDBCF99DB7F}"/>
    <pc:docChg chg="addSld modSld">
      <pc:chgData name="Du, Van" userId="S::vdu_mapc.org#ext#@massgov.onmicrosoft.com::47a6d444-42b4-4a65-aee3-c1a322a54d41" providerId="AD" clId="Web-{FB4EED0D-CCD4-D3D1-C951-1DDBCF99DB7F}" dt="2026-02-24T21:31:27.778" v="112" actId="20577"/>
      <pc:docMkLst>
        <pc:docMk/>
      </pc:docMkLst>
      <pc:sldChg chg="modSp">
        <pc:chgData name="Du, Van" userId="S::vdu_mapc.org#ext#@massgov.onmicrosoft.com::47a6d444-42b4-4a65-aee3-c1a322a54d41" providerId="AD" clId="Web-{FB4EED0D-CCD4-D3D1-C951-1DDBCF99DB7F}" dt="2026-02-24T20:48:36.247" v="6" actId="14100"/>
        <pc:sldMkLst>
          <pc:docMk/>
          <pc:sldMk cId="1119600002" sldId="302"/>
        </pc:sldMkLst>
        <pc:spChg chg="mod">
          <ac:chgData name="Du, Van" userId="S::vdu_mapc.org#ext#@massgov.onmicrosoft.com::47a6d444-42b4-4a65-aee3-c1a322a54d41" providerId="AD" clId="Web-{FB4EED0D-CCD4-D3D1-C951-1DDBCF99DB7F}" dt="2026-02-24T20:48:36.247" v="6" actId="14100"/>
          <ac:spMkLst>
            <pc:docMk/>
            <pc:sldMk cId="1119600002" sldId="302"/>
            <ac:spMk id="3" creationId="{D98D3A1C-71C6-2D10-F8A0-DD243646A1D5}"/>
          </ac:spMkLst>
        </pc:spChg>
        <pc:spChg chg="mod">
          <ac:chgData name="Du, Van" userId="S::vdu_mapc.org#ext#@massgov.onmicrosoft.com::47a6d444-42b4-4a65-aee3-c1a322a54d41" providerId="AD" clId="Web-{FB4EED0D-CCD4-D3D1-C951-1DDBCF99DB7F}" dt="2026-02-24T20:48:26.669" v="4" actId="20577"/>
          <ac:spMkLst>
            <pc:docMk/>
            <pc:sldMk cId="1119600002" sldId="302"/>
            <ac:spMk id="4" creationId="{84B807C6-D848-6B7C-B78D-CE233748DD2A}"/>
          </ac:spMkLst>
        </pc:spChg>
      </pc:sldChg>
      <pc:sldChg chg="modSp">
        <pc:chgData name="Du, Van" userId="S::vdu_mapc.org#ext#@massgov.onmicrosoft.com::47a6d444-42b4-4a65-aee3-c1a322a54d41" providerId="AD" clId="Web-{FB4EED0D-CCD4-D3D1-C951-1DDBCF99DB7F}" dt="2026-02-24T21:31:27.778" v="112" actId="20577"/>
        <pc:sldMkLst>
          <pc:docMk/>
          <pc:sldMk cId="3877049035" sldId="321"/>
        </pc:sldMkLst>
        <pc:spChg chg="mod">
          <ac:chgData name="Du, Van" userId="S::vdu_mapc.org#ext#@massgov.onmicrosoft.com::47a6d444-42b4-4a65-aee3-c1a322a54d41" providerId="AD" clId="Web-{FB4EED0D-CCD4-D3D1-C951-1DDBCF99DB7F}" dt="2026-02-24T21:31:27.778" v="112" actId="20577"/>
          <ac:spMkLst>
            <pc:docMk/>
            <pc:sldMk cId="3877049035" sldId="321"/>
            <ac:spMk id="3" creationId="{63793A59-1EF2-1A57-EA52-34456FA03BD9}"/>
          </ac:spMkLst>
        </pc:spChg>
      </pc:sldChg>
      <pc:sldChg chg="modSp">
        <pc:chgData name="Du, Van" userId="S::vdu_mapc.org#ext#@massgov.onmicrosoft.com::47a6d444-42b4-4a65-aee3-c1a322a54d41" providerId="AD" clId="Web-{FB4EED0D-CCD4-D3D1-C951-1DDBCF99DB7F}" dt="2026-02-24T21:15:58.205" v="53" actId="14100"/>
        <pc:sldMkLst>
          <pc:docMk/>
          <pc:sldMk cId="2466644075" sldId="322"/>
        </pc:sldMkLst>
        <pc:spChg chg="mod">
          <ac:chgData name="Du, Van" userId="S::vdu_mapc.org#ext#@massgov.onmicrosoft.com::47a6d444-42b4-4a65-aee3-c1a322a54d41" providerId="AD" clId="Web-{FB4EED0D-CCD4-D3D1-C951-1DDBCF99DB7F}" dt="2026-02-24T21:15:58.205" v="53" actId="14100"/>
          <ac:spMkLst>
            <pc:docMk/>
            <pc:sldMk cId="2466644075" sldId="322"/>
            <ac:spMk id="4" creationId="{C1E25132-AF6C-3647-FE32-2EF8EA7DFB95}"/>
          </ac:spMkLst>
        </pc:spChg>
      </pc:sldChg>
      <pc:sldChg chg="modSp">
        <pc:chgData name="Du, Van" userId="S::vdu_mapc.org#ext#@massgov.onmicrosoft.com::47a6d444-42b4-4a65-aee3-c1a322a54d41" providerId="AD" clId="Web-{FB4EED0D-CCD4-D3D1-C951-1DDBCF99DB7F}" dt="2026-02-24T20:47:26.075" v="0" actId="1076"/>
        <pc:sldMkLst>
          <pc:docMk/>
          <pc:sldMk cId="3987872727" sldId="328"/>
        </pc:sldMkLst>
        <pc:spChg chg="mod">
          <ac:chgData name="Du, Van" userId="S::vdu_mapc.org#ext#@massgov.onmicrosoft.com::47a6d444-42b4-4a65-aee3-c1a322a54d41" providerId="AD" clId="Web-{FB4EED0D-CCD4-D3D1-C951-1DDBCF99DB7F}" dt="2026-02-24T20:47:26.075" v="0" actId="1076"/>
          <ac:spMkLst>
            <pc:docMk/>
            <pc:sldMk cId="3987872727" sldId="328"/>
            <ac:spMk id="59" creationId="{9E421854-13A0-0DCA-2593-414270BFAD66}"/>
          </ac:spMkLst>
        </pc:spChg>
      </pc:sldChg>
      <pc:sldChg chg="addSp modSp add mod replId modClrScheme modShow chgLayout">
        <pc:chgData name="Du, Van" userId="S::vdu_mapc.org#ext#@massgov.onmicrosoft.com::47a6d444-42b4-4a65-aee3-c1a322a54d41" providerId="AD" clId="Web-{FB4EED0D-CCD4-D3D1-C951-1DDBCF99DB7F}" dt="2026-02-24T21:30:04.090" v="86" actId="20577"/>
        <pc:sldMkLst>
          <pc:docMk/>
          <pc:sldMk cId="505246541" sldId="329"/>
        </pc:sldMkLst>
        <pc:spChg chg="mod ord">
          <ac:chgData name="Du, Van" userId="S::vdu_mapc.org#ext#@massgov.onmicrosoft.com::47a6d444-42b4-4a65-aee3-c1a322a54d41" providerId="AD" clId="Web-{FB4EED0D-CCD4-D3D1-C951-1DDBCF99DB7F}" dt="2026-02-24T21:14:16.298" v="40" actId="20577"/>
          <ac:spMkLst>
            <pc:docMk/>
            <pc:sldMk cId="505246541" sldId="329"/>
            <ac:spMk id="2" creationId="{06C12751-39B7-6679-2270-90E63267198F}"/>
          </ac:spMkLst>
        </pc:spChg>
        <pc:spChg chg="add mod">
          <ac:chgData name="Du, Van" userId="S::vdu_mapc.org#ext#@massgov.onmicrosoft.com::47a6d444-42b4-4a65-aee3-c1a322a54d41" providerId="AD" clId="Web-{FB4EED0D-CCD4-D3D1-C951-1DDBCF99DB7F}" dt="2026-02-24T21:30:04.090" v="86" actId="20577"/>
          <ac:spMkLst>
            <pc:docMk/>
            <pc:sldMk cId="505246541" sldId="329"/>
            <ac:spMk id="3" creationId="{CB8CED1F-6245-79A0-BD33-298E994AC6FE}"/>
          </ac:spMkLst>
        </pc:spChg>
      </pc:sldChg>
    </pc:docChg>
  </pc:docChgLst>
  <pc:docChgLst>
    <pc:chgData name="Roy, Monika (DCR)" userId="S::monika.roy@mass.gov::cd6c4b63-5e77-48d5-b6cc-4177d9876de7" providerId="AD" clId="Web-{B8AC08F8-6AFE-D75B-C4BA-EF20F914002D}"/>
    <pc:docChg chg="modSld">
      <pc:chgData name="Roy, Monika (DCR)" userId="S::monika.roy@mass.gov::cd6c4b63-5e77-48d5-b6cc-4177d9876de7" providerId="AD" clId="Web-{B8AC08F8-6AFE-D75B-C4BA-EF20F914002D}" dt="2026-02-20T13:24:03.368" v="9" actId="1076"/>
      <pc:docMkLst>
        <pc:docMk/>
      </pc:docMkLst>
      <pc:sldChg chg="modSp">
        <pc:chgData name="Roy, Monika (DCR)" userId="S::monika.roy@mass.gov::cd6c4b63-5e77-48d5-b6cc-4177d9876de7" providerId="AD" clId="Web-{B8AC08F8-6AFE-D75B-C4BA-EF20F914002D}" dt="2026-02-20T13:23:14.134" v="1" actId="20577"/>
        <pc:sldMkLst>
          <pc:docMk/>
          <pc:sldMk cId="2803271780" sldId="257"/>
        </pc:sldMkLst>
        <pc:spChg chg="mod">
          <ac:chgData name="Roy, Monika (DCR)" userId="S::monika.roy@mass.gov::cd6c4b63-5e77-48d5-b6cc-4177d9876de7" providerId="AD" clId="Web-{B8AC08F8-6AFE-D75B-C4BA-EF20F914002D}" dt="2026-02-20T13:23:14.134" v="1" actId="20577"/>
          <ac:spMkLst>
            <pc:docMk/>
            <pc:sldMk cId="2803271780" sldId="257"/>
            <ac:spMk id="3" creationId="{00000000-0000-0000-0000-000000000000}"/>
          </ac:spMkLst>
        </pc:spChg>
      </pc:sldChg>
      <pc:sldChg chg="modSp">
        <pc:chgData name="Roy, Monika (DCR)" userId="S::monika.roy@mass.gov::cd6c4b63-5e77-48d5-b6cc-4177d9876de7" providerId="AD" clId="Web-{B8AC08F8-6AFE-D75B-C4BA-EF20F914002D}" dt="2026-02-20T13:24:03.368" v="9" actId="1076"/>
        <pc:sldMkLst>
          <pc:docMk/>
          <pc:sldMk cId="3987872727" sldId="328"/>
        </pc:sldMkLst>
        <pc:spChg chg="mod">
          <ac:chgData name="Roy, Monika (DCR)" userId="S::monika.roy@mass.gov::cd6c4b63-5e77-48d5-b6cc-4177d9876de7" providerId="AD" clId="Web-{B8AC08F8-6AFE-D75B-C4BA-EF20F914002D}" dt="2026-02-20T13:24:03.368" v="9" actId="1076"/>
          <ac:spMkLst>
            <pc:docMk/>
            <pc:sldMk cId="3987872727" sldId="328"/>
            <ac:spMk id="59" creationId="{9E421854-13A0-0DCA-2593-414270BFAD66}"/>
          </ac:spMkLst>
        </pc:spChg>
        <pc:grpChg chg="mod">
          <ac:chgData name="Roy, Monika (DCR)" userId="S::monika.roy@mass.gov::cd6c4b63-5e77-48d5-b6cc-4177d9876de7" providerId="AD" clId="Web-{B8AC08F8-6AFE-D75B-C4BA-EF20F914002D}" dt="2026-02-20T13:23:57.399" v="8" actId="14100"/>
          <ac:grpSpMkLst>
            <pc:docMk/>
            <pc:sldMk cId="3987872727" sldId="328"/>
            <ac:grpSpMk id="44" creationId="{FFED7D46-BF88-CFAB-5C74-DD2B6003256A}"/>
          </ac:grpSpMkLst>
        </pc:grpChg>
      </pc:sldChg>
    </pc:docChg>
  </pc:docChgLst>
  <pc:docChgLst>
    <pc:chgData name="Parodi, Sasha" userId="S::sparodi_mapc.org#ext#@massgov.onmicrosoft.com::16587afd-2dc1-4635-a6f1-2223e7652d60" providerId="AD" clId="Web-{3148D522-8549-7115-4047-A43C977732BD}"/>
    <pc:docChg chg="addSld delSld modSld">
      <pc:chgData name="Parodi, Sasha" userId="S::sparodi_mapc.org#ext#@massgov.onmicrosoft.com::16587afd-2dc1-4635-a6f1-2223e7652d60" providerId="AD" clId="Web-{3148D522-8549-7115-4047-A43C977732BD}" dt="2026-02-06T17:30:35.818" v="351" actId="20577"/>
      <pc:docMkLst>
        <pc:docMk/>
      </pc:docMkLst>
      <pc:sldChg chg="modSp">
        <pc:chgData name="Parodi, Sasha" userId="S::sparodi_mapc.org#ext#@massgov.onmicrosoft.com::16587afd-2dc1-4635-a6f1-2223e7652d60" providerId="AD" clId="Web-{3148D522-8549-7115-4047-A43C977732BD}" dt="2026-02-06T17:07:19.106" v="3" actId="20577"/>
        <pc:sldMkLst>
          <pc:docMk/>
          <pc:sldMk cId="2803271780" sldId="257"/>
        </pc:sldMkLst>
        <pc:spChg chg="mod">
          <ac:chgData name="Parodi, Sasha" userId="S::sparodi_mapc.org#ext#@massgov.onmicrosoft.com::16587afd-2dc1-4635-a6f1-2223e7652d60" providerId="AD" clId="Web-{3148D522-8549-7115-4047-A43C977732BD}" dt="2026-02-06T17:07:19.106" v="3" actId="20577"/>
          <ac:spMkLst>
            <pc:docMk/>
            <pc:sldMk cId="2803271780" sldId="257"/>
            <ac:spMk id="3" creationId="{00000000-0000-0000-0000-000000000000}"/>
          </ac:spMkLst>
        </pc:spChg>
      </pc:sldChg>
      <pc:sldChg chg="modSp">
        <pc:chgData name="Parodi, Sasha" userId="S::sparodi_mapc.org#ext#@massgov.onmicrosoft.com::16587afd-2dc1-4635-a6f1-2223e7652d60" providerId="AD" clId="Web-{3148D522-8549-7115-4047-A43C977732BD}" dt="2026-02-06T17:08:42.168" v="18" actId="20577"/>
        <pc:sldMkLst>
          <pc:docMk/>
          <pc:sldMk cId="1899753760" sldId="288"/>
        </pc:sldMkLst>
        <pc:spChg chg="mod">
          <ac:chgData name="Parodi, Sasha" userId="S::sparodi_mapc.org#ext#@massgov.onmicrosoft.com::16587afd-2dc1-4635-a6f1-2223e7652d60" providerId="AD" clId="Web-{3148D522-8549-7115-4047-A43C977732BD}" dt="2026-02-06T17:08:42.168" v="18" actId="20577"/>
          <ac:spMkLst>
            <pc:docMk/>
            <pc:sldMk cId="1899753760" sldId="288"/>
            <ac:spMk id="5" creationId="{69C73ACE-61FC-A6E5-509B-9AFAC69E7415}"/>
          </ac:spMkLst>
        </pc:spChg>
      </pc:sldChg>
      <pc:sldChg chg="modSp">
        <pc:chgData name="Parodi, Sasha" userId="S::sparodi_mapc.org#ext#@massgov.onmicrosoft.com::16587afd-2dc1-4635-a6f1-2223e7652d60" providerId="AD" clId="Web-{3148D522-8549-7115-4047-A43C977732BD}" dt="2026-02-06T17:09:55.934" v="67" actId="20577"/>
        <pc:sldMkLst>
          <pc:docMk/>
          <pc:sldMk cId="3344173127" sldId="312"/>
        </pc:sldMkLst>
        <pc:spChg chg="mod">
          <ac:chgData name="Parodi, Sasha" userId="S::sparodi_mapc.org#ext#@massgov.onmicrosoft.com::16587afd-2dc1-4635-a6f1-2223e7652d60" providerId="AD" clId="Web-{3148D522-8549-7115-4047-A43C977732BD}" dt="2026-02-06T17:09:32.246" v="53" actId="20577"/>
          <ac:spMkLst>
            <pc:docMk/>
            <pc:sldMk cId="3344173127" sldId="312"/>
            <ac:spMk id="2" creationId="{40F46077-B1A9-3B53-0E31-05901AE03297}"/>
          </ac:spMkLst>
        </pc:spChg>
        <pc:spChg chg="mod">
          <ac:chgData name="Parodi, Sasha" userId="S::sparodi_mapc.org#ext#@massgov.onmicrosoft.com::16587afd-2dc1-4635-a6f1-2223e7652d60" providerId="AD" clId="Web-{3148D522-8549-7115-4047-A43C977732BD}" dt="2026-02-06T17:09:55.934" v="67" actId="20577"/>
          <ac:spMkLst>
            <pc:docMk/>
            <pc:sldMk cId="3344173127" sldId="312"/>
            <ac:spMk id="6" creationId="{3039BAE6-F040-A227-3D37-7B59BA0E19DF}"/>
          </ac:spMkLst>
        </pc:spChg>
      </pc:sldChg>
      <pc:sldChg chg="modSp new">
        <pc:chgData name="Parodi, Sasha" userId="S::sparodi_mapc.org#ext#@massgov.onmicrosoft.com::16587afd-2dc1-4635-a6f1-2223e7652d60" providerId="AD" clId="Web-{3148D522-8549-7115-4047-A43C977732BD}" dt="2026-02-06T17:14:22.214" v="318" actId="14100"/>
        <pc:sldMkLst>
          <pc:docMk/>
          <pc:sldMk cId="2799681554" sldId="319"/>
        </pc:sldMkLst>
        <pc:spChg chg="mod">
          <ac:chgData name="Parodi, Sasha" userId="S::sparodi_mapc.org#ext#@massgov.onmicrosoft.com::16587afd-2dc1-4635-a6f1-2223e7652d60" providerId="AD" clId="Web-{3148D522-8549-7115-4047-A43C977732BD}" dt="2026-02-06T17:10:38.230" v="80" actId="20577"/>
          <ac:spMkLst>
            <pc:docMk/>
            <pc:sldMk cId="2799681554" sldId="319"/>
            <ac:spMk id="2" creationId="{5E569E95-6E91-EF4B-3D8F-D21E5898ABD9}"/>
          </ac:spMkLst>
        </pc:spChg>
        <pc:spChg chg="mod">
          <ac:chgData name="Parodi, Sasha" userId="S::sparodi_mapc.org#ext#@massgov.onmicrosoft.com::16587afd-2dc1-4635-a6f1-2223e7652d60" providerId="AD" clId="Web-{3148D522-8549-7115-4047-A43C977732BD}" dt="2026-02-06T17:14:22.214" v="318" actId="14100"/>
          <ac:spMkLst>
            <pc:docMk/>
            <pc:sldMk cId="2799681554" sldId="319"/>
            <ac:spMk id="3" creationId="{E6F720FA-618C-E35C-FC9C-C045D49ABACF}"/>
          </ac:spMkLst>
        </pc:spChg>
      </pc:sldChg>
      <pc:sldChg chg="modSp new">
        <pc:chgData name="Parodi, Sasha" userId="S::sparodi_mapc.org#ext#@massgov.onmicrosoft.com::16587afd-2dc1-4635-a6f1-2223e7652d60" providerId="AD" clId="Web-{3148D522-8549-7115-4047-A43C977732BD}" dt="2026-02-06T17:16:29.745" v="336" actId="20577"/>
        <pc:sldMkLst>
          <pc:docMk/>
          <pc:sldMk cId="3464980660" sldId="320"/>
        </pc:sldMkLst>
        <pc:spChg chg="mod">
          <ac:chgData name="Parodi, Sasha" userId="S::sparodi_mapc.org#ext#@massgov.onmicrosoft.com::16587afd-2dc1-4635-a6f1-2223e7652d60" providerId="AD" clId="Web-{3148D522-8549-7115-4047-A43C977732BD}" dt="2026-02-06T17:16:16.901" v="331" actId="20577"/>
          <ac:spMkLst>
            <pc:docMk/>
            <pc:sldMk cId="3464980660" sldId="320"/>
            <ac:spMk id="2" creationId="{42B88431-1E66-5077-7B20-262304AFEEFF}"/>
          </ac:spMkLst>
        </pc:spChg>
        <pc:spChg chg="mod">
          <ac:chgData name="Parodi, Sasha" userId="S::sparodi_mapc.org#ext#@massgov.onmicrosoft.com::16587afd-2dc1-4635-a6f1-2223e7652d60" providerId="AD" clId="Web-{3148D522-8549-7115-4047-A43C977732BD}" dt="2026-02-06T17:16:29.745" v="336" actId="20577"/>
          <ac:spMkLst>
            <pc:docMk/>
            <pc:sldMk cId="3464980660" sldId="320"/>
            <ac:spMk id="3" creationId="{08DCC99F-91C8-0AB7-35DF-4ADD7942F3E7}"/>
          </ac:spMkLst>
        </pc:spChg>
      </pc:sldChg>
      <pc:sldChg chg="modSp new">
        <pc:chgData name="Parodi, Sasha" userId="S::sparodi_mapc.org#ext#@massgov.onmicrosoft.com::16587afd-2dc1-4635-a6f1-2223e7652d60" providerId="AD" clId="Web-{3148D522-8549-7115-4047-A43C977732BD}" dt="2026-02-06T17:30:35.818" v="351" actId="20577"/>
        <pc:sldMkLst>
          <pc:docMk/>
          <pc:sldMk cId="3877049035" sldId="321"/>
        </pc:sldMkLst>
        <pc:spChg chg="mod">
          <ac:chgData name="Parodi, Sasha" userId="S::sparodi_mapc.org#ext#@massgov.onmicrosoft.com::16587afd-2dc1-4635-a6f1-2223e7652d60" providerId="AD" clId="Web-{3148D522-8549-7115-4047-A43C977732BD}" dt="2026-02-06T17:30:35.568" v="346" actId="20577"/>
          <ac:spMkLst>
            <pc:docMk/>
            <pc:sldMk cId="3877049035" sldId="321"/>
            <ac:spMk id="2" creationId="{AD1025CD-5EA1-9E63-6B45-931DC51BE900}"/>
          </ac:spMkLst>
        </pc:spChg>
        <pc:spChg chg="mod">
          <ac:chgData name="Parodi, Sasha" userId="S::sparodi_mapc.org#ext#@massgov.onmicrosoft.com::16587afd-2dc1-4635-a6f1-2223e7652d60" providerId="AD" clId="Web-{3148D522-8549-7115-4047-A43C977732BD}" dt="2026-02-06T17:30:35.818" v="351" actId="20577"/>
          <ac:spMkLst>
            <pc:docMk/>
            <pc:sldMk cId="3877049035" sldId="321"/>
            <ac:spMk id="3" creationId="{63793A59-1EF2-1A57-EA52-34456FA03BD9}"/>
          </ac:spMkLst>
        </pc:spChg>
      </pc:sldChg>
    </pc:docChg>
  </pc:docChgLst>
  <pc:docChgLst>
    <pc:chgData name="Roy, Monika (DCR)" userId="S::monika.roy@mass.gov::cd6c4b63-5e77-48d5-b6cc-4177d9876de7" providerId="AD" clId="Web-{E8F466A8-619E-9BA5-9C0E-189ACE3A9AC3}"/>
    <pc:docChg chg="delSld modSld sldOrd">
      <pc:chgData name="Roy, Monika (DCR)" userId="S::monika.roy@mass.gov::cd6c4b63-5e77-48d5-b6cc-4177d9876de7" providerId="AD" clId="Web-{E8F466A8-619E-9BA5-9C0E-189ACE3A9AC3}" dt="2026-02-06T22:55:48.166" v="531" actId="20577"/>
      <pc:docMkLst>
        <pc:docMk/>
      </pc:docMkLst>
      <pc:sldChg chg="modSp">
        <pc:chgData name="Roy, Monika (DCR)" userId="S::monika.roy@mass.gov::cd6c4b63-5e77-48d5-b6cc-4177d9876de7" providerId="AD" clId="Web-{E8F466A8-619E-9BA5-9C0E-189ACE3A9AC3}" dt="2026-02-06T21:46:33.974" v="52" actId="20577"/>
        <pc:sldMkLst>
          <pc:docMk/>
          <pc:sldMk cId="1899753760" sldId="288"/>
        </pc:sldMkLst>
        <pc:spChg chg="mod">
          <ac:chgData name="Roy, Monika (DCR)" userId="S::monika.roy@mass.gov::cd6c4b63-5e77-48d5-b6cc-4177d9876de7" providerId="AD" clId="Web-{E8F466A8-619E-9BA5-9C0E-189ACE3A9AC3}" dt="2026-02-06T21:46:15.177" v="50" actId="20577"/>
          <ac:spMkLst>
            <pc:docMk/>
            <pc:sldMk cId="1899753760" sldId="288"/>
            <ac:spMk id="2" creationId="{8F41268C-D8A9-B8D6-C176-4382FEF53B40}"/>
          </ac:spMkLst>
        </pc:spChg>
        <pc:spChg chg="mod">
          <ac:chgData name="Roy, Monika (DCR)" userId="S::monika.roy@mass.gov::cd6c4b63-5e77-48d5-b6cc-4177d9876de7" providerId="AD" clId="Web-{E8F466A8-619E-9BA5-9C0E-189ACE3A9AC3}" dt="2026-02-06T21:46:33.974" v="52" actId="20577"/>
          <ac:spMkLst>
            <pc:docMk/>
            <pc:sldMk cId="1899753760" sldId="288"/>
            <ac:spMk id="5" creationId="{69C73ACE-61FC-A6E5-509B-9AFAC69E7415}"/>
          </ac:spMkLst>
        </pc:spChg>
      </pc:sldChg>
      <pc:sldChg chg="modSp">
        <pc:chgData name="Roy, Monika (DCR)" userId="S::monika.roy@mass.gov::cd6c4b63-5e77-48d5-b6cc-4177d9876de7" providerId="AD" clId="Web-{E8F466A8-619E-9BA5-9C0E-189ACE3A9AC3}" dt="2026-02-06T21:42:23.127" v="3" actId="20577"/>
        <pc:sldMkLst>
          <pc:docMk/>
          <pc:sldMk cId="1270496509" sldId="297"/>
        </pc:sldMkLst>
        <pc:spChg chg="mod">
          <ac:chgData name="Roy, Monika (DCR)" userId="S::monika.roy@mass.gov::cd6c4b63-5e77-48d5-b6cc-4177d9876de7" providerId="AD" clId="Web-{E8F466A8-619E-9BA5-9C0E-189ACE3A9AC3}" dt="2026-02-06T21:42:23.127" v="3" actId="20577"/>
          <ac:spMkLst>
            <pc:docMk/>
            <pc:sldMk cId="1270496509" sldId="297"/>
            <ac:spMk id="3" creationId="{BC1572BA-D598-50DE-7D74-DDB10DB9263C}"/>
          </ac:spMkLst>
        </pc:spChg>
      </pc:sldChg>
      <pc:sldChg chg="addSp delSp modSp">
        <pc:chgData name="Roy, Monika (DCR)" userId="S::monika.roy@mass.gov::cd6c4b63-5e77-48d5-b6cc-4177d9876de7" providerId="AD" clId="Web-{E8F466A8-619E-9BA5-9C0E-189ACE3A9AC3}" dt="2026-02-06T22:54:55.292" v="527" actId="20577"/>
        <pc:sldMkLst>
          <pc:docMk/>
          <pc:sldMk cId="1119600002" sldId="302"/>
        </pc:sldMkLst>
        <pc:spChg chg="mod">
          <ac:chgData name="Roy, Monika (DCR)" userId="S::monika.roy@mass.gov::cd6c4b63-5e77-48d5-b6cc-4177d9876de7" providerId="AD" clId="Web-{E8F466A8-619E-9BA5-9C0E-189ACE3A9AC3}" dt="2026-02-06T22:47:30.303" v="289" actId="20577"/>
          <ac:spMkLst>
            <pc:docMk/>
            <pc:sldMk cId="1119600002" sldId="302"/>
            <ac:spMk id="2" creationId="{CA51F8E4-8F89-56C9-12F3-7A807295EA56}"/>
          </ac:spMkLst>
        </pc:spChg>
        <pc:spChg chg="mod">
          <ac:chgData name="Roy, Monika (DCR)" userId="S::monika.roy@mass.gov::cd6c4b63-5e77-48d5-b6cc-4177d9876de7" providerId="AD" clId="Web-{E8F466A8-619E-9BA5-9C0E-189ACE3A9AC3}" dt="2026-02-06T22:54:09.230" v="516" actId="20577"/>
          <ac:spMkLst>
            <pc:docMk/>
            <pc:sldMk cId="1119600002" sldId="302"/>
            <ac:spMk id="3" creationId="{D98D3A1C-71C6-2D10-F8A0-DD243646A1D5}"/>
          </ac:spMkLst>
        </pc:spChg>
        <pc:spChg chg="add mod">
          <ac:chgData name="Roy, Monika (DCR)" userId="S::monika.roy@mass.gov::cd6c4b63-5e77-48d5-b6cc-4177d9876de7" providerId="AD" clId="Web-{E8F466A8-619E-9BA5-9C0E-189ACE3A9AC3}" dt="2026-02-06T22:54:55.292" v="527" actId="20577"/>
          <ac:spMkLst>
            <pc:docMk/>
            <pc:sldMk cId="1119600002" sldId="302"/>
            <ac:spMk id="4" creationId="{84B807C6-D848-6B7C-B78D-CE233748DD2A}"/>
          </ac:spMkLst>
        </pc:spChg>
      </pc:sldChg>
      <pc:sldChg chg="modSp">
        <pc:chgData name="Roy, Monika (DCR)" userId="S::monika.roy@mass.gov::cd6c4b63-5e77-48d5-b6cc-4177d9876de7" providerId="AD" clId="Web-{E8F466A8-619E-9BA5-9C0E-189ACE3A9AC3}" dt="2026-02-06T22:05:47.561" v="54" actId="20577"/>
        <pc:sldMkLst>
          <pc:docMk/>
          <pc:sldMk cId="3464980660" sldId="320"/>
        </pc:sldMkLst>
        <pc:spChg chg="mod">
          <ac:chgData name="Roy, Monika (DCR)" userId="S::monika.roy@mass.gov::cd6c4b63-5e77-48d5-b6cc-4177d9876de7" providerId="AD" clId="Web-{E8F466A8-619E-9BA5-9C0E-189ACE3A9AC3}" dt="2026-02-06T22:05:47.561" v="54" actId="20577"/>
          <ac:spMkLst>
            <pc:docMk/>
            <pc:sldMk cId="3464980660" sldId="320"/>
            <ac:spMk id="3" creationId="{08DCC99F-91C8-0AB7-35DF-4ADD7942F3E7}"/>
          </ac:spMkLst>
        </pc:spChg>
      </pc:sldChg>
      <pc:sldChg chg="modSp">
        <pc:chgData name="Roy, Monika (DCR)" userId="S::monika.roy@mass.gov::cd6c4b63-5e77-48d5-b6cc-4177d9876de7" providerId="AD" clId="Web-{E8F466A8-619E-9BA5-9C0E-189ACE3A9AC3}" dt="2026-02-06T21:46:42.537" v="53" actId="20577"/>
        <pc:sldMkLst>
          <pc:docMk/>
          <pc:sldMk cId="3877049035" sldId="321"/>
        </pc:sldMkLst>
        <pc:spChg chg="mod">
          <ac:chgData name="Roy, Monika (DCR)" userId="S::monika.roy@mass.gov::cd6c4b63-5e77-48d5-b6cc-4177d9876de7" providerId="AD" clId="Web-{E8F466A8-619E-9BA5-9C0E-189ACE3A9AC3}" dt="2026-02-06T21:46:23.005" v="51" actId="20577"/>
          <ac:spMkLst>
            <pc:docMk/>
            <pc:sldMk cId="3877049035" sldId="321"/>
            <ac:spMk id="2" creationId="{AD1025CD-5EA1-9E63-6B45-931DC51BE900}"/>
          </ac:spMkLst>
        </pc:spChg>
        <pc:spChg chg="mod">
          <ac:chgData name="Roy, Monika (DCR)" userId="S::monika.roy@mass.gov::cd6c4b63-5e77-48d5-b6cc-4177d9876de7" providerId="AD" clId="Web-{E8F466A8-619E-9BA5-9C0E-189ACE3A9AC3}" dt="2026-02-06T21:46:42.537" v="53" actId="20577"/>
          <ac:spMkLst>
            <pc:docMk/>
            <pc:sldMk cId="3877049035" sldId="321"/>
            <ac:spMk id="3" creationId="{63793A59-1EF2-1A57-EA52-34456FA03BD9}"/>
          </ac:spMkLst>
        </pc:spChg>
      </pc:sldChg>
    </pc:docChg>
  </pc:docChgLst>
  <pc:docChgLst>
    <pc:chgData name="Parodi, Sasha" userId="S::sparodi_mapc.org#ext#@massgov.onmicrosoft.com::16587afd-2dc1-4635-a6f1-2223e7652d60" providerId="AD" clId="Web-{8AB494B1-975A-EBAA-34B1-425E40912272}"/>
    <pc:docChg chg="addSld delSld modSld sldOrd">
      <pc:chgData name="Parodi, Sasha" userId="S::sparodi_mapc.org#ext#@massgov.onmicrosoft.com::16587afd-2dc1-4635-a6f1-2223e7652d60" providerId="AD" clId="Web-{8AB494B1-975A-EBAA-34B1-425E40912272}" dt="2026-02-06T18:09:08.067" v="537" actId="20577"/>
      <pc:docMkLst>
        <pc:docMk/>
      </pc:docMkLst>
      <pc:sldChg chg="addSp delSp modSp mod modClrScheme chgLayout">
        <pc:chgData name="Parodi, Sasha" userId="S::sparodi_mapc.org#ext#@massgov.onmicrosoft.com::16587afd-2dc1-4635-a6f1-2223e7652d60" providerId="AD" clId="Web-{8AB494B1-975A-EBAA-34B1-425E40912272}" dt="2026-02-06T17:43:16.079" v="57" actId="20577"/>
        <pc:sldMkLst>
          <pc:docMk/>
          <pc:sldMk cId="2800528767" sldId="282"/>
        </pc:sldMkLst>
        <pc:spChg chg="mod ord">
          <ac:chgData name="Parodi, Sasha" userId="S::sparodi_mapc.org#ext#@massgov.onmicrosoft.com::16587afd-2dc1-4635-a6f1-2223e7652d60" providerId="AD" clId="Web-{8AB494B1-975A-EBAA-34B1-425E40912272}" dt="2026-02-06T17:43:16.079" v="57" actId="20577"/>
          <ac:spMkLst>
            <pc:docMk/>
            <pc:sldMk cId="2800528767" sldId="282"/>
            <ac:spMk id="2" creationId="{4684108B-6460-0EAF-FB93-32C6D26D12AB}"/>
          </ac:spMkLst>
        </pc:spChg>
        <pc:spChg chg="mod ord">
          <ac:chgData name="Parodi, Sasha" userId="S::sparodi_mapc.org#ext#@massgov.onmicrosoft.com::16587afd-2dc1-4635-a6f1-2223e7652d60" providerId="AD" clId="Web-{8AB494B1-975A-EBAA-34B1-425E40912272}" dt="2026-02-06T17:42:39.564" v="46" actId="20577"/>
          <ac:spMkLst>
            <pc:docMk/>
            <pc:sldMk cId="2800528767" sldId="282"/>
            <ac:spMk id="4" creationId="{798509C3-E18B-9DD7-E188-730FF58E9F3C}"/>
          </ac:spMkLst>
        </pc:spChg>
        <pc:spChg chg="add mod">
          <ac:chgData name="Parodi, Sasha" userId="S::sparodi_mapc.org#ext#@massgov.onmicrosoft.com::16587afd-2dc1-4635-a6f1-2223e7652d60" providerId="AD" clId="Web-{8AB494B1-975A-EBAA-34B1-425E40912272}" dt="2026-02-06T17:42:43.595" v="47" actId="1076"/>
          <ac:spMkLst>
            <pc:docMk/>
            <pc:sldMk cId="2800528767" sldId="282"/>
            <ac:spMk id="13" creationId="{318E2053-F2AE-6AA4-23D9-6ED955C9B9F3}"/>
          </ac:spMkLst>
        </pc:spChg>
      </pc:sldChg>
      <pc:sldChg chg="modSp">
        <pc:chgData name="Parodi, Sasha" userId="S::sparodi_mapc.org#ext#@massgov.onmicrosoft.com::16587afd-2dc1-4635-a6f1-2223e7652d60" providerId="AD" clId="Web-{8AB494B1-975A-EBAA-34B1-425E40912272}" dt="2026-02-06T17:59:27.744" v="175" actId="20577"/>
        <pc:sldMkLst>
          <pc:docMk/>
          <pc:sldMk cId="1119600002" sldId="302"/>
        </pc:sldMkLst>
        <pc:spChg chg="mod">
          <ac:chgData name="Parodi, Sasha" userId="S::sparodi_mapc.org#ext#@massgov.onmicrosoft.com::16587afd-2dc1-4635-a6f1-2223e7652d60" providerId="AD" clId="Web-{8AB494B1-975A-EBAA-34B1-425E40912272}" dt="2026-02-06T17:59:27.744" v="175" actId="20577"/>
          <ac:spMkLst>
            <pc:docMk/>
            <pc:sldMk cId="1119600002" sldId="302"/>
            <ac:spMk id="3" creationId="{D98D3A1C-71C6-2D10-F8A0-DD243646A1D5}"/>
          </ac:spMkLst>
        </pc:spChg>
      </pc:sldChg>
      <pc:sldChg chg="ord">
        <pc:chgData name="Parodi, Sasha" userId="S::sparodi_mapc.org#ext#@massgov.onmicrosoft.com::16587afd-2dc1-4635-a6f1-2223e7652d60" providerId="AD" clId="Web-{8AB494B1-975A-EBAA-34B1-425E40912272}" dt="2026-02-06T17:55:08.715" v="121"/>
        <pc:sldMkLst>
          <pc:docMk/>
          <pc:sldMk cId="183746807" sldId="303"/>
        </pc:sldMkLst>
      </pc:sldChg>
      <pc:sldChg chg="modSp">
        <pc:chgData name="Parodi, Sasha" userId="S::sparodi_mapc.org#ext#@massgov.onmicrosoft.com::16587afd-2dc1-4635-a6f1-2223e7652d60" providerId="AD" clId="Web-{8AB494B1-975A-EBAA-34B1-425E40912272}" dt="2026-02-06T18:09:08.067" v="537" actId="20577"/>
        <pc:sldMkLst>
          <pc:docMk/>
          <pc:sldMk cId="3464980660" sldId="320"/>
        </pc:sldMkLst>
        <pc:spChg chg="mod">
          <ac:chgData name="Parodi, Sasha" userId="S::sparodi_mapc.org#ext#@massgov.onmicrosoft.com::16587afd-2dc1-4635-a6f1-2223e7652d60" providerId="AD" clId="Web-{8AB494B1-975A-EBAA-34B1-425E40912272}" dt="2026-02-06T18:09:08.067" v="537" actId="20577"/>
          <ac:spMkLst>
            <pc:docMk/>
            <pc:sldMk cId="3464980660" sldId="320"/>
            <ac:spMk id="3" creationId="{08DCC99F-91C8-0AB7-35DF-4ADD7942F3E7}"/>
          </ac:spMkLst>
        </pc:spChg>
      </pc:sldChg>
      <pc:sldChg chg="delSp modSp add replId">
        <pc:chgData name="Parodi, Sasha" userId="S::sparodi_mapc.org#ext#@massgov.onmicrosoft.com::16587afd-2dc1-4635-a6f1-2223e7652d60" providerId="AD" clId="Web-{8AB494B1-975A-EBAA-34B1-425E40912272}" dt="2026-02-06T17:46:30.641" v="74" actId="20577"/>
        <pc:sldMkLst>
          <pc:docMk/>
          <pc:sldMk cId="2466644075" sldId="322"/>
        </pc:sldMkLst>
        <pc:spChg chg="mod">
          <ac:chgData name="Parodi, Sasha" userId="S::sparodi_mapc.org#ext#@massgov.onmicrosoft.com::16587afd-2dc1-4635-a6f1-2223e7652d60" providerId="AD" clId="Web-{8AB494B1-975A-EBAA-34B1-425E40912272}" dt="2026-02-06T17:44:20.626" v="65" actId="20577"/>
          <ac:spMkLst>
            <pc:docMk/>
            <pc:sldMk cId="2466644075" sldId="322"/>
            <ac:spMk id="2" creationId="{8572ED83-F63E-DA27-63BF-179484FE3E09}"/>
          </ac:spMkLst>
        </pc:spChg>
        <pc:spChg chg="mod">
          <ac:chgData name="Parodi, Sasha" userId="S::sparodi_mapc.org#ext#@massgov.onmicrosoft.com::16587afd-2dc1-4635-a6f1-2223e7652d60" providerId="AD" clId="Web-{8AB494B1-975A-EBAA-34B1-425E40912272}" dt="2026-02-06T17:46:30.641" v="74" actId="20577"/>
          <ac:spMkLst>
            <pc:docMk/>
            <pc:sldMk cId="2466644075" sldId="322"/>
            <ac:spMk id="4" creationId="{C1E25132-AF6C-3647-FE32-2EF8EA7DFB95}"/>
          </ac:spMkLst>
        </pc:spChg>
      </pc:sldChg>
      <pc:sldChg chg="modSp add ord replId">
        <pc:chgData name="Parodi, Sasha" userId="S::sparodi_mapc.org#ext#@massgov.onmicrosoft.com::16587afd-2dc1-4635-a6f1-2223e7652d60" providerId="AD" clId="Web-{8AB494B1-975A-EBAA-34B1-425E40912272}" dt="2026-02-06T18:09:01.192" v="535" actId="20577"/>
        <pc:sldMkLst>
          <pc:docMk/>
          <pc:sldMk cId="2373758309" sldId="323"/>
        </pc:sldMkLst>
        <pc:spChg chg="mod">
          <ac:chgData name="Parodi, Sasha" userId="S::sparodi_mapc.org#ext#@massgov.onmicrosoft.com::16587afd-2dc1-4635-a6f1-2223e7652d60" providerId="AD" clId="Web-{8AB494B1-975A-EBAA-34B1-425E40912272}" dt="2026-02-06T17:50:29.015" v="104" actId="20577"/>
          <ac:spMkLst>
            <pc:docMk/>
            <pc:sldMk cId="2373758309" sldId="323"/>
            <ac:spMk id="2" creationId="{9365E50F-DA99-56FC-3F65-5A6A7FBB3B57}"/>
          </ac:spMkLst>
        </pc:spChg>
        <pc:spChg chg="mod">
          <ac:chgData name="Parodi, Sasha" userId="S::sparodi_mapc.org#ext#@massgov.onmicrosoft.com::16587afd-2dc1-4635-a6f1-2223e7652d60" providerId="AD" clId="Web-{8AB494B1-975A-EBAA-34B1-425E40912272}" dt="2026-02-06T18:09:01.192" v="535" actId="20577"/>
          <ac:spMkLst>
            <pc:docMk/>
            <pc:sldMk cId="2373758309" sldId="323"/>
            <ac:spMk id="3" creationId="{9364068C-599C-6B0A-BECE-C3D2E610885D}"/>
          </ac:spMkLst>
        </pc:spChg>
      </pc:sldChg>
      <pc:sldChg chg="modSp add replId">
        <pc:chgData name="Parodi, Sasha" userId="S::sparodi_mapc.org#ext#@massgov.onmicrosoft.com::16587afd-2dc1-4635-a6f1-2223e7652d60" providerId="AD" clId="Web-{8AB494B1-975A-EBAA-34B1-425E40912272}" dt="2026-02-06T18:09:03.473" v="536" actId="20577"/>
        <pc:sldMkLst>
          <pc:docMk/>
          <pc:sldMk cId="4148965215" sldId="324"/>
        </pc:sldMkLst>
        <pc:spChg chg="mod">
          <ac:chgData name="Parodi, Sasha" userId="S::sparodi_mapc.org#ext#@massgov.onmicrosoft.com::16587afd-2dc1-4635-a6f1-2223e7652d60" providerId="AD" clId="Web-{8AB494B1-975A-EBAA-34B1-425E40912272}" dt="2026-02-06T17:54:32.512" v="113" actId="20577"/>
          <ac:spMkLst>
            <pc:docMk/>
            <pc:sldMk cId="4148965215" sldId="324"/>
            <ac:spMk id="2" creationId="{CC092583-52DA-5992-0B62-03EED44C3346}"/>
          </ac:spMkLst>
        </pc:spChg>
        <pc:spChg chg="mod">
          <ac:chgData name="Parodi, Sasha" userId="S::sparodi_mapc.org#ext#@massgov.onmicrosoft.com::16587afd-2dc1-4635-a6f1-2223e7652d60" providerId="AD" clId="Web-{8AB494B1-975A-EBAA-34B1-425E40912272}" dt="2026-02-06T18:09:03.473" v="536" actId="20577"/>
          <ac:spMkLst>
            <pc:docMk/>
            <pc:sldMk cId="4148965215" sldId="324"/>
            <ac:spMk id="3" creationId="{69F75AA0-B25A-8D5C-3C92-743DE7EBDB0F}"/>
          </ac:spMkLst>
        </pc:spChg>
      </pc:sldChg>
      <pc:sldChg chg="modSp add replId">
        <pc:chgData name="Parodi, Sasha" userId="S::sparodi_mapc.org#ext#@massgov.onmicrosoft.com::16587afd-2dc1-4635-a6f1-2223e7652d60" providerId="AD" clId="Web-{8AB494B1-975A-EBAA-34B1-425E40912272}" dt="2026-02-06T17:55:10.637" v="124" actId="20577"/>
        <pc:sldMkLst>
          <pc:docMk/>
          <pc:sldMk cId="413021581" sldId="325"/>
        </pc:sldMkLst>
        <pc:spChg chg="mod">
          <ac:chgData name="Parodi, Sasha" userId="S::sparodi_mapc.org#ext#@massgov.onmicrosoft.com::16587afd-2dc1-4635-a6f1-2223e7652d60" providerId="AD" clId="Web-{8AB494B1-975A-EBAA-34B1-425E40912272}" dt="2026-02-06T17:55:10.637" v="124" actId="20577"/>
          <ac:spMkLst>
            <pc:docMk/>
            <pc:sldMk cId="413021581" sldId="325"/>
            <ac:spMk id="2" creationId="{02789EE6-F133-CCF0-9C96-499A54184163}"/>
          </ac:spMkLst>
        </pc:spChg>
      </pc:sldChg>
    </pc:docChg>
  </pc:docChgLst>
  <pc:docChgLst>
    <pc:chgData name="Barrera, Mila (DCR)" userId="S::mila.barrera@mass.gov::dce33d62-759b-4d0c-bd61-1bd79f9ef6e9" providerId="AD" clId="Web-{211C1318-0A8B-E56A-EB93-49A5E625013C}"/>
    <pc:docChg chg="modSld">
      <pc:chgData name="Barrera, Mila (DCR)" userId="S::mila.barrera@mass.gov::dce33d62-759b-4d0c-bd61-1bd79f9ef6e9" providerId="AD" clId="Web-{211C1318-0A8B-E56A-EB93-49A5E625013C}" dt="2026-02-24T17:33:12.542" v="163" actId="1076"/>
      <pc:docMkLst>
        <pc:docMk/>
      </pc:docMkLst>
      <pc:sldChg chg="addSp modSp">
        <pc:chgData name="Barrera, Mila (DCR)" userId="S::mila.barrera@mass.gov::dce33d62-759b-4d0c-bd61-1bd79f9ef6e9" providerId="AD" clId="Web-{211C1318-0A8B-E56A-EB93-49A5E625013C}" dt="2026-02-24T17:33:12.542" v="163" actId="1076"/>
        <pc:sldMkLst>
          <pc:docMk/>
          <pc:sldMk cId="3987872727" sldId="328"/>
        </pc:sldMkLst>
        <pc:spChg chg="add mod">
          <ac:chgData name="Barrera, Mila (DCR)" userId="S::mila.barrera@mass.gov::dce33d62-759b-4d0c-bd61-1bd79f9ef6e9" providerId="AD" clId="Web-{211C1318-0A8B-E56A-EB93-49A5E625013C}" dt="2026-02-24T17:31:38.087" v="154"/>
          <ac:spMkLst>
            <pc:docMk/>
            <pc:sldMk cId="3987872727" sldId="328"/>
            <ac:spMk id="3" creationId="{EDD4A3F1-D09A-0BFB-46C6-AD62542F582F}"/>
          </ac:spMkLst>
        </pc:spChg>
        <pc:spChg chg="mod">
          <ac:chgData name="Barrera, Mila (DCR)" userId="S::mila.barrera@mass.gov::dce33d62-759b-4d0c-bd61-1bd79f9ef6e9" providerId="AD" clId="Web-{211C1318-0A8B-E56A-EB93-49A5E625013C}" dt="2026-02-24T17:30:48.197" v="147" actId="1076"/>
          <ac:spMkLst>
            <pc:docMk/>
            <pc:sldMk cId="3987872727" sldId="328"/>
            <ac:spMk id="37" creationId="{288F8E7D-53C7-F4ED-3B42-6929B2DAB069}"/>
          </ac:spMkLst>
        </pc:spChg>
        <pc:spChg chg="mod">
          <ac:chgData name="Barrera, Mila (DCR)" userId="S::mila.barrera@mass.gov::dce33d62-759b-4d0c-bd61-1bd79f9ef6e9" providerId="AD" clId="Web-{211C1318-0A8B-E56A-EB93-49A5E625013C}" dt="2026-02-24T17:31:58.525" v="158"/>
          <ac:spMkLst>
            <pc:docMk/>
            <pc:sldMk cId="3987872727" sldId="328"/>
            <ac:spMk id="43" creationId="{449765C9-75D7-81D9-8935-7E30D1E6F785}"/>
          </ac:spMkLst>
        </pc:spChg>
        <pc:spChg chg="mod">
          <ac:chgData name="Barrera, Mila (DCR)" userId="S::mila.barrera@mass.gov::dce33d62-759b-4d0c-bd61-1bd79f9ef6e9" providerId="AD" clId="Web-{211C1318-0A8B-E56A-EB93-49A5E625013C}" dt="2026-02-24T17:26:12.212" v="9" actId="20577"/>
          <ac:spMkLst>
            <pc:docMk/>
            <pc:sldMk cId="3987872727" sldId="328"/>
            <ac:spMk id="47" creationId="{9800AACE-7613-F099-FFEA-227E3B3DA486}"/>
          </ac:spMkLst>
        </pc:spChg>
        <pc:spChg chg="mod">
          <ac:chgData name="Barrera, Mila (DCR)" userId="S::mila.barrera@mass.gov::dce33d62-759b-4d0c-bd61-1bd79f9ef6e9" providerId="AD" clId="Web-{211C1318-0A8B-E56A-EB93-49A5E625013C}" dt="2026-02-24T17:26:35.697" v="24" actId="20577"/>
          <ac:spMkLst>
            <pc:docMk/>
            <pc:sldMk cId="3987872727" sldId="328"/>
            <ac:spMk id="50" creationId="{C42020D0-CF6A-9A4C-E984-CAA6A9ACD6BD}"/>
          </ac:spMkLst>
        </pc:spChg>
        <pc:spChg chg="mod">
          <ac:chgData name="Barrera, Mila (DCR)" userId="S::mila.barrera@mass.gov::dce33d62-759b-4d0c-bd61-1bd79f9ef6e9" providerId="AD" clId="Web-{211C1318-0A8B-E56A-EB93-49A5E625013C}" dt="2026-02-24T17:31:48.087" v="156"/>
          <ac:spMkLst>
            <pc:docMk/>
            <pc:sldMk cId="3987872727" sldId="328"/>
            <ac:spMk id="55" creationId="{B7D669CF-1047-CF65-E181-F339AA5A8FDB}"/>
          </ac:spMkLst>
        </pc:spChg>
        <pc:spChg chg="mod">
          <ac:chgData name="Barrera, Mila (DCR)" userId="S::mila.barrera@mass.gov::dce33d62-759b-4d0c-bd61-1bd79f9ef6e9" providerId="AD" clId="Web-{211C1318-0A8B-E56A-EB93-49A5E625013C}" dt="2026-02-24T17:31:28.540" v="152"/>
          <ac:spMkLst>
            <pc:docMk/>
            <pc:sldMk cId="3987872727" sldId="328"/>
            <ac:spMk id="57" creationId="{F1623107-395F-25D4-94D5-65ABD11EBC3E}"/>
          </ac:spMkLst>
        </pc:spChg>
        <pc:spChg chg="mod">
          <ac:chgData name="Barrera, Mila (DCR)" userId="S::mila.barrera@mass.gov::dce33d62-759b-4d0c-bd61-1bd79f9ef6e9" providerId="AD" clId="Web-{211C1318-0A8B-E56A-EB93-49A5E625013C}" dt="2026-02-24T17:31:10.243" v="150"/>
          <ac:spMkLst>
            <pc:docMk/>
            <pc:sldMk cId="3987872727" sldId="328"/>
            <ac:spMk id="58" creationId="{3F00ABB1-F1FC-7981-BDEF-5CD89B405259}"/>
          </ac:spMkLst>
        </pc:spChg>
        <pc:spChg chg="mod">
          <ac:chgData name="Barrera, Mila (DCR)" userId="S::mila.barrera@mass.gov::dce33d62-759b-4d0c-bd61-1bd79f9ef6e9" providerId="AD" clId="Web-{211C1318-0A8B-E56A-EB93-49A5E625013C}" dt="2026-02-24T17:33:12.542" v="163" actId="1076"/>
          <ac:spMkLst>
            <pc:docMk/>
            <pc:sldMk cId="3987872727" sldId="328"/>
            <ac:spMk id="59" creationId="{9E421854-13A0-0DCA-2593-414270BFAD66}"/>
          </ac:spMkLst>
        </pc:spChg>
        <pc:cxnChg chg="mod">
          <ac:chgData name="Barrera, Mila (DCR)" userId="S::mila.barrera@mass.gov::dce33d62-759b-4d0c-bd61-1bd79f9ef6e9" providerId="AD" clId="Web-{211C1318-0A8B-E56A-EB93-49A5E625013C}" dt="2026-02-24T17:30:35.493" v="144" actId="14100"/>
          <ac:cxnSpMkLst>
            <pc:docMk/>
            <pc:sldMk cId="3987872727" sldId="328"/>
            <ac:cxnSpMk id="53" creationId="{B170001D-86B8-A3E6-535B-F5CDCB549781}"/>
          </ac:cxnSpMkLst>
        </pc:cxnChg>
      </pc:sldChg>
    </pc:docChg>
  </pc:docChgLst>
  <pc:docChgLst>
    <pc:chgData name="Barrera, Mila (DCR)" userId="S::mila.barrera@mass.gov::dce33d62-759b-4d0c-bd61-1bd79f9ef6e9" providerId="AD" clId="Web-{4330538B-82D4-2DC2-89CC-1013EA9509EC}"/>
    <pc:docChg chg="addSld modSld">
      <pc:chgData name="Barrera, Mila (DCR)" userId="S::mila.barrera@mass.gov::dce33d62-759b-4d0c-bd61-1bd79f9ef6e9" providerId="AD" clId="Web-{4330538B-82D4-2DC2-89CC-1013EA9509EC}" dt="2026-02-06T22:43:07.462" v="349" actId="20577"/>
      <pc:docMkLst>
        <pc:docMk/>
      </pc:docMkLst>
    </pc:docChg>
  </pc:docChgLst>
  <pc:docChgLst>
    <pc:chgData name="Parodi, Sasha" userId="S::sparodi_mapc.org#ext#@massgov.onmicrosoft.com::16587afd-2dc1-4635-a6f1-2223e7652d60" providerId="AD" clId="Web-{D80903E8-6A5F-4DAD-CC6B-551C8ED66DA9}"/>
    <pc:docChg chg="modSld">
      <pc:chgData name="Parodi, Sasha" userId="S::sparodi_mapc.org#ext#@massgov.onmicrosoft.com::16587afd-2dc1-4635-a6f1-2223e7652d60" providerId="AD" clId="Web-{D80903E8-6A5F-4DAD-CC6B-551C8ED66DA9}" dt="2026-02-24T23:41:07.193" v="39" actId="14100"/>
      <pc:docMkLst>
        <pc:docMk/>
      </pc:docMkLst>
      <pc:sldChg chg="modSp">
        <pc:chgData name="Parodi, Sasha" userId="S::sparodi_mapc.org#ext#@massgov.onmicrosoft.com::16587afd-2dc1-4635-a6f1-2223e7652d60" providerId="AD" clId="Web-{D80903E8-6A5F-4DAD-CC6B-551C8ED66DA9}" dt="2026-02-24T23:41:07.193" v="39" actId="14100"/>
        <pc:sldMkLst>
          <pc:docMk/>
          <pc:sldMk cId="3464980660" sldId="320"/>
        </pc:sldMkLst>
        <pc:spChg chg="mod">
          <ac:chgData name="Parodi, Sasha" userId="S::sparodi_mapc.org#ext#@massgov.onmicrosoft.com::16587afd-2dc1-4635-a6f1-2223e7652d60" providerId="AD" clId="Web-{D80903E8-6A5F-4DAD-CC6B-551C8ED66DA9}" dt="2026-02-24T23:41:07.193" v="39" actId="14100"/>
          <ac:spMkLst>
            <pc:docMk/>
            <pc:sldMk cId="3464980660" sldId="320"/>
            <ac:spMk id="5" creationId="{1C41628E-4F41-8797-C92A-97CB7FEF77AD}"/>
          </ac:spMkLst>
        </pc:spChg>
      </pc:sldChg>
      <pc:sldChg chg="modSp">
        <pc:chgData name="Parodi, Sasha" userId="S::sparodi_mapc.org#ext#@massgov.onmicrosoft.com::16587afd-2dc1-4635-a6f1-2223e7652d60" providerId="AD" clId="Web-{D80903E8-6A5F-4DAD-CC6B-551C8ED66DA9}" dt="2026-02-24T21:30:39.404" v="21" actId="20577"/>
        <pc:sldMkLst>
          <pc:docMk/>
          <pc:sldMk cId="3877049035" sldId="321"/>
        </pc:sldMkLst>
        <pc:spChg chg="mod">
          <ac:chgData name="Parodi, Sasha" userId="S::sparodi_mapc.org#ext#@massgov.onmicrosoft.com::16587afd-2dc1-4635-a6f1-2223e7652d60" providerId="AD" clId="Web-{D80903E8-6A5F-4DAD-CC6B-551C8ED66DA9}" dt="2026-02-24T20:49:21.944" v="2" actId="20577"/>
          <ac:spMkLst>
            <pc:docMk/>
            <pc:sldMk cId="3877049035" sldId="321"/>
            <ac:spMk id="2" creationId="{AD1025CD-5EA1-9E63-6B45-931DC51BE900}"/>
          </ac:spMkLst>
        </pc:spChg>
        <pc:spChg chg="mod">
          <ac:chgData name="Parodi, Sasha" userId="S::sparodi_mapc.org#ext#@massgov.onmicrosoft.com::16587afd-2dc1-4635-a6f1-2223e7652d60" providerId="AD" clId="Web-{D80903E8-6A5F-4DAD-CC6B-551C8ED66DA9}" dt="2026-02-24T21:30:39.404" v="21" actId="20577"/>
          <ac:spMkLst>
            <pc:docMk/>
            <pc:sldMk cId="3877049035" sldId="321"/>
            <ac:spMk id="3" creationId="{63793A59-1EF2-1A57-EA52-34456FA03BD9}"/>
          </ac:spMkLst>
        </pc:spChg>
      </pc:sldChg>
    </pc:docChg>
  </pc:docChgLst>
  <pc:docChgLst>
    <pc:chgData name="Du, Van" userId="S::vdu_mapc.org#ext#@massgov.onmicrosoft.com::47a6d444-42b4-4a65-aee3-c1a322a54d41" providerId="AD" clId="Web-{F70F10A6-8376-E048-9C82-6472D282FC85}"/>
    <pc:docChg chg="modSld">
      <pc:chgData name="Du, Van" userId="S::vdu_mapc.org#ext#@massgov.onmicrosoft.com::47a6d444-42b4-4a65-aee3-c1a322a54d41" providerId="AD" clId="Web-{F70F10A6-8376-E048-9C82-6472D282FC85}" dt="2026-02-24T22:59:49.434" v="2" actId="20577"/>
      <pc:docMkLst>
        <pc:docMk/>
      </pc:docMkLst>
      <pc:sldChg chg="modSp">
        <pc:chgData name="Du, Van" userId="S::vdu_mapc.org#ext#@massgov.onmicrosoft.com::47a6d444-42b4-4a65-aee3-c1a322a54d41" providerId="AD" clId="Web-{F70F10A6-8376-E048-9C82-6472D282FC85}" dt="2026-02-24T22:59:49.434" v="2" actId="20577"/>
        <pc:sldMkLst>
          <pc:docMk/>
          <pc:sldMk cId="505246541" sldId="329"/>
        </pc:sldMkLst>
        <pc:spChg chg="mod">
          <ac:chgData name="Du, Van" userId="S::vdu_mapc.org#ext#@massgov.onmicrosoft.com::47a6d444-42b4-4a65-aee3-c1a322a54d41" providerId="AD" clId="Web-{F70F10A6-8376-E048-9C82-6472D282FC85}" dt="2026-02-24T22:59:49.434" v="2" actId="20577"/>
          <ac:spMkLst>
            <pc:docMk/>
            <pc:sldMk cId="505246541" sldId="329"/>
            <ac:spMk id="3" creationId="{CB8CED1F-6245-79A0-BD33-298E994AC6FE}"/>
          </ac:spMkLst>
        </pc:spChg>
      </pc:sldChg>
    </pc:docChg>
  </pc:docChgLst>
  <pc:docChgLst>
    <pc:chgData name="Du, Van" userId="S::vdu_mapc.org#ext#@massgov.onmicrosoft.com::47a6d444-42b4-4a65-aee3-c1a322a54d41" providerId="AD" clId="Web-{29C487C3-5706-A624-5CAF-D3FEDA99A1B8}"/>
    <pc:docChg chg="addSld delSld modSld">
      <pc:chgData name="Du, Van" userId="S::vdu_mapc.org#ext#@massgov.onmicrosoft.com::47a6d444-42b4-4a65-aee3-c1a322a54d41" providerId="AD" clId="Web-{29C487C3-5706-A624-5CAF-D3FEDA99A1B8}" dt="2026-02-09T21:47:56.055" v="482"/>
      <pc:docMkLst>
        <pc:docMk/>
      </pc:docMkLst>
      <pc:sldChg chg="modSp">
        <pc:chgData name="Du, Van" userId="S::vdu_mapc.org#ext#@massgov.onmicrosoft.com::47a6d444-42b4-4a65-aee3-c1a322a54d41" providerId="AD" clId="Web-{29C487C3-5706-A624-5CAF-D3FEDA99A1B8}" dt="2026-02-09T15:14:01.550" v="1" actId="20577"/>
        <pc:sldMkLst>
          <pc:docMk/>
          <pc:sldMk cId="641829337" sldId="279"/>
        </pc:sldMkLst>
        <pc:spChg chg="mod">
          <ac:chgData name="Du, Van" userId="S::vdu_mapc.org#ext#@massgov.onmicrosoft.com::47a6d444-42b4-4a65-aee3-c1a322a54d41" providerId="AD" clId="Web-{29C487C3-5706-A624-5CAF-D3FEDA99A1B8}" dt="2026-02-09T15:14:01.550" v="1" actId="20577"/>
          <ac:spMkLst>
            <pc:docMk/>
            <pc:sldMk cId="641829337" sldId="279"/>
            <ac:spMk id="3" creationId="{A1FFCB0C-E411-3654-AD68-F5BF68F8EC61}"/>
          </ac:spMkLst>
        </pc:spChg>
      </pc:sldChg>
      <pc:sldChg chg="modSp">
        <pc:chgData name="Du, Van" userId="S::vdu_mapc.org#ext#@massgov.onmicrosoft.com::47a6d444-42b4-4a65-aee3-c1a322a54d41" providerId="AD" clId="Web-{29C487C3-5706-A624-5CAF-D3FEDA99A1B8}" dt="2026-02-09T15:16:33.158" v="18" actId="20577"/>
        <pc:sldMkLst>
          <pc:docMk/>
          <pc:sldMk cId="3344173127" sldId="312"/>
        </pc:sldMkLst>
        <pc:spChg chg="mod">
          <ac:chgData name="Du, Van" userId="S::vdu_mapc.org#ext#@massgov.onmicrosoft.com::47a6d444-42b4-4a65-aee3-c1a322a54d41" providerId="AD" clId="Web-{29C487C3-5706-A624-5CAF-D3FEDA99A1B8}" dt="2026-02-09T15:16:33.158" v="18" actId="20577"/>
          <ac:spMkLst>
            <pc:docMk/>
            <pc:sldMk cId="3344173127" sldId="312"/>
            <ac:spMk id="6" creationId="{3039BAE6-F040-A227-3D37-7B59BA0E19DF}"/>
          </ac:spMkLst>
        </pc:spChg>
      </pc:sldChg>
      <pc:sldChg chg="modSp">
        <pc:chgData name="Du, Van" userId="S::vdu_mapc.org#ext#@massgov.onmicrosoft.com::47a6d444-42b4-4a65-aee3-c1a322a54d41" providerId="AD" clId="Web-{29C487C3-5706-A624-5CAF-D3FEDA99A1B8}" dt="2026-02-09T15:14:56.065" v="7" actId="20577"/>
        <pc:sldMkLst>
          <pc:docMk/>
          <pc:sldMk cId="3877049035" sldId="321"/>
        </pc:sldMkLst>
        <pc:spChg chg="mod">
          <ac:chgData name="Du, Van" userId="S::vdu_mapc.org#ext#@massgov.onmicrosoft.com::47a6d444-42b4-4a65-aee3-c1a322a54d41" providerId="AD" clId="Web-{29C487C3-5706-A624-5CAF-D3FEDA99A1B8}" dt="2026-02-09T15:14:56.065" v="7" actId="20577"/>
          <ac:spMkLst>
            <pc:docMk/>
            <pc:sldMk cId="3877049035" sldId="321"/>
            <ac:spMk id="3" creationId="{63793A59-1EF2-1A57-EA52-34456FA03BD9}"/>
          </ac:spMkLst>
        </pc:spChg>
      </pc:sldChg>
      <pc:sldChg chg="addSp delSp modSp add replId">
        <pc:chgData name="Du, Van" userId="S::vdu_mapc.org#ext#@massgov.onmicrosoft.com::47a6d444-42b4-4a65-aee3-c1a322a54d41" providerId="AD" clId="Web-{29C487C3-5706-A624-5CAF-D3FEDA99A1B8}" dt="2026-02-09T21:47:40.211" v="481" actId="1076"/>
        <pc:sldMkLst>
          <pc:docMk/>
          <pc:sldMk cId="3987872727" sldId="328"/>
        </pc:sldMkLst>
        <pc:spChg chg="add mod">
          <ac:chgData name="Du, Van" userId="S::vdu_mapc.org#ext#@massgov.onmicrosoft.com::47a6d444-42b4-4a65-aee3-c1a322a54d41" providerId="AD" clId="Web-{29C487C3-5706-A624-5CAF-D3FEDA99A1B8}" dt="2026-02-09T18:59:14.486" v="31" actId="1076"/>
          <ac:spMkLst>
            <pc:docMk/>
            <pc:sldMk cId="3987872727" sldId="328"/>
            <ac:spMk id="28" creationId="{C4724301-1DC9-5DF5-5444-CD5588A1C959}"/>
          </ac:spMkLst>
        </pc:spChg>
        <pc:spChg chg="add mod">
          <ac:chgData name="Du, Van" userId="S::vdu_mapc.org#ext#@massgov.onmicrosoft.com::47a6d444-42b4-4a65-aee3-c1a322a54d41" providerId="AD" clId="Web-{29C487C3-5706-A624-5CAF-D3FEDA99A1B8}" dt="2026-02-09T19:00:54.673" v="46" actId="1076"/>
          <ac:spMkLst>
            <pc:docMk/>
            <pc:sldMk cId="3987872727" sldId="328"/>
            <ac:spMk id="29" creationId="{DB3671F5-EC97-A1BF-AD86-9AE210C39DC0}"/>
          </ac:spMkLst>
        </pc:spChg>
        <pc:spChg chg="add mod">
          <ac:chgData name="Du, Van" userId="S::vdu_mapc.org#ext#@massgov.onmicrosoft.com::47a6d444-42b4-4a65-aee3-c1a322a54d41" providerId="AD" clId="Web-{29C487C3-5706-A624-5CAF-D3FEDA99A1B8}" dt="2026-02-09T19:01:04.876" v="47" actId="1076"/>
          <ac:spMkLst>
            <pc:docMk/>
            <pc:sldMk cId="3987872727" sldId="328"/>
            <ac:spMk id="30" creationId="{CCF38ADD-09CA-0052-64C2-FAC4B75B81BB}"/>
          </ac:spMkLst>
        </pc:spChg>
        <pc:spChg chg="add mod">
          <ac:chgData name="Du, Van" userId="S::vdu_mapc.org#ext#@massgov.onmicrosoft.com::47a6d444-42b4-4a65-aee3-c1a322a54d41" providerId="AD" clId="Web-{29C487C3-5706-A624-5CAF-D3FEDA99A1B8}" dt="2026-02-09T19:00:48.157" v="45" actId="1076"/>
          <ac:spMkLst>
            <pc:docMk/>
            <pc:sldMk cId="3987872727" sldId="328"/>
            <ac:spMk id="31" creationId="{0E944288-5339-C41A-41FA-AFDBF42EFAB8}"/>
          </ac:spMkLst>
        </pc:spChg>
        <pc:spChg chg="add mod">
          <ac:chgData name="Du, Van" userId="S::vdu_mapc.org#ext#@massgov.onmicrosoft.com::47a6d444-42b4-4a65-aee3-c1a322a54d41" providerId="AD" clId="Web-{29C487C3-5706-A624-5CAF-D3FEDA99A1B8}" dt="2026-02-09T19:00:33.689" v="44" actId="1076"/>
          <ac:spMkLst>
            <pc:docMk/>
            <pc:sldMk cId="3987872727" sldId="328"/>
            <ac:spMk id="32" creationId="{5C211A56-1806-7DF8-3BD1-53F2161C6CC7}"/>
          </ac:spMkLst>
        </pc:spChg>
        <pc:spChg chg="add mod">
          <ac:chgData name="Du, Van" userId="S::vdu_mapc.org#ext#@massgov.onmicrosoft.com::47a6d444-42b4-4a65-aee3-c1a322a54d41" providerId="AD" clId="Web-{29C487C3-5706-A624-5CAF-D3FEDA99A1B8}" dt="2026-02-09T20:14:36.107" v="401" actId="1076"/>
          <ac:spMkLst>
            <pc:docMk/>
            <pc:sldMk cId="3987872727" sldId="328"/>
            <ac:spMk id="33" creationId="{84EFF975-3D7F-2AE2-21EA-F4875D588C71}"/>
          </ac:spMkLst>
        </pc:spChg>
        <pc:spChg chg="add mod">
          <ac:chgData name="Du, Van" userId="S::vdu_mapc.org#ext#@massgov.onmicrosoft.com::47a6d444-42b4-4a65-aee3-c1a322a54d41" providerId="AD" clId="Web-{29C487C3-5706-A624-5CAF-D3FEDA99A1B8}" dt="2026-02-09T20:14:36.123" v="402" actId="1076"/>
          <ac:spMkLst>
            <pc:docMk/>
            <pc:sldMk cId="3987872727" sldId="328"/>
            <ac:spMk id="35" creationId="{B5171EDB-53CC-B299-9751-E77B138170AC}"/>
          </ac:spMkLst>
        </pc:spChg>
        <pc:spChg chg="add mod">
          <ac:chgData name="Du, Van" userId="S::vdu_mapc.org#ext#@massgov.onmicrosoft.com::47a6d444-42b4-4a65-aee3-c1a322a54d41" providerId="AD" clId="Web-{29C487C3-5706-A624-5CAF-D3FEDA99A1B8}" dt="2026-02-09T20:14:36.138" v="403" actId="1076"/>
          <ac:spMkLst>
            <pc:docMk/>
            <pc:sldMk cId="3987872727" sldId="328"/>
            <ac:spMk id="36" creationId="{7BB9E0AC-477A-81EF-26F7-F2C373853C1C}"/>
          </ac:spMkLst>
        </pc:spChg>
        <pc:spChg chg="add mod">
          <ac:chgData name="Du, Van" userId="S::vdu_mapc.org#ext#@massgov.onmicrosoft.com::47a6d444-42b4-4a65-aee3-c1a322a54d41" providerId="AD" clId="Web-{29C487C3-5706-A624-5CAF-D3FEDA99A1B8}" dt="2026-02-09T20:14:36.138" v="404" actId="1076"/>
          <ac:spMkLst>
            <pc:docMk/>
            <pc:sldMk cId="3987872727" sldId="328"/>
            <ac:spMk id="37" creationId="{288F8E7D-53C7-F4ED-3B42-6929B2DAB069}"/>
          </ac:spMkLst>
        </pc:spChg>
        <pc:spChg chg="add mod">
          <ac:chgData name="Du, Van" userId="S::vdu_mapc.org#ext#@massgov.onmicrosoft.com::47a6d444-42b4-4a65-aee3-c1a322a54d41" providerId="AD" clId="Web-{29C487C3-5706-A624-5CAF-D3FEDA99A1B8}" dt="2026-02-09T20:14:36.154" v="405" actId="1076"/>
          <ac:spMkLst>
            <pc:docMk/>
            <pc:sldMk cId="3987872727" sldId="328"/>
            <ac:spMk id="38" creationId="{A646A67F-06DD-CC7E-386C-25C8A72156B2}"/>
          </ac:spMkLst>
        </pc:spChg>
        <pc:spChg chg="add mod">
          <ac:chgData name="Du, Van" userId="S::vdu_mapc.org#ext#@massgov.onmicrosoft.com::47a6d444-42b4-4a65-aee3-c1a322a54d41" providerId="AD" clId="Web-{29C487C3-5706-A624-5CAF-D3FEDA99A1B8}" dt="2026-02-09T20:15:45.591" v="416" actId="1076"/>
          <ac:spMkLst>
            <pc:docMk/>
            <pc:sldMk cId="3987872727" sldId="328"/>
            <ac:spMk id="43" creationId="{449765C9-75D7-81D9-8935-7E30D1E6F785}"/>
          </ac:spMkLst>
        </pc:spChg>
        <pc:spChg chg="add mod">
          <ac:chgData name="Du, Van" userId="S::vdu_mapc.org#ext#@massgov.onmicrosoft.com::47a6d444-42b4-4a65-aee3-c1a322a54d41" providerId="AD" clId="Web-{29C487C3-5706-A624-5CAF-D3FEDA99A1B8}" dt="2026-02-09T21:43:52.833" v="451" actId="1076"/>
          <ac:spMkLst>
            <pc:docMk/>
            <pc:sldMk cId="3987872727" sldId="328"/>
            <ac:spMk id="47" creationId="{9800AACE-7613-F099-FFEA-227E3B3DA486}"/>
          </ac:spMkLst>
        </pc:spChg>
        <pc:spChg chg="add mod">
          <ac:chgData name="Du, Van" userId="S::vdu_mapc.org#ext#@massgov.onmicrosoft.com::47a6d444-42b4-4a65-aee3-c1a322a54d41" providerId="AD" clId="Web-{29C487C3-5706-A624-5CAF-D3FEDA99A1B8}" dt="2026-02-09T20:14:59.420" v="410" actId="1076"/>
          <ac:spMkLst>
            <pc:docMk/>
            <pc:sldMk cId="3987872727" sldId="328"/>
            <ac:spMk id="50" creationId="{C42020D0-CF6A-9A4C-E984-CAA6A9ACD6BD}"/>
          </ac:spMkLst>
        </pc:spChg>
        <pc:spChg chg="add mod">
          <ac:chgData name="Du, Van" userId="S::vdu_mapc.org#ext#@massgov.onmicrosoft.com::47a6d444-42b4-4a65-aee3-c1a322a54d41" providerId="AD" clId="Web-{29C487C3-5706-A624-5CAF-D3FEDA99A1B8}" dt="2026-02-09T21:47:32.398" v="479" actId="1076"/>
          <ac:spMkLst>
            <pc:docMk/>
            <pc:sldMk cId="3987872727" sldId="328"/>
            <ac:spMk id="55" creationId="{B7D669CF-1047-CF65-E181-F339AA5A8FDB}"/>
          </ac:spMkLst>
        </pc:spChg>
        <pc:spChg chg="add mod">
          <ac:chgData name="Du, Van" userId="S::vdu_mapc.org#ext#@massgov.onmicrosoft.com::47a6d444-42b4-4a65-aee3-c1a322a54d41" providerId="AD" clId="Web-{29C487C3-5706-A624-5CAF-D3FEDA99A1B8}" dt="2026-02-09T21:41:26.017" v="445" actId="14100"/>
          <ac:spMkLst>
            <pc:docMk/>
            <pc:sldMk cId="3987872727" sldId="328"/>
            <ac:spMk id="57" creationId="{F1623107-395F-25D4-94D5-65ABD11EBC3E}"/>
          </ac:spMkLst>
        </pc:spChg>
        <pc:spChg chg="add mod">
          <ac:chgData name="Du, Van" userId="S::vdu_mapc.org#ext#@massgov.onmicrosoft.com::47a6d444-42b4-4a65-aee3-c1a322a54d41" providerId="AD" clId="Web-{29C487C3-5706-A624-5CAF-D3FEDA99A1B8}" dt="2026-02-09T21:47:40.211" v="481" actId="1076"/>
          <ac:spMkLst>
            <pc:docMk/>
            <pc:sldMk cId="3987872727" sldId="328"/>
            <ac:spMk id="58" creationId="{3F00ABB1-F1FC-7981-BDEF-5CD89B405259}"/>
          </ac:spMkLst>
        </pc:spChg>
        <pc:spChg chg="add mod">
          <ac:chgData name="Du, Van" userId="S::vdu_mapc.org#ext#@massgov.onmicrosoft.com::47a6d444-42b4-4a65-aee3-c1a322a54d41" providerId="AD" clId="Web-{29C487C3-5706-A624-5CAF-D3FEDA99A1B8}" dt="2026-02-09T20:20:40.669" v="441" actId="1076"/>
          <ac:spMkLst>
            <pc:docMk/>
            <pc:sldMk cId="3987872727" sldId="328"/>
            <ac:spMk id="59" creationId="{9E421854-13A0-0DCA-2593-414270BFAD66}"/>
          </ac:spMkLst>
        </pc:spChg>
        <pc:grpChg chg="add mod">
          <ac:chgData name="Du, Van" userId="S::vdu_mapc.org#ext#@massgov.onmicrosoft.com::47a6d444-42b4-4a65-aee3-c1a322a54d41" providerId="AD" clId="Web-{29C487C3-5706-A624-5CAF-D3FEDA99A1B8}" dt="2026-02-09T20:14:20.170" v="390" actId="1076"/>
          <ac:grpSpMkLst>
            <pc:docMk/>
            <pc:sldMk cId="3987872727" sldId="328"/>
            <ac:grpSpMk id="44" creationId="{FFED7D46-BF88-CFAB-5C74-DD2B6003256A}"/>
          </ac:grpSpMkLst>
        </pc:grpChg>
        <pc:cxnChg chg="add mod">
          <ac:chgData name="Du, Van" userId="S::vdu_mapc.org#ext#@massgov.onmicrosoft.com::47a6d444-42b4-4a65-aee3-c1a322a54d41" providerId="AD" clId="Web-{29C487C3-5706-A624-5CAF-D3FEDA99A1B8}" dt="2026-02-09T18:59:24.251" v="32"/>
          <ac:cxnSpMkLst>
            <pc:docMk/>
            <pc:sldMk cId="3987872727" sldId="328"/>
            <ac:cxnSpMk id="27" creationId="{3650F441-4539-DE51-45EC-BA2CE88BA2F1}"/>
          </ac:cxnSpMkLst>
        </pc:cxnChg>
        <pc:cxnChg chg="add mod">
          <ac:chgData name="Du, Van" userId="S::vdu_mapc.org#ext#@massgov.onmicrosoft.com::47a6d444-42b4-4a65-aee3-c1a322a54d41" providerId="AD" clId="Web-{29C487C3-5706-A624-5CAF-D3FEDA99A1B8}" dt="2026-02-09T21:43:52.817" v="450" actId="1076"/>
          <ac:cxnSpMkLst>
            <pc:docMk/>
            <pc:sldMk cId="3987872727" sldId="328"/>
            <ac:cxnSpMk id="46" creationId="{3AA9376D-DDA0-8D47-B282-9BB3B37FB8B7}"/>
          </ac:cxnSpMkLst>
        </pc:cxnChg>
        <pc:cxnChg chg="add mod">
          <ac:chgData name="Du, Van" userId="S::vdu_mapc.org#ext#@massgov.onmicrosoft.com::47a6d444-42b4-4a65-aee3-c1a322a54d41" providerId="AD" clId="Web-{29C487C3-5706-A624-5CAF-D3FEDA99A1B8}" dt="2026-02-09T20:14:20.217" v="395" actId="1076"/>
          <ac:cxnSpMkLst>
            <pc:docMk/>
            <pc:sldMk cId="3987872727" sldId="328"/>
            <ac:cxnSpMk id="52" creationId="{BBAA784E-F757-B6E6-19D4-8C161C5CC0BA}"/>
          </ac:cxnSpMkLst>
        </pc:cxnChg>
        <pc:cxnChg chg="add mod">
          <ac:chgData name="Du, Van" userId="S::vdu_mapc.org#ext#@massgov.onmicrosoft.com::47a6d444-42b4-4a65-aee3-c1a322a54d41" providerId="AD" clId="Web-{29C487C3-5706-A624-5CAF-D3FEDA99A1B8}" dt="2026-02-09T21:47:32.383" v="478" actId="1076"/>
          <ac:cxnSpMkLst>
            <pc:docMk/>
            <pc:sldMk cId="3987872727" sldId="328"/>
            <ac:cxnSpMk id="53" creationId="{B170001D-86B8-A3E6-535B-F5CDCB549781}"/>
          </ac:cxnSpMkLst>
        </pc:cxnChg>
        <pc:cxnChg chg="add mod">
          <ac:chgData name="Du, Van" userId="S::vdu_mapc.org#ext#@massgov.onmicrosoft.com::47a6d444-42b4-4a65-aee3-c1a322a54d41" providerId="AD" clId="Web-{29C487C3-5706-A624-5CAF-D3FEDA99A1B8}" dt="2026-02-09T20:14:54.357" v="408" actId="1076"/>
          <ac:cxnSpMkLst>
            <pc:docMk/>
            <pc:sldMk cId="3987872727" sldId="328"/>
            <ac:cxnSpMk id="54" creationId="{B827B5C9-9B0B-A430-3FEF-79E4AD6BDCA7}"/>
          </ac:cxnSpMkLst>
        </pc:cxnChg>
        <pc:cxnChg chg="add mod">
          <ac:chgData name="Du, Van" userId="S::vdu_mapc.org#ext#@massgov.onmicrosoft.com::47a6d444-42b4-4a65-aee3-c1a322a54d41" providerId="AD" clId="Web-{29C487C3-5706-A624-5CAF-D3FEDA99A1B8}" dt="2026-02-09T21:47:40.195" v="480" actId="1076"/>
          <ac:cxnSpMkLst>
            <pc:docMk/>
            <pc:sldMk cId="3987872727" sldId="328"/>
            <ac:cxnSpMk id="56" creationId="{1F520162-D799-34B1-B386-1AACA3C92587}"/>
          </ac:cxnSpMkLst>
        </pc:cxnChg>
      </pc:sldChg>
    </pc:docChg>
  </pc:docChgLst>
  <pc:docChgLst>
    <pc:chgData name="Du, Van" userId="S::vdu_mapc.org#ext#@massgov.onmicrosoft.com::47a6d444-42b4-4a65-aee3-c1a322a54d41" providerId="AD" clId="Web-{D259CA0E-23B1-33D8-9E8E-D5D9169702F3}"/>
    <pc:docChg chg="modSld">
      <pc:chgData name="Du, Van" userId="S::vdu_mapc.org#ext#@massgov.onmicrosoft.com::47a6d444-42b4-4a65-aee3-c1a322a54d41" providerId="AD" clId="Web-{D259CA0E-23B1-33D8-9E8E-D5D9169702F3}" dt="2026-02-25T00:00:30.704" v="371" actId="20577"/>
      <pc:docMkLst>
        <pc:docMk/>
      </pc:docMkLst>
      <pc:sldChg chg="modSp">
        <pc:chgData name="Du, Van" userId="S::vdu_mapc.org#ext#@massgov.onmicrosoft.com::47a6d444-42b4-4a65-aee3-c1a322a54d41" providerId="AD" clId="Web-{D259CA0E-23B1-33D8-9E8E-D5D9169702F3}" dt="2026-02-25T00:00:30.704" v="371" actId="20577"/>
        <pc:sldMkLst>
          <pc:docMk/>
          <pc:sldMk cId="505246541" sldId="329"/>
        </pc:sldMkLst>
        <pc:spChg chg="mod">
          <ac:chgData name="Du, Van" userId="S::vdu_mapc.org#ext#@massgov.onmicrosoft.com::47a6d444-42b4-4a65-aee3-c1a322a54d41" providerId="AD" clId="Web-{D259CA0E-23B1-33D8-9E8E-D5D9169702F3}" dt="2026-02-25T00:00:30.704" v="371" actId="20577"/>
          <ac:spMkLst>
            <pc:docMk/>
            <pc:sldMk cId="505246541" sldId="329"/>
            <ac:spMk id="3" creationId="{CB8CED1F-6245-79A0-BD33-298E994AC6FE}"/>
          </ac:spMkLst>
        </pc:spChg>
      </pc:sldChg>
    </pc:docChg>
  </pc:docChgLst>
  <pc:docChgLst>
    <pc:chgData name="Du, Van" userId="S::vdu_mapc.org#ext#@massgov.onmicrosoft.com::47a6d444-42b4-4a65-aee3-c1a322a54d41" providerId="AD" clId="Web-{29531041-2861-3D02-F6C2-43F1931B0308}"/>
    <pc:docChg chg="modSld">
      <pc:chgData name="Du, Van" userId="S::vdu_mapc.org#ext#@massgov.onmicrosoft.com::47a6d444-42b4-4a65-aee3-c1a322a54d41" providerId="AD" clId="Web-{29531041-2861-3D02-F6C2-43F1931B0308}" dt="2026-02-24T23:39:44.721" v="9" actId="14100"/>
      <pc:docMkLst>
        <pc:docMk/>
      </pc:docMkLst>
      <pc:sldChg chg="modSp">
        <pc:chgData name="Du, Van" userId="S::vdu_mapc.org#ext#@massgov.onmicrosoft.com::47a6d444-42b4-4a65-aee3-c1a322a54d41" providerId="AD" clId="Web-{29531041-2861-3D02-F6C2-43F1931B0308}" dt="2026-02-24T23:39:44.721" v="9" actId="14100"/>
        <pc:sldMkLst>
          <pc:docMk/>
          <pc:sldMk cId="3464980660" sldId="320"/>
        </pc:sldMkLst>
        <pc:spChg chg="mod">
          <ac:chgData name="Du, Van" userId="S::vdu_mapc.org#ext#@massgov.onmicrosoft.com::47a6d444-42b4-4a65-aee3-c1a322a54d41" providerId="AD" clId="Web-{29531041-2861-3D02-F6C2-43F1931B0308}" dt="2026-02-24T23:39:44.721" v="9" actId="14100"/>
          <ac:spMkLst>
            <pc:docMk/>
            <pc:sldMk cId="3464980660" sldId="320"/>
            <ac:spMk id="5" creationId="{1C41628E-4F41-8797-C92A-97CB7FEF77AD}"/>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3/13/2026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825658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3/13/2026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6944755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3/13/2026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9781044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meline">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DACD46E6-90C9-5A94-5A35-1C98F051F60F}"/>
              </a:ext>
            </a:extLst>
          </p:cNvPr>
          <p:cNvSpPr>
            <a:spLocks noGrp="1"/>
          </p:cNvSpPr>
          <p:nvPr>
            <p:ph type="title" hasCustomPrompt="1"/>
          </p:nvPr>
        </p:nvSpPr>
        <p:spPr>
          <a:xfrm>
            <a:off x="791022" y="416577"/>
            <a:ext cx="10643616" cy="717279"/>
          </a:xfrm>
          <a:prstGeom prst="rect">
            <a:avLst/>
          </a:prstGeom>
        </p:spPr>
        <p:txBody>
          <a:bodyPr>
            <a:normAutofit/>
          </a:bodyPr>
          <a:lstStyle>
            <a:lvl1pPr>
              <a:defRPr sz="3600" cap="all" baseline="0"/>
            </a:lvl1pPr>
          </a:lstStyle>
          <a:p>
            <a:pPr algn="ctr"/>
            <a:r>
              <a:rPr lang="en-US">
                <a:solidFill>
                  <a:srgbClr val="4D5BE2"/>
                </a:solidFill>
              </a:rPr>
              <a:t>ADD TITLE HERE</a:t>
            </a:r>
          </a:p>
        </p:txBody>
      </p:sp>
      <p:sp>
        <p:nvSpPr>
          <p:cNvPr id="7" name="Text Placeholder 6">
            <a:extLst>
              <a:ext uri="{FF2B5EF4-FFF2-40B4-BE49-F238E27FC236}">
                <a16:creationId xmlns:a16="http://schemas.microsoft.com/office/drawing/2014/main" id="{C47D4AE5-C0C9-3ADD-96CD-4F646C40ECDE}"/>
              </a:ext>
            </a:extLst>
          </p:cNvPr>
          <p:cNvSpPr>
            <a:spLocks noGrp="1"/>
          </p:cNvSpPr>
          <p:nvPr>
            <p:ph type="body" sz="quarter" idx="10" hasCustomPrompt="1"/>
          </p:nvPr>
        </p:nvSpPr>
        <p:spPr>
          <a:xfrm>
            <a:off x="869315" y="1181873"/>
            <a:ext cx="2787650" cy="1154112"/>
          </a:xfrm>
          <a:solidFill>
            <a:schemeClr val="accent1"/>
          </a:solidFill>
        </p:spPr>
        <p:txBody>
          <a:bodyPr lIns="320040" tIns="457200">
            <a:noAutofit/>
          </a:bodyPr>
          <a:lstStyle>
            <a:lvl1pPr marL="0" indent="0">
              <a:lnSpc>
                <a:spcPct val="90000"/>
              </a:lnSpc>
              <a:buNone/>
              <a:defRPr sz="1200" b="0">
                <a:solidFill>
                  <a:schemeClr val="accent1">
                    <a:lumMod val="25000"/>
                  </a:schemeClr>
                </a:solidFill>
              </a:defRPr>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a:t>Add text here</a:t>
            </a:r>
          </a:p>
        </p:txBody>
      </p:sp>
      <p:sp>
        <p:nvSpPr>
          <p:cNvPr id="11" name="Text Placeholder 10">
            <a:extLst>
              <a:ext uri="{FF2B5EF4-FFF2-40B4-BE49-F238E27FC236}">
                <a16:creationId xmlns:a16="http://schemas.microsoft.com/office/drawing/2014/main" id="{9C840F69-82D1-BA5D-BCDE-065BCBD763CC}"/>
              </a:ext>
            </a:extLst>
          </p:cNvPr>
          <p:cNvSpPr>
            <a:spLocks noGrp="1"/>
          </p:cNvSpPr>
          <p:nvPr>
            <p:ph type="body" sz="quarter" idx="13" hasCustomPrompt="1"/>
          </p:nvPr>
        </p:nvSpPr>
        <p:spPr>
          <a:xfrm>
            <a:off x="1076960" y="1347291"/>
            <a:ext cx="2265363" cy="304800"/>
          </a:xfrm>
        </p:spPr>
        <p:txBody>
          <a:bodyPr>
            <a:noAutofit/>
          </a:bodyPr>
          <a:lstStyle>
            <a:lvl1pPr marL="0" indent="0">
              <a:buNone/>
              <a:defRPr sz="1400" b="1">
                <a:solidFill>
                  <a:schemeClr val="accent1">
                    <a:lumMod val="25000"/>
                  </a:schemeClr>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8" name="Text Placeholder 6">
            <a:extLst>
              <a:ext uri="{FF2B5EF4-FFF2-40B4-BE49-F238E27FC236}">
                <a16:creationId xmlns:a16="http://schemas.microsoft.com/office/drawing/2014/main" id="{2E6E650B-9763-2E1B-83A3-D40D92876A32}"/>
              </a:ext>
            </a:extLst>
          </p:cNvPr>
          <p:cNvSpPr>
            <a:spLocks noGrp="1"/>
          </p:cNvSpPr>
          <p:nvPr>
            <p:ph type="body" sz="quarter" idx="11" hasCustomPrompt="1"/>
          </p:nvPr>
        </p:nvSpPr>
        <p:spPr>
          <a:xfrm>
            <a:off x="3737610" y="1181873"/>
            <a:ext cx="4532630" cy="1154112"/>
          </a:xfrm>
          <a:solidFill>
            <a:schemeClr val="accent1"/>
          </a:solidFill>
        </p:spPr>
        <p:txBody>
          <a:bodyPr lIns="274320" tIns="457200" rIns="457200">
            <a:noAutofit/>
          </a:bodyPr>
          <a:lstStyle>
            <a:lvl1pPr marL="0" indent="0">
              <a:lnSpc>
                <a:spcPct val="90000"/>
              </a:lnSpc>
              <a:buNone/>
              <a:defRPr sz="1200" b="0">
                <a:solidFill>
                  <a:schemeClr val="accent1">
                    <a:lumMod val="25000"/>
                  </a:schemeClr>
                </a:solidFill>
              </a:defRPr>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a:t>Add text here</a:t>
            </a:r>
          </a:p>
        </p:txBody>
      </p:sp>
      <p:sp>
        <p:nvSpPr>
          <p:cNvPr id="12" name="Text Placeholder 10">
            <a:extLst>
              <a:ext uri="{FF2B5EF4-FFF2-40B4-BE49-F238E27FC236}">
                <a16:creationId xmlns:a16="http://schemas.microsoft.com/office/drawing/2014/main" id="{F0365650-4538-97BE-682C-4FEE50D5B36D}"/>
              </a:ext>
            </a:extLst>
          </p:cNvPr>
          <p:cNvSpPr>
            <a:spLocks noGrp="1"/>
          </p:cNvSpPr>
          <p:nvPr>
            <p:ph type="body" sz="quarter" idx="14" hasCustomPrompt="1"/>
          </p:nvPr>
        </p:nvSpPr>
        <p:spPr>
          <a:xfrm>
            <a:off x="3915410" y="1347291"/>
            <a:ext cx="2265363" cy="304800"/>
          </a:xfrm>
        </p:spPr>
        <p:txBody>
          <a:bodyPr>
            <a:noAutofit/>
          </a:bodyPr>
          <a:lstStyle>
            <a:lvl1pPr marL="0" indent="0">
              <a:buNone/>
              <a:defRPr sz="1400" b="1" spc="40" baseline="0">
                <a:solidFill>
                  <a:schemeClr val="accent1">
                    <a:lumMod val="25000"/>
                  </a:schemeClr>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9" name="Text Placeholder 6">
            <a:extLst>
              <a:ext uri="{FF2B5EF4-FFF2-40B4-BE49-F238E27FC236}">
                <a16:creationId xmlns:a16="http://schemas.microsoft.com/office/drawing/2014/main" id="{E605A104-600A-E6C4-A7F3-4C6E6E8B6230}"/>
              </a:ext>
            </a:extLst>
          </p:cNvPr>
          <p:cNvSpPr>
            <a:spLocks noGrp="1"/>
          </p:cNvSpPr>
          <p:nvPr>
            <p:ph type="body" sz="quarter" idx="12" hasCustomPrompt="1"/>
          </p:nvPr>
        </p:nvSpPr>
        <p:spPr>
          <a:xfrm>
            <a:off x="8350250" y="1181873"/>
            <a:ext cx="3084388" cy="1154112"/>
          </a:xfrm>
          <a:solidFill>
            <a:schemeClr val="accent1"/>
          </a:solidFill>
        </p:spPr>
        <p:txBody>
          <a:bodyPr lIns="274320" tIns="457200">
            <a:noAutofit/>
          </a:bodyPr>
          <a:lstStyle>
            <a:lvl1pPr marL="0" indent="0">
              <a:lnSpc>
                <a:spcPct val="90000"/>
              </a:lnSpc>
              <a:buNone/>
              <a:defRPr sz="1200" b="0">
                <a:solidFill>
                  <a:schemeClr val="accent1">
                    <a:lumMod val="25000"/>
                  </a:schemeClr>
                </a:solidFill>
              </a:defRPr>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a:t>Add text here</a:t>
            </a:r>
          </a:p>
        </p:txBody>
      </p:sp>
      <p:sp>
        <p:nvSpPr>
          <p:cNvPr id="13" name="Text Placeholder 10">
            <a:extLst>
              <a:ext uri="{FF2B5EF4-FFF2-40B4-BE49-F238E27FC236}">
                <a16:creationId xmlns:a16="http://schemas.microsoft.com/office/drawing/2014/main" id="{D53846D8-2231-F40F-1840-B4D3ECF5575D}"/>
              </a:ext>
            </a:extLst>
          </p:cNvPr>
          <p:cNvSpPr>
            <a:spLocks noGrp="1"/>
          </p:cNvSpPr>
          <p:nvPr>
            <p:ph type="body" sz="quarter" idx="15" hasCustomPrompt="1"/>
          </p:nvPr>
        </p:nvSpPr>
        <p:spPr>
          <a:xfrm>
            <a:off x="8542020" y="1347291"/>
            <a:ext cx="2265363" cy="304800"/>
          </a:xfrm>
        </p:spPr>
        <p:txBody>
          <a:bodyPr>
            <a:noAutofit/>
          </a:bodyPr>
          <a:lstStyle>
            <a:lvl1pPr marL="0" indent="0">
              <a:buNone/>
              <a:defRPr sz="1400" b="1" spc="40" baseline="0">
                <a:solidFill>
                  <a:schemeClr val="accent1">
                    <a:lumMod val="25000"/>
                  </a:schemeClr>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4" name="Text Placeholder 10">
            <a:extLst>
              <a:ext uri="{FF2B5EF4-FFF2-40B4-BE49-F238E27FC236}">
                <a16:creationId xmlns:a16="http://schemas.microsoft.com/office/drawing/2014/main" id="{0328A27F-4D37-7494-A00B-931B4AF98F3C}"/>
              </a:ext>
            </a:extLst>
          </p:cNvPr>
          <p:cNvSpPr>
            <a:spLocks noGrp="1"/>
          </p:cNvSpPr>
          <p:nvPr>
            <p:ph type="body" sz="quarter" idx="16" hasCustomPrompt="1"/>
          </p:nvPr>
        </p:nvSpPr>
        <p:spPr>
          <a:xfrm>
            <a:off x="1026161" y="2744409"/>
            <a:ext cx="1554480" cy="839183"/>
          </a:xfrm>
        </p:spPr>
        <p:txBody>
          <a:bodyPr>
            <a:noAutofit/>
          </a:bodyPr>
          <a:lstStyle>
            <a:lvl1pPr marL="0" indent="0">
              <a:lnSpc>
                <a:spcPts val="1500"/>
              </a:lnSpc>
              <a:spcBef>
                <a:spcPts val="0"/>
              </a:spcBef>
              <a:buNone/>
              <a:defRPr sz="1200" b="0" spc="0" baseline="0">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5" name="Text Placeholder 10">
            <a:extLst>
              <a:ext uri="{FF2B5EF4-FFF2-40B4-BE49-F238E27FC236}">
                <a16:creationId xmlns:a16="http://schemas.microsoft.com/office/drawing/2014/main" id="{B72A2B16-E242-6548-CD5D-53E9964738AB}"/>
              </a:ext>
            </a:extLst>
          </p:cNvPr>
          <p:cNvSpPr>
            <a:spLocks noGrp="1"/>
          </p:cNvSpPr>
          <p:nvPr>
            <p:ph type="body" sz="quarter" idx="17" hasCustomPrompt="1"/>
          </p:nvPr>
        </p:nvSpPr>
        <p:spPr>
          <a:xfrm>
            <a:off x="3154120" y="2744409"/>
            <a:ext cx="1554480" cy="839183"/>
          </a:xfrm>
        </p:spPr>
        <p:txBody>
          <a:bodyPr>
            <a:noAutofit/>
          </a:bodyPr>
          <a:lstStyle>
            <a:lvl1pPr marL="0" indent="0">
              <a:lnSpc>
                <a:spcPts val="1500"/>
              </a:lnSpc>
              <a:spcBef>
                <a:spcPts val="0"/>
              </a:spcBef>
              <a:buNone/>
              <a:defRPr sz="1200" b="0" spc="0" baseline="0">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6" name="Text Placeholder 10">
            <a:extLst>
              <a:ext uri="{FF2B5EF4-FFF2-40B4-BE49-F238E27FC236}">
                <a16:creationId xmlns:a16="http://schemas.microsoft.com/office/drawing/2014/main" id="{AA825916-F570-17B8-0B3F-0C3FC2D74643}"/>
              </a:ext>
            </a:extLst>
          </p:cNvPr>
          <p:cNvSpPr>
            <a:spLocks noGrp="1"/>
          </p:cNvSpPr>
          <p:nvPr>
            <p:ph type="body" sz="quarter" idx="18" hasCustomPrompt="1"/>
          </p:nvPr>
        </p:nvSpPr>
        <p:spPr>
          <a:xfrm>
            <a:off x="5282079" y="2744409"/>
            <a:ext cx="1554480" cy="839183"/>
          </a:xfrm>
        </p:spPr>
        <p:txBody>
          <a:bodyPr>
            <a:noAutofit/>
          </a:bodyPr>
          <a:lstStyle>
            <a:lvl1pPr marL="0" indent="0">
              <a:lnSpc>
                <a:spcPts val="1500"/>
              </a:lnSpc>
              <a:spcBef>
                <a:spcPts val="0"/>
              </a:spcBef>
              <a:buNone/>
              <a:defRPr sz="1200" b="0" spc="0" baseline="0">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7" name="Text Placeholder 10">
            <a:extLst>
              <a:ext uri="{FF2B5EF4-FFF2-40B4-BE49-F238E27FC236}">
                <a16:creationId xmlns:a16="http://schemas.microsoft.com/office/drawing/2014/main" id="{936D7BCE-44E5-237E-196D-3CCF2508CE47}"/>
              </a:ext>
            </a:extLst>
          </p:cNvPr>
          <p:cNvSpPr>
            <a:spLocks noGrp="1"/>
          </p:cNvSpPr>
          <p:nvPr>
            <p:ph type="body" sz="quarter" idx="19" hasCustomPrompt="1"/>
          </p:nvPr>
        </p:nvSpPr>
        <p:spPr>
          <a:xfrm>
            <a:off x="7410038" y="2744409"/>
            <a:ext cx="1554480" cy="839183"/>
          </a:xfrm>
        </p:spPr>
        <p:txBody>
          <a:bodyPr>
            <a:noAutofit/>
          </a:bodyPr>
          <a:lstStyle>
            <a:lvl1pPr marL="0" indent="0">
              <a:lnSpc>
                <a:spcPts val="1500"/>
              </a:lnSpc>
              <a:spcBef>
                <a:spcPts val="0"/>
              </a:spcBef>
              <a:buNone/>
              <a:defRPr sz="1200" b="0" spc="0" baseline="0">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8" name="Text Placeholder 10">
            <a:extLst>
              <a:ext uri="{FF2B5EF4-FFF2-40B4-BE49-F238E27FC236}">
                <a16:creationId xmlns:a16="http://schemas.microsoft.com/office/drawing/2014/main" id="{FF3883B4-1028-4C70-B921-8FBE334E7F38}"/>
              </a:ext>
            </a:extLst>
          </p:cNvPr>
          <p:cNvSpPr>
            <a:spLocks noGrp="1"/>
          </p:cNvSpPr>
          <p:nvPr>
            <p:ph type="body" sz="quarter" idx="20" hasCustomPrompt="1"/>
          </p:nvPr>
        </p:nvSpPr>
        <p:spPr>
          <a:xfrm>
            <a:off x="9537996" y="2744409"/>
            <a:ext cx="1554480" cy="839183"/>
          </a:xfrm>
        </p:spPr>
        <p:txBody>
          <a:bodyPr>
            <a:noAutofit/>
          </a:bodyPr>
          <a:lstStyle>
            <a:lvl1pPr marL="0" indent="0">
              <a:lnSpc>
                <a:spcPts val="1500"/>
              </a:lnSpc>
              <a:spcBef>
                <a:spcPts val="0"/>
              </a:spcBef>
              <a:buNone/>
              <a:defRPr sz="1200" b="0" spc="0" baseline="0">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9" name="Text Placeholder 10">
            <a:extLst>
              <a:ext uri="{FF2B5EF4-FFF2-40B4-BE49-F238E27FC236}">
                <a16:creationId xmlns:a16="http://schemas.microsoft.com/office/drawing/2014/main" id="{2538B7A0-40F3-1C50-E2D0-32A910FA7E69}"/>
              </a:ext>
            </a:extLst>
          </p:cNvPr>
          <p:cNvSpPr>
            <a:spLocks noGrp="1"/>
          </p:cNvSpPr>
          <p:nvPr>
            <p:ph type="body" sz="quarter" idx="21" hasCustomPrompt="1"/>
          </p:nvPr>
        </p:nvSpPr>
        <p:spPr>
          <a:xfrm>
            <a:off x="195581" y="4431347"/>
            <a:ext cx="1186179" cy="678064"/>
          </a:xfrm>
        </p:spPr>
        <p:txBody>
          <a:bodyPr>
            <a:noAutofit/>
          </a:bodyPr>
          <a:lstStyle>
            <a:lvl1pPr marL="0" indent="0" algn="ctr">
              <a:buNone/>
              <a:defRPr sz="5400" b="1">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X</a:t>
            </a:r>
          </a:p>
        </p:txBody>
      </p:sp>
      <p:sp>
        <p:nvSpPr>
          <p:cNvPr id="20" name="Text Placeholder 10">
            <a:extLst>
              <a:ext uri="{FF2B5EF4-FFF2-40B4-BE49-F238E27FC236}">
                <a16:creationId xmlns:a16="http://schemas.microsoft.com/office/drawing/2014/main" id="{E7A61A86-EC14-71A1-4F13-8B5BC4DD2CD7}"/>
              </a:ext>
            </a:extLst>
          </p:cNvPr>
          <p:cNvSpPr>
            <a:spLocks noGrp="1"/>
          </p:cNvSpPr>
          <p:nvPr>
            <p:ph type="body" sz="quarter" idx="22" hasCustomPrompt="1"/>
          </p:nvPr>
        </p:nvSpPr>
        <p:spPr>
          <a:xfrm>
            <a:off x="2338706" y="5667186"/>
            <a:ext cx="1186179" cy="678064"/>
          </a:xfrm>
        </p:spPr>
        <p:txBody>
          <a:bodyPr>
            <a:noAutofit/>
          </a:bodyPr>
          <a:lstStyle>
            <a:lvl1pPr marL="0" indent="0" algn="ctr">
              <a:buNone/>
              <a:defRPr sz="5400" b="1">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X</a:t>
            </a:r>
          </a:p>
        </p:txBody>
      </p:sp>
      <p:sp>
        <p:nvSpPr>
          <p:cNvPr id="23" name="Text Placeholder 10">
            <a:extLst>
              <a:ext uri="{FF2B5EF4-FFF2-40B4-BE49-F238E27FC236}">
                <a16:creationId xmlns:a16="http://schemas.microsoft.com/office/drawing/2014/main" id="{8AB8BDC8-1B18-C92E-002C-8E803D447435}"/>
              </a:ext>
            </a:extLst>
          </p:cNvPr>
          <p:cNvSpPr>
            <a:spLocks noGrp="1"/>
          </p:cNvSpPr>
          <p:nvPr>
            <p:ph type="body" sz="quarter" idx="23" hasCustomPrompt="1"/>
          </p:nvPr>
        </p:nvSpPr>
        <p:spPr>
          <a:xfrm>
            <a:off x="4465161" y="5079585"/>
            <a:ext cx="1186179" cy="678064"/>
          </a:xfrm>
        </p:spPr>
        <p:txBody>
          <a:bodyPr>
            <a:noAutofit/>
          </a:bodyPr>
          <a:lstStyle>
            <a:lvl1pPr marL="0" indent="0" algn="ctr">
              <a:buNone/>
              <a:defRPr sz="5400" b="1">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X</a:t>
            </a:r>
          </a:p>
        </p:txBody>
      </p:sp>
      <p:sp>
        <p:nvSpPr>
          <p:cNvPr id="24" name="Text Placeholder 10">
            <a:extLst>
              <a:ext uri="{FF2B5EF4-FFF2-40B4-BE49-F238E27FC236}">
                <a16:creationId xmlns:a16="http://schemas.microsoft.com/office/drawing/2014/main" id="{33C067A7-180C-CF1A-D355-AD9EFC1F30E3}"/>
              </a:ext>
            </a:extLst>
          </p:cNvPr>
          <p:cNvSpPr>
            <a:spLocks noGrp="1"/>
          </p:cNvSpPr>
          <p:nvPr>
            <p:ph type="body" sz="quarter" idx="24" hasCustomPrompt="1"/>
          </p:nvPr>
        </p:nvSpPr>
        <p:spPr>
          <a:xfrm>
            <a:off x="6531906" y="3583592"/>
            <a:ext cx="1186179" cy="678064"/>
          </a:xfrm>
        </p:spPr>
        <p:txBody>
          <a:bodyPr>
            <a:noAutofit/>
          </a:bodyPr>
          <a:lstStyle>
            <a:lvl1pPr marL="0" indent="0" algn="ctr">
              <a:buNone/>
              <a:defRPr sz="5400" b="1">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X</a:t>
            </a:r>
          </a:p>
        </p:txBody>
      </p:sp>
      <p:sp>
        <p:nvSpPr>
          <p:cNvPr id="25" name="Text Placeholder 10">
            <a:extLst>
              <a:ext uri="{FF2B5EF4-FFF2-40B4-BE49-F238E27FC236}">
                <a16:creationId xmlns:a16="http://schemas.microsoft.com/office/drawing/2014/main" id="{89E3E312-6617-D826-24CF-F63DC3CC30D4}"/>
              </a:ext>
            </a:extLst>
          </p:cNvPr>
          <p:cNvSpPr>
            <a:spLocks noGrp="1"/>
          </p:cNvSpPr>
          <p:nvPr>
            <p:ph type="body" sz="quarter" idx="25" hasCustomPrompt="1"/>
          </p:nvPr>
        </p:nvSpPr>
        <p:spPr>
          <a:xfrm>
            <a:off x="8706265" y="3837782"/>
            <a:ext cx="1186179" cy="678064"/>
          </a:xfrm>
        </p:spPr>
        <p:txBody>
          <a:bodyPr>
            <a:noAutofit/>
          </a:bodyPr>
          <a:lstStyle>
            <a:lvl1pPr marL="0" indent="0" algn="ctr">
              <a:buNone/>
              <a:defRPr sz="5400" b="1">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X</a:t>
            </a:r>
          </a:p>
        </p:txBody>
      </p:sp>
      <p:sp>
        <p:nvSpPr>
          <p:cNvPr id="28" name="Picture Placeholder 27">
            <a:extLst>
              <a:ext uri="{FF2B5EF4-FFF2-40B4-BE49-F238E27FC236}">
                <a16:creationId xmlns:a16="http://schemas.microsoft.com/office/drawing/2014/main" id="{7917E37C-ED1D-4637-B0A8-CAECDD7D93AA}"/>
              </a:ext>
            </a:extLst>
          </p:cNvPr>
          <p:cNvSpPr>
            <a:spLocks noGrp="1"/>
          </p:cNvSpPr>
          <p:nvPr>
            <p:ph type="pic" sz="quarter" idx="26"/>
          </p:nvPr>
        </p:nvSpPr>
        <p:spPr>
          <a:xfrm>
            <a:off x="6606164" y="4551608"/>
            <a:ext cx="4828474" cy="2306392"/>
          </a:xfrm>
        </p:spPr>
        <p:txBody>
          <a:bodyPr/>
          <a:lstStyle>
            <a:lvl1pPr marL="0" indent="0" algn="ctr">
              <a:buNone/>
              <a:defRPr/>
            </a:lvl1pPr>
          </a:lstStyle>
          <a:p>
            <a:endParaRPr lang="en-US"/>
          </a:p>
        </p:txBody>
      </p:sp>
      <p:grpSp>
        <p:nvGrpSpPr>
          <p:cNvPr id="2" name="Group 1">
            <a:extLst>
              <a:ext uri="{FF2B5EF4-FFF2-40B4-BE49-F238E27FC236}">
                <a16:creationId xmlns:a16="http://schemas.microsoft.com/office/drawing/2014/main" id="{47F4481A-F390-506E-4D63-DCAF6A49957F}"/>
              </a:ext>
              <a:ext uri="{C183D7F6-B498-43B3-948B-1728B52AA6E4}">
                <adec:decorative xmlns:adec="http://schemas.microsoft.com/office/drawing/2017/decorative" val="1"/>
              </a:ext>
            </a:extLst>
          </p:cNvPr>
          <p:cNvGrpSpPr/>
          <p:nvPr userDrawn="1"/>
        </p:nvGrpSpPr>
        <p:grpSpPr>
          <a:xfrm>
            <a:off x="700708" y="2352259"/>
            <a:ext cx="10816491" cy="3363296"/>
            <a:chOff x="700708" y="2352259"/>
            <a:chExt cx="10816491" cy="3363296"/>
          </a:xfrm>
        </p:grpSpPr>
        <p:cxnSp>
          <p:nvCxnSpPr>
            <p:cNvPr id="3" name="Straight Connector 2">
              <a:extLst>
                <a:ext uri="{FF2B5EF4-FFF2-40B4-BE49-F238E27FC236}">
                  <a16:creationId xmlns:a16="http://schemas.microsoft.com/office/drawing/2014/main" id="{7C823AA8-87A2-6001-8638-F343F400A907}"/>
                </a:ext>
              </a:extLst>
            </p:cNvPr>
            <p:cNvCxnSpPr/>
            <p:nvPr/>
          </p:nvCxnSpPr>
          <p:spPr>
            <a:xfrm flipV="1">
              <a:off x="774192" y="2451652"/>
              <a:ext cx="10643616" cy="0"/>
            </a:xfrm>
            <a:prstGeom prst="line">
              <a:avLst/>
            </a:prstGeom>
            <a:ln w="41275">
              <a:solidFill>
                <a:schemeClr val="tx2"/>
              </a:solidFill>
            </a:ln>
          </p:spPr>
          <p:style>
            <a:lnRef idx="1">
              <a:schemeClr val="accent1"/>
            </a:lnRef>
            <a:fillRef idx="0">
              <a:schemeClr val="accent1"/>
            </a:fillRef>
            <a:effectRef idx="0">
              <a:schemeClr val="accent1"/>
            </a:effectRef>
            <a:fontRef idx="minor">
              <a:schemeClr val="tx1"/>
            </a:fontRef>
          </p:style>
        </p:cxnSp>
        <p:sp>
          <p:nvSpPr>
            <p:cNvPr id="4" name="Oval 3">
              <a:extLst>
                <a:ext uri="{FF2B5EF4-FFF2-40B4-BE49-F238E27FC236}">
                  <a16:creationId xmlns:a16="http://schemas.microsoft.com/office/drawing/2014/main" id="{AD0F530E-03E0-7D35-0708-C47F20465254}"/>
                </a:ext>
              </a:extLst>
            </p:cNvPr>
            <p:cNvSpPr/>
            <p:nvPr/>
          </p:nvSpPr>
          <p:spPr>
            <a:xfrm>
              <a:off x="700708" y="2355117"/>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25A788A8-1C4E-8BDE-6C51-E311BF3124E3}"/>
                </a:ext>
              </a:extLst>
            </p:cNvPr>
            <p:cNvSpPr/>
            <p:nvPr/>
          </p:nvSpPr>
          <p:spPr>
            <a:xfrm>
              <a:off x="11318416" y="2352259"/>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0B1C1373-9DDB-2372-515C-67A4497F18F3}"/>
                </a:ext>
              </a:extLst>
            </p:cNvPr>
            <p:cNvSpPr/>
            <p:nvPr/>
          </p:nvSpPr>
          <p:spPr>
            <a:xfrm>
              <a:off x="2824250" y="2360833"/>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2260ED27-416C-9721-BEEA-92FC9C6AFE0E}"/>
                </a:ext>
              </a:extLst>
            </p:cNvPr>
            <p:cNvSpPr/>
            <p:nvPr/>
          </p:nvSpPr>
          <p:spPr>
            <a:xfrm>
              <a:off x="7071334" y="2366548"/>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AFF3DAA4-1C0B-AB02-F0B7-AB04EEC80102}"/>
                </a:ext>
              </a:extLst>
            </p:cNvPr>
            <p:cNvSpPr/>
            <p:nvPr/>
          </p:nvSpPr>
          <p:spPr>
            <a:xfrm>
              <a:off x="9194876" y="2357975"/>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 name="Straight Connector 25">
              <a:extLst>
                <a:ext uri="{FF2B5EF4-FFF2-40B4-BE49-F238E27FC236}">
                  <a16:creationId xmlns:a16="http://schemas.microsoft.com/office/drawing/2014/main" id="{4A6169A7-8DDB-F115-7D7E-F3F5AE9B0DE0}"/>
                </a:ext>
              </a:extLst>
            </p:cNvPr>
            <p:cNvCxnSpPr>
              <a:cxnSpLocks/>
            </p:cNvCxnSpPr>
            <p:nvPr/>
          </p:nvCxnSpPr>
          <p:spPr>
            <a:xfrm flipH="1">
              <a:off x="799303" y="2451650"/>
              <a:ext cx="1592" cy="1838996"/>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E0D69B09-D0BB-952F-77DD-FCCA81D1923E}"/>
                </a:ext>
              </a:extLst>
            </p:cNvPr>
            <p:cNvCxnSpPr>
              <a:cxnSpLocks/>
            </p:cNvCxnSpPr>
            <p:nvPr/>
          </p:nvCxnSpPr>
          <p:spPr>
            <a:xfrm flipH="1">
              <a:off x="2921650" y="2528842"/>
              <a:ext cx="1592" cy="29848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A3322965-77FF-0956-83EE-ADA9AFCC2F19}"/>
                </a:ext>
              </a:extLst>
            </p:cNvPr>
            <p:cNvCxnSpPr>
              <a:cxnSpLocks/>
            </p:cNvCxnSpPr>
            <p:nvPr/>
          </p:nvCxnSpPr>
          <p:spPr>
            <a:xfrm>
              <a:off x="7166344" y="2496185"/>
              <a:ext cx="0" cy="932815"/>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3BD744AE-A2B8-150A-697C-7B187BF232E9}"/>
                </a:ext>
              </a:extLst>
            </p:cNvPr>
            <p:cNvCxnSpPr>
              <a:cxnSpLocks/>
            </p:cNvCxnSpPr>
            <p:nvPr/>
          </p:nvCxnSpPr>
          <p:spPr>
            <a:xfrm>
              <a:off x="9287099" y="2447199"/>
              <a:ext cx="2067" cy="122673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31" name="Oval 30">
              <a:extLst>
                <a:ext uri="{FF2B5EF4-FFF2-40B4-BE49-F238E27FC236}">
                  <a16:creationId xmlns:a16="http://schemas.microsoft.com/office/drawing/2014/main" id="{83F6EBDE-BEBF-BD05-1C3E-6D9CC3A8AA09}"/>
                </a:ext>
              </a:extLst>
            </p:cNvPr>
            <p:cNvSpPr/>
            <p:nvPr/>
          </p:nvSpPr>
          <p:spPr>
            <a:xfrm>
              <a:off x="704140" y="4297941"/>
              <a:ext cx="198783" cy="198783"/>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E35038F8-201A-2CE5-4F96-F5D0E07662F3}"/>
                </a:ext>
              </a:extLst>
            </p:cNvPr>
            <p:cNvSpPr/>
            <p:nvPr/>
          </p:nvSpPr>
          <p:spPr>
            <a:xfrm>
              <a:off x="2817657" y="5516772"/>
              <a:ext cx="198783" cy="198783"/>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C152144A-0227-81C8-5EB0-4217CF1CEEE7}"/>
                </a:ext>
              </a:extLst>
            </p:cNvPr>
            <p:cNvSpPr/>
            <p:nvPr/>
          </p:nvSpPr>
          <p:spPr>
            <a:xfrm>
              <a:off x="7066553" y="3435384"/>
              <a:ext cx="198783" cy="198783"/>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a:extLst>
                <a:ext uri="{FF2B5EF4-FFF2-40B4-BE49-F238E27FC236}">
                  <a16:creationId xmlns:a16="http://schemas.microsoft.com/office/drawing/2014/main" id="{C30680FA-8F0F-C8F7-B721-95071536CA7B}"/>
                </a:ext>
              </a:extLst>
            </p:cNvPr>
            <p:cNvSpPr/>
            <p:nvPr/>
          </p:nvSpPr>
          <p:spPr>
            <a:xfrm>
              <a:off x="9194875" y="3679366"/>
              <a:ext cx="198783" cy="198783"/>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C0A1FBC1-3297-E024-39A0-EAA69D56BF0E}"/>
                </a:ext>
              </a:extLst>
            </p:cNvPr>
            <p:cNvSpPr/>
            <p:nvPr/>
          </p:nvSpPr>
          <p:spPr>
            <a:xfrm>
              <a:off x="4947792" y="2363691"/>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6" name="Straight Connector 35">
              <a:extLst>
                <a:ext uri="{FF2B5EF4-FFF2-40B4-BE49-F238E27FC236}">
                  <a16:creationId xmlns:a16="http://schemas.microsoft.com/office/drawing/2014/main" id="{2BE65DC2-ECCC-4D86-835A-D8496935F50C}"/>
                </a:ext>
              </a:extLst>
            </p:cNvPr>
            <p:cNvCxnSpPr>
              <a:cxnSpLocks/>
              <a:stCxn id="35" idx="4"/>
            </p:cNvCxnSpPr>
            <p:nvPr/>
          </p:nvCxnSpPr>
          <p:spPr>
            <a:xfrm flipH="1">
              <a:off x="5043997" y="2562474"/>
              <a:ext cx="3187" cy="2348586"/>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37" name="Oval 36">
              <a:extLst>
                <a:ext uri="{FF2B5EF4-FFF2-40B4-BE49-F238E27FC236}">
                  <a16:creationId xmlns:a16="http://schemas.microsoft.com/office/drawing/2014/main" id="{8877BD28-BE76-FA51-3EE0-19344A0C1BDE}"/>
                </a:ext>
              </a:extLst>
            </p:cNvPr>
            <p:cNvSpPr/>
            <p:nvPr/>
          </p:nvSpPr>
          <p:spPr>
            <a:xfrm>
              <a:off x="4944605" y="4911060"/>
              <a:ext cx="198783" cy="198783"/>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10353619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3/13/2026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4053449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3/13/2026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459858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p>
        </p:txBody>
      </p:sp>
      <p:sp>
        <p:nvSpPr>
          <p:cNvPr id="3" name="Content Placeholder 2"/>
          <p:cNvSpPr>
            <a:spLocks noGrp="1"/>
          </p:cNvSpPr>
          <p:nvPr>
            <p:ph sz="half" idx="1"/>
          </p:nvPr>
        </p:nvSpPr>
        <p:spPr>
          <a:xfrm>
            <a:off x="1097278"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3/13/2026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1775610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3/13/2026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0492470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3/13/2026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191567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846CE7D5-CF57-46EF-B807-FDD0502418D4}" type="datetimeFigureOut">
              <a:rPr lang="en-US" smtClean="0"/>
              <a:t>3/13/2026</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0479755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846CE7D5-CF57-46EF-B807-FDD0502418D4}" type="datetimeFigureOut">
              <a:rPr lang="en-US" smtClean="0"/>
              <a:t>3/13/2026</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37974350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3/13/2026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6546811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846CE7D5-CF57-46EF-B807-FDD0502418D4}" type="datetimeFigureOut">
              <a:rPr lang="en-US" smtClean="0"/>
              <a:t>3/13/2026</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330EA680-D336-4FF7-8B7A-9848BB0A1C32}"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6015990"/>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 id="2147483749" r:id="rId12"/>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r" rtl="1"/>
            <a:r>
              <a:rPr lang="ar-EG" sz="5000" dirty="0">
                <a:latin typeface="Arial" panose="020B0604020202020204" pitchFamily="34" charset="0"/>
                <a:ea typeface="+mj-lt"/>
                <a:cs typeface="Arial" panose="020B0604020202020204" pitchFamily="34" charset="0"/>
              </a:rPr>
              <a:t>فريق عمل </a:t>
            </a:r>
            <a:r>
              <a:rPr lang="en-US" sz="5000" dirty="0">
                <a:latin typeface="Arial" panose="020B0604020202020204" pitchFamily="34" charset="0"/>
                <a:ea typeface="+mj-lt"/>
                <a:cs typeface="Arial" panose="020B0604020202020204" pitchFamily="34" charset="0"/>
              </a:rPr>
              <a:t>Charles River </a:t>
            </a:r>
            <a:r>
              <a:rPr lang="ar-EG" sz="5000" dirty="0">
                <a:latin typeface="Arial" panose="020B0604020202020204" pitchFamily="34" charset="0"/>
                <a:ea typeface="+mj-lt"/>
                <a:cs typeface="Arial" panose="020B0604020202020204" pitchFamily="34" charset="0"/>
              </a:rPr>
              <a:t> المعني</a:t>
            </a:r>
            <a:br>
              <a:rPr lang="ar-EG" sz="5000" dirty="0">
                <a:latin typeface="Arial" panose="020B0604020202020204" pitchFamily="34" charset="0"/>
                <a:ea typeface="+mj-lt"/>
                <a:cs typeface="Arial" panose="020B0604020202020204" pitchFamily="34" charset="0"/>
              </a:rPr>
            </a:br>
            <a:r>
              <a:rPr lang="ar-EG" sz="5000" dirty="0">
                <a:latin typeface="Arial" panose="020B0604020202020204" pitchFamily="34" charset="0"/>
                <a:ea typeface="+mj-lt"/>
                <a:cs typeface="Arial" panose="020B0604020202020204" pitchFamily="34" charset="0"/>
              </a:rPr>
              <a:t>بالوصول المكافئ للنهر</a:t>
            </a:r>
            <a:endParaRPr lang="en-US" sz="5000"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p:txBody>
          <a:bodyPr vert="horz" lIns="91440" tIns="45720" rIns="91440" bIns="45720" rtlCol="0" anchor="t">
            <a:normAutofit/>
          </a:bodyPr>
          <a:lstStyle/>
          <a:p>
            <a:pPr algn="r" rtl="1"/>
            <a:endParaRPr lang="en-US" dirty="0"/>
          </a:p>
          <a:p>
            <a:pPr algn="r" rtl="1"/>
            <a:r>
              <a:rPr lang="ar-EG" sz="2400" cap="none" dirty="0">
                <a:solidFill>
                  <a:srgbClr val="004B24"/>
                </a:solidFill>
                <a:latin typeface="Arial"/>
                <a:cs typeface="Arial"/>
              </a:rPr>
              <a:t>اجتماع </a:t>
            </a:r>
            <a:r>
              <a:rPr lang="en-US" sz="2400" cap="none" dirty="0">
                <a:solidFill>
                  <a:srgbClr val="004B24"/>
                </a:solidFill>
                <a:latin typeface="Arial"/>
                <a:cs typeface="Arial"/>
              </a:rPr>
              <a:t>7</a:t>
            </a:r>
            <a:r>
              <a:rPr lang="ar-EG" sz="2400" cap="none" dirty="0">
                <a:solidFill>
                  <a:srgbClr val="004B24"/>
                </a:solidFill>
                <a:latin typeface="Arial"/>
                <a:cs typeface="Arial"/>
              </a:rPr>
              <a:t> | </a:t>
            </a:r>
            <a:r>
              <a:rPr lang="ar-EG" cap="none" dirty="0">
                <a:solidFill>
                  <a:srgbClr val="004B24"/>
                </a:solidFill>
                <a:latin typeface="Arial"/>
                <a:cs typeface="Arial"/>
              </a:rPr>
              <a:t>24 فبراير</a:t>
            </a:r>
            <a:r>
              <a:rPr lang="ar-EG" sz="2400" cap="none" dirty="0">
                <a:solidFill>
                  <a:srgbClr val="004B24"/>
                </a:solidFill>
                <a:latin typeface="Arial"/>
                <a:cs typeface="Arial"/>
              </a:rPr>
              <a:t>، 2026</a:t>
            </a:r>
            <a:endParaRPr lang="en-US" sz="2400" cap="none" dirty="0">
              <a:solidFill>
                <a:srgbClr val="004B24"/>
              </a:solidFill>
              <a:latin typeface="Arial"/>
              <a:cs typeface="Arial"/>
            </a:endParaRPr>
          </a:p>
        </p:txBody>
      </p:sp>
    </p:spTree>
    <p:extLst>
      <p:ext uri="{BB962C8B-B14F-4D97-AF65-F5344CB8AC3E}">
        <p14:creationId xmlns:p14="http://schemas.microsoft.com/office/powerpoint/2010/main" val="28032717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1EE347-B4BF-29B7-F75B-3EA50674B4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F46077-B1A9-3B53-0E31-05901AE03297}"/>
              </a:ext>
            </a:extLst>
          </p:cNvPr>
          <p:cNvSpPr>
            <a:spLocks noGrp="1"/>
          </p:cNvSpPr>
          <p:nvPr>
            <p:ph type="title"/>
          </p:nvPr>
        </p:nvSpPr>
        <p:spPr/>
        <p:txBody>
          <a:bodyPr/>
          <a:lstStyle/>
          <a:p>
            <a:pPr algn="r" rtl="1"/>
            <a:r>
              <a:rPr lang="ar-EG" dirty="0">
                <a:latin typeface="Aptos Display"/>
                <a:ea typeface="Calibri Light"/>
                <a:cs typeface="Calibri Light"/>
              </a:rPr>
              <a:t>الغرض من المجموعات المتخصصة:</a:t>
            </a:r>
            <a:endParaRPr lang="en-US" dirty="0">
              <a:latin typeface="Aptos Display"/>
              <a:ea typeface="Calibri Light"/>
              <a:cs typeface="Calibri Light"/>
            </a:endParaRPr>
          </a:p>
        </p:txBody>
      </p:sp>
      <p:sp>
        <p:nvSpPr>
          <p:cNvPr id="6" name="Content Placeholder 2">
            <a:extLst>
              <a:ext uri="{FF2B5EF4-FFF2-40B4-BE49-F238E27FC236}">
                <a16:creationId xmlns:a16="http://schemas.microsoft.com/office/drawing/2014/main" id="{3039BAE6-F040-A227-3D37-7B59BA0E19DF}"/>
              </a:ext>
            </a:extLst>
          </p:cNvPr>
          <p:cNvSpPr>
            <a:spLocks noGrp="1"/>
          </p:cNvSpPr>
          <p:nvPr/>
        </p:nvSpPr>
        <p:spPr>
          <a:xfrm>
            <a:off x="985520" y="2160694"/>
            <a:ext cx="10058400" cy="4187915"/>
          </a:xfrm>
          <a:prstGeom prst="rect">
            <a:avLst/>
          </a:prstGeom>
        </p:spPr>
        <p:txBody>
          <a:bodyPr vert="horz" lIns="0" tIns="45720" rIns="0" bIns="45720" rtlCol="0" anchor="t">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200660" lvl="1" indent="0" algn="r" rtl="1">
              <a:lnSpc>
                <a:spcPct val="108000"/>
              </a:lnSpc>
              <a:spcBef>
                <a:spcPts val="600"/>
              </a:spcBef>
              <a:spcAft>
                <a:spcPts val="600"/>
              </a:spcAft>
              <a:buNone/>
            </a:pPr>
            <a:r>
              <a:rPr lang="ar-EG" sz="4400" i="1" dirty="0">
                <a:solidFill>
                  <a:srgbClr val="000000"/>
                </a:solidFill>
                <a:highlight>
                  <a:srgbClr val="FFFFFF"/>
                </a:highlight>
                <a:latin typeface="Aptos"/>
              </a:rPr>
              <a:t>للتواصل مع الفئات التي لم يتم الوصول إليهم من قبل إدارة حفظ التراث والترفيه (</a:t>
            </a:r>
            <a:r>
              <a:rPr lang="en-US" sz="4400" i="1" dirty="0">
                <a:solidFill>
                  <a:srgbClr val="000000"/>
                </a:solidFill>
                <a:highlight>
                  <a:srgbClr val="FFFFFF"/>
                </a:highlight>
                <a:latin typeface="Aptos"/>
              </a:rPr>
              <a:t>DCR</a:t>
            </a:r>
            <a:r>
              <a:rPr lang="ar-EG" sz="4400" i="1" dirty="0">
                <a:solidFill>
                  <a:srgbClr val="000000"/>
                </a:solidFill>
                <a:highlight>
                  <a:srgbClr val="FFFFFF"/>
                </a:highlight>
                <a:latin typeface="Aptos"/>
              </a:rPr>
              <a:t>) مسبقًا بهدف المشاركة/ التوعية العامة والتمهيد لجلسات الاستماع العامة.</a:t>
            </a:r>
            <a:endParaRPr lang="en-US" sz="2400" dirty="0">
              <a:latin typeface="Aptos Narrow"/>
            </a:endParaRPr>
          </a:p>
        </p:txBody>
      </p:sp>
    </p:spTree>
    <p:extLst>
      <p:ext uri="{BB962C8B-B14F-4D97-AF65-F5344CB8AC3E}">
        <p14:creationId xmlns:p14="http://schemas.microsoft.com/office/powerpoint/2010/main" val="33441731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569E95-6E91-EF4B-3D8F-D21E5898ABD9}"/>
              </a:ext>
            </a:extLst>
          </p:cNvPr>
          <p:cNvSpPr>
            <a:spLocks noGrp="1"/>
          </p:cNvSpPr>
          <p:nvPr>
            <p:ph type="title"/>
          </p:nvPr>
        </p:nvSpPr>
        <p:spPr/>
        <p:txBody>
          <a:bodyPr/>
          <a:lstStyle/>
          <a:p>
            <a:pPr algn="r" rtl="1"/>
            <a:r>
              <a:rPr lang="ar-EG" dirty="0">
                <a:ea typeface="Calibri Light"/>
                <a:cs typeface="Calibri Light"/>
              </a:rPr>
              <a:t>ما هي الفئات التي نحاول الوصول إليها؟</a:t>
            </a:r>
            <a:endParaRPr lang="en-US" dirty="0"/>
          </a:p>
        </p:txBody>
      </p:sp>
      <p:sp>
        <p:nvSpPr>
          <p:cNvPr id="3" name="Content Placeholder 2">
            <a:extLst>
              <a:ext uri="{FF2B5EF4-FFF2-40B4-BE49-F238E27FC236}">
                <a16:creationId xmlns:a16="http://schemas.microsoft.com/office/drawing/2014/main" id="{E6F720FA-618C-E35C-FC9C-C045D49ABACF}"/>
              </a:ext>
            </a:extLst>
          </p:cNvPr>
          <p:cNvSpPr>
            <a:spLocks noGrp="1"/>
          </p:cNvSpPr>
          <p:nvPr>
            <p:ph idx="1"/>
          </p:nvPr>
        </p:nvSpPr>
        <p:spPr>
          <a:xfrm>
            <a:off x="1097280" y="1770784"/>
            <a:ext cx="10058400" cy="4622965"/>
          </a:xfrm>
        </p:spPr>
        <p:txBody>
          <a:bodyPr vert="horz" lIns="0" tIns="45720" rIns="0" bIns="45720" rtlCol="0" anchor="t">
            <a:normAutofit fontScale="92500" lnSpcReduction="10000"/>
          </a:bodyPr>
          <a:lstStyle/>
          <a:p>
            <a:pPr marL="457200" indent="-457200" algn="r" rtl="1">
              <a:buAutoNum type="arabicPeriod"/>
            </a:pPr>
            <a:r>
              <a:rPr lang="ar-EG" sz="3500" dirty="0">
                <a:ea typeface="Calibri"/>
                <a:cs typeface="Calibri"/>
              </a:rPr>
              <a:t>المؤكدة</a:t>
            </a:r>
            <a:r>
              <a:rPr lang="en-US" sz="3500" dirty="0">
                <a:ea typeface="Calibri"/>
                <a:cs typeface="Calibri"/>
              </a:rPr>
              <a:t>: </a:t>
            </a:r>
          </a:p>
          <a:p>
            <a:pPr marL="749300" lvl="1" indent="-457200" algn="r" rtl="1"/>
            <a:r>
              <a:rPr lang="ar-EG" sz="2600" dirty="0">
                <a:ea typeface="Calibri"/>
                <a:cs typeface="Calibri"/>
              </a:rPr>
              <a:t>هيئة الإسكان في </a:t>
            </a:r>
            <a:r>
              <a:rPr lang="en-US" sz="2600" dirty="0">
                <a:ea typeface="Calibri"/>
                <a:cs typeface="Calibri"/>
              </a:rPr>
              <a:t>Cambridge</a:t>
            </a:r>
            <a:r>
              <a:rPr lang="ar-EG" sz="2600" dirty="0">
                <a:ea typeface="Calibri"/>
                <a:cs typeface="Calibri"/>
              </a:rPr>
              <a:t> (</a:t>
            </a:r>
            <a:r>
              <a:rPr lang="en-US" sz="2600" dirty="0">
                <a:ea typeface="Calibri"/>
                <a:cs typeface="Calibri"/>
              </a:rPr>
              <a:t>CHA</a:t>
            </a:r>
            <a:r>
              <a:rPr lang="ar-EG" sz="2600" dirty="0">
                <a:ea typeface="Calibri"/>
                <a:cs typeface="Calibri"/>
              </a:rPr>
              <a:t>) (استهداف الوصول إلى المقيمين في الإسكان العام وكبار السن): </a:t>
            </a:r>
            <a:endParaRPr lang="en-US" sz="2600" dirty="0">
              <a:solidFill>
                <a:srgbClr val="000000"/>
              </a:solidFill>
              <a:ea typeface="Calibri"/>
              <a:cs typeface="Calibri"/>
            </a:endParaRPr>
          </a:p>
          <a:p>
            <a:pPr marL="932180" lvl="2" indent="-457200" algn="r" rtl="1"/>
            <a:r>
              <a:rPr lang="ar-EG" sz="2600" dirty="0">
                <a:ea typeface="Calibri"/>
                <a:cs typeface="Calibri"/>
              </a:rPr>
              <a:t>المجموعة المتخصصة وقت النهار في </a:t>
            </a:r>
            <a:r>
              <a:rPr lang="en-US" sz="2600" dirty="0">
                <a:ea typeface="Calibri"/>
                <a:cs typeface="Calibri"/>
              </a:rPr>
              <a:t>LBJ</a:t>
            </a:r>
            <a:endParaRPr lang="en-US" sz="2600" dirty="0">
              <a:solidFill>
                <a:srgbClr val="000000"/>
              </a:solidFill>
              <a:ea typeface="Calibri"/>
              <a:cs typeface="Calibri"/>
            </a:endParaRPr>
          </a:p>
          <a:p>
            <a:pPr marL="932180" lvl="2" indent="-457200" algn="r" rtl="1"/>
            <a:r>
              <a:rPr lang="ar-EG" sz="2600" dirty="0">
                <a:ea typeface="Calibri"/>
                <a:cs typeface="Calibri"/>
              </a:rPr>
              <a:t>المجموعة المتخصصة وقت المساء في </a:t>
            </a:r>
            <a:r>
              <a:rPr lang="en-US" sz="2600" dirty="0">
                <a:ea typeface="Calibri"/>
                <a:cs typeface="Calibri"/>
              </a:rPr>
              <a:t>Putnam Gardens</a:t>
            </a:r>
          </a:p>
          <a:p>
            <a:pPr marL="457200" indent="-457200" algn="r" rtl="1">
              <a:buAutoNum type="arabicPeriod"/>
            </a:pPr>
            <a:r>
              <a:rPr lang="ar-EG" sz="3500" dirty="0">
                <a:ea typeface="Calibri"/>
                <a:cs typeface="Calibri"/>
              </a:rPr>
              <a:t>فئات محتملة للوصول إليها</a:t>
            </a:r>
            <a:r>
              <a:rPr lang="en-US" sz="3500" dirty="0">
                <a:ea typeface="Calibri"/>
                <a:cs typeface="Calibri"/>
              </a:rPr>
              <a:t>: </a:t>
            </a:r>
          </a:p>
          <a:p>
            <a:pPr marL="749300" lvl="3" algn="r" rtl="1"/>
            <a:r>
              <a:rPr lang="ar-EG" sz="2200" dirty="0">
                <a:highlight>
                  <a:srgbClr val="FFFFFF"/>
                </a:highlight>
                <a:latin typeface="Aptos"/>
                <a:ea typeface="Calibri"/>
                <a:cs typeface="Calibri"/>
              </a:rPr>
              <a:t>أفكار من اجتماع 28 يناير:</a:t>
            </a:r>
            <a:endParaRPr lang="en-US" sz="2200" dirty="0">
              <a:highlight>
                <a:srgbClr val="FFFFFF"/>
              </a:highlight>
              <a:latin typeface="Aptos"/>
              <a:ea typeface="Calibri"/>
              <a:cs typeface="Calibri"/>
            </a:endParaRPr>
          </a:p>
          <a:p>
            <a:pPr marL="932180" lvl="4" algn="r" rtl="1"/>
            <a:r>
              <a:rPr lang="ar-EG" sz="2200" dirty="0">
                <a:highlight>
                  <a:srgbClr val="FFFFFF"/>
                </a:highlight>
                <a:latin typeface="Aptos"/>
                <a:ea typeface="Calibri"/>
                <a:cs typeface="Calibri"/>
              </a:rPr>
              <a:t>المجموعة المتخصصة للشباب (من خلال المدرسة أو مراكز الشباب)</a:t>
            </a:r>
            <a:endParaRPr lang="en-US" sz="2200" dirty="0">
              <a:ea typeface="Calibri"/>
              <a:cs typeface="Calibri"/>
            </a:endParaRPr>
          </a:p>
          <a:p>
            <a:pPr marL="932180" lvl="4" algn="r" rtl="1"/>
            <a:r>
              <a:rPr lang="ar-EG" sz="2200" dirty="0">
                <a:highlight>
                  <a:srgbClr val="FFFFFF"/>
                </a:highlight>
                <a:latin typeface="Aptos"/>
                <a:ea typeface="Calibri"/>
                <a:cs typeface="Calibri"/>
              </a:rPr>
              <a:t>المجموعة المتخصصة للكنيسة</a:t>
            </a:r>
            <a:endParaRPr lang="en-US" sz="2200" dirty="0">
              <a:highlight>
                <a:srgbClr val="FFFFFF"/>
              </a:highlight>
              <a:latin typeface="Aptos"/>
              <a:ea typeface="Calibri"/>
              <a:cs typeface="Calibri"/>
            </a:endParaRPr>
          </a:p>
          <a:p>
            <a:pPr marL="932180" lvl="4" algn="r" rtl="1"/>
            <a:r>
              <a:rPr lang="ar-EG" sz="2200" dirty="0">
                <a:highlight>
                  <a:srgbClr val="FFFFFF"/>
                </a:highlight>
                <a:latin typeface="Aptos"/>
                <a:ea typeface="Calibri"/>
                <a:cs typeface="Calibri"/>
              </a:rPr>
              <a:t>التعاون مع التحالف الصحي في </a:t>
            </a:r>
            <a:r>
              <a:rPr lang="en-US" sz="2200" dirty="0">
                <a:highlight>
                  <a:srgbClr val="FFFFFF"/>
                </a:highlight>
                <a:latin typeface="Aptos"/>
                <a:ea typeface="Calibri"/>
                <a:cs typeface="Calibri"/>
              </a:rPr>
              <a:t>Cambridge</a:t>
            </a:r>
            <a:br>
              <a:rPr lang="en-US" sz="2000" dirty="0">
                <a:highlight>
                  <a:srgbClr val="FFFFFF"/>
                </a:highlight>
                <a:latin typeface="Aptos"/>
                <a:ea typeface="Calibri"/>
                <a:cs typeface="Calibri"/>
              </a:rPr>
            </a:br>
            <a:endParaRPr lang="en-US" sz="2000" dirty="0">
              <a:highlight>
                <a:srgbClr val="FFFFFF"/>
              </a:highlight>
              <a:latin typeface="Aptos"/>
              <a:ea typeface="Calibri"/>
              <a:cs typeface="Calibri"/>
            </a:endParaRPr>
          </a:p>
          <a:p>
            <a:pPr marL="292100" lvl="1" indent="0" algn="r" rtl="1">
              <a:buNone/>
            </a:pPr>
            <a:r>
              <a:rPr lang="ar-EG" sz="2800" b="1" i="1" dirty="0">
                <a:solidFill>
                  <a:schemeClr val="accent1"/>
                </a:solidFill>
                <a:ea typeface="Calibri"/>
                <a:cs typeface="Calibri"/>
              </a:rPr>
              <a:t>ما هي الفئات الأخرى التي نود منحها الأولوية؟</a:t>
            </a:r>
            <a:endParaRPr lang="en-US" sz="2800" b="1" i="1" dirty="0">
              <a:solidFill>
                <a:schemeClr val="accent1"/>
              </a:solidFill>
              <a:ea typeface="Calibri"/>
              <a:cs typeface="Calibri"/>
            </a:endParaRPr>
          </a:p>
          <a:p>
            <a:pPr marL="932180" lvl="2" indent="-457200" algn="r" rtl="1"/>
            <a:endParaRPr lang="en-US" sz="2000" dirty="0">
              <a:ea typeface="Calibri"/>
              <a:cs typeface="Calibri"/>
            </a:endParaRPr>
          </a:p>
          <a:p>
            <a:pPr marL="0" indent="0" algn="r" rtl="1">
              <a:buNone/>
            </a:pPr>
            <a:endParaRPr lang="en-US" sz="2600" dirty="0">
              <a:ea typeface="Calibri"/>
              <a:cs typeface="Calibri"/>
            </a:endParaRPr>
          </a:p>
          <a:p>
            <a:pPr marL="932180" lvl="2" indent="-457200" algn="r" rtl="1">
              <a:buAutoNum type="arabicPeriod"/>
            </a:pPr>
            <a:endParaRPr lang="en-US" dirty="0">
              <a:ea typeface="Calibri"/>
              <a:cs typeface="Calibri"/>
            </a:endParaRPr>
          </a:p>
        </p:txBody>
      </p:sp>
      <p:sp>
        <p:nvSpPr>
          <p:cNvPr id="6" name="Content Placeholder 2">
            <a:extLst>
              <a:ext uri="{FF2B5EF4-FFF2-40B4-BE49-F238E27FC236}">
                <a16:creationId xmlns:a16="http://schemas.microsoft.com/office/drawing/2014/main" id="{92752F42-A048-FA1B-7374-6A0FB6A2C6DB}"/>
              </a:ext>
            </a:extLst>
          </p:cNvPr>
          <p:cNvSpPr txBox="1">
            <a:spLocks/>
          </p:cNvSpPr>
          <p:nvPr/>
        </p:nvSpPr>
        <p:spPr>
          <a:xfrm>
            <a:off x="790023" y="3709040"/>
            <a:ext cx="3775496" cy="2384340"/>
          </a:xfrm>
          <a:prstGeom prst="rect">
            <a:avLst/>
          </a:prstGeom>
        </p:spPr>
        <p:txBody>
          <a:bodyPr vert="horz" lIns="0" tIns="45720" rIns="0" bIns="45720" rtlCol="0" anchor="t">
            <a:normAutofit fontScale="85000" lnSpcReduction="1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571500" indent="-571500" algn="r" rtl="1">
              <a:lnSpc>
                <a:spcPct val="110000"/>
              </a:lnSpc>
              <a:buFont typeface="Wingdings,Sans-Serif" panose="020F0502020204030204" pitchFamily="34" charset="0"/>
              <a:buChar char="§"/>
            </a:pPr>
            <a:r>
              <a:rPr lang="ar-EG" sz="2400" dirty="0">
                <a:solidFill>
                  <a:srgbClr val="404040"/>
                </a:solidFill>
                <a:latin typeface="Aptos Narrow"/>
              </a:rPr>
              <a:t>مالكو المنازل</a:t>
            </a:r>
            <a:endParaRPr lang="en-US" sz="2400" dirty="0">
              <a:latin typeface="Aptos Narrow"/>
            </a:endParaRPr>
          </a:p>
          <a:p>
            <a:pPr marL="571500" indent="-571500" algn="r" rtl="1">
              <a:lnSpc>
                <a:spcPct val="110000"/>
              </a:lnSpc>
              <a:buFont typeface="Wingdings,Sans-Serif" panose="020F0502020204030204" pitchFamily="34" charset="0"/>
              <a:buChar char="§"/>
            </a:pPr>
            <a:r>
              <a:rPr lang="ar-EG" sz="2400" dirty="0">
                <a:solidFill>
                  <a:srgbClr val="404040"/>
                </a:solidFill>
                <a:latin typeface="Aptos Narrow"/>
              </a:rPr>
              <a:t>مستأجرو المساكن غير العامة (الخاصة)</a:t>
            </a:r>
            <a:endParaRPr lang="en-US" sz="2400" dirty="0">
              <a:solidFill>
                <a:srgbClr val="404040"/>
              </a:solidFill>
              <a:latin typeface="Aptos Narrow"/>
            </a:endParaRPr>
          </a:p>
          <a:p>
            <a:pPr marL="571500" indent="-571500" algn="r" rtl="1">
              <a:lnSpc>
                <a:spcPct val="110000"/>
              </a:lnSpc>
              <a:buFont typeface="Wingdings,Sans-Serif" panose="020F0502020204030204" pitchFamily="34" charset="0"/>
              <a:buChar char="§"/>
            </a:pPr>
            <a:r>
              <a:rPr lang="ar-EG" sz="2400" dirty="0">
                <a:solidFill>
                  <a:srgbClr val="404040"/>
                </a:solidFill>
                <a:latin typeface="Aptos Narrow"/>
              </a:rPr>
              <a:t>مركز شباب </a:t>
            </a:r>
            <a:r>
              <a:rPr lang="en-US" sz="2400" dirty="0">
                <a:solidFill>
                  <a:srgbClr val="404040"/>
                </a:solidFill>
                <a:latin typeface="Aptos Narrow"/>
              </a:rPr>
              <a:t>Willis-Moore</a:t>
            </a:r>
            <a:r>
              <a:rPr lang="ar-EG" sz="2400" dirty="0">
                <a:solidFill>
                  <a:srgbClr val="404040"/>
                </a:solidFill>
                <a:latin typeface="Aptos Narrow"/>
              </a:rPr>
              <a:t> (ببرنامج مفعل للمراهقين)</a:t>
            </a:r>
            <a:endParaRPr lang="en-US" sz="2400" dirty="0">
              <a:solidFill>
                <a:srgbClr val="404040"/>
              </a:solidFill>
              <a:latin typeface="Aptos Narrow"/>
            </a:endParaRPr>
          </a:p>
          <a:p>
            <a:pPr marL="571500" indent="-571500" algn="r" rtl="1">
              <a:lnSpc>
                <a:spcPct val="110000"/>
              </a:lnSpc>
              <a:buFont typeface="Wingdings,Sans-Serif" panose="020F0502020204030204" pitchFamily="34" charset="0"/>
              <a:buChar char="§"/>
            </a:pPr>
            <a:r>
              <a:rPr lang="ar-EG" sz="2400" dirty="0">
                <a:solidFill>
                  <a:srgbClr val="404040"/>
                </a:solidFill>
                <a:latin typeface="Aptos Narrow"/>
              </a:rPr>
              <a:t>مواقع أخرى لـ </a:t>
            </a:r>
            <a:r>
              <a:rPr lang="en-US" sz="2400" dirty="0">
                <a:solidFill>
                  <a:srgbClr val="404040"/>
                </a:solidFill>
                <a:latin typeface="Aptos Narrow"/>
              </a:rPr>
              <a:t>CHA</a:t>
            </a:r>
          </a:p>
          <a:p>
            <a:pPr marL="571500" indent="-571500" algn="r" rtl="1">
              <a:lnSpc>
                <a:spcPct val="110000"/>
              </a:lnSpc>
              <a:buFont typeface="Wingdings,Sans-Serif" panose="020F0502020204030204" pitchFamily="34" charset="0"/>
              <a:buChar char="§"/>
            </a:pPr>
            <a:endParaRPr lang="en-US" sz="2400" dirty="0">
              <a:solidFill>
                <a:srgbClr val="404040"/>
              </a:solidFill>
              <a:latin typeface="Aptos Narrow"/>
            </a:endParaRPr>
          </a:p>
          <a:p>
            <a:pPr marL="571500" indent="-571500" algn="r" rtl="1">
              <a:buFont typeface="Wingdings,Sans-Serif" panose="020F0502020204030204" pitchFamily="34" charset="0"/>
              <a:buChar char="§"/>
            </a:pPr>
            <a:endParaRPr lang="en-US" sz="2400" dirty="0">
              <a:solidFill>
                <a:srgbClr val="404040"/>
              </a:solidFill>
              <a:latin typeface="Aptos Narrow"/>
            </a:endParaRPr>
          </a:p>
          <a:p>
            <a:pPr marL="571500" indent="-571500" algn="r" rtl="1">
              <a:buFont typeface="Wingdings,Sans-Serif" panose="020F0502020204030204" pitchFamily="34" charset="0"/>
              <a:buChar char="§"/>
            </a:pPr>
            <a:endParaRPr lang="en-US" sz="2400" dirty="0">
              <a:solidFill>
                <a:srgbClr val="404040"/>
              </a:solidFill>
              <a:latin typeface="Aptos Narrow"/>
            </a:endParaRPr>
          </a:p>
        </p:txBody>
      </p:sp>
    </p:spTree>
    <p:extLst>
      <p:ext uri="{BB962C8B-B14F-4D97-AF65-F5344CB8AC3E}">
        <p14:creationId xmlns:p14="http://schemas.microsoft.com/office/powerpoint/2010/main" val="27996815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B88431-1E66-5077-7B20-262304AFEEFF}"/>
              </a:ext>
            </a:extLst>
          </p:cNvPr>
          <p:cNvSpPr>
            <a:spLocks noGrp="1"/>
          </p:cNvSpPr>
          <p:nvPr>
            <p:ph type="title"/>
          </p:nvPr>
        </p:nvSpPr>
        <p:spPr/>
        <p:txBody>
          <a:bodyPr/>
          <a:lstStyle/>
          <a:p>
            <a:pPr algn="r" rtl="1"/>
            <a:r>
              <a:rPr lang="ar-EG" dirty="0">
                <a:ea typeface="Calibri Light"/>
                <a:cs typeface="Calibri Light"/>
              </a:rPr>
              <a:t>قائمة المجموعات المتخصصة المحتملة [تصويت] </a:t>
            </a:r>
            <a:endParaRPr lang="en-US" dirty="0">
              <a:ea typeface="Calibri Light"/>
              <a:cs typeface="Calibri Light"/>
            </a:endParaRPr>
          </a:p>
        </p:txBody>
      </p:sp>
      <p:sp>
        <p:nvSpPr>
          <p:cNvPr id="3" name="Content Placeholder 2">
            <a:extLst>
              <a:ext uri="{FF2B5EF4-FFF2-40B4-BE49-F238E27FC236}">
                <a16:creationId xmlns:a16="http://schemas.microsoft.com/office/drawing/2014/main" id="{08DCC99F-91C8-0AB7-35DF-4ADD7942F3E7}"/>
              </a:ext>
            </a:extLst>
          </p:cNvPr>
          <p:cNvSpPr>
            <a:spLocks noGrp="1"/>
          </p:cNvSpPr>
          <p:nvPr>
            <p:ph idx="1"/>
          </p:nvPr>
        </p:nvSpPr>
        <p:spPr>
          <a:xfrm>
            <a:off x="7812870" y="1773848"/>
            <a:ext cx="3459193" cy="4095246"/>
          </a:xfrm>
        </p:spPr>
        <p:txBody>
          <a:bodyPr vert="horz" lIns="0" tIns="45720" rIns="0" bIns="45720" rtlCol="0" anchor="t">
            <a:normAutofit/>
          </a:bodyPr>
          <a:lstStyle/>
          <a:p>
            <a:pPr marL="571500" indent="-571500" algn="r" rtl="1">
              <a:buFont typeface="Wingdings,Sans-Serif" panose="020F0502020204030204" pitchFamily="34" charset="0"/>
              <a:buChar char="§"/>
            </a:pPr>
            <a:r>
              <a:rPr lang="ar-EG" sz="2400" dirty="0">
                <a:latin typeface="Aptos Narrow"/>
              </a:rPr>
              <a:t>أية تعديلات؟</a:t>
            </a:r>
            <a:endParaRPr lang="en-US" sz="2400" dirty="0">
              <a:solidFill>
                <a:srgbClr val="000000"/>
              </a:solidFill>
              <a:latin typeface="Aptos Narrow"/>
            </a:endParaRPr>
          </a:p>
          <a:p>
            <a:pPr marL="571500" indent="-571500" algn="r" rtl="1">
              <a:buFont typeface="Wingdings,Sans-Serif" panose="020F0502020204030204" pitchFamily="34" charset="0"/>
              <a:buChar char="§"/>
            </a:pPr>
            <a:r>
              <a:rPr lang="ar-EG" sz="2400" dirty="0">
                <a:latin typeface="Aptos Narrow"/>
              </a:rPr>
              <a:t>تصويت</a:t>
            </a:r>
            <a:endParaRPr lang="en-US" sz="2400" dirty="0"/>
          </a:p>
        </p:txBody>
      </p:sp>
      <p:sp>
        <p:nvSpPr>
          <p:cNvPr id="5" name="Content Placeholder 2">
            <a:extLst>
              <a:ext uri="{FF2B5EF4-FFF2-40B4-BE49-F238E27FC236}">
                <a16:creationId xmlns:a16="http://schemas.microsoft.com/office/drawing/2014/main" id="{1C41628E-4F41-8797-C92A-97CB7FEF77AD}"/>
              </a:ext>
            </a:extLst>
          </p:cNvPr>
          <p:cNvSpPr txBox="1">
            <a:spLocks/>
          </p:cNvSpPr>
          <p:nvPr/>
        </p:nvSpPr>
        <p:spPr>
          <a:xfrm>
            <a:off x="982310" y="1778257"/>
            <a:ext cx="7350035" cy="4095438"/>
          </a:xfrm>
          <a:prstGeom prst="rect">
            <a:avLst/>
          </a:prstGeom>
        </p:spPr>
        <p:txBody>
          <a:bodyPr vert="horz" lIns="0" tIns="45720" rIns="0" bIns="45720" rtlCol="0" anchor="t">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571500" indent="-571500" algn="r" rtl="1">
              <a:buFont typeface="Wingdings,Sans-Serif" panose="020F0502020204030204" pitchFamily="34" charset="0"/>
              <a:buChar char="§"/>
            </a:pPr>
            <a:r>
              <a:rPr lang="en-US" sz="1600" dirty="0">
                <a:solidFill>
                  <a:srgbClr val="404040"/>
                </a:solidFill>
                <a:latin typeface="Aptos Narrow"/>
              </a:rPr>
              <a:t>CHA – LBJ</a:t>
            </a:r>
          </a:p>
          <a:p>
            <a:pPr marL="571500" indent="-571500" algn="r" rtl="1">
              <a:buFont typeface="Wingdings,Sans-Serif" panose="020F0502020204030204" pitchFamily="34" charset="0"/>
              <a:buChar char="§"/>
            </a:pPr>
            <a:r>
              <a:rPr lang="en-US" sz="1600" dirty="0">
                <a:latin typeface="Aptos Narrow"/>
              </a:rPr>
              <a:t>CHA – Putnam Gardens</a:t>
            </a:r>
          </a:p>
          <a:p>
            <a:pPr marL="571500" indent="-571500" algn="r" rtl="1">
              <a:lnSpc>
                <a:spcPct val="110000"/>
              </a:lnSpc>
              <a:buFont typeface="Wingdings,Sans-Serif" panose="020F0502020204030204" pitchFamily="34" charset="0"/>
              <a:buChar char="§"/>
            </a:pPr>
            <a:r>
              <a:rPr lang="ar-EG" sz="1600" dirty="0">
                <a:solidFill>
                  <a:srgbClr val="404040"/>
                </a:solidFill>
                <a:latin typeface="Aptos Narrow"/>
              </a:rPr>
              <a:t>مالكو المنازل</a:t>
            </a:r>
            <a:endParaRPr lang="en-US" sz="1600" dirty="0">
              <a:solidFill>
                <a:srgbClr val="000000"/>
              </a:solidFill>
              <a:latin typeface="Aptos Narrow"/>
            </a:endParaRPr>
          </a:p>
          <a:p>
            <a:pPr marL="571500" indent="-571500" algn="r" rtl="1">
              <a:lnSpc>
                <a:spcPct val="110000"/>
              </a:lnSpc>
              <a:buFont typeface="Wingdings,Sans-Serif" panose="020F0502020204030204" pitchFamily="34" charset="0"/>
              <a:buChar char="§"/>
            </a:pPr>
            <a:r>
              <a:rPr lang="ar-EG" sz="1600" dirty="0">
                <a:solidFill>
                  <a:srgbClr val="404040"/>
                </a:solidFill>
                <a:latin typeface="Aptos Narrow"/>
              </a:rPr>
              <a:t>مستأجرو المنازل غير العامة (الخاصة)</a:t>
            </a:r>
            <a:endParaRPr lang="en-US" sz="1600" dirty="0">
              <a:solidFill>
                <a:srgbClr val="000000"/>
              </a:solidFill>
              <a:latin typeface="Aptos Narrow"/>
            </a:endParaRPr>
          </a:p>
          <a:p>
            <a:pPr marL="571500" indent="-571500" algn="r" rtl="1">
              <a:lnSpc>
                <a:spcPct val="110000"/>
              </a:lnSpc>
              <a:buFont typeface="Wingdings,Sans-Serif" panose="020F0502020204030204" pitchFamily="34" charset="0"/>
              <a:buChar char="§"/>
            </a:pPr>
            <a:r>
              <a:rPr lang="ar-EG" sz="1600" dirty="0">
                <a:solidFill>
                  <a:srgbClr val="404040"/>
                </a:solidFill>
                <a:latin typeface="Aptos Narrow"/>
              </a:rPr>
              <a:t>مركز شباب </a:t>
            </a:r>
            <a:r>
              <a:rPr lang="en-US" sz="1600" dirty="0">
                <a:solidFill>
                  <a:srgbClr val="404040"/>
                </a:solidFill>
                <a:latin typeface="Aptos Narrow"/>
              </a:rPr>
              <a:t>Willis-Moore</a:t>
            </a:r>
            <a:r>
              <a:rPr lang="ar-EG" sz="1600" dirty="0">
                <a:solidFill>
                  <a:srgbClr val="404040"/>
                </a:solidFill>
                <a:latin typeface="Aptos Narrow"/>
              </a:rPr>
              <a:t> (ببرنامج مفعل للمراهقين)</a:t>
            </a:r>
            <a:endParaRPr lang="en-US" sz="1600" dirty="0">
              <a:solidFill>
                <a:srgbClr val="000000"/>
              </a:solidFill>
              <a:latin typeface="Aptos Narrow"/>
            </a:endParaRPr>
          </a:p>
          <a:p>
            <a:pPr marL="571500" indent="-571500" algn="r" rtl="1">
              <a:lnSpc>
                <a:spcPct val="110000"/>
              </a:lnSpc>
              <a:buFont typeface="Wingdings,Sans-Serif" panose="020F0502020204030204" pitchFamily="34" charset="0"/>
              <a:buChar char="§"/>
            </a:pPr>
            <a:r>
              <a:rPr lang="ar-EG" sz="1600" dirty="0">
                <a:solidFill>
                  <a:srgbClr val="404040"/>
                </a:solidFill>
                <a:latin typeface="Aptos Narrow"/>
              </a:rPr>
              <a:t>مواقع أخرى لـ </a:t>
            </a:r>
            <a:r>
              <a:rPr lang="en-US" sz="1600" dirty="0">
                <a:solidFill>
                  <a:srgbClr val="404040"/>
                </a:solidFill>
                <a:latin typeface="Aptos Narrow"/>
              </a:rPr>
              <a:t>CHA</a:t>
            </a:r>
            <a:endParaRPr lang="en-US" sz="1600" dirty="0">
              <a:ea typeface="Calibri"/>
              <a:cs typeface="Calibri"/>
            </a:endParaRPr>
          </a:p>
          <a:p>
            <a:pPr marL="571500" indent="-571500" algn="r" rtl="1">
              <a:buFont typeface="Wingdings,Sans-Serif" panose="020F0502020204030204" pitchFamily="34" charset="0"/>
              <a:buChar char="§"/>
            </a:pPr>
            <a:r>
              <a:rPr lang="ar-EG" sz="1600" dirty="0">
                <a:highlight>
                  <a:srgbClr val="FFFFFF"/>
                </a:highlight>
                <a:latin typeface="Aptos"/>
                <a:ea typeface="Calibri"/>
                <a:cs typeface="Calibri"/>
              </a:rPr>
              <a:t>المجموعة المتخصصة للشباب (من خلال المدرسة أو مراكز الشباب)</a:t>
            </a:r>
            <a:endParaRPr lang="en-US" sz="1600" dirty="0">
              <a:solidFill>
                <a:srgbClr val="404040"/>
              </a:solidFill>
              <a:latin typeface="Aptos Narrow"/>
            </a:endParaRPr>
          </a:p>
          <a:p>
            <a:pPr marL="571500" indent="-571500" algn="r" rtl="1">
              <a:buFont typeface="Wingdings,Sans-Serif" panose="020F0502020204030204" pitchFamily="34" charset="0"/>
              <a:buChar char="§"/>
            </a:pPr>
            <a:r>
              <a:rPr lang="ar-EG" sz="1600" dirty="0">
                <a:highlight>
                  <a:srgbClr val="FFFFFF"/>
                </a:highlight>
                <a:latin typeface="Aptos"/>
                <a:ea typeface="Calibri"/>
                <a:cs typeface="Calibri"/>
              </a:rPr>
              <a:t>المجموعة المتخصصة للكنيسة</a:t>
            </a:r>
            <a:endParaRPr lang="en-US" sz="1600" dirty="0">
              <a:solidFill>
                <a:srgbClr val="404040"/>
              </a:solidFill>
              <a:latin typeface="Aptos Narrow"/>
            </a:endParaRPr>
          </a:p>
          <a:p>
            <a:pPr marL="571500" indent="-571500" algn="r" rtl="1">
              <a:lnSpc>
                <a:spcPct val="110000"/>
              </a:lnSpc>
              <a:buFont typeface="Wingdings,Sans-Serif" panose="020F0502020204030204" pitchFamily="34" charset="0"/>
              <a:buChar char="§"/>
            </a:pPr>
            <a:r>
              <a:rPr lang="ar-EG" sz="1600" dirty="0">
                <a:highlight>
                  <a:srgbClr val="FFFFFF"/>
                </a:highlight>
                <a:latin typeface="Aptos"/>
                <a:ea typeface="Calibri"/>
                <a:cs typeface="Calibri"/>
              </a:rPr>
              <a:t>التعاون مع التحالف الصحي في </a:t>
            </a:r>
            <a:r>
              <a:rPr lang="en-US" sz="1600" dirty="0">
                <a:highlight>
                  <a:srgbClr val="FFFFFF"/>
                </a:highlight>
                <a:latin typeface="Aptos"/>
                <a:ea typeface="Calibri"/>
                <a:cs typeface="Calibri"/>
              </a:rPr>
              <a:t>Cambridge</a:t>
            </a:r>
            <a:endParaRPr lang="en-US" sz="1600" dirty="0">
              <a:latin typeface="Aptos Narrow"/>
            </a:endParaRPr>
          </a:p>
          <a:p>
            <a:pPr marL="571500" indent="-571500" algn="r" rtl="1">
              <a:lnSpc>
                <a:spcPct val="110000"/>
              </a:lnSpc>
              <a:buFont typeface="Wingdings,Sans-Serif" panose="020F0502020204030204" pitchFamily="34" charset="0"/>
              <a:buChar char="§"/>
            </a:pPr>
            <a:r>
              <a:rPr lang="ar-EG" sz="1600" dirty="0">
                <a:solidFill>
                  <a:srgbClr val="404040"/>
                </a:solidFill>
                <a:latin typeface="Aptos Narrow"/>
              </a:rPr>
              <a:t>مواقع سكنية عامة إضافية</a:t>
            </a:r>
            <a:endParaRPr lang="en-US" sz="1600" dirty="0">
              <a:solidFill>
                <a:srgbClr val="404040"/>
              </a:solidFill>
              <a:latin typeface="Aptos Narrow"/>
            </a:endParaRPr>
          </a:p>
          <a:p>
            <a:pPr marL="571500" indent="-571500" algn="r" rtl="1">
              <a:buFont typeface="Wingdings,Sans-Serif" panose="020F0502020204030204" pitchFamily="34" charset="0"/>
              <a:buChar char="§"/>
            </a:pPr>
            <a:endParaRPr lang="en-US" sz="2400" dirty="0">
              <a:solidFill>
                <a:srgbClr val="404040"/>
              </a:solidFill>
              <a:latin typeface="Aptos Narrow"/>
            </a:endParaRPr>
          </a:p>
        </p:txBody>
      </p:sp>
    </p:spTree>
    <p:extLst>
      <p:ext uri="{BB962C8B-B14F-4D97-AF65-F5344CB8AC3E}">
        <p14:creationId xmlns:p14="http://schemas.microsoft.com/office/powerpoint/2010/main" val="34649806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84108B-6460-0EAF-FB93-32C6D26D12AB}"/>
              </a:ext>
            </a:extLst>
          </p:cNvPr>
          <p:cNvSpPr>
            <a:spLocks noGrp="1"/>
          </p:cNvSpPr>
          <p:nvPr>
            <p:ph type="title"/>
          </p:nvPr>
        </p:nvSpPr>
        <p:spPr/>
        <p:txBody>
          <a:bodyPr/>
          <a:lstStyle/>
          <a:p>
            <a:pPr algn="r" rtl="1"/>
            <a:r>
              <a:rPr lang="ar-EG" dirty="0">
                <a:latin typeface="Aptos Display"/>
                <a:ea typeface="Calibri Light"/>
                <a:cs typeface="Calibri Light"/>
              </a:rPr>
              <a:t>ما هي أسئلة المجموعات المتخصصة؟</a:t>
            </a:r>
            <a:br>
              <a:rPr lang="ar-EG" dirty="0">
                <a:latin typeface="Aptos Display"/>
                <a:ea typeface="Calibri Light"/>
                <a:cs typeface="Calibri Light"/>
              </a:rPr>
            </a:br>
            <a:r>
              <a:rPr lang="ar-EG" dirty="0">
                <a:latin typeface="Aptos Display"/>
                <a:ea typeface="Calibri Light"/>
                <a:cs typeface="Calibri Light"/>
              </a:rPr>
              <a:t>أفكار 28 يناير:</a:t>
            </a:r>
            <a:endParaRPr lang="en-US" dirty="0">
              <a:latin typeface="Aptos Display"/>
              <a:ea typeface="Calibri Light"/>
              <a:cs typeface="Calibri Light"/>
            </a:endParaRPr>
          </a:p>
        </p:txBody>
      </p:sp>
      <p:sp>
        <p:nvSpPr>
          <p:cNvPr id="4" name="Content Placeholder 3">
            <a:extLst>
              <a:ext uri="{FF2B5EF4-FFF2-40B4-BE49-F238E27FC236}">
                <a16:creationId xmlns:a16="http://schemas.microsoft.com/office/drawing/2014/main" id="{798509C3-E18B-9DD7-E188-730FF58E9F3C}"/>
              </a:ext>
            </a:extLst>
          </p:cNvPr>
          <p:cNvSpPr>
            <a:spLocks noGrp="1"/>
          </p:cNvSpPr>
          <p:nvPr>
            <p:ph idx="1"/>
          </p:nvPr>
        </p:nvSpPr>
        <p:spPr>
          <a:xfrm>
            <a:off x="5776703" y="2058095"/>
            <a:ext cx="6485745" cy="4023360"/>
          </a:xfrm>
        </p:spPr>
        <p:txBody>
          <a:bodyPr vert="horz" lIns="0" tIns="45720" rIns="0" bIns="45720" rtlCol="0" anchor="t">
            <a:noAutofit/>
          </a:bodyPr>
          <a:lstStyle/>
          <a:p>
            <a:pPr marL="566420" lvl="2" algn="r" rtl="1"/>
            <a:r>
              <a:rPr lang="ar-EG" sz="2400" dirty="0">
                <a:highlight>
                  <a:srgbClr val="FFFFFF"/>
                </a:highlight>
                <a:latin typeface="Aptos"/>
                <a:cs typeface="Segoe UI"/>
              </a:rPr>
              <a:t>كيف يمكننا التواصل معكم قبل اتخاذ القرارات؟</a:t>
            </a:r>
            <a:endParaRPr lang="en-US" sz="2400" dirty="0">
              <a:highlight>
                <a:srgbClr val="FFFFFF"/>
              </a:highlight>
              <a:latin typeface="Aptos"/>
              <a:cs typeface="Segoe UI"/>
            </a:endParaRPr>
          </a:p>
          <a:p>
            <a:pPr marL="566420" lvl="2" algn="r" rtl="1"/>
            <a:r>
              <a:rPr lang="ar-EG" sz="2400" dirty="0">
                <a:highlight>
                  <a:srgbClr val="FFFFFF"/>
                </a:highlight>
                <a:latin typeface="Aptos"/>
                <a:cs typeface="Segoe UI"/>
              </a:rPr>
              <a:t>هل تعلمون من يجب التواصل معه في </a:t>
            </a:r>
            <a:r>
              <a:rPr lang="en-US" sz="2400" dirty="0">
                <a:highlight>
                  <a:srgbClr val="FFFFFF"/>
                </a:highlight>
                <a:latin typeface="Aptos"/>
                <a:cs typeface="Segoe UI"/>
              </a:rPr>
              <a:t>DCR</a:t>
            </a:r>
            <a:r>
              <a:rPr lang="ar-EG" sz="2400" dirty="0">
                <a:highlight>
                  <a:srgbClr val="FFFFFF"/>
                </a:highlight>
                <a:latin typeface="Aptos"/>
                <a:cs typeface="Segoe UI"/>
              </a:rPr>
              <a:t>؟</a:t>
            </a:r>
            <a:endParaRPr lang="en-US" sz="2400" dirty="0">
              <a:highlight>
                <a:srgbClr val="FFFFFF"/>
              </a:highlight>
              <a:latin typeface="Aptos"/>
              <a:cs typeface="Segoe UI"/>
            </a:endParaRPr>
          </a:p>
          <a:p>
            <a:pPr marL="566420" lvl="2" algn="r" rtl="1"/>
            <a:r>
              <a:rPr lang="ar-EG" sz="2400" dirty="0">
                <a:highlight>
                  <a:srgbClr val="FFFFFF"/>
                </a:highlight>
                <a:latin typeface="Aptos"/>
                <a:cs typeface="Segoe UI"/>
              </a:rPr>
              <a:t>هل أنتم على دراية كافية؟ هل تهتمون؟</a:t>
            </a:r>
            <a:endParaRPr lang="en-US" sz="2400" dirty="0">
              <a:highlight>
                <a:srgbClr val="FFFFFF"/>
              </a:highlight>
              <a:latin typeface="Aptos"/>
              <a:cs typeface="Segoe UI"/>
            </a:endParaRPr>
          </a:p>
          <a:p>
            <a:pPr marL="566420" lvl="2" algn="r" rtl="1"/>
            <a:r>
              <a:rPr lang="ar-EG" sz="2400" dirty="0">
                <a:highlight>
                  <a:srgbClr val="FFFFFF"/>
                </a:highlight>
                <a:latin typeface="Aptos"/>
                <a:cs typeface="Segoe UI"/>
              </a:rPr>
              <a:t>هل تعلمون أن صوتكم قد يكون مسموعًا ومؤثرًا؟</a:t>
            </a:r>
            <a:endParaRPr lang="en-US" sz="2400" dirty="0">
              <a:highlight>
                <a:srgbClr val="FFFFFF"/>
              </a:highlight>
              <a:latin typeface="Aptos"/>
              <a:cs typeface="Segoe UI"/>
            </a:endParaRPr>
          </a:p>
          <a:p>
            <a:pPr marL="566420" lvl="2" algn="r" rtl="1"/>
            <a:r>
              <a:rPr lang="ar-EG" sz="2400" dirty="0">
                <a:highlight>
                  <a:srgbClr val="FFFFFF"/>
                </a:highlight>
                <a:latin typeface="Aptos"/>
                <a:cs typeface="Segoe UI"/>
              </a:rPr>
              <a:t>كيف تودون أن يتم سماع صوتكم؟</a:t>
            </a:r>
            <a:endParaRPr lang="en-US" sz="2400" dirty="0">
              <a:highlight>
                <a:srgbClr val="FFFFFF"/>
              </a:highlight>
              <a:latin typeface="Aptos"/>
              <a:ea typeface="Calibri" panose="020F0502020204030204"/>
              <a:cs typeface="Calibri" panose="020F0502020204030204"/>
            </a:endParaRPr>
          </a:p>
          <a:p>
            <a:pPr marL="566420" lvl="2" algn="r" rtl="1"/>
            <a:r>
              <a:rPr lang="ar-EG" sz="2400" dirty="0">
                <a:highlight>
                  <a:srgbClr val="FFFFFF"/>
                </a:highlight>
                <a:latin typeface="Aptos"/>
                <a:cs typeface="Segoe UI"/>
              </a:rPr>
              <a:t>كيف يمكن لـ </a:t>
            </a:r>
            <a:r>
              <a:rPr lang="en-US" sz="2400" dirty="0">
                <a:highlight>
                  <a:srgbClr val="FFFFFF"/>
                </a:highlight>
                <a:latin typeface="Aptos"/>
                <a:cs typeface="Segoe UI"/>
              </a:rPr>
              <a:t>DCR</a:t>
            </a:r>
            <a:r>
              <a:rPr lang="ar-EG" sz="2400" dirty="0">
                <a:highlight>
                  <a:srgbClr val="FFFFFF"/>
                </a:highlight>
                <a:latin typeface="Aptos"/>
                <a:cs typeface="Segoe UI"/>
              </a:rPr>
              <a:t>/ المكتب التنفيذي للطاقة والشؤون البيئية (</a:t>
            </a:r>
            <a:r>
              <a:rPr lang="en-US" sz="2400" dirty="0">
                <a:highlight>
                  <a:srgbClr val="FFFFFF"/>
                </a:highlight>
                <a:latin typeface="Aptos"/>
                <a:cs typeface="Segoe UI"/>
              </a:rPr>
              <a:t>EEA</a:t>
            </a:r>
            <a:r>
              <a:rPr lang="ar-EG" sz="2400" dirty="0">
                <a:highlight>
                  <a:srgbClr val="FFFFFF"/>
                </a:highlight>
                <a:latin typeface="Aptos"/>
                <a:cs typeface="Segoe UI"/>
              </a:rPr>
              <a:t>) إزالة/ معالجة الآلام التي تعاني منها المجتمعات؟  </a:t>
            </a:r>
            <a:endParaRPr lang="en-US" sz="2400" dirty="0">
              <a:highlight>
                <a:srgbClr val="FFFFFF"/>
              </a:highlight>
              <a:latin typeface="Aptos"/>
              <a:cs typeface="Segoe UI"/>
            </a:endParaRPr>
          </a:p>
          <a:p>
            <a:pPr marL="566420" lvl="2" algn="r" rtl="1"/>
            <a:r>
              <a:rPr lang="ar-EG" sz="2400" dirty="0">
                <a:highlight>
                  <a:srgbClr val="FFFFFF"/>
                </a:highlight>
                <a:latin typeface="Aptos"/>
                <a:cs typeface="Segoe UI"/>
              </a:rPr>
              <a:t>هل تعلمون ما هي </a:t>
            </a:r>
            <a:r>
              <a:rPr lang="en-US" sz="2400" dirty="0">
                <a:highlight>
                  <a:srgbClr val="FFFFFF"/>
                </a:highlight>
                <a:latin typeface="Aptos"/>
                <a:cs typeface="Segoe UI"/>
              </a:rPr>
              <a:t>DCR</a:t>
            </a:r>
            <a:r>
              <a:rPr lang="ar-EG" sz="2400" dirty="0">
                <a:highlight>
                  <a:srgbClr val="FFFFFF"/>
                </a:highlight>
                <a:latin typeface="Aptos"/>
                <a:cs typeface="Segoe UI"/>
              </a:rPr>
              <a:t> وما تقوم بفعله؟</a:t>
            </a:r>
            <a:endParaRPr lang="en-US" sz="2400" dirty="0">
              <a:solidFill>
                <a:srgbClr val="000000"/>
              </a:solidFill>
              <a:highlight>
                <a:srgbClr val="FFFFFF"/>
              </a:highlight>
              <a:latin typeface="Aptos"/>
              <a:cs typeface="Segoe UI"/>
            </a:endParaRPr>
          </a:p>
          <a:p>
            <a:pPr marL="566420" lvl="2" algn="r" rtl="1"/>
            <a:endParaRPr lang="en-US" sz="2400" dirty="0">
              <a:highlight>
                <a:srgbClr val="FFFFFF"/>
              </a:highlight>
              <a:latin typeface="Aptos"/>
              <a:cs typeface="Segoe UI"/>
            </a:endParaRPr>
          </a:p>
          <a:p>
            <a:pPr marL="566420" lvl="2" algn="r" rtl="1"/>
            <a:endParaRPr lang="en-US" sz="2400" dirty="0">
              <a:highlight>
                <a:srgbClr val="FFFFFF"/>
              </a:highlight>
              <a:latin typeface="Aptos"/>
              <a:cs typeface="Segoe UI"/>
            </a:endParaRPr>
          </a:p>
          <a:p>
            <a:pPr algn="r" rtl="1"/>
            <a:endParaRPr lang="en-US" sz="1600" dirty="0">
              <a:solidFill>
                <a:srgbClr val="333333"/>
              </a:solidFill>
              <a:highlight>
                <a:srgbClr val="FFFFFF"/>
              </a:highlight>
              <a:latin typeface="Segoe UI"/>
              <a:ea typeface="Calibri" panose="020F0502020204030204"/>
              <a:cs typeface="Segoe UI"/>
            </a:endParaRPr>
          </a:p>
          <a:p>
            <a:pPr algn="r" rtl="1"/>
            <a:endParaRPr lang="en-US" dirty="0">
              <a:solidFill>
                <a:srgbClr val="404040"/>
              </a:solidFill>
              <a:latin typeface="Calibri" panose="020F0502020204030204"/>
              <a:ea typeface="Calibri" panose="020F0502020204030204"/>
              <a:cs typeface="Calibri"/>
            </a:endParaRPr>
          </a:p>
        </p:txBody>
      </p:sp>
      <p:sp>
        <p:nvSpPr>
          <p:cNvPr id="13" name="Content Placeholder 3">
            <a:extLst>
              <a:ext uri="{FF2B5EF4-FFF2-40B4-BE49-F238E27FC236}">
                <a16:creationId xmlns:a16="http://schemas.microsoft.com/office/drawing/2014/main" id="{318E2053-F2AE-6AA4-23D9-6ED955C9B9F3}"/>
              </a:ext>
            </a:extLst>
          </p:cNvPr>
          <p:cNvSpPr txBox="1">
            <a:spLocks/>
          </p:cNvSpPr>
          <p:nvPr/>
        </p:nvSpPr>
        <p:spPr>
          <a:xfrm>
            <a:off x="200366" y="1710823"/>
            <a:ext cx="6223417" cy="4023360"/>
          </a:xfrm>
          <a:prstGeom prst="rect">
            <a:avLst/>
          </a:prstGeom>
        </p:spPr>
        <p:txBody>
          <a:bodyPr vert="horz" lIns="0" tIns="45720" rIns="0" bIns="45720" rtlCol="0" anchor="t">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566420" lvl="2" algn="r" rtl="1"/>
            <a:endParaRPr lang="en-US" sz="2000" dirty="0">
              <a:highlight>
                <a:srgbClr val="FFFFFF"/>
              </a:highlight>
              <a:latin typeface="Aptos"/>
              <a:cs typeface="Segoe UI"/>
            </a:endParaRPr>
          </a:p>
          <a:p>
            <a:pPr marL="566420" lvl="2" algn="r" rtl="1"/>
            <a:r>
              <a:rPr lang="ar-EG" sz="2400" dirty="0">
                <a:highlight>
                  <a:srgbClr val="FFFFFF"/>
                </a:highlight>
                <a:latin typeface="Aptos"/>
                <a:cs typeface="Segoe UI"/>
              </a:rPr>
              <a:t>هل تعلمون طبيعة الأنشطة المتاحة لكم؟</a:t>
            </a:r>
            <a:endParaRPr lang="en-US" sz="2400" dirty="0">
              <a:highlight>
                <a:srgbClr val="FFFFFF"/>
              </a:highlight>
              <a:latin typeface="Aptos"/>
              <a:cs typeface="Segoe UI"/>
            </a:endParaRPr>
          </a:p>
          <a:p>
            <a:pPr marL="566420" lvl="2" algn="r" rtl="1"/>
            <a:r>
              <a:rPr lang="ar-EG" sz="2400" dirty="0">
                <a:highlight>
                  <a:srgbClr val="FFFFFF"/>
                </a:highlight>
                <a:latin typeface="Aptos"/>
                <a:cs typeface="Segoe UI"/>
              </a:rPr>
              <a:t>ما الذي قد يدفعكم للظهور والحضور؟</a:t>
            </a:r>
            <a:endParaRPr lang="en-US" sz="2400" dirty="0">
              <a:highlight>
                <a:srgbClr val="FFFFFF"/>
              </a:highlight>
              <a:latin typeface="Aptos"/>
              <a:ea typeface="Calibri" panose="020F0502020204030204"/>
              <a:cs typeface="Calibri" panose="020F0502020204030204"/>
            </a:endParaRPr>
          </a:p>
          <a:p>
            <a:pPr marL="566420" lvl="2" algn="r" rtl="1"/>
            <a:r>
              <a:rPr lang="ar-EG" sz="2400" dirty="0">
                <a:highlight>
                  <a:srgbClr val="FFFFFF"/>
                </a:highlight>
                <a:latin typeface="Aptos"/>
                <a:cs typeface="Segoe UI"/>
              </a:rPr>
              <a:t>أسئلة حول الشعور بالانتماء</a:t>
            </a:r>
            <a:endParaRPr lang="en-US" sz="2400" dirty="0">
              <a:highlight>
                <a:srgbClr val="FFFFFF"/>
              </a:highlight>
              <a:latin typeface="Aptos"/>
              <a:cs typeface="Segoe UI"/>
            </a:endParaRPr>
          </a:p>
          <a:p>
            <a:pPr marL="566420" lvl="2" algn="r" rtl="1"/>
            <a:r>
              <a:rPr lang="ar-EG" sz="2400" dirty="0">
                <a:highlight>
                  <a:srgbClr val="FFFFFF"/>
                </a:highlight>
                <a:latin typeface="Aptos"/>
                <a:cs typeface="Segoe UI"/>
              </a:rPr>
              <a:t>مراجعة الإجراءات السابقة، مثل الخطة الرئيسية لـ </a:t>
            </a:r>
            <a:r>
              <a:rPr lang="en-US" sz="2400" dirty="0">
                <a:highlight>
                  <a:srgbClr val="FFFFFF"/>
                </a:highlight>
                <a:latin typeface="Aptos"/>
                <a:cs typeface="Segoe UI"/>
              </a:rPr>
              <a:t>Magazine Beach </a:t>
            </a:r>
            <a:r>
              <a:rPr lang="ar-EG" sz="2400" dirty="0">
                <a:highlight>
                  <a:srgbClr val="FFFFFF"/>
                </a:highlight>
                <a:latin typeface="Aptos"/>
                <a:cs typeface="Segoe UI"/>
              </a:rPr>
              <a:t>: كيف حدث ذلك؟ ما الذي يلزم تغييره؟ وكيف؟</a:t>
            </a:r>
            <a:endParaRPr lang="en-US" sz="2400" dirty="0">
              <a:highlight>
                <a:srgbClr val="FFFFFF"/>
              </a:highlight>
              <a:latin typeface="Aptos"/>
              <a:cs typeface="Segoe UI"/>
            </a:endParaRPr>
          </a:p>
          <a:p>
            <a:pPr marL="566420" lvl="2" algn="r" rtl="1"/>
            <a:r>
              <a:rPr lang="ar-EG" sz="2400" dirty="0">
                <a:highlight>
                  <a:srgbClr val="FFFFFF"/>
                </a:highlight>
                <a:latin typeface="Aptos"/>
                <a:cs typeface="Segoe UI"/>
              </a:rPr>
              <a:t>تناول الانقسام بين الساكنين المقيمين منذ فترة طويلة والساكنين الجدد</a:t>
            </a:r>
            <a:endParaRPr lang="en-US" sz="2400" dirty="0">
              <a:highlight>
                <a:srgbClr val="FFFFFF"/>
              </a:highlight>
              <a:latin typeface="Aptos"/>
              <a:cs typeface="Segoe UI"/>
            </a:endParaRPr>
          </a:p>
          <a:p>
            <a:pPr marL="566420" lvl="2" algn="r" rtl="1"/>
            <a:endParaRPr lang="en-US" sz="2400" dirty="0">
              <a:highlight>
                <a:srgbClr val="FFFFFF"/>
              </a:highlight>
              <a:latin typeface="Aptos"/>
              <a:cs typeface="Segoe UI"/>
            </a:endParaRPr>
          </a:p>
          <a:p>
            <a:pPr marL="566420" lvl="2" algn="r" rtl="1"/>
            <a:endParaRPr lang="en-US" sz="2400" dirty="0">
              <a:highlight>
                <a:srgbClr val="FFFFFF"/>
              </a:highlight>
              <a:latin typeface="Aptos"/>
              <a:cs typeface="Segoe UI"/>
            </a:endParaRPr>
          </a:p>
          <a:p>
            <a:pPr algn="r" rtl="1"/>
            <a:endParaRPr lang="en-US" sz="1600" dirty="0">
              <a:solidFill>
                <a:srgbClr val="333333"/>
              </a:solidFill>
              <a:highlight>
                <a:srgbClr val="FFFFFF"/>
              </a:highlight>
              <a:latin typeface="Segoe UI"/>
              <a:ea typeface="Calibri" panose="020F0502020204030204"/>
              <a:cs typeface="Segoe UI"/>
            </a:endParaRPr>
          </a:p>
          <a:p>
            <a:pPr algn="r" rtl="1"/>
            <a:endParaRPr lang="en-US" dirty="0">
              <a:solidFill>
                <a:srgbClr val="404040"/>
              </a:solidFill>
              <a:latin typeface="Calibri" panose="020F0502020204030204"/>
              <a:ea typeface="Calibri" panose="020F0502020204030204"/>
              <a:cs typeface="Calibri"/>
            </a:endParaRPr>
          </a:p>
        </p:txBody>
      </p:sp>
    </p:spTree>
    <p:extLst>
      <p:ext uri="{BB962C8B-B14F-4D97-AF65-F5344CB8AC3E}">
        <p14:creationId xmlns:p14="http://schemas.microsoft.com/office/powerpoint/2010/main" val="28005287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58A3D4-87AF-8B23-86C6-B295F92BF9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72ED83-F63E-DA27-63BF-179484FE3E09}"/>
              </a:ext>
            </a:extLst>
          </p:cNvPr>
          <p:cNvSpPr>
            <a:spLocks noGrp="1"/>
          </p:cNvSpPr>
          <p:nvPr>
            <p:ph type="title"/>
          </p:nvPr>
        </p:nvSpPr>
        <p:spPr/>
        <p:txBody>
          <a:bodyPr/>
          <a:lstStyle/>
          <a:p>
            <a:pPr algn="r" rtl="1"/>
            <a:r>
              <a:rPr lang="ar-EG" dirty="0">
                <a:latin typeface="Aptos Display"/>
                <a:ea typeface="Calibri Light"/>
                <a:cs typeface="Calibri Light"/>
              </a:rPr>
              <a:t>ما هي أسئلة المجموعات المتخصصة؟</a:t>
            </a:r>
            <a:br>
              <a:rPr lang="ar-EG" dirty="0">
                <a:latin typeface="Aptos Display"/>
                <a:ea typeface="Calibri Light"/>
                <a:cs typeface="Calibri Light"/>
              </a:rPr>
            </a:br>
            <a:r>
              <a:rPr lang="ar-EG" dirty="0">
                <a:latin typeface="Aptos Display"/>
                <a:ea typeface="Calibri Light"/>
                <a:cs typeface="Calibri Light"/>
              </a:rPr>
              <a:t>أفكار من البريد الالكتروني:</a:t>
            </a:r>
            <a:endParaRPr lang="en-US" dirty="0">
              <a:latin typeface="Aptos Display"/>
              <a:ea typeface="Calibri Light"/>
              <a:cs typeface="Calibri Light"/>
            </a:endParaRPr>
          </a:p>
        </p:txBody>
      </p:sp>
      <p:sp>
        <p:nvSpPr>
          <p:cNvPr id="4" name="Content Placeholder 3">
            <a:extLst>
              <a:ext uri="{FF2B5EF4-FFF2-40B4-BE49-F238E27FC236}">
                <a16:creationId xmlns:a16="http://schemas.microsoft.com/office/drawing/2014/main" id="{C1E25132-AF6C-3647-FE32-2EF8EA7DFB95}"/>
              </a:ext>
            </a:extLst>
          </p:cNvPr>
          <p:cNvSpPr>
            <a:spLocks noGrp="1"/>
          </p:cNvSpPr>
          <p:nvPr>
            <p:ph idx="1"/>
          </p:nvPr>
        </p:nvSpPr>
        <p:spPr>
          <a:xfrm>
            <a:off x="617457" y="2008128"/>
            <a:ext cx="10938304" cy="4023360"/>
          </a:xfrm>
        </p:spPr>
        <p:txBody>
          <a:bodyPr vert="horz" lIns="0" tIns="45720" rIns="0" bIns="45720" rtlCol="0" anchor="t">
            <a:noAutofit/>
          </a:bodyPr>
          <a:lstStyle/>
          <a:p>
            <a:pPr marL="383540" lvl="2" indent="0" algn="r" rtl="1">
              <a:buNone/>
            </a:pPr>
            <a:r>
              <a:rPr lang="ar-EG" sz="2400" dirty="0">
                <a:highlight>
                  <a:srgbClr val="FFFFFF"/>
                </a:highlight>
                <a:latin typeface="Aptos"/>
                <a:ea typeface="+mn-lt"/>
                <a:cs typeface="Segoe UI"/>
              </a:rPr>
              <a:t>1. ما مدى معرفتكم بالقرارات التي تتخذها </a:t>
            </a:r>
            <a:r>
              <a:rPr lang="en-US" sz="2400" dirty="0">
                <a:highlight>
                  <a:srgbClr val="FFFFFF"/>
                </a:highlight>
                <a:latin typeface="Aptos"/>
                <a:ea typeface="+mn-lt"/>
                <a:cs typeface="Segoe UI"/>
              </a:rPr>
              <a:t>DCR</a:t>
            </a:r>
            <a:r>
              <a:rPr lang="ar-EG" sz="2400" dirty="0">
                <a:highlight>
                  <a:srgbClr val="FFFFFF"/>
                </a:highlight>
                <a:latin typeface="Aptos"/>
                <a:ea typeface="+mn-lt"/>
                <a:cs typeface="Segoe UI"/>
              </a:rPr>
              <a:t> حول استخدام </a:t>
            </a:r>
            <a:r>
              <a:rPr lang="en-US" sz="2400" dirty="0">
                <a:highlight>
                  <a:srgbClr val="FFFFFF"/>
                </a:highlight>
                <a:latin typeface="Aptos"/>
                <a:ea typeface="+mn-lt"/>
                <a:cs typeface="Segoe UI"/>
              </a:rPr>
              <a:t>Memorial Drive</a:t>
            </a:r>
            <a:r>
              <a:rPr lang="ar-EG" sz="2400" dirty="0">
                <a:highlight>
                  <a:srgbClr val="FFFFFF"/>
                </a:highlight>
                <a:latin typeface="Aptos"/>
                <a:ea typeface="+mn-lt"/>
                <a:cs typeface="Segoe UI"/>
              </a:rPr>
              <a:t> (على سبيل المثال، الفعاليات، حركة المرور، الأنشطة الترفيهية)؟</a:t>
            </a:r>
            <a:endParaRPr lang="en-US" sz="2400" dirty="0">
              <a:solidFill>
                <a:srgbClr val="000000"/>
              </a:solidFill>
              <a:highlight>
                <a:srgbClr val="FFFFFF"/>
              </a:highlight>
              <a:latin typeface="Aptos"/>
              <a:ea typeface="+mn-lt"/>
              <a:cs typeface="Segoe UI"/>
            </a:endParaRPr>
          </a:p>
          <a:p>
            <a:pPr marL="383540" lvl="2" indent="0" algn="r" rtl="1">
              <a:buNone/>
            </a:pPr>
            <a:r>
              <a:rPr lang="ar-EG" sz="2400" dirty="0">
                <a:highlight>
                  <a:srgbClr val="FFFFFF"/>
                </a:highlight>
                <a:latin typeface="Aptos"/>
                <a:ea typeface="+mn-lt"/>
                <a:cs typeface="Segoe UI"/>
              </a:rPr>
              <a:t>2. إلى أي مدى تقوم قرارات </a:t>
            </a:r>
            <a:r>
              <a:rPr lang="en-US" sz="2400" dirty="0">
                <a:highlight>
                  <a:srgbClr val="FFFFFF"/>
                </a:highlight>
                <a:latin typeface="Aptos"/>
                <a:ea typeface="+mn-lt"/>
                <a:cs typeface="Segoe UI"/>
              </a:rPr>
              <a:t>DCR</a:t>
            </a:r>
            <a:r>
              <a:rPr lang="ar-EG" sz="2400" dirty="0">
                <a:highlight>
                  <a:srgbClr val="FFFFFF"/>
                </a:highlight>
                <a:latin typeface="Aptos"/>
                <a:ea typeface="+mn-lt"/>
                <a:cs typeface="Segoe UI"/>
              </a:rPr>
              <a:t> حول استخدام </a:t>
            </a:r>
            <a:r>
              <a:rPr lang="en-US" sz="2400" dirty="0">
                <a:highlight>
                  <a:srgbClr val="FFFFFF"/>
                </a:highlight>
                <a:latin typeface="Aptos"/>
                <a:ea typeface="+mn-lt"/>
                <a:cs typeface="Segoe UI"/>
              </a:rPr>
              <a:t>Memorial Drive</a:t>
            </a:r>
            <a:r>
              <a:rPr lang="ar-EG" sz="2400" dirty="0">
                <a:highlight>
                  <a:srgbClr val="FFFFFF"/>
                </a:highlight>
                <a:latin typeface="Aptos"/>
                <a:ea typeface="+mn-lt"/>
                <a:cs typeface="Segoe UI"/>
              </a:rPr>
              <a:t> بالتأثير على جودة الحياة لديكم؟  </a:t>
            </a:r>
            <a:endParaRPr lang="en-US" sz="2400" dirty="0">
              <a:solidFill>
                <a:srgbClr val="000000"/>
              </a:solidFill>
              <a:highlight>
                <a:srgbClr val="FFFFFF"/>
              </a:highlight>
              <a:latin typeface="Aptos"/>
              <a:ea typeface="+mn-lt"/>
              <a:cs typeface="Segoe UI"/>
            </a:endParaRPr>
          </a:p>
          <a:p>
            <a:pPr marL="383540" lvl="2" indent="0" algn="r" rtl="1">
              <a:buNone/>
            </a:pPr>
            <a:r>
              <a:rPr lang="ar-EG" sz="2400" dirty="0">
                <a:highlight>
                  <a:srgbClr val="FFFFFF"/>
                </a:highlight>
                <a:latin typeface="Aptos"/>
                <a:ea typeface="+mn-lt"/>
                <a:cs typeface="Segoe UI"/>
              </a:rPr>
              <a:t>3. ما هي الطرق الفعالة التي من خلالها يظل أفراد المجتمع على اطلاع واتصال بـ </a:t>
            </a:r>
            <a:r>
              <a:rPr lang="en-US" sz="2400" dirty="0">
                <a:highlight>
                  <a:srgbClr val="FFFFFF"/>
                </a:highlight>
                <a:latin typeface="Aptos"/>
                <a:ea typeface="+mn-lt"/>
                <a:cs typeface="Segoe UI"/>
              </a:rPr>
              <a:t>DCR</a:t>
            </a:r>
            <a:r>
              <a:rPr lang="ar-EG" sz="2400" dirty="0">
                <a:highlight>
                  <a:srgbClr val="FFFFFF"/>
                </a:highlight>
                <a:latin typeface="Aptos"/>
                <a:ea typeface="+mn-lt"/>
                <a:cs typeface="Segoe UI"/>
              </a:rPr>
              <a:t>؟</a:t>
            </a:r>
            <a:endParaRPr lang="en-US" sz="2400" dirty="0">
              <a:solidFill>
                <a:srgbClr val="000000"/>
              </a:solidFill>
              <a:highlight>
                <a:srgbClr val="FFFFFF"/>
              </a:highlight>
              <a:latin typeface="Aptos"/>
              <a:ea typeface="+mn-lt"/>
              <a:cs typeface="Segoe UI"/>
            </a:endParaRPr>
          </a:p>
          <a:p>
            <a:pPr marL="383540" lvl="2" indent="0" algn="r" rtl="1">
              <a:buNone/>
            </a:pPr>
            <a:r>
              <a:rPr lang="ar-EG" sz="2400" dirty="0">
                <a:highlight>
                  <a:srgbClr val="FFFFFF"/>
                </a:highlight>
                <a:latin typeface="Aptos"/>
                <a:ea typeface="+mn-lt"/>
                <a:cs typeface="Segoe UI"/>
              </a:rPr>
              <a:t>4. إذا كانت هناك فرص مستمرة للمشاركة المجتمعية مع </a:t>
            </a:r>
            <a:r>
              <a:rPr lang="en-US" sz="2400" dirty="0">
                <a:highlight>
                  <a:srgbClr val="FFFFFF"/>
                </a:highlight>
                <a:latin typeface="Aptos"/>
                <a:ea typeface="+mn-lt"/>
                <a:cs typeface="Segoe UI"/>
              </a:rPr>
              <a:t>DCR</a:t>
            </a:r>
            <a:r>
              <a:rPr lang="ar-EG" sz="2400" dirty="0">
                <a:highlight>
                  <a:srgbClr val="FFFFFF"/>
                </a:highlight>
                <a:latin typeface="Aptos"/>
                <a:ea typeface="+mn-lt"/>
                <a:cs typeface="Segoe UI"/>
              </a:rPr>
              <a:t>، كيف تحبون أن تكون تلك الفرص من وجهة نظركم؟</a:t>
            </a:r>
            <a:endParaRPr lang="en-US" sz="2400" dirty="0">
              <a:solidFill>
                <a:srgbClr val="000000"/>
              </a:solidFill>
              <a:highlight>
                <a:srgbClr val="FFFFFF"/>
              </a:highlight>
              <a:latin typeface="Aptos"/>
              <a:ea typeface="+mn-lt"/>
              <a:cs typeface="Segoe UI"/>
            </a:endParaRPr>
          </a:p>
          <a:p>
            <a:pPr marL="383540" lvl="2" indent="0" algn="r" rtl="1">
              <a:buNone/>
            </a:pPr>
            <a:r>
              <a:rPr lang="ar-EG" sz="2400" dirty="0">
                <a:highlight>
                  <a:srgbClr val="FFFFFF"/>
                </a:highlight>
                <a:latin typeface="Aptos"/>
                <a:ea typeface="+mn-lt"/>
                <a:cs typeface="Segoe UI"/>
              </a:rPr>
              <a:t>5. هل أنتم على دراية بالبرامج المقدمة من قبل </a:t>
            </a:r>
            <a:r>
              <a:rPr lang="en-US" sz="2400" dirty="0">
                <a:highlight>
                  <a:srgbClr val="FFFFFF"/>
                </a:highlight>
                <a:latin typeface="Aptos"/>
                <a:ea typeface="+mn-lt"/>
                <a:cs typeface="Segoe UI"/>
              </a:rPr>
              <a:t>DCR</a:t>
            </a:r>
            <a:r>
              <a:rPr lang="ar-EG" sz="2400" dirty="0">
                <a:highlight>
                  <a:srgbClr val="FFFFFF"/>
                </a:highlight>
                <a:latin typeface="Aptos"/>
                <a:ea typeface="+mn-lt"/>
                <a:cs typeface="Segoe UI"/>
              </a:rPr>
              <a:t> وبالمنظمات المنتسبة إليها؟ في تلك الحالة، أي منها؟</a:t>
            </a:r>
            <a:endParaRPr lang="en-US" sz="2400" dirty="0">
              <a:solidFill>
                <a:srgbClr val="000000"/>
              </a:solidFill>
              <a:highlight>
                <a:srgbClr val="FFFFFF"/>
              </a:highlight>
              <a:latin typeface="Aptos"/>
              <a:cs typeface="Segoe UI"/>
            </a:endParaRPr>
          </a:p>
          <a:p>
            <a:pPr marL="566420" lvl="2" algn="r" rtl="1"/>
            <a:endParaRPr lang="en-US" sz="2400" dirty="0">
              <a:highlight>
                <a:srgbClr val="FFFFFF"/>
              </a:highlight>
              <a:latin typeface="Aptos"/>
              <a:cs typeface="Segoe UI"/>
            </a:endParaRPr>
          </a:p>
          <a:p>
            <a:pPr marL="566420" lvl="2" algn="r" rtl="1"/>
            <a:endParaRPr lang="en-US" sz="2400" dirty="0">
              <a:highlight>
                <a:srgbClr val="FFFFFF"/>
              </a:highlight>
              <a:latin typeface="Aptos"/>
              <a:cs typeface="Segoe UI"/>
            </a:endParaRPr>
          </a:p>
          <a:p>
            <a:pPr algn="r" rtl="1"/>
            <a:endParaRPr lang="en-US" sz="1600" dirty="0">
              <a:solidFill>
                <a:srgbClr val="333333"/>
              </a:solidFill>
              <a:highlight>
                <a:srgbClr val="FFFFFF"/>
              </a:highlight>
              <a:latin typeface="Segoe UI"/>
              <a:ea typeface="Calibri" panose="020F0502020204030204"/>
              <a:cs typeface="Segoe UI"/>
            </a:endParaRPr>
          </a:p>
          <a:p>
            <a:pPr algn="r" rtl="1"/>
            <a:endParaRPr lang="en-US" dirty="0">
              <a:solidFill>
                <a:srgbClr val="404040"/>
              </a:solidFill>
              <a:latin typeface="Calibri" panose="020F0502020204030204"/>
              <a:ea typeface="Calibri" panose="020F0502020204030204"/>
              <a:cs typeface="Calibri"/>
            </a:endParaRPr>
          </a:p>
        </p:txBody>
      </p:sp>
    </p:spTree>
    <p:extLst>
      <p:ext uri="{BB962C8B-B14F-4D97-AF65-F5344CB8AC3E}">
        <p14:creationId xmlns:p14="http://schemas.microsoft.com/office/powerpoint/2010/main" val="24666440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0F7C8D-5830-4ADB-6315-F2EEE4A3DA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C12751-39B7-6679-2270-90E63267198F}"/>
              </a:ext>
            </a:extLst>
          </p:cNvPr>
          <p:cNvSpPr>
            <a:spLocks noGrp="1"/>
          </p:cNvSpPr>
          <p:nvPr>
            <p:ph type="title" idx="4294967295"/>
          </p:nvPr>
        </p:nvSpPr>
        <p:spPr>
          <a:xfrm>
            <a:off x="620038" y="621671"/>
            <a:ext cx="10058400" cy="687387"/>
          </a:xfrm>
        </p:spPr>
        <p:txBody>
          <a:bodyPr>
            <a:normAutofit fontScale="90000"/>
          </a:bodyPr>
          <a:lstStyle/>
          <a:p>
            <a:pPr algn="r" rtl="1"/>
            <a:r>
              <a:rPr lang="ar-EG" dirty="0">
                <a:latin typeface="Aptos Display"/>
                <a:ea typeface="Calibri Light"/>
                <a:cs typeface="Calibri Light"/>
              </a:rPr>
              <a:t>مساهمات إضافية بخصوص أسئلة المجموعات المتخصصة</a:t>
            </a:r>
            <a:endParaRPr lang="en-US" dirty="0">
              <a:latin typeface="Aptos Display"/>
              <a:ea typeface="Calibri Light"/>
              <a:cs typeface="Calibri Light"/>
            </a:endParaRPr>
          </a:p>
        </p:txBody>
      </p:sp>
      <p:sp>
        <p:nvSpPr>
          <p:cNvPr id="3" name="TextBox 2">
            <a:extLst>
              <a:ext uri="{FF2B5EF4-FFF2-40B4-BE49-F238E27FC236}">
                <a16:creationId xmlns:a16="http://schemas.microsoft.com/office/drawing/2014/main" id="{CB8CED1F-6245-79A0-BD33-298E994AC6FE}"/>
              </a:ext>
            </a:extLst>
          </p:cNvPr>
          <p:cNvSpPr txBox="1"/>
          <p:nvPr/>
        </p:nvSpPr>
        <p:spPr>
          <a:xfrm>
            <a:off x="203548" y="1323062"/>
            <a:ext cx="11438349" cy="391273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83540" lvl="2" algn="r" rtl="1">
              <a:lnSpc>
                <a:spcPct val="90000"/>
              </a:lnSpc>
              <a:spcBef>
                <a:spcPts val="200"/>
              </a:spcBef>
              <a:spcAft>
                <a:spcPts val="400"/>
              </a:spcAft>
            </a:pPr>
            <a:endParaRPr lang="en-US" dirty="0">
              <a:solidFill>
                <a:srgbClr val="404040"/>
              </a:solidFill>
              <a:highlight>
                <a:srgbClr val="FFFFFF"/>
              </a:highlight>
              <a:latin typeface="Aptos"/>
            </a:endParaRPr>
          </a:p>
          <a:p>
            <a:pPr marL="383540" lvl="2" indent="0" algn="r" rtl="1">
              <a:buNone/>
            </a:pPr>
            <a:r>
              <a:rPr lang="ar-EG" sz="1800" dirty="0">
                <a:highlight>
                  <a:srgbClr val="FFFFFF"/>
                </a:highlight>
                <a:latin typeface="Aptos"/>
                <a:ea typeface="+mn-lt"/>
                <a:cs typeface="Segoe UI"/>
              </a:rPr>
              <a:t>1. ما مدى معرفتكم بالقرارات التي تتخذها </a:t>
            </a:r>
            <a:r>
              <a:rPr lang="en-US" sz="1800" dirty="0">
                <a:highlight>
                  <a:srgbClr val="FFFFFF"/>
                </a:highlight>
                <a:latin typeface="Aptos"/>
                <a:ea typeface="+mn-lt"/>
                <a:cs typeface="Segoe UI"/>
              </a:rPr>
              <a:t>DCR</a:t>
            </a:r>
            <a:r>
              <a:rPr lang="ar-EG" sz="1800" dirty="0">
                <a:highlight>
                  <a:srgbClr val="FFFFFF"/>
                </a:highlight>
                <a:latin typeface="Aptos"/>
                <a:ea typeface="+mn-lt"/>
                <a:cs typeface="Segoe UI"/>
              </a:rPr>
              <a:t> حول استخدام </a:t>
            </a:r>
            <a:r>
              <a:rPr lang="en-US" sz="1800" dirty="0">
                <a:highlight>
                  <a:srgbClr val="FFFFFF"/>
                </a:highlight>
                <a:latin typeface="Aptos"/>
                <a:ea typeface="+mn-lt"/>
                <a:cs typeface="Segoe UI"/>
              </a:rPr>
              <a:t>Memorial Drive</a:t>
            </a:r>
            <a:r>
              <a:rPr lang="ar-EG" sz="1800" dirty="0">
                <a:highlight>
                  <a:srgbClr val="FFFFFF"/>
                </a:highlight>
                <a:latin typeface="Aptos"/>
                <a:ea typeface="+mn-lt"/>
                <a:cs typeface="Segoe UI"/>
              </a:rPr>
              <a:t> (على سبيل المثال، الفعاليات، حركة المرور، الأنشطة الترفيهية)؟</a:t>
            </a:r>
            <a:endParaRPr lang="en-US" sz="1800" dirty="0">
              <a:solidFill>
                <a:srgbClr val="000000"/>
              </a:solidFill>
              <a:highlight>
                <a:srgbClr val="FFFFFF"/>
              </a:highlight>
              <a:latin typeface="Aptos"/>
              <a:ea typeface="+mn-lt"/>
              <a:cs typeface="Segoe UI"/>
            </a:endParaRPr>
          </a:p>
          <a:p>
            <a:pPr marL="383540" lvl="2" indent="0" algn="r" rtl="1">
              <a:buNone/>
            </a:pPr>
            <a:r>
              <a:rPr lang="ar-EG" sz="1800" dirty="0">
                <a:highlight>
                  <a:srgbClr val="FFFFFF"/>
                </a:highlight>
                <a:latin typeface="Aptos"/>
                <a:ea typeface="+mn-lt"/>
                <a:cs typeface="Segoe UI"/>
              </a:rPr>
              <a:t>2. إلى أي مدى تقوم قرارات </a:t>
            </a:r>
            <a:r>
              <a:rPr lang="en-US" sz="1800" dirty="0">
                <a:highlight>
                  <a:srgbClr val="FFFFFF"/>
                </a:highlight>
                <a:latin typeface="Aptos"/>
                <a:ea typeface="+mn-lt"/>
                <a:cs typeface="Segoe UI"/>
              </a:rPr>
              <a:t>DCR</a:t>
            </a:r>
            <a:r>
              <a:rPr lang="ar-EG" sz="1800" dirty="0">
                <a:highlight>
                  <a:srgbClr val="FFFFFF"/>
                </a:highlight>
                <a:latin typeface="Aptos"/>
                <a:ea typeface="+mn-lt"/>
                <a:cs typeface="Segoe UI"/>
              </a:rPr>
              <a:t> حول استخدام </a:t>
            </a:r>
            <a:r>
              <a:rPr lang="en-US" sz="1800" dirty="0">
                <a:highlight>
                  <a:srgbClr val="FFFFFF"/>
                </a:highlight>
                <a:latin typeface="Aptos"/>
                <a:ea typeface="+mn-lt"/>
                <a:cs typeface="Segoe UI"/>
              </a:rPr>
              <a:t>Memorial Drive</a:t>
            </a:r>
            <a:r>
              <a:rPr lang="ar-EG" sz="1800" dirty="0">
                <a:highlight>
                  <a:srgbClr val="FFFFFF"/>
                </a:highlight>
                <a:latin typeface="Aptos"/>
                <a:ea typeface="+mn-lt"/>
                <a:cs typeface="Segoe UI"/>
              </a:rPr>
              <a:t> بالتأثير على جودة الحياة لديكم؟  </a:t>
            </a:r>
            <a:endParaRPr lang="en-US" sz="1800" dirty="0">
              <a:solidFill>
                <a:srgbClr val="000000"/>
              </a:solidFill>
              <a:highlight>
                <a:srgbClr val="FFFFFF"/>
              </a:highlight>
              <a:latin typeface="Aptos"/>
              <a:ea typeface="+mn-lt"/>
              <a:cs typeface="Segoe UI"/>
            </a:endParaRPr>
          </a:p>
          <a:p>
            <a:pPr marL="383540" lvl="2" indent="0" algn="r" rtl="1">
              <a:buNone/>
            </a:pPr>
            <a:r>
              <a:rPr lang="ar-EG" sz="1800" dirty="0">
                <a:highlight>
                  <a:srgbClr val="FFFFFF"/>
                </a:highlight>
                <a:latin typeface="Aptos"/>
                <a:ea typeface="+mn-lt"/>
                <a:cs typeface="Segoe UI"/>
              </a:rPr>
              <a:t>3. ما هي الطرق الفعالة التي من خلالها يظل أفراد المجتمع على اطلاع واتصال بـ </a:t>
            </a:r>
            <a:r>
              <a:rPr lang="en-US" sz="1800" dirty="0">
                <a:highlight>
                  <a:srgbClr val="FFFFFF"/>
                </a:highlight>
                <a:latin typeface="Aptos"/>
                <a:ea typeface="+mn-lt"/>
                <a:cs typeface="Segoe UI"/>
              </a:rPr>
              <a:t>DCR</a:t>
            </a:r>
            <a:r>
              <a:rPr lang="ar-EG" sz="1800" dirty="0">
                <a:highlight>
                  <a:srgbClr val="FFFFFF"/>
                </a:highlight>
                <a:latin typeface="Aptos"/>
                <a:ea typeface="+mn-lt"/>
                <a:cs typeface="Segoe UI"/>
              </a:rPr>
              <a:t>؟</a:t>
            </a:r>
            <a:endParaRPr lang="en-US" sz="1800" dirty="0">
              <a:solidFill>
                <a:srgbClr val="000000"/>
              </a:solidFill>
              <a:highlight>
                <a:srgbClr val="FFFFFF"/>
              </a:highlight>
              <a:latin typeface="Aptos"/>
              <a:ea typeface="+mn-lt"/>
              <a:cs typeface="Segoe UI"/>
            </a:endParaRPr>
          </a:p>
          <a:p>
            <a:pPr marL="383540" lvl="2" indent="0" algn="r" rtl="1">
              <a:buNone/>
            </a:pPr>
            <a:r>
              <a:rPr lang="ar-EG" sz="1800" dirty="0">
                <a:highlight>
                  <a:srgbClr val="FFFFFF"/>
                </a:highlight>
                <a:latin typeface="Aptos"/>
                <a:ea typeface="+mn-lt"/>
                <a:cs typeface="Segoe UI"/>
              </a:rPr>
              <a:t>4. إذا كانت هناك فرص مستمرة للمشاركة المجتمعية مع </a:t>
            </a:r>
            <a:r>
              <a:rPr lang="en-US" sz="1800" dirty="0">
                <a:highlight>
                  <a:srgbClr val="FFFFFF"/>
                </a:highlight>
                <a:latin typeface="Aptos"/>
                <a:ea typeface="+mn-lt"/>
                <a:cs typeface="Segoe UI"/>
              </a:rPr>
              <a:t>DCR</a:t>
            </a:r>
            <a:r>
              <a:rPr lang="ar-EG" sz="1800" dirty="0">
                <a:highlight>
                  <a:srgbClr val="FFFFFF"/>
                </a:highlight>
                <a:latin typeface="Aptos"/>
                <a:ea typeface="+mn-lt"/>
                <a:cs typeface="Segoe UI"/>
              </a:rPr>
              <a:t>، كيف تحبون أن تكون تلك الفرص من وجهة نظركم؟</a:t>
            </a:r>
            <a:endParaRPr lang="en-US" sz="1800" dirty="0">
              <a:solidFill>
                <a:srgbClr val="000000"/>
              </a:solidFill>
              <a:highlight>
                <a:srgbClr val="FFFFFF"/>
              </a:highlight>
              <a:latin typeface="Aptos"/>
              <a:ea typeface="+mn-lt"/>
              <a:cs typeface="Segoe UI"/>
            </a:endParaRPr>
          </a:p>
          <a:p>
            <a:pPr marL="383540" lvl="2" indent="0" algn="r" rtl="1">
              <a:buNone/>
            </a:pPr>
            <a:r>
              <a:rPr lang="ar-EG" sz="1800" dirty="0">
                <a:highlight>
                  <a:srgbClr val="FFFFFF"/>
                </a:highlight>
                <a:latin typeface="Aptos"/>
                <a:ea typeface="+mn-lt"/>
                <a:cs typeface="Segoe UI"/>
              </a:rPr>
              <a:t>5. هل أنتم على دراية بالبرامج المقدمة من قبل </a:t>
            </a:r>
            <a:r>
              <a:rPr lang="en-US" sz="1800" dirty="0">
                <a:highlight>
                  <a:srgbClr val="FFFFFF"/>
                </a:highlight>
                <a:latin typeface="Aptos"/>
                <a:ea typeface="+mn-lt"/>
                <a:cs typeface="Segoe UI"/>
              </a:rPr>
              <a:t>DCR</a:t>
            </a:r>
            <a:r>
              <a:rPr lang="ar-EG" sz="1800" dirty="0">
                <a:highlight>
                  <a:srgbClr val="FFFFFF"/>
                </a:highlight>
                <a:latin typeface="Aptos"/>
                <a:ea typeface="+mn-lt"/>
                <a:cs typeface="Segoe UI"/>
              </a:rPr>
              <a:t> وبالمنظمات المنتسبة إليها؟ في تلك الحالة، أي منها؟</a:t>
            </a:r>
            <a:endParaRPr lang="ar-EG" dirty="0">
              <a:solidFill>
                <a:srgbClr val="000000"/>
              </a:solidFill>
              <a:highlight>
                <a:srgbClr val="FFFFFF"/>
              </a:highlight>
              <a:latin typeface="Aptos"/>
              <a:ea typeface="+mn-lt"/>
              <a:cs typeface="Segoe UI"/>
            </a:endParaRPr>
          </a:p>
          <a:p>
            <a:pPr marL="383540" lvl="2" indent="0" algn="r" rtl="1">
              <a:buNone/>
            </a:pPr>
            <a:endParaRPr lang="en-US" dirty="0">
              <a:solidFill>
                <a:srgbClr val="404040"/>
              </a:solidFill>
              <a:highlight>
                <a:srgbClr val="FFFFFF"/>
              </a:highlight>
              <a:latin typeface="Aptos"/>
            </a:endParaRPr>
          </a:p>
          <a:p>
            <a:pPr marL="1126490" lvl="3" indent="-285750" algn="r" rtl="1">
              <a:lnSpc>
                <a:spcPct val="90000"/>
              </a:lnSpc>
              <a:spcBef>
                <a:spcPts val="200"/>
              </a:spcBef>
              <a:spcAft>
                <a:spcPts val="400"/>
              </a:spcAft>
              <a:buFont typeface="Calibri"/>
              <a:buChar char="-"/>
            </a:pPr>
            <a:r>
              <a:rPr lang="ar-EG" dirty="0">
                <a:solidFill>
                  <a:srgbClr val="0070C0"/>
                </a:solidFill>
                <a:highlight>
                  <a:srgbClr val="FFFFFF"/>
                </a:highlight>
                <a:latin typeface="Aptos"/>
                <a:ea typeface="Calibri"/>
                <a:cs typeface="Calibri"/>
              </a:rPr>
              <a:t>تغيير متقرح: تعد </a:t>
            </a:r>
            <a:r>
              <a:rPr lang="en-US" dirty="0">
                <a:solidFill>
                  <a:srgbClr val="0070C0"/>
                </a:solidFill>
                <a:highlight>
                  <a:srgbClr val="FFFFFF"/>
                </a:highlight>
                <a:latin typeface="Aptos"/>
                <a:ea typeface="Calibri"/>
                <a:cs typeface="Calibri"/>
              </a:rPr>
              <a:t>DCR</a:t>
            </a:r>
            <a:r>
              <a:rPr lang="ar-EG" dirty="0">
                <a:solidFill>
                  <a:srgbClr val="0070C0"/>
                </a:solidFill>
                <a:highlight>
                  <a:srgbClr val="FFFFFF"/>
                </a:highlight>
                <a:latin typeface="Aptos"/>
                <a:ea typeface="Calibri"/>
                <a:cs typeface="Calibri"/>
              </a:rPr>
              <a:t> ….. وهي تقدم [أ-ي] من البرامج، وغيرها. هل أنتم على دراية بأي من تلك البرامج؟ في تلك الحالة، أي منها؟</a:t>
            </a:r>
            <a:endParaRPr lang="en-US" dirty="0">
              <a:solidFill>
                <a:srgbClr val="0070C0"/>
              </a:solidFill>
              <a:highlight>
                <a:srgbClr val="FFFFFF"/>
              </a:highlight>
              <a:latin typeface="Aptos"/>
              <a:ea typeface="Calibri"/>
              <a:cs typeface="Calibri"/>
            </a:endParaRPr>
          </a:p>
          <a:p>
            <a:pPr marL="726440" lvl="2" indent="-342900" algn="r" rtl="1">
              <a:lnSpc>
                <a:spcPct val="90000"/>
              </a:lnSpc>
              <a:spcBef>
                <a:spcPts val="200"/>
              </a:spcBef>
              <a:spcAft>
                <a:spcPts val="400"/>
              </a:spcAft>
              <a:buAutoNum type="arabicPeriod"/>
            </a:pPr>
            <a:r>
              <a:rPr lang="ar-EG" dirty="0">
                <a:solidFill>
                  <a:srgbClr val="0070C0"/>
                </a:solidFill>
                <a:highlight>
                  <a:srgbClr val="FFFFFF"/>
                </a:highlight>
                <a:latin typeface="Aptos"/>
                <a:ea typeface="Calibri"/>
                <a:cs typeface="Calibri"/>
              </a:rPr>
              <a:t>كيف يود الناس استخدام </a:t>
            </a:r>
            <a:r>
              <a:rPr lang="en-US" dirty="0">
                <a:solidFill>
                  <a:srgbClr val="0070C0"/>
                </a:solidFill>
                <a:highlight>
                  <a:srgbClr val="FFFFFF"/>
                </a:highlight>
                <a:latin typeface="Aptos"/>
                <a:ea typeface="Calibri"/>
                <a:cs typeface="Calibri"/>
              </a:rPr>
              <a:t>Memorial Drive</a:t>
            </a:r>
            <a:r>
              <a:rPr lang="ar-EG" dirty="0">
                <a:solidFill>
                  <a:srgbClr val="0070C0"/>
                </a:solidFill>
                <a:highlight>
                  <a:srgbClr val="FFFFFF"/>
                </a:highlight>
                <a:latin typeface="Aptos"/>
                <a:ea typeface="Calibri"/>
                <a:cs typeface="Calibri"/>
              </a:rPr>
              <a:t>؟ ما الذي يرغب الناس بفعله و/ أو الطريقة التي يودون الارتباط فيها بهذا المكان؟</a:t>
            </a:r>
            <a:endParaRPr lang="en-US" dirty="0">
              <a:solidFill>
                <a:srgbClr val="0070C0"/>
              </a:solidFill>
              <a:highlight>
                <a:srgbClr val="FFFFFF"/>
              </a:highlight>
              <a:latin typeface="Aptos"/>
              <a:ea typeface="Calibri"/>
              <a:cs typeface="Calibri"/>
            </a:endParaRPr>
          </a:p>
          <a:p>
            <a:pPr marL="383540" lvl="2" algn="r" rtl="1">
              <a:lnSpc>
                <a:spcPct val="90000"/>
              </a:lnSpc>
              <a:spcBef>
                <a:spcPts val="200"/>
              </a:spcBef>
              <a:spcAft>
                <a:spcPts val="400"/>
              </a:spcAft>
            </a:pPr>
            <a:endParaRPr lang="en-US" dirty="0">
              <a:solidFill>
                <a:srgbClr val="0070C0"/>
              </a:solidFill>
              <a:highlight>
                <a:srgbClr val="FFFFFF"/>
              </a:highlight>
              <a:latin typeface="Aptos"/>
              <a:ea typeface="Calibri"/>
              <a:cs typeface="Calibri"/>
            </a:endParaRPr>
          </a:p>
          <a:p>
            <a:pPr marL="383540" lvl="2" algn="r" rtl="1">
              <a:lnSpc>
                <a:spcPct val="90000"/>
              </a:lnSpc>
              <a:spcBef>
                <a:spcPts val="200"/>
              </a:spcBef>
              <a:spcAft>
                <a:spcPts val="400"/>
              </a:spcAft>
            </a:pPr>
            <a:r>
              <a:rPr lang="ar-EG" dirty="0">
                <a:solidFill>
                  <a:srgbClr val="0070C0"/>
                </a:solidFill>
                <a:highlight>
                  <a:srgbClr val="FFFFFF"/>
                </a:highlight>
                <a:latin typeface="Aptos"/>
                <a:ea typeface="Calibri"/>
                <a:cs typeface="Calibri"/>
              </a:rPr>
              <a:t>آراء مرجعية من فريق العمل:</a:t>
            </a:r>
            <a:endParaRPr lang="en-US" dirty="0">
              <a:solidFill>
                <a:srgbClr val="0070C0"/>
              </a:solidFill>
              <a:highlight>
                <a:srgbClr val="FFFFFF"/>
              </a:highlight>
              <a:latin typeface="Aptos"/>
              <a:ea typeface="Calibri"/>
              <a:cs typeface="Calibri"/>
            </a:endParaRPr>
          </a:p>
          <a:p>
            <a:pPr marL="669290" lvl="2" indent="-285750" algn="r" rtl="1">
              <a:lnSpc>
                <a:spcPct val="90000"/>
              </a:lnSpc>
              <a:spcBef>
                <a:spcPts val="200"/>
              </a:spcBef>
              <a:spcAft>
                <a:spcPts val="400"/>
              </a:spcAft>
              <a:buFont typeface="Calibri"/>
              <a:buChar char="-"/>
            </a:pPr>
            <a:r>
              <a:rPr lang="ar-EG" dirty="0">
                <a:solidFill>
                  <a:srgbClr val="0070C0"/>
                </a:solidFill>
                <a:highlight>
                  <a:srgbClr val="FFFFFF"/>
                </a:highlight>
                <a:latin typeface="Aptos"/>
                <a:ea typeface="Calibri"/>
                <a:cs typeface="Calibri"/>
              </a:rPr>
              <a:t>التأكيد على التعليقات الافتتاحية من المجموعة المتخصصة: لماذا نحن هنا؟ لماذا نقوم بهذا العمل؟ القسم المرجعي 205</a:t>
            </a:r>
            <a:endParaRPr lang="en-US" dirty="0">
              <a:solidFill>
                <a:srgbClr val="0070C0"/>
              </a:solidFill>
              <a:highlight>
                <a:srgbClr val="FFFFFF"/>
              </a:highlight>
              <a:latin typeface="Aptos"/>
              <a:ea typeface="Calibri"/>
              <a:cs typeface="Calibri"/>
            </a:endParaRPr>
          </a:p>
        </p:txBody>
      </p:sp>
    </p:spTree>
    <p:extLst>
      <p:ext uri="{BB962C8B-B14F-4D97-AF65-F5344CB8AC3E}">
        <p14:creationId xmlns:p14="http://schemas.microsoft.com/office/powerpoint/2010/main" val="5052465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A6B5EB-5F35-DD90-A91A-C9BFD18741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65E50F-DA99-56FC-3F65-5A6A7FBB3B57}"/>
              </a:ext>
            </a:extLst>
          </p:cNvPr>
          <p:cNvSpPr>
            <a:spLocks noGrp="1"/>
          </p:cNvSpPr>
          <p:nvPr>
            <p:ph type="title"/>
          </p:nvPr>
        </p:nvSpPr>
        <p:spPr/>
        <p:txBody>
          <a:bodyPr/>
          <a:lstStyle/>
          <a:p>
            <a:pPr algn="r" rtl="1"/>
            <a:r>
              <a:rPr lang="ar-EG" dirty="0">
                <a:ea typeface="Calibri Light"/>
                <a:cs typeface="Calibri Light"/>
              </a:rPr>
              <a:t>المحتوى الخاص بالمجموعة المتخصصة [تصويت] </a:t>
            </a:r>
            <a:endParaRPr lang="en-US" dirty="0"/>
          </a:p>
        </p:txBody>
      </p:sp>
      <p:sp>
        <p:nvSpPr>
          <p:cNvPr id="3" name="Content Placeholder 2">
            <a:extLst>
              <a:ext uri="{FF2B5EF4-FFF2-40B4-BE49-F238E27FC236}">
                <a16:creationId xmlns:a16="http://schemas.microsoft.com/office/drawing/2014/main" id="{9364068C-599C-6B0A-BECE-C3D2E610885D}"/>
              </a:ext>
            </a:extLst>
          </p:cNvPr>
          <p:cNvSpPr>
            <a:spLocks noGrp="1"/>
          </p:cNvSpPr>
          <p:nvPr>
            <p:ph idx="1"/>
          </p:nvPr>
        </p:nvSpPr>
        <p:spPr/>
        <p:txBody>
          <a:bodyPr vert="horz" lIns="0" tIns="45720" rIns="0" bIns="45720" rtlCol="0" anchor="t">
            <a:normAutofit/>
          </a:bodyPr>
          <a:lstStyle/>
          <a:p>
            <a:pPr marL="571500" indent="-571500" algn="r" rtl="1">
              <a:buFont typeface="Wingdings,Sans-Serif" panose="020F0502020204030204" pitchFamily="34" charset="0"/>
              <a:buChar char="§"/>
            </a:pPr>
            <a:r>
              <a:rPr lang="ar-EG" sz="2800" dirty="0">
                <a:latin typeface="Aptos Narrow"/>
              </a:rPr>
              <a:t>أية تعديلات؟</a:t>
            </a:r>
            <a:endParaRPr lang="en-US" sz="2800" dirty="0">
              <a:solidFill>
                <a:srgbClr val="000000"/>
              </a:solidFill>
              <a:latin typeface="Aptos Narrow"/>
            </a:endParaRPr>
          </a:p>
          <a:p>
            <a:pPr marL="571500" indent="-571500" algn="r" rtl="1">
              <a:buFont typeface="Wingdings,Sans-Serif" panose="020F0502020204030204" pitchFamily="34" charset="0"/>
              <a:buChar char="§"/>
            </a:pPr>
            <a:r>
              <a:rPr lang="ar-EG" sz="2800" dirty="0">
                <a:latin typeface="Aptos Narrow"/>
              </a:rPr>
              <a:t>تصويت</a:t>
            </a:r>
            <a:endParaRPr lang="en-US" sz="2800" dirty="0"/>
          </a:p>
        </p:txBody>
      </p:sp>
    </p:spTree>
    <p:extLst>
      <p:ext uri="{BB962C8B-B14F-4D97-AF65-F5344CB8AC3E}">
        <p14:creationId xmlns:p14="http://schemas.microsoft.com/office/powerpoint/2010/main" val="23737583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06729A-6517-BD19-3D58-FAFEE79A736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092583-52DA-5992-0B62-03EED44C3346}"/>
              </a:ext>
            </a:extLst>
          </p:cNvPr>
          <p:cNvSpPr>
            <a:spLocks noGrp="1"/>
          </p:cNvSpPr>
          <p:nvPr>
            <p:ph type="title"/>
          </p:nvPr>
        </p:nvSpPr>
        <p:spPr/>
        <p:txBody>
          <a:bodyPr/>
          <a:lstStyle/>
          <a:p>
            <a:pPr algn="r" rtl="1"/>
            <a:r>
              <a:rPr lang="ar-EG" dirty="0">
                <a:ea typeface="Calibri Light"/>
                <a:cs typeface="Calibri Light"/>
              </a:rPr>
              <a:t>التوعية الخاصة بالمجموعة المتخصصة [تصويت]</a:t>
            </a:r>
            <a:endParaRPr lang="en-US" dirty="0"/>
          </a:p>
        </p:txBody>
      </p:sp>
      <p:sp>
        <p:nvSpPr>
          <p:cNvPr id="3" name="Content Placeholder 2">
            <a:extLst>
              <a:ext uri="{FF2B5EF4-FFF2-40B4-BE49-F238E27FC236}">
                <a16:creationId xmlns:a16="http://schemas.microsoft.com/office/drawing/2014/main" id="{69F75AA0-B25A-8D5C-3C92-743DE7EBDB0F}"/>
              </a:ext>
            </a:extLst>
          </p:cNvPr>
          <p:cNvSpPr>
            <a:spLocks noGrp="1"/>
          </p:cNvSpPr>
          <p:nvPr>
            <p:ph idx="1"/>
          </p:nvPr>
        </p:nvSpPr>
        <p:spPr/>
        <p:txBody>
          <a:bodyPr vert="horz" lIns="0" tIns="45720" rIns="0" bIns="45720" rtlCol="0" anchor="t">
            <a:normAutofit/>
          </a:bodyPr>
          <a:lstStyle/>
          <a:p>
            <a:pPr marL="571500" indent="-571500" algn="r" rtl="1">
              <a:buFont typeface="Wingdings,Sans-Serif" panose="020F0502020204030204" pitchFamily="34" charset="0"/>
              <a:buChar char="§"/>
            </a:pPr>
            <a:r>
              <a:rPr lang="ar-EG" sz="2800" dirty="0">
                <a:latin typeface="Aptos Narrow"/>
              </a:rPr>
              <a:t>أية تعديلات؟</a:t>
            </a:r>
            <a:endParaRPr lang="en-US" sz="2800" dirty="0">
              <a:solidFill>
                <a:srgbClr val="000000"/>
              </a:solidFill>
              <a:latin typeface="Aptos Narrow"/>
            </a:endParaRPr>
          </a:p>
          <a:p>
            <a:pPr marL="571500" indent="-571500" algn="r" rtl="1">
              <a:buFont typeface="Wingdings,Sans-Serif" panose="020F0502020204030204" pitchFamily="34" charset="0"/>
              <a:buChar char="§"/>
            </a:pPr>
            <a:r>
              <a:rPr lang="ar-EG" sz="2800" dirty="0">
                <a:latin typeface="Aptos Narrow"/>
              </a:rPr>
              <a:t>تصويت</a:t>
            </a:r>
            <a:endParaRPr lang="en-US" sz="2800" dirty="0"/>
          </a:p>
        </p:txBody>
      </p:sp>
    </p:spTree>
    <p:extLst>
      <p:ext uri="{BB962C8B-B14F-4D97-AF65-F5344CB8AC3E}">
        <p14:creationId xmlns:p14="http://schemas.microsoft.com/office/powerpoint/2010/main" val="41489652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177E42-DAA5-AED2-D4E5-AA0EDD5DF8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6DEE6CB-316B-E627-ACD2-9E6CBFABBC4A}"/>
              </a:ext>
            </a:extLst>
          </p:cNvPr>
          <p:cNvSpPr>
            <a:spLocks noGrp="1"/>
          </p:cNvSpPr>
          <p:nvPr>
            <p:ph type="title"/>
          </p:nvPr>
        </p:nvSpPr>
        <p:spPr/>
        <p:txBody>
          <a:bodyPr/>
          <a:lstStyle/>
          <a:p>
            <a:pPr algn="r" rtl="1"/>
            <a:r>
              <a:rPr lang="ar-EG" dirty="0">
                <a:latin typeface="Aptos Display"/>
                <a:ea typeface="Calibri Light"/>
                <a:cs typeface="Calibri Light"/>
              </a:rPr>
              <a:t>مراجعة محاضر أو دقائق اجتماع رقم 5 في 1/ديسمبر [تصويت]</a:t>
            </a:r>
            <a:endParaRPr lang="en-US" dirty="0">
              <a:latin typeface="Aptos Display"/>
              <a:ea typeface="Calibri Light"/>
              <a:cs typeface="Calibri Light"/>
            </a:endParaRPr>
          </a:p>
        </p:txBody>
      </p:sp>
      <p:sp>
        <p:nvSpPr>
          <p:cNvPr id="3" name="Content Placeholder 2">
            <a:extLst>
              <a:ext uri="{FF2B5EF4-FFF2-40B4-BE49-F238E27FC236}">
                <a16:creationId xmlns:a16="http://schemas.microsoft.com/office/drawing/2014/main" id="{F2312995-1C1D-5D77-78FC-BB0BE8E07909}"/>
              </a:ext>
            </a:extLst>
          </p:cNvPr>
          <p:cNvSpPr>
            <a:spLocks noGrp="1"/>
          </p:cNvSpPr>
          <p:nvPr>
            <p:ph idx="1"/>
          </p:nvPr>
        </p:nvSpPr>
        <p:spPr/>
        <p:txBody>
          <a:bodyPr vert="horz" lIns="0" tIns="45720" rIns="0" bIns="45720" rtlCol="0" anchor="t">
            <a:normAutofit/>
          </a:bodyPr>
          <a:lstStyle/>
          <a:p>
            <a:pPr marL="571500" indent="-571500" algn="r" rtl="1">
              <a:buClr>
                <a:srgbClr val="004B24"/>
              </a:buClr>
              <a:buFont typeface="Wingdings,Sans-Serif" panose="020F0502020204030204" pitchFamily="34" charset="0"/>
              <a:buChar char="§"/>
            </a:pPr>
            <a:r>
              <a:rPr lang="ar-EG" sz="2800" dirty="0">
                <a:solidFill>
                  <a:srgbClr val="404040"/>
                </a:solidFill>
                <a:latin typeface="Aptos Narrow"/>
                <a:ea typeface="Calibri"/>
                <a:cs typeface="Calibri"/>
              </a:rPr>
              <a:t>أية تعديلات؟</a:t>
            </a:r>
            <a:endParaRPr lang="en-US" sz="2800" dirty="0">
              <a:solidFill>
                <a:srgbClr val="404040"/>
              </a:solidFill>
              <a:latin typeface="Aptos Narrow"/>
              <a:ea typeface="Calibri"/>
              <a:cs typeface="Calibri"/>
            </a:endParaRPr>
          </a:p>
          <a:p>
            <a:pPr marL="571500" indent="-571500" algn="r" rtl="1">
              <a:buClr>
                <a:srgbClr val="004B24"/>
              </a:buClr>
              <a:buFont typeface="Wingdings,Sans-Serif" panose="020F0502020204030204" pitchFamily="34" charset="0"/>
              <a:buChar char="§"/>
            </a:pPr>
            <a:r>
              <a:rPr lang="ar-EG" sz="2800" dirty="0">
                <a:solidFill>
                  <a:srgbClr val="404040"/>
                </a:solidFill>
                <a:latin typeface="Aptos Narrow"/>
                <a:ea typeface="Calibri"/>
                <a:cs typeface="Calibri"/>
              </a:rPr>
              <a:t>تصويت</a:t>
            </a:r>
            <a:endParaRPr lang="en-US" sz="2800" dirty="0">
              <a:solidFill>
                <a:srgbClr val="404040"/>
              </a:solidFill>
              <a:latin typeface="Aptos Narrow"/>
              <a:ea typeface="Calibri"/>
              <a:cs typeface="Calibri"/>
            </a:endParaRPr>
          </a:p>
          <a:p>
            <a:pPr algn="r" rtl="1">
              <a:buFont typeface="Wingdings,Sans-Serif" panose="020F0502020204030204" pitchFamily="34" charset="0"/>
              <a:buChar char="§"/>
            </a:pPr>
            <a:endParaRPr lang="en-US" sz="1700" dirty="0">
              <a:solidFill>
                <a:srgbClr val="000000"/>
              </a:solidFill>
              <a:ea typeface="Calibri"/>
              <a:cs typeface="Calibri"/>
            </a:endParaRPr>
          </a:p>
          <a:p>
            <a:pPr algn="r" rtl="1"/>
            <a:endParaRPr lang="en-US" dirty="0">
              <a:ea typeface="Calibri"/>
              <a:cs typeface="Calibri"/>
            </a:endParaRPr>
          </a:p>
        </p:txBody>
      </p:sp>
    </p:spTree>
    <p:extLst>
      <p:ext uri="{BB962C8B-B14F-4D97-AF65-F5344CB8AC3E}">
        <p14:creationId xmlns:p14="http://schemas.microsoft.com/office/powerpoint/2010/main" val="1837468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4599BB-8ABA-4FA5-17DB-073D8A6B0F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789EE6-F133-CCF0-9C96-499A54184163}"/>
              </a:ext>
            </a:extLst>
          </p:cNvPr>
          <p:cNvSpPr>
            <a:spLocks noGrp="1"/>
          </p:cNvSpPr>
          <p:nvPr>
            <p:ph type="title"/>
          </p:nvPr>
        </p:nvSpPr>
        <p:spPr/>
        <p:txBody>
          <a:bodyPr/>
          <a:lstStyle/>
          <a:p>
            <a:pPr algn="r" rtl="1"/>
            <a:r>
              <a:rPr lang="ar-EG" dirty="0">
                <a:latin typeface="Aptos Display"/>
                <a:ea typeface="Calibri Light"/>
                <a:cs typeface="Calibri Light"/>
              </a:rPr>
              <a:t>مراجعة محاضر أو دقائق اجتماع رقم 6 في 28/يناير [تصويت]</a:t>
            </a:r>
            <a:endParaRPr lang="en-US" dirty="0">
              <a:latin typeface="Aptos Display"/>
              <a:ea typeface="Calibri Light"/>
              <a:cs typeface="Calibri Light"/>
            </a:endParaRPr>
          </a:p>
        </p:txBody>
      </p:sp>
      <p:sp>
        <p:nvSpPr>
          <p:cNvPr id="3" name="Content Placeholder 2">
            <a:extLst>
              <a:ext uri="{FF2B5EF4-FFF2-40B4-BE49-F238E27FC236}">
                <a16:creationId xmlns:a16="http://schemas.microsoft.com/office/drawing/2014/main" id="{6A920FDA-0CFE-1D61-C3EF-6E2D593B971E}"/>
              </a:ext>
            </a:extLst>
          </p:cNvPr>
          <p:cNvSpPr>
            <a:spLocks noGrp="1"/>
          </p:cNvSpPr>
          <p:nvPr>
            <p:ph idx="1"/>
          </p:nvPr>
        </p:nvSpPr>
        <p:spPr/>
        <p:txBody>
          <a:bodyPr vert="horz" lIns="0" tIns="45720" rIns="0" bIns="45720" rtlCol="0" anchor="t">
            <a:normAutofit/>
          </a:bodyPr>
          <a:lstStyle/>
          <a:p>
            <a:pPr marL="571500" indent="-571500" algn="r" rtl="1">
              <a:buClr>
                <a:srgbClr val="004B24"/>
              </a:buClr>
              <a:buFont typeface="Wingdings,Sans-Serif" panose="020F0502020204030204" pitchFamily="34" charset="0"/>
              <a:buChar char="§"/>
            </a:pPr>
            <a:r>
              <a:rPr lang="ar-EG" sz="2800" dirty="0">
                <a:solidFill>
                  <a:srgbClr val="404040"/>
                </a:solidFill>
                <a:latin typeface="Aptos Narrow"/>
                <a:ea typeface="Calibri"/>
                <a:cs typeface="Calibri"/>
              </a:rPr>
              <a:t>أية تعديلات؟</a:t>
            </a:r>
            <a:endParaRPr lang="en-US" sz="2800" dirty="0">
              <a:solidFill>
                <a:srgbClr val="404040"/>
              </a:solidFill>
              <a:latin typeface="Aptos Narrow"/>
              <a:ea typeface="Calibri"/>
              <a:cs typeface="Calibri"/>
            </a:endParaRPr>
          </a:p>
          <a:p>
            <a:pPr marL="571500" indent="-571500" algn="r" rtl="1">
              <a:buClr>
                <a:srgbClr val="004B24"/>
              </a:buClr>
              <a:buFont typeface="Wingdings,Sans-Serif" panose="020F0502020204030204" pitchFamily="34" charset="0"/>
              <a:buChar char="§"/>
            </a:pPr>
            <a:r>
              <a:rPr lang="ar-EG" sz="2800" dirty="0">
                <a:solidFill>
                  <a:srgbClr val="404040"/>
                </a:solidFill>
                <a:latin typeface="Aptos Narrow"/>
                <a:ea typeface="Calibri"/>
                <a:cs typeface="Calibri"/>
              </a:rPr>
              <a:t>تصويت</a:t>
            </a:r>
            <a:endParaRPr lang="en-US" sz="2800" dirty="0">
              <a:solidFill>
                <a:srgbClr val="404040"/>
              </a:solidFill>
              <a:latin typeface="Aptos Narrow"/>
              <a:ea typeface="Calibri"/>
              <a:cs typeface="Calibri"/>
            </a:endParaRPr>
          </a:p>
          <a:p>
            <a:pPr algn="r" rtl="1">
              <a:buFont typeface="Wingdings,Sans-Serif" panose="020F0502020204030204" pitchFamily="34" charset="0"/>
              <a:buChar char="§"/>
            </a:pPr>
            <a:endParaRPr lang="en-US" sz="1700" dirty="0">
              <a:solidFill>
                <a:srgbClr val="000000"/>
              </a:solidFill>
              <a:ea typeface="Calibri"/>
              <a:cs typeface="Calibri"/>
            </a:endParaRPr>
          </a:p>
          <a:p>
            <a:pPr algn="r" rtl="1"/>
            <a:endParaRPr lang="en-US" dirty="0">
              <a:ea typeface="Calibri"/>
              <a:cs typeface="Calibri"/>
            </a:endParaRPr>
          </a:p>
        </p:txBody>
      </p:sp>
    </p:spTree>
    <p:extLst>
      <p:ext uri="{BB962C8B-B14F-4D97-AF65-F5344CB8AC3E}">
        <p14:creationId xmlns:p14="http://schemas.microsoft.com/office/powerpoint/2010/main" val="4130215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904C7-DD89-9BBC-5A8E-4CCCC34B365E}"/>
              </a:ext>
            </a:extLst>
          </p:cNvPr>
          <p:cNvSpPr>
            <a:spLocks noGrp="1"/>
          </p:cNvSpPr>
          <p:nvPr>
            <p:ph type="title"/>
          </p:nvPr>
        </p:nvSpPr>
        <p:spPr/>
        <p:txBody>
          <a:bodyPr/>
          <a:lstStyle/>
          <a:p>
            <a:pPr algn="r" rtl="1"/>
            <a:r>
              <a:rPr lang="ar-EG" dirty="0">
                <a:latin typeface="Arial" panose="020B0604020202020204" pitchFamily="34" charset="0"/>
                <a:ea typeface="Calibri Light"/>
                <a:cs typeface="Arial" panose="020B0604020202020204" pitchFamily="34" charset="0"/>
              </a:rPr>
              <a:t>إخطار التسجيل</a:t>
            </a:r>
            <a:endParaRPr lang="en-US"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EA0D2958-6488-46D4-057D-E913179DDC80}"/>
              </a:ext>
            </a:extLst>
          </p:cNvPr>
          <p:cNvSpPr>
            <a:spLocks noGrp="1"/>
          </p:cNvSpPr>
          <p:nvPr>
            <p:ph idx="1"/>
          </p:nvPr>
        </p:nvSpPr>
        <p:spPr>
          <a:xfrm>
            <a:off x="1097280" y="2048934"/>
            <a:ext cx="10058400" cy="3820160"/>
          </a:xfrm>
        </p:spPr>
        <p:txBody>
          <a:bodyPr vert="horz" lIns="0" tIns="45720" rIns="0" bIns="45720" rtlCol="0" anchor="t">
            <a:normAutofit/>
          </a:bodyPr>
          <a:lstStyle/>
          <a:p>
            <a:pPr algn="r" rtl="1"/>
            <a:r>
              <a:rPr lang="ar-EG" sz="2400" dirty="0">
                <a:solidFill>
                  <a:srgbClr val="000000"/>
                </a:solidFill>
                <a:latin typeface="Arial" panose="020B0604020202020204" pitchFamily="34" charset="0"/>
                <a:cs typeface="Arial" panose="020B0604020202020204" pitchFamily="34" charset="0"/>
              </a:rPr>
              <a:t>سوف يتم تسجيل هذا الاجتماع، وقد تقوم إدارة حفظ التراث والترفيه و/ أو المكتب التنفيذي للطاقة والشؤون البيئية باختيار نشر مقطع فيديو، صور ثابتة، تسجيل صوتي و/ أو نص المحادثة.</a:t>
            </a:r>
          </a:p>
          <a:p>
            <a:pPr algn="r" rtl="1">
              <a:spcBef>
                <a:spcPts val="0"/>
              </a:spcBef>
              <a:spcAft>
                <a:spcPts val="0"/>
              </a:spcAft>
            </a:pPr>
            <a:endParaRPr lang="ar-EG" sz="2400" dirty="0">
              <a:solidFill>
                <a:srgbClr val="000000"/>
              </a:solidFill>
              <a:latin typeface="Arial" panose="020B0604020202020204" pitchFamily="34" charset="0"/>
              <a:cs typeface="Arial" panose="020B0604020202020204" pitchFamily="34" charset="0"/>
            </a:endParaRPr>
          </a:p>
          <a:p>
            <a:pPr algn="r" rtl="1">
              <a:spcBef>
                <a:spcPts val="0"/>
              </a:spcBef>
            </a:pPr>
            <a:r>
              <a:rPr lang="ar-EG" sz="2400" dirty="0">
                <a:solidFill>
                  <a:srgbClr val="000000"/>
                </a:solidFill>
                <a:latin typeface="Arial" panose="020B0604020202020204" pitchFamily="34" charset="0"/>
                <a:cs typeface="Arial" panose="020B0604020202020204" pitchFamily="34" charset="0"/>
              </a:rPr>
              <a:t>بالاستمرار في هذا الاجتماع الافتراضي، أنتم توافقون على أن تكونوا جزءً من حدث مسجل أو موثق. قد يتم معاملة التسجيلات ونصوص المحادثة كسجلات عامة.</a:t>
            </a:r>
            <a:endParaRPr lang="en-US" sz="240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758460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8A52C8-F4BB-C6C6-3C31-76861C7B7F0D}"/>
            </a:ext>
          </a:extLst>
        </p:cNvPr>
        <p:cNvGrpSpPr/>
        <p:nvPr/>
      </p:nvGrpSpPr>
      <p:grpSpPr>
        <a:xfrm>
          <a:off x="0" y="0"/>
          <a:ext cx="0" cy="0"/>
          <a:chOff x="0" y="0"/>
          <a:chExt cx="0" cy="0"/>
        </a:xfrm>
      </p:grpSpPr>
      <p:grpSp>
        <p:nvGrpSpPr>
          <p:cNvPr id="44" name="Group 43">
            <a:extLst>
              <a:ext uri="{FF2B5EF4-FFF2-40B4-BE49-F238E27FC236}">
                <a16:creationId xmlns:a16="http://schemas.microsoft.com/office/drawing/2014/main" id="{FFED7D46-BF88-CFAB-5C74-DD2B6003256A}"/>
              </a:ext>
              <a:ext uri="{C183D7F6-B498-43B3-948B-1728B52AA6E4}">
                <adec:decorative xmlns:adec="http://schemas.microsoft.com/office/drawing/2017/decorative" val="1"/>
              </a:ext>
            </a:extLst>
          </p:cNvPr>
          <p:cNvGrpSpPr/>
          <p:nvPr/>
        </p:nvGrpSpPr>
        <p:grpSpPr>
          <a:xfrm rot="10800000">
            <a:off x="1486374" y="4120827"/>
            <a:ext cx="9687258" cy="184848"/>
            <a:chOff x="1051664" y="3431606"/>
            <a:chExt cx="10110591" cy="216597"/>
          </a:xfrm>
        </p:grpSpPr>
        <p:cxnSp>
          <p:nvCxnSpPr>
            <p:cNvPr id="27" name="Straight Arrow Connector 26">
              <a:extLst>
                <a:ext uri="{FF2B5EF4-FFF2-40B4-BE49-F238E27FC236}">
                  <a16:creationId xmlns:a16="http://schemas.microsoft.com/office/drawing/2014/main" id="{3650F441-4539-DE51-45EC-BA2CE88BA2F1}"/>
                </a:ext>
              </a:extLst>
            </p:cNvPr>
            <p:cNvCxnSpPr/>
            <p:nvPr/>
          </p:nvCxnSpPr>
          <p:spPr>
            <a:xfrm>
              <a:off x="1093416" y="3543821"/>
              <a:ext cx="10068839" cy="167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8" name="Oval 27">
              <a:extLst>
                <a:ext uri="{FF2B5EF4-FFF2-40B4-BE49-F238E27FC236}">
                  <a16:creationId xmlns:a16="http://schemas.microsoft.com/office/drawing/2014/main" id="{C4724301-1DC9-5DF5-5444-CD5588A1C959}"/>
                </a:ext>
              </a:extLst>
            </p:cNvPr>
            <p:cNvSpPr/>
            <p:nvPr/>
          </p:nvSpPr>
          <p:spPr>
            <a:xfrm flipV="1">
              <a:off x="1051664" y="3473362"/>
              <a:ext cx="213986" cy="17484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a:extLst>
                <a:ext uri="{FF2B5EF4-FFF2-40B4-BE49-F238E27FC236}">
                  <a16:creationId xmlns:a16="http://schemas.microsoft.com/office/drawing/2014/main" id="{DB3671F5-EC97-A1BF-AD86-9AE210C39DC0}"/>
                </a:ext>
              </a:extLst>
            </p:cNvPr>
            <p:cNvSpPr/>
            <p:nvPr/>
          </p:nvSpPr>
          <p:spPr>
            <a:xfrm flipV="1">
              <a:off x="3139334" y="3452484"/>
              <a:ext cx="213986" cy="17484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CCF38ADD-09CA-0052-64C2-FAC4B75B81BB}"/>
                </a:ext>
              </a:extLst>
            </p:cNvPr>
            <p:cNvSpPr/>
            <p:nvPr/>
          </p:nvSpPr>
          <p:spPr>
            <a:xfrm flipV="1">
              <a:off x="9214457" y="3452483"/>
              <a:ext cx="213986" cy="17484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0E944288-5339-C41A-41FA-AFDBF42EFAB8}"/>
                </a:ext>
              </a:extLst>
            </p:cNvPr>
            <p:cNvSpPr/>
            <p:nvPr/>
          </p:nvSpPr>
          <p:spPr>
            <a:xfrm flipV="1">
              <a:off x="5080867" y="3431606"/>
              <a:ext cx="213986" cy="17484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5C211A56-1806-7DF8-3BD1-53F2161C6CC7}"/>
                </a:ext>
              </a:extLst>
            </p:cNvPr>
            <p:cNvSpPr/>
            <p:nvPr/>
          </p:nvSpPr>
          <p:spPr>
            <a:xfrm flipV="1">
              <a:off x="7147662" y="3473360"/>
              <a:ext cx="213986" cy="17484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56" name="Straight Arrow Connector 55">
            <a:extLst>
              <a:ext uri="{FF2B5EF4-FFF2-40B4-BE49-F238E27FC236}">
                <a16:creationId xmlns:a16="http://schemas.microsoft.com/office/drawing/2014/main" id="{1F520162-D799-34B1-B386-1AACA3C92587}"/>
              </a:ext>
              <a:ext uri="{C183D7F6-B498-43B3-948B-1728B52AA6E4}">
                <adec:decorative xmlns:adec="http://schemas.microsoft.com/office/drawing/2017/decorative" val="1"/>
              </a:ext>
            </a:extLst>
          </p:cNvPr>
          <p:cNvCxnSpPr>
            <a:cxnSpLocks/>
          </p:cNvCxnSpPr>
          <p:nvPr/>
        </p:nvCxnSpPr>
        <p:spPr>
          <a:xfrm flipH="1" flipV="1">
            <a:off x="10168000" y="3702906"/>
            <a:ext cx="5219" cy="521917"/>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46" name="Straight Arrow Connector 45">
            <a:extLst>
              <a:ext uri="{FF2B5EF4-FFF2-40B4-BE49-F238E27FC236}">
                <a16:creationId xmlns:a16="http://schemas.microsoft.com/office/drawing/2014/main" id="{3AA9376D-DDA0-8D47-B282-9BB3B37FB8B7}"/>
              </a:ext>
              <a:ext uri="{C183D7F6-B498-43B3-948B-1728B52AA6E4}">
                <adec:decorative xmlns:adec="http://schemas.microsoft.com/office/drawing/2017/decorative" val="1"/>
              </a:ext>
            </a:extLst>
          </p:cNvPr>
          <p:cNvCxnSpPr/>
          <p:nvPr/>
        </p:nvCxnSpPr>
        <p:spPr>
          <a:xfrm flipH="1" flipV="1">
            <a:off x="4089816" y="3689653"/>
            <a:ext cx="5219" cy="521917"/>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52" name="Straight Arrow Connector 51">
            <a:extLst>
              <a:ext uri="{FF2B5EF4-FFF2-40B4-BE49-F238E27FC236}">
                <a16:creationId xmlns:a16="http://schemas.microsoft.com/office/drawing/2014/main" id="{BBAA784E-F757-B6E6-19D4-8C161C5CC0BA}"/>
              </a:ext>
              <a:ext uri="{C183D7F6-B498-43B3-948B-1728B52AA6E4}">
                <adec:decorative xmlns:adec="http://schemas.microsoft.com/office/drawing/2017/decorative" val="1"/>
              </a:ext>
            </a:extLst>
          </p:cNvPr>
          <p:cNvCxnSpPr/>
          <p:nvPr/>
        </p:nvCxnSpPr>
        <p:spPr>
          <a:xfrm flipH="1" flipV="1">
            <a:off x="6003097" y="3706355"/>
            <a:ext cx="5219" cy="521917"/>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53" name="Straight Arrow Connector 52">
            <a:extLst>
              <a:ext uri="{FF2B5EF4-FFF2-40B4-BE49-F238E27FC236}">
                <a16:creationId xmlns:a16="http://schemas.microsoft.com/office/drawing/2014/main" id="{B170001D-86B8-A3E6-535B-F5CDCB549781}"/>
              </a:ext>
              <a:ext uri="{C183D7F6-B498-43B3-948B-1728B52AA6E4}">
                <adec:decorative xmlns:adec="http://schemas.microsoft.com/office/drawing/2017/decorative" val="1"/>
              </a:ext>
            </a:extLst>
          </p:cNvPr>
          <p:cNvCxnSpPr>
            <a:cxnSpLocks/>
          </p:cNvCxnSpPr>
          <p:nvPr/>
        </p:nvCxnSpPr>
        <p:spPr>
          <a:xfrm flipH="1" flipV="1">
            <a:off x="5684555" y="4223387"/>
            <a:ext cx="4732" cy="797678"/>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54" name="Straight Arrow Connector 53">
            <a:extLst>
              <a:ext uri="{FF2B5EF4-FFF2-40B4-BE49-F238E27FC236}">
                <a16:creationId xmlns:a16="http://schemas.microsoft.com/office/drawing/2014/main" id="{B827B5C9-9B0B-A430-3FEF-79E4AD6BDCA7}"/>
              </a:ext>
              <a:ext uri="{C183D7F6-B498-43B3-948B-1728B52AA6E4}">
                <adec:decorative xmlns:adec="http://schemas.microsoft.com/office/drawing/2017/decorative" val="1"/>
              </a:ext>
            </a:extLst>
          </p:cNvPr>
          <p:cNvCxnSpPr>
            <a:cxnSpLocks/>
          </p:cNvCxnSpPr>
          <p:nvPr/>
        </p:nvCxnSpPr>
        <p:spPr>
          <a:xfrm flipH="1" flipV="1">
            <a:off x="8225852" y="3700520"/>
            <a:ext cx="5219" cy="521917"/>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5" name="Straight Arrow Connector 4">
            <a:extLst>
              <a:ext uri="{FF2B5EF4-FFF2-40B4-BE49-F238E27FC236}">
                <a16:creationId xmlns:a16="http://schemas.microsoft.com/office/drawing/2014/main" id="{470886E7-5475-E082-B837-223AA6F0158D}"/>
              </a:ext>
              <a:ext uri="{C183D7F6-B498-43B3-948B-1728B52AA6E4}">
                <adec:decorative xmlns:adec="http://schemas.microsoft.com/office/drawing/2017/decorative" val="1"/>
              </a:ext>
            </a:extLst>
          </p:cNvPr>
          <p:cNvCxnSpPr>
            <a:cxnSpLocks/>
          </p:cNvCxnSpPr>
          <p:nvPr/>
        </p:nvCxnSpPr>
        <p:spPr>
          <a:xfrm flipH="1" flipV="1">
            <a:off x="1871050" y="3700858"/>
            <a:ext cx="5219" cy="521917"/>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6" name="Straight Arrow Connector 5">
            <a:extLst>
              <a:ext uri="{FF2B5EF4-FFF2-40B4-BE49-F238E27FC236}">
                <a16:creationId xmlns:a16="http://schemas.microsoft.com/office/drawing/2014/main" id="{8C09BE29-DEDE-7832-48E9-F7637FF86DF8}"/>
              </a:ext>
              <a:ext uri="{C183D7F6-B498-43B3-948B-1728B52AA6E4}">
                <adec:decorative xmlns:adec="http://schemas.microsoft.com/office/drawing/2017/decorative" val="1"/>
              </a:ext>
            </a:extLst>
          </p:cNvPr>
          <p:cNvCxnSpPr>
            <a:cxnSpLocks/>
          </p:cNvCxnSpPr>
          <p:nvPr/>
        </p:nvCxnSpPr>
        <p:spPr>
          <a:xfrm flipH="1" flipV="1">
            <a:off x="4333635" y="4234593"/>
            <a:ext cx="4732" cy="797678"/>
          </a:xfrm>
          <a:prstGeom prst="straightConnector1">
            <a:avLst/>
          </a:prstGeom>
        </p:spPr>
        <p:style>
          <a:lnRef idx="1">
            <a:schemeClr val="accent1"/>
          </a:lnRef>
          <a:fillRef idx="0">
            <a:schemeClr val="accent1"/>
          </a:fillRef>
          <a:effectRef idx="0">
            <a:schemeClr val="accent1"/>
          </a:effectRef>
          <a:fontRef idx="minor">
            <a:schemeClr val="tx1"/>
          </a:fontRef>
        </p:style>
      </p:cxnSp>
      <p:sp>
        <p:nvSpPr>
          <p:cNvPr id="59" name="TextBox 58">
            <a:extLst>
              <a:ext uri="{FF2B5EF4-FFF2-40B4-BE49-F238E27FC236}">
                <a16:creationId xmlns:a16="http://schemas.microsoft.com/office/drawing/2014/main" id="{9E421854-13A0-0DCA-2593-414270BFAD66}"/>
              </a:ext>
            </a:extLst>
          </p:cNvPr>
          <p:cNvSpPr txBox="1"/>
          <p:nvPr/>
        </p:nvSpPr>
        <p:spPr>
          <a:xfrm>
            <a:off x="240131" y="3857414"/>
            <a:ext cx="1409700" cy="1200329"/>
          </a:xfrm>
          <a:prstGeom prst="rect">
            <a:avLst/>
          </a:prstGeom>
          <a:noFill/>
          <a:ln w="28575">
            <a:solidFill>
              <a:srgbClr val="0070C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rtl="1"/>
            <a:r>
              <a:rPr lang="ar-EG" b="1" dirty="0">
                <a:solidFill>
                  <a:srgbClr val="00B050"/>
                </a:solidFill>
                <a:ea typeface="Calibri"/>
                <a:cs typeface="Calibri"/>
              </a:rPr>
              <a:t>التقرير النهائي مستحق في الثلاثين من يونيو</a:t>
            </a:r>
            <a:endParaRPr lang="en-US" dirty="0"/>
          </a:p>
        </p:txBody>
      </p:sp>
      <p:sp>
        <p:nvSpPr>
          <p:cNvPr id="58" name="TextBox 57">
            <a:extLst>
              <a:ext uri="{FF2B5EF4-FFF2-40B4-BE49-F238E27FC236}">
                <a16:creationId xmlns:a16="http://schemas.microsoft.com/office/drawing/2014/main" id="{3F00ABB1-F1FC-7981-BDEF-5CD89B405259}"/>
              </a:ext>
            </a:extLst>
          </p:cNvPr>
          <p:cNvSpPr txBox="1"/>
          <p:nvPr/>
        </p:nvSpPr>
        <p:spPr>
          <a:xfrm>
            <a:off x="9246648" y="2771741"/>
            <a:ext cx="1969678" cy="923330"/>
          </a:xfrm>
          <a:prstGeom prst="rect">
            <a:avLst/>
          </a:prstGeom>
          <a:noFill/>
          <a:ln w="28575">
            <a:solidFill>
              <a:srgbClr val="92D05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rtl="1"/>
            <a:r>
              <a:rPr lang="ar-EG" dirty="0">
                <a:ea typeface="Calibri"/>
                <a:cs typeface="Calibri"/>
              </a:rPr>
              <a:t>نحن هنا! اجتماع رقم 7 لفريق العمل</a:t>
            </a:r>
            <a:br>
              <a:rPr lang="ar-EG" dirty="0">
                <a:ea typeface="Calibri"/>
                <a:cs typeface="Calibri"/>
              </a:rPr>
            </a:br>
            <a:r>
              <a:rPr lang="ar-EG" dirty="0">
                <a:ea typeface="Calibri"/>
                <a:cs typeface="Calibri"/>
              </a:rPr>
              <a:t>(6-8 مساءً نظام هجين)</a:t>
            </a:r>
            <a:endParaRPr lang="en-US" dirty="0">
              <a:ea typeface="Calibri"/>
              <a:cs typeface="Calibri"/>
            </a:endParaRPr>
          </a:p>
        </p:txBody>
      </p:sp>
      <p:sp>
        <p:nvSpPr>
          <p:cNvPr id="38" name="TextBox 37">
            <a:extLst>
              <a:ext uri="{FF2B5EF4-FFF2-40B4-BE49-F238E27FC236}">
                <a16:creationId xmlns:a16="http://schemas.microsoft.com/office/drawing/2014/main" id="{A646A67F-06DD-CC7E-386C-25C8A72156B2}"/>
              </a:ext>
            </a:extLst>
          </p:cNvPr>
          <p:cNvSpPr txBox="1"/>
          <p:nvPr/>
        </p:nvSpPr>
        <p:spPr>
          <a:xfrm>
            <a:off x="8482981" y="4311040"/>
            <a:ext cx="864296"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rtl="1"/>
            <a:r>
              <a:rPr lang="ar-EG" b="1" dirty="0">
                <a:ea typeface="Calibri"/>
                <a:cs typeface="Calibri"/>
              </a:rPr>
              <a:t>مارس</a:t>
            </a:r>
            <a:endParaRPr lang="en-US" b="1" dirty="0"/>
          </a:p>
        </p:txBody>
      </p:sp>
      <p:sp>
        <p:nvSpPr>
          <p:cNvPr id="57" name="TextBox 56">
            <a:extLst>
              <a:ext uri="{FF2B5EF4-FFF2-40B4-BE49-F238E27FC236}">
                <a16:creationId xmlns:a16="http://schemas.microsoft.com/office/drawing/2014/main" id="{F1623107-395F-25D4-94D5-65ABD11EBC3E}"/>
              </a:ext>
            </a:extLst>
          </p:cNvPr>
          <p:cNvSpPr txBox="1"/>
          <p:nvPr/>
        </p:nvSpPr>
        <p:spPr>
          <a:xfrm>
            <a:off x="7151951" y="2773652"/>
            <a:ext cx="1969678" cy="923330"/>
          </a:xfrm>
          <a:prstGeom prst="rect">
            <a:avLst/>
          </a:prstGeom>
          <a:noFill/>
          <a:ln w="28575">
            <a:solidFill>
              <a:srgbClr val="92D05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rtl="1"/>
            <a:r>
              <a:rPr lang="ar-EG" dirty="0">
                <a:ea typeface="Calibri"/>
                <a:cs typeface="Calibri"/>
              </a:rPr>
              <a:t>18 مارس</a:t>
            </a:r>
          </a:p>
          <a:p>
            <a:pPr algn="ctr" rtl="1"/>
            <a:r>
              <a:rPr lang="ar-EG" dirty="0">
                <a:ea typeface="Calibri"/>
                <a:cs typeface="Calibri"/>
              </a:rPr>
              <a:t>اجتماع رقم 8</a:t>
            </a:r>
          </a:p>
          <a:p>
            <a:pPr algn="ctr" rtl="1"/>
            <a:r>
              <a:rPr lang="ar-EG" dirty="0">
                <a:ea typeface="Calibri"/>
                <a:cs typeface="Calibri"/>
              </a:rPr>
              <a:t>(6-8 مساءً نظام هجين)</a:t>
            </a:r>
            <a:endParaRPr lang="en-US" dirty="0">
              <a:ea typeface="Calibri"/>
              <a:cs typeface="Calibri"/>
            </a:endParaRPr>
          </a:p>
        </p:txBody>
      </p:sp>
      <p:sp>
        <p:nvSpPr>
          <p:cNvPr id="3" name="TextBox 2">
            <a:extLst>
              <a:ext uri="{FF2B5EF4-FFF2-40B4-BE49-F238E27FC236}">
                <a16:creationId xmlns:a16="http://schemas.microsoft.com/office/drawing/2014/main" id="{EDD4A3F1-D09A-0BFB-46C6-AD62542F582F}"/>
              </a:ext>
            </a:extLst>
          </p:cNvPr>
          <p:cNvSpPr txBox="1"/>
          <p:nvPr/>
        </p:nvSpPr>
        <p:spPr>
          <a:xfrm>
            <a:off x="5278195" y="5047928"/>
            <a:ext cx="2570765" cy="923330"/>
          </a:xfrm>
          <a:prstGeom prst="rect">
            <a:avLst/>
          </a:prstGeom>
          <a:noFill/>
          <a:ln w="28575">
            <a:solidFill>
              <a:srgbClr val="92D05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rtl="1"/>
            <a:r>
              <a:rPr lang="ar-EG" dirty="0">
                <a:ea typeface="Calibri"/>
                <a:cs typeface="Calibri"/>
              </a:rPr>
              <a:t>28 ابريل أو 29 ابريل</a:t>
            </a:r>
          </a:p>
          <a:p>
            <a:pPr algn="ctr" rtl="1"/>
            <a:r>
              <a:rPr lang="ar-EG" dirty="0">
                <a:ea typeface="Calibri"/>
                <a:cs typeface="Calibri"/>
              </a:rPr>
              <a:t>جلسة استماع عامة رقم 3</a:t>
            </a:r>
          </a:p>
          <a:p>
            <a:pPr algn="ctr" rtl="1"/>
            <a:r>
              <a:rPr lang="ar-EG" dirty="0">
                <a:ea typeface="Calibri"/>
                <a:cs typeface="Calibri"/>
              </a:rPr>
              <a:t>6-8 مساءً حضور شخصي فقط</a:t>
            </a:r>
            <a:endParaRPr lang="en-US" dirty="0">
              <a:ea typeface="Calibri"/>
              <a:cs typeface="Calibri"/>
            </a:endParaRPr>
          </a:p>
        </p:txBody>
      </p:sp>
      <p:sp>
        <p:nvSpPr>
          <p:cNvPr id="37" name="TextBox 36">
            <a:extLst>
              <a:ext uri="{FF2B5EF4-FFF2-40B4-BE49-F238E27FC236}">
                <a16:creationId xmlns:a16="http://schemas.microsoft.com/office/drawing/2014/main" id="{288F8E7D-53C7-F4ED-3B42-6929B2DAB069}"/>
              </a:ext>
            </a:extLst>
          </p:cNvPr>
          <p:cNvSpPr txBox="1"/>
          <p:nvPr/>
        </p:nvSpPr>
        <p:spPr>
          <a:xfrm>
            <a:off x="6775546" y="4349914"/>
            <a:ext cx="864296"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rtl="1"/>
            <a:r>
              <a:rPr lang="ar-EG" b="1" dirty="0">
                <a:ea typeface="Calibri"/>
                <a:cs typeface="Calibri"/>
              </a:rPr>
              <a:t>ابريل</a:t>
            </a:r>
            <a:endParaRPr lang="en-US" b="1" dirty="0">
              <a:ea typeface="Calibri"/>
              <a:cs typeface="Calibri"/>
            </a:endParaRPr>
          </a:p>
        </p:txBody>
      </p:sp>
      <p:sp>
        <p:nvSpPr>
          <p:cNvPr id="55" name="TextBox 54">
            <a:extLst>
              <a:ext uri="{FF2B5EF4-FFF2-40B4-BE49-F238E27FC236}">
                <a16:creationId xmlns:a16="http://schemas.microsoft.com/office/drawing/2014/main" id="{B7D669CF-1047-CF65-E181-F339AA5A8FDB}"/>
              </a:ext>
            </a:extLst>
          </p:cNvPr>
          <p:cNvSpPr txBox="1"/>
          <p:nvPr/>
        </p:nvSpPr>
        <p:spPr>
          <a:xfrm>
            <a:off x="2402276" y="5036724"/>
            <a:ext cx="2570765" cy="923330"/>
          </a:xfrm>
          <a:prstGeom prst="rect">
            <a:avLst/>
          </a:prstGeom>
          <a:noFill/>
          <a:ln w="28575">
            <a:solidFill>
              <a:srgbClr val="92D05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rtl="1"/>
            <a:r>
              <a:rPr lang="ar-EG" dirty="0">
                <a:ea typeface="Calibri"/>
                <a:cs typeface="Calibri"/>
              </a:rPr>
              <a:t>4 مايو أو 5 مايو</a:t>
            </a:r>
          </a:p>
          <a:p>
            <a:pPr algn="ctr" rtl="1"/>
            <a:r>
              <a:rPr lang="ar-EG" dirty="0">
                <a:ea typeface="Calibri"/>
                <a:cs typeface="Calibri"/>
              </a:rPr>
              <a:t>جلسة استماع عامة رقم 4</a:t>
            </a:r>
          </a:p>
          <a:p>
            <a:pPr algn="ctr" rtl="1"/>
            <a:r>
              <a:rPr lang="ar-EG" dirty="0">
                <a:ea typeface="Calibri"/>
                <a:cs typeface="Calibri"/>
              </a:rPr>
              <a:t>6-8 مساءً حضور افتراضي فقط</a:t>
            </a:r>
            <a:endParaRPr lang="en-US" dirty="0">
              <a:ea typeface="Calibri"/>
              <a:cs typeface="Calibri"/>
            </a:endParaRPr>
          </a:p>
        </p:txBody>
      </p:sp>
      <p:sp>
        <p:nvSpPr>
          <p:cNvPr id="50" name="TextBox 49">
            <a:extLst>
              <a:ext uri="{FF2B5EF4-FFF2-40B4-BE49-F238E27FC236}">
                <a16:creationId xmlns:a16="http://schemas.microsoft.com/office/drawing/2014/main" id="{C42020D0-CF6A-9A4C-E984-CAA6A9ACD6BD}"/>
              </a:ext>
            </a:extLst>
          </p:cNvPr>
          <p:cNvSpPr txBox="1"/>
          <p:nvPr/>
        </p:nvSpPr>
        <p:spPr>
          <a:xfrm>
            <a:off x="5035664" y="2776878"/>
            <a:ext cx="1959905" cy="923330"/>
          </a:xfrm>
          <a:prstGeom prst="rect">
            <a:avLst/>
          </a:prstGeom>
          <a:noFill/>
          <a:ln w="28575">
            <a:solidFill>
              <a:schemeClr val="accent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ar-EG" dirty="0">
                <a:ea typeface="Calibri"/>
                <a:cs typeface="Calibri"/>
              </a:rPr>
              <a:t>6 ابريل</a:t>
            </a:r>
          </a:p>
          <a:p>
            <a:pPr algn="ctr"/>
            <a:r>
              <a:rPr lang="ar-EG" dirty="0">
                <a:ea typeface="Calibri"/>
                <a:cs typeface="Calibri"/>
              </a:rPr>
              <a:t>اجتماع رقم 9</a:t>
            </a:r>
          </a:p>
          <a:p>
            <a:pPr algn="ctr"/>
            <a:r>
              <a:rPr lang="ar-EG" dirty="0">
                <a:ea typeface="Calibri"/>
                <a:cs typeface="Calibri"/>
              </a:rPr>
              <a:t>(6-8 مساءً نظام هجين)</a:t>
            </a:r>
            <a:endParaRPr lang="en-US" dirty="0">
              <a:ea typeface="Calibri"/>
              <a:cs typeface="Calibri"/>
            </a:endParaRPr>
          </a:p>
        </p:txBody>
      </p:sp>
      <p:sp>
        <p:nvSpPr>
          <p:cNvPr id="36" name="TextBox 35">
            <a:extLst>
              <a:ext uri="{FF2B5EF4-FFF2-40B4-BE49-F238E27FC236}">
                <a16:creationId xmlns:a16="http://schemas.microsoft.com/office/drawing/2014/main" id="{7BB9E0AC-477A-81EF-26F7-F2C373853C1C}"/>
              </a:ext>
            </a:extLst>
          </p:cNvPr>
          <p:cNvSpPr txBox="1"/>
          <p:nvPr/>
        </p:nvSpPr>
        <p:spPr>
          <a:xfrm>
            <a:off x="4816947" y="4474897"/>
            <a:ext cx="864296"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rtl="1"/>
            <a:r>
              <a:rPr lang="ar-EG" b="1" dirty="0">
                <a:ea typeface="Calibri"/>
                <a:cs typeface="Calibri"/>
              </a:rPr>
              <a:t>مايو</a:t>
            </a:r>
            <a:endParaRPr lang="en-US" b="1" dirty="0">
              <a:ea typeface="Calibri"/>
              <a:cs typeface="Calibri"/>
            </a:endParaRPr>
          </a:p>
        </p:txBody>
      </p:sp>
      <p:sp>
        <p:nvSpPr>
          <p:cNvPr id="47" name="TextBox 46">
            <a:extLst>
              <a:ext uri="{FF2B5EF4-FFF2-40B4-BE49-F238E27FC236}">
                <a16:creationId xmlns:a16="http://schemas.microsoft.com/office/drawing/2014/main" id="{9800AACE-7613-F099-FFEA-227E3B3DA486}"/>
              </a:ext>
            </a:extLst>
          </p:cNvPr>
          <p:cNvSpPr txBox="1"/>
          <p:nvPr/>
        </p:nvSpPr>
        <p:spPr>
          <a:xfrm>
            <a:off x="2922640" y="2771689"/>
            <a:ext cx="1988005" cy="923330"/>
          </a:xfrm>
          <a:prstGeom prst="rect">
            <a:avLst/>
          </a:prstGeom>
          <a:noFill/>
          <a:ln w="28575">
            <a:solidFill>
              <a:schemeClr val="accent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rtl="1"/>
            <a:r>
              <a:rPr lang="ar-EG" dirty="0">
                <a:ea typeface="Calibri"/>
                <a:cs typeface="Calibri"/>
              </a:rPr>
              <a:t>13 مايو</a:t>
            </a:r>
          </a:p>
          <a:p>
            <a:pPr algn="ctr" rtl="1"/>
            <a:r>
              <a:rPr lang="ar-EG" dirty="0">
                <a:ea typeface="Calibri"/>
                <a:cs typeface="Calibri"/>
              </a:rPr>
              <a:t>اجتماع رقم 10</a:t>
            </a:r>
          </a:p>
          <a:p>
            <a:pPr algn="ctr" rtl="1"/>
            <a:r>
              <a:rPr lang="ar-EG" dirty="0">
                <a:ea typeface="Calibri"/>
                <a:cs typeface="Calibri"/>
              </a:rPr>
              <a:t>(6-8 مساءً نظام هجين)</a:t>
            </a:r>
            <a:endParaRPr lang="en-US" dirty="0">
              <a:ea typeface="Calibri"/>
              <a:cs typeface="Calibri"/>
            </a:endParaRPr>
          </a:p>
        </p:txBody>
      </p:sp>
      <p:sp>
        <p:nvSpPr>
          <p:cNvPr id="35" name="TextBox 34">
            <a:extLst>
              <a:ext uri="{FF2B5EF4-FFF2-40B4-BE49-F238E27FC236}">
                <a16:creationId xmlns:a16="http://schemas.microsoft.com/office/drawing/2014/main" id="{B5171EDB-53CC-B299-9751-E77B138170AC}"/>
              </a:ext>
            </a:extLst>
          </p:cNvPr>
          <p:cNvSpPr txBox="1"/>
          <p:nvPr/>
        </p:nvSpPr>
        <p:spPr>
          <a:xfrm>
            <a:off x="2767618" y="4311040"/>
            <a:ext cx="864296"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rtl="1"/>
            <a:r>
              <a:rPr lang="ar-EG" b="1" dirty="0">
                <a:ea typeface="Calibri"/>
                <a:cs typeface="Calibri"/>
              </a:rPr>
              <a:t>يونيو</a:t>
            </a:r>
            <a:endParaRPr lang="en-US" b="1" dirty="0">
              <a:ea typeface="Calibri"/>
              <a:cs typeface="Calibri"/>
            </a:endParaRPr>
          </a:p>
        </p:txBody>
      </p:sp>
      <p:sp>
        <p:nvSpPr>
          <p:cNvPr id="43" name="TextBox 42">
            <a:extLst>
              <a:ext uri="{FF2B5EF4-FFF2-40B4-BE49-F238E27FC236}">
                <a16:creationId xmlns:a16="http://schemas.microsoft.com/office/drawing/2014/main" id="{449765C9-75D7-81D9-8935-7E30D1E6F785}"/>
              </a:ext>
            </a:extLst>
          </p:cNvPr>
          <p:cNvSpPr txBox="1"/>
          <p:nvPr/>
        </p:nvSpPr>
        <p:spPr>
          <a:xfrm>
            <a:off x="851485" y="2788365"/>
            <a:ext cx="1966644" cy="923330"/>
          </a:xfrm>
          <a:prstGeom prst="rect">
            <a:avLst/>
          </a:prstGeom>
          <a:noFill/>
          <a:ln w="28575">
            <a:solidFill>
              <a:srgbClr val="92D05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ar-EG" dirty="0">
                <a:ea typeface="Calibri"/>
                <a:cs typeface="Calibri"/>
              </a:rPr>
              <a:t>17 يونيو</a:t>
            </a:r>
          </a:p>
          <a:p>
            <a:pPr algn="ctr"/>
            <a:r>
              <a:rPr lang="ar-EG" dirty="0">
                <a:ea typeface="Calibri"/>
                <a:cs typeface="Calibri"/>
              </a:rPr>
              <a:t>اجتماع رقم 11</a:t>
            </a:r>
          </a:p>
          <a:p>
            <a:pPr algn="ctr"/>
            <a:r>
              <a:rPr lang="ar-EG" dirty="0">
                <a:ea typeface="Calibri"/>
                <a:cs typeface="Calibri"/>
              </a:rPr>
              <a:t>(6-8 مساءً نظام هجين)</a:t>
            </a:r>
            <a:endParaRPr lang="en-US" dirty="0">
              <a:ea typeface="Calibri"/>
              <a:cs typeface="Calibri"/>
            </a:endParaRPr>
          </a:p>
        </p:txBody>
      </p:sp>
      <p:sp>
        <p:nvSpPr>
          <p:cNvPr id="33" name="TextBox 32">
            <a:extLst>
              <a:ext uri="{FF2B5EF4-FFF2-40B4-BE49-F238E27FC236}">
                <a16:creationId xmlns:a16="http://schemas.microsoft.com/office/drawing/2014/main" id="{84EFF975-3D7F-2AE2-21EA-F4875D588C71}"/>
              </a:ext>
            </a:extLst>
          </p:cNvPr>
          <p:cNvSpPr txBox="1"/>
          <p:nvPr/>
        </p:nvSpPr>
        <p:spPr>
          <a:xfrm>
            <a:off x="10555568" y="4311041"/>
            <a:ext cx="1062624"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rtl="1"/>
            <a:r>
              <a:rPr lang="ar-EG" b="1" dirty="0">
                <a:ea typeface="Calibri"/>
                <a:cs typeface="Calibri"/>
              </a:rPr>
              <a:t>فبراير</a:t>
            </a:r>
            <a:endParaRPr lang="en-US" b="1" dirty="0">
              <a:ea typeface="Calibri"/>
              <a:cs typeface="Calibri"/>
            </a:endParaRPr>
          </a:p>
        </p:txBody>
      </p:sp>
      <p:sp>
        <p:nvSpPr>
          <p:cNvPr id="2" name="Title 1">
            <a:extLst>
              <a:ext uri="{FF2B5EF4-FFF2-40B4-BE49-F238E27FC236}">
                <a16:creationId xmlns:a16="http://schemas.microsoft.com/office/drawing/2014/main" id="{9FC9A001-9664-7F1B-AA1A-1021FCC699A9}"/>
              </a:ext>
            </a:extLst>
          </p:cNvPr>
          <p:cNvSpPr>
            <a:spLocks noGrp="1"/>
          </p:cNvSpPr>
          <p:nvPr>
            <p:ph type="title"/>
          </p:nvPr>
        </p:nvSpPr>
        <p:spPr/>
        <p:txBody>
          <a:bodyPr/>
          <a:lstStyle/>
          <a:p>
            <a:pPr algn="r" rtl="1"/>
            <a:r>
              <a:rPr lang="ar-EG" dirty="0">
                <a:latin typeface="Aptos Display"/>
                <a:ea typeface="Calibri Light"/>
                <a:cs typeface="Calibri Light"/>
              </a:rPr>
              <a:t>نظرة عامة على الإطار الزمني لشهر يونيو</a:t>
            </a:r>
            <a:endParaRPr lang="en-US" dirty="0">
              <a:latin typeface="Aptos Display"/>
            </a:endParaRPr>
          </a:p>
        </p:txBody>
      </p:sp>
    </p:spTree>
    <p:extLst>
      <p:ext uri="{BB962C8B-B14F-4D97-AF65-F5344CB8AC3E}">
        <p14:creationId xmlns:p14="http://schemas.microsoft.com/office/powerpoint/2010/main" val="39878727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E6EE84-EC84-ACA4-5095-9AAC13BFA5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51F8E4-8F89-56C9-12F3-7A807295EA56}"/>
              </a:ext>
            </a:extLst>
          </p:cNvPr>
          <p:cNvSpPr>
            <a:spLocks noGrp="1"/>
          </p:cNvSpPr>
          <p:nvPr>
            <p:ph type="title"/>
          </p:nvPr>
        </p:nvSpPr>
        <p:spPr/>
        <p:txBody>
          <a:bodyPr/>
          <a:lstStyle/>
          <a:p>
            <a:pPr algn="r" rtl="1"/>
            <a:r>
              <a:rPr lang="ar-EG" dirty="0">
                <a:latin typeface="Aptos Display"/>
                <a:ea typeface="Calibri Light"/>
                <a:cs typeface="Calibri Light"/>
              </a:rPr>
              <a:t>على مدار الشهر القادم</a:t>
            </a:r>
            <a:endParaRPr lang="en-US" dirty="0"/>
          </a:p>
        </p:txBody>
      </p:sp>
      <p:sp>
        <p:nvSpPr>
          <p:cNvPr id="3" name="Content Placeholder 2">
            <a:extLst>
              <a:ext uri="{FF2B5EF4-FFF2-40B4-BE49-F238E27FC236}">
                <a16:creationId xmlns:a16="http://schemas.microsoft.com/office/drawing/2014/main" id="{D98D3A1C-71C6-2D10-F8A0-DD243646A1D5}"/>
              </a:ext>
            </a:extLst>
          </p:cNvPr>
          <p:cNvSpPr>
            <a:spLocks noGrp="1"/>
          </p:cNvSpPr>
          <p:nvPr>
            <p:ph idx="1"/>
          </p:nvPr>
        </p:nvSpPr>
        <p:spPr>
          <a:xfrm>
            <a:off x="1097280" y="2150534"/>
            <a:ext cx="4175910" cy="4104640"/>
          </a:xfrm>
        </p:spPr>
        <p:txBody>
          <a:bodyPr vert="horz" lIns="0" tIns="45720" rIns="0" bIns="45720" rtlCol="0" anchor="t">
            <a:normAutofit lnSpcReduction="10000"/>
          </a:bodyPr>
          <a:lstStyle/>
          <a:p>
            <a:pPr marL="0" indent="0" algn="r" rtl="1">
              <a:buNone/>
            </a:pPr>
            <a:r>
              <a:rPr lang="ar-EG" sz="2200" b="1" dirty="0">
                <a:solidFill>
                  <a:schemeClr val="accent3">
                    <a:lumMod val="76000"/>
                  </a:schemeClr>
                </a:solidFill>
                <a:latin typeface="Aptos Narrow"/>
                <a:ea typeface="Calibri"/>
                <a:cs typeface="Calibri"/>
              </a:rPr>
              <a:t>المعالم الخاصة باجتماع فريق العمل لشهر مارس</a:t>
            </a:r>
            <a:endParaRPr lang="en-US" sz="2200" b="1" dirty="0">
              <a:solidFill>
                <a:schemeClr val="accent3">
                  <a:lumMod val="76000"/>
                </a:schemeClr>
              </a:solidFill>
              <a:latin typeface="Aptos Narrow"/>
              <a:ea typeface="Calibri"/>
              <a:cs typeface="Calibri"/>
            </a:endParaRPr>
          </a:p>
          <a:p>
            <a:pPr marL="571500" indent="-571500" algn="r" rtl="1">
              <a:buClr>
                <a:srgbClr val="004B24"/>
              </a:buClr>
              <a:buFont typeface="Wingdings" panose="020F0502020204030204" pitchFamily="34" charset="0"/>
              <a:buChar char="§"/>
            </a:pPr>
            <a:r>
              <a:rPr lang="ar-EG" sz="2800" dirty="0">
                <a:solidFill>
                  <a:srgbClr val="404040"/>
                </a:solidFill>
                <a:ea typeface="+mn-lt"/>
                <a:cs typeface="+mn-lt"/>
              </a:rPr>
              <a:t>تصميم المواد الخاصة بالتوعية لجلسات الاستماع العامة </a:t>
            </a:r>
            <a:endParaRPr lang="en-US" sz="2800" dirty="0">
              <a:solidFill>
                <a:srgbClr val="404040"/>
              </a:solidFill>
              <a:ea typeface="+mn-lt"/>
              <a:cs typeface="+mn-lt"/>
            </a:endParaRPr>
          </a:p>
          <a:p>
            <a:pPr marL="571500" indent="-571500" algn="r" rtl="1">
              <a:buClr>
                <a:srgbClr val="004B24"/>
              </a:buClr>
              <a:buFont typeface="Wingdings" panose="020F0502020204030204" pitchFamily="34" charset="0"/>
              <a:buChar char="§"/>
            </a:pPr>
            <a:r>
              <a:rPr lang="ar-EG" sz="2800" dirty="0">
                <a:solidFill>
                  <a:srgbClr val="404040"/>
                </a:solidFill>
                <a:latin typeface="Calibri" panose="020F0502020204030204"/>
                <a:ea typeface="Calibri"/>
                <a:cs typeface="Calibri"/>
              </a:rPr>
              <a:t>إعداد مسودة </a:t>
            </a:r>
            <a:r>
              <a:rPr lang="ar-EG" sz="2800">
                <a:solidFill>
                  <a:srgbClr val="404040"/>
                </a:solidFill>
                <a:latin typeface="Calibri" panose="020F0502020204030204"/>
                <a:ea typeface="Calibri"/>
                <a:cs typeface="Calibri"/>
              </a:rPr>
              <a:t>لجداول أعمال جلسات </a:t>
            </a:r>
            <a:r>
              <a:rPr lang="ar-EG" sz="2800" dirty="0">
                <a:solidFill>
                  <a:srgbClr val="404040"/>
                </a:solidFill>
                <a:latin typeface="Calibri" panose="020F0502020204030204"/>
                <a:ea typeface="Calibri"/>
                <a:cs typeface="Calibri"/>
              </a:rPr>
              <a:t>الاستماع العامة</a:t>
            </a:r>
          </a:p>
          <a:p>
            <a:pPr marL="571500" indent="-571500" algn="r" rtl="1">
              <a:buClr>
                <a:srgbClr val="004B24"/>
              </a:buClr>
              <a:buFont typeface="Wingdings" panose="020F0502020204030204" pitchFamily="34" charset="0"/>
              <a:buChar char="§"/>
            </a:pPr>
            <a:r>
              <a:rPr lang="ar-EG" sz="2800" dirty="0">
                <a:solidFill>
                  <a:srgbClr val="404040"/>
                </a:solidFill>
                <a:latin typeface="Calibri" panose="020F0502020204030204"/>
                <a:ea typeface="Calibri"/>
                <a:cs typeface="Calibri"/>
              </a:rPr>
              <a:t>إعداد مسودة للاستبيان الخاص بجلسات الاستماع العامة الموازية</a:t>
            </a:r>
          </a:p>
          <a:p>
            <a:pPr marL="571500" indent="-571500" algn="r" rtl="1">
              <a:buClr>
                <a:srgbClr val="004B24"/>
              </a:buClr>
              <a:buFont typeface="Wingdings" panose="020F0502020204030204" pitchFamily="34" charset="0"/>
              <a:buChar char="§"/>
            </a:pPr>
            <a:r>
              <a:rPr lang="ar-EG" sz="2800" dirty="0">
                <a:solidFill>
                  <a:srgbClr val="404040"/>
                </a:solidFill>
                <a:latin typeface="Calibri" panose="020F0502020204030204"/>
                <a:ea typeface="Calibri"/>
                <a:cs typeface="Calibri"/>
              </a:rPr>
              <a:t>مناقشة مسودة التوصيات </a:t>
            </a:r>
            <a:endParaRPr lang="en-US" sz="2800" dirty="0">
              <a:solidFill>
                <a:srgbClr val="404040"/>
              </a:solidFill>
              <a:latin typeface="Calibri" panose="020F0502020204030204"/>
              <a:ea typeface="Calibri"/>
              <a:cs typeface="Calibri"/>
            </a:endParaRPr>
          </a:p>
          <a:p>
            <a:pPr marL="0" indent="0" algn="r" rtl="1">
              <a:buClr>
                <a:srgbClr val="99CB38"/>
              </a:buClr>
              <a:buNone/>
            </a:pPr>
            <a:endParaRPr lang="en-US" sz="2800" dirty="0">
              <a:latin typeface="Aptos Narrow"/>
              <a:ea typeface="Calibri"/>
              <a:cs typeface="Calibri"/>
            </a:endParaRPr>
          </a:p>
          <a:p>
            <a:pPr algn="r" rtl="1">
              <a:buClr>
                <a:srgbClr val="99CB38"/>
              </a:buClr>
              <a:buFont typeface="Wingdings,Sans-Serif" panose="020F0502020204030204" pitchFamily="34" charset="0"/>
              <a:buChar char="§"/>
            </a:pPr>
            <a:endParaRPr lang="en-US" sz="1700" dirty="0">
              <a:solidFill>
                <a:srgbClr val="000000"/>
              </a:solidFill>
              <a:latin typeface="Calibri" panose="020F0502020204030204"/>
              <a:ea typeface="Calibri"/>
              <a:cs typeface="Calibri"/>
            </a:endParaRPr>
          </a:p>
          <a:p>
            <a:pPr algn="r" rtl="1">
              <a:buClr>
                <a:srgbClr val="99CB38"/>
              </a:buClr>
            </a:pPr>
            <a:endParaRPr lang="en-US" dirty="0">
              <a:solidFill>
                <a:srgbClr val="404040"/>
              </a:solidFill>
              <a:latin typeface="Calibri" panose="020F0502020204030204"/>
              <a:ea typeface="Calibri"/>
              <a:cs typeface="Calibri"/>
            </a:endParaRPr>
          </a:p>
        </p:txBody>
      </p:sp>
      <p:cxnSp>
        <p:nvCxnSpPr>
          <p:cNvPr id="6" name="Straight Arrow Connector 5">
            <a:extLst>
              <a:ext uri="{FF2B5EF4-FFF2-40B4-BE49-F238E27FC236}">
                <a16:creationId xmlns:a16="http://schemas.microsoft.com/office/drawing/2014/main" id="{7591C77D-070D-3A13-149D-0209B873ED46}"/>
              </a:ext>
              <a:ext uri="{C183D7F6-B498-43B3-948B-1728B52AA6E4}">
                <adec:decorative xmlns:adec="http://schemas.microsoft.com/office/drawing/2017/decorative" val="1"/>
              </a:ext>
            </a:extLst>
          </p:cNvPr>
          <p:cNvCxnSpPr/>
          <p:nvPr/>
        </p:nvCxnSpPr>
        <p:spPr>
          <a:xfrm>
            <a:off x="5882640" y="2153919"/>
            <a:ext cx="30480" cy="3830320"/>
          </a:xfrm>
          <a:prstGeom prst="straightConnector1">
            <a:avLst/>
          </a:prstGeom>
        </p:spPr>
        <p:style>
          <a:lnRef idx="1">
            <a:schemeClr val="accent1"/>
          </a:lnRef>
          <a:fillRef idx="0">
            <a:schemeClr val="accent1"/>
          </a:fillRef>
          <a:effectRef idx="0">
            <a:schemeClr val="accent1"/>
          </a:effectRef>
          <a:fontRef idx="minor">
            <a:schemeClr val="tx1"/>
          </a:fontRef>
        </p:style>
      </p:cxnSp>
      <p:sp>
        <p:nvSpPr>
          <p:cNvPr id="4" name="Content Placeholder 2">
            <a:extLst>
              <a:ext uri="{FF2B5EF4-FFF2-40B4-BE49-F238E27FC236}">
                <a16:creationId xmlns:a16="http://schemas.microsoft.com/office/drawing/2014/main" id="{84B807C6-D848-6B7C-B78D-CE233748DD2A}"/>
              </a:ext>
            </a:extLst>
          </p:cNvPr>
          <p:cNvSpPr>
            <a:spLocks noGrp="1"/>
          </p:cNvSpPr>
          <p:nvPr/>
        </p:nvSpPr>
        <p:spPr>
          <a:xfrm>
            <a:off x="6916189" y="2151670"/>
            <a:ext cx="4500880" cy="4104640"/>
          </a:xfrm>
          <a:prstGeom prst="rect">
            <a:avLst/>
          </a:prstGeom>
        </p:spPr>
        <p:txBody>
          <a:bodyPr vert="horz" lIns="0" tIns="45720" rIns="0" bIns="45720" rtlCol="0" anchor="t">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lgn="r" rtl="1">
              <a:buNone/>
            </a:pPr>
            <a:r>
              <a:rPr lang="ar-EG" sz="2400" b="1" dirty="0">
                <a:solidFill>
                  <a:schemeClr val="accent3">
                    <a:lumMod val="76000"/>
                  </a:schemeClr>
                </a:solidFill>
                <a:latin typeface="Aptos Narrow"/>
                <a:ea typeface="Calibri"/>
                <a:cs typeface="Calibri"/>
              </a:rPr>
              <a:t>المعالم الخاصة باجتماع فريق العمل لشهر فبراير</a:t>
            </a:r>
            <a:endParaRPr lang="en-US" dirty="0">
              <a:solidFill>
                <a:schemeClr val="accent3">
                  <a:lumMod val="76000"/>
                </a:schemeClr>
              </a:solidFill>
            </a:endParaRPr>
          </a:p>
          <a:p>
            <a:pPr marL="571500" indent="-571500" algn="r" rtl="1">
              <a:buClr>
                <a:srgbClr val="004B24"/>
              </a:buClr>
              <a:buFont typeface="Wingdings" panose="020F0502020204030204" pitchFamily="34" charset="0"/>
              <a:buChar char="§"/>
            </a:pPr>
            <a:r>
              <a:rPr lang="ar-EG" sz="2800" dirty="0">
                <a:solidFill>
                  <a:srgbClr val="404040"/>
                </a:solidFill>
                <a:latin typeface="Aptos Narrow"/>
                <a:ea typeface="Calibri"/>
                <a:cs typeface="Calibri"/>
              </a:rPr>
              <a:t>التصويت على المحتوى، التوعية والقائمة المحتملة للمجموعات المتخصصة</a:t>
            </a:r>
            <a:endParaRPr lang="en-US" sz="2800" dirty="0">
              <a:solidFill>
                <a:srgbClr val="404040"/>
              </a:solidFill>
              <a:latin typeface="Aptos Narrow"/>
            </a:endParaRPr>
          </a:p>
          <a:p>
            <a:pPr marL="571500" indent="-571500" algn="r" rtl="1">
              <a:buClr>
                <a:srgbClr val="004B24"/>
              </a:buClr>
              <a:buFont typeface="Wingdings" panose="020F0502020204030204" pitchFamily="34" charset="0"/>
              <a:buChar char="§"/>
            </a:pPr>
            <a:r>
              <a:rPr lang="ar-EG" sz="2800" dirty="0">
                <a:solidFill>
                  <a:srgbClr val="404040"/>
                </a:solidFill>
                <a:latin typeface="Aptos Narrow"/>
                <a:ea typeface="Calibri"/>
                <a:cs typeface="Calibri"/>
              </a:rPr>
              <a:t>التصويت على تصميم المنشورات بالنسبة للمجموعات المتخصصة</a:t>
            </a:r>
            <a:endParaRPr lang="en-US" sz="2800" dirty="0">
              <a:solidFill>
                <a:srgbClr val="404040"/>
              </a:solidFill>
              <a:latin typeface="Aptos Narrow"/>
              <a:ea typeface="Calibri"/>
              <a:cs typeface="Calibri"/>
            </a:endParaRPr>
          </a:p>
          <a:p>
            <a:pPr marL="0" indent="0" algn="r" rtl="1">
              <a:buClr>
                <a:srgbClr val="99CB38"/>
              </a:buClr>
              <a:buNone/>
            </a:pPr>
            <a:endParaRPr lang="en-US" sz="2800" dirty="0">
              <a:latin typeface="Aptos Narrow"/>
              <a:ea typeface="Calibri" panose="020F0502020204030204"/>
              <a:cs typeface="Calibri" panose="020F0502020204030204"/>
            </a:endParaRPr>
          </a:p>
          <a:p>
            <a:pPr algn="r" rtl="1">
              <a:buClr>
                <a:srgbClr val="99CB38"/>
              </a:buClr>
              <a:buFont typeface="Wingdings,Sans-Serif" panose="020F0502020204030204" pitchFamily="34" charset="0"/>
              <a:buChar char="§"/>
            </a:pPr>
            <a:endParaRPr lang="en-US" sz="1700" dirty="0">
              <a:solidFill>
                <a:srgbClr val="000000"/>
              </a:solidFill>
              <a:latin typeface="Calibri" panose="020F0502020204030204"/>
              <a:ea typeface="Calibri"/>
              <a:cs typeface="Calibri"/>
            </a:endParaRPr>
          </a:p>
          <a:p>
            <a:pPr algn="r" rtl="1">
              <a:buClr>
                <a:srgbClr val="99CB38"/>
              </a:buClr>
            </a:pPr>
            <a:endParaRPr lang="en-US" dirty="0">
              <a:solidFill>
                <a:srgbClr val="404040"/>
              </a:solidFill>
              <a:latin typeface="Calibri" panose="020F0502020204030204"/>
              <a:ea typeface="Calibri"/>
              <a:cs typeface="Calibri"/>
            </a:endParaRPr>
          </a:p>
        </p:txBody>
      </p:sp>
    </p:spTree>
    <p:extLst>
      <p:ext uri="{BB962C8B-B14F-4D97-AF65-F5344CB8AC3E}">
        <p14:creationId xmlns:p14="http://schemas.microsoft.com/office/powerpoint/2010/main" val="11196000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ED4489-4B64-FD82-E0AB-95CAC07288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B5325D-C86A-0380-8FEA-26DDB1F4D0BC}"/>
              </a:ext>
            </a:extLst>
          </p:cNvPr>
          <p:cNvSpPr>
            <a:spLocks noGrp="1"/>
          </p:cNvSpPr>
          <p:nvPr>
            <p:ph type="title"/>
          </p:nvPr>
        </p:nvSpPr>
        <p:spPr/>
        <p:txBody>
          <a:bodyPr>
            <a:normAutofit/>
          </a:bodyPr>
          <a:lstStyle/>
          <a:p>
            <a:pPr algn="r" rtl="1"/>
            <a:r>
              <a:rPr lang="ar-EG" dirty="0">
                <a:latin typeface="Aptos Display"/>
                <a:cs typeface="Calibri Light"/>
              </a:rPr>
              <a:t>خدمات الترجمة الفورية اللوجستية</a:t>
            </a:r>
            <a:endParaRPr lang="en-US" dirty="0"/>
          </a:p>
        </p:txBody>
      </p:sp>
      <p:sp>
        <p:nvSpPr>
          <p:cNvPr id="3" name="Content Placeholder 2">
            <a:extLst>
              <a:ext uri="{FF2B5EF4-FFF2-40B4-BE49-F238E27FC236}">
                <a16:creationId xmlns:a16="http://schemas.microsoft.com/office/drawing/2014/main" id="{BC1572BA-D598-50DE-7D74-DDB10DB9263C}"/>
              </a:ext>
            </a:extLst>
          </p:cNvPr>
          <p:cNvSpPr>
            <a:spLocks noGrp="1"/>
          </p:cNvSpPr>
          <p:nvPr>
            <p:ph idx="1"/>
          </p:nvPr>
        </p:nvSpPr>
        <p:spPr>
          <a:xfrm>
            <a:off x="602087" y="2097996"/>
            <a:ext cx="10786280" cy="4046107"/>
          </a:xfrm>
        </p:spPr>
        <p:txBody>
          <a:bodyPr vert="horz" lIns="0" tIns="45720" rIns="0" bIns="45720" rtlCol="0" anchor="t">
            <a:noAutofit/>
          </a:bodyPr>
          <a:lstStyle/>
          <a:p>
            <a:pPr marL="383540" indent="-182880" algn="r" rtl="1">
              <a:lnSpc>
                <a:spcPct val="100000"/>
              </a:lnSpc>
              <a:spcBef>
                <a:spcPts val="400"/>
              </a:spcBef>
              <a:spcAft>
                <a:spcPts val="400"/>
              </a:spcAft>
              <a:buClr>
                <a:srgbClr val="004B24"/>
              </a:buClr>
              <a:buSzTx/>
              <a:buFont typeface="Wingdings" panose="05000000000000000000" pitchFamily="2" charset="2"/>
              <a:buChar char="§"/>
            </a:pPr>
            <a:r>
              <a:rPr lang="ar-EG" sz="2400" dirty="0">
                <a:solidFill>
                  <a:schemeClr val="tx1"/>
                </a:solidFill>
                <a:latin typeface="Arial"/>
                <a:cs typeface="Arial"/>
              </a:rPr>
              <a:t>يتم تقديم الترجمة الفورية اللغوية بـ: الاسبانية، البرتغالية البرازيلية، </a:t>
            </a:r>
            <a:r>
              <a:rPr lang="ar-EG" sz="2400" dirty="0" err="1">
                <a:solidFill>
                  <a:schemeClr val="tx1"/>
                </a:solidFill>
                <a:latin typeface="Arial"/>
                <a:cs typeface="Arial"/>
              </a:rPr>
              <a:t>الكريولية</a:t>
            </a:r>
            <a:r>
              <a:rPr lang="ar-EG" sz="2400" dirty="0">
                <a:solidFill>
                  <a:schemeClr val="tx1"/>
                </a:solidFill>
                <a:latin typeface="Arial"/>
                <a:cs typeface="Arial"/>
              </a:rPr>
              <a:t> الهايتية، الماندرين، </a:t>
            </a:r>
            <a:r>
              <a:rPr lang="ar-EG" sz="2400" dirty="0" err="1">
                <a:solidFill>
                  <a:schemeClr val="tx1"/>
                </a:solidFill>
                <a:latin typeface="Arial"/>
                <a:cs typeface="Arial"/>
              </a:rPr>
              <a:t>الكانتونية</a:t>
            </a:r>
            <a:r>
              <a:rPr lang="ar-EG" sz="2400" dirty="0">
                <a:solidFill>
                  <a:schemeClr val="tx1"/>
                </a:solidFill>
                <a:latin typeface="Arial"/>
                <a:cs typeface="Arial"/>
              </a:rPr>
              <a:t>، الأمهرية، العربية ولغة الإشارة الأمريكية (</a:t>
            </a:r>
            <a:r>
              <a:rPr lang="en-US" sz="2400" dirty="0">
                <a:solidFill>
                  <a:schemeClr val="tx1"/>
                </a:solidFill>
                <a:latin typeface="Arial"/>
                <a:cs typeface="Arial"/>
              </a:rPr>
              <a:t>ASL</a:t>
            </a:r>
            <a:r>
              <a:rPr lang="ar-EG" sz="2400" dirty="0">
                <a:solidFill>
                  <a:schemeClr val="tx1"/>
                </a:solidFill>
                <a:latin typeface="Arial"/>
                <a:cs typeface="Arial"/>
              </a:rPr>
              <a:t>).</a:t>
            </a:r>
            <a:endParaRPr lang="en-US" sz="2400" dirty="0">
              <a:solidFill>
                <a:schemeClr val="tx1"/>
              </a:solidFill>
              <a:latin typeface="Arial"/>
              <a:ea typeface="Calibri"/>
              <a:cs typeface="Calibri"/>
            </a:endParaRPr>
          </a:p>
          <a:p>
            <a:pPr marL="383540" lvl="1" algn="r" rtl="1">
              <a:lnSpc>
                <a:spcPct val="100000"/>
              </a:lnSpc>
              <a:spcBef>
                <a:spcPts val="400"/>
              </a:spcBef>
              <a:buClr>
                <a:srgbClr val="004B24"/>
              </a:buClr>
              <a:buFont typeface="Wingdings" panose="05000000000000000000" pitchFamily="2" charset="2"/>
              <a:buChar char="§"/>
            </a:pPr>
            <a:r>
              <a:rPr lang="ar-EG" sz="2400" dirty="0">
                <a:solidFill>
                  <a:srgbClr val="000000"/>
                </a:solidFill>
                <a:latin typeface="Arial"/>
                <a:ea typeface="Calibri"/>
                <a:cs typeface="Calibri"/>
              </a:rPr>
              <a:t>من أجل المشاركة بلغتكم المفضلة، اضغط على رمز الكرة الأرضية "الترجمة الفورية/ </a:t>
            </a:r>
            <a:r>
              <a:rPr lang="en-US" sz="2400" dirty="0">
                <a:solidFill>
                  <a:srgbClr val="000000"/>
                </a:solidFill>
                <a:latin typeface="Arial"/>
                <a:ea typeface="Calibri"/>
                <a:cs typeface="Calibri"/>
              </a:rPr>
              <a:t>Interpretation</a:t>
            </a:r>
            <a:r>
              <a:rPr lang="ar-EG" sz="2400" dirty="0">
                <a:solidFill>
                  <a:srgbClr val="000000"/>
                </a:solidFill>
                <a:latin typeface="Arial"/>
                <a:ea typeface="Calibri"/>
                <a:cs typeface="Calibri"/>
              </a:rPr>
              <a:t>" مع اختيار اللغة الخاصة بكم.</a:t>
            </a:r>
          </a:p>
          <a:p>
            <a:pPr marL="383540" lvl="1" algn="r" rtl="1">
              <a:lnSpc>
                <a:spcPct val="100000"/>
              </a:lnSpc>
              <a:spcBef>
                <a:spcPts val="400"/>
              </a:spcBef>
              <a:buClr>
                <a:srgbClr val="004B24"/>
              </a:buClr>
              <a:buFont typeface="Wingdings" panose="05000000000000000000" pitchFamily="2" charset="2"/>
              <a:buChar char="§"/>
            </a:pPr>
            <a:r>
              <a:rPr lang="ar-EG" sz="2400" dirty="0">
                <a:solidFill>
                  <a:srgbClr val="000000"/>
                </a:solidFill>
                <a:latin typeface="Arial"/>
                <a:ea typeface="Calibri"/>
                <a:cs typeface="Calibri"/>
              </a:rPr>
              <a:t>برجاء التحدث ببطء وتمهل.</a:t>
            </a:r>
          </a:p>
          <a:p>
            <a:pPr marL="383540" lvl="1" algn="r" rtl="1">
              <a:lnSpc>
                <a:spcPct val="100000"/>
              </a:lnSpc>
              <a:spcBef>
                <a:spcPts val="400"/>
              </a:spcBef>
              <a:buClr>
                <a:srgbClr val="004B24"/>
              </a:buClr>
              <a:buFont typeface="Wingdings" panose="05000000000000000000" pitchFamily="2" charset="2"/>
              <a:buChar char="§"/>
            </a:pPr>
            <a:r>
              <a:rPr lang="ar-EG" sz="2400" dirty="0">
                <a:solidFill>
                  <a:srgbClr val="000000"/>
                </a:solidFill>
                <a:latin typeface="Arial"/>
                <a:ea typeface="Calibri"/>
                <a:cs typeface="Calibri"/>
              </a:rPr>
              <a:t>يجب على جميع الحاضرين اختيار قناة لغوية، حتى في حالة مشاركتهم باللغة الإنجليزية.</a:t>
            </a:r>
            <a:endParaRPr lang="en-US" sz="2400" dirty="0">
              <a:latin typeface="Arial"/>
            </a:endParaRPr>
          </a:p>
        </p:txBody>
      </p:sp>
      <p:pic>
        <p:nvPicPr>
          <p:cNvPr id="4" name="Picture 3" descr="How to Use Language Interpretation in Zoom Meetings | Notta">
            <a:extLst>
              <a:ext uri="{FF2B5EF4-FFF2-40B4-BE49-F238E27FC236}">
                <a16:creationId xmlns:a16="http://schemas.microsoft.com/office/drawing/2014/main" id="{6A41E644-DE47-8E50-4FAB-93B11643B561}"/>
              </a:ext>
            </a:extLst>
          </p:cNvPr>
          <p:cNvPicPr>
            <a:picLocks noChangeAspect="1"/>
          </p:cNvPicPr>
          <p:nvPr/>
        </p:nvPicPr>
        <p:blipFill>
          <a:blip r:embed="rId2"/>
          <a:srcRect l="63460" t="77709" r="13634" b="962"/>
          <a:stretch>
            <a:fillRect/>
          </a:stretch>
        </p:blipFill>
        <p:spPr>
          <a:xfrm>
            <a:off x="12852222" y="14288866"/>
            <a:ext cx="628369" cy="276428"/>
          </a:xfrm>
          <a:prstGeom prst="rect">
            <a:avLst/>
          </a:prstGeom>
        </p:spPr>
      </p:pic>
    </p:spTree>
    <p:extLst>
      <p:ext uri="{BB962C8B-B14F-4D97-AF65-F5344CB8AC3E}">
        <p14:creationId xmlns:p14="http://schemas.microsoft.com/office/powerpoint/2010/main" val="12704965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D4CAF5-3A6D-62D7-BA8B-B14D9A06AC74}"/>
              </a:ext>
            </a:extLst>
          </p:cNvPr>
          <p:cNvSpPr>
            <a:spLocks noGrp="1"/>
          </p:cNvSpPr>
          <p:nvPr>
            <p:ph type="title"/>
          </p:nvPr>
        </p:nvSpPr>
        <p:spPr/>
        <p:txBody>
          <a:bodyPr/>
          <a:lstStyle/>
          <a:p>
            <a:pPr algn="r" rtl="1"/>
            <a:r>
              <a:rPr lang="ar-EG" dirty="0">
                <a:latin typeface="Aptos Display"/>
                <a:cs typeface="Calibri Light"/>
              </a:rPr>
              <a:t>خدمات </a:t>
            </a:r>
            <a:r>
              <a:rPr lang="en-US" dirty="0">
                <a:latin typeface="Aptos Display"/>
                <a:cs typeface="Calibri Light"/>
              </a:rPr>
              <a:t>Zoom</a:t>
            </a:r>
            <a:r>
              <a:rPr lang="ar-EG" dirty="0">
                <a:latin typeface="Aptos Display"/>
                <a:cs typeface="Calibri Light"/>
              </a:rPr>
              <a:t> اللوجستية</a:t>
            </a:r>
            <a:endParaRPr lang="en-US" dirty="0">
              <a:latin typeface="Aptos Display"/>
            </a:endParaRPr>
          </a:p>
        </p:txBody>
      </p:sp>
      <p:sp>
        <p:nvSpPr>
          <p:cNvPr id="3" name="Content Placeholder 2">
            <a:extLst>
              <a:ext uri="{FF2B5EF4-FFF2-40B4-BE49-F238E27FC236}">
                <a16:creationId xmlns:a16="http://schemas.microsoft.com/office/drawing/2014/main" id="{A1FFCB0C-E411-3654-AD68-F5BF68F8EC61}"/>
              </a:ext>
            </a:extLst>
          </p:cNvPr>
          <p:cNvSpPr>
            <a:spLocks noGrp="1"/>
          </p:cNvSpPr>
          <p:nvPr>
            <p:ph idx="1"/>
          </p:nvPr>
        </p:nvSpPr>
        <p:spPr>
          <a:xfrm>
            <a:off x="1097280" y="1998134"/>
            <a:ext cx="10058400" cy="3870960"/>
          </a:xfrm>
        </p:spPr>
        <p:txBody>
          <a:bodyPr vert="horz" lIns="0" tIns="45720" rIns="0" bIns="45720" rtlCol="0" anchor="t">
            <a:normAutofit/>
          </a:bodyPr>
          <a:lstStyle/>
          <a:p>
            <a:pPr marL="571500" indent="-571500" algn="r" rtl="1">
              <a:buClr>
                <a:srgbClr val="004B24"/>
              </a:buClr>
              <a:buFont typeface="Wingdings" panose="020F0502020204030204" pitchFamily="34" charset="0"/>
              <a:buChar char="§"/>
            </a:pPr>
            <a:r>
              <a:rPr lang="ar-EG" sz="2800" dirty="0">
                <a:ea typeface="Calibri Light"/>
                <a:cs typeface="Calibri Light"/>
              </a:rPr>
              <a:t>المحادثة متاحة للأعضاء بهدف تقديم تعليقات وطرح أسئلة (تخضع للسجلات العامة)</a:t>
            </a:r>
            <a:endParaRPr lang="en-US" sz="2800" dirty="0">
              <a:ea typeface="+mn-lt"/>
              <a:cs typeface="+mn-lt"/>
            </a:endParaRPr>
          </a:p>
          <a:p>
            <a:pPr marL="571500" indent="-571500" algn="r" rtl="1">
              <a:buClr>
                <a:srgbClr val="004B24"/>
              </a:buClr>
              <a:buFont typeface="Wingdings" panose="020F0502020204030204" pitchFamily="34" charset="0"/>
              <a:buChar char="§"/>
            </a:pPr>
            <a:r>
              <a:rPr lang="ar-EG" sz="2800" dirty="0">
                <a:ea typeface="+mn-lt"/>
                <a:cs typeface="+mn-lt"/>
              </a:rPr>
              <a:t>عدم استخدام خاصية المراسلة الخاصة</a:t>
            </a:r>
            <a:endParaRPr lang="en-US" sz="2800" dirty="0">
              <a:ea typeface="+mn-lt"/>
              <a:cs typeface="+mn-lt"/>
            </a:endParaRPr>
          </a:p>
          <a:p>
            <a:pPr marL="571500" indent="-571500" algn="r" rtl="1">
              <a:buClr>
                <a:srgbClr val="004B24"/>
              </a:buClr>
              <a:buFont typeface="Wingdings" panose="020F0502020204030204" pitchFamily="34" charset="0"/>
              <a:buChar char="§"/>
            </a:pPr>
            <a:r>
              <a:rPr lang="ar-EG" sz="2800" dirty="0">
                <a:ea typeface="+mn-lt"/>
                <a:cs typeface="+mn-lt"/>
              </a:rPr>
              <a:t>منبرجاء فضلكم قوموا بكتم صوت الميكروفون الخاص بكم إلا إذا كنتم تتناولون قضايا فريق العمل للحد من التشويش أو الضجيج الخلفي</a:t>
            </a:r>
            <a:endParaRPr lang="en-US" sz="2800" dirty="0">
              <a:ea typeface="Calibri" panose="020F0502020204030204"/>
              <a:cs typeface="Calibri" panose="020F0502020204030204"/>
            </a:endParaRPr>
          </a:p>
          <a:p>
            <a:pPr marL="571500" indent="-571500" algn="r" rtl="1">
              <a:buFont typeface="Wingdings" panose="020F0502020204030204" pitchFamily="34" charset="0"/>
              <a:buChar char="§"/>
            </a:pPr>
            <a:endParaRPr lang="en-US" sz="2800" dirty="0">
              <a:latin typeface="Aptos Narrow"/>
              <a:ea typeface="Calibri" panose="020F0502020204030204"/>
              <a:cs typeface="Calibri" panose="020F0502020204030204"/>
            </a:endParaRPr>
          </a:p>
          <a:p>
            <a:pPr algn="r" rtl="1"/>
            <a:endParaRPr lang="en-US" sz="2800" dirty="0">
              <a:ea typeface="Calibri" panose="020F0502020204030204"/>
              <a:cs typeface="Calibri" panose="020F0502020204030204"/>
            </a:endParaRPr>
          </a:p>
        </p:txBody>
      </p:sp>
    </p:spTree>
    <p:extLst>
      <p:ext uri="{BB962C8B-B14F-4D97-AF65-F5344CB8AC3E}">
        <p14:creationId xmlns:p14="http://schemas.microsoft.com/office/powerpoint/2010/main" val="6418293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300D3D-45BC-1CC0-0010-25C945E713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1E710B-F314-BC3B-76A7-5EB82C3C591D}"/>
              </a:ext>
            </a:extLst>
          </p:cNvPr>
          <p:cNvSpPr>
            <a:spLocks noGrp="1"/>
          </p:cNvSpPr>
          <p:nvPr>
            <p:ph type="title"/>
          </p:nvPr>
        </p:nvSpPr>
        <p:spPr/>
        <p:txBody>
          <a:bodyPr/>
          <a:lstStyle/>
          <a:p>
            <a:pPr algn="r" rtl="1"/>
            <a:r>
              <a:rPr lang="ar-EG" dirty="0">
                <a:latin typeface="Aptos Display"/>
                <a:ea typeface="Calibri Light"/>
                <a:cs typeface="Calibri Light"/>
              </a:rPr>
              <a:t>تسجيل الحضور</a:t>
            </a:r>
            <a:endParaRPr lang="en-US" dirty="0">
              <a:latin typeface="Aptos Display"/>
            </a:endParaRPr>
          </a:p>
        </p:txBody>
      </p:sp>
      <p:sp>
        <p:nvSpPr>
          <p:cNvPr id="3" name="Content Placeholder 2">
            <a:extLst>
              <a:ext uri="{FF2B5EF4-FFF2-40B4-BE49-F238E27FC236}">
                <a16:creationId xmlns:a16="http://schemas.microsoft.com/office/drawing/2014/main" id="{A0BC0F33-13F8-9C8C-0C6D-0C8D8EFD6DED}"/>
              </a:ext>
            </a:extLst>
          </p:cNvPr>
          <p:cNvSpPr>
            <a:spLocks noGrp="1"/>
          </p:cNvSpPr>
          <p:nvPr>
            <p:ph idx="1"/>
          </p:nvPr>
        </p:nvSpPr>
        <p:spPr>
          <a:xfrm>
            <a:off x="5722762" y="1665869"/>
            <a:ext cx="5783995" cy="4573710"/>
          </a:xfrm>
        </p:spPr>
        <p:txBody>
          <a:bodyPr vert="horz" lIns="0" tIns="45720" rIns="0" bIns="45720" rtlCol="0" anchor="t">
            <a:noAutofit/>
          </a:bodyPr>
          <a:lstStyle/>
          <a:p>
            <a:pPr marL="384175" indent="-182880" algn="r" rtl="1">
              <a:lnSpc>
                <a:spcPct val="120000"/>
              </a:lnSpc>
              <a:spcBef>
                <a:spcPts val="0"/>
              </a:spcBef>
              <a:spcAft>
                <a:spcPts val="0"/>
              </a:spcAft>
              <a:buClr>
                <a:srgbClr val="004B24"/>
              </a:buClr>
              <a:buFont typeface="Wingdings" panose="020F0502020204030204" pitchFamily="34" charset="0"/>
              <a:buChar char="§"/>
            </a:pPr>
            <a:r>
              <a:rPr lang="ar-EG" sz="1800" b="1" dirty="0">
                <a:latin typeface="Aptos Narrow"/>
                <a:ea typeface="+mn-lt"/>
                <a:cs typeface="+mn-lt"/>
              </a:rPr>
              <a:t>الرئيس المشارك لـ </a:t>
            </a:r>
            <a:r>
              <a:rPr lang="en-US" sz="1800" b="1" dirty="0">
                <a:latin typeface="Aptos Narrow"/>
                <a:ea typeface="+mn-lt"/>
                <a:cs typeface="+mn-lt"/>
              </a:rPr>
              <a:t>EEA</a:t>
            </a:r>
            <a:r>
              <a:rPr lang="ar-EG" sz="1800" b="1" dirty="0">
                <a:latin typeface="Aptos Narrow"/>
                <a:ea typeface="+mn-lt"/>
                <a:cs typeface="+mn-lt"/>
              </a:rPr>
              <a:t>: </a:t>
            </a:r>
            <a:r>
              <a:rPr lang="en-US" sz="1800" dirty="0">
                <a:solidFill>
                  <a:schemeClr val="tx1"/>
                </a:solidFill>
                <a:latin typeface="Aptos Narrow"/>
                <a:ea typeface="+mn-lt"/>
                <a:cs typeface="+mn-lt"/>
              </a:rPr>
              <a:t>María </a:t>
            </a:r>
            <a:r>
              <a:rPr lang="en-US" sz="1800" dirty="0" err="1">
                <a:solidFill>
                  <a:schemeClr val="tx1"/>
                </a:solidFill>
                <a:latin typeface="Aptos Narrow"/>
                <a:ea typeface="+mn-lt"/>
                <a:cs typeface="+mn-lt"/>
              </a:rPr>
              <a:t>Belén</a:t>
            </a:r>
            <a:r>
              <a:rPr lang="en-US" sz="1800" dirty="0">
                <a:solidFill>
                  <a:schemeClr val="tx1"/>
                </a:solidFill>
                <a:latin typeface="Aptos Narrow"/>
                <a:ea typeface="+mn-lt"/>
                <a:cs typeface="+mn-lt"/>
              </a:rPr>
              <a:t> Power</a:t>
            </a:r>
            <a:r>
              <a:rPr lang="ar-EG" sz="1800" dirty="0">
                <a:latin typeface="Aptos Narrow"/>
                <a:ea typeface="+mn-lt"/>
                <a:cs typeface="+mn-lt"/>
              </a:rPr>
              <a:t>، الوكيل المساعد لإدارة المساواة والعدالة البيئية</a:t>
            </a:r>
            <a:endParaRPr lang="en-US" sz="1800" dirty="0">
              <a:solidFill>
                <a:srgbClr val="404040"/>
              </a:solidFill>
              <a:latin typeface="Aptos Narrow"/>
              <a:ea typeface="+mn-lt"/>
              <a:cs typeface="+mn-lt"/>
            </a:endParaRPr>
          </a:p>
          <a:p>
            <a:pPr marL="384175" indent="-182880" algn="r" rtl="1">
              <a:lnSpc>
                <a:spcPct val="120000"/>
              </a:lnSpc>
              <a:spcBef>
                <a:spcPts val="0"/>
              </a:spcBef>
              <a:spcAft>
                <a:spcPts val="0"/>
              </a:spcAft>
              <a:buClr>
                <a:srgbClr val="004B24"/>
              </a:buClr>
              <a:buFont typeface="Wingdings" panose="020F0502020204030204" pitchFamily="34" charset="0"/>
              <a:buChar char="§"/>
            </a:pPr>
            <a:r>
              <a:rPr lang="ar-EG" sz="1800" b="1" dirty="0">
                <a:latin typeface="Aptos Narrow"/>
                <a:ea typeface="+mn-lt"/>
                <a:cs typeface="+mn-lt"/>
              </a:rPr>
              <a:t>الرئيس المشارك لـ </a:t>
            </a:r>
            <a:r>
              <a:rPr lang="en-US" sz="1800" b="1" dirty="0">
                <a:latin typeface="Aptos Narrow"/>
                <a:ea typeface="+mn-lt"/>
                <a:cs typeface="+mn-lt"/>
              </a:rPr>
              <a:t>DCR</a:t>
            </a:r>
            <a:r>
              <a:rPr lang="ar-EG" sz="1800" b="1" dirty="0">
                <a:latin typeface="Aptos Narrow"/>
                <a:ea typeface="+mn-lt"/>
                <a:cs typeface="+mn-lt"/>
              </a:rPr>
              <a:t>: </a:t>
            </a:r>
            <a:r>
              <a:rPr lang="en-US" sz="1800" dirty="0">
                <a:solidFill>
                  <a:schemeClr val="tx1"/>
                </a:solidFill>
                <a:latin typeface="Aptos Narrow"/>
                <a:ea typeface="+mn-lt"/>
                <a:cs typeface="+mn-lt"/>
              </a:rPr>
              <a:t>Nicole LaChapelle</a:t>
            </a:r>
            <a:r>
              <a:rPr lang="ar-EG" sz="1800" dirty="0">
                <a:latin typeface="Aptos Narrow"/>
                <a:ea typeface="+mn-lt"/>
                <a:cs typeface="+mn-lt"/>
              </a:rPr>
              <a:t>، العضو المفوض</a:t>
            </a:r>
            <a:endParaRPr lang="en-US" sz="1800" dirty="0">
              <a:latin typeface="Aptos Narrow"/>
              <a:ea typeface="+mn-lt"/>
              <a:cs typeface="+mn-lt"/>
            </a:endParaRPr>
          </a:p>
          <a:p>
            <a:pPr marL="384175" indent="-182880" algn="r" rtl="1">
              <a:lnSpc>
                <a:spcPct val="120000"/>
              </a:lnSpc>
              <a:spcBef>
                <a:spcPts val="0"/>
              </a:spcBef>
              <a:spcAft>
                <a:spcPts val="0"/>
              </a:spcAft>
              <a:buClr>
                <a:srgbClr val="004B24"/>
              </a:buClr>
              <a:buFont typeface="Wingdings" panose="020F0502020204030204" pitchFamily="34" charset="0"/>
              <a:buChar char="§"/>
            </a:pPr>
            <a:r>
              <a:rPr lang="ar-EG" sz="1800" b="1" dirty="0">
                <a:latin typeface="Aptos Narrow"/>
                <a:ea typeface="Calibri"/>
                <a:cs typeface="Calibri"/>
              </a:rPr>
              <a:t>مدير مكتب المناخ والصحة البيئية داخل إدارة الصحة العامة، أو من ينوب عنه: </a:t>
            </a:r>
            <a:r>
              <a:rPr lang="en-US" sz="1800" dirty="0">
                <a:latin typeface="Aptos Narrow"/>
                <a:ea typeface="+mn-lt"/>
                <a:cs typeface="+mn-lt"/>
              </a:rPr>
              <a:t>Logan Bailey</a:t>
            </a:r>
            <a:r>
              <a:rPr lang="ar-EG" sz="1800" dirty="0">
                <a:latin typeface="Aptos Narrow"/>
                <a:ea typeface="+mn-lt"/>
                <a:cs typeface="+mn-lt"/>
              </a:rPr>
              <a:t>، قائد العلماء، شعبة السموم، مكتب المناخ والصحة البيئية، إدارة الصحة العامة</a:t>
            </a:r>
            <a:endParaRPr lang="en-US" sz="1800" dirty="0">
              <a:latin typeface="Aptos Narrow"/>
              <a:ea typeface="Calibri Light"/>
              <a:cs typeface="Calibri Light"/>
            </a:endParaRPr>
          </a:p>
          <a:p>
            <a:pPr marL="384175" indent="-182880" algn="r" rtl="1">
              <a:lnSpc>
                <a:spcPct val="120000"/>
              </a:lnSpc>
              <a:spcBef>
                <a:spcPts val="0"/>
              </a:spcBef>
              <a:spcAft>
                <a:spcPts val="0"/>
              </a:spcAft>
              <a:buClr>
                <a:srgbClr val="004B24"/>
              </a:buClr>
              <a:buFont typeface="Wingdings" panose="020F0502020204030204" pitchFamily="34" charset="0"/>
              <a:buChar char="§"/>
            </a:pPr>
            <a:r>
              <a:rPr lang="en-US" sz="1800" b="1" dirty="0">
                <a:latin typeface="Aptos Narrow"/>
                <a:ea typeface="+mn-lt"/>
                <a:cs typeface="+mn-lt"/>
              </a:rPr>
              <a:t> ) Cambridge Health Alliance</a:t>
            </a:r>
            <a:r>
              <a:rPr lang="ar-EG" sz="1800" b="1" dirty="0">
                <a:latin typeface="Aptos Narrow"/>
                <a:ea typeface="+mn-lt"/>
                <a:cs typeface="+mn-lt"/>
              </a:rPr>
              <a:t>التحالف الصحي في </a:t>
            </a:r>
            <a:r>
              <a:rPr lang="en-US" sz="1800" b="1" dirty="0">
                <a:latin typeface="Aptos Narrow"/>
                <a:ea typeface="+mn-lt"/>
                <a:cs typeface="+mn-lt"/>
              </a:rPr>
              <a:t>(Cambridge</a:t>
            </a:r>
            <a:r>
              <a:rPr lang="ar-EG" sz="1800" b="1" dirty="0">
                <a:latin typeface="Aptos Narrow"/>
                <a:ea typeface="+mn-lt"/>
                <a:cs typeface="+mn-lt"/>
              </a:rPr>
              <a:t>: </a:t>
            </a:r>
            <a:r>
              <a:rPr lang="en-US" sz="1800" dirty="0">
                <a:latin typeface="Aptos Narrow"/>
                <a:ea typeface="+mn-lt"/>
                <a:cs typeface="+mn-lt"/>
              </a:rPr>
              <a:t>Derrick Neal</a:t>
            </a:r>
            <a:r>
              <a:rPr lang="ar-EG" sz="1800" dirty="0">
                <a:latin typeface="Aptos Narrow"/>
                <a:ea typeface="+mn-lt"/>
                <a:cs typeface="+mn-lt"/>
              </a:rPr>
              <a:t>، كبير موظفي الصحة العامة، مدينة </a:t>
            </a:r>
            <a:r>
              <a:rPr lang="en-US" sz="1800" dirty="0">
                <a:latin typeface="Aptos Narrow"/>
                <a:ea typeface="+mn-lt"/>
                <a:cs typeface="+mn-lt"/>
              </a:rPr>
              <a:t>Cambridge</a:t>
            </a:r>
            <a:endParaRPr lang="en-US" sz="1800" dirty="0">
              <a:latin typeface="Aptos Narrow"/>
            </a:endParaRPr>
          </a:p>
          <a:p>
            <a:pPr marL="384175" indent="-182880" algn="r" rtl="1">
              <a:lnSpc>
                <a:spcPct val="120000"/>
              </a:lnSpc>
              <a:spcBef>
                <a:spcPts val="0"/>
              </a:spcBef>
              <a:spcAft>
                <a:spcPts val="0"/>
              </a:spcAft>
              <a:buClr>
                <a:srgbClr val="004B24"/>
              </a:buClr>
              <a:buFont typeface="Wingdings" panose="020F0502020204030204" pitchFamily="34" charset="0"/>
              <a:buChar char="§"/>
            </a:pPr>
            <a:r>
              <a:rPr lang="ar-EG" sz="1800" b="1" dirty="0">
                <a:latin typeface="Aptos Narrow"/>
                <a:ea typeface="+mn-lt"/>
                <a:cs typeface="+mn-lt"/>
              </a:rPr>
              <a:t>هيئة إعادة تطوير </a:t>
            </a:r>
            <a:r>
              <a:rPr lang="en-US" sz="1800" b="1" dirty="0">
                <a:latin typeface="Aptos Narrow"/>
                <a:ea typeface="+mn-lt"/>
                <a:cs typeface="+mn-lt"/>
              </a:rPr>
              <a:t>Cambridge</a:t>
            </a:r>
            <a:r>
              <a:rPr lang="ar-EG" sz="1800" b="1" dirty="0">
                <a:latin typeface="Aptos Narrow"/>
                <a:ea typeface="+mn-lt"/>
                <a:cs typeface="+mn-lt"/>
              </a:rPr>
              <a:t>: </a:t>
            </a:r>
            <a:r>
              <a:rPr lang="en-US" sz="1800" dirty="0">
                <a:latin typeface="Aptos Narrow"/>
                <a:ea typeface="+mn-lt"/>
                <a:cs typeface="+mn-lt"/>
              </a:rPr>
              <a:t>Kyle </a:t>
            </a:r>
            <a:r>
              <a:rPr lang="en-US" sz="1800" dirty="0" err="1">
                <a:latin typeface="Aptos Narrow"/>
                <a:ea typeface="+mn-lt"/>
                <a:cs typeface="+mn-lt"/>
              </a:rPr>
              <a:t>Vangel</a:t>
            </a:r>
            <a:r>
              <a:rPr lang="ar-EG" sz="1800" dirty="0">
                <a:latin typeface="Aptos Narrow"/>
                <a:ea typeface="+mn-lt"/>
                <a:cs typeface="+mn-lt"/>
              </a:rPr>
              <a:t>، مدير المشروعات والتخطيط</a:t>
            </a:r>
            <a:endParaRPr lang="en-US" sz="1800" dirty="0">
              <a:latin typeface="Aptos Narrow"/>
            </a:endParaRPr>
          </a:p>
          <a:p>
            <a:pPr marL="384175" indent="-182880" algn="r" rtl="1">
              <a:lnSpc>
                <a:spcPct val="120000"/>
              </a:lnSpc>
              <a:spcBef>
                <a:spcPts val="0"/>
              </a:spcBef>
              <a:spcAft>
                <a:spcPts val="0"/>
              </a:spcAft>
              <a:buClr>
                <a:srgbClr val="004B24"/>
              </a:buClr>
              <a:buFont typeface="Wingdings" panose="020F0502020204030204" pitchFamily="34" charset="0"/>
              <a:buChar char="§"/>
            </a:pPr>
            <a:r>
              <a:rPr lang="en-US" sz="1800" b="1" dirty="0">
                <a:latin typeface="Aptos Narrow"/>
                <a:ea typeface="+mn-lt"/>
                <a:cs typeface="+mn-lt"/>
              </a:rPr>
              <a:t> NAACP </a:t>
            </a:r>
            <a:r>
              <a:rPr lang="ar-EG" sz="1800" b="1" dirty="0">
                <a:latin typeface="Aptos Narrow"/>
                <a:ea typeface="+mn-lt"/>
                <a:cs typeface="+mn-lt"/>
              </a:rPr>
              <a:t> (الجمعية الوطنية للنهوض بالأشخاص السود) فرع </a:t>
            </a:r>
            <a:r>
              <a:rPr lang="en-US" sz="1800" b="1" dirty="0">
                <a:latin typeface="Aptos Narrow"/>
                <a:ea typeface="+mn-lt"/>
                <a:cs typeface="+mn-lt"/>
              </a:rPr>
              <a:t>Cambridge </a:t>
            </a:r>
            <a:r>
              <a:rPr lang="ar-EG" sz="1800" b="1" dirty="0">
                <a:latin typeface="Aptos Narrow"/>
                <a:ea typeface="+mn-lt"/>
                <a:cs typeface="+mn-lt"/>
              </a:rPr>
              <a:t>:</a:t>
            </a:r>
            <a:r>
              <a:rPr lang="en-US" sz="1800" dirty="0">
                <a:latin typeface="Aptos Narrow"/>
                <a:ea typeface="+mn-lt"/>
                <a:cs typeface="+mn-lt"/>
              </a:rPr>
              <a:t>Ken Reeves </a:t>
            </a:r>
            <a:r>
              <a:rPr lang="ar-EG" sz="1800" dirty="0">
                <a:latin typeface="Aptos Narrow"/>
                <a:ea typeface="+mn-lt"/>
                <a:cs typeface="+mn-lt"/>
              </a:rPr>
              <a:t>، الرئيس</a:t>
            </a:r>
          </a:p>
          <a:p>
            <a:pPr marL="384175" indent="-182880" algn="r" rtl="1">
              <a:lnSpc>
                <a:spcPct val="120000"/>
              </a:lnSpc>
              <a:spcBef>
                <a:spcPts val="0"/>
              </a:spcBef>
              <a:spcAft>
                <a:spcPts val="0"/>
              </a:spcAft>
              <a:buClr>
                <a:srgbClr val="004B24"/>
              </a:buClr>
              <a:buFont typeface="Wingdings" panose="020F0502020204030204" pitchFamily="34" charset="0"/>
              <a:buChar char="§"/>
            </a:pPr>
            <a:r>
              <a:rPr lang="en-US" sz="1800" b="1" dirty="0">
                <a:latin typeface="Aptos Narrow"/>
                <a:ea typeface="+mn-lt"/>
                <a:cs typeface="+mn-lt"/>
              </a:rPr>
              <a:t>Cambridge Black Pastors Alliance</a:t>
            </a:r>
            <a:r>
              <a:rPr lang="ar-EG" sz="1800" b="1" dirty="0">
                <a:latin typeface="Aptos Narrow"/>
                <a:ea typeface="+mn-lt"/>
                <a:cs typeface="+mn-lt"/>
              </a:rPr>
              <a:t>، </a:t>
            </a:r>
            <a:r>
              <a:rPr lang="en-US" sz="1800" b="1" dirty="0">
                <a:latin typeface="Aptos Narrow"/>
                <a:ea typeface="+mn-lt"/>
                <a:cs typeface="+mn-lt"/>
              </a:rPr>
              <a:t>Inc.</a:t>
            </a:r>
            <a:r>
              <a:rPr lang="ar-EG" sz="1800" b="1" dirty="0">
                <a:latin typeface="Aptos Narrow"/>
                <a:ea typeface="+mn-lt"/>
                <a:cs typeface="+mn-lt"/>
              </a:rPr>
              <a:t>: </a:t>
            </a:r>
            <a:r>
              <a:rPr lang="en-US" sz="1800" dirty="0">
                <a:latin typeface="Aptos Narrow"/>
                <a:ea typeface="+mn-lt"/>
                <a:cs typeface="+mn-lt"/>
              </a:rPr>
              <a:t>Jeremy D. Battle</a:t>
            </a:r>
            <a:r>
              <a:rPr lang="ar-EG" sz="1800" dirty="0">
                <a:latin typeface="Aptos Narrow"/>
                <a:ea typeface="+mn-lt"/>
                <a:cs typeface="+mn-lt"/>
              </a:rPr>
              <a:t>، قسيس، كنيسة</a:t>
            </a:r>
            <a:r>
              <a:rPr lang="en-US" sz="1800" dirty="0">
                <a:latin typeface="Aptos Narrow"/>
                <a:ea typeface="+mn-lt"/>
                <a:cs typeface="+mn-lt"/>
              </a:rPr>
              <a:t>Western Avenue </a:t>
            </a:r>
            <a:endParaRPr lang="en-US" sz="1800" dirty="0">
              <a:latin typeface="Aptos Narrow"/>
            </a:endParaRPr>
          </a:p>
        </p:txBody>
      </p:sp>
      <p:sp>
        <p:nvSpPr>
          <p:cNvPr id="5" name="Content Placeholder 2">
            <a:extLst>
              <a:ext uri="{FF2B5EF4-FFF2-40B4-BE49-F238E27FC236}">
                <a16:creationId xmlns:a16="http://schemas.microsoft.com/office/drawing/2014/main" id="{90CC0AC1-D072-2F30-C89B-BB83919E70CE}"/>
              </a:ext>
            </a:extLst>
          </p:cNvPr>
          <p:cNvSpPr txBox="1">
            <a:spLocks/>
          </p:cNvSpPr>
          <p:nvPr/>
        </p:nvSpPr>
        <p:spPr>
          <a:xfrm>
            <a:off x="384049" y="1665869"/>
            <a:ext cx="5230368" cy="4492822"/>
          </a:xfrm>
          <a:prstGeom prst="rect">
            <a:avLst/>
          </a:prstGeom>
        </p:spPr>
        <p:txBody>
          <a:bodyPr vert="horz" lIns="0" tIns="45720" rIns="0" bIns="45720" rtlCol="0" anchor="t">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384175" indent="-182880" algn="r" rtl="1">
              <a:lnSpc>
                <a:spcPct val="120000"/>
              </a:lnSpc>
              <a:spcBef>
                <a:spcPts val="0"/>
              </a:spcBef>
              <a:spcAft>
                <a:spcPts val="0"/>
              </a:spcAft>
              <a:buClr>
                <a:srgbClr val="004B24"/>
              </a:buClr>
              <a:buFont typeface="Wingdings" panose="020F0502020204030204" pitchFamily="34" charset="0"/>
              <a:buChar char="§"/>
            </a:pPr>
            <a:r>
              <a:rPr lang="en-US" sz="1800" b="1" dirty="0">
                <a:latin typeface="Aptos Narrow"/>
                <a:ea typeface="+mn-lt"/>
                <a:cs typeface="+mn-lt"/>
              </a:rPr>
              <a:t>Massachusetts Bicycle Coalition</a:t>
            </a:r>
            <a:r>
              <a:rPr lang="ar-EG" sz="1800" b="1" dirty="0">
                <a:latin typeface="Aptos Narrow"/>
                <a:ea typeface="+mn-lt"/>
                <a:cs typeface="+mn-lt"/>
              </a:rPr>
              <a:t>، </a:t>
            </a:r>
            <a:r>
              <a:rPr lang="en-US" sz="1800" b="1" dirty="0">
                <a:latin typeface="Aptos Narrow"/>
                <a:ea typeface="+mn-lt"/>
                <a:cs typeface="+mn-lt"/>
              </a:rPr>
              <a:t>Inc.</a:t>
            </a:r>
            <a:r>
              <a:rPr lang="ar-EG" sz="1800" b="1" dirty="0">
                <a:latin typeface="Aptos Narrow"/>
                <a:ea typeface="+mn-lt"/>
                <a:cs typeface="+mn-lt"/>
              </a:rPr>
              <a:t>: </a:t>
            </a:r>
            <a:r>
              <a:rPr lang="en-US" sz="1800" dirty="0">
                <a:latin typeface="Aptos Narrow"/>
                <a:ea typeface="+mn-lt"/>
                <a:cs typeface="+mn-lt"/>
              </a:rPr>
              <a:t>Galen Mook</a:t>
            </a:r>
            <a:r>
              <a:rPr lang="ar-EG" sz="1800" dirty="0">
                <a:latin typeface="Aptos Narrow"/>
                <a:ea typeface="+mn-lt"/>
                <a:cs typeface="+mn-lt"/>
              </a:rPr>
              <a:t>، المدير التنفيذي</a:t>
            </a:r>
            <a:endParaRPr lang="en-US" sz="1800" dirty="0">
              <a:latin typeface="Aptos Narrow"/>
            </a:endParaRPr>
          </a:p>
          <a:p>
            <a:pPr marL="384175" indent="-182880" algn="r" rtl="1">
              <a:lnSpc>
                <a:spcPct val="120000"/>
              </a:lnSpc>
              <a:spcBef>
                <a:spcPts val="0"/>
              </a:spcBef>
              <a:spcAft>
                <a:spcPts val="0"/>
              </a:spcAft>
              <a:buClr>
                <a:srgbClr val="004B24"/>
              </a:buClr>
              <a:buFont typeface="Wingdings" panose="020F0502020204030204" pitchFamily="34" charset="0"/>
              <a:buChar char="§"/>
            </a:pPr>
            <a:r>
              <a:rPr lang="en-US" sz="1800" b="1" dirty="0">
                <a:latin typeface="Aptos Narrow"/>
                <a:ea typeface="+mn-lt"/>
                <a:cs typeface="+mn-lt"/>
              </a:rPr>
              <a:t>Charles River Conservancy</a:t>
            </a:r>
            <a:r>
              <a:rPr lang="ar-EG" sz="1800" b="1" dirty="0">
                <a:latin typeface="Aptos Narrow"/>
                <a:ea typeface="+mn-lt"/>
                <a:cs typeface="+mn-lt"/>
              </a:rPr>
              <a:t>، </a:t>
            </a:r>
            <a:r>
              <a:rPr lang="en-US" sz="1800" b="1" dirty="0">
                <a:latin typeface="Aptos Narrow"/>
                <a:ea typeface="+mn-lt"/>
                <a:cs typeface="+mn-lt"/>
              </a:rPr>
              <a:t>Inc.</a:t>
            </a:r>
            <a:r>
              <a:rPr lang="ar-EG" sz="1800" b="1" dirty="0">
                <a:latin typeface="Aptos Narrow"/>
                <a:ea typeface="+mn-lt"/>
                <a:cs typeface="+mn-lt"/>
              </a:rPr>
              <a:t>: </a:t>
            </a:r>
            <a:r>
              <a:rPr lang="en-US" sz="1800" dirty="0">
                <a:latin typeface="Aptos Narrow"/>
                <a:ea typeface="+mn-lt"/>
                <a:cs typeface="+mn-lt"/>
              </a:rPr>
              <a:t>Laura </a:t>
            </a:r>
            <a:r>
              <a:rPr lang="en-US" sz="1800" dirty="0" err="1">
                <a:latin typeface="Aptos Narrow"/>
                <a:ea typeface="+mn-lt"/>
                <a:cs typeface="+mn-lt"/>
              </a:rPr>
              <a:t>Jasinski</a:t>
            </a:r>
            <a:r>
              <a:rPr lang="ar-EG" sz="1800" dirty="0">
                <a:latin typeface="Aptos Narrow"/>
                <a:ea typeface="+mn-lt"/>
                <a:cs typeface="+mn-lt"/>
              </a:rPr>
              <a:t>، المدير التنفيذي</a:t>
            </a:r>
            <a:endParaRPr lang="en-US" sz="1800" dirty="0">
              <a:latin typeface="Aptos Narrow"/>
            </a:endParaRPr>
          </a:p>
          <a:p>
            <a:pPr marL="384175" indent="-182880" algn="r" rtl="1">
              <a:lnSpc>
                <a:spcPct val="120000"/>
              </a:lnSpc>
              <a:spcBef>
                <a:spcPts val="0"/>
              </a:spcBef>
              <a:spcAft>
                <a:spcPts val="0"/>
              </a:spcAft>
              <a:buClr>
                <a:srgbClr val="004B24"/>
              </a:buClr>
              <a:buFont typeface="Wingdings" panose="020F0502020204030204" pitchFamily="34" charset="0"/>
              <a:buChar char="§"/>
            </a:pPr>
            <a:r>
              <a:rPr lang="ar-EG" sz="1800" b="1" dirty="0">
                <a:latin typeface="Aptos Narrow"/>
                <a:ea typeface="+mn-lt"/>
                <a:cs typeface="+mn-lt"/>
              </a:rPr>
              <a:t> </a:t>
            </a:r>
            <a:r>
              <a:rPr lang="en-US" sz="1800" b="1" dirty="0">
                <a:latin typeface="Aptos Narrow"/>
                <a:ea typeface="+mn-lt"/>
                <a:cs typeface="+mn-lt"/>
              </a:rPr>
              <a:t> Cambridge Mothers Out Front</a:t>
            </a:r>
            <a:r>
              <a:rPr lang="ar-EG" sz="1800" b="1" dirty="0">
                <a:latin typeface="Aptos Narrow"/>
                <a:ea typeface="+mn-lt"/>
                <a:cs typeface="+mn-lt"/>
              </a:rPr>
              <a:t>(أمهات في الصدارة): </a:t>
            </a:r>
            <a:r>
              <a:rPr lang="en-US" sz="1800" dirty="0">
                <a:latin typeface="Aptos Narrow"/>
                <a:ea typeface="+mn-lt"/>
                <a:cs typeface="+mn-lt"/>
              </a:rPr>
              <a:t>Angela DeSousa</a:t>
            </a:r>
            <a:r>
              <a:rPr lang="ar-EG" sz="1800" dirty="0">
                <a:latin typeface="Aptos Narrow"/>
                <a:ea typeface="+mn-lt"/>
                <a:cs typeface="+mn-lt"/>
              </a:rPr>
              <a:t>، عضو وفي القيادة</a:t>
            </a:r>
            <a:endParaRPr lang="en-US" sz="1800" dirty="0">
              <a:latin typeface="Aptos Narrow"/>
            </a:endParaRPr>
          </a:p>
          <a:p>
            <a:pPr marL="384175" indent="-182880" algn="r" rtl="1">
              <a:lnSpc>
                <a:spcPct val="120000"/>
              </a:lnSpc>
              <a:spcBef>
                <a:spcPts val="0"/>
              </a:spcBef>
              <a:spcAft>
                <a:spcPts val="0"/>
              </a:spcAft>
              <a:buClr>
                <a:srgbClr val="004B24"/>
              </a:buClr>
              <a:buFont typeface="Wingdings" panose="020F0502020204030204" pitchFamily="34" charset="0"/>
              <a:buChar char="§"/>
            </a:pPr>
            <a:r>
              <a:rPr lang="en-US" sz="1800" b="1" dirty="0">
                <a:latin typeface="Aptos Narrow"/>
                <a:ea typeface="+mn-lt"/>
                <a:cs typeface="+mn-lt"/>
              </a:rPr>
              <a:t> The People for Riverbend Park Trust</a:t>
            </a:r>
            <a:r>
              <a:rPr lang="ar-EG" sz="1800" b="1" dirty="0">
                <a:latin typeface="Aptos Narrow"/>
                <a:ea typeface="+mn-lt"/>
                <a:cs typeface="+mn-lt"/>
              </a:rPr>
              <a:t>:</a:t>
            </a:r>
            <a:r>
              <a:rPr lang="en-US" sz="1800" dirty="0">
                <a:latin typeface="Aptos Narrow"/>
                <a:ea typeface="+mn-lt"/>
                <a:cs typeface="+mn-lt"/>
              </a:rPr>
              <a:t>Franziska "Fran" Amacher</a:t>
            </a:r>
            <a:r>
              <a:rPr lang="ar-EG" sz="1800" dirty="0">
                <a:latin typeface="Aptos Narrow"/>
                <a:ea typeface="+mn-lt"/>
                <a:cs typeface="+mn-lt"/>
              </a:rPr>
              <a:t>، وكيل</a:t>
            </a:r>
            <a:endParaRPr lang="en-US" sz="1800" dirty="0">
              <a:latin typeface="Aptos Narrow"/>
            </a:endParaRPr>
          </a:p>
          <a:p>
            <a:pPr marL="384175" indent="-182880" algn="r" rtl="1">
              <a:lnSpc>
                <a:spcPct val="120000"/>
              </a:lnSpc>
              <a:spcBef>
                <a:spcPts val="0"/>
              </a:spcBef>
              <a:spcAft>
                <a:spcPts val="0"/>
              </a:spcAft>
              <a:buClr>
                <a:srgbClr val="004B24"/>
              </a:buClr>
              <a:buFont typeface="Wingdings" panose="020F0502020204030204" pitchFamily="34" charset="0"/>
              <a:buChar char="§"/>
            </a:pPr>
            <a:r>
              <a:rPr lang="ar-EG" sz="1800" b="1" dirty="0">
                <a:latin typeface="Aptos Narrow"/>
                <a:ea typeface="+mn-lt"/>
                <a:cs typeface="+mn-lt"/>
              </a:rPr>
              <a:t>بشكل شخصي: </a:t>
            </a:r>
            <a:r>
              <a:rPr lang="en-US" sz="1800" dirty="0">
                <a:latin typeface="Aptos Narrow"/>
                <a:ea typeface="+mn-lt"/>
                <a:cs typeface="+mn-lt"/>
              </a:rPr>
              <a:t>Lawrence Adkins</a:t>
            </a:r>
            <a:endParaRPr lang="en-US" sz="1800" dirty="0">
              <a:latin typeface="Aptos Narrow"/>
            </a:endParaRPr>
          </a:p>
          <a:p>
            <a:pPr marL="384175" indent="-182880" algn="r" rtl="1">
              <a:lnSpc>
                <a:spcPct val="120000"/>
              </a:lnSpc>
              <a:spcBef>
                <a:spcPts val="0"/>
              </a:spcBef>
              <a:spcAft>
                <a:spcPts val="0"/>
              </a:spcAft>
              <a:buClr>
                <a:srgbClr val="004B24"/>
              </a:buClr>
              <a:buFont typeface="Wingdings" panose="020F0502020204030204" pitchFamily="34" charset="0"/>
              <a:buChar char="§"/>
            </a:pPr>
            <a:r>
              <a:rPr lang="en-US" sz="1800" b="1" dirty="0">
                <a:latin typeface="Aptos Narrow"/>
                <a:ea typeface="+mn-lt"/>
                <a:cs typeface="+mn-lt"/>
              </a:rPr>
              <a:t> </a:t>
            </a:r>
            <a:r>
              <a:rPr lang="ar-EG" sz="1800" b="1" dirty="0">
                <a:latin typeface="Aptos Narrow"/>
                <a:ea typeface="+mn-lt"/>
                <a:cs typeface="+mn-lt"/>
              </a:rPr>
              <a:t>بشكل شخصي: </a:t>
            </a:r>
            <a:r>
              <a:rPr lang="en-US" sz="1800" dirty="0">
                <a:latin typeface="Aptos Narrow"/>
                <a:ea typeface="+mn-lt"/>
                <a:cs typeface="+mn-lt"/>
              </a:rPr>
              <a:t>Sheila Headley-Burwell</a:t>
            </a:r>
            <a:endParaRPr lang="en-US" sz="1800" dirty="0">
              <a:latin typeface="Aptos Narrow"/>
            </a:endParaRPr>
          </a:p>
          <a:p>
            <a:pPr marL="384175" indent="-182880" algn="r" rtl="1">
              <a:lnSpc>
                <a:spcPct val="120000"/>
              </a:lnSpc>
              <a:spcBef>
                <a:spcPts val="0"/>
              </a:spcBef>
              <a:spcAft>
                <a:spcPts val="0"/>
              </a:spcAft>
              <a:buClr>
                <a:srgbClr val="004B24"/>
              </a:buClr>
              <a:buFont typeface="Wingdings" panose="020F0502020204030204" pitchFamily="34" charset="0"/>
              <a:buChar char="§"/>
            </a:pPr>
            <a:r>
              <a:rPr lang="ar-EG" sz="1800" b="1" dirty="0">
                <a:latin typeface="Aptos Narrow"/>
                <a:ea typeface="+mn-lt"/>
                <a:cs typeface="+mn-lt"/>
              </a:rPr>
              <a:t>بشكل شخصي: </a:t>
            </a:r>
            <a:r>
              <a:rPr lang="en-US" sz="1800" dirty="0">
                <a:latin typeface="Aptos Narrow"/>
                <a:ea typeface="+mn-lt"/>
                <a:cs typeface="+mn-lt"/>
              </a:rPr>
              <a:t>Steven Miller</a:t>
            </a:r>
            <a:endParaRPr lang="en-US" sz="1800" dirty="0">
              <a:latin typeface="Aptos Narrow"/>
            </a:endParaRPr>
          </a:p>
          <a:p>
            <a:pPr marL="384175" indent="-182880" algn="r" rtl="1">
              <a:lnSpc>
                <a:spcPct val="120000"/>
              </a:lnSpc>
              <a:spcBef>
                <a:spcPts val="0"/>
              </a:spcBef>
              <a:spcAft>
                <a:spcPts val="0"/>
              </a:spcAft>
              <a:buClr>
                <a:srgbClr val="004B24"/>
              </a:buClr>
              <a:buFont typeface="Wingdings" panose="020F0502020204030204" pitchFamily="34" charset="0"/>
              <a:buChar char="§"/>
            </a:pPr>
            <a:r>
              <a:rPr lang="en-US" sz="1800" b="1" dirty="0">
                <a:latin typeface="Aptos Narrow"/>
                <a:ea typeface="+mn-lt"/>
                <a:cs typeface="+mn-lt"/>
              </a:rPr>
              <a:t> </a:t>
            </a:r>
            <a:r>
              <a:rPr lang="ar-EG" sz="1800" b="1" dirty="0">
                <a:latin typeface="Aptos Narrow"/>
                <a:ea typeface="+mn-lt"/>
                <a:cs typeface="+mn-lt"/>
              </a:rPr>
              <a:t>بشكل شخصي: </a:t>
            </a:r>
            <a:r>
              <a:rPr lang="en-US" sz="1800" dirty="0">
                <a:latin typeface="Aptos Narrow"/>
                <a:ea typeface="+mn-lt"/>
                <a:cs typeface="+mn-lt"/>
              </a:rPr>
              <a:t>Thomas Leonard</a:t>
            </a:r>
            <a:endParaRPr lang="en-US" sz="1800" dirty="0">
              <a:latin typeface="Aptos Narrow"/>
            </a:endParaRPr>
          </a:p>
          <a:p>
            <a:pPr marL="384175" indent="-182880" algn="r" rtl="1">
              <a:lnSpc>
                <a:spcPct val="120000"/>
              </a:lnSpc>
              <a:spcBef>
                <a:spcPts val="0"/>
              </a:spcBef>
              <a:spcAft>
                <a:spcPts val="0"/>
              </a:spcAft>
              <a:buClr>
                <a:srgbClr val="004B24"/>
              </a:buClr>
              <a:buFont typeface="Wingdings" panose="020F0502020204030204" pitchFamily="34" charset="0"/>
              <a:buChar char="§"/>
            </a:pPr>
            <a:r>
              <a:rPr lang="en-US" sz="1800" b="1" dirty="0">
                <a:latin typeface="Aptos Narrow"/>
                <a:ea typeface="+mn-lt"/>
                <a:cs typeface="+mn-lt"/>
              </a:rPr>
              <a:t> </a:t>
            </a:r>
            <a:r>
              <a:rPr lang="ar-EG" sz="1800" b="1" dirty="0">
                <a:latin typeface="Aptos Narrow"/>
                <a:ea typeface="+mn-lt"/>
                <a:cs typeface="+mn-lt"/>
              </a:rPr>
              <a:t>بشكل شخصي: </a:t>
            </a:r>
            <a:r>
              <a:rPr lang="en-US" sz="1800" dirty="0">
                <a:latin typeface="Aptos Narrow"/>
                <a:ea typeface="+mn-lt"/>
                <a:cs typeface="+mn-lt"/>
              </a:rPr>
              <a:t>Denise Haynes</a:t>
            </a:r>
          </a:p>
          <a:p>
            <a:pPr marL="384175" indent="-182880" algn="r" rtl="1">
              <a:lnSpc>
                <a:spcPct val="120000"/>
              </a:lnSpc>
              <a:spcBef>
                <a:spcPts val="0"/>
              </a:spcBef>
              <a:spcAft>
                <a:spcPts val="0"/>
              </a:spcAft>
              <a:buClr>
                <a:srgbClr val="004B24"/>
              </a:buClr>
              <a:buFont typeface="Wingdings" panose="020F0502020204030204" pitchFamily="34" charset="0"/>
              <a:buChar char="§"/>
            </a:pPr>
            <a:r>
              <a:rPr lang="ar-EG" sz="1800" b="1" dirty="0">
                <a:latin typeface="Aptos Narrow"/>
                <a:ea typeface="Calibri"/>
                <a:cs typeface="Calibri"/>
              </a:rPr>
              <a:t>بشكل شخصي: </a:t>
            </a:r>
            <a:r>
              <a:rPr lang="en-US" sz="1800" dirty="0">
                <a:latin typeface="Aptos Narrow"/>
                <a:ea typeface="Calibri"/>
                <a:cs typeface="Calibri"/>
              </a:rPr>
              <a:t>David English</a:t>
            </a:r>
          </a:p>
        </p:txBody>
      </p:sp>
    </p:spTree>
    <p:extLst>
      <p:ext uri="{BB962C8B-B14F-4D97-AF65-F5344CB8AC3E}">
        <p14:creationId xmlns:p14="http://schemas.microsoft.com/office/powerpoint/2010/main" val="23185057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BCA720-D29C-F0F6-6136-8D0F7D66FE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12D942-FBCE-D8F5-09BD-7BCF97BB1EAF}"/>
              </a:ext>
            </a:extLst>
          </p:cNvPr>
          <p:cNvSpPr>
            <a:spLocks noGrp="1"/>
          </p:cNvSpPr>
          <p:nvPr>
            <p:ph type="title"/>
          </p:nvPr>
        </p:nvSpPr>
        <p:spPr/>
        <p:txBody>
          <a:bodyPr/>
          <a:lstStyle/>
          <a:p>
            <a:pPr algn="r" rtl="1"/>
            <a:r>
              <a:rPr lang="ar-EG" dirty="0">
                <a:latin typeface="Aptos Display" panose="020B0004020202020204" pitchFamily="34" charset="0"/>
              </a:rPr>
              <a:t>عادات فريق العمل</a:t>
            </a:r>
            <a:endParaRPr lang="en-US" dirty="0">
              <a:latin typeface="Aptos Display" panose="020B0004020202020204" pitchFamily="34" charset="0"/>
            </a:endParaRPr>
          </a:p>
        </p:txBody>
      </p:sp>
      <p:sp>
        <p:nvSpPr>
          <p:cNvPr id="3" name="Content Placeholder 2">
            <a:extLst>
              <a:ext uri="{FF2B5EF4-FFF2-40B4-BE49-F238E27FC236}">
                <a16:creationId xmlns:a16="http://schemas.microsoft.com/office/drawing/2014/main" id="{219F0E8A-DA1D-4751-9A34-B9FA9C945454}"/>
              </a:ext>
            </a:extLst>
          </p:cNvPr>
          <p:cNvSpPr>
            <a:spLocks noGrp="1"/>
          </p:cNvSpPr>
          <p:nvPr>
            <p:ph idx="1"/>
          </p:nvPr>
        </p:nvSpPr>
        <p:spPr>
          <a:xfrm>
            <a:off x="527134" y="2097996"/>
            <a:ext cx="10786280" cy="4046107"/>
          </a:xfrm>
        </p:spPr>
        <p:txBody>
          <a:bodyPr vert="horz" lIns="0" tIns="45720" rIns="0" bIns="45720" rtlCol="0" anchor="t">
            <a:noAutofit/>
          </a:bodyPr>
          <a:lstStyle/>
          <a:p>
            <a:pPr marL="383540" lvl="1" algn="r" rtl="1">
              <a:lnSpc>
                <a:spcPct val="100000"/>
              </a:lnSpc>
              <a:spcBef>
                <a:spcPts val="400"/>
              </a:spcBef>
              <a:buClr>
                <a:srgbClr val="004B24"/>
              </a:buClr>
              <a:buFont typeface="Wingdings" panose="05000000000000000000" pitchFamily="2" charset="2"/>
              <a:buChar char="§"/>
            </a:pPr>
            <a:r>
              <a:rPr lang="ar-EG" sz="2000" dirty="0">
                <a:solidFill>
                  <a:schemeClr val="tx1"/>
                </a:solidFill>
                <a:latin typeface="+mj-lt"/>
              </a:rPr>
              <a:t>سوف يتم نشر جميع إشعارات الاجتماع علنًا بما يتماشى مع اشتراطات قوانين الاجتماعات المفتوحة. </a:t>
            </a:r>
          </a:p>
          <a:p>
            <a:pPr marL="383540" lvl="1" algn="r" rtl="1">
              <a:lnSpc>
                <a:spcPct val="100000"/>
              </a:lnSpc>
              <a:spcBef>
                <a:spcPts val="400"/>
              </a:spcBef>
              <a:buClr>
                <a:srgbClr val="004B24"/>
              </a:buClr>
              <a:buFont typeface="Wingdings" panose="05000000000000000000" pitchFamily="2" charset="2"/>
              <a:buChar char="§"/>
            </a:pPr>
            <a:r>
              <a:rPr lang="ar-SA" sz="2000" dirty="0">
                <a:effectLst/>
                <a:latin typeface="+mj-lt"/>
                <a:ea typeface="Segoe UI" panose="020B0502040204020203" pitchFamily="34" charset="0"/>
              </a:rPr>
              <a:t>سوف يتم توزيع جداول الأعمال بـ 48 ساعة على الأقل بشكل مسبق مع تضمينها لموضوعات نقاش واضحة. </a:t>
            </a:r>
            <a:endParaRPr lang="ar-EG" sz="2000" dirty="0">
              <a:effectLst/>
              <a:latin typeface="+mj-lt"/>
              <a:ea typeface="Segoe UI" panose="020B0502040204020203" pitchFamily="34" charset="0"/>
            </a:endParaRPr>
          </a:p>
          <a:p>
            <a:pPr marL="383540" lvl="1" algn="r" rtl="1">
              <a:lnSpc>
                <a:spcPct val="100000"/>
              </a:lnSpc>
              <a:spcBef>
                <a:spcPts val="400"/>
              </a:spcBef>
              <a:buClr>
                <a:srgbClr val="004B24"/>
              </a:buClr>
              <a:buFont typeface="Wingdings" panose="05000000000000000000" pitchFamily="2" charset="2"/>
              <a:buChar char="§"/>
            </a:pPr>
            <a:r>
              <a:rPr lang="ar-SA" sz="2000" dirty="0">
                <a:effectLst/>
                <a:latin typeface="+mj-lt"/>
                <a:ea typeface="Segoe UI" panose="020B0502040204020203" pitchFamily="34" charset="0"/>
              </a:rPr>
              <a:t>سوف يتم نشر وإتاحة محاضر</a:t>
            </a:r>
            <a:r>
              <a:rPr lang="ar-EG" sz="2000" dirty="0">
                <a:effectLst/>
                <a:latin typeface="+mj-lt"/>
                <a:ea typeface="Segoe UI" panose="020B0502040204020203" pitchFamily="34" charset="0"/>
              </a:rPr>
              <a:t> أو دقائق</a:t>
            </a:r>
            <a:r>
              <a:rPr lang="ar-SA" sz="2000" dirty="0">
                <a:effectLst/>
                <a:latin typeface="+mj-lt"/>
                <a:ea typeface="Segoe UI" panose="020B0502040204020203" pitchFamily="34" charset="0"/>
              </a:rPr>
              <a:t> الاجتماع علنًا في غضون إطار زمني معقول ومنطقي. </a:t>
            </a:r>
            <a:endParaRPr lang="ar-EG" sz="2000" dirty="0">
              <a:effectLst/>
              <a:latin typeface="+mj-lt"/>
              <a:ea typeface="Segoe UI" panose="020B0502040204020203" pitchFamily="34" charset="0"/>
            </a:endParaRPr>
          </a:p>
          <a:p>
            <a:pPr marL="383540" lvl="1" algn="r" rtl="1">
              <a:lnSpc>
                <a:spcPct val="100000"/>
              </a:lnSpc>
              <a:spcBef>
                <a:spcPts val="400"/>
              </a:spcBef>
              <a:buClr>
                <a:srgbClr val="004B24"/>
              </a:buClr>
              <a:buFont typeface="Wingdings" panose="05000000000000000000" pitchFamily="2" charset="2"/>
              <a:buChar char="§"/>
            </a:pPr>
            <a:r>
              <a:rPr lang="ar-SA" sz="2000" dirty="0">
                <a:effectLst/>
                <a:latin typeface="+mj-lt"/>
                <a:ea typeface="Segoe UI" panose="020B0502040204020203" pitchFamily="34" charset="0"/>
              </a:rPr>
              <a:t>لن تحدث أي مداولات أو اتخاذ للقرارات خارج الاجتماعات المنشورة علنًا.</a:t>
            </a:r>
            <a:endParaRPr lang="ar-EG" sz="2000" dirty="0">
              <a:effectLst/>
              <a:latin typeface="+mj-lt"/>
              <a:ea typeface="Segoe UI" panose="020B0502040204020203" pitchFamily="34" charset="0"/>
            </a:endParaRPr>
          </a:p>
          <a:p>
            <a:pPr marL="383540" lvl="1" algn="r" rtl="1">
              <a:lnSpc>
                <a:spcPct val="100000"/>
              </a:lnSpc>
              <a:spcBef>
                <a:spcPts val="400"/>
              </a:spcBef>
              <a:buClr>
                <a:srgbClr val="004B24"/>
              </a:buClr>
              <a:buFont typeface="Wingdings" panose="05000000000000000000" pitchFamily="2" charset="2"/>
              <a:buChar char="§"/>
            </a:pPr>
            <a:r>
              <a:rPr lang="ar-SA" sz="2000" dirty="0">
                <a:effectLst/>
                <a:latin typeface="+mj-lt"/>
                <a:ea typeface="Segoe UI" panose="020B0502040204020203" pitchFamily="34" charset="0"/>
              </a:rPr>
              <a:t>سوف ينصت الأعضاء بفعالية واحترام إلى جميع المتحدثين، بما في ذلك تعليقات العامة. </a:t>
            </a:r>
            <a:endParaRPr lang="ar-EG" sz="2000" dirty="0">
              <a:effectLst/>
              <a:latin typeface="+mj-lt"/>
              <a:ea typeface="Segoe UI" panose="020B0502040204020203" pitchFamily="34" charset="0"/>
            </a:endParaRPr>
          </a:p>
          <a:p>
            <a:pPr marL="383540" lvl="1" algn="r" rtl="1">
              <a:lnSpc>
                <a:spcPct val="100000"/>
              </a:lnSpc>
              <a:spcBef>
                <a:spcPts val="400"/>
              </a:spcBef>
              <a:buClr>
                <a:srgbClr val="004B24"/>
              </a:buClr>
              <a:buFont typeface="Wingdings" panose="05000000000000000000" pitchFamily="2" charset="2"/>
              <a:buChar char="§"/>
            </a:pPr>
            <a:r>
              <a:rPr lang="ar-SA" sz="2000" dirty="0">
                <a:effectLst/>
                <a:latin typeface="+mj-lt"/>
                <a:ea typeface="Segoe UI" panose="020B0502040204020203" pitchFamily="34" charset="0"/>
              </a:rPr>
              <a:t>سوف يتم التعبير عن نقاط الاختلاف بشكل بناء، مع التركيز على الأفكار عوضًا عن الأفراد. </a:t>
            </a:r>
            <a:endParaRPr lang="ar-EG" sz="2000" dirty="0">
              <a:effectLst/>
              <a:latin typeface="+mj-lt"/>
              <a:ea typeface="Segoe UI" panose="020B0502040204020203" pitchFamily="34" charset="0"/>
            </a:endParaRPr>
          </a:p>
          <a:p>
            <a:pPr marL="383540" lvl="1" algn="r" rtl="1">
              <a:lnSpc>
                <a:spcPct val="100000"/>
              </a:lnSpc>
              <a:spcBef>
                <a:spcPts val="400"/>
              </a:spcBef>
              <a:buClr>
                <a:srgbClr val="004B24"/>
              </a:buClr>
              <a:buFont typeface="Wingdings" panose="05000000000000000000" pitchFamily="2" charset="2"/>
              <a:buChar char="§"/>
            </a:pPr>
            <a:r>
              <a:rPr lang="ar-SA" sz="2000" dirty="0">
                <a:effectLst/>
                <a:latin typeface="+mj-lt"/>
                <a:ea typeface="Segoe UI" panose="020B0502040204020203" pitchFamily="34" charset="0"/>
              </a:rPr>
              <a:t>سوف يتم الحد من المقاطعات لضمان المشاركة المنصفة من قبل </a:t>
            </a:r>
            <a:r>
              <a:rPr lang="ar-EG" sz="2000" dirty="0">
                <a:effectLst/>
                <a:latin typeface="+mj-lt"/>
                <a:ea typeface="Segoe UI" panose="020B0502040204020203" pitchFamily="34" charset="0"/>
              </a:rPr>
              <a:t>الرؤساء</a:t>
            </a:r>
            <a:r>
              <a:rPr lang="ar-SA" sz="2000" dirty="0">
                <a:effectLst/>
                <a:latin typeface="+mj-lt"/>
                <a:ea typeface="Segoe UI" panose="020B0502040204020203" pitchFamily="34" charset="0"/>
              </a:rPr>
              <a:t> المشارك</a:t>
            </a:r>
            <a:r>
              <a:rPr lang="ar-EG" sz="2000" dirty="0">
                <a:latin typeface="+mj-lt"/>
                <a:ea typeface="Segoe UI" panose="020B0502040204020203" pitchFamily="34" charset="0"/>
              </a:rPr>
              <a:t>ي</a:t>
            </a:r>
            <a:r>
              <a:rPr lang="ar-SA" sz="2000" dirty="0">
                <a:effectLst/>
                <a:latin typeface="+mj-lt"/>
                <a:ea typeface="Segoe UI" panose="020B0502040204020203" pitchFamily="34" charset="0"/>
              </a:rPr>
              <a:t>ن. </a:t>
            </a:r>
            <a:endParaRPr lang="ar-EG" sz="2000" dirty="0">
              <a:effectLst/>
              <a:latin typeface="+mj-lt"/>
              <a:ea typeface="Segoe UI" panose="020B0502040204020203" pitchFamily="34" charset="0"/>
            </a:endParaRPr>
          </a:p>
          <a:p>
            <a:pPr marL="383540" lvl="1" algn="r" rtl="1">
              <a:lnSpc>
                <a:spcPct val="100000"/>
              </a:lnSpc>
              <a:spcBef>
                <a:spcPts val="400"/>
              </a:spcBef>
              <a:buClr>
                <a:srgbClr val="004B24"/>
              </a:buClr>
              <a:buFont typeface="Wingdings" panose="05000000000000000000" pitchFamily="2" charset="2"/>
              <a:buChar char="§"/>
            </a:pPr>
            <a:r>
              <a:rPr lang="ar-SA" sz="2000" dirty="0">
                <a:effectLst/>
                <a:latin typeface="+mj-lt"/>
                <a:ea typeface="Segoe UI" panose="020B0502040204020203" pitchFamily="34" charset="0"/>
              </a:rPr>
              <a:t>سوف يتم تخصيص وقت لتعليقات العامة، مع توجيهات واضحة عن المدة الزمنية والصيغة.</a:t>
            </a:r>
            <a:endParaRPr lang="ar-EG" sz="2000" dirty="0">
              <a:effectLst/>
              <a:latin typeface="+mj-lt"/>
              <a:ea typeface="Segoe UI" panose="020B0502040204020203" pitchFamily="34" charset="0"/>
            </a:endParaRPr>
          </a:p>
          <a:p>
            <a:pPr marL="383540" lvl="1" algn="r" rtl="1">
              <a:lnSpc>
                <a:spcPct val="100000"/>
              </a:lnSpc>
              <a:spcBef>
                <a:spcPts val="400"/>
              </a:spcBef>
              <a:buClr>
                <a:srgbClr val="004B24"/>
              </a:buClr>
              <a:buFont typeface="Wingdings" panose="05000000000000000000" pitchFamily="2" charset="2"/>
              <a:buChar char="§"/>
            </a:pPr>
            <a:r>
              <a:rPr lang="ar-SA" sz="2000" dirty="0">
                <a:effectLst/>
                <a:latin typeface="+mj-lt"/>
                <a:ea typeface="Segoe UI" panose="020B0502040204020203" pitchFamily="34" charset="0"/>
              </a:rPr>
              <a:t>سوف يقر الأعضاء بمساهمات العامة مع النظر بها ودراستها باعتبارها جزءً من عملية اتخاذ القرار.</a:t>
            </a:r>
            <a:endParaRPr lang="en-US" sz="2800" dirty="0">
              <a:solidFill>
                <a:srgbClr val="FF0000"/>
              </a:solidFill>
              <a:highlight>
                <a:srgbClr val="FFFF00"/>
              </a:highlight>
              <a:latin typeface="+mj-lt"/>
              <a:ea typeface="Calibri"/>
            </a:endParaRPr>
          </a:p>
        </p:txBody>
      </p:sp>
    </p:spTree>
    <p:extLst>
      <p:ext uri="{BB962C8B-B14F-4D97-AF65-F5344CB8AC3E}">
        <p14:creationId xmlns:p14="http://schemas.microsoft.com/office/powerpoint/2010/main" val="29395203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A4BED5-4DFF-D7C2-8938-BD25F01A86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0DDC83-9886-CF7E-F97D-71AAA0F3473E}"/>
              </a:ext>
            </a:extLst>
          </p:cNvPr>
          <p:cNvSpPr>
            <a:spLocks noGrp="1"/>
          </p:cNvSpPr>
          <p:nvPr>
            <p:ph type="title"/>
          </p:nvPr>
        </p:nvSpPr>
        <p:spPr/>
        <p:txBody>
          <a:bodyPr/>
          <a:lstStyle/>
          <a:p>
            <a:pPr algn="r" rtl="1"/>
            <a:r>
              <a:rPr lang="ar-EG" dirty="0">
                <a:latin typeface="Aptos Display"/>
              </a:rPr>
              <a:t>عادات فريق العمل (يتبع)</a:t>
            </a:r>
            <a:endParaRPr lang="en-US" dirty="0">
              <a:latin typeface="Aptos Display" panose="020B0004020202020204" pitchFamily="34" charset="0"/>
            </a:endParaRPr>
          </a:p>
        </p:txBody>
      </p:sp>
      <p:sp>
        <p:nvSpPr>
          <p:cNvPr id="3" name="Content Placeholder 2">
            <a:extLst>
              <a:ext uri="{FF2B5EF4-FFF2-40B4-BE49-F238E27FC236}">
                <a16:creationId xmlns:a16="http://schemas.microsoft.com/office/drawing/2014/main" id="{8F99F87E-1996-C408-B8CA-56F6AC41F028}"/>
              </a:ext>
            </a:extLst>
          </p:cNvPr>
          <p:cNvSpPr>
            <a:spLocks noGrp="1"/>
          </p:cNvSpPr>
          <p:nvPr>
            <p:ph idx="1"/>
          </p:nvPr>
        </p:nvSpPr>
        <p:spPr>
          <a:xfrm>
            <a:off x="413923" y="1902599"/>
            <a:ext cx="10990996" cy="4398674"/>
          </a:xfrm>
        </p:spPr>
        <p:txBody>
          <a:bodyPr vert="horz" lIns="0" tIns="45720" rIns="0" bIns="45720" rtlCol="0" anchor="t">
            <a:noAutofit/>
          </a:bodyPr>
          <a:lstStyle/>
          <a:p>
            <a:pPr marL="383540" lvl="1" algn="r" rtl="1">
              <a:buClr>
                <a:srgbClr val="004B24"/>
              </a:buClr>
              <a:buFont typeface="Wingdings" panose="05000000000000000000" pitchFamily="2" charset="2"/>
              <a:buChar char="§"/>
            </a:pPr>
            <a:r>
              <a:rPr lang="ar-EG" sz="2200" dirty="0">
                <a:solidFill>
                  <a:schemeClr val="tx1"/>
                </a:solidFill>
                <a:latin typeface="Aptos Narrow"/>
              </a:rPr>
              <a:t>سوف يتم توفير التيسير اللغوي </a:t>
            </a:r>
            <a:r>
              <a:rPr lang="ar-EG" sz="2200" dirty="0" err="1">
                <a:solidFill>
                  <a:schemeClr val="tx1"/>
                </a:solidFill>
                <a:latin typeface="Aptos Narrow"/>
              </a:rPr>
              <a:t>والمعايشات</a:t>
            </a:r>
            <a:r>
              <a:rPr lang="ar-EG" sz="2200" dirty="0">
                <a:solidFill>
                  <a:schemeClr val="tx1"/>
                </a:solidFill>
                <a:latin typeface="Aptos Narrow"/>
              </a:rPr>
              <a:t> لضمان المشاركة الشاملة. </a:t>
            </a:r>
          </a:p>
          <a:p>
            <a:pPr marL="383540" lvl="1" algn="r" rtl="1">
              <a:buClr>
                <a:srgbClr val="004B24"/>
              </a:buClr>
              <a:buFont typeface="Wingdings" panose="05000000000000000000" pitchFamily="2" charset="2"/>
              <a:buChar char="§"/>
            </a:pPr>
            <a:r>
              <a:rPr lang="ar-EG" sz="2200" dirty="0">
                <a:solidFill>
                  <a:schemeClr val="tx1"/>
                </a:solidFill>
                <a:latin typeface="Aptos Narrow"/>
              </a:rPr>
              <a:t>سوف يتم عقد الاجتماعات في مواقع يسهل الوصول إليها و/ أو بشكل افتراضي لاستيعاب الاحتياجات المتنوعة. </a:t>
            </a:r>
          </a:p>
          <a:p>
            <a:pPr marL="383540" lvl="1" algn="r" rtl="1">
              <a:buClr>
                <a:srgbClr val="004B24"/>
              </a:buClr>
              <a:buFont typeface="Wingdings" panose="05000000000000000000" pitchFamily="2" charset="2"/>
              <a:buChar char="§"/>
            </a:pPr>
            <a:r>
              <a:rPr lang="ar-EG" sz="2200" dirty="0">
                <a:solidFill>
                  <a:schemeClr val="tx1"/>
                </a:solidFill>
                <a:latin typeface="Aptos Narrow"/>
              </a:rPr>
              <a:t>سوف يتم مشاركة المواد بصيغ لغوية بسيطة مع توفير الترجمة. </a:t>
            </a:r>
          </a:p>
          <a:p>
            <a:pPr marL="383540" lvl="1" algn="r" rtl="1">
              <a:buClr>
                <a:srgbClr val="004B24"/>
              </a:buClr>
              <a:buFont typeface="Wingdings" panose="05000000000000000000" pitchFamily="2" charset="2"/>
              <a:buChar char="§"/>
            </a:pPr>
            <a:r>
              <a:rPr lang="ar-EG" sz="2200" dirty="0">
                <a:solidFill>
                  <a:schemeClr val="tx1"/>
                </a:solidFill>
                <a:latin typeface="Aptos Narrow"/>
              </a:rPr>
              <a:t>سوف يسعى الأعضاء جاهدين لرفع الأصوات من المجتمعات المتضررة والمهمشة تاريخيًا.</a:t>
            </a:r>
          </a:p>
          <a:p>
            <a:pPr marL="383540" lvl="1" algn="r" rtl="1">
              <a:buClr>
                <a:srgbClr val="004B24"/>
              </a:buClr>
              <a:buFont typeface="Wingdings" panose="05000000000000000000" pitchFamily="2" charset="2"/>
              <a:buChar char="§"/>
            </a:pPr>
            <a:r>
              <a:rPr lang="ar-EG" sz="2200" dirty="0">
                <a:solidFill>
                  <a:schemeClr val="tx1"/>
                </a:solidFill>
                <a:latin typeface="Aptos Narrow"/>
              </a:rPr>
              <a:t>سوف يراجع الأعضاء المواد بشكل مسبق مع الوصول متحضرين للمشاركة والتفاعل بشكل مدروس. </a:t>
            </a:r>
          </a:p>
          <a:p>
            <a:pPr marL="383540" lvl="1" algn="r" rtl="1">
              <a:buClr>
                <a:srgbClr val="004B24"/>
              </a:buClr>
              <a:buFont typeface="Wingdings" panose="05000000000000000000" pitchFamily="2" charset="2"/>
              <a:buChar char="§"/>
            </a:pPr>
            <a:r>
              <a:rPr lang="ar-EG" sz="2200" dirty="0">
                <a:solidFill>
                  <a:schemeClr val="tx1"/>
                </a:solidFill>
                <a:latin typeface="Aptos Narrow"/>
              </a:rPr>
              <a:t>يتوقع الحضور والالتزام بالمواعيد؛ سيقوم الأعضاء بإخطار الرؤساء المشاركين مسبقًا في حالة عدم تمكنهم من الحضور. قد يرسل الأعضاء شخص ما لحضور الاجتماعات بصفة عامة، ولكن لا يتمتع هذا الفرد بحقوق الإدلاء بتصويت أو بصفة رسمية ضمن فريق العمل. </a:t>
            </a:r>
          </a:p>
          <a:p>
            <a:pPr marL="383540" lvl="1" algn="r" rtl="1">
              <a:buClr>
                <a:srgbClr val="004B24"/>
              </a:buClr>
              <a:buFont typeface="Wingdings" panose="05000000000000000000" pitchFamily="2" charset="2"/>
              <a:buChar char="§"/>
            </a:pPr>
            <a:r>
              <a:rPr lang="ar-EG" sz="2200" dirty="0">
                <a:solidFill>
                  <a:schemeClr val="tx1"/>
                </a:solidFill>
                <a:latin typeface="Aptos Narrow"/>
              </a:rPr>
              <a:t>سوف يتم الإفصاح عن أي تضارب في المصالح والتعامل معه بما يتماشى مع التوجيهات المعمول بها. </a:t>
            </a:r>
          </a:p>
          <a:p>
            <a:pPr marL="383540" lvl="1" algn="r" rtl="1">
              <a:buClr>
                <a:srgbClr val="004B24"/>
              </a:buClr>
              <a:buFont typeface="Wingdings" panose="05000000000000000000" pitchFamily="2" charset="2"/>
              <a:buChar char="§"/>
            </a:pPr>
            <a:r>
              <a:rPr lang="ar-EG" sz="2200" dirty="0">
                <a:solidFill>
                  <a:schemeClr val="tx1"/>
                </a:solidFill>
                <a:latin typeface="Aptos Narrow"/>
              </a:rPr>
              <a:t>سوف يتم إعادة النظر في العادات بشكل منتظم كي تعكس الاحتياجات المتجددة والنتائج المرجعية. </a:t>
            </a:r>
          </a:p>
          <a:p>
            <a:pPr marL="383540" lvl="1" algn="r" rtl="1">
              <a:buClr>
                <a:srgbClr val="004B24"/>
              </a:buClr>
              <a:buFont typeface="Wingdings" panose="05000000000000000000" pitchFamily="2" charset="2"/>
              <a:buChar char="§"/>
            </a:pPr>
            <a:r>
              <a:rPr lang="ar-EG" sz="2200" dirty="0">
                <a:solidFill>
                  <a:schemeClr val="tx1"/>
                </a:solidFill>
                <a:latin typeface="Aptos Narrow"/>
              </a:rPr>
              <a:t>يتم تشجيع الأعضاء على اقتراح تحسينات على إجراءات الاجتماعات ومدى تيسيرها.</a:t>
            </a:r>
            <a:endParaRPr lang="en-US" sz="2400" dirty="0"/>
          </a:p>
        </p:txBody>
      </p:sp>
    </p:spTree>
    <p:extLst>
      <p:ext uri="{BB962C8B-B14F-4D97-AF65-F5344CB8AC3E}">
        <p14:creationId xmlns:p14="http://schemas.microsoft.com/office/powerpoint/2010/main" val="32606628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41268C-D8A9-B8D6-C176-4382FEF53B40}"/>
              </a:ext>
            </a:extLst>
          </p:cNvPr>
          <p:cNvSpPr>
            <a:spLocks noGrp="1"/>
          </p:cNvSpPr>
          <p:nvPr>
            <p:ph type="title"/>
          </p:nvPr>
        </p:nvSpPr>
        <p:spPr/>
        <p:txBody>
          <a:bodyPr/>
          <a:lstStyle/>
          <a:p>
            <a:pPr algn="r" rtl="1"/>
            <a:r>
              <a:rPr lang="ar-EG" dirty="0">
                <a:latin typeface="Arial"/>
                <a:cs typeface="Arial"/>
              </a:rPr>
              <a:t>جدول الأعمال</a:t>
            </a:r>
            <a:endParaRPr lang="en-US" dirty="0">
              <a:latin typeface="Aptos Display"/>
              <a:cs typeface="Arial"/>
            </a:endParaRPr>
          </a:p>
        </p:txBody>
      </p:sp>
      <p:sp>
        <p:nvSpPr>
          <p:cNvPr id="5" name="Content Placeholder 2">
            <a:extLst>
              <a:ext uri="{FF2B5EF4-FFF2-40B4-BE49-F238E27FC236}">
                <a16:creationId xmlns:a16="http://schemas.microsoft.com/office/drawing/2014/main" id="{69C73ACE-61FC-A6E5-509B-9AFAC69E7415}"/>
              </a:ext>
            </a:extLst>
          </p:cNvPr>
          <p:cNvSpPr txBox="1">
            <a:spLocks/>
          </p:cNvSpPr>
          <p:nvPr/>
        </p:nvSpPr>
        <p:spPr>
          <a:xfrm>
            <a:off x="690133" y="1820633"/>
            <a:ext cx="10506161" cy="4286934"/>
          </a:xfrm>
          <a:prstGeom prst="rect">
            <a:avLst/>
          </a:prstGeom>
        </p:spPr>
        <p:txBody>
          <a:bodyPr vert="horz" lIns="0" tIns="45720" rIns="0" bIns="45720" rtlCol="0" anchor="t">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457200" indent="-457200" algn="r" rtl="1">
              <a:lnSpc>
                <a:spcPct val="100000"/>
              </a:lnSpc>
              <a:spcBef>
                <a:spcPts val="600"/>
              </a:spcBef>
              <a:buFont typeface="Calibri" panose="020F0502020204030204" pitchFamily="34" charset="0"/>
              <a:buAutoNum type="arabicPeriod"/>
            </a:pPr>
            <a:r>
              <a:rPr lang="ar-EG" sz="2400" dirty="0">
                <a:solidFill>
                  <a:schemeClr val="tx1"/>
                </a:solidFill>
                <a:latin typeface="Times New Roman" panose="02020603050405020304" pitchFamily="18" charset="0"/>
                <a:ea typeface="+mn-lt"/>
                <a:cs typeface="Times New Roman" panose="02020603050405020304" pitchFamily="18" charset="0"/>
              </a:rPr>
              <a:t>الترحيب وتسجيل الحضور (الوقت المقترح: 10 دقائق)</a:t>
            </a:r>
            <a:endParaRPr lang="en-US" sz="2000" dirty="0">
              <a:latin typeface="Times New Roman" panose="02020603050405020304" pitchFamily="18" charset="0"/>
              <a:ea typeface="Calibri" panose="020F0502020204030204"/>
              <a:cs typeface="Times New Roman" panose="02020603050405020304" pitchFamily="18" charset="0"/>
            </a:endParaRPr>
          </a:p>
          <a:p>
            <a:pPr marL="457200" indent="-457200" algn="r" rtl="1">
              <a:buAutoNum type="arabicPeriod"/>
            </a:pPr>
            <a:r>
              <a:rPr lang="ar-EG" sz="2400" dirty="0">
                <a:solidFill>
                  <a:schemeClr val="tx1"/>
                </a:solidFill>
                <a:highlight>
                  <a:srgbClr val="FFFFFF"/>
                </a:highlight>
                <a:latin typeface="Times New Roman" panose="02020603050405020304" pitchFamily="18" charset="0"/>
                <a:ea typeface="+mn-lt"/>
                <a:cs typeface="Times New Roman" panose="02020603050405020304" pitchFamily="18" charset="0"/>
              </a:rPr>
              <a:t>المناقشة والتصويت على المحتوى الخاص بالمجموعة المتخصصة (الوقت المقترح: 40 دقيقة)</a:t>
            </a:r>
            <a:endParaRPr lang="en-US" dirty="0">
              <a:solidFill>
                <a:schemeClr val="tx1"/>
              </a:solidFill>
              <a:latin typeface="Times New Roman" panose="02020603050405020304" pitchFamily="18" charset="0"/>
              <a:ea typeface="Calibri" panose="020F0502020204030204"/>
              <a:cs typeface="Times New Roman" panose="02020603050405020304" pitchFamily="18" charset="0"/>
            </a:endParaRPr>
          </a:p>
          <a:p>
            <a:pPr marL="400050" indent="-400050" algn="r" rtl="1">
              <a:buAutoNum type="arabicPeriod"/>
            </a:pPr>
            <a:r>
              <a:rPr lang="ar-EG" sz="2400" dirty="0">
                <a:solidFill>
                  <a:schemeClr val="tx1"/>
                </a:solidFill>
                <a:highlight>
                  <a:srgbClr val="FFFFFF"/>
                </a:highlight>
                <a:latin typeface="Times New Roman" panose="02020603050405020304" pitchFamily="18" charset="0"/>
                <a:ea typeface="+mn-lt"/>
                <a:cs typeface="Times New Roman" panose="02020603050405020304" pitchFamily="18" charset="0"/>
              </a:rPr>
              <a:t>المناقشة والتصويت على مواد واستراتيجيات التوعية الخاصة بالمجموعة المتخصصة (الوقت المقترح: 30 دقيقة) </a:t>
            </a:r>
            <a:endParaRPr lang="en-US" sz="2400" dirty="0">
              <a:solidFill>
                <a:schemeClr val="tx1"/>
              </a:solidFill>
              <a:highlight>
                <a:srgbClr val="FFFFFF"/>
              </a:highlight>
              <a:latin typeface="Times New Roman" panose="02020603050405020304" pitchFamily="18" charset="0"/>
              <a:ea typeface="+mn-lt"/>
              <a:cs typeface="Times New Roman" panose="02020603050405020304" pitchFamily="18" charset="0"/>
            </a:endParaRPr>
          </a:p>
          <a:p>
            <a:pPr marL="457200" indent="-457200" algn="r" rtl="1">
              <a:lnSpc>
                <a:spcPct val="100000"/>
              </a:lnSpc>
              <a:spcBef>
                <a:spcPts val="600"/>
              </a:spcBef>
              <a:buFont typeface="Calibri" panose="020F0502020204030204" pitchFamily="34" charset="0"/>
              <a:buAutoNum type="arabicPeriod"/>
            </a:pPr>
            <a:r>
              <a:rPr lang="ar-EG" sz="2400" dirty="0">
                <a:solidFill>
                  <a:schemeClr val="tx1"/>
                </a:solidFill>
                <a:latin typeface="Times New Roman" panose="02020603050405020304" pitchFamily="18" charset="0"/>
                <a:ea typeface="+mn-lt"/>
                <a:cs typeface="Times New Roman" panose="02020603050405020304" pitchFamily="18" charset="0"/>
              </a:rPr>
              <a:t>مراجعة محاضر أو دقائق اجتماع رقم 5 في 1 ديسمبر [تصويت] (الوقت المقترح: 5 دقائق)</a:t>
            </a:r>
            <a:endParaRPr lang="en-US" sz="2400" dirty="0">
              <a:solidFill>
                <a:schemeClr val="tx1"/>
              </a:solidFill>
              <a:latin typeface="Times New Roman" panose="02020603050405020304" pitchFamily="18" charset="0"/>
              <a:ea typeface="+mn-lt"/>
              <a:cs typeface="Times New Roman" panose="02020603050405020304" pitchFamily="18" charset="0"/>
            </a:endParaRPr>
          </a:p>
          <a:p>
            <a:pPr marL="457200" indent="-457200" algn="r" rtl="1">
              <a:lnSpc>
                <a:spcPct val="100000"/>
              </a:lnSpc>
              <a:spcBef>
                <a:spcPts val="600"/>
              </a:spcBef>
              <a:buFont typeface="Calibri" panose="020F0502020204030204" pitchFamily="34" charset="0"/>
              <a:buAutoNum type="arabicPeriod"/>
            </a:pPr>
            <a:r>
              <a:rPr lang="ar-EG" sz="2400" dirty="0">
                <a:solidFill>
                  <a:schemeClr val="tx1"/>
                </a:solidFill>
                <a:latin typeface="Times New Roman" panose="02020603050405020304" pitchFamily="18" charset="0"/>
                <a:ea typeface="+mn-lt"/>
                <a:cs typeface="Times New Roman" panose="02020603050405020304" pitchFamily="18" charset="0"/>
              </a:rPr>
              <a:t>مراجعة محاضر أو دقائق اجتماع رقم 6 في 28 يناير[تصويت] (الوقت المقترح: 10 دقائق)</a:t>
            </a:r>
            <a:endParaRPr lang="en-US" sz="2400" dirty="0">
              <a:solidFill>
                <a:schemeClr val="tx1"/>
              </a:solidFill>
              <a:latin typeface="Times New Roman" panose="02020603050405020304" pitchFamily="18" charset="0"/>
              <a:ea typeface="+mn-lt"/>
              <a:cs typeface="Times New Roman" panose="02020603050405020304" pitchFamily="18" charset="0"/>
            </a:endParaRPr>
          </a:p>
          <a:p>
            <a:pPr marL="400050" indent="-400050" algn="r" rtl="1">
              <a:buAutoNum type="arabicPeriod"/>
            </a:pPr>
            <a:r>
              <a:rPr lang="ar-EG" sz="2400" dirty="0">
                <a:solidFill>
                  <a:schemeClr val="tx1"/>
                </a:solidFill>
                <a:highlight>
                  <a:srgbClr val="FFFFFF"/>
                </a:highlight>
                <a:latin typeface="Times New Roman" panose="02020603050405020304" pitchFamily="18" charset="0"/>
                <a:ea typeface="+mn-lt"/>
                <a:cs typeface="Times New Roman" panose="02020603050405020304" pitchFamily="18" charset="0"/>
              </a:rPr>
              <a:t>الخطوات القادمة للإطار الزمني الخاص بفريق العمل (15 دقيقة)</a:t>
            </a:r>
            <a:endParaRPr lang="en-US" sz="2400" dirty="0">
              <a:solidFill>
                <a:schemeClr val="tx1"/>
              </a:solidFill>
              <a:highlight>
                <a:srgbClr val="FFFFFF"/>
              </a:highlight>
              <a:latin typeface="Times New Roman" panose="02020603050405020304" pitchFamily="18" charset="0"/>
              <a:ea typeface="+mn-lt"/>
              <a:cs typeface="Times New Roman" panose="02020603050405020304" pitchFamily="18" charset="0"/>
            </a:endParaRPr>
          </a:p>
          <a:p>
            <a:pPr marL="457200" indent="-457200" algn="r" rtl="1">
              <a:lnSpc>
                <a:spcPct val="100000"/>
              </a:lnSpc>
              <a:spcBef>
                <a:spcPts val="600"/>
              </a:spcBef>
              <a:buFont typeface="Calibri" panose="020F0502020204030204" pitchFamily="34" charset="0"/>
              <a:buAutoNum type="arabicPeriod"/>
            </a:pPr>
            <a:r>
              <a:rPr lang="ar-EG" sz="2400" dirty="0">
                <a:solidFill>
                  <a:schemeClr val="tx1"/>
                </a:solidFill>
                <a:latin typeface="Times New Roman" panose="02020603050405020304" pitchFamily="18" charset="0"/>
                <a:ea typeface="+mn-lt"/>
                <a:cs typeface="Times New Roman" panose="02020603050405020304" pitchFamily="18" charset="0"/>
              </a:rPr>
              <a:t>تعليقات العامة (حسبما يسمح به الوقت)</a:t>
            </a:r>
            <a:endParaRPr lang="en-US" sz="2400" dirty="0">
              <a:solidFill>
                <a:schemeClr val="tx1"/>
              </a:solidFill>
              <a:latin typeface="Times New Roman" panose="02020603050405020304" pitchFamily="18" charset="0"/>
              <a:ea typeface="+mn-lt"/>
              <a:cs typeface="Times New Roman" panose="02020603050405020304" pitchFamily="18" charset="0"/>
            </a:endParaRPr>
          </a:p>
          <a:p>
            <a:pPr marL="457200" indent="-457200" algn="r" rtl="1">
              <a:lnSpc>
                <a:spcPct val="100000"/>
              </a:lnSpc>
              <a:spcBef>
                <a:spcPts val="600"/>
              </a:spcBef>
              <a:buFont typeface="Calibri" panose="020F0502020204030204" pitchFamily="34" charset="0"/>
              <a:buAutoNum type="arabicPeriod"/>
            </a:pPr>
            <a:r>
              <a:rPr lang="ar-EG" sz="2400" dirty="0">
                <a:solidFill>
                  <a:schemeClr val="tx1"/>
                </a:solidFill>
                <a:latin typeface="Times New Roman" panose="02020603050405020304" pitchFamily="18" charset="0"/>
                <a:ea typeface="+mn-lt"/>
                <a:cs typeface="Times New Roman" panose="02020603050405020304" pitchFamily="18" charset="0"/>
              </a:rPr>
              <a:t>رفع الجلسة [تصويت] (الوقت المقترح: 5 دقائق)</a:t>
            </a:r>
            <a:endParaRPr lang="en-US" sz="2400" dirty="0">
              <a:solidFill>
                <a:schemeClr val="tx1"/>
              </a:solidFill>
              <a:latin typeface="Times New Roman" panose="02020603050405020304" pitchFamily="18" charset="0"/>
              <a:ea typeface="+mn-lt"/>
              <a:cs typeface="Times New Roman" panose="02020603050405020304" pitchFamily="18" charset="0"/>
            </a:endParaRPr>
          </a:p>
          <a:p>
            <a:pPr marL="457200" indent="-457200" algn="r" rtl="1">
              <a:lnSpc>
                <a:spcPct val="100000"/>
              </a:lnSpc>
              <a:spcBef>
                <a:spcPts val="600"/>
              </a:spcBef>
              <a:buClr>
                <a:srgbClr val="004B24"/>
              </a:buClr>
              <a:buAutoNum type="arabicPeriod"/>
            </a:pPr>
            <a:endParaRPr lang="en-US" sz="1900" dirty="0">
              <a:solidFill>
                <a:schemeClr val="tx1"/>
              </a:solidFill>
              <a:latin typeface="Times New Roman" panose="02020603050405020304" pitchFamily="18" charset="0"/>
              <a:ea typeface="+mn-lt"/>
              <a:cs typeface="Times New Roman" panose="02020603050405020304" pitchFamily="18" charset="0"/>
            </a:endParaRPr>
          </a:p>
          <a:p>
            <a:pPr marL="383540" lvl="1" algn="r" rtl="1">
              <a:buClr>
                <a:srgbClr val="99CB38"/>
              </a:buClr>
            </a:pPr>
            <a:endParaRPr lang="en-US" dirty="0">
              <a:solidFill>
                <a:schemeClr val="tx1"/>
              </a:solidFill>
              <a:latin typeface="Times New Roman" panose="02020603050405020304" pitchFamily="18" charset="0"/>
              <a:ea typeface="Calibri"/>
              <a:cs typeface="Times New Roman" panose="02020603050405020304" pitchFamily="18" charset="0"/>
            </a:endParaRPr>
          </a:p>
        </p:txBody>
      </p:sp>
    </p:spTree>
    <p:extLst>
      <p:ext uri="{BB962C8B-B14F-4D97-AF65-F5344CB8AC3E}">
        <p14:creationId xmlns:p14="http://schemas.microsoft.com/office/powerpoint/2010/main" val="18997537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1025CD-5EA1-9E63-6B45-931DC51BE900}"/>
              </a:ext>
            </a:extLst>
          </p:cNvPr>
          <p:cNvSpPr>
            <a:spLocks noGrp="1"/>
          </p:cNvSpPr>
          <p:nvPr>
            <p:ph type="title"/>
          </p:nvPr>
        </p:nvSpPr>
        <p:spPr/>
        <p:txBody>
          <a:bodyPr/>
          <a:lstStyle/>
          <a:p>
            <a:pPr algn="r" rtl="1"/>
            <a:r>
              <a:rPr lang="ar-EG" dirty="0">
                <a:latin typeface="Aptos Display"/>
                <a:ea typeface="Calibri Light"/>
                <a:cs typeface="Calibri Light"/>
              </a:rPr>
              <a:t>الهدف الخاص باجتماع </a:t>
            </a:r>
            <a:r>
              <a:rPr lang="ar-EG" dirty="0">
                <a:latin typeface="Aptos Narrow" panose="020B0004020202020204" pitchFamily="34" charset="0"/>
                <a:ea typeface="Calibri Light"/>
                <a:cs typeface="Calibri Light"/>
              </a:rPr>
              <a:t>24</a:t>
            </a:r>
            <a:r>
              <a:rPr lang="ar-EG" dirty="0">
                <a:latin typeface="Aptos Display"/>
                <a:ea typeface="Calibri Light"/>
                <a:cs typeface="Calibri Light"/>
              </a:rPr>
              <a:t> فبراير</a:t>
            </a:r>
            <a:endParaRPr lang="en-US" dirty="0">
              <a:latin typeface="Aptos Display"/>
              <a:ea typeface="Calibri Light"/>
              <a:cs typeface="Calibri Light"/>
            </a:endParaRPr>
          </a:p>
        </p:txBody>
      </p:sp>
      <p:sp>
        <p:nvSpPr>
          <p:cNvPr id="3" name="Content Placeholder 2">
            <a:extLst>
              <a:ext uri="{FF2B5EF4-FFF2-40B4-BE49-F238E27FC236}">
                <a16:creationId xmlns:a16="http://schemas.microsoft.com/office/drawing/2014/main" id="{63793A59-1EF2-1A57-EA52-34456FA03BD9}"/>
              </a:ext>
            </a:extLst>
          </p:cNvPr>
          <p:cNvSpPr>
            <a:spLocks noGrp="1"/>
          </p:cNvSpPr>
          <p:nvPr>
            <p:ph idx="1"/>
          </p:nvPr>
        </p:nvSpPr>
        <p:spPr>
          <a:xfrm>
            <a:off x="1097280" y="2059094"/>
            <a:ext cx="10058400" cy="3810000"/>
          </a:xfrm>
        </p:spPr>
        <p:txBody>
          <a:bodyPr vert="horz" lIns="0" tIns="45720" rIns="0" bIns="45720" rtlCol="0" anchor="t">
            <a:noAutofit/>
          </a:bodyPr>
          <a:lstStyle/>
          <a:p>
            <a:pPr marL="742950" indent="-742950" algn="r" rtl="1">
              <a:buAutoNum type="arabicPeriod"/>
            </a:pPr>
            <a:r>
              <a:rPr lang="ar-EG" sz="4000" dirty="0">
                <a:highlight>
                  <a:srgbClr val="FFFFFF"/>
                </a:highlight>
                <a:latin typeface="Aptos Narrow"/>
              </a:rPr>
              <a:t>الاتفاق على القائمة، المحتوى والتوعية الخاصة بالمجموعة المتخصصة حتى يتسنى لمجلس تخطيط المناطق الحضرية (</a:t>
            </a:r>
            <a:r>
              <a:rPr lang="en-US" sz="4000" dirty="0">
                <a:highlight>
                  <a:srgbClr val="FFFFFF"/>
                </a:highlight>
                <a:latin typeface="Aptos Narrow"/>
              </a:rPr>
              <a:t>MAPC</a:t>
            </a:r>
            <a:r>
              <a:rPr lang="ar-EG" sz="4000" dirty="0">
                <a:highlight>
                  <a:srgbClr val="FFFFFF"/>
                </a:highlight>
                <a:latin typeface="Aptos Narrow"/>
              </a:rPr>
              <a:t>) المضي قدمًا في إعداد المجموعات المتخصصة</a:t>
            </a:r>
            <a:endParaRPr lang="en-US" sz="4000" dirty="0">
              <a:highlight>
                <a:srgbClr val="FFFFFF"/>
              </a:highlight>
              <a:latin typeface="Aptos Narrow"/>
            </a:endParaRPr>
          </a:p>
          <a:p>
            <a:pPr marL="742950" indent="-742950" algn="r" rtl="1">
              <a:buAutoNum type="arabicPeriod"/>
            </a:pPr>
            <a:r>
              <a:rPr lang="ar-EG" sz="4000" dirty="0">
                <a:highlight>
                  <a:srgbClr val="FFFFFF"/>
                </a:highlight>
                <a:latin typeface="Aptos Narrow"/>
              </a:rPr>
              <a:t>توضيح الإطار الزمني حتى يكون أعضاء فريق العمل على دراية بما يجب توقعه في المستقبل</a:t>
            </a:r>
            <a:endParaRPr lang="en-US" sz="3200" dirty="0">
              <a:highlight>
                <a:srgbClr val="FFFFFF"/>
              </a:highlight>
              <a:latin typeface="Aptos Narrow"/>
            </a:endParaRPr>
          </a:p>
          <a:p>
            <a:pPr algn="r" rtl="1"/>
            <a:endParaRPr lang="en-US" dirty="0">
              <a:ea typeface="Calibri"/>
              <a:cs typeface="Calibri"/>
            </a:endParaRPr>
          </a:p>
        </p:txBody>
      </p:sp>
    </p:spTree>
    <p:extLst>
      <p:ext uri="{BB962C8B-B14F-4D97-AF65-F5344CB8AC3E}">
        <p14:creationId xmlns:p14="http://schemas.microsoft.com/office/powerpoint/2010/main" val="3877049035"/>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DA98940F2259D4AA15776BBE75254EA" ma:contentTypeVersion="5" ma:contentTypeDescription="Create a new document." ma:contentTypeScope="" ma:versionID="72a2f2d3193ec56d4fb2c356de615c25">
  <xsd:schema xmlns:xsd="http://www.w3.org/2001/XMLSchema" xmlns:xs="http://www.w3.org/2001/XMLSchema" xmlns:p="http://schemas.microsoft.com/office/2006/metadata/properties" xmlns:ns2="cfac202d-5dfe-4943-8fc4-9115dd8079c4" xmlns:ns3="699ac1d4-ca39-4946-aa46-a9cdf037dbb3" targetNamespace="http://schemas.microsoft.com/office/2006/metadata/properties" ma:root="true" ma:fieldsID="cd70fe20db7356ce93e04af07d3fd734" ns2:_="" ns3:_="">
    <xsd:import namespace="cfac202d-5dfe-4943-8fc4-9115dd8079c4"/>
    <xsd:import namespace="699ac1d4-ca39-4946-aa46-a9cdf037dbb3"/>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fac202d-5dfe-4943-8fc4-9115dd8079c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99ac1d4-ca39-4946-aa46-a9cdf037dbb3"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8F6FF82-FE7A-41E4-9095-CE55FAD4DF43}">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8DF1B4A7-2522-4C55-B0CA-8B68D827813E}">
  <ds:schemaRefs>
    <ds:schemaRef ds:uri="http://schemas.microsoft.com/sharepoint/v3/contenttype/forms"/>
  </ds:schemaRefs>
</ds:datastoreItem>
</file>

<file path=customXml/itemProps3.xml><?xml version="1.0" encoding="utf-8"?>
<ds:datastoreItem xmlns:ds="http://schemas.openxmlformats.org/officeDocument/2006/customXml" ds:itemID="{83A0BFB8-30F4-4602-8850-AAF437458C50}">
  <ds:schemaRefs>
    <ds:schemaRef ds:uri="699ac1d4-ca39-4946-aa46-a9cdf037dbb3"/>
    <ds:schemaRef ds:uri="cfac202d-5dfe-4943-8fc4-9115dd8079c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office theme</Template>
  <TotalTime>55</TotalTime>
  <Words>1737</Words>
  <Application>Microsoft Office PowerPoint</Application>
  <PresentationFormat>Widescreen</PresentationFormat>
  <Paragraphs>186</Paragraphs>
  <Slides>21</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21</vt:i4>
      </vt:variant>
    </vt:vector>
  </HeadingPairs>
  <TitlesOfParts>
    <vt:vector size="32" baseType="lpstr">
      <vt:lpstr>Aptos</vt:lpstr>
      <vt:lpstr>Aptos Display</vt:lpstr>
      <vt:lpstr>Aptos Narrow</vt:lpstr>
      <vt:lpstr>Arial</vt:lpstr>
      <vt:lpstr>Calibri</vt:lpstr>
      <vt:lpstr>Calibri Light</vt:lpstr>
      <vt:lpstr>Segoe UI</vt:lpstr>
      <vt:lpstr>Times New Roman</vt:lpstr>
      <vt:lpstr>Wingdings</vt:lpstr>
      <vt:lpstr>Wingdings,Sans-Serif</vt:lpstr>
      <vt:lpstr>Retrospect</vt:lpstr>
      <vt:lpstr>فريق عمل Charles River  المعني بالوصول المكافئ للنهر</vt:lpstr>
      <vt:lpstr>إخطار التسجيل</vt:lpstr>
      <vt:lpstr>خدمات الترجمة الفورية اللوجستية</vt:lpstr>
      <vt:lpstr>خدمات Zoom اللوجستية</vt:lpstr>
      <vt:lpstr>تسجيل الحضور</vt:lpstr>
      <vt:lpstr>عادات فريق العمل</vt:lpstr>
      <vt:lpstr>عادات فريق العمل (يتبع)</vt:lpstr>
      <vt:lpstr>جدول الأعمال</vt:lpstr>
      <vt:lpstr>الهدف الخاص باجتماع 24 فبراير</vt:lpstr>
      <vt:lpstr>الغرض من المجموعات المتخصصة:</vt:lpstr>
      <vt:lpstr>ما هي الفئات التي نحاول الوصول إليها؟</vt:lpstr>
      <vt:lpstr>قائمة المجموعات المتخصصة المحتملة [تصويت] </vt:lpstr>
      <vt:lpstr>ما هي أسئلة المجموعات المتخصصة؟ أفكار 28 يناير:</vt:lpstr>
      <vt:lpstr>ما هي أسئلة المجموعات المتخصصة؟ أفكار من البريد الالكتروني:</vt:lpstr>
      <vt:lpstr>مساهمات إضافية بخصوص أسئلة المجموعات المتخصصة</vt:lpstr>
      <vt:lpstr>المحتوى الخاص بالمجموعة المتخصصة [تصويت] </vt:lpstr>
      <vt:lpstr>التوعية الخاصة بالمجموعة المتخصصة [تصويت]</vt:lpstr>
      <vt:lpstr>مراجعة محاضر أو دقائق اجتماع رقم 5 في 1/ديسمبر [تصويت]</vt:lpstr>
      <vt:lpstr>مراجعة محاضر أو دقائق اجتماع رقم 6 في 28/يناير [تصويت]</vt:lpstr>
      <vt:lpstr>نظرة عامة على الإطار الزمني لشهر يونيو</vt:lpstr>
      <vt:lpstr>على مدار الشهر القادم</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فريق عمل Charles River  المعني بالوصول المكافئ للنهر</dc:title>
  <dc:creator/>
  <cp:lastModifiedBy>Emily P</cp:lastModifiedBy>
  <cp:revision>9</cp:revision>
  <dcterms:created xsi:type="dcterms:W3CDTF">2025-11-26T14:59:35Z</dcterms:created>
  <dcterms:modified xsi:type="dcterms:W3CDTF">2026-03-13T15:51:57Z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0x0101006DA98940F2259D4AA15776BBE75254EA</vt:lpwstr>
  </property>
</Properties>
</file>