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sldIdLst>
    <p:sldId id="257" r:id="rId5"/>
    <p:sldId id="287" r:id="rId6"/>
    <p:sldId id="297" r:id="rId7"/>
    <p:sldId id="279" r:id="rId8"/>
    <p:sldId id="285" r:id="rId9"/>
    <p:sldId id="258" r:id="rId10"/>
    <p:sldId id="273" r:id="rId11"/>
    <p:sldId id="288" r:id="rId12"/>
    <p:sldId id="321" r:id="rId13"/>
    <p:sldId id="312" r:id="rId14"/>
    <p:sldId id="319" r:id="rId15"/>
    <p:sldId id="320" r:id="rId16"/>
    <p:sldId id="282" r:id="rId17"/>
    <p:sldId id="322" r:id="rId18"/>
    <p:sldId id="329" r:id="rId19"/>
    <p:sldId id="323" r:id="rId20"/>
    <p:sldId id="324" r:id="rId21"/>
    <p:sldId id="303" r:id="rId22"/>
    <p:sldId id="325" r:id="rId23"/>
    <p:sldId id="328" r:id="rId24"/>
    <p:sldId id="302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DA5F047-F686-846E-B10A-195DEE70198A}" name="Du, Van" initials="DV" userId="S::vdu_mapc.org#ext#@massgov.onmicrosoft.com::47a6d444-42b4-4a65-aee3-c1a322a54d41" providerId="AD"/>
  <p188:author id="{91E4CB4D-C9A5-12EE-5DBA-DD024DF10616}" name="Roy, Monika (DCR)" initials="RM" userId="S::monika.roy@mass.gov::cd6c4b63-5e77-48d5-b6cc-4177d9876de7" providerId="AD"/>
  <p188:author id="{708887B2-8303-7170-A5BB-32686198284B}" name="Amaral, Kendra (DCR)" initials="AK" userId="S::kendra.amaral@mass.gov::9c547365-2c36-4614-b86e-4ea364dbb741" providerId="AD"/>
  <p188:author id="{7FE267EE-50AC-8DCC-5C55-8F210B1B959F}" name="Barrera, Mila (DCR)" initials="BM" userId="S::mila.barrera@mass.gov::dce33d62-759b-4d0c-bd61-1bd79f9ef6e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DCB50C-15D0-C157-4013-B7115A03FAB7}" v="2" dt="2026-03-06T19:13:51.2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rrera, Mila (DCR)" userId="S::mila.barrera@mass.gov::dce33d62-759b-4d0c-bd61-1bd79f9ef6e9" providerId="AD" clId="Web-{8DC4E048-372C-61B7-8E63-8C5C530BBF8F}"/>
    <pc:docChg chg="modSld">
      <pc:chgData name="Barrera, Mila (DCR)" userId="S::mila.barrera@mass.gov::dce33d62-759b-4d0c-bd61-1bd79f9ef6e9" providerId="AD" clId="Web-{8DC4E048-372C-61B7-8E63-8C5C530BBF8F}" dt="2026-02-23T18:37:20.795" v="1" actId="20577"/>
      <pc:docMkLst>
        <pc:docMk/>
      </pc:docMkLst>
      <pc:sldChg chg="modSp">
        <pc:chgData name="Barrera, Mila (DCR)" userId="S::mila.barrera@mass.gov::dce33d62-759b-4d0c-bd61-1bd79f9ef6e9" providerId="AD" clId="Web-{8DC4E048-372C-61B7-8E63-8C5C530BBF8F}" dt="2026-02-23T18:37:20.795" v="1" actId="20577"/>
        <pc:sldMkLst>
          <pc:docMk/>
          <pc:sldMk cId="3877049035" sldId="321"/>
        </pc:sldMkLst>
        <pc:spChg chg="mod">
          <ac:chgData name="Barrera, Mila (DCR)" userId="S::mila.barrera@mass.gov::dce33d62-759b-4d0c-bd61-1bd79f9ef6e9" providerId="AD" clId="Web-{8DC4E048-372C-61B7-8E63-8C5C530BBF8F}" dt="2026-02-23T18:37:20.795" v="1" actId="20577"/>
          <ac:spMkLst>
            <pc:docMk/>
            <pc:sldMk cId="3877049035" sldId="321"/>
            <ac:spMk id="2" creationId="{AD1025CD-5EA1-9E63-6B45-931DC51BE900}"/>
          </ac:spMkLst>
        </pc:spChg>
      </pc:sldChg>
    </pc:docChg>
  </pc:docChgLst>
  <pc:docChgLst>
    <pc:chgData name="Du, Van" userId="S::vdu_mapc.org#ext#@massgov.onmicrosoft.com::47a6d444-42b4-4a65-aee3-c1a322a54d41" providerId="AD" clId="Web-{EB655FA8-A98B-8805-46C6-EA7A87AEA075}"/>
    <pc:docChg chg="modSld">
      <pc:chgData name="Du, Van" userId="S::vdu_mapc.org#ext#@massgov.onmicrosoft.com::47a6d444-42b4-4a65-aee3-c1a322a54d41" providerId="AD" clId="Web-{EB655FA8-A98B-8805-46C6-EA7A87AEA075}" dt="2026-03-02T20:37:41.981" v="0"/>
      <pc:docMkLst>
        <pc:docMk/>
      </pc:docMkLst>
      <pc:sldChg chg="mod modShow">
        <pc:chgData name="Du, Van" userId="S::vdu_mapc.org#ext#@massgov.onmicrosoft.com::47a6d444-42b4-4a65-aee3-c1a322a54d41" providerId="AD" clId="Web-{EB655FA8-A98B-8805-46C6-EA7A87AEA075}" dt="2026-03-02T20:37:41.981" v="0"/>
        <pc:sldMkLst>
          <pc:docMk/>
          <pc:sldMk cId="505246541" sldId="329"/>
        </pc:sldMkLst>
      </pc:sldChg>
    </pc:docChg>
  </pc:docChgLst>
  <pc:docChgLst>
    <pc:chgData name="Parodi, Sasha" userId="S::sparodi_mapc.org#ext#@massgov.onmicrosoft.com::16587afd-2dc1-4635-a6f1-2223e7652d60" providerId="AD" clId="Web-{9294B2E3-2760-3AF4-9A1F-1DCE329DE37E}"/>
    <pc:docChg chg="modSld">
      <pc:chgData name="Parodi, Sasha" userId="S::sparodi_mapc.org#ext#@massgov.onmicrosoft.com::16587afd-2dc1-4635-a6f1-2223e7652d60" providerId="AD" clId="Web-{9294B2E3-2760-3AF4-9A1F-1DCE329DE37E}" dt="2026-02-06T17:39:17.160" v="152" actId="20577"/>
      <pc:docMkLst>
        <pc:docMk/>
      </pc:docMkLst>
      <pc:sldChg chg="addSp delSp modSp mod modClrScheme chgLayout">
        <pc:chgData name="Parodi, Sasha" userId="S::sparodi_mapc.org#ext#@massgov.onmicrosoft.com::16587afd-2dc1-4635-a6f1-2223e7652d60" providerId="AD" clId="Web-{9294B2E3-2760-3AF4-9A1F-1DCE329DE37E}" dt="2026-02-06T17:39:17.160" v="152" actId="20577"/>
        <pc:sldMkLst>
          <pc:docMk/>
          <pc:sldMk cId="2800528767" sldId="282"/>
        </pc:sldMkLst>
        <pc:spChg chg="mod ord">
          <ac:chgData name="Parodi, Sasha" userId="S::sparodi_mapc.org#ext#@massgov.onmicrosoft.com::16587afd-2dc1-4635-a6f1-2223e7652d60" providerId="AD" clId="Web-{9294B2E3-2760-3AF4-9A1F-1DCE329DE37E}" dt="2026-02-06T17:38:41.223" v="143" actId="14100"/>
          <ac:spMkLst>
            <pc:docMk/>
            <pc:sldMk cId="2800528767" sldId="282"/>
            <ac:spMk id="2" creationId="{4684108B-6460-0EAF-FB93-32C6D26D12AB}"/>
          </ac:spMkLst>
        </pc:spChg>
        <pc:spChg chg="add mod ord">
          <ac:chgData name="Parodi, Sasha" userId="S::sparodi_mapc.org#ext#@massgov.onmicrosoft.com::16587afd-2dc1-4635-a6f1-2223e7652d60" providerId="AD" clId="Web-{9294B2E3-2760-3AF4-9A1F-1DCE329DE37E}" dt="2026-02-06T17:39:12.160" v="151" actId="20577"/>
          <ac:spMkLst>
            <pc:docMk/>
            <pc:sldMk cId="2800528767" sldId="282"/>
            <ac:spMk id="4" creationId="{798509C3-E18B-9DD7-E188-730FF58E9F3C}"/>
          </ac:spMkLst>
        </pc:spChg>
      </pc:sldChg>
      <pc:sldChg chg="modSp">
        <pc:chgData name="Parodi, Sasha" userId="S::sparodi_mapc.org#ext#@massgov.onmicrosoft.com::16587afd-2dc1-4635-a6f1-2223e7652d60" providerId="AD" clId="Web-{9294B2E3-2760-3AF4-9A1F-1DCE329DE37E}" dt="2026-02-06T17:33:37.082" v="43" actId="20577"/>
        <pc:sldMkLst>
          <pc:docMk/>
          <pc:sldMk cId="2799681554" sldId="319"/>
        </pc:sldMkLst>
        <pc:spChg chg="mod">
          <ac:chgData name="Parodi, Sasha" userId="S::sparodi_mapc.org#ext#@massgov.onmicrosoft.com::16587afd-2dc1-4635-a6f1-2223e7652d60" providerId="AD" clId="Web-{9294B2E3-2760-3AF4-9A1F-1DCE329DE37E}" dt="2026-02-06T17:33:37.082" v="43" actId="20577"/>
          <ac:spMkLst>
            <pc:docMk/>
            <pc:sldMk cId="2799681554" sldId="319"/>
            <ac:spMk id="3" creationId="{E6F720FA-618C-E35C-FC9C-C045D49ABACF}"/>
          </ac:spMkLst>
        </pc:spChg>
      </pc:sldChg>
    </pc:docChg>
  </pc:docChgLst>
  <pc:docChgLst>
    <pc:chgData name="Roy, Monika (DCR)" userId="S::monika.roy@mass.gov::cd6c4b63-5e77-48d5-b6cc-4177d9876de7" providerId="AD" clId="Web-{374606C0-6118-9D92-F367-114EBD6FBB1A}"/>
    <pc:docChg chg="modSld">
      <pc:chgData name="Roy, Monika (DCR)" userId="S::monika.roy@mass.gov::cd6c4b63-5e77-48d5-b6cc-4177d9876de7" providerId="AD" clId="Web-{374606C0-6118-9D92-F367-114EBD6FBB1A}" dt="2026-03-02T22:03:53.531" v="51"/>
      <pc:docMkLst>
        <pc:docMk/>
      </pc:docMkLst>
      <pc:sldChg chg="modSp">
        <pc:chgData name="Roy, Monika (DCR)" userId="S::monika.roy@mass.gov::cd6c4b63-5e77-48d5-b6cc-4177d9876de7" providerId="AD" clId="Web-{374606C0-6118-9D92-F367-114EBD6FBB1A}" dt="2026-03-02T22:03:53.531" v="51"/>
        <pc:sldMkLst>
          <pc:docMk/>
          <pc:sldMk cId="3987872727" sldId="328"/>
        </pc:sldMkLst>
        <pc:spChg chg="ord">
          <ac:chgData name="Roy, Monika (DCR)" userId="S::monika.roy@mass.gov::cd6c4b63-5e77-48d5-b6cc-4177d9876de7" providerId="AD" clId="Web-{374606C0-6118-9D92-F367-114EBD6FBB1A}" dt="2026-03-02T22:02:31.437" v="13"/>
          <ac:spMkLst>
            <pc:docMk/>
            <pc:sldMk cId="3987872727" sldId="328"/>
            <ac:spMk id="2" creationId="{9FC9A001-9664-7F1B-AA1A-1021FCC699A9}"/>
          </ac:spMkLst>
        </pc:spChg>
        <pc:spChg chg="ord">
          <ac:chgData name="Roy, Monika (DCR)" userId="S::monika.roy@mass.gov::cd6c4b63-5e77-48d5-b6cc-4177d9876de7" providerId="AD" clId="Web-{374606C0-6118-9D92-F367-114EBD6FBB1A}" dt="2026-03-02T22:03:08.828" v="36"/>
          <ac:spMkLst>
            <pc:docMk/>
            <pc:sldMk cId="3987872727" sldId="328"/>
            <ac:spMk id="3" creationId="{EDD4A3F1-D09A-0BFB-46C6-AD62542F582F}"/>
          </ac:spMkLst>
        </pc:spChg>
        <pc:spChg chg="ord">
          <ac:chgData name="Roy, Monika (DCR)" userId="S::monika.roy@mass.gov::cd6c4b63-5e77-48d5-b6cc-4177d9876de7" providerId="AD" clId="Web-{374606C0-6118-9D92-F367-114EBD6FBB1A}" dt="2026-03-02T22:02:38" v="16"/>
          <ac:spMkLst>
            <pc:docMk/>
            <pc:sldMk cId="3987872727" sldId="328"/>
            <ac:spMk id="33" creationId="{84EFF975-3D7F-2AE2-21EA-F4875D588C71}"/>
          </ac:spMkLst>
        </pc:spChg>
        <pc:spChg chg="ord">
          <ac:chgData name="Roy, Monika (DCR)" userId="S::monika.roy@mass.gov::cd6c4b63-5e77-48d5-b6cc-4177d9876de7" providerId="AD" clId="Web-{374606C0-6118-9D92-F367-114EBD6FBB1A}" dt="2026-03-02T22:02:46.422" v="22"/>
          <ac:spMkLst>
            <pc:docMk/>
            <pc:sldMk cId="3987872727" sldId="328"/>
            <ac:spMk id="35" creationId="{B5171EDB-53CC-B299-9751-E77B138170AC}"/>
          </ac:spMkLst>
        </pc:spChg>
        <pc:spChg chg="ord">
          <ac:chgData name="Roy, Monika (DCR)" userId="S::monika.roy@mass.gov::cd6c4b63-5e77-48d5-b6cc-4177d9876de7" providerId="AD" clId="Web-{374606C0-6118-9D92-F367-114EBD6FBB1A}" dt="2026-03-02T22:02:53.125" v="28"/>
          <ac:spMkLst>
            <pc:docMk/>
            <pc:sldMk cId="3987872727" sldId="328"/>
            <ac:spMk id="36" creationId="{7BB9E0AC-477A-81EF-26F7-F2C373853C1C}"/>
          </ac:spMkLst>
        </pc:spChg>
        <pc:spChg chg="ord">
          <ac:chgData name="Roy, Monika (DCR)" userId="S::monika.roy@mass.gov::cd6c4b63-5e77-48d5-b6cc-4177d9876de7" providerId="AD" clId="Web-{374606C0-6118-9D92-F367-114EBD6FBB1A}" dt="2026-03-02T22:03:11.812" v="39"/>
          <ac:spMkLst>
            <pc:docMk/>
            <pc:sldMk cId="3987872727" sldId="328"/>
            <ac:spMk id="37" creationId="{288F8E7D-53C7-F4ED-3B42-6929B2DAB069}"/>
          </ac:spMkLst>
        </pc:spChg>
        <pc:spChg chg="ord">
          <ac:chgData name="Roy, Monika (DCR)" userId="S::monika.roy@mass.gov::cd6c4b63-5e77-48d5-b6cc-4177d9876de7" providerId="AD" clId="Web-{374606C0-6118-9D92-F367-114EBD6FBB1A}" dt="2026-03-02T22:03:20.734" v="43"/>
          <ac:spMkLst>
            <pc:docMk/>
            <pc:sldMk cId="3987872727" sldId="328"/>
            <ac:spMk id="38" creationId="{A646A67F-06DD-CC7E-386C-25C8A72156B2}"/>
          </ac:spMkLst>
        </pc:spChg>
        <pc:spChg chg="ord">
          <ac:chgData name="Roy, Monika (DCR)" userId="S::monika.roy@mass.gov::cd6c4b63-5e77-48d5-b6cc-4177d9876de7" providerId="AD" clId="Web-{374606C0-6118-9D92-F367-114EBD6FBB1A}" dt="2026-03-02T22:02:42.500" v="19"/>
          <ac:spMkLst>
            <pc:docMk/>
            <pc:sldMk cId="3987872727" sldId="328"/>
            <ac:spMk id="43" creationId="{449765C9-75D7-81D9-8935-7E30D1E6F785}"/>
          </ac:spMkLst>
        </pc:spChg>
        <pc:spChg chg="ord">
          <ac:chgData name="Roy, Monika (DCR)" userId="S::monika.roy@mass.gov::cd6c4b63-5e77-48d5-b6cc-4177d9876de7" providerId="AD" clId="Web-{374606C0-6118-9D92-F367-114EBD6FBB1A}" dt="2026-03-02T22:02:49.797" v="25"/>
          <ac:spMkLst>
            <pc:docMk/>
            <pc:sldMk cId="3987872727" sldId="328"/>
            <ac:spMk id="47" creationId="{9800AACE-7613-F099-FFEA-227E3B3DA486}"/>
          </ac:spMkLst>
        </pc:spChg>
        <pc:spChg chg="ord">
          <ac:chgData name="Roy, Monika (DCR)" userId="S::monika.roy@mass.gov::cd6c4b63-5e77-48d5-b6cc-4177d9876de7" providerId="AD" clId="Web-{374606C0-6118-9D92-F367-114EBD6FBB1A}" dt="2026-03-02T22:02:56.656" v="31"/>
          <ac:spMkLst>
            <pc:docMk/>
            <pc:sldMk cId="3987872727" sldId="328"/>
            <ac:spMk id="50" creationId="{C42020D0-CF6A-9A4C-E984-CAA6A9ACD6BD}"/>
          </ac:spMkLst>
        </pc:spChg>
        <pc:spChg chg="ord">
          <ac:chgData name="Roy, Monika (DCR)" userId="S::monika.roy@mass.gov::cd6c4b63-5e77-48d5-b6cc-4177d9876de7" providerId="AD" clId="Web-{374606C0-6118-9D92-F367-114EBD6FBB1A}" dt="2026-03-02T22:03:05.078" v="34"/>
          <ac:spMkLst>
            <pc:docMk/>
            <pc:sldMk cId="3987872727" sldId="328"/>
            <ac:spMk id="55" creationId="{B7D669CF-1047-CF65-E181-F339AA5A8FDB}"/>
          </ac:spMkLst>
        </pc:spChg>
        <pc:spChg chg="ord">
          <ac:chgData name="Roy, Monika (DCR)" userId="S::monika.roy@mass.gov::cd6c4b63-5e77-48d5-b6cc-4177d9876de7" providerId="AD" clId="Web-{374606C0-6118-9D92-F367-114EBD6FBB1A}" dt="2026-03-02T22:03:16.750" v="41"/>
          <ac:spMkLst>
            <pc:docMk/>
            <pc:sldMk cId="3987872727" sldId="328"/>
            <ac:spMk id="57" creationId="{F1623107-395F-25D4-94D5-65ABD11EBC3E}"/>
          </ac:spMkLst>
        </pc:spChg>
        <pc:spChg chg="ord">
          <ac:chgData name="Roy, Monika (DCR)" userId="S::monika.roy@mass.gov::cd6c4b63-5e77-48d5-b6cc-4177d9876de7" providerId="AD" clId="Web-{374606C0-6118-9D92-F367-114EBD6FBB1A}" dt="2026-03-02T22:03:25.109" v="45"/>
          <ac:spMkLst>
            <pc:docMk/>
            <pc:sldMk cId="3987872727" sldId="328"/>
            <ac:spMk id="58" creationId="{3F00ABB1-F1FC-7981-BDEF-5CD89B405259}"/>
          </ac:spMkLst>
        </pc:spChg>
        <pc:spChg chg="ord">
          <ac:chgData name="Roy, Monika (DCR)" userId="S::monika.roy@mass.gov::cd6c4b63-5e77-48d5-b6cc-4177d9876de7" providerId="AD" clId="Web-{374606C0-6118-9D92-F367-114EBD6FBB1A}" dt="2026-03-02T22:03:53.531" v="51"/>
          <ac:spMkLst>
            <pc:docMk/>
            <pc:sldMk cId="3987872727" sldId="328"/>
            <ac:spMk id="59" creationId="{9E421854-13A0-0DCA-2593-414270BFAD66}"/>
          </ac:spMkLst>
        </pc:spChg>
        <pc:cxnChg chg="ord">
          <ac:chgData name="Roy, Monika (DCR)" userId="S::monika.roy@mass.gov::cd6c4b63-5e77-48d5-b6cc-4177d9876de7" providerId="AD" clId="Web-{374606C0-6118-9D92-F367-114EBD6FBB1A}" dt="2026-03-02T22:03:48" v="49"/>
          <ac:cxnSpMkLst>
            <pc:docMk/>
            <pc:sldMk cId="3987872727" sldId="328"/>
            <ac:cxnSpMk id="6" creationId="{8C09BE29-DEDE-7832-48E9-F7637FF86DF8}"/>
          </ac:cxnSpMkLst>
        </pc:cxnChg>
      </pc:sldChg>
      <pc:sldChg chg="delSp modSp">
        <pc:chgData name="Roy, Monika (DCR)" userId="S::monika.roy@mass.gov::cd6c4b63-5e77-48d5-b6cc-4177d9876de7" providerId="AD" clId="Web-{374606C0-6118-9D92-F367-114EBD6FBB1A}" dt="2026-03-02T22:02:06.765" v="12" actId="20577"/>
        <pc:sldMkLst>
          <pc:docMk/>
          <pc:sldMk cId="505246541" sldId="329"/>
        </pc:sldMkLst>
        <pc:spChg chg="mod">
          <ac:chgData name="Roy, Monika (DCR)" userId="S::monika.roy@mass.gov::cd6c4b63-5e77-48d5-b6cc-4177d9876de7" providerId="AD" clId="Web-{374606C0-6118-9D92-F367-114EBD6FBB1A}" dt="2026-03-02T22:02:06.765" v="12" actId="20577"/>
          <ac:spMkLst>
            <pc:docMk/>
            <pc:sldMk cId="505246541" sldId="329"/>
            <ac:spMk id="3" creationId="{CB8CED1F-6245-79A0-BD33-298E994AC6FE}"/>
          </ac:spMkLst>
        </pc:spChg>
      </pc:sldChg>
    </pc:docChg>
  </pc:docChgLst>
  <pc:docChgLst>
    <pc:chgData name="Roy, Monika (DCR)" userId="S::monika.roy@mass.gov::cd6c4b63-5e77-48d5-b6cc-4177d9876de7" providerId="AD" clId="Web-{3FDCB50C-15D0-C157-4013-B7115A03FAB7}"/>
    <pc:docChg chg="modSld">
      <pc:chgData name="Roy, Monika (DCR)" userId="S::monika.roy@mass.gov::cd6c4b63-5e77-48d5-b6cc-4177d9876de7" providerId="AD" clId="Web-{3FDCB50C-15D0-C157-4013-B7115A03FAB7}" dt="2026-03-06T19:13:51.295" v="1" actId="20577"/>
      <pc:docMkLst>
        <pc:docMk/>
      </pc:docMkLst>
      <pc:sldChg chg="modSp">
        <pc:chgData name="Roy, Monika (DCR)" userId="S::monika.roy@mass.gov::cd6c4b63-5e77-48d5-b6cc-4177d9876de7" providerId="AD" clId="Web-{3FDCB50C-15D0-C157-4013-B7115A03FAB7}" dt="2026-03-06T19:13:46.170" v="0" actId="20577"/>
        <pc:sldMkLst>
          <pc:docMk/>
          <pc:sldMk cId="2373758309" sldId="323"/>
        </pc:sldMkLst>
        <pc:spChg chg="mod">
          <ac:chgData name="Roy, Monika (DCR)" userId="S::monika.roy@mass.gov::cd6c4b63-5e77-48d5-b6cc-4177d9876de7" providerId="AD" clId="Web-{3FDCB50C-15D0-C157-4013-B7115A03FAB7}" dt="2026-03-06T19:13:46.170" v="0" actId="20577"/>
          <ac:spMkLst>
            <pc:docMk/>
            <pc:sldMk cId="2373758309" sldId="323"/>
            <ac:spMk id="3" creationId="{9364068C-599C-6B0A-BECE-C3D2E610885D}"/>
          </ac:spMkLst>
        </pc:spChg>
      </pc:sldChg>
      <pc:sldChg chg="modSp">
        <pc:chgData name="Roy, Monika (DCR)" userId="S::monika.roy@mass.gov::cd6c4b63-5e77-48d5-b6cc-4177d9876de7" providerId="AD" clId="Web-{3FDCB50C-15D0-C157-4013-B7115A03FAB7}" dt="2026-03-06T19:13:51.295" v="1" actId="20577"/>
        <pc:sldMkLst>
          <pc:docMk/>
          <pc:sldMk cId="4148965215" sldId="324"/>
        </pc:sldMkLst>
        <pc:spChg chg="mod">
          <ac:chgData name="Roy, Monika (DCR)" userId="S::monika.roy@mass.gov::cd6c4b63-5e77-48d5-b6cc-4177d9876de7" providerId="AD" clId="Web-{3FDCB50C-15D0-C157-4013-B7115A03FAB7}" dt="2026-03-06T19:13:51.295" v="1" actId="20577"/>
          <ac:spMkLst>
            <pc:docMk/>
            <pc:sldMk cId="4148965215" sldId="324"/>
            <ac:spMk id="3" creationId="{69F75AA0-B25A-8D5C-3C92-743DE7EBDB0F}"/>
          </ac:spMkLst>
        </pc:spChg>
      </pc:sldChg>
    </pc:docChg>
  </pc:docChgLst>
  <pc:docChgLst>
    <pc:chgData name="Du, Van" userId="S::vdu_mapc.org#ext#@massgov.onmicrosoft.com::47a6d444-42b4-4a65-aee3-c1a322a54d41" providerId="AD" clId="Web-{72D25599-667B-A23F-F929-DC29BFA950B9}"/>
    <pc:docChg chg="modSld">
      <pc:chgData name="Du, Van" userId="S::vdu_mapc.org#ext#@massgov.onmicrosoft.com::47a6d444-42b4-4a65-aee3-c1a322a54d41" providerId="AD" clId="Web-{72D25599-667B-A23F-F929-DC29BFA950B9}" dt="2026-02-24T23:38:34.451" v="226" actId="1076"/>
      <pc:docMkLst>
        <pc:docMk/>
      </pc:docMkLst>
      <pc:sldChg chg="addSp delSp modSp">
        <pc:chgData name="Du, Van" userId="S::vdu_mapc.org#ext#@massgov.onmicrosoft.com::47a6d444-42b4-4a65-aee3-c1a322a54d41" providerId="AD" clId="Web-{72D25599-667B-A23F-F929-DC29BFA950B9}" dt="2026-02-24T23:38:34.451" v="226" actId="1076"/>
        <pc:sldMkLst>
          <pc:docMk/>
          <pc:sldMk cId="2799681554" sldId="319"/>
        </pc:sldMkLst>
        <pc:spChg chg="add mod">
          <ac:chgData name="Du, Van" userId="S::vdu_mapc.org#ext#@massgov.onmicrosoft.com::47a6d444-42b4-4a65-aee3-c1a322a54d41" providerId="AD" clId="Web-{72D25599-667B-A23F-F929-DC29BFA950B9}" dt="2026-02-24T23:38:34.451" v="226" actId="1076"/>
          <ac:spMkLst>
            <pc:docMk/>
            <pc:sldMk cId="2799681554" sldId="319"/>
            <ac:spMk id="6" creationId="{92752F42-A048-FA1B-7374-6A0FB6A2C6DB}"/>
          </ac:spMkLst>
        </pc:spChg>
      </pc:sldChg>
      <pc:sldChg chg="addSp modSp">
        <pc:chgData name="Du, Van" userId="S::vdu_mapc.org#ext#@massgov.onmicrosoft.com::47a6d444-42b4-4a65-aee3-c1a322a54d41" providerId="AD" clId="Web-{72D25599-667B-A23F-F929-DC29BFA950B9}" dt="2026-02-24T23:30:52.218" v="96" actId="20577"/>
        <pc:sldMkLst>
          <pc:docMk/>
          <pc:sldMk cId="3464980660" sldId="320"/>
        </pc:sldMkLst>
        <pc:spChg chg="mod">
          <ac:chgData name="Du, Van" userId="S::vdu_mapc.org#ext#@massgov.onmicrosoft.com::47a6d444-42b4-4a65-aee3-c1a322a54d41" providerId="AD" clId="Web-{72D25599-667B-A23F-F929-DC29BFA950B9}" dt="2026-02-24T23:28:40.048" v="8" actId="20577"/>
          <ac:spMkLst>
            <pc:docMk/>
            <pc:sldMk cId="3464980660" sldId="320"/>
            <ac:spMk id="3" creationId="{08DCC99F-91C8-0AB7-35DF-4ADD7942F3E7}"/>
          </ac:spMkLst>
        </pc:spChg>
        <pc:spChg chg="add mod">
          <ac:chgData name="Du, Van" userId="S::vdu_mapc.org#ext#@massgov.onmicrosoft.com::47a6d444-42b4-4a65-aee3-c1a322a54d41" providerId="AD" clId="Web-{72D25599-667B-A23F-F929-DC29BFA950B9}" dt="2026-02-24T23:30:52.218" v="96" actId="20577"/>
          <ac:spMkLst>
            <pc:docMk/>
            <pc:sldMk cId="3464980660" sldId="320"/>
            <ac:spMk id="5" creationId="{1C41628E-4F41-8797-C92A-97CB7FEF77AD}"/>
          </ac:spMkLst>
        </pc:spChg>
      </pc:sldChg>
    </pc:docChg>
  </pc:docChgLst>
  <pc:docChgLst>
    <pc:chgData name="Roy, Monika (DCR)" userId="S::monika.roy@mass.gov::cd6c4b63-5e77-48d5-b6cc-4177d9876de7" providerId="AD" clId="Web-{4699F546-F818-3EDB-84E4-132ECDAB9DEE}"/>
    <pc:docChg chg="delSld modSld">
      <pc:chgData name="Roy, Monika (DCR)" userId="S::monika.roy@mass.gov::cd6c4b63-5e77-48d5-b6cc-4177d9876de7" providerId="AD" clId="Web-{4699F546-F818-3EDB-84E4-132ECDAB9DEE}" dt="2026-02-24T17:36:09.378" v="361"/>
      <pc:docMkLst>
        <pc:docMk/>
      </pc:docMkLst>
      <pc:sldChg chg="addSp delSp modSp">
        <pc:chgData name="Roy, Monika (DCR)" userId="S::monika.roy@mass.gov::cd6c4b63-5e77-48d5-b6cc-4177d9876de7" providerId="AD" clId="Web-{4699F546-F818-3EDB-84E4-132ECDAB9DEE}" dt="2026-02-24T17:34:41.815" v="357"/>
        <pc:sldMkLst>
          <pc:docMk/>
          <pc:sldMk cId="3987872727" sldId="328"/>
        </pc:sldMkLst>
        <pc:spChg chg="ord">
          <ac:chgData name="Roy, Monika (DCR)" userId="S::monika.roy@mass.gov::cd6c4b63-5e77-48d5-b6cc-4177d9876de7" providerId="AD" clId="Web-{4699F546-F818-3EDB-84E4-132ECDAB9DEE}" dt="2026-02-23T18:53:15.999" v="118"/>
          <ac:spMkLst>
            <pc:docMk/>
            <pc:sldMk cId="3987872727" sldId="328"/>
            <ac:spMk id="2" creationId="{9FC9A001-9664-7F1B-AA1A-1021FCC699A9}"/>
          </ac:spMkLst>
        </pc:spChg>
        <pc:spChg chg="mod">
          <ac:chgData name="Roy, Monika (DCR)" userId="S::monika.roy@mass.gov::cd6c4b63-5e77-48d5-b6cc-4177d9876de7" providerId="AD" clId="Web-{4699F546-F818-3EDB-84E4-132ECDAB9DEE}" dt="2026-02-24T17:34:37.143" v="356" actId="1076"/>
          <ac:spMkLst>
            <pc:docMk/>
            <pc:sldMk cId="3987872727" sldId="328"/>
            <ac:spMk id="3" creationId="{EDD4A3F1-D09A-0BFB-46C6-AD62542F582F}"/>
          </ac:spMkLst>
        </pc:spChg>
        <pc:spChg chg="ord">
          <ac:chgData name="Roy, Monika (DCR)" userId="S::monika.roy@mass.gov::cd6c4b63-5e77-48d5-b6cc-4177d9876de7" providerId="AD" clId="Web-{4699F546-F818-3EDB-84E4-132ECDAB9DEE}" dt="2026-02-23T18:55:45.388" v="232"/>
          <ac:spMkLst>
            <pc:docMk/>
            <pc:sldMk cId="3987872727" sldId="328"/>
            <ac:spMk id="33" creationId="{84EFF975-3D7F-2AE2-21EA-F4875D588C71}"/>
          </ac:spMkLst>
        </pc:spChg>
        <pc:spChg chg="ord">
          <ac:chgData name="Roy, Monika (DCR)" userId="S::monika.roy@mass.gov::cd6c4b63-5e77-48d5-b6cc-4177d9876de7" providerId="AD" clId="Web-{4699F546-F818-3EDB-84E4-132ECDAB9DEE}" dt="2026-02-23T18:56:04.653" v="237"/>
          <ac:spMkLst>
            <pc:docMk/>
            <pc:sldMk cId="3987872727" sldId="328"/>
            <ac:spMk id="35" creationId="{B5171EDB-53CC-B299-9751-E77B138170AC}"/>
          </ac:spMkLst>
        </pc:spChg>
        <pc:spChg chg="ord">
          <ac:chgData name="Roy, Monika (DCR)" userId="S::monika.roy@mass.gov::cd6c4b63-5e77-48d5-b6cc-4177d9876de7" providerId="AD" clId="Web-{4699F546-F818-3EDB-84E4-132ECDAB9DEE}" dt="2026-02-23T18:55:32.185" v="222"/>
          <ac:spMkLst>
            <pc:docMk/>
            <pc:sldMk cId="3987872727" sldId="328"/>
            <ac:spMk id="36" creationId="{7BB9E0AC-477A-81EF-26F7-F2C373853C1C}"/>
          </ac:spMkLst>
        </pc:spChg>
        <pc:spChg chg="ord">
          <ac:chgData name="Roy, Monika (DCR)" userId="S::monika.roy@mass.gov::cd6c4b63-5e77-48d5-b6cc-4177d9876de7" providerId="AD" clId="Web-{4699F546-F818-3EDB-84E4-132ECDAB9DEE}" dt="2026-02-23T18:56:13.059" v="238"/>
          <ac:spMkLst>
            <pc:docMk/>
            <pc:sldMk cId="3987872727" sldId="328"/>
            <ac:spMk id="37" creationId="{288F8E7D-53C7-F4ED-3B42-6929B2DAB069}"/>
          </ac:spMkLst>
        </pc:spChg>
        <pc:spChg chg="ord">
          <ac:chgData name="Roy, Monika (DCR)" userId="S::monika.roy@mass.gov::cd6c4b63-5e77-48d5-b6cc-4177d9876de7" providerId="AD" clId="Web-{4699F546-F818-3EDB-84E4-132ECDAB9DEE}" dt="2026-02-23T18:54:00.515" v="178"/>
          <ac:spMkLst>
            <pc:docMk/>
            <pc:sldMk cId="3987872727" sldId="328"/>
            <ac:spMk id="38" creationId="{A646A67F-06DD-CC7E-386C-25C8A72156B2}"/>
          </ac:spMkLst>
        </pc:spChg>
        <pc:spChg chg="mod ord">
          <ac:chgData name="Roy, Monika (DCR)" userId="S::monika.roy@mass.gov::cd6c4b63-5e77-48d5-b6cc-4177d9876de7" providerId="AD" clId="Web-{4699F546-F818-3EDB-84E4-132ECDAB9DEE}" dt="2026-02-24T17:33:18.378" v="345" actId="20577"/>
          <ac:spMkLst>
            <pc:docMk/>
            <pc:sldMk cId="3987872727" sldId="328"/>
            <ac:spMk id="43" creationId="{449765C9-75D7-81D9-8935-7E30D1E6F785}"/>
          </ac:spMkLst>
        </pc:spChg>
        <pc:spChg chg="mod ord topLvl">
          <ac:chgData name="Roy, Monika (DCR)" userId="S::monika.roy@mass.gov::cd6c4b63-5e77-48d5-b6cc-4177d9876de7" providerId="AD" clId="Web-{4699F546-F818-3EDB-84E4-132ECDAB9DEE}" dt="2026-02-24T17:32:10.628" v="327" actId="1076"/>
          <ac:spMkLst>
            <pc:docMk/>
            <pc:sldMk cId="3987872727" sldId="328"/>
            <ac:spMk id="47" creationId="{9800AACE-7613-F099-FFEA-227E3B3DA486}"/>
          </ac:spMkLst>
        </pc:spChg>
        <pc:spChg chg="mod ord">
          <ac:chgData name="Roy, Monika (DCR)" userId="S::monika.roy@mass.gov::cd6c4b63-5e77-48d5-b6cc-4177d9876de7" providerId="AD" clId="Web-{4699F546-F818-3EDB-84E4-132ECDAB9DEE}" dt="2026-02-24T17:32:29.284" v="333" actId="1076"/>
          <ac:spMkLst>
            <pc:docMk/>
            <pc:sldMk cId="3987872727" sldId="328"/>
            <ac:spMk id="50" creationId="{C42020D0-CF6A-9A4C-E984-CAA6A9ACD6BD}"/>
          </ac:spMkLst>
        </pc:spChg>
        <pc:spChg chg="mod ord">
          <ac:chgData name="Roy, Monika (DCR)" userId="S::monika.roy@mass.gov::cd6c4b63-5e77-48d5-b6cc-4177d9876de7" providerId="AD" clId="Web-{4699F546-F818-3EDB-84E4-132ECDAB9DEE}" dt="2026-02-24T17:34:18.925" v="351" actId="1076"/>
          <ac:spMkLst>
            <pc:docMk/>
            <pc:sldMk cId="3987872727" sldId="328"/>
            <ac:spMk id="55" creationId="{B7D669CF-1047-CF65-E181-F339AA5A8FDB}"/>
          </ac:spMkLst>
        </pc:spChg>
        <pc:spChg chg="add del mod ord">
          <ac:chgData name="Roy, Monika (DCR)" userId="S::monika.roy@mass.gov::cd6c4b63-5e77-48d5-b6cc-4177d9876de7" providerId="AD" clId="Web-{4699F546-F818-3EDB-84E4-132ECDAB9DEE}" dt="2026-02-24T17:32:24.331" v="332" actId="1076"/>
          <ac:spMkLst>
            <pc:docMk/>
            <pc:sldMk cId="3987872727" sldId="328"/>
            <ac:spMk id="57" creationId="{F1623107-395F-25D4-94D5-65ABD11EBC3E}"/>
          </ac:spMkLst>
        </pc:spChg>
        <pc:spChg chg="mod ord">
          <ac:chgData name="Roy, Monika (DCR)" userId="S::monika.roy@mass.gov::cd6c4b63-5e77-48d5-b6cc-4177d9876de7" providerId="AD" clId="Web-{4699F546-F818-3EDB-84E4-132ECDAB9DEE}" dt="2026-02-24T17:32:18.456" v="330" actId="14100"/>
          <ac:spMkLst>
            <pc:docMk/>
            <pc:sldMk cId="3987872727" sldId="328"/>
            <ac:spMk id="58" creationId="{3F00ABB1-F1FC-7981-BDEF-5CD89B405259}"/>
          </ac:spMkLst>
        </pc:spChg>
        <pc:spChg chg="mod ord">
          <ac:chgData name="Roy, Monika (DCR)" userId="S::monika.roy@mass.gov::cd6c4b63-5e77-48d5-b6cc-4177d9876de7" providerId="AD" clId="Web-{4699F546-F818-3EDB-84E4-132ECDAB9DEE}" dt="2026-02-24T17:28:52.785" v="283" actId="1076"/>
          <ac:spMkLst>
            <pc:docMk/>
            <pc:sldMk cId="3987872727" sldId="328"/>
            <ac:spMk id="59" creationId="{9E421854-13A0-0DCA-2593-414270BFAD66}"/>
          </ac:spMkLst>
        </pc:spChg>
        <pc:grpChg chg="mod">
          <ac:chgData name="Roy, Monika (DCR)" userId="S::monika.roy@mass.gov::cd6c4b63-5e77-48d5-b6cc-4177d9876de7" providerId="AD" clId="Web-{4699F546-F818-3EDB-84E4-132ECDAB9DEE}" dt="2026-02-23T18:49:25.594" v="3"/>
          <ac:grpSpMkLst>
            <pc:docMk/>
            <pc:sldMk cId="3987872727" sldId="328"/>
            <ac:grpSpMk id="44" creationId="{FFED7D46-BF88-CFAB-5C74-DD2B6003256A}"/>
          </ac:grpSpMkLst>
        </pc:grpChg>
        <pc:cxnChg chg="add mod">
          <ac:chgData name="Roy, Monika (DCR)" userId="S::monika.roy@mass.gov::cd6c4b63-5e77-48d5-b6cc-4177d9876de7" providerId="AD" clId="Web-{4699F546-F818-3EDB-84E4-132ECDAB9DEE}" dt="2026-02-24T17:33:45.550" v="348" actId="1076"/>
          <ac:cxnSpMkLst>
            <pc:docMk/>
            <pc:sldMk cId="3987872727" sldId="328"/>
            <ac:cxnSpMk id="5" creationId="{470886E7-5475-E082-B837-223AA6F0158D}"/>
          </ac:cxnSpMkLst>
        </pc:cxnChg>
        <pc:cxnChg chg="add mod">
          <ac:chgData name="Roy, Monika (DCR)" userId="S::monika.roy@mass.gov::cd6c4b63-5e77-48d5-b6cc-4177d9876de7" providerId="AD" clId="Web-{4699F546-F818-3EDB-84E4-132ECDAB9DEE}" dt="2026-02-24T17:34:34.065" v="355" actId="1076"/>
          <ac:cxnSpMkLst>
            <pc:docMk/>
            <pc:sldMk cId="3987872727" sldId="328"/>
            <ac:cxnSpMk id="6" creationId="{8C09BE29-DEDE-7832-48E9-F7637FF86DF8}"/>
          </ac:cxnSpMkLst>
        </pc:cxnChg>
        <pc:cxnChg chg="mod topLvl modVis">
          <ac:chgData name="Roy, Monika (DCR)" userId="S::monika.roy@mass.gov::cd6c4b63-5e77-48d5-b6cc-4177d9876de7" providerId="AD" clId="Web-{4699F546-F818-3EDB-84E4-132ECDAB9DEE}" dt="2026-02-24T17:30:11.566" v="301" actId="1076"/>
          <ac:cxnSpMkLst>
            <pc:docMk/>
            <pc:sldMk cId="3987872727" sldId="328"/>
            <ac:cxnSpMk id="46" creationId="{3AA9376D-DDA0-8D47-B282-9BB3B37FB8B7}"/>
          </ac:cxnSpMkLst>
        </pc:cxnChg>
        <pc:cxnChg chg="mod modVis">
          <ac:chgData name="Roy, Monika (DCR)" userId="S::monika.roy@mass.gov::cd6c4b63-5e77-48d5-b6cc-4177d9876de7" providerId="AD" clId="Web-{4699F546-F818-3EDB-84E4-132ECDAB9DEE}" dt="2026-02-24T17:30:08.550" v="300" actId="1076"/>
          <ac:cxnSpMkLst>
            <pc:docMk/>
            <pc:sldMk cId="3987872727" sldId="328"/>
            <ac:cxnSpMk id="52" creationId="{BBAA784E-F757-B6E6-19D4-8C161C5CC0BA}"/>
          </ac:cxnSpMkLst>
        </pc:cxnChg>
        <pc:cxnChg chg="mod modVis">
          <ac:chgData name="Roy, Monika (DCR)" userId="S::monika.roy@mass.gov::cd6c4b63-5e77-48d5-b6cc-4177d9876de7" providerId="AD" clId="Web-{4699F546-F818-3EDB-84E4-132ECDAB9DEE}" dt="2026-02-24T17:34:04.128" v="350" actId="14100"/>
          <ac:cxnSpMkLst>
            <pc:docMk/>
            <pc:sldMk cId="3987872727" sldId="328"/>
            <ac:cxnSpMk id="53" creationId="{B170001D-86B8-A3E6-535B-F5CDCB549781}"/>
          </ac:cxnSpMkLst>
        </pc:cxnChg>
        <pc:cxnChg chg="mod ord modVis">
          <ac:chgData name="Roy, Monika (DCR)" userId="S::monika.roy@mass.gov::cd6c4b63-5e77-48d5-b6cc-4177d9876de7" providerId="AD" clId="Web-{4699F546-F818-3EDB-84E4-132ECDAB9DEE}" dt="2026-02-24T17:30:04.878" v="299" actId="1076"/>
          <ac:cxnSpMkLst>
            <pc:docMk/>
            <pc:sldMk cId="3987872727" sldId="328"/>
            <ac:cxnSpMk id="54" creationId="{B827B5C9-9B0B-A430-3FEF-79E4AD6BDCA7}"/>
          </ac:cxnSpMkLst>
        </pc:cxnChg>
        <pc:cxnChg chg="mod ord">
          <ac:chgData name="Roy, Monika (DCR)" userId="S::monika.roy@mass.gov::cd6c4b63-5e77-48d5-b6cc-4177d9876de7" providerId="AD" clId="Web-{4699F546-F818-3EDB-84E4-132ECDAB9DEE}" dt="2026-02-24T17:30:18.410" v="302" actId="1076"/>
          <ac:cxnSpMkLst>
            <pc:docMk/>
            <pc:sldMk cId="3987872727" sldId="328"/>
            <ac:cxnSpMk id="56" creationId="{1F520162-D799-34B1-B386-1AACA3C92587}"/>
          </ac:cxnSpMkLst>
        </pc:cxnChg>
      </pc:sldChg>
    </pc:docChg>
  </pc:docChgLst>
  <pc:docChgLst>
    <pc:chgData name="Du, Van" userId="S::vdu_mapc.org#ext#@massgov.onmicrosoft.com::47a6d444-42b4-4a65-aee3-c1a322a54d41" providerId="AD" clId="Web-{FB4EED0D-CCD4-D3D1-C951-1DDBCF99DB7F}"/>
    <pc:docChg chg="addSld modSld">
      <pc:chgData name="Du, Van" userId="S::vdu_mapc.org#ext#@massgov.onmicrosoft.com::47a6d444-42b4-4a65-aee3-c1a322a54d41" providerId="AD" clId="Web-{FB4EED0D-CCD4-D3D1-C951-1DDBCF99DB7F}" dt="2026-02-24T21:31:27.778" v="112" actId="20577"/>
      <pc:docMkLst>
        <pc:docMk/>
      </pc:docMkLst>
      <pc:sldChg chg="modSp">
        <pc:chgData name="Du, Van" userId="S::vdu_mapc.org#ext#@massgov.onmicrosoft.com::47a6d444-42b4-4a65-aee3-c1a322a54d41" providerId="AD" clId="Web-{FB4EED0D-CCD4-D3D1-C951-1DDBCF99DB7F}" dt="2026-02-24T20:48:36.247" v="6" actId="14100"/>
        <pc:sldMkLst>
          <pc:docMk/>
          <pc:sldMk cId="1119600002" sldId="302"/>
        </pc:sldMkLst>
        <pc:spChg chg="mod">
          <ac:chgData name="Du, Van" userId="S::vdu_mapc.org#ext#@massgov.onmicrosoft.com::47a6d444-42b4-4a65-aee3-c1a322a54d41" providerId="AD" clId="Web-{FB4EED0D-CCD4-D3D1-C951-1DDBCF99DB7F}" dt="2026-02-24T20:48:36.247" v="6" actId="14100"/>
          <ac:spMkLst>
            <pc:docMk/>
            <pc:sldMk cId="1119600002" sldId="302"/>
            <ac:spMk id="3" creationId="{D98D3A1C-71C6-2D10-F8A0-DD243646A1D5}"/>
          </ac:spMkLst>
        </pc:spChg>
        <pc:spChg chg="mod">
          <ac:chgData name="Du, Van" userId="S::vdu_mapc.org#ext#@massgov.onmicrosoft.com::47a6d444-42b4-4a65-aee3-c1a322a54d41" providerId="AD" clId="Web-{FB4EED0D-CCD4-D3D1-C951-1DDBCF99DB7F}" dt="2026-02-24T20:48:26.669" v="4" actId="20577"/>
          <ac:spMkLst>
            <pc:docMk/>
            <pc:sldMk cId="1119600002" sldId="302"/>
            <ac:spMk id="4" creationId="{84B807C6-D848-6B7C-B78D-CE233748DD2A}"/>
          </ac:spMkLst>
        </pc:spChg>
      </pc:sldChg>
      <pc:sldChg chg="modSp">
        <pc:chgData name="Du, Van" userId="S::vdu_mapc.org#ext#@massgov.onmicrosoft.com::47a6d444-42b4-4a65-aee3-c1a322a54d41" providerId="AD" clId="Web-{FB4EED0D-CCD4-D3D1-C951-1DDBCF99DB7F}" dt="2026-02-24T21:31:27.778" v="112" actId="20577"/>
        <pc:sldMkLst>
          <pc:docMk/>
          <pc:sldMk cId="3877049035" sldId="321"/>
        </pc:sldMkLst>
        <pc:spChg chg="mod">
          <ac:chgData name="Du, Van" userId="S::vdu_mapc.org#ext#@massgov.onmicrosoft.com::47a6d444-42b4-4a65-aee3-c1a322a54d41" providerId="AD" clId="Web-{FB4EED0D-CCD4-D3D1-C951-1DDBCF99DB7F}" dt="2026-02-24T21:31:27.778" v="112" actId="20577"/>
          <ac:spMkLst>
            <pc:docMk/>
            <pc:sldMk cId="3877049035" sldId="321"/>
            <ac:spMk id="3" creationId="{63793A59-1EF2-1A57-EA52-34456FA03BD9}"/>
          </ac:spMkLst>
        </pc:spChg>
      </pc:sldChg>
      <pc:sldChg chg="modSp">
        <pc:chgData name="Du, Van" userId="S::vdu_mapc.org#ext#@massgov.onmicrosoft.com::47a6d444-42b4-4a65-aee3-c1a322a54d41" providerId="AD" clId="Web-{FB4EED0D-CCD4-D3D1-C951-1DDBCF99DB7F}" dt="2026-02-24T21:15:58.205" v="53" actId="14100"/>
        <pc:sldMkLst>
          <pc:docMk/>
          <pc:sldMk cId="2466644075" sldId="322"/>
        </pc:sldMkLst>
        <pc:spChg chg="mod">
          <ac:chgData name="Du, Van" userId="S::vdu_mapc.org#ext#@massgov.onmicrosoft.com::47a6d444-42b4-4a65-aee3-c1a322a54d41" providerId="AD" clId="Web-{FB4EED0D-CCD4-D3D1-C951-1DDBCF99DB7F}" dt="2026-02-24T21:15:58.205" v="53" actId="14100"/>
          <ac:spMkLst>
            <pc:docMk/>
            <pc:sldMk cId="2466644075" sldId="322"/>
            <ac:spMk id="4" creationId="{C1E25132-AF6C-3647-FE32-2EF8EA7DFB95}"/>
          </ac:spMkLst>
        </pc:spChg>
      </pc:sldChg>
      <pc:sldChg chg="modSp">
        <pc:chgData name="Du, Van" userId="S::vdu_mapc.org#ext#@massgov.onmicrosoft.com::47a6d444-42b4-4a65-aee3-c1a322a54d41" providerId="AD" clId="Web-{FB4EED0D-CCD4-D3D1-C951-1DDBCF99DB7F}" dt="2026-02-24T20:47:26.075" v="0" actId="1076"/>
        <pc:sldMkLst>
          <pc:docMk/>
          <pc:sldMk cId="3987872727" sldId="328"/>
        </pc:sldMkLst>
        <pc:spChg chg="mod">
          <ac:chgData name="Du, Van" userId="S::vdu_mapc.org#ext#@massgov.onmicrosoft.com::47a6d444-42b4-4a65-aee3-c1a322a54d41" providerId="AD" clId="Web-{FB4EED0D-CCD4-D3D1-C951-1DDBCF99DB7F}" dt="2026-02-24T20:47:26.075" v="0" actId="1076"/>
          <ac:spMkLst>
            <pc:docMk/>
            <pc:sldMk cId="3987872727" sldId="328"/>
            <ac:spMk id="59" creationId="{9E421854-13A0-0DCA-2593-414270BFAD66}"/>
          </ac:spMkLst>
        </pc:spChg>
      </pc:sldChg>
      <pc:sldChg chg="addSp modSp add mod replId modClrScheme modShow chgLayout">
        <pc:chgData name="Du, Van" userId="S::vdu_mapc.org#ext#@massgov.onmicrosoft.com::47a6d444-42b4-4a65-aee3-c1a322a54d41" providerId="AD" clId="Web-{FB4EED0D-CCD4-D3D1-C951-1DDBCF99DB7F}" dt="2026-02-24T21:30:04.090" v="86" actId="20577"/>
        <pc:sldMkLst>
          <pc:docMk/>
          <pc:sldMk cId="505246541" sldId="329"/>
        </pc:sldMkLst>
        <pc:spChg chg="mod ord">
          <ac:chgData name="Du, Van" userId="S::vdu_mapc.org#ext#@massgov.onmicrosoft.com::47a6d444-42b4-4a65-aee3-c1a322a54d41" providerId="AD" clId="Web-{FB4EED0D-CCD4-D3D1-C951-1DDBCF99DB7F}" dt="2026-02-24T21:14:16.298" v="40" actId="20577"/>
          <ac:spMkLst>
            <pc:docMk/>
            <pc:sldMk cId="505246541" sldId="329"/>
            <ac:spMk id="2" creationId="{06C12751-39B7-6679-2270-90E63267198F}"/>
          </ac:spMkLst>
        </pc:spChg>
        <pc:spChg chg="add mod">
          <ac:chgData name="Du, Van" userId="S::vdu_mapc.org#ext#@massgov.onmicrosoft.com::47a6d444-42b4-4a65-aee3-c1a322a54d41" providerId="AD" clId="Web-{FB4EED0D-CCD4-D3D1-C951-1DDBCF99DB7F}" dt="2026-02-24T21:30:04.090" v="86" actId="20577"/>
          <ac:spMkLst>
            <pc:docMk/>
            <pc:sldMk cId="505246541" sldId="329"/>
            <ac:spMk id="3" creationId="{CB8CED1F-6245-79A0-BD33-298E994AC6FE}"/>
          </ac:spMkLst>
        </pc:spChg>
      </pc:sldChg>
    </pc:docChg>
  </pc:docChgLst>
  <pc:docChgLst>
    <pc:chgData name="Roy, Monika (DCR)" userId="S::monika.roy@mass.gov::cd6c4b63-5e77-48d5-b6cc-4177d9876de7" providerId="AD" clId="Web-{B8AC08F8-6AFE-D75B-C4BA-EF20F914002D}"/>
    <pc:docChg chg="modSld">
      <pc:chgData name="Roy, Monika (DCR)" userId="S::monika.roy@mass.gov::cd6c4b63-5e77-48d5-b6cc-4177d9876de7" providerId="AD" clId="Web-{B8AC08F8-6AFE-D75B-C4BA-EF20F914002D}" dt="2026-02-20T13:24:03.368" v="9" actId="1076"/>
      <pc:docMkLst>
        <pc:docMk/>
      </pc:docMkLst>
      <pc:sldChg chg="modSp">
        <pc:chgData name="Roy, Monika (DCR)" userId="S::monika.roy@mass.gov::cd6c4b63-5e77-48d5-b6cc-4177d9876de7" providerId="AD" clId="Web-{B8AC08F8-6AFE-D75B-C4BA-EF20F914002D}" dt="2026-02-20T13:23:14.134" v="1" actId="20577"/>
        <pc:sldMkLst>
          <pc:docMk/>
          <pc:sldMk cId="2803271780" sldId="257"/>
        </pc:sldMkLst>
        <pc:spChg chg="mod">
          <ac:chgData name="Roy, Monika (DCR)" userId="S::monika.roy@mass.gov::cd6c4b63-5e77-48d5-b6cc-4177d9876de7" providerId="AD" clId="Web-{B8AC08F8-6AFE-D75B-C4BA-EF20F914002D}" dt="2026-02-20T13:23:14.134" v="1" actId="20577"/>
          <ac:spMkLst>
            <pc:docMk/>
            <pc:sldMk cId="2803271780" sldId="257"/>
            <ac:spMk id="3" creationId="{00000000-0000-0000-0000-000000000000}"/>
          </ac:spMkLst>
        </pc:spChg>
      </pc:sldChg>
      <pc:sldChg chg="modSp">
        <pc:chgData name="Roy, Monika (DCR)" userId="S::monika.roy@mass.gov::cd6c4b63-5e77-48d5-b6cc-4177d9876de7" providerId="AD" clId="Web-{B8AC08F8-6AFE-D75B-C4BA-EF20F914002D}" dt="2026-02-20T13:24:03.368" v="9" actId="1076"/>
        <pc:sldMkLst>
          <pc:docMk/>
          <pc:sldMk cId="3987872727" sldId="328"/>
        </pc:sldMkLst>
        <pc:spChg chg="mod">
          <ac:chgData name="Roy, Monika (DCR)" userId="S::monika.roy@mass.gov::cd6c4b63-5e77-48d5-b6cc-4177d9876de7" providerId="AD" clId="Web-{B8AC08F8-6AFE-D75B-C4BA-EF20F914002D}" dt="2026-02-20T13:24:03.368" v="9" actId="1076"/>
          <ac:spMkLst>
            <pc:docMk/>
            <pc:sldMk cId="3987872727" sldId="328"/>
            <ac:spMk id="59" creationId="{9E421854-13A0-0DCA-2593-414270BFAD66}"/>
          </ac:spMkLst>
        </pc:spChg>
        <pc:grpChg chg="mod">
          <ac:chgData name="Roy, Monika (DCR)" userId="S::monika.roy@mass.gov::cd6c4b63-5e77-48d5-b6cc-4177d9876de7" providerId="AD" clId="Web-{B8AC08F8-6AFE-D75B-C4BA-EF20F914002D}" dt="2026-02-20T13:23:57.399" v="8" actId="14100"/>
          <ac:grpSpMkLst>
            <pc:docMk/>
            <pc:sldMk cId="3987872727" sldId="328"/>
            <ac:grpSpMk id="44" creationId="{FFED7D46-BF88-CFAB-5C74-DD2B6003256A}"/>
          </ac:grpSpMkLst>
        </pc:grpChg>
      </pc:sldChg>
    </pc:docChg>
  </pc:docChgLst>
  <pc:docChgLst>
    <pc:chgData name="Parodi, Sasha" userId="S::sparodi_mapc.org#ext#@massgov.onmicrosoft.com::16587afd-2dc1-4635-a6f1-2223e7652d60" providerId="AD" clId="Web-{3148D522-8549-7115-4047-A43C977732BD}"/>
    <pc:docChg chg="addSld delSld modSld">
      <pc:chgData name="Parodi, Sasha" userId="S::sparodi_mapc.org#ext#@massgov.onmicrosoft.com::16587afd-2dc1-4635-a6f1-2223e7652d60" providerId="AD" clId="Web-{3148D522-8549-7115-4047-A43C977732BD}" dt="2026-02-06T17:30:35.818" v="351" actId="20577"/>
      <pc:docMkLst>
        <pc:docMk/>
      </pc:docMkLst>
      <pc:sldChg chg="modSp">
        <pc:chgData name="Parodi, Sasha" userId="S::sparodi_mapc.org#ext#@massgov.onmicrosoft.com::16587afd-2dc1-4635-a6f1-2223e7652d60" providerId="AD" clId="Web-{3148D522-8549-7115-4047-A43C977732BD}" dt="2026-02-06T17:07:19.106" v="3" actId="20577"/>
        <pc:sldMkLst>
          <pc:docMk/>
          <pc:sldMk cId="2803271780" sldId="257"/>
        </pc:sldMkLst>
        <pc:spChg chg="mod">
          <ac:chgData name="Parodi, Sasha" userId="S::sparodi_mapc.org#ext#@massgov.onmicrosoft.com::16587afd-2dc1-4635-a6f1-2223e7652d60" providerId="AD" clId="Web-{3148D522-8549-7115-4047-A43C977732BD}" dt="2026-02-06T17:07:19.106" v="3" actId="20577"/>
          <ac:spMkLst>
            <pc:docMk/>
            <pc:sldMk cId="2803271780" sldId="257"/>
            <ac:spMk id="3" creationId="{00000000-0000-0000-0000-000000000000}"/>
          </ac:spMkLst>
        </pc:spChg>
      </pc:sldChg>
      <pc:sldChg chg="modSp">
        <pc:chgData name="Parodi, Sasha" userId="S::sparodi_mapc.org#ext#@massgov.onmicrosoft.com::16587afd-2dc1-4635-a6f1-2223e7652d60" providerId="AD" clId="Web-{3148D522-8549-7115-4047-A43C977732BD}" dt="2026-02-06T17:08:42.168" v="18" actId="20577"/>
        <pc:sldMkLst>
          <pc:docMk/>
          <pc:sldMk cId="1899753760" sldId="288"/>
        </pc:sldMkLst>
        <pc:spChg chg="mod">
          <ac:chgData name="Parodi, Sasha" userId="S::sparodi_mapc.org#ext#@massgov.onmicrosoft.com::16587afd-2dc1-4635-a6f1-2223e7652d60" providerId="AD" clId="Web-{3148D522-8549-7115-4047-A43C977732BD}" dt="2026-02-06T17:08:42.168" v="18" actId="20577"/>
          <ac:spMkLst>
            <pc:docMk/>
            <pc:sldMk cId="1899753760" sldId="288"/>
            <ac:spMk id="5" creationId="{69C73ACE-61FC-A6E5-509B-9AFAC69E7415}"/>
          </ac:spMkLst>
        </pc:spChg>
      </pc:sldChg>
      <pc:sldChg chg="modSp">
        <pc:chgData name="Parodi, Sasha" userId="S::sparodi_mapc.org#ext#@massgov.onmicrosoft.com::16587afd-2dc1-4635-a6f1-2223e7652d60" providerId="AD" clId="Web-{3148D522-8549-7115-4047-A43C977732BD}" dt="2026-02-06T17:09:55.934" v="67" actId="20577"/>
        <pc:sldMkLst>
          <pc:docMk/>
          <pc:sldMk cId="3344173127" sldId="312"/>
        </pc:sldMkLst>
        <pc:spChg chg="mod">
          <ac:chgData name="Parodi, Sasha" userId="S::sparodi_mapc.org#ext#@massgov.onmicrosoft.com::16587afd-2dc1-4635-a6f1-2223e7652d60" providerId="AD" clId="Web-{3148D522-8549-7115-4047-A43C977732BD}" dt="2026-02-06T17:09:32.246" v="53" actId="20577"/>
          <ac:spMkLst>
            <pc:docMk/>
            <pc:sldMk cId="3344173127" sldId="312"/>
            <ac:spMk id="2" creationId="{40F46077-B1A9-3B53-0E31-05901AE03297}"/>
          </ac:spMkLst>
        </pc:spChg>
        <pc:spChg chg="mod">
          <ac:chgData name="Parodi, Sasha" userId="S::sparodi_mapc.org#ext#@massgov.onmicrosoft.com::16587afd-2dc1-4635-a6f1-2223e7652d60" providerId="AD" clId="Web-{3148D522-8549-7115-4047-A43C977732BD}" dt="2026-02-06T17:09:55.934" v="67" actId="20577"/>
          <ac:spMkLst>
            <pc:docMk/>
            <pc:sldMk cId="3344173127" sldId="312"/>
            <ac:spMk id="6" creationId="{3039BAE6-F040-A227-3D37-7B59BA0E19DF}"/>
          </ac:spMkLst>
        </pc:spChg>
      </pc:sldChg>
      <pc:sldChg chg="modSp new">
        <pc:chgData name="Parodi, Sasha" userId="S::sparodi_mapc.org#ext#@massgov.onmicrosoft.com::16587afd-2dc1-4635-a6f1-2223e7652d60" providerId="AD" clId="Web-{3148D522-8549-7115-4047-A43C977732BD}" dt="2026-02-06T17:14:22.214" v="318" actId="14100"/>
        <pc:sldMkLst>
          <pc:docMk/>
          <pc:sldMk cId="2799681554" sldId="319"/>
        </pc:sldMkLst>
        <pc:spChg chg="mod">
          <ac:chgData name="Parodi, Sasha" userId="S::sparodi_mapc.org#ext#@massgov.onmicrosoft.com::16587afd-2dc1-4635-a6f1-2223e7652d60" providerId="AD" clId="Web-{3148D522-8549-7115-4047-A43C977732BD}" dt="2026-02-06T17:10:38.230" v="80" actId="20577"/>
          <ac:spMkLst>
            <pc:docMk/>
            <pc:sldMk cId="2799681554" sldId="319"/>
            <ac:spMk id="2" creationId="{5E569E95-6E91-EF4B-3D8F-D21E5898ABD9}"/>
          </ac:spMkLst>
        </pc:spChg>
        <pc:spChg chg="mod">
          <ac:chgData name="Parodi, Sasha" userId="S::sparodi_mapc.org#ext#@massgov.onmicrosoft.com::16587afd-2dc1-4635-a6f1-2223e7652d60" providerId="AD" clId="Web-{3148D522-8549-7115-4047-A43C977732BD}" dt="2026-02-06T17:14:22.214" v="318" actId="14100"/>
          <ac:spMkLst>
            <pc:docMk/>
            <pc:sldMk cId="2799681554" sldId="319"/>
            <ac:spMk id="3" creationId="{E6F720FA-618C-E35C-FC9C-C045D49ABACF}"/>
          </ac:spMkLst>
        </pc:spChg>
      </pc:sldChg>
      <pc:sldChg chg="modSp new">
        <pc:chgData name="Parodi, Sasha" userId="S::sparodi_mapc.org#ext#@massgov.onmicrosoft.com::16587afd-2dc1-4635-a6f1-2223e7652d60" providerId="AD" clId="Web-{3148D522-8549-7115-4047-A43C977732BD}" dt="2026-02-06T17:16:29.745" v="336" actId="20577"/>
        <pc:sldMkLst>
          <pc:docMk/>
          <pc:sldMk cId="3464980660" sldId="320"/>
        </pc:sldMkLst>
        <pc:spChg chg="mod">
          <ac:chgData name="Parodi, Sasha" userId="S::sparodi_mapc.org#ext#@massgov.onmicrosoft.com::16587afd-2dc1-4635-a6f1-2223e7652d60" providerId="AD" clId="Web-{3148D522-8549-7115-4047-A43C977732BD}" dt="2026-02-06T17:16:16.901" v="331" actId="20577"/>
          <ac:spMkLst>
            <pc:docMk/>
            <pc:sldMk cId="3464980660" sldId="320"/>
            <ac:spMk id="2" creationId="{42B88431-1E66-5077-7B20-262304AFEEFF}"/>
          </ac:spMkLst>
        </pc:spChg>
        <pc:spChg chg="mod">
          <ac:chgData name="Parodi, Sasha" userId="S::sparodi_mapc.org#ext#@massgov.onmicrosoft.com::16587afd-2dc1-4635-a6f1-2223e7652d60" providerId="AD" clId="Web-{3148D522-8549-7115-4047-A43C977732BD}" dt="2026-02-06T17:16:29.745" v="336" actId="20577"/>
          <ac:spMkLst>
            <pc:docMk/>
            <pc:sldMk cId="3464980660" sldId="320"/>
            <ac:spMk id="3" creationId="{08DCC99F-91C8-0AB7-35DF-4ADD7942F3E7}"/>
          </ac:spMkLst>
        </pc:spChg>
      </pc:sldChg>
      <pc:sldChg chg="modSp new">
        <pc:chgData name="Parodi, Sasha" userId="S::sparodi_mapc.org#ext#@massgov.onmicrosoft.com::16587afd-2dc1-4635-a6f1-2223e7652d60" providerId="AD" clId="Web-{3148D522-8549-7115-4047-A43C977732BD}" dt="2026-02-06T17:30:35.818" v="351" actId="20577"/>
        <pc:sldMkLst>
          <pc:docMk/>
          <pc:sldMk cId="3877049035" sldId="321"/>
        </pc:sldMkLst>
        <pc:spChg chg="mod">
          <ac:chgData name="Parodi, Sasha" userId="S::sparodi_mapc.org#ext#@massgov.onmicrosoft.com::16587afd-2dc1-4635-a6f1-2223e7652d60" providerId="AD" clId="Web-{3148D522-8549-7115-4047-A43C977732BD}" dt="2026-02-06T17:30:35.568" v="346" actId="20577"/>
          <ac:spMkLst>
            <pc:docMk/>
            <pc:sldMk cId="3877049035" sldId="321"/>
            <ac:spMk id="2" creationId="{AD1025CD-5EA1-9E63-6B45-931DC51BE900}"/>
          </ac:spMkLst>
        </pc:spChg>
        <pc:spChg chg="mod">
          <ac:chgData name="Parodi, Sasha" userId="S::sparodi_mapc.org#ext#@massgov.onmicrosoft.com::16587afd-2dc1-4635-a6f1-2223e7652d60" providerId="AD" clId="Web-{3148D522-8549-7115-4047-A43C977732BD}" dt="2026-02-06T17:30:35.818" v="351" actId="20577"/>
          <ac:spMkLst>
            <pc:docMk/>
            <pc:sldMk cId="3877049035" sldId="321"/>
            <ac:spMk id="3" creationId="{63793A59-1EF2-1A57-EA52-34456FA03BD9}"/>
          </ac:spMkLst>
        </pc:spChg>
      </pc:sldChg>
    </pc:docChg>
  </pc:docChgLst>
  <pc:docChgLst>
    <pc:chgData name="Roy, Monika (DCR)" userId="S::monika.roy@mass.gov::cd6c4b63-5e77-48d5-b6cc-4177d9876de7" providerId="AD" clId="Web-{E8F466A8-619E-9BA5-9C0E-189ACE3A9AC3}"/>
    <pc:docChg chg="delSld modSld sldOrd">
      <pc:chgData name="Roy, Monika (DCR)" userId="S::monika.roy@mass.gov::cd6c4b63-5e77-48d5-b6cc-4177d9876de7" providerId="AD" clId="Web-{E8F466A8-619E-9BA5-9C0E-189ACE3A9AC3}" dt="2026-02-06T22:55:48.166" v="531" actId="20577"/>
      <pc:docMkLst>
        <pc:docMk/>
      </pc:docMkLst>
      <pc:sldChg chg="modSp">
        <pc:chgData name="Roy, Monika (DCR)" userId="S::monika.roy@mass.gov::cd6c4b63-5e77-48d5-b6cc-4177d9876de7" providerId="AD" clId="Web-{E8F466A8-619E-9BA5-9C0E-189ACE3A9AC3}" dt="2026-02-06T21:46:33.974" v="52" actId="20577"/>
        <pc:sldMkLst>
          <pc:docMk/>
          <pc:sldMk cId="1899753760" sldId="288"/>
        </pc:sldMkLst>
        <pc:spChg chg="mod">
          <ac:chgData name="Roy, Monika (DCR)" userId="S::monika.roy@mass.gov::cd6c4b63-5e77-48d5-b6cc-4177d9876de7" providerId="AD" clId="Web-{E8F466A8-619E-9BA5-9C0E-189ACE3A9AC3}" dt="2026-02-06T21:46:15.177" v="50" actId="20577"/>
          <ac:spMkLst>
            <pc:docMk/>
            <pc:sldMk cId="1899753760" sldId="288"/>
            <ac:spMk id="2" creationId="{8F41268C-D8A9-B8D6-C176-4382FEF53B40}"/>
          </ac:spMkLst>
        </pc:spChg>
        <pc:spChg chg="mod">
          <ac:chgData name="Roy, Monika (DCR)" userId="S::monika.roy@mass.gov::cd6c4b63-5e77-48d5-b6cc-4177d9876de7" providerId="AD" clId="Web-{E8F466A8-619E-9BA5-9C0E-189ACE3A9AC3}" dt="2026-02-06T21:46:33.974" v="52" actId="20577"/>
          <ac:spMkLst>
            <pc:docMk/>
            <pc:sldMk cId="1899753760" sldId="288"/>
            <ac:spMk id="5" creationId="{69C73ACE-61FC-A6E5-509B-9AFAC69E7415}"/>
          </ac:spMkLst>
        </pc:spChg>
      </pc:sldChg>
      <pc:sldChg chg="modSp">
        <pc:chgData name="Roy, Monika (DCR)" userId="S::monika.roy@mass.gov::cd6c4b63-5e77-48d5-b6cc-4177d9876de7" providerId="AD" clId="Web-{E8F466A8-619E-9BA5-9C0E-189ACE3A9AC3}" dt="2026-02-06T21:42:23.127" v="3" actId="20577"/>
        <pc:sldMkLst>
          <pc:docMk/>
          <pc:sldMk cId="1270496509" sldId="297"/>
        </pc:sldMkLst>
        <pc:spChg chg="mod">
          <ac:chgData name="Roy, Monika (DCR)" userId="S::monika.roy@mass.gov::cd6c4b63-5e77-48d5-b6cc-4177d9876de7" providerId="AD" clId="Web-{E8F466A8-619E-9BA5-9C0E-189ACE3A9AC3}" dt="2026-02-06T21:42:23.127" v="3" actId="20577"/>
          <ac:spMkLst>
            <pc:docMk/>
            <pc:sldMk cId="1270496509" sldId="297"/>
            <ac:spMk id="3" creationId="{BC1572BA-D598-50DE-7D74-DDB10DB9263C}"/>
          </ac:spMkLst>
        </pc:spChg>
      </pc:sldChg>
      <pc:sldChg chg="addSp delSp modSp">
        <pc:chgData name="Roy, Monika (DCR)" userId="S::monika.roy@mass.gov::cd6c4b63-5e77-48d5-b6cc-4177d9876de7" providerId="AD" clId="Web-{E8F466A8-619E-9BA5-9C0E-189ACE3A9AC3}" dt="2026-02-06T22:54:55.292" v="527" actId="20577"/>
        <pc:sldMkLst>
          <pc:docMk/>
          <pc:sldMk cId="1119600002" sldId="302"/>
        </pc:sldMkLst>
        <pc:spChg chg="mod">
          <ac:chgData name="Roy, Monika (DCR)" userId="S::monika.roy@mass.gov::cd6c4b63-5e77-48d5-b6cc-4177d9876de7" providerId="AD" clId="Web-{E8F466A8-619E-9BA5-9C0E-189ACE3A9AC3}" dt="2026-02-06T22:47:30.303" v="289" actId="20577"/>
          <ac:spMkLst>
            <pc:docMk/>
            <pc:sldMk cId="1119600002" sldId="302"/>
            <ac:spMk id="2" creationId="{CA51F8E4-8F89-56C9-12F3-7A807295EA56}"/>
          </ac:spMkLst>
        </pc:spChg>
        <pc:spChg chg="mod">
          <ac:chgData name="Roy, Monika (DCR)" userId="S::monika.roy@mass.gov::cd6c4b63-5e77-48d5-b6cc-4177d9876de7" providerId="AD" clId="Web-{E8F466A8-619E-9BA5-9C0E-189ACE3A9AC3}" dt="2026-02-06T22:54:09.230" v="516" actId="20577"/>
          <ac:spMkLst>
            <pc:docMk/>
            <pc:sldMk cId="1119600002" sldId="302"/>
            <ac:spMk id="3" creationId="{D98D3A1C-71C6-2D10-F8A0-DD243646A1D5}"/>
          </ac:spMkLst>
        </pc:spChg>
        <pc:spChg chg="add mod">
          <ac:chgData name="Roy, Monika (DCR)" userId="S::monika.roy@mass.gov::cd6c4b63-5e77-48d5-b6cc-4177d9876de7" providerId="AD" clId="Web-{E8F466A8-619E-9BA5-9C0E-189ACE3A9AC3}" dt="2026-02-06T22:54:55.292" v="527" actId="20577"/>
          <ac:spMkLst>
            <pc:docMk/>
            <pc:sldMk cId="1119600002" sldId="302"/>
            <ac:spMk id="4" creationId="{84B807C6-D848-6B7C-B78D-CE233748DD2A}"/>
          </ac:spMkLst>
        </pc:spChg>
      </pc:sldChg>
      <pc:sldChg chg="modSp">
        <pc:chgData name="Roy, Monika (DCR)" userId="S::monika.roy@mass.gov::cd6c4b63-5e77-48d5-b6cc-4177d9876de7" providerId="AD" clId="Web-{E8F466A8-619E-9BA5-9C0E-189ACE3A9AC3}" dt="2026-02-06T22:05:47.561" v="54" actId="20577"/>
        <pc:sldMkLst>
          <pc:docMk/>
          <pc:sldMk cId="3464980660" sldId="320"/>
        </pc:sldMkLst>
        <pc:spChg chg="mod">
          <ac:chgData name="Roy, Monika (DCR)" userId="S::monika.roy@mass.gov::cd6c4b63-5e77-48d5-b6cc-4177d9876de7" providerId="AD" clId="Web-{E8F466A8-619E-9BA5-9C0E-189ACE3A9AC3}" dt="2026-02-06T22:05:47.561" v="54" actId="20577"/>
          <ac:spMkLst>
            <pc:docMk/>
            <pc:sldMk cId="3464980660" sldId="320"/>
            <ac:spMk id="3" creationId="{08DCC99F-91C8-0AB7-35DF-4ADD7942F3E7}"/>
          </ac:spMkLst>
        </pc:spChg>
      </pc:sldChg>
      <pc:sldChg chg="modSp">
        <pc:chgData name="Roy, Monika (DCR)" userId="S::monika.roy@mass.gov::cd6c4b63-5e77-48d5-b6cc-4177d9876de7" providerId="AD" clId="Web-{E8F466A8-619E-9BA5-9C0E-189ACE3A9AC3}" dt="2026-02-06T21:46:42.537" v="53" actId="20577"/>
        <pc:sldMkLst>
          <pc:docMk/>
          <pc:sldMk cId="3877049035" sldId="321"/>
        </pc:sldMkLst>
        <pc:spChg chg="mod">
          <ac:chgData name="Roy, Monika (DCR)" userId="S::monika.roy@mass.gov::cd6c4b63-5e77-48d5-b6cc-4177d9876de7" providerId="AD" clId="Web-{E8F466A8-619E-9BA5-9C0E-189ACE3A9AC3}" dt="2026-02-06T21:46:23.005" v="51" actId="20577"/>
          <ac:spMkLst>
            <pc:docMk/>
            <pc:sldMk cId="3877049035" sldId="321"/>
            <ac:spMk id="2" creationId="{AD1025CD-5EA1-9E63-6B45-931DC51BE900}"/>
          </ac:spMkLst>
        </pc:spChg>
        <pc:spChg chg="mod">
          <ac:chgData name="Roy, Monika (DCR)" userId="S::monika.roy@mass.gov::cd6c4b63-5e77-48d5-b6cc-4177d9876de7" providerId="AD" clId="Web-{E8F466A8-619E-9BA5-9C0E-189ACE3A9AC3}" dt="2026-02-06T21:46:42.537" v="53" actId="20577"/>
          <ac:spMkLst>
            <pc:docMk/>
            <pc:sldMk cId="3877049035" sldId="321"/>
            <ac:spMk id="3" creationId="{63793A59-1EF2-1A57-EA52-34456FA03BD9}"/>
          </ac:spMkLst>
        </pc:spChg>
      </pc:sldChg>
    </pc:docChg>
  </pc:docChgLst>
  <pc:docChgLst>
    <pc:chgData name="Parodi, Sasha" userId="S::sparodi_mapc.org#ext#@massgov.onmicrosoft.com::16587afd-2dc1-4635-a6f1-2223e7652d60" providerId="AD" clId="Web-{8AB494B1-975A-EBAA-34B1-425E40912272}"/>
    <pc:docChg chg="addSld delSld modSld sldOrd">
      <pc:chgData name="Parodi, Sasha" userId="S::sparodi_mapc.org#ext#@massgov.onmicrosoft.com::16587afd-2dc1-4635-a6f1-2223e7652d60" providerId="AD" clId="Web-{8AB494B1-975A-EBAA-34B1-425E40912272}" dt="2026-02-06T18:09:08.067" v="537" actId="20577"/>
      <pc:docMkLst>
        <pc:docMk/>
      </pc:docMkLst>
      <pc:sldChg chg="addSp delSp modSp mod modClrScheme chgLayout">
        <pc:chgData name="Parodi, Sasha" userId="S::sparodi_mapc.org#ext#@massgov.onmicrosoft.com::16587afd-2dc1-4635-a6f1-2223e7652d60" providerId="AD" clId="Web-{8AB494B1-975A-EBAA-34B1-425E40912272}" dt="2026-02-06T17:43:16.079" v="57" actId="20577"/>
        <pc:sldMkLst>
          <pc:docMk/>
          <pc:sldMk cId="2800528767" sldId="282"/>
        </pc:sldMkLst>
        <pc:spChg chg="mod ord">
          <ac:chgData name="Parodi, Sasha" userId="S::sparodi_mapc.org#ext#@massgov.onmicrosoft.com::16587afd-2dc1-4635-a6f1-2223e7652d60" providerId="AD" clId="Web-{8AB494B1-975A-EBAA-34B1-425E40912272}" dt="2026-02-06T17:43:16.079" v="57" actId="20577"/>
          <ac:spMkLst>
            <pc:docMk/>
            <pc:sldMk cId="2800528767" sldId="282"/>
            <ac:spMk id="2" creationId="{4684108B-6460-0EAF-FB93-32C6D26D12AB}"/>
          </ac:spMkLst>
        </pc:spChg>
        <pc:spChg chg="mod ord">
          <ac:chgData name="Parodi, Sasha" userId="S::sparodi_mapc.org#ext#@massgov.onmicrosoft.com::16587afd-2dc1-4635-a6f1-2223e7652d60" providerId="AD" clId="Web-{8AB494B1-975A-EBAA-34B1-425E40912272}" dt="2026-02-06T17:42:39.564" v="46" actId="20577"/>
          <ac:spMkLst>
            <pc:docMk/>
            <pc:sldMk cId="2800528767" sldId="282"/>
            <ac:spMk id="4" creationId="{798509C3-E18B-9DD7-E188-730FF58E9F3C}"/>
          </ac:spMkLst>
        </pc:spChg>
        <pc:spChg chg="add mod">
          <ac:chgData name="Parodi, Sasha" userId="S::sparodi_mapc.org#ext#@massgov.onmicrosoft.com::16587afd-2dc1-4635-a6f1-2223e7652d60" providerId="AD" clId="Web-{8AB494B1-975A-EBAA-34B1-425E40912272}" dt="2026-02-06T17:42:43.595" v="47" actId="1076"/>
          <ac:spMkLst>
            <pc:docMk/>
            <pc:sldMk cId="2800528767" sldId="282"/>
            <ac:spMk id="13" creationId="{318E2053-F2AE-6AA4-23D9-6ED955C9B9F3}"/>
          </ac:spMkLst>
        </pc:spChg>
      </pc:sldChg>
      <pc:sldChg chg="modSp">
        <pc:chgData name="Parodi, Sasha" userId="S::sparodi_mapc.org#ext#@massgov.onmicrosoft.com::16587afd-2dc1-4635-a6f1-2223e7652d60" providerId="AD" clId="Web-{8AB494B1-975A-EBAA-34B1-425E40912272}" dt="2026-02-06T17:59:27.744" v="175" actId="20577"/>
        <pc:sldMkLst>
          <pc:docMk/>
          <pc:sldMk cId="1119600002" sldId="302"/>
        </pc:sldMkLst>
        <pc:spChg chg="mod">
          <ac:chgData name="Parodi, Sasha" userId="S::sparodi_mapc.org#ext#@massgov.onmicrosoft.com::16587afd-2dc1-4635-a6f1-2223e7652d60" providerId="AD" clId="Web-{8AB494B1-975A-EBAA-34B1-425E40912272}" dt="2026-02-06T17:59:27.744" v="175" actId="20577"/>
          <ac:spMkLst>
            <pc:docMk/>
            <pc:sldMk cId="1119600002" sldId="302"/>
            <ac:spMk id="3" creationId="{D98D3A1C-71C6-2D10-F8A0-DD243646A1D5}"/>
          </ac:spMkLst>
        </pc:spChg>
      </pc:sldChg>
      <pc:sldChg chg="ord">
        <pc:chgData name="Parodi, Sasha" userId="S::sparodi_mapc.org#ext#@massgov.onmicrosoft.com::16587afd-2dc1-4635-a6f1-2223e7652d60" providerId="AD" clId="Web-{8AB494B1-975A-EBAA-34B1-425E40912272}" dt="2026-02-06T17:55:08.715" v="121"/>
        <pc:sldMkLst>
          <pc:docMk/>
          <pc:sldMk cId="183746807" sldId="303"/>
        </pc:sldMkLst>
      </pc:sldChg>
      <pc:sldChg chg="modSp">
        <pc:chgData name="Parodi, Sasha" userId="S::sparodi_mapc.org#ext#@massgov.onmicrosoft.com::16587afd-2dc1-4635-a6f1-2223e7652d60" providerId="AD" clId="Web-{8AB494B1-975A-EBAA-34B1-425E40912272}" dt="2026-02-06T18:09:08.067" v="537" actId="20577"/>
        <pc:sldMkLst>
          <pc:docMk/>
          <pc:sldMk cId="3464980660" sldId="320"/>
        </pc:sldMkLst>
        <pc:spChg chg="mod">
          <ac:chgData name="Parodi, Sasha" userId="S::sparodi_mapc.org#ext#@massgov.onmicrosoft.com::16587afd-2dc1-4635-a6f1-2223e7652d60" providerId="AD" clId="Web-{8AB494B1-975A-EBAA-34B1-425E40912272}" dt="2026-02-06T18:09:08.067" v="537" actId="20577"/>
          <ac:spMkLst>
            <pc:docMk/>
            <pc:sldMk cId="3464980660" sldId="320"/>
            <ac:spMk id="3" creationId="{08DCC99F-91C8-0AB7-35DF-4ADD7942F3E7}"/>
          </ac:spMkLst>
        </pc:spChg>
      </pc:sldChg>
      <pc:sldChg chg="delSp modSp add replId">
        <pc:chgData name="Parodi, Sasha" userId="S::sparodi_mapc.org#ext#@massgov.onmicrosoft.com::16587afd-2dc1-4635-a6f1-2223e7652d60" providerId="AD" clId="Web-{8AB494B1-975A-EBAA-34B1-425E40912272}" dt="2026-02-06T17:46:30.641" v="74" actId="20577"/>
        <pc:sldMkLst>
          <pc:docMk/>
          <pc:sldMk cId="2466644075" sldId="322"/>
        </pc:sldMkLst>
        <pc:spChg chg="mod">
          <ac:chgData name="Parodi, Sasha" userId="S::sparodi_mapc.org#ext#@massgov.onmicrosoft.com::16587afd-2dc1-4635-a6f1-2223e7652d60" providerId="AD" clId="Web-{8AB494B1-975A-EBAA-34B1-425E40912272}" dt="2026-02-06T17:44:20.626" v="65" actId="20577"/>
          <ac:spMkLst>
            <pc:docMk/>
            <pc:sldMk cId="2466644075" sldId="322"/>
            <ac:spMk id="2" creationId="{8572ED83-F63E-DA27-63BF-179484FE3E09}"/>
          </ac:spMkLst>
        </pc:spChg>
        <pc:spChg chg="mod">
          <ac:chgData name="Parodi, Sasha" userId="S::sparodi_mapc.org#ext#@massgov.onmicrosoft.com::16587afd-2dc1-4635-a6f1-2223e7652d60" providerId="AD" clId="Web-{8AB494B1-975A-EBAA-34B1-425E40912272}" dt="2026-02-06T17:46:30.641" v="74" actId="20577"/>
          <ac:spMkLst>
            <pc:docMk/>
            <pc:sldMk cId="2466644075" sldId="322"/>
            <ac:spMk id="4" creationId="{C1E25132-AF6C-3647-FE32-2EF8EA7DFB95}"/>
          </ac:spMkLst>
        </pc:spChg>
      </pc:sldChg>
      <pc:sldChg chg="modSp add ord replId">
        <pc:chgData name="Parodi, Sasha" userId="S::sparodi_mapc.org#ext#@massgov.onmicrosoft.com::16587afd-2dc1-4635-a6f1-2223e7652d60" providerId="AD" clId="Web-{8AB494B1-975A-EBAA-34B1-425E40912272}" dt="2026-02-06T18:09:01.192" v="535" actId="20577"/>
        <pc:sldMkLst>
          <pc:docMk/>
          <pc:sldMk cId="2373758309" sldId="323"/>
        </pc:sldMkLst>
        <pc:spChg chg="mod">
          <ac:chgData name="Parodi, Sasha" userId="S::sparodi_mapc.org#ext#@massgov.onmicrosoft.com::16587afd-2dc1-4635-a6f1-2223e7652d60" providerId="AD" clId="Web-{8AB494B1-975A-EBAA-34B1-425E40912272}" dt="2026-02-06T17:50:29.015" v="104" actId="20577"/>
          <ac:spMkLst>
            <pc:docMk/>
            <pc:sldMk cId="2373758309" sldId="323"/>
            <ac:spMk id="2" creationId="{9365E50F-DA99-56FC-3F65-5A6A7FBB3B57}"/>
          </ac:spMkLst>
        </pc:spChg>
        <pc:spChg chg="mod">
          <ac:chgData name="Parodi, Sasha" userId="S::sparodi_mapc.org#ext#@massgov.onmicrosoft.com::16587afd-2dc1-4635-a6f1-2223e7652d60" providerId="AD" clId="Web-{8AB494B1-975A-EBAA-34B1-425E40912272}" dt="2026-02-06T18:09:01.192" v="535" actId="20577"/>
          <ac:spMkLst>
            <pc:docMk/>
            <pc:sldMk cId="2373758309" sldId="323"/>
            <ac:spMk id="3" creationId="{9364068C-599C-6B0A-BECE-C3D2E610885D}"/>
          </ac:spMkLst>
        </pc:spChg>
      </pc:sldChg>
      <pc:sldChg chg="modSp add replId">
        <pc:chgData name="Parodi, Sasha" userId="S::sparodi_mapc.org#ext#@massgov.onmicrosoft.com::16587afd-2dc1-4635-a6f1-2223e7652d60" providerId="AD" clId="Web-{8AB494B1-975A-EBAA-34B1-425E40912272}" dt="2026-02-06T18:09:03.473" v="536" actId="20577"/>
        <pc:sldMkLst>
          <pc:docMk/>
          <pc:sldMk cId="4148965215" sldId="324"/>
        </pc:sldMkLst>
        <pc:spChg chg="mod">
          <ac:chgData name="Parodi, Sasha" userId="S::sparodi_mapc.org#ext#@massgov.onmicrosoft.com::16587afd-2dc1-4635-a6f1-2223e7652d60" providerId="AD" clId="Web-{8AB494B1-975A-EBAA-34B1-425E40912272}" dt="2026-02-06T17:54:32.512" v="113" actId="20577"/>
          <ac:spMkLst>
            <pc:docMk/>
            <pc:sldMk cId="4148965215" sldId="324"/>
            <ac:spMk id="2" creationId="{CC092583-52DA-5992-0B62-03EED44C3346}"/>
          </ac:spMkLst>
        </pc:spChg>
        <pc:spChg chg="mod">
          <ac:chgData name="Parodi, Sasha" userId="S::sparodi_mapc.org#ext#@massgov.onmicrosoft.com::16587afd-2dc1-4635-a6f1-2223e7652d60" providerId="AD" clId="Web-{8AB494B1-975A-EBAA-34B1-425E40912272}" dt="2026-02-06T18:09:03.473" v="536" actId="20577"/>
          <ac:spMkLst>
            <pc:docMk/>
            <pc:sldMk cId="4148965215" sldId="324"/>
            <ac:spMk id="3" creationId="{69F75AA0-B25A-8D5C-3C92-743DE7EBDB0F}"/>
          </ac:spMkLst>
        </pc:spChg>
      </pc:sldChg>
      <pc:sldChg chg="modSp add replId">
        <pc:chgData name="Parodi, Sasha" userId="S::sparodi_mapc.org#ext#@massgov.onmicrosoft.com::16587afd-2dc1-4635-a6f1-2223e7652d60" providerId="AD" clId="Web-{8AB494B1-975A-EBAA-34B1-425E40912272}" dt="2026-02-06T17:55:10.637" v="124" actId="20577"/>
        <pc:sldMkLst>
          <pc:docMk/>
          <pc:sldMk cId="413021581" sldId="325"/>
        </pc:sldMkLst>
        <pc:spChg chg="mod">
          <ac:chgData name="Parodi, Sasha" userId="S::sparodi_mapc.org#ext#@massgov.onmicrosoft.com::16587afd-2dc1-4635-a6f1-2223e7652d60" providerId="AD" clId="Web-{8AB494B1-975A-EBAA-34B1-425E40912272}" dt="2026-02-06T17:55:10.637" v="124" actId="20577"/>
          <ac:spMkLst>
            <pc:docMk/>
            <pc:sldMk cId="413021581" sldId="325"/>
            <ac:spMk id="2" creationId="{02789EE6-F133-CCF0-9C96-499A54184163}"/>
          </ac:spMkLst>
        </pc:spChg>
      </pc:sldChg>
    </pc:docChg>
  </pc:docChgLst>
  <pc:docChgLst>
    <pc:chgData name="Barrera, Mila (DCR)" userId="S::mila.barrera@mass.gov::dce33d62-759b-4d0c-bd61-1bd79f9ef6e9" providerId="AD" clId="Web-{211C1318-0A8B-E56A-EB93-49A5E625013C}"/>
    <pc:docChg chg="modSld">
      <pc:chgData name="Barrera, Mila (DCR)" userId="S::mila.barrera@mass.gov::dce33d62-759b-4d0c-bd61-1bd79f9ef6e9" providerId="AD" clId="Web-{211C1318-0A8B-E56A-EB93-49A5E625013C}" dt="2026-02-24T17:33:12.542" v="163" actId="1076"/>
      <pc:docMkLst>
        <pc:docMk/>
      </pc:docMkLst>
      <pc:sldChg chg="addSp modSp">
        <pc:chgData name="Barrera, Mila (DCR)" userId="S::mila.barrera@mass.gov::dce33d62-759b-4d0c-bd61-1bd79f9ef6e9" providerId="AD" clId="Web-{211C1318-0A8B-E56A-EB93-49A5E625013C}" dt="2026-02-24T17:33:12.542" v="163" actId="1076"/>
        <pc:sldMkLst>
          <pc:docMk/>
          <pc:sldMk cId="3987872727" sldId="328"/>
        </pc:sldMkLst>
        <pc:spChg chg="add mod">
          <ac:chgData name="Barrera, Mila (DCR)" userId="S::mila.barrera@mass.gov::dce33d62-759b-4d0c-bd61-1bd79f9ef6e9" providerId="AD" clId="Web-{211C1318-0A8B-E56A-EB93-49A5E625013C}" dt="2026-02-24T17:31:38.087" v="154"/>
          <ac:spMkLst>
            <pc:docMk/>
            <pc:sldMk cId="3987872727" sldId="328"/>
            <ac:spMk id="3" creationId="{EDD4A3F1-D09A-0BFB-46C6-AD62542F582F}"/>
          </ac:spMkLst>
        </pc:spChg>
        <pc:spChg chg="mod">
          <ac:chgData name="Barrera, Mila (DCR)" userId="S::mila.barrera@mass.gov::dce33d62-759b-4d0c-bd61-1bd79f9ef6e9" providerId="AD" clId="Web-{211C1318-0A8B-E56A-EB93-49A5E625013C}" dt="2026-02-24T17:30:48.197" v="147" actId="1076"/>
          <ac:spMkLst>
            <pc:docMk/>
            <pc:sldMk cId="3987872727" sldId="328"/>
            <ac:spMk id="37" creationId="{288F8E7D-53C7-F4ED-3B42-6929B2DAB069}"/>
          </ac:spMkLst>
        </pc:spChg>
        <pc:spChg chg="mod">
          <ac:chgData name="Barrera, Mila (DCR)" userId="S::mila.barrera@mass.gov::dce33d62-759b-4d0c-bd61-1bd79f9ef6e9" providerId="AD" clId="Web-{211C1318-0A8B-E56A-EB93-49A5E625013C}" dt="2026-02-24T17:31:58.525" v="158"/>
          <ac:spMkLst>
            <pc:docMk/>
            <pc:sldMk cId="3987872727" sldId="328"/>
            <ac:spMk id="43" creationId="{449765C9-75D7-81D9-8935-7E30D1E6F785}"/>
          </ac:spMkLst>
        </pc:spChg>
        <pc:spChg chg="mod">
          <ac:chgData name="Barrera, Mila (DCR)" userId="S::mila.barrera@mass.gov::dce33d62-759b-4d0c-bd61-1bd79f9ef6e9" providerId="AD" clId="Web-{211C1318-0A8B-E56A-EB93-49A5E625013C}" dt="2026-02-24T17:26:12.212" v="9" actId="20577"/>
          <ac:spMkLst>
            <pc:docMk/>
            <pc:sldMk cId="3987872727" sldId="328"/>
            <ac:spMk id="47" creationId="{9800AACE-7613-F099-FFEA-227E3B3DA486}"/>
          </ac:spMkLst>
        </pc:spChg>
        <pc:spChg chg="mod">
          <ac:chgData name="Barrera, Mila (DCR)" userId="S::mila.barrera@mass.gov::dce33d62-759b-4d0c-bd61-1bd79f9ef6e9" providerId="AD" clId="Web-{211C1318-0A8B-E56A-EB93-49A5E625013C}" dt="2026-02-24T17:26:35.697" v="24" actId="20577"/>
          <ac:spMkLst>
            <pc:docMk/>
            <pc:sldMk cId="3987872727" sldId="328"/>
            <ac:spMk id="50" creationId="{C42020D0-CF6A-9A4C-E984-CAA6A9ACD6BD}"/>
          </ac:spMkLst>
        </pc:spChg>
        <pc:spChg chg="mod">
          <ac:chgData name="Barrera, Mila (DCR)" userId="S::mila.barrera@mass.gov::dce33d62-759b-4d0c-bd61-1bd79f9ef6e9" providerId="AD" clId="Web-{211C1318-0A8B-E56A-EB93-49A5E625013C}" dt="2026-02-24T17:31:48.087" v="156"/>
          <ac:spMkLst>
            <pc:docMk/>
            <pc:sldMk cId="3987872727" sldId="328"/>
            <ac:spMk id="55" creationId="{B7D669CF-1047-CF65-E181-F339AA5A8FDB}"/>
          </ac:spMkLst>
        </pc:spChg>
        <pc:spChg chg="mod">
          <ac:chgData name="Barrera, Mila (DCR)" userId="S::mila.barrera@mass.gov::dce33d62-759b-4d0c-bd61-1bd79f9ef6e9" providerId="AD" clId="Web-{211C1318-0A8B-E56A-EB93-49A5E625013C}" dt="2026-02-24T17:31:28.540" v="152"/>
          <ac:spMkLst>
            <pc:docMk/>
            <pc:sldMk cId="3987872727" sldId="328"/>
            <ac:spMk id="57" creationId="{F1623107-395F-25D4-94D5-65ABD11EBC3E}"/>
          </ac:spMkLst>
        </pc:spChg>
        <pc:spChg chg="mod">
          <ac:chgData name="Barrera, Mila (DCR)" userId="S::mila.barrera@mass.gov::dce33d62-759b-4d0c-bd61-1bd79f9ef6e9" providerId="AD" clId="Web-{211C1318-0A8B-E56A-EB93-49A5E625013C}" dt="2026-02-24T17:31:10.243" v="150"/>
          <ac:spMkLst>
            <pc:docMk/>
            <pc:sldMk cId="3987872727" sldId="328"/>
            <ac:spMk id="58" creationId="{3F00ABB1-F1FC-7981-BDEF-5CD89B405259}"/>
          </ac:spMkLst>
        </pc:spChg>
        <pc:spChg chg="mod">
          <ac:chgData name="Barrera, Mila (DCR)" userId="S::mila.barrera@mass.gov::dce33d62-759b-4d0c-bd61-1bd79f9ef6e9" providerId="AD" clId="Web-{211C1318-0A8B-E56A-EB93-49A5E625013C}" dt="2026-02-24T17:33:12.542" v="163" actId="1076"/>
          <ac:spMkLst>
            <pc:docMk/>
            <pc:sldMk cId="3987872727" sldId="328"/>
            <ac:spMk id="59" creationId="{9E421854-13A0-0DCA-2593-414270BFAD66}"/>
          </ac:spMkLst>
        </pc:spChg>
        <pc:cxnChg chg="mod">
          <ac:chgData name="Barrera, Mila (DCR)" userId="S::mila.barrera@mass.gov::dce33d62-759b-4d0c-bd61-1bd79f9ef6e9" providerId="AD" clId="Web-{211C1318-0A8B-E56A-EB93-49A5E625013C}" dt="2026-02-24T17:30:35.493" v="144" actId="14100"/>
          <ac:cxnSpMkLst>
            <pc:docMk/>
            <pc:sldMk cId="3987872727" sldId="328"/>
            <ac:cxnSpMk id="53" creationId="{B170001D-86B8-A3E6-535B-F5CDCB549781}"/>
          </ac:cxnSpMkLst>
        </pc:cxnChg>
      </pc:sldChg>
    </pc:docChg>
  </pc:docChgLst>
  <pc:docChgLst>
    <pc:chgData name="Barrera, Mila (DCR)" userId="S::mila.barrera@mass.gov::dce33d62-759b-4d0c-bd61-1bd79f9ef6e9" providerId="AD" clId="Web-{4330538B-82D4-2DC2-89CC-1013EA9509EC}"/>
    <pc:docChg chg="addSld modSld">
      <pc:chgData name="Barrera, Mila (DCR)" userId="S::mila.barrera@mass.gov::dce33d62-759b-4d0c-bd61-1bd79f9ef6e9" providerId="AD" clId="Web-{4330538B-82D4-2DC2-89CC-1013EA9509EC}" dt="2026-02-06T22:43:07.462" v="349" actId="20577"/>
      <pc:docMkLst>
        <pc:docMk/>
      </pc:docMkLst>
    </pc:docChg>
  </pc:docChgLst>
  <pc:docChgLst>
    <pc:chgData name="Parodi, Sasha" userId="S::sparodi_mapc.org#ext#@massgov.onmicrosoft.com::16587afd-2dc1-4635-a6f1-2223e7652d60" providerId="AD" clId="Web-{D80903E8-6A5F-4DAD-CC6B-551C8ED66DA9}"/>
    <pc:docChg chg="modSld">
      <pc:chgData name="Parodi, Sasha" userId="S::sparodi_mapc.org#ext#@massgov.onmicrosoft.com::16587afd-2dc1-4635-a6f1-2223e7652d60" providerId="AD" clId="Web-{D80903E8-6A5F-4DAD-CC6B-551C8ED66DA9}" dt="2026-02-24T23:41:07.193" v="39" actId="14100"/>
      <pc:docMkLst>
        <pc:docMk/>
      </pc:docMkLst>
      <pc:sldChg chg="modSp">
        <pc:chgData name="Parodi, Sasha" userId="S::sparodi_mapc.org#ext#@massgov.onmicrosoft.com::16587afd-2dc1-4635-a6f1-2223e7652d60" providerId="AD" clId="Web-{D80903E8-6A5F-4DAD-CC6B-551C8ED66DA9}" dt="2026-02-24T23:41:07.193" v="39" actId="14100"/>
        <pc:sldMkLst>
          <pc:docMk/>
          <pc:sldMk cId="3464980660" sldId="320"/>
        </pc:sldMkLst>
        <pc:spChg chg="mod">
          <ac:chgData name="Parodi, Sasha" userId="S::sparodi_mapc.org#ext#@massgov.onmicrosoft.com::16587afd-2dc1-4635-a6f1-2223e7652d60" providerId="AD" clId="Web-{D80903E8-6A5F-4DAD-CC6B-551C8ED66DA9}" dt="2026-02-24T23:41:07.193" v="39" actId="14100"/>
          <ac:spMkLst>
            <pc:docMk/>
            <pc:sldMk cId="3464980660" sldId="320"/>
            <ac:spMk id="5" creationId="{1C41628E-4F41-8797-C92A-97CB7FEF77AD}"/>
          </ac:spMkLst>
        </pc:spChg>
      </pc:sldChg>
      <pc:sldChg chg="modSp">
        <pc:chgData name="Parodi, Sasha" userId="S::sparodi_mapc.org#ext#@massgov.onmicrosoft.com::16587afd-2dc1-4635-a6f1-2223e7652d60" providerId="AD" clId="Web-{D80903E8-6A5F-4DAD-CC6B-551C8ED66DA9}" dt="2026-02-24T21:30:39.404" v="21" actId="20577"/>
        <pc:sldMkLst>
          <pc:docMk/>
          <pc:sldMk cId="3877049035" sldId="321"/>
        </pc:sldMkLst>
        <pc:spChg chg="mod">
          <ac:chgData name="Parodi, Sasha" userId="S::sparodi_mapc.org#ext#@massgov.onmicrosoft.com::16587afd-2dc1-4635-a6f1-2223e7652d60" providerId="AD" clId="Web-{D80903E8-6A5F-4DAD-CC6B-551C8ED66DA9}" dt="2026-02-24T20:49:21.944" v="2" actId="20577"/>
          <ac:spMkLst>
            <pc:docMk/>
            <pc:sldMk cId="3877049035" sldId="321"/>
            <ac:spMk id="2" creationId="{AD1025CD-5EA1-9E63-6B45-931DC51BE900}"/>
          </ac:spMkLst>
        </pc:spChg>
        <pc:spChg chg="mod">
          <ac:chgData name="Parodi, Sasha" userId="S::sparodi_mapc.org#ext#@massgov.onmicrosoft.com::16587afd-2dc1-4635-a6f1-2223e7652d60" providerId="AD" clId="Web-{D80903E8-6A5F-4DAD-CC6B-551C8ED66DA9}" dt="2026-02-24T21:30:39.404" v="21" actId="20577"/>
          <ac:spMkLst>
            <pc:docMk/>
            <pc:sldMk cId="3877049035" sldId="321"/>
            <ac:spMk id="3" creationId="{63793A59-1EF2-1A57-EA52-34456FA03BD9}"/>
          </ac:spMkLst>
        </pc:spChg>
      </pc:sldChg>
    </pc:docChg>
  </pc:docChgLst>
  <pc:docChgLst>
    <pc:chgData name="Du, Van" userId="S::vdu_mapc.org#ext#@massgov.onmicrosoft.com::47a6d444-42b4-4a65-aee3-c1a322a54d41" providerId="AD" clId="Web-{F70F10A6-8376-E048-9C82-6472D282FC85}"/>
    <pc:docChg chg="modSld">
      <pc:chgData name="Du, Van" userId="S::vdu_mapc.org#ext#@massgov.onmicrosoft.com::47a6d444-42b4-4a65-aee3-c1a322a54d41" providerId="AD" clId="Web-{F70F10A6-8376-E048-9C82-6472D282FC85}" dt="2026-02-24T22:59:49.434" v="2" actId="20577"/>
      <pc:docMkLst>
        <pc:docMk/>
      </pc:docMkLst>
      <pc:sldChg chg="modSp">
        <pc:chgData name="Du, Van" userId="S::vdu_mapc.org#ext#@massgov.onmicrosoft.com::47a6d444-42b4-4a65-aee3-c1a322a54d41" providerId="AD" clId="Web-{F70F10A6-8376-E048-9C82-6472D282FC85}" dt="2026-02-24T22:59:49.434" v="2" actId="20577"/>
        <pc:sldMkLst>
          <pc:docMk/>
          <pc:sldMk cId="505246541" sldId="329"/>
        </pc:sldMkLst>
        <pc:spChg chg="mod">
          <ac:chgData name="Du, Van" userId="S::vdu_mapc.org#ext#@massgov.onmicrosoft.com::47a6d444-42b4-4a65-aee3-c1a322a54d41" providerId="AD" clId="Web-{F70F10A6-8376-E048-9C82-6472D282FC85}" dt="2026-02-24T22:59:49.434" v="2" actId="20577"/>
          <ac:spMkLst>
            <pc:docMk/>
            <pc:sldMk cId="505246541" sldId="329"/>
            <ac:spMk id="3" creationId="{CB8CED1F-6245-79A0-BD33-298E994AC6FE}"/>
          </ac:spMkLst>
        </pc:spChg>
      </pc:sldChg>
    </pc:docChg>
  </pc:docChgLst>
  <pc:docChgLst>
    <pc:chgData name="Du, Van" userId="S::vdu_mapc.org#ext#@massgov.onmicrosoft.com::47a6d444-42b4-4a65-aee3-c1a322a54d41" providerId="AD" clId="Web-{29C487C3-5706-A624-5CAF-D3FEDA99A1B8}"/>
    <pc:docChg chg="addSld delSld modSld">
      <pc:chgData name="Du, Van" userId="S::vdu_mapc.org#ext#@massgov.onmicrosoft.com::47a6d444-42b4-4a65-aee3-c1a322a54d41" providerId="AD" clId="Web-{29C487C3-5706-A624-5CAF-D3FEDA99A1B8}" dt="2026-02-09T21:47:56.055" v="482"/>
      <pc:docMkLst>
        <pc:docMk/>
      </pc:docMkLst>
      <pc:sldChg chg="modSp">
        <pc:chgData name="Du, Van" userId="S::vdu_mapc.org#ext#@massgov.onmicrosoft.com::47a6d444-42b4-4a65-aee3-c1a322a54d41" providerId="AD" clId="Web-{29C487C3-5706-A624-5CAF-D3FEDA99A1B8}" dt="2026-02-09T15:14:01.550" v="1" actId="20577"/>
        <pc:sldMkLst>
          <pc:docMk/>
          <pc:sldMk cId="641829337" sldId="279"/>
        </pc:sldMkLst>
        <pc:spChg chg="mod">
          <ac:chgData name="Du, Van" userId="S::vdu_mapc.org#ext#@massgov.onmicrosoft.com::47a6d444-42b4-4a65-aee3-c1a322a54d41" providerId="AD" clId="Web-{29C487C3-5706-A624-5CAF-D3FEDA99A1B8}" dt="2026-02-09T15:14:01.550" v="1" actId="20577"/>
          <ac:spMkLst>
            <pc:docMk/>
            <pc:sldMk cId="641829337" sldId="279"/>
            <ac:spMk id="3" creationId="{A1FFCB0C-E411-3654-AD68-F5BF68F8EC61}"/>
          </ac:spMkLst>
        </pc:spChg>
      </pc:sldChg>
      <pc:sldChg chg="modSp">
        <pc:chgData name="Du, Van" userId="S::vdu_mapc.org#ext#@massgov.onmicrosoft.com::47a6d444-42b4-4a65-aee3-c1a322a54d41" providerId="AD" clId="Web-{29C487C3-5706-A624-5CAF-D3FEDA99A1B8}" dt="2026-02-09T15:16:33.158" v="18" actId="20577"/>
        <pc:sldMkLst>
          <pc:docMk/>
          <pc:sldMk cId="3344173127" sldId="312"/>
        </pc:sldMkLst>
        <pc:spChg chg="mod">
          <ac:chgData name="Du, Van" userId="S::vdu_mapc.org#ext#@massgov.onmicrosoft.com::47a6d444-42b4-4a65-aee3-c1a322a54d41" providerId="AD" clId="Web-{29C487C3-5706-A624-5CAF-D3FEDA99A1B8}" dt="2026-02-09T15:16:33.158" v="18" actId="20577"/>
          <ac:spMkLst>
            <pc:docMk/>
            <pc:sldMk cId="3344173127" sldId="312"/>
            <ac:spMk id="6" creationId="{3039BAE6-F040-A227-3D37-7B59BA0E19DF}"/>
          </ac:spMkLst>
        </pc:spChg>
      </pc:sldChg>
      <pc:sldChg chg="modSp">
        <pc:chgData name="Du, Van" userId="S::vdu_mapc.org#ext#@massgov.onmicrosoft.com::47a6d444-42b4-4a65-aee3-c1a322a54d41" providerId="AD" clId="Web-{29C487C3-5706-A624-5CAF-D3FEDA99A1B8}" dt="2026-02-09T15:14:56.065" v="7" actId="20577"/>
        <pc:sldMkLst>
          <pc:docMk/>
          <pc:sldMk cId="3877049035" sldId="321"/>
        </pc:sldMkLst>
        <pc:spChg chg="mod">
          <ac:chgData name="Du, Van" userId="S::vdu_mapc.org#ext#@massgov.onmicrosoft.com::47a6d444-42b4-4a65-aee3-c1a322a54d41" providerId="AD" clId="Web-{29C487C3-5706-A624-5CAF-D3FEDA99A1B8}" dt="2026-02-09T15:14:56.065" v="7" actId="20577"/>
          <ac:spMkLst>
            <pc:docMk/>
            <pc:sldMk cId="3877049035" sldId="321"/>
            <ac:spMk id="3" creationId="{63793A59-1EF2-1A57-EA52-34456FA03BD9}"/>
          </ac:spMkLst>
        </pc:spChg>
      </pc:sldChg>
      <pc:sldChg chg="addSp delSp modSp add replId">
        <pc:chgData name="Du, Van" userId="S::vdu_mapc.org#ext#@massgov.onmicrosoft.com::47a6d444-42b4-4a65-aee3-c1a322a54d41" providerId="AD" clId="Web-{29C487C3-5706-A624-5CAF-D3FEDA99A1B8}" dt="2026-02-09T21:47:40.211" v="481" actId="1076"/>
        <pc:sldMkLst>
          <pc:docMk/>
          <pc:sldMk cId="3987872727" sldId="328"/>
        </pc:sldMkLst>
        <pc:spChg chg="add mod">
          <ac:chgData name="Du, Van" userId="S::vdu_mapc.org#ext#@massgov.onmicrosoft.com::47a6d444-42b4-4a65-aee3-c1a322a54d41" providerId="AD" clId="Web-{29C487C3-5706-A624-5CAF-D3FEDA99A1B8}" dt="2026-02-09T18:59:14.486" v="31" actId="1076"/>
          <ac:spMkLst>
            <pc:docMk/>
            <pc:sldMk cId="3987872727" sldId="328"/>
            <ac:spMk id="28" creationId="{C4724301-1DC9-5DF5-5444-CD5588A1C959}"/>
          </ac:spMkLst>
        </pc:spChg>
        <pc:spChg chg="add mod">
          <ac:chgData name="Du, Van" userId="S::vdu_mapc.org#ext#@massgov.onmicrosoft.com::47a6d444-42b4-4a65-aee3-c1a322a54d41" providerId="AD" clId="Web-{29C487C3-5706-A624-5CAF-D3FEDA99A1B8}" dt="2026-02-09T19:00:54.673" v="46" actId="1076"/>
          <ac:spMkLst>
            <pc:docMk/>
            <pc:sldMk cId="3987872727" sldId="328"/>
            <ac:spMk id="29" creationId="{DB3671F5-EC97-A1BF-AD86-9AE210C39DC0}"/>
          </ac:spMkLst>
        </pc:spChg>
        <pc:spChg chg="add mod">
          <ac:chgData name="Du, Van" userId="S::vdu_mapc.org#ext#@massgov.onmicrosoft.com::47a6d444-42b4-4a65-aee3-c1a322a54d41" providerId="AD" clId="Web-{29C487C3-5706-A624-5CAF-D3FEDA99A1B8}" dt="2026-02-09T19:01:04.876" v="47" actId="1076"/>
          <ac:spMkLst>
            <pc:docMk/>
            <pc:sldMk cId="3987872727" sldId="328"/>
            <ac:spMk id="30" creationId="{CCF38ADD-09CA-0052-64C2-FAC4B75B81BB}"/>
          </ac:spMkLst>
        </pc:spChg>
        <pc:spChg chg="add mod">
          <ac:chgData name="Du, Van" userId="S::vdu_mapc.org#ext#@massgov.onmicrosoft.com::47a6d444-42b4-4a65-aee3-c1a322a54d41" providerId="AD" clId="Web-{29C487C3-5706-A624-5CAF-D3FEDA99A1B8}" dt="2026-02-09T19:00:48.157" v="45" actId="1076"/>
          <ac:spMkLst>
            <pc:docMk/>
            <pc:sldMk cId="3987872727" sldId="328"/>
            <ac:spMk id="31" creationId="{0E944288-5339-C41A-41FA-AFDBF42EFAB8}"/>
          </ac:spMkLst>
        </pc:spChg>
        <pc:spChg chg="add mod">
          <ac:chgData name="Du, Van" userId="S::vdu_mapc.org#ext#@massgov.onmicrosoft.com::47a6d444-42b4-4a65-aee3-c1a322a54d41" providerId="AD" clId="Web-{29C487C3-5706-A624-5CAF-D3FEDA99A1B8}" dt="2026-02-09T19:00:33.689" v="44" actId="1076"/>
          <ac:spMkLst>
            <pc:docMk/>
            <pc:sldMk cId="3987872727" sldId="328"/>
            <ac:spMk id="32" creationId="{5C211A56-1806-7DF8-3BD1-53F2161C6CC7}"/>
          </ac:spMkLst>
        </pc:spChg>
        <pc:spChg chg="add mod">
          <ac:chgData name="Du, Van" userId="S::vdu_mapc.org#ext#@massgov.onmicrosoft.com::47a6d444-42b4-4a65-aee3-c1a322a54d41" providerId="AD" clId="Web-{29C487C3-5706-A624-5CAF-D3FEDA99A1B8}" dt="2026-02-09T20:14:36.107" v="401" actId="1076"/>
          <ac:spMkLst>
            <pc:docMk/>
            <pc:sldMk cId="3987872727" sldId="328"/>
            <ac:spMk id="33" creationId="{84EFF975-3D7F-2AE2-21EA-F4875D588C71}"/>
          </ac:spMkLst>
        </pc:spChg>
        <pc:spChg chg="add mod">
          <ac:chgData name="Du, Van" userId="S::vdu_mapc.org#ext#@massgov.onmicrosoft.com::47a6d444-42b4-4a65-aee3-c1a322a54d41" providerId="AD" clId="Web-{29C487C3-5706-A624-5CAF-D3FEDA99A1B8}" dt="2026-02-09T20:14:36.123" v="402" actId="1076"/>
          <ac:spMkLst>
            <pc:docMk/>
            <pc:sldMk cId="3987872727" sldId="328"/>
            <ac:spMk id="35" creationId="{B5171EDB-53CC-B299-9751-E77B138170AC}"/>
          </ac:spMkLst>
        </pc:spChg>
        <pc:spChg chg="add mod">
          <ac:chgData name="Du, Van" userId="S::vdu_mapc.org#ext#@massgov.onmicrosoft.com::47a6d444-42b4-4a65-aee3-c1a322a54d41" providerId="AD" clId="Web-{29C487C3-5706-A624-5CAF-D3FEDA99A1B8}" dt="2026-02-09T20:14:36.138" v="403" actId="1076"/>
          <ac:spMkLst>
            <pc:docMk/>
            <pc:sldMk cId="3987872727" sldId="328"/>
            <ac:spMk id="36" creationId="{7BB9E0AC-477A-81EF-26F7-F2C373853C1C}"/>
          </ac:spMkLst>
        </pc:spChg>
        <pc:spChg chg="add mod">
          <ac:chgData name="Du, Van" userId="S::vdu_mapc.org#ext#@massgov.onmicrosoft.com::47a6d444-42b4-4a65-aee3-c1a322a54d41" providerId="AD" clId="Web-{29C487C3-5706-A624-5CAF-D3FEDA99A1B8}" dt="2026-02-09T20:14:36.138" v="404" actId="1076"/>
          <ac:spMkLst>
            <pc:docMk/>
            <pc:sldMk cId="3987872727" sldId="328"/>
            <ac:spMk id="37" creationId="{288F8E7D-53C7-F4ED-3B42-6929B2DAB069}"/>
          </ac:spMkLst>
        </pc:spChg>
        <pc:spChg chg="add mod">
          <ac:chgData name="Du, Van" userId="S::vdu_mapc.org#ext#@massgov.onmicrosoft.com::47a6d444-42b4-4a65-aee3-c1a322a54d41" providerId="AD" clId="Web-{29C487C3-5706-A624-5CAF-D3FEDA99A1B8}" dt="2026-02-09T20:14:36.154" v="405" actId="1076"/>
          <ac:spMkLst>
            <pc:docMk/>
            <pc:sldMk cId="3987872727" sldId="328"/>
            <ac:spMk id="38" creationId="{A646A67F-06DD-CC7E-386C-25C8A72156B2}"/>
          </ac:spMkLst>
        </pc:spChg>
        <pc:spChg chg="add mod">
          <ac:chgData name="Du, Van" userId="S::vdu_mapc.org#ext#@massgov.onmicrosoft.com::47a6d444-42b4-4a65-aee3-c1a322a54d41" providerId="AD" clId="Web-{29C487C3-5706-A624-5CAF-D3FEDA99A1B8}" dt="2026-02-09T20:15:45.591" v="416" actId="1076"/>
          <ac:spMkLst>
            <pc:docMk/>
            <pc:sldMk cId="3987872727" sldId="328"/>
            <ac:spMk id="43" creationId="{449765C9-75D7-81D9-8935-7E30D1E6F785}"/>
          </ac:spMkLst>
        </pc:spChg>
        <pc:spChg chg="add mod">
          <ac:chgData name="Du, Van" userId="S::vdu_mapc.org#ext#@massgov.onmicrosoft.com::47a6d444-42b4-4a65-aee3-c1a322a54d41" providerId="AD" clId="Web-{29C487C3-5706-A624-5CAF-D3FEDA99A1B8}" dt="2026-02-09T21:43:52.833" v="451" actId="1076"/>
          <ac:spMkLst>
            <pc:docMk/>
            <pc:sldMk cId="3987872727" sldId="328"/>
            <ac:spMk id="47" creationId="{9800AACE-7613-F099-FFEA-227E3B3DA486}"/>
          </ac:spMkLst>
        </pc:spChg>
        <pc:spChg chg="add mod">
          <ac:chgData name="Du, Van" userId="S::vdu_mapc.org#ext#@massgov.onmicrosoft.com::47a6d444-42b4-4a65-aee3-c1a322a54d41" providerId="AD" clId="Web-{29C487C3-5706-A624-5CAF-D3FEDA99A1B8}" dt="2026-02-09T20:14:59.420" v="410" actId="1076"/>
          <ac:spMkLst>
            <pc:docMk/>
            <pc:sldMk cId="3987872727" sldId="328"/>
            <ac:spMk id="50" creationId="{C42020D0-CF6A-9A4C-E984-CAA6A9ACD6BD}"/>
          </ac:spMkLst>
        </pc:spChg>
        <pc:spChg chg="add mod">
          <ac:chgData name="Du, Van" userId="S::vdu_mapc.org#ext#@massgov.onmicrosoft.com::47a6d444-42b4-4a65-aee3-c1a322a54d41" providerId="AD" clId="Web-{29C487C3-5706-A624-5CAF-D3FEDA99A1B8}" dt="2026-02-09T21:47:32.398" v="479" actId="1076"/>
          <ac:spMkLst>
            <pc:docMk/>
            <pc:sldMk cId="3987872727" sldId="328"/>
            <ac:spMk id="55" creationId="{B7D669CF-1047-CF65-E181-F339AA5A8FDB}"/>
          </ac:spMkLst>
        </pc:spChg>
        <pc:spChg chg="add mod">
          <ac:chgData name="Du, Van" userId="S::vdu_mapc.org#ext#@massgov.onmicrosoft.com::47a6d444-42b4-4a65-aee3-c1a322a54d41" providerId="AD" clId="Web-{29C487C3-5706-A624-5CAF-D3FEDA99A1B8}" dt="2026-02-09T21:41:26.017" v="445" actId="14100"/>
          <ac:spMkLst>
            <pc:docMk/>
            <pc:sldMk cId="3987872727" sldId="328"/>
            <ac:spMk id="57" creationId="{F1623107-395F-25D4-94D5-65ABD11EBC3E}"/>
          </ac:spMkLst>
        </pc:spChg>
        <pc:spChg chg="add mod">
          <ac:chgData name="Du, Van" userId="S::vdu_mapc.org#ext#@massgov.onmicrosoft.com::47a6d444-42b4-4a65-aee3-c1a322a54d41" providerId="AD" clId="Web-{29C487C3-5706-A624-5CAF-D3FEDA99A1B8}" dt="2026-02-09T21:47:40.211" v="481" actId="1076"/>
          <ac:spMkLst>
            <pc:docMk/>
            <pc:sldMk cId="3987872727" sldId="328"/>
            <ac:spMk id="58" creationId="{3F00ABB1-F1FC-7981-BDEF-5CD89B405259}"/>
          </ac:spMkLst>
        </pc:spChg>
        <pc:spChg chg="add mod">
          <ac:chgData name="Du, Van" userId="S::vdu_mapc.org#ext#@massgov.onmicrosoft.com::47a6d444-42b4-4a65-aee3-c1a322a54d41" providerId="AD" clId="Web-{29C487C3-5706-A624-5CAF-D3FEDA99A1B8}" dt="2026-02-09T20:20:40.669" v="441" actId="1076"/>
          <ac:spMkLst>
            <pc:docMk/>
            <pc:sldMk cId="3987872727" sldId="328"/>
            <ac:spMk id="59" creationId="{9E421854-13A0-0DCA-2593-414270BFAD66}"/>
          </ac:spMkLst>
        </pc:spChg>
        <pc:grpChg chg="add mod">
          <ac:chgData name="Du, Van" userId="S::vdu_mapc.org#ext#@massgov.onmicrosoft.com::47a6d444-42b4-4a65-aee3-c1a322a54d41" providerId="AD" clId="Web-{29C487C3-5706-A624-5CAF-D3FEDA99A1B8}" dt="2026-02-09T20:14:20.170" v="390" actId="1076"/>
          <ac:grpSpMkLst>
            <pc:docMk/>
            <pc:sldMk cId="3987872727" sldId="328"/>
            <ac:grpSpMk id="44" creationId="{FFED7D46-BF88-CFAB-5C74-DD2B6003256A}"/>
          </ac:grpSpMkLst>
        </pc:grpChg>
        <pc:cxnChg chg="add mod">
          <ac:chgData name="Du, Van" userId="S::vdu_mapc.org#ext#@massgov.onmicrosoft.com::47a6d444-42b4-4a65-aee3-c1a322a54d41" providerId="AD" clId="Web-{29C487C3-5706-A624-5CAF-D3FEDA99A1B8}" dt="2026-02-09T18:59:24.251" v="32"/>
          <ac:cxnSpMkLst>
            <pc:docMk/>
            <pc:sldMk cId="3987872727" sldId="328"/>
            <ac:cxnSpMk id="27" creationId="{3650F441-4539-DE51-45EC-BA2CE88BA2F1}"/>
          </ac:cxnSpMkLst>
        </pc:cxnChg>
        <pc:cxnChg chg="add mod">
          <ac:chgData name="Du, Van" userId="S::vdu_mapc.org#ext#@massgov.onmicrosoft.com::47a6d444-42b4-4a65-aee3-c1a322a54d41" providerId="AD" clId="Web-{29C487C3-5706-A624-5CAF-D3FEDA99A1B8}" dt="2026-02-09T21:43:52.817" v="450" actId="1076"/>
          <ac:cxnSpMkLst>
            <pc:docMk/>
            <pc:sldMk cId="3987872727" sldId="328"/>
            <ac:cxnSpMk id="46" creationId="{3AA9376D-DDA0-8D47-B282-9BB3B37FB8B7}"/>
          </ac:cxnSpMkLst>
        </pc:cxnChg>
        <pc:cxnChg chg="add mod">
          <ac:chgData name="Du, Van" userId="S::vdu_mapc.org#ext#@massgov.onmicrosoft.com::47a6d444-42b4-4a65-aee3-c1a322a54d41" providerId="AD" clId="Web-{29C487C3-5706-A624-5CAF-D3FEDA99A1B8}" dt="2026-02-09T20:14:20.217" v="395" actId="1076"/>
          <ac:cxnSpMkLst>
            <pc:docMk/>
            <pc:sldMk cId="3987872727" sldId="328"/>
            <ac:cxnSpMk id="52" creationId="{BBAA784E-F757-B6E6-19D4-8C161C5CC0BA}"/>
          </ac:cxnSpMkLst>
        </pc:cxnChg>
        <pc:cxnChg chg="add mod">
          <ac:chgData name="Du, Van" userId="S::vdu_mapc.org#ext#@massgov.onmicrosoft.com::47a6d444-42b4-4a65-aee3-c1a322a54d41" providerId="AD" clId="Web-{29C487C3-5706-A624-5CAF-D3FEDA99A1B8}" dt="2026-02-09T21:47:32.383" v="478" actId="1076"/>
          <ac:cxnSpMkLst>
            <pc:docMk/>
            <pc:sldMk cId="3987872727" sldId="328"/>
            <ac:cxnSpMk id="53" creationId="{B170001D-86B8-A3E6-535B-F5CDCB549781}"/>
          </ac:cxnSpMkLst>
        </pc:cxnChg>
        <pc:cxnChg chg="add mod">
          <ac:chgData name="Du, Van" userId="S::vdu_mapc.org#ext#@massgov.onmicrosoft.com::47a6d444-42b4-4a65-aee3-c1a322a54d41" providerId="AD" clId="Web-{29C487C3-5706-A624-5CAF-D3FEDA99A1B8}" dt="2026-02-09T20:14:54.357" v="408" actId="1076"/>
          <ac:cxnSpMkLst>
            <pc:docMk/>
            <pc:sldMk cId="3987872727" sldId="328"/>
            <ac:cxnSpMk id="54" creationId="{B827B5C9-9B0B-A430-3FEF-79E4AD6BDCA7}"/>
          </ac:cxnSpMkLst>
        </pc:cxnChg>
        <pc:cxnChg chg="add mod">
          <ac:chgData name="Du, Van" userId="S::vdu_mapc.org#ext#@massgov.onmicrosoft.com::47a6d444-42b4-4a65-aee3-c1a322a54d41" providerId="AD" clId="Web-{29C487C3-5706-A624-5CAF-D3FEDA99A1B8}" dt="2026-02-09T21:47:40.195" v="480" actId="1076"/>
          <ac:cxnSpMkLst>
            <pc:docMk/>
            <pc:sldMk cId="3987872727" sldId="328"/>
            <ac:cxnSpMk id="56" creationId="{1F520162-D799-34B1-B386-1AACA3C92587}"/>
          </ac:cxnSpMkLst>
        </pc:cxnChg>
      </pc:sldChg>
    </pc:docChg>
  </pc:docChgLst>
  <pc:docChgLst>
    <pc:chgData name="Du, Van" userId="S::vdu_mapc.org#ext#@massgov.onmicrosoft.com::47a6d444-42b4-4a65-aee3-c1a322a54d41" providerId="AD" clId="Web-{D259CA0E-23B1-33D8-9E8E-D5D9169702F3}"/>
    <pc:docChg chg="modSld">
      <pc:chgData name="Du, Van" userId="S::vdu_mapc.org#ext#@massgov.onmicrosoft.com::47a6d444-42b4-4a65-aee3-c1a322a54d41" providerId="AD" clId="Web-{D259CA0E-23B1-33D8-9E8E-D5D9169702F3}" dt="2026-02-25T00:00:30.704" v="371" actId="20577"/>
      <pc:docMkLst>
        <pc:docMk/>
      </pc:docMkLst>
      <pc:sldChg chg="modSp">
        <pc:chgData name="Du, Van" userId="S::vdu_mapc.org#ext#@massgov.onmicrosoft.com::47a6d444-42b4-4a65-aee3-c1a322a54d41" providerId="AD" clId="Web-{D259CA0E-23B1-33D8-9E8E-D5D9169702F3}" dt="2026-02-25T00:00:30.704" v="371" actId="20577"/>
        <pc:sldMkLst>
          <pc:docMk/>
          <pc:sldMk cId="505246541" sldId="329"/>
        </pc:sldMkLst>
        <pc:spChg chg="mod">
          <ac:chgData name="Du, Van" userId="S::vdu_mapc.org#ext#@massgov.onmicrosoft.com::47a6d444-42b4-4a65-aee3-c1a322a54d41" providerId="AD" clId="Web-{D259CA0E-23B1-33D8-9E8E-D5D9169702F3}" dt="2026-02-25T00:00:30.704" v="371" actId="20577"/>
          <ac:spMkLst>
            <pc:docMk/>
            <pc:sldMk cId="505246541" sldId="329"/>
            <ac:spMk id="3" creationId="{CB8CED1F-6245-79A0-BD33-298E994AC6FE}"/>
          </ac:spMkLst>
        </pc:spChg>
      </pc:sldChg>
    </pc:docChg>
  </pc:docChgLst>
  <pc:docChgLst>
    <pc:chgData name="Du, Van" userId="S::vdu_mapc.org#ext#@massgov.onmicrosoft.com::47a6d444-42b4-4a65-aee3-c1a322a54d41" providerId="AD" clId="Web-{29531041-2861-3D02-F6C2-43F1931B0308}"/>
    <pc:docChg chg="modSld">
      <pc:chgData name="Du, Van" userId="S::vdu_mapc.org#ext#@massgov.onmicrosoft.com::47a6d444-42b4-4a65-aee3-c1a322a54d41" providerId="AD" clId="Web-{29531041-2861-3D02-F6C2-43F1931B0308}" dt="2026-02-24T23:39:44.721" v="9" actId="14100"/>
      <pc:docMkLst>
        <pc:docMk/>
      </pc:docMkLst>
      <pc:sldChg chg="modSp">
        <pc:chgData name="Du, Van" userId="S::vdu_mapc.org#ext#@massgov.onmicrosoft.com::47a6d444-42b4-4a65-aee3-c1a322a54d41" providerId="AD" clId="Web-{29531041-2861-3D02-F6C2-43F1931B0308}" dt="2026-02-24T23:39:44.721" v="9" actId="14100"/>
        <pc:sldMkLst>
          <pc:docMk/>
          <pc:sldMk cId="3464980660" sldId="320"/>
        </pc:sldMkLst>
        <pc:spChg chg="mod">
          <ac:chgData name="Du, Van" userId="S::vdu_mapc.org#ext#@massgov.onmicrosoft.com::47a6d444-42b4-4a65-aee3-c1a322a54d41" providerId="AD" clId="Web-{29531041-2861-3D02-F6C2-43F1931B0308}" dt="2026-02-24T23:39:44.721" v="9" actId="14100"/>
          <ac:spMkLst>
            <pc:docMk/>
            <pc:sldMk cId="3464980660" sldId="320"/>
            <ac:spMk id="5" creationId="{1C41628E-4F41-8797-C92A-97CB7FEF77A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000" dirty="0" err="1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Gwoup</a:t>
            </a:r>
            <a:r>
              <a:rPr lang="en-U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 </a:t>
            </a:r>
            <a:r>
              <a:rPr lang="en-US" sz="5000" dirty="0" err="1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travay</a:t>
            </a:r>
            <a:r>
              <a:rPr lang="en-U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 sou Charles River la </a:t>
            </a:r>
            <a:r>
              <a:rPr lang="en-US" sz="5000" dirty="0" err="1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pou</a:t>
            </a:r>
            <a:r>
              <a:rPr lang="en-U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 </a:t>
            </a:r>
            <a:r>
              <a:rPr lang="en-US" sz="5000" dirty="0" err="1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asire</a:t>
            </a:r>
            <a:r>
              <a:rPr lang="en-U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 tout </a:t>
            </a:r>
            <a:r>
              <a:rPr lang="en-US" sz="5000" dirty="0" err="1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moun</a:t>
            </a:r>
            <a:r>
              <a:rPr lang="en-U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 ka </a:t>
            </a:r>
            <a:r>
              <a:rPr lang="en-US" sz="5000" dirty="0" err="1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sèvi</a:t>
            </a:r>
            <a:r>
              <a:rPr lang="en-U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 </a:t>
            </a:r>
            <a:r>
              <a:rPr lang="en-US" sz="5000" dirty="0" err="1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ak</a:t>
            </a:r>
            <a:r>
              <a:rPr lang="en-U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 </a:t>
            </a:r>
            <a:r>
              <a:rPr lang="en-US" sz="5000" dirty="0" err="1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rivyè</a:t>
            </a:r>
            <a:r>
              <a:rPr lang="en-U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 a</a:t>
            </a:r>
            <a:endParaRPr lang="en-US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  <a:p>
            <a:r>
              <a:rPr lang="en-US" sz="2800" cap="none" dirty="0">
                <a:solidFill>
                  <a:srgbClr val="004B24"/>
                </a:solidFill>
                <a:latin typeface="Arial"/>
                <a:cs typeface="Arial"/>
              </a:rPr>
              <a:t>7</a:t>
            </a:r>
            <a:r>
              <a:rPr lang="en-US" sz="2800" cap="none" baseline="30000" dirty="0">
                <a:solidFill>
                  <a:srgbClr val="004B24"/>
                </a:solidFill>
                <a:latin typeface="Arial"/>
                <a:cs typeface="Arial"/>
              </a:rPr>
              <a:t>yèm</a:t>
            </a:r>
            <a:r>
              <a:rPr lang="en-US" sz="2800" cap="none" dirty="0">
                <a:solidFill>
                  <a:srgbClr val="004B24"/>
                </a:solidFill>
                <a:latin typeface="Arial"/>
                <a:cs typeface="Arial"/>
              </a:rPr>
              <a:t> </a:t>
            </a:r>
            <a:r>
              <a:rPr lang="en-US" sz="2800" cap="none" dirty="0" err="1">
                <a:solidFill>
                  <a:srgbClr val="004B24"/>
                </a:solidFill>
                <a:latin typeface="Arial"/>
                <a:cs typeface="Arial"/>
              </a:rPr>
              <a:t>Reyinyon</a:t>
            </a:r>
            <a:r>
              <a:rPr lang="en-US" sz="2800" cap="none" dirty="0">
                <a:solidFill>
                  <a:srgbClr val="004B24"/>
                </a:solidFill>
                <a:latin typeface="Arial"/>
                <a:cs typeface="Arial"/>
              </a:rPr>
              <a:t> | 24 </a:t>
            </a:r>
            <a:r>
              <a:rPr lang="en-US" sz="2800" cap="none" dirty="0" err="1">
                <a:solidFill>
                  <a:srgbClr val="004B24"/>
                </a:solidFill>
                <a:latin typeface="Arial"/>
                <a:cs typeface="Arial"/>
              </a:rPr>
              <a:t>Fevriye</a:t>
            </a:r>
            <a:r>
              <a:rPr lang="en-US" sz="2800" cap="none" dirty="0">
                <a:solidFill>
                  <a:srgbClr val="004B24"/>
                </a:solidFill>
                <a:latin typeface="Arial"/>
                <a:cs typeface="Arial"/>
              </a:rPr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2803271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1EE347-B4BF-29B7-F75B-3EA50674B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46077-B1A9-3B53-0E31-05901AE03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/>
                <a:ea typeface="Calibri Light"/>
                <a:cs typeface="Calibri Light"/>
              </a:rPr>
              <a:t>Rezon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ki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fè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gen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gwoup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konvèsasyon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: 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039BAE6-F040-A227-3D37-7B59BA0E19DF}"/>
              </a:ext>
            </a:extLst>
          </p:cNvPr>
          <p:cNvSpPr>
            <a:spLocks noGrp="1"/>
          </p:cNvSpPr>
          <p:nvPr/>
        </p:nvSpPr>
        <p:spPr>
          <a:xfrm>
            <a:off x="985520" y="2160694"/>
            <a:ext cx="10058400" cy="418791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400" i="1" dirty="0">
                <a:solidFill>
                  <a:srgbClr val="000000"/>
                </a:solidFill>
                <a:highlight>
                  <a:srgbClr val="FFFFFF"/>
                </a:highlight>
                <a:latin typeface="Aptos"/>
              </a:rPr>
              <a:t>Antre an </a:t>
            </a:r>
            <a:r>
              <a:rPr lang="en-US" sz="4400" i="1" dirty="0" err="1">
                <a:solidFill>
                  <a:srgbClr val="000000"/>
                </a:solidFill>
                <a:highlight>
                  <a:srgbClr val="FFFFFF"/>
                </a:highlight>
                <a:latin typeface="Aptos"/>
              </a:rPr>
              <a:t>kontak</a:t>
            </a:r>
            <a:r>
              <a:rPr lang="en-US" sz="4400" i="1" dirty="0">
                <a:solidFill>
                  <a:srgbClr val="000000"/>
                </a:solidFill>
                <a:highlight>
                  <a:srgbClr val="FFFFFF"/>
                </a:highlight>
                <a:latin typeface="Aptos"/>
              </a:rPr>
              <a:t> </a:t>
            </a:r>
            <a:r>
              <a:rPr lang="en-US" sz="4400" i="1" dirty="0" err="1">
                <a:solidFill>
                  <a:srgbClr val="000000"/>
                </a:solidFill>
                <a:highlight>
                  <a:srgbClr val="FFFFFF"/>
                </a:highlight>
                <a:latin typeface="Aptos"/>
              </a:rPr>
              <a:t>ak</a:t>
            </a:r>
            <a:r>
              <a:rPr lang="en-US" sz="4400" i="1" dirty="0">
                <a:solidFill>
                  <a:srgbClr val="000000"/>
                </a:solidFill>
                <a:highlight>
                  <a:srgbClr val="FFFFFF"/>
                </a:highlight>
                <a:latin typeface="Aptos"/>
              </a:rPr>
              <a:t> </a:t>
            </a:r>
            <a:r>
              <a:rPr lang="en-US" sz="4400" i="1" dirty="0" err="1">
                <a:solidFill>
                  <a:srgbClr val="000000"/>
                </a:solidFill>
                <a:highlight>
                  <a:srgbClr val="FFFFFF"/>
                </a:highlight>
                <a:latin typeface="Aptos"/>
              </a:rPr>
              <a:t>moun</a:t>
            </a:r>
            <a:r>
              <a:rPr lang="en-US" sz="4400" i="1" dirty="0">
                <a:solidFill>
                  <a:srgbClr val="000000"/>
                </a:solidFill>
                <a:highlight>
                  <a:srgbClr val="FFFFFF"/>
                </a:highlight>
                <a:latin typeface="Aptos"/>
              </a:rPr>
              <a:t> ki pa </a:t>
            </a:r>
            <a:r>
              <a:rPr lang="en-US" sz="4400" i="1" dirty="0" err="1">
                <a:solidFill>
                  <a:srgbClr val="000000"/>
                </a:solidFill>
                <a:highlight>
                  <a:srgbClr val="FFFFFF"/>
                </a:highlight>
                <a:latin typeface="Aptos"/>
              </a:rPr>
              <a:t>janm</a:t>
            </a:r>
            <a:r>
              <a:rPr lang="en-US" sz="4400" i="1" dirty="0">
                <a:solidFill>
                  <a:srgbClr val="000000"/>
                </a:solidFill>
                <a:highlight>
                  <a:srgbClr val="FFFFFF"/>
                </a:highlight>
                <a:latin typeface="Aptos"/>
              </a:rPr>
              <a:t> </a:t>
            </a:r>
            <a:r>
              <a:rPr lang="en-US" sz="4400" i="1" dirty="0" err="1">
                <a:solidFill>
                  <a:srgbClr val="000000"/>
                </a:solidFill>
                <a:highlight>
                  <a:srgbClr val="FFFFFF"/>
                </a:highlight>
                <a:latin typeface="Aptos"/>
              </a:rPr>
              <a:t>touche</a:t>
            </a:r>
            <a:r>
              <a:rPr lang="en-US" sz="4400" i="1" dirty="0">
                <a:solidFill>
                  <a:srgbClr val="000000"/>
                </a:solidFill>
                <a:highlight>
                  <a:srgbClr val="FFFFFF"/>
                </a:highlight>
                <a:latin typeface="Aptos"/>
              </a:rPr>
              <a:t> </a:t>
            </a:r>
            <a:r>
              <a:rPr lang="en-US" sz="4400" i="1" dirty="0" err="1">
                <a:solidFill>
                  <a:srgbClr val="000000"/>
                </a:solidFill>
                <a:highlight>
                  <a:srgbClr val="FFFFFF"/>
                </a:highlight>
                <a:latin typeface="Aptos"/>
              </a:rPr>
              <a:t>ak</a:t>
            </a:r>
            <a:r>
              <a:rPr lang="en-US" sz="4400" i="1" dirty="0">
                <a:solidFill>
                  <a:srgbClr val="000000"/>
                </a:solidFill>
                <a:highlight>
                  <a:srgbClr val="FFFFFF"/>
                </a:highlight>
                <a:latin typeface="Aptos"/>
              </a:rPr>
              <a:t> </a:t>
            </a:r>
            <a:r>
              <a:rPr lang="en-US" sz="4400" i="1" dirty="0" err="1">
                <a:solidFill>
                  <a:srgbClr val="000000"/>
                </a:solidFill>
                <a:highlight>
                  <a:srgbClr val="FFFFFF"/>
                </a:highlight>
                <a:latin typeface="Aptos"/>
              </a:rPr>
              <a:t>sansibilizasyon</a:t>
            </a:r>
            <a:r>
              <a:rPr lang="en-US" sz="4400" i="1" dirty="0">
                <a:solidFill>
                  <a:srgbClr val="000000"/>
                </a:solidFill>
                <a:highlight>
                  <a:srgbClr val="FFFFFF"/>
                </a:highlight>
                <a:latin typeface="Aptos"/>
              </a:rPr>
              <a:t> </a:t>
            </a:r>
            <a:r>
              <a:rPr lang="en-US" sz="4400" i="1" dirty="0" err="1">
                <a:solidFill>
                  <a:srgbClr val="000000"/>
                </a:solidFill>
                <a:highlight>
                  <a:srgbClr val="FFFFFF"/>
                </a:highlight>
                <a:latin typeface="Aptos"/>
              </a:rPr>
              <a:t>ak</a:t>
            </a:r>
            <a:r>
              <a:rPr lang="en-US" sz="4400" i="1" dirty="0">
                <a:solidFill>
                  <a:srgbClr val="000000"/>
                </a:solidFill>
                <a:highlight>
                  <a:srgbClr val="FFFFFF"/>
                </a:highlight>
                <a:latin typeface="Aptos"/>
              </a:rPr>
              <a:t> </a:t>
            </a:r>
            <a:r>
              <a:rPr lang="en-US" sz="4400" i="1" dirty="0" err="1">
                <a:solidFill>
                  <a:srgbClr val="000000"/>
                </a:solidFill>
                <a:highlight>
                  <a:srgbClr val="FFFFFF"/>
                </a:highlight>
                <a:latin typeface="Aptos"/>
              </a:rPr>
              <a:t>angajman</a:t>
            </a:r>
            <a:r>
              <a:rPr lang="en-US" sz="4400" i="1" dirty="0">
                <a:solidFill>
                  <a:srgbClr val="000000"/>
                </a:solidFill>
                <a:highlight>
                  <a:srgbClr val="FFFFFF"/>
                </a:highlight>
                <a:latin typeface="Aptos"/>
              </a:rPr>
              <a:t> </a:t>
            </a:r>
            <a:r>
              <a:rPr lang="en-US" sz="4400" i="1" dirty="0" err="1">
                <a:solidFill>
                  <a:srgbClr val="000000"/>
                </a:solidFill>
                <a:highlight>
                  <a:srgbClr val="FFFFFF"/>
                </a:highlight>
                <a:latin typeface="Aptos"/>
              </a:rPr>
              <a:t>piblik</a:t>
            </a:r>
            <a:r>
              <a:rPr lang="en-US" sz="4400" i="1" dirty="0">
                <a:solidFill>
                  <a:srgbClr val="000000"/>
                </a:solidFill>
                <a:highlight>
                  <a:srgbClr val="FFFFFF"/>
                </a:highlight>
                <a:latin typeface="Aptos"/>
              </a:rPr>
              <a:t> DCR </a:t>
            </a:r>
            <a:r>
              <a:rPr lang="en-US" sz="4400" i="1" dirty="0" err="1">
                <a:solidFill>
                  <a:srgbClr val="000000"/>
                </a:solidFill>
                <a:highlight>
                  <a:srgbClr val="FFFFFF"/>
                </a:highlight>
                <a:latin typeface="Aptos"/>
              </a:rPr>
              <a:t>mennen</a:t>
            </a:r>
            <a:r>
              <a:rPr lang="en-US" sz="4400" i="1" dirty="0">
                <a:solidFill>
                  <a:srgbClr val="000000"/>
                </a:solidFill>
                <a:highlight>
                  <a:srgbClr val="FFFFFF"/>
                </a:highlight>
                <a:latin typeface="Aptos"/>
              </a:rPr>
              <a:t> </a:t>
            </a:r>
            <a:r>
              <a:rPr lang="en-US" sz="4400" i="1" dirty="0" err="1">
                <a:solidFill>
                  <a:srgbClr val="000000"/>
                </a:solidFill>
                <a:highlight>
                  <a:srgbClr val="FFFFFF"/>
                </a:highlight>
                <a:latin typeface="Aptos"/>
              </a:rPr>
              <a:t>yo</a:t>
            </a:r>
            <a:r>
              <a:rPr lang="en-US" sz="4400" i="1" dirty="0">
                <a:solidFill>
                  <a:srgbClr val="000000"/>
                </a:solidFill>
                <a:highlight>
                  <a:srgbClr val="FFFFFF"/>
                </a:highlight>
                <a:latin typeface="Aptos"/>
              </a:rPr>
              <a:t> epi prepare </a:t>
            </a:r>
            <a:r>
              <a:rPr lang="en-US" sz="4400" i="1" dirty="0" err="1">
                <a:solidFill>
                  <a:srgbClr val="000000"/>
                </a:solidFill>
                <a:highlight>
                  <a:srgbClr val="FFFFFF"/>
                </a:highlight>
                <a:latin typeface="Aptos"/>
              </a:rPr>
              <a:t>odyans</a:t>
            </a:r>
            <a:r>
              <a:rPr lang="en-US" sz="4400" i="1" dirty="0">
                <a:solidFill>
                  <a:srgbClr val="000000"/>
                </a:solidFill>
                <a:highlight>
                  <a:srgbClr val="FFFFFF"/>
                </a:highlight>
                <a:latin typeface="Aptos"/>
              </a:rPr>
              <a:t> </a:t>
            </a:r>
            <a:r>
              <a:rPr lang="en-US" sz="4400" i="1" dirty="0" err="1">
                <a:solidFill>
                  <a:srgbClr val="000000"/>
                </a:solidFill>
                <a:highlight>
                  <a:srgbClr val="FFFFFF"/>
                </a:highlight>
                <a:latin typeface="Aptos"/>
              </a:rPr>
              <a:t>piblik</a:t>
            </a:r>
            <a:r>
              <a:rPr lang="en-US" sz="4400" i="1" dirty="0">
                <a:solidFill>
                  <a:srgbClr val="000000"/>
                </a:solidFill>
                <a:highlight>
                  <a:srgbClr val="FFFFFF"/>
                </a:highlight>
                <a:latin typeface="Aptos"/>
              </a:rPr>
              <a:t>. </a:t>
            </a: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400" dirty="0">
              <a:latin typeface="Aptos Narrow"/>
            </a:endParaRPr>
          </a:p>
        </p:txBody>
      </p:sp>
    </p:spTree>
    <p:extLst>
      <p:ext uri="{BB962C8B-B14F-4D97-AF65-F5344CB8AC3E}">
        <p14:creationId xmlns:p14="http://schemas.microsoft.com/office/powerpoint/2010/main" val="33441731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69E95-6E91-EF4B-3D8F-D21E5898A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Calibri Light"/>
                <a:cs typeface="Calibri Light"/>
              </a:rPr>
              <a:t>Ki </a:t>
            </a:r>
            <a:r>
              <a:rPr lang="en-US" dirty="0" err="1">
                <a:ea typeface="Calibri Light"/>
                <a:cs typeface="Calibri Light"/>
              </a:rPr>
              <a:t>moun</a:t>
            </a:r>
            <a:r>
              <a:rPr lang="en-US" dirty="0">
                <a:ea typeface="Calibri Light"/>
                <a:cs typeface="Calibri Light"/>
              </a:rPr>
              <a:t> n ap </a:t>
            </a:r>
            <a:r>
              <a:rPr lang="en-US" dirty="0" err="1">
                <a:ea typeface="Calibri Light"/>
                <a:cs typeface="Calibri Light"/>
              </a:rPr>
              <a:t>eseye</a:t>
            </a:r>
            <a:r>
              <a:rPr lang="en-US" dirty="0">
                <a:ea typeface="Calibri Light"/>
                <a:cs typeface="Calibri Light"/>
              </a:rPr>
              <a:t> </a:t>
            </a:r>
            <a:r>
              <a:rPr lang="en-US" dirty="0" err="1">
                <a:ea typeface="Calibri Light"/>
                <a:cs typeface="Calibri Light"/>
              </a:rPr>
              <a:t>touche</a:t>
            </a:r>
            <a:r>
              <a:rPr lang="en-US" dirty="0">
                <a:ea typeface="Calibri Light"/>
                <a:cs typeface="Calibri Light"/>
              </a:rPr>
              <a:t>?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720FA-618C-E35C-FC9C-C045D49AB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70784"/>
            <a:ext cx="10212404" cy="4622965"/>
          </a:xfrm>
        </p:spPr>
        <p:txBody>
          <a:bodyPr vert="horz" lIns="0" tIns="45720" rIns="0" bIns="45720" rtlCol="0" anchor="t">
            <a:normAutofit fontScale="92500" lnSpcReduction="20000"/>
          </a:bodyPr>
          <a:lstStyle/>
          <a:p>
            <a:pPr marL="457200" indent="-457200">
              <a:buAutoNum type="arabicPeriod"/>
            </a:pPr>
            <a:r>
              <a:rPr lang="en-US" sz="3500" dirty="0" err="1">
                <a:ea typeface="Calibri"/>
                <a:cs typeface="Calibri"/>
              </a:rPr>
              <a:t>Konfime</a:t>
            </a:r>
            <a:r>
              <a:rPr lang="en-US" sz="3500" dirty="0">
                <a:ea typeface="Calibri"/>
                <a:cs typeface="Calibri"/>
              </a:rPr>
              <a:t>: </a:t>
            </a:r>
          </a:p>
          <a:p>
            <a:pPr marL="749300" lvl="1" indent="-457200"/>
            <a:r>
              <a:rPr lang="en-US" sz="2600" dirty="0" err="1">
                <a:ea typeface="Calibri"/>
                <a:cs typeface="Calibri"/>
              </a:rPr>
              <a:t>Otorite</a:t>
            </a:r>
            <a:r>
              <a:rPr lang="en-US" sz="2600" dirty="0">
                <a:ea typeface="Calibri"/>
                <a:cs typeface="Calibri"/>
              </a:rPr>
              <a:t> </a:t>
            </a:r>
            <a:r>
              <a:rPr lang="en-US" sz="2600" dirty="0" err="1">
                <a:ea typeface="Calibri"/>
                <a:cs typeface="Calibri"/>
              </a:rPr>
              <a:t>Lojman</a:t>
            </a:r>
            <a:r>
              <a:rPr lang="en-US" sz="2600" dirty="0">
                <a:ea typeface="Calibri"/>
                <a:cs typeface="Calibri"/>
              </a:rPr>
              <a:t> Cambridge (CHA) (</a:t>
            </a:r>
            <a:r>
              <a:rPr lang="en-US" sz="2600" dirty="0" err="1">
                <a:ea typeface="Calibri"/>
                <a:cs typeface="Calibri"/>
              </a:rPr>
              <a:t>Vize</a:t>
            </a:r>
            <a:r>
              <a:rPr lang="en-US" sz="2600" dirty="0">
                <a:ea typeface="Calibri"/>
                <a:cs typeface="Calibri"/>
              </a:rPr>
              <a:t> </a:t>
            </a:r>
            <a:r>
              <a:rPr lang="en-US" sz="2600" dirty="0" err="1">
                <a:ea typeface="Calibri"/>
                <a:cs typeface="Calibri"/>
              </a:rPr>
              <a:t>rezidan</a:t>
            </a:r>
            <a:r>
              <a:rPr lang="en-US" sz="2600" dirty="0">
                <a:ea typeface="Calibri"/>
                <a:cs typeface="Calibri"/>
              </a:rPr>
              <a:t> </a:t>
            </a:r>
            <a:r>
              <a:rPr lang="en-US" sz="2600" dirty="0" err="1">
                <a:ea typeface="Calibri"/>
                <a:cs typeface="Calibri"/>
              </a:rPr>
              <a:t>lojman</a:t>
            </a:r>
            <a:r>
              <a:rPr lang="en-US" sz="2600" dirty="0">
                <a:ea typeface="Calibri"/>
                <a:cs typeface="Calibri"/>
              </a:rPr>
              <a:t> </a:t>
            </a:r>
            <a:r>
              <a:rPr lang="en-US" sz="2600" dirty="0" err="1">
                <a:ea typeface="Calibri"/>
                <a:cs typeface="Calibri"/>
              </a:rPr>
              <a:t>piblik</a:t>
            </a:r>
            <a:r>
              <a:rPr lang="en-US" sz="2600" dirty="0">
                <a:ea typeface="Calibri"/>
                <a:cs typeface="Calibri"/>
              </a:rPr>
              <a:t> </a:t>
            </a:r>
            <a:r>
              <a:rPr lang="en-US" sz="2600" dirty="0" err="1">
                <a:ea typeface="Calibri"/>
                <a:cs typeface="Calibri"/>
              </a:rPr>
              <a:t>yo</a:t>
            </a:r>
            <a:r>
              <a:rPr lang="en-US" sz="2600" dirty="0">
                <a:ea typeface="Calibri"/>
                <a:cs typeface="Calibri"/>
              </a:rPr>
              <a:t> </a:t>
            </a:r>
            <a:r>
              <a:rPr lang="en-US" sz="2600" dirty="0" err="1">
                <a:ea typeface="Calibri"/>
                <a:cs typeface="Calibri"/>
              </a:rPr>
              <a:t>ak</a:t>
            </a:r>
            <a:r>
              <a:rPr lang="en-US" sz="2600" dirty="0">
                <a:ea typeface="Calibri"/>
                <a:cs typeface="Calibri"/>
              </a:rPr>
              <a:t> </a:t>
            </a:r>
            <a:r>
              <a:rPr lang="en-US" sz="2600" dirty="0" err="1">
                <a:ea typeface="Calibri"/>
                <a:cs typeface="Calibri"/>
              </a:rPr>
              <a:t>moun</a:t>
            </a:r>
            <a:r>
              <a:rPr lang="en-US" sz="2600" dirty="0">
                <a:ea typeface="Calibri"/>
                <a:cs typeface="Calibri"/>
              </a:rPr>
              <a:t> ki </a:t>
            </a:r>
            <a:r>
              <a:rPr lang="en-US" sz="2600" dirty="0" err="1">
                <a:ea typeface="Calibri"/>
                <a:cs typeface="Calibri"/>
              </a:rPr>
              <a:t>aje</a:t>
            </a:r>
            <a:r>
              <a:rPr lang="en-US" sz="2600" dirty="0">
                <a:ea typeface="Calibri"/>
                <a:cs typeface="Calibri"/>
              </a:rPr>
              <a:t> </a:t>
            </a:r>
            <a:r>
              <a:rPr lang="en-US" sz="2600" dirty="0" err="1">
                <a:ea typeface="Calibri"/>
                <a:cs typeface="Calibri"/>
              </a:rPr>
              <a:t>yo</a:t>
            </a:r>
            <a:r>
              <a:rPr lang="en-US" sz="2600" dirty="0">
                <a:ea typeface="Calibri"/>
                <a:cs typeface="Calibri"/>
              </a:rPr>
              <a:t>): </a:t>
            </a:r>
            <a:endParaRPr lang="en-US" sz="2600" dirty="0">
              <a:solidFill>
                <a:srgbClr val="000000"/>
              </a:solidFill>
              <a:ea typeface="Calibri"/>
              <a:cs typeface="Calibri"/>
            </a:endParaRPr>
          </a:p>
          <a:p>
            <a:pPr marL="932180" lvl="2" indent="-457200"/>
            <a:r>
              <a:rPr lang="en-US" sz="2600" dirty="0" err="1">
                <a:ea typeface="Calibri"/>
                <a:cs typeface="Calibri"/>
              </a:rPr>
              <a:t>Gwoup</a:t>
            </a:r>
            <a:r>
              <a:rPr lang="en-US" sz="2600" dirty="0">
                <a:ea typeface="Calibri"/>
                <a:cs typeface="Calibri"/>
              </a:rPr>
              <a:t> </a:t>
            </a:r>
            <a:r>
              <a:rPr lang="en-US" sz="2600" dirty="0" err="1">
                <a:ea typeface="Calibri"/>
                <a:cs typeface="Calibri"/>
              </a:rPr>
              <a:t>konvèsasyon</a:t>
            </a:r>
            <a:r>
              <a:rPr lang="en-US" sz="2600" dirty="0">
                <a:ea typeface="Calibri"/>
                <a:cs typeface="Calibri"/>
              </a:rPr>
              <a:t> </a:t>
            </a:r>
            <a:r>
              <a:rPr lang="en-US" sz="2600" dirty="0" err="1">
                <a:ea typeface="Calibri"/>
                <a:cs typeface="Calibri"/>
              </a:rPr>
              <a:t>lajounen</a:t>
            </a:r>
            <a:r>
              <a:rPr lang="en-US" sz="2600" dirty="0">
                <a:ea typeface="Calibri"/>
                <a:cs typeface="Calibri"/>
              </a:rPr>
              <a:t> nan LBJ</a:t>
            </a:r>
            <a:endParaRPr lang="en-US" sz="2600" dirty="0">
              <a:solidFill>
                <a:srgbClr val="000000"/>
              </a:solidFill>
              <a:ea typeface="Calibri"/>
              <a:cs typeface="Calibri"/>
            </a:endParaRPr>
          </a:p>
          <a:p>
            <a:pPr marL="932180" lvl="2" indent="-457200"/>
            <a:r>
              <a:rPr lang="en-US" sz="2600" dirty="0" err="1">
                <a:ea typeface="Calibri"/>
                <a:cs typeface="Calibri"/>
              </a:rPr>
              <a:t>Gwoup</a:t>
            </a:r>
            <a:r>
              <a:rPr lang="en-US" sz="2600" dirty="0">
                <a:ea typeface="Calibri"/>
                <a:cs typeface="Calibri"/>
              </a:rPr>
              <a:t> </a:t>
            </a:r>
            <a:r>
              <a:rPr lang="en-US" sz="2600" dirty="0" err="1">
                <a:ea typeface="Calibri"/>
                <a:cs typeface="Calibri"/>
              </a:rPr>
              <a:t>konvèsasyon</a:t>
            </a:r>
            <a:r>
              <a:rPr lang="en-US" sz="2600" dirty="0">
                <a:ea typeface="Calibri"/>
                <a:cs typeface="Calibri"/>
              </a:rPr>
              <a:t> nan </a:t>
            </a:r>
            <a:r>
              <a:rPr lang="en-US" sz="2600" dirty="0" err="1">
                <a:ea typeface="Calibri"/>
                <a:cs typeface="Calibri"/>
              </a:rPr>
              <a:t>sware</a:t>
            </a:r>
            <a:r>
              <a:rPr lang="en-US" sz="2600" dirty="0">
                <a:ea typeface="Calibri"/>
                <a:cs typeface="Calibri"/>
              </a:rPr>
              <a:t> nan Putnam Gardens </a:t>
            </a:r>
            <a:br>
              <a:rPr lang="en-US" sz="2600" dirty="0">
                <a:ea typeface="Calibri"/>
                <a:cs typeface="Calibri"/>
              </a:rPr>
            </a:br>
            <a:endParaRPr lang="en-US" sz="2600" dirty="0">
              <a:ea typeface="Calibri"/>
              <a:cs typeface="Calibri"/>
            </a:endParaRPr>
          </a:p>
          <a:p>
            <a:pPr marL="457200" indent="-457200">
              <a:buAutoNum type="arabicPeriod"/>
            </a:pPr>
            <a:r>
              <a:rPr lang="en-US" sz="3500" dirty="0" err="1">
                <a:ea typeface="Calibri"/>
                <a:cs typeface="Calibri"/>
              </a:rPr>
              <a:t>Gwoup</a:t>
            </a:r>
            <a:r>
              <a:rPr lang="en-US" sz="3500" dirty="0">
                <a:ea typeface="Calibri"/>
                <a:cs typeface="Calibri"/>
              </a:rPr>
              <a:t> li </a:t>
            </a:r>
            <a:r>
              <a:rPr lang="en-US" sz="3500" dirty="0" err="1">
                <a:ea typeface="Calibri"/>
                <a:cs typeface="Calibri"/>
              </a:rPr>
              <a:t>posib</a:t>
            </a:r>
            <a:r>
              <a:rPr lang="en-US" sz="3500" dirty="0">
                <a:ea typeface="Calibri"/>
                <a:cs typeface="Calibri"/>
              </a:rPr>
              <a:t> </a:t>
            </a:r>
            <a:r>
              <a:rPr lang="en-US" sz="3500" dirty="0" err="1">
                <a:ea typeface="Calibri"/>
                <a:cs typeface="Calibri"/>
              </a:rPr>
              <a:t>pou</a:t>
            </a:r>
            <a:r>
              <a:rPr lang="en-US" sz="3500" dirty="0">
                <a:ea typeface="Calibri"/>
                <a:cs typeface="Calibri"/>
              </a:rPr>
              <a:t> n </a:t>
            </a:r>
            <a:r>
              <a:rPr lang="en-US" sz="3500" dirty="0" err="1">
                <a:ea typeface="Calibri"/>
                <a:cs typeface="Calibri"/>
              </a:rPr>
              <a:t>touche</a:t>
            </a:r>
            <a:r>
              <a:rPr lang="en-US" sz="3500" dirty="0">
                <a:ea typeface="Calibri"/>
                <a:cs typeface="Calibri"/>
              </a:rPr>
              <a:t>: </a:t>
            </a:r>
          </a:p>
          <a:p>
            <a:pPr marL="749300" lvl="3"/>
            <a:r>
              <a:rPr lang="en-US" sz="2200" dirty="0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Ide ki </a:t>
            </a:r>
            <a:r>
              <a:rPr lang="en-US" sz="2200" dirty="0" err="1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soti</a:t>
            </a:r>
            <a:r>
              <a:rPr lang="en-US" sz="2200" dirty="0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nan </a:t>
            </a:r>
            <a:r>
              <a:rPr lang="en-US" sz="2200" dirty="0" err="1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reyinyon</a:t>
            </a:r>
            <a:r>
              <a:rPr lang="en-US" sz="2200" dirty="0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28 </a:t>
            </a:r>
            <a:r>
              <a:rPr lang="en-US" sz="2200" dirty="0" err="1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janvye</a:t>
            </a:r>
            <a:r>
              <a:rPr lang="en-US" sz="2200" dirty="0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an: </a:t>
            </a:r>
          </a:p>
          <a:p>
            <a:pPr marL="932180" lvl="4"/>
            <a:r>
              <a:rPr lang="en-US" sz="2200" dirty="0" err="1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Gwoup</a:t>
            </a:r>
            <a:r>
              <a:rPr lang="en-US" sz="2200" dirty="0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sz="2200" dirty="0" err="1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konvèsasyon</a:t>
            </a:r>
            <a:r>
              <a:rPr lang="en-US" sz="2200" dirty="0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sz="2200" dirty="0" err="1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pou</a:t>
            </a:r>
            <a:r>
              <a:rPr lang="en-US" sz="2200" dirty="0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sz="2200" dirty="0" err="1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jèn</a:t>
            </a:r>
            <a:r>
              <a:rPr lang="en-US" sz="2200" dirty="0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 (</a:t>
            </a:r>
            <a:r>
              <a:rPr lang="en-US" sz="2200" dirty="0" err="1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grasa</a:t>
            </a:r>
            <a:r>
              <a:rPr lang="en-US" sz="2200" dirty="0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sz="2200" dirty="0" err="1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lekòl</a:t>
            </a:r>
            <a:r>
              <a:rPr lang="en-US" sz="2200" dirty="0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sz="2200" dirty="0" err="1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oswa</a:t>
            </a:r>
            <a:r>
              <a:rPr lang="en-US" sz="2200" dirty="0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sz="2200" dirty="0" err="1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sant</a:t>
            </a:r>
            <a:r>
              <a:rPr lang="en-US" sz="2200" dirty="0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sz="2200" dirty="0" err="1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jèn</a:t>
            </a:r>
            <a:r>
              <a:rPr lang="en-US" sz="2200" dirty="0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) </a:t>
            </a:r>
            <a:endParaRPr lang="en-US" sz="2200" dirty="0">
              <a:ea typeface="Calibri"/>
              <a:cs typeface="Calibri"/>
            </a:endParaRPr>
          </a:p>
          <a:p>
            <a:pPr marL="932180" lvl="4"/>
            <a:r>
              <a:rPr lang="en-US" sz="2200" dirty="0" err="1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Gwoup</a:t>
            </a:r>
            <a:r>
              <a:rPr lang="en-US" sz="2200" dirty="0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sz="2200" dirty="0" err="1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konvèsasyon</a:t>
            </a:r>
            <a:r>
              <a:rPr lang="en-US" sz="2200" dirty="0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sz="2200" dirty="0" err="1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pou</a:t>
            </a:r>
            <a:r>
              <a:rPr lang="en-US" sz="2200" dirty="0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sz="2200" dirty="0" err="1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legliz</a:t>
            </a:r>
            <a:r>
              <a:rPr lang="en-US" sz="2200" dirty="0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sz="2200" dirty="0" err="1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yo</a:t>
            </a:r>
            <a:endParaRPr lang="en-US" sz="2200" dirty="0">
              <a:highlight>
                <a:srgbClr val="FFFFFF"/>
              </a:highlight>
              <a:latin typeface="Aptos"/>
              <a:ea typeface="Calibri"/>
              <a:cs typeface="Calibri"/>
            </a:endParaRPr>
          </a:p>
          <a:p>
            <a:pPr marL="932180" lvl="4"/>
            <a:r>
              <a:rPr lang="en-US" sz="2200" dirty="0" err="1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Kowòdinasyon</a:t>
            </a:r>
            <a:r>
              <a:rPr lang="en-US" sz="2200" dirty="0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sz="2200" dirty="0" err="1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ak</a:t>
            </a:r>
            <a:r>
              <a:rPr lang="en-US" sz="2200" dirty="0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sz="2200" dirty="0" err="1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Alyans</a:t>
            </a:r>
            <a:r>
              <a:rPr lang="en-US" sz="2200" dirty="0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Sante Cambridge</a:t>
            </a:r>
            <a:br>
              <a:rPr lang="en-US" sz="2000" dirty="0">
                <a:highlight>
                  <a:srgbClr val="FFFFFF"/>
                </a:highlight>
                <a:latin typeface="Aptos"/>
                <a:ea typeface="Calibri"/>
                <a:cs typeface="Calibri"/>
              </a:rPr>
            </a:br>
            <a:endParaRPr lang="en-US" sz="2000" dirty="0">
              <a:highlight>
                <a:srgbClr val="FFFFFF"/>
              </a:highlight>
              <a:latin typeface="Aptos"/>
              <a:ea typeface="Calibri"/>
              <a:cs typeface="Calibri"/>
            </a:endParaRPr>
          </a:p>
          <a:p>
            <a:pPr marL="292100" lvl="1" indent="0">
              <a:buNone/>
            </a:pPr>
            <a:r>
              <a:rPr lang="en-US" sz="2800" b="1" i="1" dirty="0">
                <a:solidFill>
                  <a:schemeClr val="accent1"/>
                </a:solidFill>
                <a:ea typeface="Calibri"/>
                <a:cs typeface="Calibri"/>
              </a:rPr>
              <a:t>Ki </a:t>
            </a:r>
            <a:r>
              <a:rPr lang="en-US" sz="2800" b="1" i="1" dirty="0" err="1">
                <a:solidFill>
                  <a:schemeClr val="accent1"/>
                </a:solidFill>
                <a:ea typeface="Calibri"/>
                <a:cs typeface="Calibri"/>
              </a:rPr>
              <a:t>lòt</a:t>
            </a:r>
            <a:r>
              <a:rPr lang="en-US" sz="2800" b="1" i="1" dirty="0">
                <a:solidFill>
                  <a:schemeClr val="accent1"/>
                </a:solidFill>
                <a:ea typeface="Calibri"/>
                <a:cs typeface="Calibri"/>
              </a:rPr>
              <a:t> </a:t>
            </a:r>
            <a:r>
              <a:rPr lang="en-US" sz="2800" b="1" i="1" dirty="0" err="1">
                <a:solidFill>
                  <a:schemeClr val="accent1"/>
                </a:solidFill>
                <a:ea typeface="Calibri"/>
                <a:cs typeface="Calibri"/>
              </a:rPr>
              <a:t>gwoup</a:t>
            </a:r>
            <a:r>
              <a:rPr lang="en-US" sz="2800" b="1" i="1" dirty="0">
                <a:solidFill>
                  <a:schemeClr val="accent1"/>
                </a:solidFill>
                <a:ea typeface="Calibri"/>
                <a:cs typeface="Calibri"/>
              </a:rPr>
              <a:t> </a:t>
            </a:r>
            <a:r>
              <a:rPr lang="en-US" sz="2800" b="1" i="1" dirty="0" err="1">
                <a:solidFill>
                  <a:schemeClr val="accent1"/>
                </a:solidFill>
                <a:ea typeface="Calibri"/>
                <a:cs typeface="Calibri"/>
              </a:rPr>
              <a:t>nou</a:t>
            </a:r>
            <a:r>
              <a:rPr lang="en-US" sz="2800" b="1" i="1" dirty="0">
                <a:solidFill>
                  <a:schemeClr val="accent1"/>
                </a:solidFill>
                <a:ea typeface="Calibri"/>
                <a:cs typeface="Calibri"/>
              </a:rPr>
              <a:t> </a:t>
            </a:r>
            <a:r>
              <a:rPr lang="en-US" sz="2800" b="1" i="1" dirty="0" err="1">
                <a:solidFill>
                  <a:schemeClr val="accent1"/>
                </a:solidFill>
                <a:ea typeface="Calibri"/>
                <a:cs typeface="Calibri"/>
              </a:rPr>
              <a:t>swete</a:t>
            </a:r>
            <a:r>
              <a:rPr lang="en-US" sz="2800" b="1" i="1" dirty="0">
                <a:solidFill>
                  <a:schemeClr val="accent1"/>
                </a:solidFill>
                <a:ea typeface="Calibri"/>
                <a:cs typeface="Calibri"/>
              </a:rPr>
              <a:t> bay </a:t>
            </a:r>
            <a:r>
              <a:rPr lang="en-US" sz="2800" b="1" i="1" dirty="0" err="1">
                <a:solidFill>
                  <a:schemeClr val="accent1"/>
                </a:solidFill>
                <a:ea typeface="Calibri"/>
                <a:cs typeface="Calibri"/>
              </a:rPr>
              <a:t>priyorite</a:t>
            </a:r>
            <a:r>
              <a:rPr lang="en-US" sz="2800" b="1" i="1" dirty="0">
                <a:solidFill>
                  <a:schemeClr val="accent1"/>
                </a:solidFill>
                <a:ea typeface="Calibri"/>
                <a:cs typeface="Calibri"/>
              </a:rPr>
              <a:t>? </a:t>
            </a:r>
          </a:p>
          <a:p>
            <a:pPr marL="932180" lvl="2" indent="-457200"/>
            <a:endParaRPr lang="en-US" sz="2000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sz="2600" dirty="0">
              <a:ea typeface="Calibri"/>
              <a:cs typeface="Calibri"/>
            </a:endParaRPr>
          </a:p>
          <a:p>
            <a:pPr marL="932180" lvl="2" indent="-457200">
              <a:buAutoNum type="arabicPeriod"/>
            </a:pPr>
            <a:endParaRPr lang="en-US" dirty="0">
              <a:ea typeface="Calibri"/>
              <a:cs typeface="Calibri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2752F42-A048-FA1B-7374-6A0FB6A2C6DB}"/>
              </a:ext>
            </a:extLst>
          </p:cNvPr>
          <p:cNvSpPr txBox="1">
            <a:spLocks/>
          </p:cNvSpPr>
          <p:nvPr/>
        </p:nvSpPr>
        <p:spPr>
          <a:xfrm>
            <a:off x="8165189" y="3709040"/>
            <a:ext cx="3775496" cy="2384340"/>
          </a:xfrm>
          <a:prstGeom prst="rect">
            <a:avLst/>
          </a:prstGeom>
        </p:spPr>
        <p:txBody>
          <a:bodyPr vert="horz" lIns="0" tIns="45720" rIns="0" bIns="45720" rtlCol="0" anchor="t">
            <a:normAutofit fontScale="850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r>
              <a:rPr lang="en-US" sz="2400" dirty="0" err="1">
                <a:solidFill>
                  <a:srgbClr val="404040"/>
                </a:solidFill>
                <a:latin typeface="Aptos Narrow"/>
              </a:rPr>
              <a:t>Pwopriyetè</a:t>
            </a:r>
            <a:r>
              <a:rPr lang="en-US" sz="2400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</a:rPr>
              <a:t>imobilye</a:t>
            </a:r>
            <a:endParaRPr lang="en-US" sz="2400" dirty="0">
              <a:latin typeface="Aptos Narrow"/>
            </a:endParaRPr>
          </a:p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r>
              <a:rPr lang="en-US" sz="2400" dirty="0" err="1">
                <a:solidFill>
                  <a:srgbClr val="404040"/>
                </a:solidFill>
                <a:latin typeface="Aptos Narrow"/>
              </a:rPr>
              <a:t>Lokatè</a:t>
            </a:r>
            <a:r>
              <a:rPr lang="en-US" sz="2400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</a:rPr>
              <a:t>lojman</a:t>
            </a:r>
            <a:r>
              <a:rPr lang="en-US" sz="2400" dirty="0">
                <a:solidFill>
                  <a:srgbClr val="404040"/>
                </a:solidFill>
                <a:latin typeface="Aptos Narrow"/>
              </a:rPr>
              <a:t> ki pa </a:t>
            </a:r>
            <a:r>
              <a:rPr lang="en-US" sz="2400" dirty="0" err="1">
                <a:solidFill>
                  <a:srgbClr val="404040"/>
                </a:solidFill>
                <a:latin typeface="Aptos Narrow"/>
              </a:rPr>
              <a:t>piblik</a:t>
            </a:r>
            <a:endParaRPr lang="en-US" sz="2400" dirty="0">
              <a:solidFill>
                <a:srgbClr val="404040"/>
              </a:solidFill>
              <a:latin typeface="Aptos Narrow"/>
            </a:endParaRPr>
          </a:p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r>
              <a:rPr lang="en-US" sz="2400" dirty="0">
                <a:solidFill>
                  <a:srgbClr val="404040"/>
                </a:solidFill>
                <a:latin typeface="Aptos Narrow"/>
              </a:rPr>
              <a:t>Sant </a:t>
            </a:r>
            <a:r>
              <a:rPr lang="en-US" sz="2400" dirty="0" err="1">
                <a:solidFill>
                  <a:srgbClr val="404040"/>
                </a:solidFill>
                <a:latin typeface="Aptos Narrow"/>
              </a:rPr>
              <a:t>pou</a:t>
            </a:r>
            <a:r>
              <a:rPr lang="en-US" sz="2400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</a:rPr>
              <a:t>jèn</a:t>
            </a:r>
            <a:r>
              <a:rPr lang="en-US" sz="2400" dirty="0">
                <a:solidFill>
                  <a:srgbClr val="404040"/>
                </a:solidFill>
                <a:latin typeface="Aptos Narrow"/>
              </a:rPr>
              <a:t> Willis-Moore (</a:t>
            </a:r>
            <a:r>
              <a:rPr lang="en-US" sz="2400" dirty="0" err="1">
                <a:solidFill>
                  <a:srgbClr val="404040"/>
                </a:solidFill>
                <a:latin typeface="Aptos Narrow"/>
              </a:rPr>
              <a:t>ak</a:t>
            </a:r>
            <a:r>
              <a:rPr lang="en-US" sz="2400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</a:rPr>
              <a:t>pwogram</a:t>
            </a:r>
            <a:r>
              <a:rPr lang="en-US" sz="2400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</a:rPr>
              <a:t>aktif</a:t>
            </a:r>
            <a:r>
              <a:rPr lang="en-US" sz="2400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</a:rPr>
              <a:t>pou</a:t>
            </a:r>
            <a:r>
              <a:rPr lang="en-US" sz="2400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</a:rPr>
              <a:t>adolesan</a:t>
            </a:r>
            <a:r>
              <a:rPr lang="en-US" sz="2400" dirty="0">
                <a:solidFill>
                  <a:srgbClr val="404040"/>
                </a:solidFill>
                <a:latin typeface="Aptos Narrow"/>
              </a:rPr>
              <a:t>)</a:t>
            </a:r>
          </a:p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r>
              <a:rPr lang="en-US" sz="2400" dirty="0" err="1">
                <a:solidFill>
                  <a:srgbClr val="404040"/>
                </a:solidFill>
                <a:latin typeface="Aptos Narrow"/>
              </a:rPr>
              <a:t>Lòt</a:t>
            </a:r>
            <a:r>
              <a:rPr lang="en-US" sz="2400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</a:rPr>
              <a:t>lokal</a:t>
            </a:r>
            <a:r>
              <a:rPr lang="en-US" sz="2400" dirty="0">
                <a:solidFill>
                  <a:srgbClr val="404040"/>
                </a:solidFill>
                <a:latin typeface="Aptos Narrow"/>
              </a:rPr>
              <a:t> CHA</a:t>
            </a:r>
          </a:p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endParaRPr lang="en-US" sz="2400" dirty="0">
              <a:solidFill>
                <a:srgbClr val="404040"/>
              </a:solidFill>
              <a:latin typeface="Aptos Narrow"/>
            </a:endParaRPr>
          </a:p>
          <a:p>
            <a:pPr marL="571500" indent="-571500">
              <a:buFont typeface="Wingdings,Sans-Serif" panose="020F0502020204030204" pitchFamily="34" charset="0"/>
              <a:buChar char="§"/>
            </a:pPr>
            <a:endParaRPr lang="en-US" sz="2400" dirty="0">
              <a:solidFill>
                <a:srgbClr val="404040"/>
              </a:solidFill>
              <a:latin typeface="Aptos Narrow"/>
            </a:endParaRPr>
          </a:p>
          <a:p>
            <a:pPr marL="571500" indent="-571500">
              <a:buFont typeface="Wingdings,Sans-Serif" panose="020F0502020204030204" pitchFamily="34" charset="0"/>
              <a:buChar char="§"/>
            </a:pPr>
            <a:endParaRPr lang="en-US" sz="2400" dirty="0">
              <a:solidFill>
                <a:srgbClr val="404040"/>
              </a:solidFill>
              <a:latin typeface="Aptos Narrow"/>
            </a:endParaRPr>
          </a:p>
        </p:txBody>
      </p:sp>
    </p:spTree>
    <p:extLst>
      <p:ext uri="{BB962C8B-B14F-4D97-AF65-F5344CB8AC3E}">
        <p14:creationId xmlns:p14="http://schemas.microsoft.com/office/powerpoint/2010/main" val="27996815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88431-1E66-5077-7B20-262304AFE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Calibri Light"/>
                <a:cs typeface="Calibri Light"/>
              </a:rPr>
              <a:t>Lis </a:t>
            </a:r>
            <a:r>
              <a:rPr lang="en-US" dirty="0" err="1">
                <a:ea typeface="Calibri Light"/>
                <a:cs typeface="Calibri Light"/>
              </a:rPr>
              <a:t>gwoup</a:t>
            </a:r>
            <a:r>
              <a:rPr lang="en-US" dirty="0">
                <a:ea typeface="Calibri Light"/>
                <a:cs typeface="Calibri Light"/>
              </a:rPr>
              <a:t> </a:t>
            </a:r>
            <a:r>
              <a:rPr lang="en-US" dirty="0" err="1">
                <a:ea typeface="Calibri Light"/>
                <a:cs typeface="Calibri Light"/>
              </a:rPr>
              <a:t>konvèsasyon</a:t>
            </a:r>
            <a:r>
              <a:rPr lang="en-US" dirty="0">
                <a:ea typeface="Calibri Light"/>
                <a:cs typeface="Calibri Light"/>
              </a:rPr>
              <a:t> ki </a:t>
            </a:r>
            <a:r>
              <a:rPr lang="en-US" dirty="0" err="1">
                <a:ea typeface="Calibri Light"/>
                <a:cs typeface="Calibri Light"/>
              </a:rPr>
              <a:t>posib</a:t>
            </a:r>
            <a:r>
              <a:rPr lang="en-US" dirty="0">
                <a:ea typeface="Calibri Light"/>
                <a:cs typeface="Calibri Light"/>
              </a:rPr>
              <a:t> [</a:t>
            </a:r>
            <a:r>
              <a:rPr lang="en-US" dirty="0" err="1">
                <a:ea typeface="Calibri Light"/>
                <a:cs typeface="Calibri Light"/>
              </a:rPr>
              <a:t>Vòt</a:t>
            </a:r>
            <a:r>
              <a:rPr lang="en-US" dirty="0">
                <a:ea typeface="Calibri Light"/>
                <a:cs typeface="Calibri Light"/>
              </a:rPr>
              <a:t>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CC99F-91C8-0AB7-35DF-4ADD7942F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73848"/>
            <a:ext cx="3459193" cy="4095246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n-US" sz="2400" dirty="0">
                <a:latin typeface="Aptos Narrow"/>
              </a:rPr>
              <a:t>Gen </a:t>
            </a:r>
            <a:r>
              <a:rPr lang="en-US" sz="2400" dirty="0" err="1">
                <a:latin typeface="Aptos Narrow"/>
              </a:rPr>
              <a:t>chanjman</a:t>
            </a:r>
            <a:r>
              <a:rPr lang="en-US" sz="2400" dirty="0">
                <a:latin typeface="Aptos Narrow"/>
              </a:rPr>
              <a:t>?</a:t>
            </a:r>
            <a:endParaRPr lang="en-US" sz="2400" dirty="0">
              <a:solidFill>
                <a:srgbClr val="000000"/>
              </a:solidFill>
              <a:latin typeface="Aptos Narrow"/>
            </a:endParaRPr>
          </a:p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n-US" sz="2400" dirty="0" err="1">
                <a:latin typeface="Aptos Narrow"/>
              </a:rPr>
              <a:t>Vòt</a:t>
            </a:r>
            <a:endParaRPr lang="en-US" sz="24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C41628E-4F41-8797-C92A-97CB7FEF77AD}"/>
              </a:ext>
            </a:extLst>
          </p:cNvPr>
          <p:cNvSpPr txBox="1">
            <a:spLocks/>
          </p:cNvSpPr>
          <p:nvPr/>
        </p:nvSpPr>
        <p:spPr>
          <a:xfrm>
            <a:off x="4190204" y="1778257"/>
            <a:ext cx="7350035" cy="4095438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n-US" sz="1600" dirty="0">
                <a:solidFill>
                  <a:srgbClr val="404040"/>
                </a:solidFill>
                <a:latin typeface="Aptos Narrow"/>
              </a:rPr>
              <a:t>CHA – LBJ</a:t>
            </a:r>
          </a:p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n-US" sz="1600" dirty="0">
                <a:latin typeface="Aptos Narrow"/>
              </a:rPr>
              <a:t>CHA – Putnam Gardens</a:t>
            </a:r>
          </a:p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Pwopriyetè</a:t>
            </a:r>
            <a:r>
              <a:rPr lang="en-US" sz="1600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imobilye</a:t>
            </a:r>
            <a:endParaRPr lang="en-US" sz="1600" dirty="0">
              <a:solidFill>
                <a:srgbClr val="000000"/>
              </a:solidFill>
              <a:latin typeface="Aptos Narrow"/>
            </a:endParaRPr>
          </a:p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Lokatè</a:t>
            </a:r>
            <a:r>
              <a:rPr lang="en-US" sz="1600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lojman</a:t>
            </a:r>
            <a:r>
              <a:rPr lang="en-US" sz="1600" dirty="0">
                <a:solidFill>
                  <a:srgbClr val="404040"/>
                </a:solidFill>
                <a:latin typeface="Aptos Narrow"/>
              </a:rPr>
              <a:t> ki pa </a:t>
            </a: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piblik</a:t>
            </a:r>
            <a:endParaRPr lang="en-US" sz="1600" dirty="0">
              <a:solidFill>
                <a:srgbClr val="000000"/>
              </a:solidFill>
              <a:latin typeface="Aptos Narrow"/>
            </a:endParaRPr>
          </a:p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r>
              <a:rPr lang="en-US" sz="1600" dirty="0">
                <a:solidFill>
                  <a:srgbClr val="404040"/>
                </a:solidFill>
                <a:latin typeface="Aptos Narrow"/>
              </a:rPr>
              <a:t>Sant </a:t>
            </a: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pou</a:t>
            </a:r>
            <a:r>
              <a:rPr lang="en-US" sz="1600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jèn</a:t>
            </a:r>
            <a:r>
              <a:rPr lang="en-US" sz="1600" dirty="0">
                <a:solidFill>
                  <a:srgbClr val="404040"/>
                </a:solidFill>
                <a:latin typeface="Aptos Narrow"/>
              </a:rPr>
              <a:t> Willis-Moore (</a:t>
            </a: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ak</a:t>
            </a:r>
            <a:r>
              <a:rPr lang="en-US" sz="1600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pwogram</a:t>
            </a:r>
            <a:r>
              <a:rPr lang="en-US" sz="1600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aktif</a:t>
            </a:r>
            <a:r>
              <a:rPr lang="en-US" sz="1600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pou</a:t>
            </a:r>
            <a:r>
              <a:rPr lang="en-US" sz="1600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adolesan</a:t>
            </a:r>
            <a:r>
              <a:rPr lang="en-US" sz="1600" dirty="0">
                <a:solidFill>
                  <a:srgbClr val="404040"/>
                </a:solidFill>
                <a:latin typeface="Aptos Narrow"/>
              </a:rPr>
              <a:t>)</a:t>
            </a:r>
            <a:endParaRPr lang="en-US" sz="1600" dirty="0">
              <a:solidFill>
                <a:srgbClr val="000000"/>
              </a:solidFill>
              <a:latin typeface="Aptos Narrow"/>
            </a:endParaRPr>
          </a:p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Lòt</a:t>
            </a:r>
            <a:r>
              <a:rPr lang="en-US" sz="1600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lokal</a:t>
            </a:r>
            <a:r>
              <a:rPr lang="en-US" sz="1600" dirty="0">
                <a:solidFill>
                  <a:srgbClr val="404040"/>
                </a:solidFill>
                <a:latin typeface="Aptos Narrow"/>
              </a:rPr>
              <a:t> CHA</a:t>
            </a:r>
            <a:endParaRPr lang="en-US" sz="1600" dirty="0">
              <a:ea typeface="Calibri"/>
              <a:cs typeface="Calibri"/>
            </a:endParaRPr>
          </a:p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Gwoup</a:t>
            </a:r>
            <a:r>
              <a:rPr lang="en-US" sz="1600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konvèsasyon</a:t>
            </a:r>
            <a:r>
              <a:rPr lang="en-US" sz="1600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pou</a:t>
            </a:r>
            <a:r>
              <a:rPr lang="en-US" sz="1600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jèn</a:t>
            </a:r>
            <a:r>
              <a:rPr lang="en-US" sz="1600" dirty="0">
                <a:solidFill>
                  <a:srgbClr val="404040"/>
                </a:solidFill>
                <a:latin typeface="Aptos Narrow"/>
              </a:rPr>
              <a:t> (</a:t>
            </a: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grasa</a:t>
            </a:r>
            <a:r>
              <a:rPr lang="en-US" sz="1600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lekòl</a:t>
            </a:r>
            <a:r>
              <a:rPr lang="en-US" sz="1600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oswa</a:t>
            </a:r>
            <a:r>
              <a:rPr lang="en-US" sz="1600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sant</a:t>
            </a:r>
            <a:r>
              <a:rPr lang="en-US" sz="1600" dirty="0">
                <a:solidFill>
                  <a:srgbClr val="404040"/>
                </a:solidFill>
                <a:latin typeface="Aptos Narrow"/>
              </a:rPr>
              <a:t>  </a:t>
            </a: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pou</a:t>
            </a:r>
            <a:r>
              <a:rPr lang="en-US" sz="1600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jèn</a:t>
            </a:r>
            <a:r>
              <a:rPr lang="en-US" sz="1600" dirty="0">
                <a:solidFill>
                  <a:srgbClr val="404040"/>
                </a:solidFill>
                <a:latin typeface="Aptos Narrow"/>
              </a:rPr>
              <a:t>) </a:t>
            </a:r>
          </a:p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Gwoup</a:t>
            </a:r>
            <a:r>
              <a:rPr lang="en-US" sz="1600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konvèsasyon</a:t>
            </a:r>
            <a:r>
              <a:rPr lang="en-US" sz="1600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pou</a:t>
            </a:r>
            <a:r>
              <a:rPr lang="en-US" sz="1600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legliz</a:t>
            </a:r>
            <a:endParaRPr lang="en-US" sz="1600" dirty="0">
              <a:solidFill>
                <a:srgbClr val="404040"/>
              </a:solidFill>
              <a:latin typeface="Aptos Narrow"/>
            </a:endParaRPr>
          </a:p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Kowòdinasyon</a:t>
            </a:r>
            <a:r>
              <a:rPr lang="en-US" sz="1600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ak</a:t>
            </a:r>
            <a:r>
              <a:rPr lang="en-US" sz="1600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Alyans</a:t>
            </a:r>
            <a:r>
              <a:rPr lang="en-US" sz="1600" dirty="0">
                <a:solidFill>
                  <a:srgbClr val="404040"/>
                </a:solidFill>
                <a:latin typeface="Aptos Narrow"/>
              </a:rPr>
              <a:t> Sante Cambridge</a:t>
            </a:r>
            <a:endParaRPr lang="en-US" sz="1600" dirty="0">
              <a:latin typeface="Aptos Narrow"/>
            </a:endParaRPr>
          </a:p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Lòt</a:t>
            </a:r>
            <a:r>
              <a:rPr lang="en-US" sz="1600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lokal</a:t>
            </a:r>
            <a:r>
              <a:rPr lang="en-US" sz="1600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lojman</a:t>
            </a:r>
            <a:r>
              <a:rPr lang="en-US" sz="1600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1600" dirty="0" err="1">
                <a:solidFill>
                  <a:srgbClr val="404040"/>
                </a:solidFill>
                <a:latin typeface="Aptos Narrow"/>
              </a:rPr>
              <a:t>piblik</a:t>
            </a:r>
            <a:r>
              <a:rPr lang="en-US" sz="1600" dirty="0">
                <a:solidFill>
                  <a:srgbClr val="404040"/>
                </a:solidFill>
                <a:latin typeface="Aptos Narrow"/>
              </a:rPr>
              <a:t> </a:t>
            </a:r>
          </a:p>
          <a:p>
            <a:pPr marL="571500" indent="-571500">
              <a:buFont typeface="Wingdings,Sans-Serif" panose="020F0502020204030204" pitchFamily="34" charset="0"/>
              <a:buChar char="§"/>
            </a:pPr>
            <a:endParaRPr lang="en-US" sz="2400" dirty="0">
              <a:solidFill>
                <a:srgbClr val="404040"/>
              </a:solidFill>
              <a:latin typeface="Aptos Narrow"/>
            </a:endParaRPr>
          </a:p>
        </p:txBody>
      </p:sp>
    </p:spTree>
    <p:extLst>
      <p:ext uri="{BB962C8B-B14F-4D97-AF65-F5344CB8AC3E}">
        <p14:creationId xmlns:p14="http://schemas.microsoft.com/office/powerpoint/2010/main" val="34649806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4108B-6460-0EAF-FB93-32C6D26D1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Ki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kesyon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gwoup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konvèsasyon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an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genyen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? </a:t>
            </a:r>
            <a:br>
              <a:rPr lang="en-US" dirty="0">
                <a:latin typeface="Aptos Display"/>
                <a:ea typeface="Calibri Light"/>
                <a:cs typeface="Calibri Light"/>
              </a:rPr>
            </a:br>
            <a:r>
              <a:rPr lang="en-US" dirty="0">
                <a:latin typeface="Aptos Display"/>
                <a:ea typeface="Calibri Light"/>
                <a:cs typeface="Calibri Light"/>
              </a:rPr>
              <a:t>Ide nan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dat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28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janvye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: 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8509C3-E18B-9DD7-E188-730FF58E9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184" y="1897727"/>
            <a:ext cx="5967185" cy="4023360"/>
          </a:xfrm>
        </p:spPr>
        <p:txBody>
          <a:bodyPr vert="horz" lIns="0" tIns="45720" rIns="0" bIns="45720" rtlCol="0" anchor="t">
            <a:noAutofit/>
          </a:bodyPr>
          <a:lstStyle/>
          <a:p>
            <a:pPr marL="566420" lvl="2"/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Ki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jan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nou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ka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kontakte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w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anvan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yo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pran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desizyon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yo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? </a:t>
            </a:r>
          </a:p>
          <a:p>
            <a:pPr marL="566420" lvl="2"/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Èske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w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konnen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ki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moun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pou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kontakte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nan DCR? </a:t>
            </a:r>
          </a:p>
          <a:p>
            <a:pPr marL="566420" lvl="2"/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Èske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w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okouran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?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Èske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w bay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sa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enpòtans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? </a:t>
            </a:r>
          </a:p>
          <a:p>
            <a:pPr marL="566420" lvl="2"/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Èske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w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konnen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ou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ka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fè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tande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vwa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w? </a:t>
            </a:r>
          </a:p>
          <a:p>
            <a:pPr marL="566420" lvl="2"/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Ki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jan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w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swete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fè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tande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vwa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w? </a:t>
            </a:r>
            <a:endParaRPr lang="en-US" sz="2400" dirty="0">
              <a:highlight>
                <a:srgbClr val="FFFFFF"/>
              </a:highlight>
              <a:latin typeface="Aptos"/>
              <a:ea typeface="Calibri" panose="020F0502020204030204"/>
              <a:cs typeface="Calibri" panose="020F0502020204030204"/>
            </a:endParaRPr>
          </a:p>
          <a:p>
            <a:pPr marL="566420" lvl="2"/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Ki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jan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DCR/EEA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elimine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/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abòde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sa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ki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fè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kominote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a ap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soufri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? </a:t>
            </a:r>
          </a:p>
          <a:p>
            <a:pPr marL="566420" lvl="2"/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Èske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w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konnen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ki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sa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DCR ye e ki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sa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l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fè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? </a:t>
            </a:r>
            <a:endParaRPr lang="en-US" sz="2400" dirty="0">
              <a:solidFill>
                <a:srgbClr val="000000"/>
              </a:solidFill>
              <a:highlight>
                <a:srgbClr val="FFFFFF"/>
              </a:highlight>
              <a:latin typeface="Aptos"/>
              <a:cs typeface="Segoe UI"/>
            </a:endParaRPr>
          </a:p>
          <a:p>
            <a:pPr marL="566420" lvl="2"/>
            <a:endParaRPr lang="en-US" sz="2400" dirty="0">
              <a:highlight>
                <a:srgbClr val="FFFFFF"/>
              </a:highlight>
              <a:latin typeface="Aptos"/>
              <a:cs typeface="Segoe UI"/>
            </a:endParaRPr>
          </a:p>
          <a:p>
            <a:pPr marL="566420" lvl="2"/>
            <a:endParaRPr lang="en-US" sz="2400" dirty="0">
              <a:highlight>
                <a:srgbClr val="FFFFFF"/>
              </a:highlight>
              <a:latin typeface="Aptos"/>
              <a:cs typeface="Segoe UI"/>
            </a:endParaRPr>
          </a:p>
          <a:p>
            <a:endParaRPr lang="en-US" sz="1600" dirty="0">
              <a:solidFill>
                <a:srgbClr val="333333"/>
              </a:solidFill>
              <a:highlight>
                <a:srgbClr val="FFFFFF"/>
              </a:highlight>
              <a:latin typeface="Segoe UI"/>
              <a:ea typeface="Calibri" panose="020F0502020204030204"/>
              <a:cs typeface="Segoe UI"/>
            </a:endParaRPr>
          </a:p>
          <a:p>
            <a:endParaRPr lang="en-US" dirty="0">
              <a:solidFill>
                <a:srgbClr val="404040"/>
              </a:solidFill>
              <a:latin typeface="Calibri" panose="020F0502020204030204"/>
              <a:ea typeface="Calibri" panose="020F0502020204030204"/>
              <a:cs typeface="Calibri"/>
            </a:endParaRP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318E2053-F2AE-6AA4-23D9-6ED955C9B9F3}"/>
              </a:ext>
            </a:extLst>
          </p:cNvPr>
          <p:cNvSpPr txBox="1">
            <a:spLocks/>
          </p:cNvSpPr>
          <p:nvPr/>
        </p:nvSpPr>
        <p:spPr>
          <a:xfrm>
            <a:off x="5980727" y="1550455"/>
            <a:ext cx="5787602" cy="437063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66420" lvl="2"/>
            <a:endParaRPr lang="en-US" sz="2000" dirty="0">
              <a:highlight>
                <a:srgbClr val="FFFFFF"/>
              </a:highlight>
              <a:latin typeface="Aptos"/>
              <a:cs typeface="Segoe UI"/>
            </a:endParaRPr>
          </a:p>
          <a:p>
            <a:pPr marL="566420" lvl="2"/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Èske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w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konnen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ki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aktivite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ki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disponib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pou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ou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? </a:t>
            </a:r>
          </a:p>
          <a:p>
            <a:pPr marL="566420" lvl="2"/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Ki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sa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ki t ap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pouse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w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patisipe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? </a:t>
            </a:r>
            <a:endParaRPr lang="en-US" sz="2400" dirty="0">
              <a:highlight>
                <a:srgbClr val="FFFFFF"/>
              </a:highlight>
              <a:latin typeface="Aptos"/>
              <a:ea typeface="Calibri" panose="020F0502020204030204"/>
              <a:cs typeface="Calibri" panose="020F0502020204030204"/>
            </a:endParaRPr>
          </a:p>
          <a:p>
            <a:pPr marL="566420" lvl="2"/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Kesyon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anrapò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ak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ou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santi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w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fè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pati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kominote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a</a:t>
            </a:r>
          </a:p>
          <a:p>
            <a:pPr marL="566420" lvl="2"/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Egzamen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sou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jan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bagay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yo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te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fèt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anvan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,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tankou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plan sou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fason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pou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amelyore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“Magazine Beach” :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Kòman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sa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te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fèt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? Sa k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bezwen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chanje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?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Kòman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? </a:t>
            </a:r>
          </a:p>
          <a:p>
            <a:pPr marL="566420" lvl="2"/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Eseye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fè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rezidan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ki la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lontan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yo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vin pi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pwòch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ak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nouvo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rezidan</a:t>
            </a:r>
            <a:r>
              <a:rPr lang="en-US" sz="2400" dirty="0">
                <a:highlight>
                  <a:srgbClr val="FFFFFF"/>
                </a:highlight>
                <a:latin typeface="Aptos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cs typeface="Segoe UI"/>
              </a:rPr>
              <a:t>yo</a:t>
            </a:r>
            <a:endParaRPr lang="en-US" sz="2400" dirty="0">
              <a:highlight>
                <a:srgbClr val="FFFFFF"/>
              </a:highlight>
              <a:latin typeface="Aptos"/>
              <a:cs typeface="Segoe UI"/>
            </a:endParaRPr>
          </a:p>
          <a:p>
            <a:pPr marL="566420" lvl="2"/>
            <a:endParaRPr lang="en-US" sz="2400" dirty="0">
              <a:highlight>
                <a:srgbClr val="FFFFFF"/>
              </a:highlight>
              <a:latin typeface="Aptos"/>
              <a:cs typeface="Segoe UI"/>
            </a:endParaRPr>
          </a:p>
          <a:p>
            <a:pPr marL="566420" lvl="2"/>
            <a:endParaRPr lang="en-US" sz="2400" dirty="0">
              <a:highlight>
                <a:srgbClr val="FFFFFF"/>
              </a:highlight>
              <a:latin typeface="Aptos"/>
              <a:cs typeface="Segoe UI"/>
            </a:endParaRPr>
          </a:p>
          <a:p>
            <a:endParaRPr lang="en-US" sz="1600" dirty="0">
              <a:solidFill>
                <a:srgbClr val="333333"/>
              </a:solidFill>
              <a:highlight>
                <a:srgbClr val="FFFFFF"/>
              </a:highlight>
              <a:latin typeface="Segoe UI"/>
              <a:ea typeface="Calibri" panose="020F0502020204030204"/>
              <a:cs typeface="Segoe UI"/>
            </a:endParaRPr>
          </a:p>
          <a:p>
            <a:endParaRPr lang="en-US" dirty="0">
              <a:solidFill>
                <a:srgbClr val="404040"/>
              </a:solidFill>
              <a:latin typeface="Calibri" panose="020F0502020204030204"/>
              <a:ea typeface="Calibri" panose="020F0502020204030204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05287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8A3D4-87AF-8B23-86C6-B295F92BF9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2ED83-F63E-DA27-63BF-179484FE3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Ki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kesyon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gwoup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konvèsasyon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an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genyen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? </a:t>
            </a:r>
            <a:br>
              <a:rPr lang="en-US" dirty="0">
                <a:latin typeface="Aptos Display"/>
                <a:ea typeface="Calibri Light"/>
                <a:cs typeface="Calibri Light"/>
              </a:rPr>
            </a:br>
            <a:r>
              <a:rPr lang="en-US" dirty="0">
                <a:latin typeface="Aptos Display"/>
                <a:ea typeface="Calibri Light"/>
                <a:cs typeface="Calibri Light"/>
              </a:rPr>
              <a:t>Ide nan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imel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: 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E25132-AF6C-3647-FE32-2EF8EA7DF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457" y="2008128"/>
            <a:ext cx="10938304" cy="4023360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2" indent="0">
              <a:buNone/>
            </a:pP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1. Nan ki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mezi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ou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konnen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desizyon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DCR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pran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konsènan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itilizasyon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“Memorial Drive” (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egzanp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,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evènman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,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sikilasyon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,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rekreyasyon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)?</a:t>
            </a:r>
            <a:endParaRPr lang="en-US" sz="2400" dirty="0">
              <a:solidFill>
                <a:srgbClr val="000000"/>
              </a:solidFill>
              <a:highlight>
                <a:srgbClr val="FFFFFF"/>
              </a:highlight>
              <a:latin typeface="Aptos"/>
              <a:ea typeface="+mn-lt"/>
              <a:cs typeface="Segoe UI"/>
            </a:endParaRPr>
          </a:p>
          <a:p>
            <a:pPr marL="383540" lvl="2" indent="0">
              <a:buNone/>
            </a:pP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2. Nan ki sans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desizyon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DCR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konsènan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“Memorial Drive” gen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efè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sou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kalite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lavi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w? </a:t>
            </a:r>
            <a:endParaRPr lang="en-US" sz="2400" dirty="0">
              <a:solidFill>
                <a:srgbClr val="000000"/>
              </a:solidFill>
              <a:highlight>
                <a:srgbClr val="FFFFFF"/>
              </a:highlight>
              <a:latin typeface="Aptos"/>
              <a:ea typeface="+mn-lt"/>
              <a:cs typeface="Segoe UI"/>
            </a:endParaRPr>
          </a:p>
          <a:p>
            <a:pPr marL="383540" lvl="2" indent="0">
              <a:buNone/>
            </a:pP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3. Ki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mwayen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ki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efikas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pou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manm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kominote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a rete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enfòme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e an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kontak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ak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DCR? </a:t>
            </a:r>
            <a:endParaRPr lang="en-US" sz="2400" dirty="0">
              <a:solidFill>
                <a:srgbClr val="000000"/>
              </a:solidFill>
              <a:highlight>
                <a:srgbClr val="FFFFFF"/>
              </a:highlight>
              <a:latin typeface="Aptos"/>
              <a:ea typeface="+mn-lt"/>
              <a:cs typeface="Segoe UI"/>
            </a:endParaRPr>
          </a:p>
          <a:p>
            <a:pPr marL="383540" lvl="2" indent="0">
              <a:buNone/>
            </a:pP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4. Si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moun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yo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te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ka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kontinye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bay DCR ide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yo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, ki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jan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w ta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renmen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pou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sa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pase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? </a:t>
            </a:r>
            <a:endParaRPr lang="en-US" sz="2400" dirty="0">
              <a:solidFill>
                <a:srgbClr val="000000"/>
              </a:solidFill>
              <a:highlight>
                <a:srgbClr val="FFFFFF"/>
              </a:highlight>
              <a:latin typeface="Aptos"/>
              <a:ea typeface="+mn-lt"/>
              <a:cs typeface="Segoe UI"/>
            </a:endParaRPr>
          </a:p>
          <a:p>
            <a:pPr marL="383540" lvl="2" indent="0">
              <a:buNone/>
            </a:pP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5.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Èske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w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konnen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pwogram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DCR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ak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òganizasyon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ki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afilye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l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yo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pwopoze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yo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? Si se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wi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, ki </a:t>
            </a:r>
            <a:r>
              <a:rPr lang="en-US" sz="2400" dirty="0" err="1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pwogram</a:t>
            </a:r>
            <a:r>
              <a:rPr lang="en-US" sz="2400" dirty="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?</a:t>
            </a:r>
            <a:endParaRPr lang="en-US" sz="2400" dirty="0">
              <a:solidFill>
                <a:srgbClr val="000000"/>
              </a:solidFill>
              <a:highlight>
                <a:srgbClr val="FFFFFF"/>
              </a:highlight>
              <a:latin typeface="Aptos"/>
              <a:cs typeface="Segoe UI"/>
            </a:endParaRPr>
          </a:p>
          <a:p>
            <a:pPr marL="566420" lvl="2"/>
            <a:endParaRPr lang="en-US" sz="2400" dirty="0">
              <a:highlight>
                <a:srgbClr val="FFFFFF"/>
              </a:highlight>
              <a:latin typeface="Aptos"/>
              <a:cs typeface="Segoe UI"/>
            </a:endParaRPr>
          </a:p>
          <a:p>
            <a:pPr marL="566420" lvl="2"/>
            <a:endParaRPr lang="en-US" sz="2400" dirty="0">
              <a:highlight>
                <a:srgbClr val="FFFFFF"/>
              </a:highlight>
              <a:latin typeface="Aptos"/>
              <a:cs typeface="Segoe UI"/>
            </a:endParaRPr>
          </a:p>
          <a:p>
            <a:endParaRPr lang="en-US" sz="1600" dirty="0">
              <a:solidFill>
                <a:srgbClr val="333333"/>
              </a:solidFill>
              <a:highlight>
                <a:srgbClr val="FFFFFF"/>
              </a:highlight>
              <a:latin typeface="Segoe UI"/>
              <a:ea typeface="Calibri" panose="020F0502020204030204"/>
              <a:cs typeface="Segoe UI"/>
            </a:endParaRPr>
          </a:p>
          <a:p>
            <a:endParaRPr lang="en-US" dirty="0">
              <a:solidFill>
                <a:srgbClr val="404040"/>
              </a:solidFill>
              <a:latin typeface="Calibri" panose="020F0502020204030204"/>
              <a:ea typeface="Calibri" panose="020F0502020204030204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66440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0F7C8D-5830-4ADB-6315-F2EEE4A3DA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12751-39B7-6679-2270-90E63267198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0038" y="276900"/>
            <a:ext cx="11299246" cy="687387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Aptos Display"/>
                <a:ea typeface="Calibri Light"/>
                <a:cs typeface="Calibri Light"/>
              </a:rPr>
              <a:t>Lòt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enfòmasyon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sou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kesyon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gwoup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konvèsasyon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8CED1F-6245-79A0-BD33-298E994AC6FE}"/>
              </a:ext>
            </a:extLst>
          </p:cNvPr>
          <p:cNvSpPr txBox="1"/>
          <p:nvPr/>
        </p:nvSpPr>
        <p:spPr>
          <a:xfrm>
            <a:off x="203548" y="1323062"/>
            <a:ext cx="11438349" cy="46028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83540" lvl="2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</a:pPr>
            <a:endParaRPr lang="en-US" dirty="0">
              <a:solidFill>
                <a:srgbClr val="404040"/>
              </a:solidFill>
              <a:highlight>
                <a:srgbClr val="FFFFFF"/>
              </a:highlight>
              <a:latin typeface="Aptos"/>
            </a:endParaRPr>
          </a:p>
          <a:p>
            <a:pPr marL="726440" lvl="2" indent="-3429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AutoNum type="arabicPeriod"/>
            </a:pP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Èske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w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konnen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desizyon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DCR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pran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konsènan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itilizasyon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“Memorial Drive” (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egzanp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,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evènman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,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sikilasyon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,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detant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)?</a:t>
            </a:r>
            <a:endParaRPr lang="en-US" dirty="0">
              <a:solidFill>
                <a:srgbClr val="000000"/>
              </a:solidFill>
              <a:latin typeface="Aptos"/>
            </a:endParaRPr>
          </a:p>
          <a:p>
            <a:pPr marL="726440" lvl="2" indent="-3429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AutoNum type="arabicPeriod"/>
            </a:pP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Nan ki sans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desiyon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DCR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konsènan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“Memorial Drive” gen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efè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sou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kalite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lavi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w? </a:t>
            </a:r>
            <a:endParaRPr lang="en-US" dirty="0">
              <a:solidFill>
                <a:srgbClr val="000000"/>
              </a:solidFill>
              <a:latin typeface="Aptos"/>
            </a:endParaRPr>
          </a:p>
          <a:p>
            <a:pPr marL="726440" lvl="2" indent="-3429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AutoNum type="arabicPeriod"/>
            </a:pP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Ki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mwayen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ki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efikas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pou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manm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kominote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a rete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enfòme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e an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kontak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ak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DCR? </a:t>
            </a:r>
            <a:endParaRPr lang="en-US" dirty="0">
              <a:solidFill>
                <a:srgbClr val="000000"/>
              </a:solidFill>
              <a:latin typeface="Aptos"/>
            </a:endParaRPr>
          </a:p>
          <a:p>
            <a:pPr marL="726440" lvl="2" indent="-3429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AutoNum type="arabicPeriod"/>
            </a:pP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Si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moun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yo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te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ka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kontinye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bay DCR ide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yo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, ki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jan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w ta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renmen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pou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sa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pase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? </a:t>
            </a:r>
            <a:endParaRPr lang="en-US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 marL="726440" lvl="2" indent="-3429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AutoNum type="arabicPeriod"/>
            </a:pP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Èske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w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konnen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pwogram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DCR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ak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òganizasyon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ki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afilye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l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yo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pwopoze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yo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? Si se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wi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, ki </a:t>
            </a:r>
            <a:r>
              <a:rPr lang="en-US" dirty="0" err="1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pwogram</a:t>
            </a:r>
            <a:r>
              <a:rPr lang="en-US" dirty="0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?</a:t>
            </a:r>
          </a:p>
          <a:p>
            <a:pPr marL="1126490" lvl="3" indent="-28575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Font typeface="Calibri"/>
              <a:buChar char="-"/>
            </a:pP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Chanjman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yo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pwopoze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: DCR se..... e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pwopoze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pwogram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yo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[A-Z],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elatriye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.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Èske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w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konnen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kèk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nan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yo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? Si se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wi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ki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pwogram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?</a:t>
            </a:r>
          </a:p>
          <a:p>
            <a:pPr marL="726440" lvl="2" indent="-3429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AutoNum type="arabicPeriod"/>
            </a:pP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Kòman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moun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yo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vle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itilize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“Memorial Drive”? Ki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sa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w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vle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moun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yo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fè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e/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oswa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ki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kote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ki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pou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konekte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ak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espas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sa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a?</a:t>
            </a:r>
          </a:p>
          <a:p>
            <a:pPr marL="383540" lvl="2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</a:pPr>
            <a:endParaRPr lang="en-US" dirty="0">
              <a:solidFill>
                <a:srgbClr val="0070C0"/>
              </a:solidFill>
              <a:highlight>
                <a:srgbClr val="FFFFFF"/>
              </a:highlight>
              <a:latin typeface="Aptos"/>
              <a:ea typeface="Calibri"/>
              <a:cs typeface="Calibri"/>
            </a:endParaRPr>
          </a:p>
          <a:p>
            <a:pPr marL="383540" lvl="2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</a:pP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Remak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gwoup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travay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(TF):</a:t>
            </a:r>
          </a:p>
          <a:p>
            <a:pPr marL="669290" lvl="2" indent="-28575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Font typeface="Calibri"/>
              <a:buChar char="-"/>
            </a:pP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Repete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remak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entwodiksyon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gwoup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konvèsasyon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yo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: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Poukisa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nou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la?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Poukisa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nou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fè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travay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sa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a?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Referans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Seksyon</a:t>
            </a:r>
            <a:r>
              <a:rPr lang="en-US" dirty="0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 205</a:t>
            </a:r>
          </a:p>
        </p:txBody>
      </p:sp>
    </p:spTree>
    <p:extLst>
      <p:ext uri="{BB962C8B-B14F-4D97-AF65-F5344CB8AC3E}">
        <p14:creationId xmlns:p14="http://schemas.microsoft.com/office/powerpoint/2010/main" val="5052465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A6B5EB-5F35-DD90-A91A-C9BFD18741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5E50F-DA99-56FC-3F65-5A6A7FBB3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Calibri Light"/>
                <a:cs typeface="Calibri Light"/>
              </a:rPr>
              <a:t>Sijè</a:t>
            </a:r>
            <a:r>
              <a:rPr lang="en-US" dirty="0">
                <a:ea typeface="Calibri Light"/>
                <a:cs typeface="Calibri Light"/>
              </a:rPr>
              <a:t> </a:t>
            </a:r>
            <a:r>
              <a:rPr lang="en-US" dirty="0" err="1">
                <a:ea typeface="Calibri Light"/>
                <a:cs typeface="Calibri Light"/>
              </a:rPr>
              <a:t>yo</a:t>
            </a:r>
            <a:r>
              <a:rPr lang="en-US" dirty="0">
                <a:ea typeface="Calibri Light"/>
                <a:cs typeface="Calibri Light"/>
              </a:rPr>
              <a:t> </a:t>
            </a:r>
            <a:r>
              <a:rPr lang="en-US" dirty="0" err="1">
                <a:ea typeface="Calibri Light"/>
                <a:cs typeface="Calibri Light"/>
              </a:rPr>
              <a:t>pral</a:t>
            </a:r>
            <a:r>
              <a:rPr lang="en-US" dirty="0">
                <a:ea typeface="Calibri Light"/>
                <a:cs typeface="Calibri Light"/>
              </a:rPr>
              <a:t> pale nan </a:t>
            </a:r>
            <a:r>
              <a:rPr lang="en-US" dirty="0" err="1">
                <a:ea typeface="Calibri Light"/>
                <a:cs typeface="Calibri Light"/>
              </a:rPr>
              <a:t>gwoup</a:t>
            </a:r>
            <a:r>
              <a:rPr lang="en-US" dirty="0">
                <a:ea typeface="Calibri Light"/>
                <a:cs typeface="Calibri Light"/>
              </a:rPr>
              <a:t> </a:t>
            </a:r>
            <a:r>
              <a:rPr lang="en-US" dirty="0" err="1">
                <a:ea typeface="Calibri Light"/>
                <a:cs typeface="Calibri Light"/>
              </a:rPr>
              <a:t>konvèsasyon</a:t>
            </a:r>
            <a:r>
              <a:rPr lang="en-US" dirty="0">
                <a:ea typeface="Calibri Light"/>
                <a:cs typeface="Calibri Light"/>
              </a:rPr>
              <a:t> </a:t>
            </a:r>
            <a:r>
              <a:rPr lang="en-US" dirty="0" err="1">
                <a:ea typeface="Calibri Light"/>
                <a:cs typeface="Calibri Light"/>
              </a:rPr>
              <a:t>yo</a:t>
            </a:r>
            <a:r>
              <a:rPr lang="en-US" dirty="0">
                <a:ea typeface="Calibri Light"/>
                <a:cs typeface="Calibri Light"/>
              </a:rPr>
              <a:t> [</a:t>
            </a:r>
            <a:r>
              <a:rPr lang="en-US" dirty="0" err="1">
                <a:ea typeface="Calibri Light"/>
                <a:cs typeface="Calibri Light"/>
              </a:rPr>
              <a:t>Vòt</a:t>
            </a:r>
            <a:r>
              <a:rPr lang="en-US" dirty="0">
                <a:ea typeface="Calibri Light"/>
                <a:cs typeface="Calibri Light"/>
              </a:rPr>
              <a:t>]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4068C-599C-6B0A-BECE-C3D2E6108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n-US" sz="2800" dirty="0">
                <a:latin typeface="Aptos Narrow"/>
              </a:rPr>
              <a:t>Gen </a:t>
            </a:r>
            <a:r>
              <a:rPr lang="en-US" sz="2800" dirty="0" err="1">
                <a:latin typeface="Aptos Narrow"/>
              </a:rPr>
              <a:t>chanjman</a:t>
            </a:r>
            <a:r>
              <a:rPr lang="en-US" sz="2800" dirty="0">
                <a:latin typeface="Aptos Narrow"/>
              </a:rPr>
              <a:t>?</a:t>
            </a:r>
            <a:endParaRPr lang="en-US" sz="2800" dirty="0">
              <a:solidFill>
                <a:srgbClr val="000000"/>
              </a:solidFill>
              <a:latin typeface="Aptos Narrow"/>
            </a:endParaRPr>
          </a:p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n-US" sz="2800" dirty="0" err="1">
                <a:latin typeface="Aptos Narrow"/>
              </a:rPr>
              <a:t>Vòt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737583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06729A-6517-BD19-3D58-FAFEE79A73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92583-52DA-5992-0B62-03EED44C3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Calibri Light"/>
                <a:cs typeface="Calibri Light"/>
              </a:rPr>
              <a:t>Rive </a:t>
            </a:r>
            <a:r>
              <a:rPr lang="en-US" dirty="0" err="1">
                <a:ea typeface="Calibri Light"/>
                <a:cs typeface="Calibri Light"/>
              </a:rPr>
              <a:t>touche</a:t>
            </a:r>
            <a:r>
              <a:rPr lang="en-US" dirty="0">
                <a:ea typeface="Calibri Light"/>
                <a:cs typeface="Calibri Light"/>
              </a:rPr>
              <a:t> </a:t>
            </a:r>
            <a:r>
              <a:rPr lang="en-US" dirty="0" err="1">
                <a:ea typeface="Calibri Light"/>
                <a:cs typeface="Calibri Light"/>
              </a:rPr>
              <a:t>moun</a:t>
            </a:r>
            <a:r>
              <a:rPr lang="en-US" dirty="0">
                <a:ea typeface="Calibri Light"/>
                <a:cs typeface="Calibri Light"/>
              </a:rPr>
              <a:t> </a:t>
            </a:r>
            <a:r>
              <a:rPr lang="en-US" dirty="0" err="1">
                <a:ea typeface="Calibri Light"/>
                <a:cs typeface="Calibri Light"/>
              </a:rPr>
              <a:t>yo</a:t>
            </a:r>
            <a:r>
              <a:rPr lang="en-US" dirty="0">
                <a:ea typeface="Calibri Light"/>
                <a:cs typeface="Calibri Light"/>
              </a:rPr>
              <a:t> </a:t>
            </a:r>
            <a:r>
              <a:rPr lang="en-US" dirty="0" err="1">
                <a:ea typeface="Calibri Light"/>
                <a:cs typeface="Calibri Light"/>
              </a:rPr>
              <a:t>pou</a:t>
            </a:r>
            <a:r>
              <a:rPr lang="en-US" dirty="0">
                <a:ea typeface="Calibri Light"/>
                <a:cs typeface="Calibri Light"/>
              </a:rPr>
              <a:t> </a:t>
            </a:r>
            <a:r>
              <a:rPr lang="en-US" dirty="0" err="1">
                <a:ea typeface="Calibri Light"/>
                <a:cs typeface="Calibri Light"/>
              </a:rPr>
              <a:t>gwoup</a:t>
            </a:r>
            <a:r>
              <a:rPr lang="en-US" dirty="0">
                <a:ea typeface="Calibri Light"/>
                <a:cs typeface="Calibri Light"/>
              </a:rPr>
              <a:t> </a:t>
            </a:r>
            <a:r>
              <a:rPr lang="en-US" dirty="0" err="1">
                <a:ea typeface="Calibri Light"/>
                <a:cs typeface="Calibri Light"/>
              </a:rPr>
              <a:t>konvèsasyon</a:t>
            </a:r>
            <a:r>
              <a:rPr lang="en-US" dirty="0">
                <a:ea typeface="Calibri Light"/>
                <a:cs typeface="Calibri Light"/>
              </a:rPr>
              <a:t> </a:t>
            </a:r>
            <a:r>
              <a:rPr lang="en-US" dirty="0" err="1">
                <a:ea typeface="Calibri Light"/>
                <a:cs typeface="Calibri Light"/>
              </a:rPr>
              <a:t>yo</a:t>
            </a:r>
            <a:r>
              <a:rPr lang="en-US" dirty="0">
                <a:ea typeface="Calibri Light"/>
                <a:cs typeface="Calibri Light"/>
              </a:rPr>
              <a:t> [</a:t>
            </a:r>
            <a:r>
              <a:rPr lang="en-US" dirty="0" err="1">
                <a:ea typeface="Calibri Light"/>
                <a:cs typeface="Calibri Light"/>
              </a:rPr>
              <a:t>Vòt</a:t>
            </a:r>
            <a:r>
              <a:rPr lang="en-US" dirty="0">
                <a:ea typeface="Calibri Light"/>
                <a:cs typeface="Calibri Light"/>
              </a:rPr>
              <a:t>]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75AA0-B25A-8D5C-3C92-743DE7EBD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n-US" sz="2800" dirty="0">
                <a:latin typeface="Aptos Narrow"/>
              </a:rPr>
              <a:t>Gen </a:t>
            </a:r>
            <a:r>
              <a:rPr lang="en-US" sz="2800" dirty="0" err="1">
                <a:latin typeface="Aptos Narrow"/>
              </a:rPr>
              <a:t>chanjman</a:t>
            </a:r>
            <a:r>
              <a:rPr lang="en-US" sz="2800" dirty="0">
                <a:latin typeface="Aptos Narrow"/>
              </a:rPr>
              <a:t>?</a:t>
            </a:r>
            <a:endParaRPr lang="en-US" sz="2800" dirty="0">
              <a:solidFill>
                <a:srgbClr val="000000"/>
              </a:solidFill>
              <a:latin typeface="Aptos Narrow"/>
            </a:endParaRPr>
          </a:p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n-US" sz="2800" dirty="0" err="1">
                <a:latin typeface="Aptos Narrow"/>
              </a:rPr>
              <a:t>Vòt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489652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77E42-DAA5-AED2-D4E5-AA0EDD5DF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EE6CB-316B-E627-ACD2-9E6CBFABB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/>
                <a:ea typeface="Calibri Light"/>
                <a:cs typeface="Calibri Light"/>
              </a:rPr>
              <a:t>Egzamen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nòt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5</a:t>
            </a:r>
            <a:r>
              <a:rPr lang="en-US" baseline="30000" dirty="0">
                <a:latin typeface="Aptos Display"/>
                <a:ea typeface="Calibri Light"/>
                <a:cs typeface="Calibri Light"/>
              </a:rPr>
              <a:t>yèm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reyinyon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ki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te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fèt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1</a:t>
            </a:r>
            <a:r>
              <a:rPr lang="en-US" baseline="30000" dirty="0">
                <a:latin typeface="Aptos Display"/>
                <a:ea typeface="Calibri Light"/>
                <a:cs typeface="Calibri Light"/>
              </a:rPr>
              <a:t>ye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desanm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[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Vòt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12995-1C1D-5D77-78FC-BB0BE8E07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dirty="0">
                <a:latin typeface="Aptos Narrow"/>
              </a:rPr>
              <a:t>Gen </a:t>
            </a:r>
            <a:r>
              <a:rPr lang="en-US" sz="2800" dirty="0" err="1">
                <a:latin typeface="Aptos Narrow"/>
              </a:rPr>
              <a:t>chanjman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?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Vòt</a:t>
            </a: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7468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599BB-8ABA-4FA5-17DB-073D8A6B0F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89EE6-F133-CCF0-9C96-499A54184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/>
                <a:ea typeface="Calibri Light"/>
                <a:cs typeface="Calibri Light"/>
              </a:rPr>
              <a:t>Egzamen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nòt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6</a:t>
            </a:r>
            <a:r>
              <a:rPr lang="en-US" baseline="30000" dirty="0">
                <a:latin typeface="Aptos Display"/>
                <a:ea typeface="Calibri Light"/>
                <a:cs typeface="Calibri Light"/>
              </a:rPr>
              <a:t>yèm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reyinyon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ki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te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fèt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28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janvye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[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Vòt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920FDA-0CFE-1D61-C3EF-6E2D593B9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Gen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chanjman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?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Vòt</a:t>
            </a: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3021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904C7-DD89-9BBC-5A8E-4CCCC34B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Avi </a:t>
            </a:r>
            <a:r>
              <a:rPr lang="en-US" dirty="0" err="1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pou</a:t>
            </a:r>
            <a:r>
              <a:rPr lang="en-US" dirty="0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fè</a:t>
            </a:r>
            <a:r>
              <a:rPr lang="en-US" dirty="0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konnen</a:t>
            </a:r>
            <a:r>
              <a:rPr lang="en-US" dirty="0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 ap gen </a:t>
            </a:r>
            <a:r>
              <a:rPr lang="en-US" dirty="0" err="1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anrejistreman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D2958-6488-46D4-057D-E913179DD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48934"/>
            <a:ext cx="10058400" cy="3820160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Y ap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anrejistre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reyinyon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sa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a, e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Depatman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Konsèvasyon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ak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Detant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(DCR) e/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oswa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Biwo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egzekitif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enèji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ak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zafè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anviwònman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(EEA) ka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chwazi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distribye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videyo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a,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foto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yo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, son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yo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e/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oswa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tout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mesaj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yo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te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ekri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nan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tchat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la. </a:t>
            </a:r>
            <a:br>
              <a:rPr lang="en-US" sz="2400" dirty="0">
                <a:latin typeface="Aptos Narrow"/>
                <a:cs typeface="Arial" panose="020B0604020202020204" pitchFamily="34" charset="0"/>
              </a:rPr>
            </a:br>
            <a:br>
              <a:rPr lang="en-US" sz="2400" dirty="0">
                <a:latin typeface="Aptos Narrow"/>
                <a:cs typeface="Arial" panose="020B0604020202020204" pitchFamily="34" charset="0"/>
              </a:rPr>
            </a:b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Si w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kontinye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asiste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reyinyon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anliy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sa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a,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ou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dakò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pou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w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patisipe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nan yon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evènman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   y  ap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cs typeface="Arial"/>
              </a:rPr>
              <a:t>anrejistre</a:t>
            </a:r>
            <a:r>
              <a:rPr lang="en-US" sz="2400" dirty="0">
                <a:solidFill>
                  <a:srgbClr val="000000"/>
                </a:solidFill>
                <a:latin typeface="Aptos Narrow"/>
                <a:cs typeface="Arial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Aptos Narrow" panose="020B0004020202020204" pitchFamily="34" charset="0"/>
                <a:cs typeface="Arial" panose="020B0604020202020204" pitchFamily="34" charset="0"/>
              </a:rPr>
              <a:t>Yo</a:t>
            </a:r>
            <a:r>
              <a:rPr lang="en-US" sz="2400" dirty="0">
                <a:solidFill>
                  <a:srgbClr val="000000"/>
                </a:solidFill>
                <a:latin typeface="Aptos Narrow" panose="020B0004020202020204" pitchFamily="34" charset="0"/>
                <a:cs typeface="Arial" panose="020B0604020202020204" pitchFamily="34" charset="0"/>
              </a:rPr>
              <a:t> ka </a:t>
            </a:r>
            <a:r>
              <a:rPr lang="en-US" sz="2400" dirty="0" err="1">
                <a:solidFill>
                  <a:srgbClr val="000000"/>
                </a:solidFill>
                <a:latin typeface="Aptos Narrow" panose="020B0004020202020204" pitchFamily="34" charset="0"/>
                <a:cs typeface="Arial" panose="020B0604020202020204" pitchFamily="34" charset="0"/>
              </a:rPr>
              <a:t>distribye</a:t>
            </a:r>
            <a:r>
              <a:rPr lang="en-US" sz="2400" dirty="0">
                <a:solidFill>
                  <a:srgbClr val="000000"/>
                </a:solidFill>
                <a:latin typeface="Aptos Narrow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 panose="020B0004020202020204" pitchFamily="34" charset="0"/>
                <a:cs typeface="Arial" panose="020B0604020202020204" pitchFamily="34" charset="0"/>
              </a:rPr>
              <a:t>anrejistreman</a:t>
            </a:r>
            <a:r>
              <a:rPr lang="en-US" sz="2400" dirty="0">
                <a:solidFill>
                  <a:srgbClr val="000000"/>
                </a:solidFill>
                <a:latin typeface="Aptos Narrow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 panose="020B0004020202020204" pitchFamily="34" charset="0"/>
                <a:cs typeface="Arial" panose="020B0604020202020204" pitchFamily="34" charset="0"/>
              </a:rPr>
              <a:t>yo</a:t>
            </a:r>
            <a:r>
              <a:rPr lang="en-US" sz="2400" dirty="0">
                <a:solidFill>
                  <a:srgbClr val="000000"/>
                </a:solidFill>
                <a:latin typeface="Aptos Narrow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 panose="020B0004020202020204" pitchFamily="34" charset="0"/>
                <a:cs typeface="Arial" panose="020B0604020202020204" pitchFamily="34" charset="0"/>
              </a:rPr>
              <a:t>ak</a:t>
            </a:r>
            <a:r>
              <a:rPr lang="en-US" sz="2400" dirty="0">
                <a:solidFill>
                  <a:srgbClr val="000000"/>
                </a:solidFill>
                <a:latin typeface="Aptos Narrow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 panose="020B0004020202020204" pitchFamily="34" charset="0"/>
                <a:cs typeface="Arial" panose="020B0604020202020204" pitchFamily="34" charset="0"/>
              </a:rPr>
              <a:t>mesaj</a:t>
            </a:r>
            <a:r>
              <a:rPr lang="en-US" sz="2400" dirty="0">
                <a:solidFill>
                  <a:srgbClr val="000000"/>
                </a:solidFill>
                <a:latin typeface="Aptos Narrow" panose="020B0004020202020204" pitchFamily="34" charset="0"/>
                <a:cs typeface="Arial" panose="020B0604020202020204" pitchFamily="34" charset="0"/>
              </a:rPr>
              <a:t> nan </a:t>
            </a:r>
            <a:r>
              <a:rPr lang="en-US" sz="2400" dirty="0" err="1">
                <a:solidFill>
                  <a:srgbClr val="000000"/>
                </a:solidFill>
                <a:latin typeface="Aptos Narrow" panose="020B0004020202020204" pitchFamily="34" charset="0"/>
                <a:cs typeface="Arial" panose="020B0604020202020204" pitchFamily="34" charset="0"/>
              </a:rPr>
              <a:t>tchat</a:t>
            </a:r>
            <a:r>
              <a:rPr lang="en-US" sz="2400" dirty="0">
                <a:solidFill>
                  <a:srgbClr val="000000"/>
                </a:solidFill>
                <a:latin typeface="Aptos Narrow" panose="020B0004020202020204" pitchFamily="34" charset="0"/>
                <a:cs typeface="Arial" panose="020B0604020202020204" pitchFamily="34" charset="0"/>
              </a:rPr>
              <a:t> la bay </a:t>
            </a:r>
            <a:r>
              <a:rPr lang="en-US" sz="2400" dirty="0" err="1">
                <a:solidFill>
                  <a:srgbClr val="000000"/>
                </a:solidFill>
                <a:latin typeface="Aptos Narrow" panose="020B0004020202020204" pitchFamily="34" charset="0"/>
                <a:cs typeface="Arial" panose="020B0604020202020204" pitchFamily="34" charset="0"/>
              </a:rPr>
              <a:t>piblik</a:t>
            </a:r>
            <a:r>
              <a:rPr lang="en-US" sz="2400" dirty="0">
                <a:solidFill>
                  <a:srgbClr val="000000"/>
                </a:solidFill>
                <a:latin typeface="Aptos Narrow" panose="020B0004020202020204" pitchFamily="34" charset="0"/>
                <a:cs typeface="Arial" panose="020B0604020202020204" pitchFamily="34" charset="0"/>
              </a:rPr>
              <a:t> la</a:t>
            </a:r>
            <a:r>
              <a:rPr lang="en-US" sz="2400" dirty="0">
                <a:solidFill>
                  <a:srgbClr val="000000"/>
                </a:solidFill>
                <a:latin typeface="Aptos Narrow" panose="020B0004020202020204" pitchFamily="34" charset="0"/>
                <a:cs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758460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A52C8-F4BB-C6C6-3C31-76861C7B7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>
            <a:extLst>
              <a:ext uri="{FF2B5EF4-FFF2-40B4-BE49-F238E27FC236}">
                <a16:creationId xmlns:a16="http://schemas.microsoft.com/office/drawing/2014/main" id="{FFED7D46-BF88-CFAB-5C74-DD2B60032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51664" y="4120827"/>
            <a:ext cx="9687258" cy="184848"/>
            <a:chOff x="1051664" y="3431606"/>
            <a:chExt cx="10110591" cy="216597"/>
          </a:xfrm>
        </p:grpSpPr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3650F441-4539-DE51-45EC-BA2CE88BA2F1}"/>
                </a:ext>
              </a:extLst>
            </p:cNvPr>
            <p:cNvCxnSpPr/>
            <p:nvPr/>
          </p:nvCxnSpPr>
          <p:spPr>
            <a:xfrm>
              <a:off x="1093416" y="3543821"/>
              <a:ext cx="10068839" cy="1670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C4724301-1DC9-5DF5-5444-CD5588A1C959}"/>
                </a:ext>
              </a:extLst>
            </p:cNvPr>
            <p:cNvSpPr/>
            <p:nvPr/>
          </p:nvSpPr>
          <p:spPr>
            <a:xfrm flipV="1">
              <a:off x="1051664" y="3473362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DB3671F5-EC97-A1BF-AD86-9AE210C39DC0}"/>
                </a:ext>
              </a:extLst>
            </p:cNvPr>
            <p:cNvSpPr/>
            <p:nvPr/>
          </p:nvSpPr>
          <p:spPr>
            <a:xfrm flipV="1">
              <a:off x="3139334" y="3452484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CCF38ADD-09CA-0052-64C2-FAC4B75B81BB}"/>
                </a:ext>
              </a:extLst>
            </p:cNvPr>
            <p:cNvSpPr/>
            <p:nvPr/>
          </p:nvSpPr>
          <p:spPr>
            <a:xfrm flipV="1">
              <a:off x="9214457" y="3452483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0E944288-5339-C41A-41FA-AFDBF42EFAB8}"/>
                </a:ext>
              </a:extLst>
            </p:cNvPr>
            <p:cNvSpPr/>
            <p:nvPr/>
          </p:nvSpPr>
          <p:spPr>
            <a:xfrm flipV="1">
              <a:off x="5080867" y="3431606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5C211A56-1806-7DF8-3BD1-53F2161C6CC7}"/>
                </a:ext>
              </a:extLst>
            </p:cNvPr>
            <p:cNvSpPr/>
            <p:nvPr/>
          </p:nvSpPr>
          <p:spPr>
            <a:xfrm flipV="1">
              <a:off x="7147662" y="3473360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1F520162-D799-34B1-B386-1AACA3C92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10168000" y="3702906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3AA9376D-DDA0-8D47-B282-9BB3B37FB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 flipV="1">
            <a:off x="4089816" y="3689653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BBAA784E-F757-B6E6-19D4-8C161C5CC0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 flipV="1">
            <a:off x="6003097" y="3706355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170001D-86B8-A3E6-535B-F5CDCB5497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6359109" y="4223387"/>
            <a:ext cx="4732" cy="797678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B827B5C9-9B0B-A430-3FEF-79E4AD6BD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8225852" y="3700520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70886E7-5475-E082-B837-223AA6F015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1871050" y="3700858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C09BE29-DEDE-7832-48E9-F7637FF8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8051197" y="4234593"/>
            <a:ext cx="4732" cy="797678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9E421854-13A0-0DCA-2593-414270BFAD66}"/>
              </a:ext>
            </a:extLst>
          </p:cNvPr>
          <p:cNvSpPr txBox="1"/>
          <p:nvPr/>
        </p:nvSpPr>
        <p:spPr>
          <a:xfrm>
            <a:off x="10571142" y="3864948"/>
            <a:ext cx="1409700" cy="92333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 dirty="0" err="1">
                <a:solidFill>
                  <a:srgbClr val="00B050"/>
                </a:solidFill>
                <a:ea typeface="Calibri"/>
                <a:cs typeface="Calibri"/>
              </a:rPr>
              <a:t>Rapò</a:t>
            </a:r>
            <a:r>
              <a:rPr lang="en-US" b="1" dirty="0">
                <a:solidFill>
                  <a:srgbClr val="00B050"/>
                </a:solidFill>
                <a:ea typeface="Calibri"/>
                <a:cs typeface="Calibri"/>
              </a:rPr>
              <a:t> final </a:t>
            </a:r>
            <a:r>
              <a:rPr lang="en-US" b="1" dirty="0" err="1">
                <a:solidFill>
                  <a:srgbClr val="00B050"/>
                </a:solidFill>
                <a:ea typeface="Calibri"/>
                <a:cs typeface="Calibri"/>
              </a:rPr>
              <a:t>pou</a:t>
            </a:r>
            <a:r>
              <a:rPr lang="en-US" b="1" dirty="0">
                <a:solidFill>
                  <a:srgbClr val="00B050"/>
                </a:solidFill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B050"/>
                </a:solidFill>
                <a:ea typeface="Calibri"/>
                <a:cs typeface="Calibri"/>
              </a:rPr>
              <a:t>remèt</a:t>
            </a:r>
            <a:r>
              <a:rPr lang="en-US" b="1" dirty="0">
                <a:solidFill>
                  <a:srgbClr val="00B050"/>
                </a:solidFill>
                <a:ea typeface="Calibri"/>
                <a:cs typeface="Calibri"/>
              </a:rPr>
              <a:t>  30 </a:t>
            </a:r>
            <a:r>
              <a:rPr lang="en-US" b="1" dirty="0" err="1">
                <a:solidFill>
                  <a:srgbClr val="00B050"/>
                </a:solidFill>
                <a:ea typeface="Calibri"/>
                <a:cs typeface="Calibri"/>
              </a:rPr>
              <a:t>jen</a:t>
            </a:r>
            <a:r>
              <a:rPr lang="en-US" b="1" dirty="0">
                <a:solidFill>
                  <a:srgbClr val="00B050"/>
                </a:solidFill>
                <a:ea typeface="Calibri"/>
                <a:cs typeface="Calibri"/>
              </a:rPr>
              <a:t> </a:t>
            </a:r>
            <a:endParaRPr lang="en-US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F00ABB1-F1FC-7981-BDEF-5CD89B405259}"/>
              </a:ext>
            </a:extLst>
          </p:cNvPr>
          <p:cNvSpPr txBox="1"/>
          <p:nvPr/>
        </p:nvSpPr>
        <p:spPr>
          <a:xfrm>
            <a:off x="9230664" y="2489324"/>
            <a:ext cx="1870061" cy="1200329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ea typeface="Calibri"/>
                <a:cs typeface="Calibri"/>
              </a:rPr>
              <a:t>17 </a:t>
            </a:r>
            <a:r>
              <a:rPr lang="en-US" dirty="0" err="1">
                <a:ea typeface="Calibri"/>
                <a:cs typeface="Calibri"/>
              </a:rPr>
              <a:t>jen</a:t>
            </a:r>
            <a:br>
              <a:rPr lang="en-US" dirty="0">
                <a:ea typeface="Calibri"/>
                <a:cs typeface="Calibri"/>
              </a:rPr>
            </a:br>
            <a:r>
              <a:rPr lang="en-US" dirty="0" err="1">
                <a:ea typeface="Calibri"/>
                <a:cs typeface="Calibri"/>
              </a:rPr>
              <a:t>Reyinyon</a:t>
            </a:r>
            <a:r>
              <a:rPr lang="en-US" dirty="0">
                <a:ea typeface="Calibri"/>
                <a:cs typeface="Calibri"/>
              </a:rPr>
              <a:t> #11</a:t>
            </a:r>
          </a:p>
          <a:p>
            <a:pPr algn="ctr"/>
            <a:r>
              <a:rPr lang="en-US" dirty="0">
                <a:ea typeface="Calibri"/>
                <a:cs typeface="Calibri"/>
              </a:rPr>
              <a:t>(6-8 PM  </a:t>
            </a:r>
            <a:r>
              <a:rPr lang="en-US" dirty="0" err="1">
                <a:ea typeface="Calibri"/>
                <a:cs typeface="Calibri"/>
              </a:rPr>
              <a:t>Anliy</a:t>
            </a:r>
            <a:r>
              <a:rPr lang="en-US" dirty="0">
                <a:ea typeface="Calibri"/>
                <a:cs typeface="Calibri"/>
              </a:rPr>
              <a:t> e an </a:t>
            </a:r>
            <a:r>
              <a:rPr lang="en-US" dirty="0" err="1">
                <a:ea typeface="Calibri"/>
                <a:cs typeface="Calibri"/>
              </a:rPr>
              <a:t>pèsòn</a:t>
            </a:r>
            <a:r>
              <a:rPr lang="en-US" dirty="0">
                <a:ea typeface="Calibri"/>
                <a:cs typeface="Calibri"/>
              </a:rPr>
              <a:t>)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646A67F-06DD-CC7E-386C-25C8A72156B2}"/>
              </a:ext>
            </a:extLst>
          </p:cNvPr>
          <p:cNvSpPr txBox="1"/>
          <p:nvPr/>
        </p:nvSpPr>
        <p:spPr>
          <a:xfrm>
            <a:off x="8784803" y="4311040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 dirty="0">
                <a:ea typeface="Calibri"/>
                <a:cs typeface="Calibri"/>
              </a:rPr>
              <a:t>Jen</a:t>
            </a:r>
            <a:endParaRPr lang="en-US" b="1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1623107-395F-25D4-94D5-65ABD11EBC3E}"/>
              </a:ext>
            </a:extLst>
          </p:cNvPr>
          <p:cNvSpPr txBox="1"/>
          <p:nvPr/>
        </p:nvSpPr>
        <p:spPr>
          <a:xfrm>
            <a:off x="7158840" y="2478485"/>
            <a:ext cx="1871479" cy="1200329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ea typeface="Calibri"/>
                <a:cs typeface="Calibri"/>
              </a:rPr>
              <a:t>13 Me</a:t>
            </a:r>
            <a:endParaRPr lang="en-US" dirty="0"/>
          </a:p>
          <a:p>
            <a:pPr algn="ctr"/>
            <a:r>
              <a:rPr lang="en-US" dirty="0" err="1">
                <a:ea typeface="Calibri"/>
                <a:cs typeface="Calibri"/>
              </a:rPr>
              <a:t>Reyinyon</a:t>
            </a:r>
            <a:r>
              <a:rPr lang="en-US" dirty="0">
                <a:ea typeface="Calibri"/>
                <a:cs typeface="Calibri"/>
              </a:rPr>
              <a:t> #10</a:t>
            </a:r>
            <a:endParaRPr lang="en-US" dirty="0"/>
          </a:p>
          <a:p>
            <a:pPr algn="ctr"/>
            <a:r>
              <a:rPr lang="en-US" dirty="0">
                <a:ea typeface="Calibri"/>
                <a:cs typeface="Calibri"/>
              </a:rPr>
              <a:t>(6-8 PM  </a:t>
            </a:r>
            <a:r>
              <a:rPr lang="en-US" dirty="0" err="1">
                <a:ea typeface="Calibri"/>
                <a:cs typeface="Calibri"/>
              </a:rPr>
              <a:t>Anliy</a:t>
            </a:r>
            <a:r>
              <a:rPr lang="en-US" dirty="0">
                <a:ea typeface="Calibri"/>
                <a:cs typeface="Calibri"/>
              </a:rPr>
              <a:t> e an </a:t>
            </a:r>
            <a:r>
              <a:rPr lang="en-US" dirty="0" err="1">
                <a:ea typeface="Calibri"/>
                <a:cs typeface="Calibri"/>
              </a:rPr>
              <a:t>pèsòn</a:t>
            </a:r>
            <a:r>
              <a:rPr lang="en-US" dirty="0">
                <a:ea typeface="Calibri"/>
                <a:cs typeface="Calibri"/>
              </a:rPr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D4A3F1-D09A-0BFB-46C6-AD62542F582F}"/>
              </a:ext>
            </a:extLst>
          </p:cNvPr>
          <p:cNvSpPr txBox="1"/>
          <p:nvPr/>
        </p:nvSpPr>
        <p:spPr>
          <a:xfrm>
            <a:off x="7466755" y="5047928"/>
            <a:ext cx="2392681" cy="923330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ea typeface="Calibri"/>
                <a:cs typeface="Calibri"/>
              </a:rPr>
              <a:t>4 </a:t>
            </a:r>
            <a:r>
              <a:rPr lang="en-US" dirty="0" err="1">
                <a:ea typeface="Calibri"/>
                <a:cs typeface="Calibri"/>
              </a:rPr>
              <a:t>oswa</a:t>
            </a:r>
            <a:r>
              <a:rPr lang="en-US" dirty="0">
                <a:ea typeface="Calibri"/>
                <a:cs typeface="Calibri"/>
              </a:rPr>
              <a:t> 5 me</a:t>
            </a:r>
          </a:p>
          <a:p>
            <a:pPr algn="ctr"/>
            <a:r>
              <a:rPr lang="en-US" dirty="0" err="1">
                <a:ea typeface="Calibri"/>
                <a:cs typeface="Calibri"/>
              </a:rPr>
              <a:t>Odyans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Piblik</a:t>
            </a:r>
            <a:r>
              <a:rPr lang="en-US" dirty="0">
                <a:ea typeface="Calibri"/>
                <a:cs typeface="Calibri"/>
              </a:rPr>
              <a:t> #4</a:t>
            </a:r>
          </a:p>
          <a:p>
            <a:pPr algn="ctr"/>
            <a:r>
              <a:rPr lang="en-US" dirty="0">
                <a:ea typeface="Calibri"/>
                <a:cs typeface="Calibri"/>
              </a:rPr>
              <a:t>6-8  PM </a:t>
            </a:r>
            <a:r>
              <a:rPr lang="en-US" dirty="0" err="1">
                <a:ea typeface="Calibri"/>
                <a:cs typeface="Calibri"/>
              </a:rPr>
              <a:t>Anliy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sèlman</a:t>
            </a:r>
            <a:endParaRPr lang="en-US" dirty="0">
              <a:ea typeface="Calibri"/>
              <a:cs typeface="Calibri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88F8E7D-53C7-F4ED-3B42-6929B2DAB069}"/>
              </a:ext>
            </a:extLst>
          </p:cNvPr>
          <p:cNvSpPr txBox="1"/>
          <p:nvPr/>
        </p:nvSpPr>
        <p:spPr>
          <a:xfrm>
            <a:off x="6773985" y="4326613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 dirty="0">
                <a:ea typeface="Calibri"/>
                <a:cs typeface="Calibri"/>
              </a:rPr>
              <a:t>Me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7D669CF-1047-CF65-E181-F339AA5A8FDB}"/>
              </a:ext>
            </a:extLst>
          </p:cNvPr>
          <p:cNvSpPr txBox="1"/>
          <p:nvPr/>
        </p:nvSpPr>
        <p:spPr>
          <a:xfrm>
            <a:off x="4721672" y="5036724"/>
            <a:ext cx="2394955" cy="1200329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ea typeface="Calibri"/>
                <a:cs typeface="Calibri"/>
              </a:rPr>
              <a:t>28 </a:t>
            </a:r>
            <a:r>
              <a:rPr lang="en-US" dirty="0" err="1">
                <a:ea typeface="Calibri"/>
                <a:cs typeface="Calibri"/>
              </a:rPr>
              <a:t>oswa</a:t>
            </a:r>
            <a:r>
              <a:rPr lang="en-US" dirty="0">
                <a:ea typeface="Calibri"/>
                <a:cs typeface="Calibri"/>
              </a:rPr>
              <a:t> 29 </a:t>
            </a:r>
            <a:r>
              <a:rPr lang="en-US" dirty="0" err="1">
                <a:ea typeface="Calibri"/>
                <a:cs typeface="Calibri"/>
              </a:rPr>
              <a:t>avril</a:t>
            </a:r>
            <a:endParaRPr lang="en-US" dirty="0">
              <a:ea typeface="Calibri"/>
              <a:cs typeface="Calibri"/>
            </a:endParaRPr>
          </a:p>
          <a:p>
            <a:pPr algn="ctr"/>
            <a:r>
              <a:rPr lang="en-US" dirty="0" err="1">
                <a:ea typeface="Calibri"/>
                <a:cs typeface="Calibri"/>
              </a:rPr>
              <a:t>Odyans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Piblik</a:t>
            </a:r>
            <a:r>
              <a:rPr lang="en-US" dirty="0">
                <a:ea typeface="Calibri"/>
                <a:cs typeface="Calibri"/>
              </a:rPr>
              <a:t> #3</a:t>
            </a:r>
          </a:p>
          <a:p>
            <a:pPr algn="ctr"/>
            <a:r>
              <a:rPr lang="en-US" dirty="0">
                <a:ea typeface="Calibri"/>
                <a:cs typeface="Calibri"/>
              </a:rPr>
              <a:t>6-8 PM An </a:t>
            </a:r>
            <a:r>
              <a:rPr lang="en-US" dirty="0" err="1">
                <a:ea typeface="Calibri"/>
                <a:cs typeface="Calibri"/>
              </a:rPr>
              <a:t>pèsòn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sèlman</a:t>
            </a:r>
            <a:endParaRPr lang="en-US" dirty="0">
              <a:ea typeface="Calibri"/>
              <a:cs typeface="Calibri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42020D0-CF6A-9A4C-E984-CAA6A9ACD6BD}"/>
              </a:ext>
            </a:extLst>
          </p:cNvPr>
          <p:cNvSpPr txBox="1"/>
          <p:nvPr/>
        </p:nvSpPr>
        <p:spPr>
          <a:xfrm>
            <a:off x="5096933" y="2477376"/>
            <a:ext cx="1870061" cy="1200329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ea typeface="Calibri"/>
                <a:cs typeface="Calibri"/>
              </a:rPr>
              <a:t>6 Avril</a:t>
            </a:r>
            <a:endParaRPr lang="en-US" dirty="0"/>
          </a:p>
          <a:p>
            <a:pPr algn="ctr"/>
            <a:r>
              <a:rPr lang="en-US" dirty="0" err="1">
                <a:ea typeface="Calibri"/>
                <a:cs typeface="Calibri"/>
              </a:rPr>
              <a:t>Reyinyon</a:t>
            </a:r>
            <a:r>
              <a:rPr lang="en-US" dirty="0">
                <a:ea typeface="Calibri"/>
                <a:cs typeface="Calibri"/>
              </a:rPr>
              <a:t> #9</a:t>
            </a:r>
            <a:endParaRPr lang="en-US" dirty="0"/>
          </a:p>
          <a:p>
            <a:pPr algn="ctr"/>
            <a:r>
              <a:rPr lang="en-US" dirty="0">
                <a:ea typeface="Calibri"/>
                <a:cs typeface="Calibri"/>
              </a:rPr>
              <a:t>(6-8 PM  </a:t>
            </a:r>
            <a:r>
              <a:rPr lang="en-US" dirty="0" err="1">
                <a:ea typeface="Calibri"/>
                <a:cs typeface="Calibri"/>
              </a:rPr>
              <a:t>Anliy</a:t>
            </a:r>
            <a:r>
              <a:rPr lang="en-US" dirty="0">
                <a:ea typeface="Calibri"/>
                <a:cs typeface="Calibri"/>
              </a:rPr>
              <a:t> e an </a:t>
            </a:r>
            <a:r>
              <a:rPr lang="en-US" dirty="0" err="1">
                <a:ea typeface="Calibri"/>
                <a:cs typeface="Calibri"/>
              </a:rPr>
              <a:t>pèsòn</a:t>
            </a:r>
            <a:r>
              <a:rPr lang="en-US" dirty="0">
                <a:ea typeface="Calibri"/>
                <a:cs typeface="Calibri"/>
              </a:rPr>
              <a:t>)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BB9E0AC-477A-81EF-26F7-F2C373853C1C}"/>
              </a:ext>
            </a:extLst>
          </p:cNvPr>
          <p:cNvSpPr txBox="1"/>
          <p:nvPr/>
        </p:nvSpPr>
        <p:spPr>
          <a:xfrm>
            <a:off x="4721672" y="4311040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ea typeface="Calibri"/>
                <a:cs typeface="Calibri"/>
              </a:rPr>
              <a:t>Avril 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800AACE-7613-F099-FFEA-227E3B3DA486}"/>
              </a:ext>
            </a:extLst>
          </p:cNvPr>
          <p:cNvSpPr txBox="1"/>
          <p:nvPr/>
        </p:nvSpPr>
        <p:spPr>
          <a:xfrm>
            <a:off x="3099065" y="2478237"/>
            <a:ext cx="1870061" cy="1200329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ea typeface="Calibri"/>
                <a:cs typeface="Calibri"/>
              </a:rPr>
              <a:t>18 Mas </a:t>
            </a:r>
          </a:p>
          <a:p>
            <a:pPr algn="ctr"/>
            <a:r>
              <a:rPr lang="en-US" dirty="0" err="1">
                <a:ea typeface="Calibri"/>
                <a:cs typeface="Calibri"/>
              </a:rPr>
              <a:t>Reyinyon</a:t>
            </a:r>
            <a:r>
              <a:rPr lang="en-US" dirty="0">
                <a:ea typeface="Calibri"/>
                <a:cs typeface="Calibri"/>
              </a:rPr>
              <a:t> #8 </a:t>
            </a:r>
            <a:endParaRPr lang="en-US" dirty="0"/>
          </a:p>
          <a:p>
            <a:pPr algn="ctr"/>
            <a:r>
              <a:rPr lang="en-US" dirty="0">
                <a:ea typeface="Calibri"/>
                <a:cs typeface="Calibri"/>
              </a:rPr>
              <a:t>(6-8 PM </a:t>
            </a:r>
            <a:r>
              <a:rPr lang="en-US" dirty="0" err="1">
                <a:ea typeface="Calibri"/>
                <a:cs typeface="Calibri"/>
              </a:rPr>
              <a:t>Anliy</a:t>
            </a:r>
            <a:r>
              <a:rPr lang="en-US" dirty="0">
                <a:ea typeface="Calibri"/>
                <a:cs typeface="Calibri"/>
              </a:rPr>
              <a:t> e an </a:t>
            </a:r>
            <a:r>
              <a:rPr lang="en-US" dirty="0" err="1">
                <a:ea typeface="Calibri"/>
                <a:cs typeface="Calibri"/>
              </a:rPr>
              <a:t>pèsòn</a:t>
            </a:r>
            <a:r>
              <a:rPr lang="en-US" dirty="0">
                <a:ea typeface="Calibri"/>
                <a:cs typeface="Calibri"/>
              </a:rPr>
              <a:t>)</a:t>
            </a:r>
            <a:endParaRPr lang="en-US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5171EDB-53CC-B299-9751-E77B138170AC}"/>
              </a:ext>
            </a:extLst>
          </p:cNvPr>
          <p:cNvSpPr txBox="1"/>
          <p:nvPr/>
        </p:nvSpPr>
        <p:spPr>
          <a:xfrm>
            <a:off x="2875825" y="4311040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 dirty="0">
                <a:ea typeface="Calibri"/>
                <a:cs typeface="Calibri"/>
              </a:rPr>
              <a:t>Mas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49765C9-75D7-81D9-8935-7E30D1E6F785}"/>
              </a:ext>
            </a:extLst>
          </p:cNvPr>
          <p:cNvSpPr txBox="1"/>
          <p:nvPr/>
        </p:nvSpPr>
        <p:spPr>
          <a:xfrm>
            <a:off x="951996" y="2478237"/>
            <a:ext cx="1881267" cy="1200329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ea typeface="Calibri"/>
                <a:cs typeface="Calibri"/>
              </a:rPr>
              <a:t>Nou la! </a:t>
            </a:r>
          </a:p>
          <a:p>
            <a:pPr algn="ctr"/>
            <a:r>
              <a:rPr lang="en-US" dirty="0" err="1">
                <a:ea typeface="Calibri"/>
                <a:cs typeface="Calibri"/>
              </a:rPr>
              <a:t>Reyinyon</a:t>
            </a:r>
            <a:r>
              <a:rPr lang="en-US" dirty="0">
                <a:ea typeface="Calibri"/>
                <a:cs typeface="Calibri"/>
              </a:rPr>
              <a:t> #7 (TF)</a:t>
            </a:r>
            <a:endParaRPr lang="en-US" dirty="0"/>
          </a:p>
          <a:p>
            <a:pPr algn="ctr"/>
            <a:r>
              <a:rPr lang="en-US" dirty="0">
                <a:ea typeface="Calibri"/>
                <a:cs typeface="Calibri"/>
              </a:rPr>
              <a:t>(6-8 PM </a:t>
            </a:r>
            <a:r>
              <a:rPr lang="en-US" dirty="0" err="1">
                <a:ea typeface="Calibri"/>
                <a:cs typeface="Calibri"/>
              </a:rPr>
              <a:t>Anliy</a:t>
            </a:r>
            <a:r>
              <a:rPr lang="en-US" dirty="0">
                <a:ea typeface="Calibri"/>
                <a:cs typeface="Calibri"/>
              </a:rPr>
              <a:t> e an </a:t>
            </a:r>
            <a:r>
              <a:rPr lang="en-US" dirty="0" err="1">
                <a:ea typeface="Calibri"/>
                <a:cs typeface="Calibri"/>
              </a:rPr>
              <a:t>pèsòn</a:t>
            </a:r>
            <a:r>
              <a:rPr lang="en-US" dirty="0">
                <a:ea typeface="Calibri"/>
                <a:cs typeface="Calibri"/>
              </a:rPr>
              <a:t>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4EFF975-3D7F-2AE2-21EA-F4875D588C71}"/>
              </a:ext>
            </a:extLst>
          </p:cNvPr>
          <p:cNvSpPr txBox="1"/>
          <p:nvPr/>
        </p:nvSpPr>
        <p:spPr>
          <a:xfrm>
            <a:off x="777655" y="4311040"/>
            <a:ext cx="106262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 dirty="0" err="1">
                <a:ea typeface="Calibri"/>
                <a:cs typeface="Calibri"/>
              </a:rPr>
              <a:t>Fevriye</a:t>
            </a:r>
            <a:endParaRPr lang="en-US" b="1" dirty="0">
              <a:ea typeface="Calibri"/>
              <a:cs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C9A001-9664-7F1B-AA1A-1021FCC69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/>
                <a:ea typeface="Calibri Light"/>
                <a:cs typeface="Calibri Light"/>
              </a:rPr>
              <a:t>Apèsi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sou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kalandriye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a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jiska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jen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 </a:t>
            </a:r>
            <a:endParaRPr lang="en-US" dirty="0">
              <a:latin typeface="Aptos Display"/>
            </a:endParaRPr>
          </a:p>
        </p:txBody>
      </p:sp>
    </p:spTree>
    <p:extLst>
      <p:ext uri="{BB962C8B-B14F-4D97-AF65-F5344CB8AC3E}">
        <p14:creationId xmlns:p14="http://schemas.microsoft.com/office/powerpoint/2010/main" val="39878727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6EE84-EC84-ACA4-5095-9AAC13BFA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1F8E4-8F89-56C9-12F3-7A807295E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Pandan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pwochen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mwa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D3A1C-71C6-2D10-F8A0-DD243646A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6759"/>
            <a:ext cx="4175910" cy="410464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200" b="1" dirty="0">
                <a:solidFill>
                  <a:schemeClr val="accent3">
                    <a:lumMod val="76000"/>
                  </a:schemeClr>
                </a:solidFill>
                <a:latin typeface="Aptos Narrow"/>
                <a:ea typeface="Calibri"/>
                <a:cs typeface="Calibri"/>
              </a:rPr>
              <a:t>ETAP ENPÒTAN POU REYINYON GWOUP TRAVAY FEVRIYE A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Aptos Narrow" panose="020B0004020202020204" pitchFamily="34" charset="0"/>
                <a:ea typeface="+mn-lt"/>
                <a:cs typeface="+mn-lt"/>
              </a:rPr>
              <a:t>Vòt</a:t>
            </a:r>
            <a:r>
              <a:rPr lang="en-US" sz="2800" dirty="0">
                <a:solidFill>
                  <a:srgbClr val="404040"/>
                </a:solidFill>
                <a:latin typeface="Aptos Narrow" panose="020B0004020202020204" pitchFamily="34" charset="0"/>
                <a:ea typeface="+mn-lt"/>
                <a:cs typeface="+mn-lt"/>
              </a:rPr>
              <a:t> sou </a:t>
            </a:r>
            <a:r>
              <a:rPr lang="en-US" sz="2800" dirty="0" err="1">
                <a:solidFill>
                  <a:srgbClr val="404040"/>
                </a:solidFill>
                <a:latin typeface="Aptos Narrow" panose="020B0004020202020204" pitchFamily="34" charset="0"/>
                <a:ea typeface="+mn-lt"/>
                <a:cs typeface="+mn-lt"/>
              </a:rPr>
              <a:t>lis</a:t>
            </a:r>
            <a:r>
              <a:rPr lang="en-US" sz="2800" dirty="0">
                <a:solidFill>
                  <a:srgbClr val="404040"/>
                </a:solidFill>
                <a:latin typeface="Aptos Narrow" panose="020B0004020202020204" pitchFamily="34" charset="0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 panose="020B0004020202020204" pitchFamily="34" charset="0"/>
                <a:ea typeface="+mn-lt"/>
                <a:cs typeface="+mn-lt"/>
              </a:rPr>
              <a:t>sa</a:t>
            </a:r>
            <a:r>
              <a:rPr lang="en-US" sz="2800" dirty="0">
                <a:solidFill>
                  <a:srgbClr val="404040"/>
                </a:solidFill>
                <a:latin typeface="Aptos Narrow" panose="020B0004020202020204" pitchFamily="34" charset="0"/>
                <a:ea typeface="+mn-lt"/>
                <a:cs typeface="+mn-lt"/>
              </a:rPr>
              <a:t> y ap pale, </a:t>
            </a:r>
            <a:r>
              <a:rPr lang="en-US" sz="2800" dirty="0" err="1">
                <a:solidFill>
                  <a:srgbClr val="404040"/>
                </a:solidFill>
                <a:latin typeface="Aptos Narrow" panose="020B0004020202020204" pitchFamily="34" charset="0"/>
                <a:ea typeface="+mn-lt"/>
                <a:cs typeface="+mn-lt"/>
              </a:rPr>
              <a:t>jan</a:t>
            </a:r>
            <a:r>
              <a:rPr lang="en-US" sz="2800" dirty="0">
                <a:solidFill>
                  <a:srgbClr val="404040"/>
                </a:solidFill>
                <a:latin typeface="Aptos Narrow" panose="020B0004020202020204" pitchFamily="34" charset="0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 panose="020B0004020202020204" pitchFamily="34" charset="0"/>
                <a:ea typeface="+mn-lt"/>
                <a:cs typeface="+mn-lt"/>
              </a:rPr>
              <a:t>pou</a:t>
            </a:r>
            <a:r>
              <a:rPr lang="en-US" sz="2800" dirty="0">
                <a:solidFill>
                  <a:srgbClr val="404040"/>
                </a:solidFill>
                <a:latin typeface="Aptos Narrow" panose="020B0004020202020204" pitchFamily="34" charset="0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 panose="020B0004020202020204" pitchFamily="34" charset="0"/>
                <a:ea typeface="+mn-lt"/>
                <a:cs typeface="+mn-lt"/>
              </a:rPr>
              <a:t>jwenn</a:t>
            </a:r>
            <a:r>
              <a:rPr lang="en-US" sz="2800" dirty="0">
                <a:solidFill>
                  <a:srgbClr val="404040"/>
                </a:solidFill>
                <a:latin typeface="Aptos Narrow" panose="020B0004020202020204" pitchFamily="34" charset="0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 panose="020B0004020202020204" pitchFamily="34" charset="0"/>
                <a:ea typeface="+mn-lt"/>
                <a:cs typeface="+mn-lt"/>
              </a:rPr>
              <a:t>moun</a:t>
            </a:r>
            <a:r>
              <a:rPr lang="en-US" sz="2800" dirty="0">
                <a:solidFill>
                  <a:srgbClr val="404040"/>
                </a:solidFill>
                <a:latin typeface="Aptos Narrow" panose="020B0004020202020204" pitchFamily="34" charset="0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 panose="020B0004020202020204" pitchFamily="34" charset="0"/>
                <a:ea typeface="+mn-lt"/>
                <a:cs typeface="+mn-lt"/>
              </a:rPr>
              <a:t>yo</a:t>
            </a:r>
            <a:r>
              <a:rPr lang="en-US" sz="2800" dirty="0">
                <a:solidFill>
                  <a:srgbClr val="404040"/>
                </a:solidFill>
                <a:latin typeface="Aptos Narrow" panose="020B0004020202020204" pitchFamily="34" charset="0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 panose="020B0004020202020204" pitchFamily="34" charset="0"/>
                <a:ea typeface="+mn-lt"/>
                <a:cs typeface="+mn-lt"/>
              </a:rPr>
              <a:t>ak</a:t>
            </a:r>
            <a:r>
              <a:rPr lang="en-US" sz="2800" dirty="0">
                <a:solidFill>
                  <a:srgbClr val="404040"/>
                </a:solidFill>
                <a:latin typeface="Aptos Narrow" panose="020B0004020202020204" pitchFamily="34" charset="0"/>
                <a:ea typeface="+mn-lt"/>
                <a:cs typeface="+mn-lt"/>
              </a:rPr>
              <a:t> ki </a:t>
            </a:r>
            <a:r>
              <a:rPr lang="en-US" sz="2800" dirty="0" err="1">
                <a:solidFill>
                  <a:srgbClr val="404040"/>
                </a:solidFill>
                <a:latin typeface="Aptos Narrow" panose="020B0004020202020204" pitchFamily="34" charset="0"/>
                <a:ea typeface="+mn-lt"/>
                <a:cs typeface="+mn-lt"/>
              </a:rPr>
              <a:t>gwoup</a:t>
            </a:r>
            <a:r>
              <a:rPr lang="en-US" sz="2800" dirty="0">
                <a:solidFill>
                  <a:srgbClr val="404040"/>
                </a:solidFill>
                <a:latin typeface="Aptos Narrow" panose="020B0004020202020204" pitchFamily="34" charset="0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 panose="020B0004020202020204" pitchFamily="34" charset="0"/>
                <a:ea typeface="+mn-lt"/>
                <a:cs typeface="+mn-lt"/>
              </a:rPr>
              <a:t>pou</a:t>
            </a:r>
            <a:r>
              <a:rPr lang="en-US" sz="2800" dirty="0">
                <a:solidFill>
                  <a:srgbClr val="404040"/>
                </a:solidFill>
                <a:latin typeface="Aptos Narrow" panose="020B0004020202020204" pitchFamily="34" charset="0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 panose="020B0004020202020204" pitchFamily="34" charset="0"/>
                <a:ea typeface="+mn-lt"/>
                <a:cs typeface="+mn-lt"/>
              </a:rPr>
              <a:t>envite</a:t>
            </a:r>
            <a:r>
              <a:rPr lang="en-US" sz="2800" dirty="0">
                <a:solidFill>
                  <a:srgbClr val="404040"/>
                </a:solidFill>
                <a:latin typeface="Aptos Narrow" panose="020B0004020202020204" pitchFamily="34" charset="0"/>
                <a:ea typeface="+mn-lt"/>
                <a:cs typeface="+mn-lt"/>
              </a:rPr>
              <a:t> nan </a:t>
            </a:r>
            <a:r>
              <a:rPr lang="en-US" sz="2800" dirty="0" err="1">
                <a:solidFill>
                  <a:srgbClr val="404040"/>
                </a:solidFill>
                <a:latin typeface="Aptos Narrow" panose="020B0004020202020204" pitchFamily="34" charset="0"/>
                <a:ea typeface="+mn-lt"/>
                <a:cs typeface="+mn-lt"/>
              </a:rPr>
              <a:t>konvèsasyon</a:t>
            </a:r>
            <a:r>
              <a:rPr lang="en-US" sz="2800" dirty="0">
                <a:solidFill>
                  <a:srgbClr val="404040"/>
                </a:solidFill>
                <a:latin typeface="Aptos Narrow" panose="020B0004020202020204" pitchFamily="34" charset="0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 panose="020B0004020202020204" pitchFamily="34" charset="0"/>
                <a:ea typeface="+mn-lt"/>
                <a:cs typeface="+mn-lt"/>
              </a:rPr>
              <a:t>yo</a:t>
            </a:r>
            <a:endParaRPr lang="en-US" sz="2800" dirty="0">
              <a:solidFill>
                <a:srgbClr val="404040"/>
              </a:solidFill>
              <a:latin typeface="Aptos Narrow" panose="020B0004020202020204" pitchFamily="34" charset="0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Aptos Narrow" panose="020B0004020202020204" pitchFamily="34" charset="0"/>
                <a:ea typeface="Calibri"/>
                <a:cs typeface="Calibri"/>
              </a:rPr>
              <a:t>Vòt</a:t>
            </a:r>
            <a:r>
              <a:rPr lang="en-US" sz="2800" dirty="0">
                <a:solidFill>
                  <a:srgbClr val="404040"/>
                </a:solidFill>
                <a:latin typeface="Aptos Narrow" panose="020B0004020202020204" pitchFamily="34" charset="0"/>
                <a:ea typeface="Calibri"/>
                <a:cs typeface="Calibri"/>
              </a:rPr>
              <a:t> sou </a:t>
            </a:r>
            <a:r>
              <a:rPr lang="en-US" sz="2800" dirty="0" err="1">
                <a:solidFill>
                  <a:srgbClr val="404040"/>
                </a:solidFill>
                <a:latin typeface="Aptos Narrow" panose="020B0004020202020204" pitchFamily="34" charset="0"/>
                <a:ea typeface="Calibri"/>
                <a:cs typeface="Calibri"/>
              </a:rPr>
              <a:t>jan</a:t>
            </a:r>
            <a:r>
              <a:rPr lang="en-US" sz="2800" dirty="0">
                <a:solidFill>
                  <a:srgbClr val="404040"/>
                </a:solidFill>
                <a:latin typeface="Aptos Narrow" panose="020B0004020202020204" pitchFamily="34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 panose="020B0004020202020204" pitchFamily="34" charset="0"/>
                <a:ea typeface="Calibri"/>
                <a:cs typeface="Calibri"/>
              </a:rPr>
              <a:t>feyè</a:t>
            </a:r>
            <a:r>
              <a:rPr lang="en-US" sz="2800" dirty="0">
                <a:solidFill>
                  <a:srgbClr val="404040"/>
                </a:solidFill>
                <a:latin typeface="Aptos Narrow" panose="020B0004020202020204" pitchFamily="34" charset="0"/>
                <a:ea typeface="Calibri"/>
                <a:cs typeface="Calibri"/>
              </a:rPr>
              <a:t> ki </a:t>
            </a:r>
            <a:r>
              <a:rPr lang="en-US" sz="2800" dirty="0" err="1">
                <a:solidFill>
                  <a:srgbClr val="404040"/>
                </a:solidFill>
                <a:latin typeface="Aptos Narrow" panose="020B0004020202020204" pitchFamily="34" charset="0"/>
                <a:ea typeface="Calibri"/>
                <a:cs typeface="Calibri"/>
              </a:rPr>
              <a:t>pou</a:t>
            </a:r>
            <a:r>
              <a:rPr lang="en-US" sz="2800" dirty="0">
                <a:solidFill>
                  <a:srgbClr val="404040"/>
                </a:solidFill>
                <a:latin typeface="Aptos Narrow" panose="020B0004020202020204" pitchFamily="34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 panose="020B0004020202020204" pitchFamily="34" charset="0"/>
                <a:ea typeface="Calibri"/>
                <a:cs typeface="Calibri"/>
              </a:rPr>
              <a:t>gwoup</a:t>
            </a:r>
            <a:r>
              <a:rPr lang="en-US" sz="2800" dirty="0">
                <a:solidFill>
                  <a:srgbClr val="404040"/>
                </a:solidFill>
                <a:latin typeface="Aptos Narrow" panose="020B0004020202020204" pitchFamily="34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 panose="020B0004020202020204" pitchFamily="34" charset="0"/>
                <a:ea typeface="Calibri"/>
                <a:cs typeface="Calibri"/>
              </a:rPr>
              <a:t>konvèsasyon</a:t>
            </a:r>
            <a:r>
              <a:rPr lang="en-US" sz="2800" dirty="0">
                <a:solidFill>
                  <a:srgbClr val="404040"/>
                </a:solidFill>
                <a:latin typeface="Aptos Narrow" panose="020B0004020202020204" pitchFamily="34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 panose="020B0004020202020204" pitchFamily="34" charset="0"/>
                <a:ea typeface="Calibri"/>
                <a:cs typeface="Calibri"/>
              </a:rPr>
              <a:t>yo</a:t>
            </a:r>
            <a:r>
              <a:rPr lang="en-US" sz="2800" dirty="0">
                <a:solidFill>
                  <a:srgbClr val="404040"/>
                </a:solidFill>
                <a:latin typeface="Aptos Narrow" panose="020B0004020202020204" pitchFamily="34" charset="0"/>
                <a:ea typeface="Calibri"/>
                <a:cs typeface="Calibri"/>
              </a:rPr>
              <a:t> ap ye</a:t>
            </a: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latin typeface="Aptos Narrow"/>
              <a:ea typeface="Calibri"/>
              <a:cs typeface="Calibri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591C77D-070D-3A13-149D-0209B873ED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4B807C6-D848-6B7C-B78D-CE233748DD2A}"/>
              </a:ext>
            </a:extLst>
          </p:cNvPr>
          <p:cNvSpPr>
            <a:spLocks noGrp="1"/>
          </p:cNvSpPr>
          <p:nvPr/>
        </p:nvSpPr>
        <p:spPr>
          <a:xfrm>
            <a:off x="6797317" y="2016759"/>
            <a:ext cx="4500880" cy="4104640"/>
          </a:xfrm>
          <a:prstGeom prst="rect">
            <a:avLst/>
          </a:prstGeom>
        </p:spPr>
        <p:txBody>
          <a:bodyPr vert="horz" lIns="0" tIns="45720" rIns="0" bIns="45720" rtlCol="0" anchor="t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Aptos Narrow"/>
                <a:ea typeface="Calibri"/>
                <a:cs typeface="Calibri"/>
              </a:rPr>
              <a:t>ETAP ENPÒTAN POU REYINYON GWOUP TRAVAY MAS LA</a:t>
            </a:r>
            <a:endParaRPr lang="en-US" dirty="0">
              <a:solidFill>
                <a:schemeClr val="accent3">
                  <a:lumMod val="76000"/>
                </a:schemeClr>
              </a:solidFill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Pwodui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dokiman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pou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fè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piblik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la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konnen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ap gen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reyinyon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piblik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  <a:endParaRPr lang="en-US" sz="2800" dirty="0">
              <a:solidFill>
                <a:srgbClr val="404040"/>
              </a:solidFill>
              <a:latin typeface="Aptos Narrow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Fè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Lis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pwen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pou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reyinyon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piblik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yo</a:t>
            </a: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Fè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yon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kesyonè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moun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ka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ranpli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pou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bay avi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pandan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reyinyon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piblik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ap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fèt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Pale sou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premye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rekòmandasyon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yo</a:t>
            </a: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19600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D4489-4B64-FD82-E0AB-95CAC0728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5325D-C86A-0380-8FEA-26DDB1F4D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Jan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yo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òganize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zafè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entèpretasyon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572BA-D598-50DE-7D74-DDB10DB92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indent="-18288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4B24"/>
              </a:buClr>
              <a:buSzTx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bay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entèpretasyon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nan lang ki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apre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Espayòl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Pòtigè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brezilyen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Kreyòl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ayisyen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, 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Mandaren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Kantonè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Amarik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, Arab,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ak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Lang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siy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ameriken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(ASL)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Pou w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koute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reyinyon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an nan lang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ou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vle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a,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klike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sou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senbòl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ki gen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fòm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boul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tè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a ki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rele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“Interpretation” (“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Entèpretasyon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”) epi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chwazi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lang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ou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an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Tanpri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, pale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dousman</a:t>
            </a:r>
            <a:endParaRPr lang="en-US" sz="2400" dirty="0">
              <a:solidFill>
                <a:srgbClr val="000000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Tout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moun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k ap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asiste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reyinyon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an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dwe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chwazi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yon lang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pou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suiv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reyinyon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an,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menmsi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yo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vle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suiv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reyinyon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an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ann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anglè</a:t>
            </a:r>
            <a:endParaRPr lang="en-US" sz="2400" dirty="0"/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  <p:pic>
        <p:nvPicPr>
          <p:cNvPr id="4" name="Picture 3" descr="How to Use Language Interpretation in Zoom Meetings | Notta">
            <a:extLst>
              <a:ext uri="{FF2B5EF4-FFF2-40B4-BE49-F238E27FC236}">
                <a16:creationId xmlns:a16="http://schemas.microsoft.com/office/drawing/2014/main" id="{6A41E644-DE47-8E50-4FAB-93B11643B5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3460" t="77709" r="13634" b="962"/>
          <a:stretch>
            <a:fillRect/>
          </a:stretch>
        </p:blipFill>
        <p:spPr>
          <a:xfrm>
            <a:off x="12852222" y="14288866"/>
            <a:ext cx="628369" cy="276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496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4CAF5-3A6D-62D7-BA8B-B14D9A06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/>
                <a:ea typeface="Calibri Light"/>
                <a:cs typeface="Calibri Light"/>
              </a:rPr>
              <a:t>Enstriksyon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pou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sèvi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ak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Zoom</a:t>
            </a:r>
            <a:endParaRPr lang="en-US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FCB0C-E411-3654-AD68-F5BF68F8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3870960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latin typeface="Aptos Narrow"/>
                <a:ea typeface="Calibri Light"/>
                <a:cs typeface="Calibri Light"/>
              </a:rPr>
              <a:t>Opsyon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tchat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la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disponib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pou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patisipan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yo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ka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fè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kòmantè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yo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genyen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e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poze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kesyon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(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sonje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yo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ka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anrejistre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yo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e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piblik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la ka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wè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yo</a:t>
            </a:r>
            <a:r>
              <a:rPr lang="en-US" sz="2800" dirty="0">
                <a:latin typeface="Aptos Narrow"/>
                <a:ea typeface="+mn-lt"/>
                <a:cs typeface="+mn-lt"/>
              </a:rPr>
              <a:t>)</a:t>
            </a:r>
            <a:endParaRPr lang="en-US" dirty="0">
              <a:latin typeface="Aptos Narrow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latin typeface="Aptos Narrow"/>
                <a:ea typeface="+mn-lt"/>
                <a:cs typeface="+mn-lt"/>
              </a:rPr>
              <a:t>Tanpri</a:t>
            </a:r>
            <a:r>
              <a:rPr lang="en-US" sz="2800" dirty="0">
                <a:latin typeface="Aptos Narrow"/>
                <a:ea typeface="+mn-lt"/>
                <a:cs typeface="+mn-lt"/>
              </a:rPr>
              <a:t>, pa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sèvi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ak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opsyon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voye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mesaj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prive</a:t>
            </a:r>
            <a:r>
              <a:rPr lang="en-US" sz="2800" dirty="0">
                <a:latin typeface="Aptos Narrow"/>
                <a:ea typeface="+mn-lt"/>
                <a:cs typeface="+mn-lt"/>
              </a:rPr>
              <a:t> a</a:t>
            </a:r>
            <a:endParaRPr lang="en-US" dirty="0">
              <a:latin typeface="Aptos Narrow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latin typeface="Aptos Narrow"/>
                <a:ea typeface="+mn-lt"/>
                <a:cs typeface="+mn-lt"/>
              </a:rPr>
              <a:t>Tanpri</a:t>
            </a:r>
            <a:r>
              <a:rPr lang="en-US" sz="2800" dirty="0">
                <a:latin typeface="Aptos Narrow"/>
                <a:ea typeface="+mn-lt"/>
                <a:cs typeface="+mn-lt"/>
              </a:rPr>
              <a:t>,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fèmen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mikwo</a:t>
            </a:r>
            <a:r>
              <a:rPr lang="en-US" sz="2800" dirty="0">
                <a:latin typeface="Aptos Narrow"/>
                <a:ea typeface="+mn-lt"/>
                <a:cs typeface="+mn-lt"/>
              </a:rPr>
              <a:t> w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sof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si</a:t>
            </a:r>
            <a:r>
              <a:rPr lang="en-US" sz="2800" dirty="0">
                <a:latin typeface="Aptos Narrow"/>
                <a:ea typeface="+mn-lt"/>
                <a:cs typeface="+mn-lt"/>
              </a:rPr>
              <a:t> w ap pale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ak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Gwoup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travay</a:t>
            </a:r>
            <a:r>
              <a:rPr lang="en-US" sz="2800" dirty="0">
                <a:latin typeface="Aptos Narrow"/>
                <a:ea typeface="+mn-lt"/>
                <a:cs typeface="+mn-lt"/>
              </a:rPr>
              <a:t> la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pou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fason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pou</a:t>
            </a:r>
            <a:r>
              <a:rPr lang="en-US" sz="2800" dirty="0">
                <a:latin typeface="Aptos Narrow"/>
                <a:ea typeface="+mn-lt"/>
                <a:cs typeface="+mn-lt"/>
              </a:rPr>
              <a:t> gen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mwens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bri</a:t>
            </a:r>
            <a:endParaRPr lang="en-US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571500" indent="-571500">
              <a:buFont typeface="Wingdings" panose="020F0502020204030204" pitchFamily="34" charset="0"/>
              <a:buChar char="§"/>
            </a:pPr>
            <a:endParaRPr lang="en-US" sz="28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endParaRPr lang="en-US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41829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00D3D-45BC-1CC0-0010-25C945E71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710B-F314-BC3B-76A7-5EB82C3C5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46304"/>
            <a:ext cx="10058400" cy="1344168"/>
          </a:xfrm>
        </p:spPr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Apèl</a:t>
            </a:r>
            <a:endParaRPr lang="en-US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C0F33-13F8-9C8C-0C6D-0C8D8EFD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9338" y="1660684"/>
            <a:ext cx="5511773" cy="4573710"/>
          </a:xfrm>
        </p:spPr>
        <p:txBody>
          <a:bodyPr vert="horz" lIns="0" tIns="45720" rIns="0" bIns="45720" rtlCol="0" anchor="t">
            <a:noAutofit/>
          </a:bodyPr>
          <a:lstStyle/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5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Moun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ki </a:t>
            </a:r>
            <a:r>
              <a:rPr lang="en-US" sz="165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prezidan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EEA </a:t>
            </a:r>
            <a:r>
              <a:rPr lang="en-US" sz="165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tou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: 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María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Belén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Power,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Sousekretè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Sa ki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jis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e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san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paspouki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anrapò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ak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anviwònman</a:t>
            </a:r>
            <a:endParaRPr lang="en-US" sz="165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5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Moun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ki </a:t>
            </a:r>
            <a:r>
              <a:rPr lang="en-US" sz="165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prezidan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DCR </a:t>
            </a:r>
            <a:r>
              <a:rPr lang="en-US" sz="165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tou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: 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Nicole LaChapelle,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Responsab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endParaRPr lang="en-US" sz="165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5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Direktè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165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Biwo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165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sante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165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klimatik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165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ak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165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anviwònmantal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nan </a:t>
            </a:r>
            <a:r>
              <a:rPr lang="en-US" sz="165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Depatman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165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sante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165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piblik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, </a:t>
            </a:r>
            <a:r>
              <a:rPr lang="en-US" sz="165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oswa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165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reprezantan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l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: 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Logan Bailey,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Syantifik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an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chèf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,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Seksyon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Toksikoloji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,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Biwo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sante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klimatik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ak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anviwònmantal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,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Depatman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Sante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Piblik</a:t>
            </a:r>
            <a:endParaRPr lang="en-US" sz="1650" dirty="0">
              <a:solidFill>
                <a:schemeClr val="tx1"/>
              </a:solidFill>
              <a:latin typeface="Aptos Narrow"/>
              <a:ea typeface="+mn-lt"/>
              <a:cs typeface="+mn-l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Cambridge Health Alliance (</a:t>
            </a:r>
            <a:r>
              <a:rPr lang="en-US" sz="165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Alyans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Sante Cambridge): 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Derrick Neal,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Direktè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jeneral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sante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piblik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, Vil Cambridge</a:t>
            </a:r>
            <a:endParaRPr lang="en-US" sz="165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5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Otorite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ki </a:t>
            </a:r>
            <a:r>
              <a:rPr lang="en-US" sz="165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responsab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5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reamenajman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Cambridge: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Kyle Vangel,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Direktè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pwojè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ak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planifikasyon</a:t>
            </a:r>
            <a:endParaRPr lang="en-US" sz="165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5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Filyal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Cambridge nan </a:t>
            </a:r>
            <a:r>
              <a:rPr lang="en-US" sz="165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Asosyasyon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5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Nasyonal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5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pou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5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Avansman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Moun ki gen </a:t>
            </a:r>
            <a:r>
              <a:rPr lang="en-US" sz="165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koulè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(NAACP): 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Ken Reeves,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Prezidan</a:t>
            </a:r>
            <a:endParaRPr lang="en-US" sz="165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Cambridge Black Pastors Alliance, Inc. : 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Jeremy D. Battle,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Pastè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,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Legliz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Western Avenue</a:t>
            </a:r>
            <a:endParaRPr lang="en-US" sz="1650" dirty="0">
              <a:solidFill>
                <a:schemeClr val="tx1"/>
              </a:solidFill>
              <a:latin typeface="Aptos Narrow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C0AC1-D072-2F30-C89B-BB83919E70CE}"/>
              </a:ext>
            </a:extLst>
          </p:cNvPr>
          <p:cNvSpPr txBox="1">
            <a:spLocks/>
          </p:cNvSpPr>
          <p:nvPr/>
        </p:nvSpPr>
        <p:spPr>
          <a:xfrm>
            <a:off x="6681311" y="1746757"/>
            <a:ext cx="4940714" cy="449282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Massachusetts Bicycle Coalition, Inc.</a:t>
            </a:r>
            <a:r>
              <a:rPr lang="en-US" dirty="0"/>
              <a:t>: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Galen Mook,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Direktè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Egzekitif</a:t>
            </a:r>
            <a:endParaRPr lang="en-US" sz="165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Charles River Conservancy, Inc.: 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Laura Jasinski,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Direktè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Egzekitif</a:t>
            </a:r>
            <a:endParaRPr lang="en-US" sz="165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Cambridge Mothers Out Front: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Angela DeSousa,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Manm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e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dirijan</a:t>
            </a:r>
            <a:endParaRPr lang="en-US" sz="165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The People for Riverbend Park Trust: 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Franziska "Fran" Amacher, Moun k ap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dirije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oswa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5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sipèvize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l</a:t>
            </a:r>
            <a:endParaRPr lang="en-US" sz="165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5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Endividyèl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: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Lawrence Adkins</a:t>
            </a:r>
            <a:endParaRPr lang="en-US" sz="165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5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Endividyèl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: 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Sheila Headley-Burwell</a:t>
            </a:r>
            <a:endParaRPr lang="en-US" sz="165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5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Endividyèl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: 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Steven Miller</a:t>
            </a:r>
            <a:endParaRPr lang="en-US" sz="165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5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Endividyèl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: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Thomas Leonard</a:t>
            </a:r>
            <a:endParaRPr lang="en-US" sz="165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5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Endividyèl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: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Denise Haynes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65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Endividyèl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65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:</a:t>
            </a:r>
            <a:r>
              <a:rPr lang="en-US" sz="165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 David English</a:t>
            </a:r>
          </a:p>
        </p:txBody>
      </p:sp>
    </p:spTree>
    <p:extLst>
      <p:ext uri="{BB962C8B-B14F-4D97-AF65-F5344CB8AC3E}">
        <p14:creationId xmlns:p14="http://schemas.microsoft.com/office/powerpoint/2010/main" val="2318505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>
                <a:latin typeface="Aptos Display" panose="020B0004020202020204" pitchFamily="34" charset="0"/>
              </a:rPr>
              <a:t>Règ</a:t>
            </a:r>
            <a:r>
              <a:rPr lang="fr-FR" dirty="0">
                <a:latin typeface="Aptos Display" panose="020B0004020202020204" pitchFamily="34" charset="0"/>
              </a:rPr>
              <a:t> pou </a:t>
            </a:r>
            <a:r>
              <a:rPr lang="fr-FR" dirty="0" err="1">
                <a:latin typeface="Aptos Display" panose="020B0004020202020204" pitchFamily="34" charset="0"/>
              </a:rPr>
              <a:t>Gwoup</a:t>
            </a:r>
            <a:r>
              <a:rPr lang="fr-FR" dirty="0">
                <a:latin typeface="Aptos Display" panose="020B0004020202020204" pitchFamily="34" charset="0"/>
              </a:rPr>
              <a:t> </a:t>
            </a:r>
            <a:r>
              <a:rPr lang="fr-FR" dirty="0" err="1">
                <a:latin typeface="Aptos Display" panose="020B0004020202020204" pitchFamily="34" charset="0"/>
              </a:rPr>
              <a:t>travay</a:t>
            </a:r>
            <a:r>
              <a:rPr lang="fr-FR" dirty="0">
                <a:latin typeface="Aptos Display" panose="020B0004020202020204" pitchFamily="34" charset="0"/>
              </a:rPr>
              <a:t> la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7780" y="1851108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Y ap 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fè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piblik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la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konnen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tout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enfòmasyon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ki gen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rapò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ann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amoni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egzijans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Lwa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sou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transparans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ki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dwe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gen nan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piblik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la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mande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Y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distribye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lis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pwen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y ap pale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omwen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48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èdtan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alavans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e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ladan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l y ap di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aklè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sijè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pral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pale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Y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fè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piblik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la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jwenn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nòt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te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pran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nan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nan yon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delè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ki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rezonab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Y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pran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tout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desizyon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enpòtan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e pale sou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pwen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enpòtan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sèlman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pandan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 tout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  </a:t>
            </a:r>
            <a:br>
              <a:rPr lang="en-US" sz="2000" dirty="0">
                <a:solidFill>
                  <a:schemeClr val="tx1"/>
                </a:solidFill>
                <a:latin typeface="Aptos Narrow"/>
              </a:rPr>
            </a:b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konnen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k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fèt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e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ka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asiste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 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pran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san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koute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avèk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respè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tout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k ap pale,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san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wete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kòmantè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piblik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lan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ka pale sou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pwen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pa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dakò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avèk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respè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kote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konsantre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sou ide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men pa sou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Y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entèwonp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mwens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posib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tout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k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dirije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gen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posiblite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pale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san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pwoblèm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Y ap kite tan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piblik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lan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fè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kòmantè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kote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aklè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longè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jan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kòmantè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dwe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ye.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pran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an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konsiderasyon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kòmantè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piblik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la e y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egzamine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lè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y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pran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desizyon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000" dirty="0">
              <a:solidFill>
                <a:schemeClr val="tx1"/>
              </a:solidFill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 panose="020B0004020202020204" pitchFamily="34" charset="0"/>
              </a:rPr>
              <a:t>Règ</a:t>
            </a:r>
            <a:r>
              <a:rPr lang="en-US" dirty="0">
                <a:latin typeface="Aptos Display" panose="020B0004020202020204" pitchFamily="34" charset="0"/>
              </a:rPr>
              <a:t> </a:t>
            </a:r>
            <a:r>
              <a:rPr lang="en-US" dirty="0" err="1">
                <a:latin typeface="Aptos Display" panose="020B0004020202020204" pitchFamily="34" charset="0"/>
              </a:rPr>
              <a:t>pou</a:t>
            </a:r>
            <a:r>
              <a:rPr lang="en-US" dirty="0">
                <a:latin typeface="Aptos Display" panose="020B0004020202020204" pitchFamily="34" charset="0"/>
              </a:rPr>
              <a:t> </a:t>
            </a:r>
            <a:r>
              <a:rPr lang="en-US" dirty="0" err="1">
                <a:latin typeface="Aptos Display" panose="020B0004020202020204" pitchFamily="34" charset="0"/>
              </a:rPr>
              <a:t>Gwoup</a:t>
            </a:r>
            <a:r>
              <a:rPr lang="en-US" dirty="0">
                <a:latin typeface="Aptos Display" panose="020B0004020202020204" pitchFamily="34" charset="0"/>
              </a:rPr>
              <a:t> </a:t>
            </a:r>
            <a:r>
              <a:rPr lang="en-US" dirty="0" err="1">
                <a:latin typeface="Aptos Display" panose="020B0004020202020204" pitchFamily="34" charset="0"/>
              </a:rPr>
              <a:t>travay</a:t>
            </a:r>
            <a:r>
              <a:rPr lang="en-US" dirty="0">
                <a:latin typeface="Aptos Display" panose="020B0004020202020204" pitchFamily="34" charset="0"/>
              </a:rPr>
              <a:t> la </a:t>
            </a:r>
            <a:r>
              <a:rPr lang="en-US" dirty="0">
                <a:latin typeface="Aptos Display"/>
              </a:rPr>
              <a:t>(ap </a:t>
            </a:r>
            <a:r>
              <a:rPr lang="en-US" dirty="0" err="1">
                <a:latin typeface="Aptos Display"/>
              </a:rPr>
              <a:t>kontinye</a:t>
            </a:r>
            <a:r>
              <a:rPr lang="en-US" dirty="0">
                <a:latin typeface="Aptos Display"/>
              </a:rPr>
              <a:t>)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549" y="1792871"/>
            <a:ext cx="10990996" cy="439867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Èd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tout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ka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konprann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 ap di 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lòt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èd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tout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ka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patisipe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fèt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kote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ka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vini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e/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oswa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an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liy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ka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pèmèt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kèlkeswa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nan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patisipe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Aptos Narrow"/>
              </a:rPr>
              <a:t>Y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ekri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dokiman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nan yon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langaj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ki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senp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e y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tradui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</a:t>
            </a: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fè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efò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koute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e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soutni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ki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soti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nan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kominote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souvan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mal boule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avèk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oswa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pa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ba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enpòtans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egzamine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dokiman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alavans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e y ap prepare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byen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patisipe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egzije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prezan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e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alè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;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pap ka la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dwe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fè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youn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nan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dirije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konn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alavans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ka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voye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yon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al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asiste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nan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plas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, men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a pa gen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dwa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l vote,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ni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li pa gen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stati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ofisyèl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kòm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gwoup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travay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la.</a:t>
            </a: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Aptos Narrow"/>
              </a:rPr>
              <a:t>Y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fè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konnen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tout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enterè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pèsonèl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ki ta ka gen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efè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sou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desizyon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e y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pran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mezi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jere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ann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amoni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règ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Aptos Narrow"/>
              </a:rPr>
              <a:t>Y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revize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règ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regilyèman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ka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reponn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bezwen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ki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genyen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e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kòmantè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fè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envite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pataje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ide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ka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amelyore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an e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pèmèt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tout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patisipe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endParaRPr lang="en-US" dirty="0"/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cs typeface="Arial"/>
              </a:rPr>
              <a:t>Lis </a:t>
            </a:r>
            <a:r>
              <a:rPr lang="en-US" dirty="0" err="1">
                <a:latin typeface="Aptos Display"/>
                <a:cs typeface="Arial"/>
              </a:rPr>
              <a:t>pwen</a:t>
            </a:r>
            <a:r>
              <a:rPr lang="en-US" dirty="0">
                <a:latin typeface="Aptos Display"/>
                <a:cs typeface="Arial"/>
              </a:rPr>
              <a:t> </a:t>
            </a:r>
            <a:r>
              <a:rPr lang="en-US" dirty="0" err="1">
                <a:latin typeface="Aptos Display"/>
                <a:cs typeface="Arial"/>
              </a:rPr>
              <a:t>pou</a:t>
            </a:r>
            <a:r>
              <a:rPr lang="en-US" dirty="0">
                <a:latin typeface="Aptos Display"/>
                <a:cs typeface="Arial"/>
              </a:rPr>
              <a:t> pale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9C73ACE-61FC-A6E5-509B-9AFAC69E7415}"/>
              </a:ext>
            </a:extLst>
          </p:cNvPr>
          <p:cNvSpPr txBox="1">
            <a:spLocks/>
          </p:cNvSpPr>
          <p:nvPr/>
        </p:nvSpPr>
        <p:spPr>
          <a:xfrm>
            <a:off x="1177813" y="1820633"/>
            <a:ext cx="10506161" cy="4286934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Clr>
                <a:srgbClr val="99CB38"/>
              </a:buClr>
              <a:buAutoNum type="arabicPeriod"/>
            </a:pP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Pawòl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Byenvini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ak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fè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apèl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pou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wè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kiyès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ki la (tan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yo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prevwa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: 10 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minit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)</a:t>
            </a:r>
          </a:p>
          <a:p>
            <a:pPr marL="457200" indent="-457200">
              <a:buAutoNum type="arabicPeriod"/>
            </a:pP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Pale sou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sijè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gwoup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la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abòde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epi Vote (tan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yo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prevwa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: 40 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minit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) </a:t>
            </a:r>
            <a:endParaRPr lang="en-US" sz="2200" dirty="0">
              <a:solidFill>
                <a:schemeClr val="tx1"/>
              </a:solidFill>
              <a:latin typeface="Aptos Narrow"/>
              <a:ea typeface="Calibri" panose="020F0502020204030204"/>
              <a:cs typeface="Calibri" panose="020F0502020204030204"/>
            </a:endParaRPr>
          </a:p>
          <a:p>
            <a:pPr marL="400050" indent="-400050">
              <a:buAutoNum type="arabicPeriod"/>
            </a:pP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 Pale sou plan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ak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sipò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pou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touche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gwoup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moun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yo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vize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a epi Vote (tan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yo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prevwa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: 30 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minit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) </a:t>
            </a:r>
          </a:p>
          <a:p>
            <a:pPr marL="400050" indent="-400050">
              <a:buAutoNum type="arabicPeriod"/>
            </a:pP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 </a:t>
            </a:r>
            <a:r>
              <a:rPr lang="nl-NL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Egzamen sou nòt ki te pran nan reyinyon #5 ki te fèt 1</a:t>
            </a:r>
            <a:r>
              <a:rPr lang="nl-NL" sz="2200" baseline="300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ye</a:t>
            </a:r>
            <a:r>
              <a:rPr lang="nl-NL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desanm nan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[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Vòt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] (tan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yo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prevwa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:</a:t>
            </a:r>
            <a:b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</a:b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5 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minit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)</a:t>
            </a:r>
          </a:p>
          <a:p>
            <a:pPr marL="400050" indent="-400050">
              <a:buAutoNum type="arabicPeriod"/>
            </a:pP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 </a:t>
            </a:r>
            <a:r>
              <a:rPr lang="nl-NL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Egzamen sou nòt ki te pran nan reyinyon #6 ki te fèt 28 janvye a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[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Vòt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] (tan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yo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prevwa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: 10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minit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)</a:t>
            </a:r>
          </a:p>
          <a:p>
            <a:pPr marL="400050" indent="-400050">
              <a:buAutoNum type="arabicPeriod"/>
            </a:pP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Kalandriye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aktivite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gwoup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travay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la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pou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lavni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(15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minit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)</a:t>
            </a:r>
          </a:p>
          <a:p>
            <a:pPr marL="400050" indent="-400050">
              <a:buAutoNum type="arabicPeriod"/>
            </a:pP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Kòmantè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piblik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la (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si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gen tan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pou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sa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)</a:t>
            </a:r>
          </a:p>
          <a:p>
            <a:pPr marL="400050" indent="-400050">
              <a:buAutoNum type="arabicPeriod"/>
            </a:pP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Fen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reyinyon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an [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Vòt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] (tan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yo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prevwa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: 5 </a:t>
            </a:r>
            <a:r>
              <a:rPr lang="en-US" sz="2200" dirty="0" err="1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minit</a:t>
            </a:r>
            <a:r>
              <a:rPr lang="en-US" sz="22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AutoNum type="arabicPeriod"/>
            </a:pPr>
            <a:endParaRPr lang="en-US" sz="2200" dirty="0">
              <a:solidFill>
                <a:schemeClr val="tx1"/>
              </a:solidFill>
              <a:latin typeface="Aptos Narrow"/>
              <a:ea typeface="+mn-lt"/>
              <a:cs typeface="+mn-lt"/>
            </a:endParaRPr>
          </a:p>
          <a:p>
            <a:pPr marL="383540" lvl="1">
              <a:buClr>
                <a:srgbClr val="99CB38"/>
              </a:buClr>
            </a:pP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025CD-5EA1-9E63-6B45-931DC51BE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/>
                <a:ea typeface="Calibri Light"/>
                <a:cs typeface="Calibri Light"/>
              </a:rPr>
              <a:t>Objektif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reyinyon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24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fevriye</a:t>
            </a:r>
            <a:endParaRPr lang="en-US" dirty="0">
              <a:latin typeface="Aptos Display"/>
              <a:ea typeface="Calibri Light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93A59-1EF2-1A57-EA52-34456FA03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59094"/>
            <a:ext cx="10058400" cy="4052948"/>
          </a:xfrm>
        </p:spPr>
        <p:txBody>
          <a:bodyPr vert="horz" lIns="0" tIns="45720" rIns="0" bIns="45720" rtlCol="0" anchor="t">
            <a:noAutofit/>
          </a:bodyPr>
          <a:lstStyle/>
          <a:p>
            <a:pPr marL="742950" indent="-742950">
              <a:buAutoNum type="arabicPeriod"/>
            </a:pP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Dakò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sou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sa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k ap nan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lis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gwoup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travay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travay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la,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sa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yo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pral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pale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ak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jan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y ap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envite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moun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yo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pou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Konsèy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planifikasyon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rejyon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metwopolitèn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(MAPC) ka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kòmanse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òganize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gwoup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konvèsasyon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yo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 </a:t>
            </a:r>
          </a:p>
          <a:p>
            <a:pPr marL="742950" indent="-742950">
              <a:buAutoNum type="arabicPeriod"/>
            </a:pPr>
            <a:r>
              <a:rPr lang="en-US" sz="3400" dirty="0">
                <a:highlight>
                  <a:srgbClr val="FFFFFF"/>
                </a:highlight>
                <a:latin typeface="Aptos Narrow"/>
              </a:rPr>
              <a:t>Di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kalandriye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a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aklè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pou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manm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gwoup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travay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la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konprann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sa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k ap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pase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apre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sa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 e nan ki </a:t>
            </a:r>
            <a:r>
              <a:rPr lang="en-US" sz="3400" dirty="0" err="1">
                <a:highlight>
                  <a:srgbClr val="FFFFFF"/>
                </a:highlight>
                <a:latin typeface="Aptos Narrow"/>
              </a:rPr>
              <a:t>moman</a:t>
            </a:r>
            <a:r>
              <a:rPr lang="en-US" sz="3400" dirty="0">
                <a:highlight>
                  <a:srgbClr val="FFFFFF"/>
                </a:highlight>
                <a:latin typeface="Aptos Narrow"/>
              </a:rPr>
              <a:t> </a:t>
            </a:r>
          </a:p>
          <a:p>
            <a:r>
              <a:rPr lang="en-US" sz="3200" dirty="0">
                <a:ea typeface="Calibri"/>
                <a:cs typeface="Calibri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04903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5" ma:contentTypeDescription="Create a new document." ma:contentTypeScope="" ma:versionID="72a2f2d3193ec56d4fb2c356de615c25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cd70fe20db7356ce93e04af07d3fd734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DF1B4A7-2522-4C55-B0CA-8B68D82781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3A0BFB8-30F4-4602-8850-AAF437458C50}">
  <ds:schemaRefs>
    <ds:schemaRef ds:uri="699ac1d4-ca39-4946-aa46-a9cdf037dbb3"/>
    <ds:schemaRef ds:uri="cfac202d-5dfe-4943-8fc4-9115dd8079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58F6FF82-FE7A-41E4-9095-CE55FAD4DF4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760</TotalTime>
  <Words>2114</Words>
  <Application>Microsoft Office PowerPoint</Application>
  <PresentationFormat>Widescreen</PresentationFormat>
  <Paragraphs>185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Aptos</vt:lpstr>
      <vt:lpstr>Aptos Display</vt:lpstr>
      <vt:lpstr>Aptos Narrow</vt:lpstr>
      <vt:lpstr>Arial</vt:lpstr>
      <vt:lpstr>Calibri</vt:lpstr>
      <vt:lpstr>Calibri Light</vt:lpstr>
      <vt:lpstr>Segoe UI</vt:lpstr>
      <vt:lpstr>Wingdings</vt:lpstr>
      <vt:lpstr>Wingdings,Sans-Serif</vt:lpstr>
      <vt:lpstr>Retrospect</vt:lpstr>
      <vt:lpstr>Gwoup travay sou Charles River la pou asire tout moun ka sèvi ak rivyè a</vt:lpstr>
      <vt:lpstr>Avi pou fè konnen ap gen anrejistreman</vt:lpstr>
      <vt:lpstr>Jan yo òganize zafè entèpretasyon an</vt:lpstr>
      <vt:lpstr>Enstriksyon pou sèvi ak Zoom</vt:lpstr>
      <vt:lpstr> Apèl</vt:lpstr>
      <vt:lpstr>Règ pou Gwoup travay la</vt:lpstr>
      <vt:lpstr>Règ pou Gwoup travay la (ap kontinye)</vt:lpstr>
      <vt:lpstr>Lis pwen pou pale</vt:lpstr>
      <vt:lpstr>Objektif reyinyon 24 fevriye</vt:lpstr>
      <vt:lpstr>Rezon ki fè gen gwoup konvèsasyon: </vt:lpstr>
      <vt:lpstr>Ki moun n ap eseye touche? </vt:lpstr>
      <vt:lpstr>Lis gwoup konvèsasyon ki posib [Vòt]</vt:lpstr>
      <vt:lpstr>Ki kesyon gwoup konvèsasyon an genyen?  Ide nan dat 28 janvye: </vt:lpstr>
      <vt:lpstr>Ki kesyon gwoup konvèsasyon an genyen?  Ide nan imel: </vt:lpstr>
      <vt:lpstr>Lòt enfòmasyon sou kesyon gwoup konvèsasyon an</vt:lpstr>
      <vt:lpstr>Sijè yo pral pale nan gwoup konvèsasyon yo [Vòt] </vt:lpstr>
      <vt:lpstr>Rive touche moun yo pou gwoup konvèsasyon yo [Vòt] </vt:lpstr>
      <vt:lpstr>Egzamen nòt 5yèm reyinyon ki te fèt 1ye desanm [Vòt]</vt:lpstr>
      <vt:lpstr>Egzamen nòt 6yèm reyinyon ki te fèt 28 janvye [Vòt]</vt:lpstr>
      <vt:lpstr>Apèsi sou kalandriye a jiska jen </vt:lpstr>
      <vt:lpstr>Pandan pwochen mwa 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Emily P</cp:lastModifiedBy>
  <cp:revision>50</cp:revision>
  <dcterms:created xsi:type="dcterms:W3CDTF">2025-11-26T14:59:35Z</dcterms:created>
  <dcterms:modified xsi:type="dcterms:W3CDTF">2026-03-13T16:05:46Z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</Properties>
</file>